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2"/>
  </p:notesMasterIdLst>
  <p:sldIdLst>
    <p:sldId id="256" r:id="rId2"/>
    <p:sldId id="257" r:id="rId3"/>
    <p:sldId id="796" r:id="rId4"/>
    <p:sldId id="657" r:id="rId5"/>
    <p:sldId id="1103" r:id="rId6"/>
    <p:sldId id="1203" r:id="rId7"/>
    <p:sldId id="1204" r:id="rId8"/>
    <p:sldId id="1206" r:id="rId9"/>
    <p:sldId id="1205" r:id="rId10"/>
    <p:sldId id="1207" r:id="rId11"/>
    <p:sldId id="1109" r:id="rId12"/>
    <p:sldId id="1208" r:id="rId13"/>
    <p:sldId id="1209" r:id="rId14"/>
    <p:sldId id="1211" r:id="rId15"/>
    <p:sldId id="1210" r:id="rId16"/>
    <p:sldId id="1212" r:id="rId17"/>
    <p:sldId id="633" r:id="rId18"/>
    <p:sldId id="635" r:id="rId19"/>
    <p:sldId id="640" r:id="rId20"/>
    <p:sldId id="1191" r:id="rId21"/>
    <p:sldId id="1178" r:id="rId22"/>
    <p:sldId id="1213" r:id="rId23"/>
    <p:sldId id="1214" r:id="rId24"/>
    <p:sldId id="1215" r:id="rId25"/>
    <p:sldId id="1216" r:id="rId26"/>
    <p:sldId id="405" r:id="rId27"/>
    <p:sldId id="1043" r:id="rId28"/>
    <p:sldId id="1182" r:id="rId29"/>
    <p:sldId id="1217" r:id="rId30"/>
    <p:sldId id="733" r:id="rId31"/>
    <p:sldId id="651" r:id="rId32"/>
    <p:sldId id="1193" r:id="rId33"/>
    <p:sldId id="1218" r:id="rId34"/>
    <p:sldId id="1219" r:id="rId35"/>
    <p:sldId id="1220" r:id="rId36"/>
    <p:sldId id="734" r:id="rId37"/>
    <p:sldId id="1194" r:id="rId38"/>
    <p:sldId id="1221" r:id="rId39"/>
    <p:sldId id="1222" r:id="rId40"/>
    <p:sldId id="1224" r:id="rId41"/>
    <p:sldId id="1223" r:id="rId42"/>
    <p:sldId id="1225" r:id="rId43"/>
    <p:sldId id="1195" r:id="rId44"/>
    <p:sldId id="603" r:id="rId45"/>
    <p:sldId id="501" r:id="rId46"/>
    <p:sldId id="471" r:id="rId47"/>
    <p:sldId id="284" r:id="rId48"/>
    <p:sldId id="1202" r:id="rId49"/>
    <p:sldId id="1110" r:id="rId50"/>
    <p:sldId id="435" r:id="rId51"/>
    <p:sldId id="1039" r:id="rId52"/>
    <p:sldId id="1226" r:id="rId53"/>
    <p:sldId id="1227" r:id="rId54"/>
    <p:sldId id="1228" r:id="rId55"/>
    <p:sldId id="503" r:id="rId56"/>
    <p:sldId id="295" r:id="rId57"/>
    <p:sldId id="304" r:id="rId58"/>
    <p:sldId id="1932" r:id="rId59"/>
    <p:sldId id="1980" r:id="rId60"/>
    <p:sldId id="1981" r:id="rId61"/>
    <p:sldId id="1982" r:id="rId62"/>
    <p:sldId id="1983" r:id="rId63"/>
    <p:sldId id="2026" r:id="rId64"/>
    <p:sldId id="2024" r:id="rId65"/>
    <p:sldId id="2025" r:id="rId66"/>
    <p:sldId id="2027" r:id="rId67"/>
    <p:sldId id="1984" r:id="rId68"/>
    <p:sldId id="1985" r:id="rId69"/>
    <p:sldId id="1986" r:id="rId70"/>
    <p:sldId id="1987" r:id="rId71"/>
    <p:sldId id="1988" r:id="rId72"/>
    <p:sldId id="1989" r:id="rId73"/>
    <p:sldId id="1990" r:id="rId74"/>
    <p:sldId id="1967" r:id="rId75"/>
    <p:sldId id="1991" r:id="rId76"/>
    <p:sldId id="1992" r:id="rId77"/>
    <p:sldId id="1993" r:id="rId78"/>
    <p:sldId id="1973" r:id="rId79"/>
    <p:sldId id="1994" r:id="rId80"/>
    <p:sldId id="1995" r:id="rId81"/>
    <p:sldId id="1996" r:id="rId82"/>
    <p:sldId id="1997" r:id="rId83"/>
    <p:sldId id="2002" r:id="rId84"/>
    <p:sldId id="2003" r:id="rId85"/>
    <p:sldId id="2004" r:id="rId86"/>
    <p:sldId id="2005" r:id="rId87"/>
    <p:sldId id="1998" r:id="rId88"/>
    <p:sldId id="2006" r:id="rId89"/>
    <p:sldId id="1979" r:id="rId90"/>
    <p:sldId id="2007" r:id="rId91"/>
    <p:sldId id="2008" r:id="rId92"/>
    <p:sldId id="2009" r:id="rId93"/>
    <p:sldId id="2010" r:id="rId94"/>
    <p:sldId id="2011" r:id="rId95"/>
    <p:sldId id="2012" r:id="rId96"/>
    <p:sldId id="1974" r:id="rId97"/>
    <p:sldId id="2013" r:id="rId98"/>
    <p:sldId id="2014" r:id="rId99"/>
    <p:sldId id="2015" r:id="rId100"/>
    <p:sldId id="2016" r:id="rId101"/>
    <p:sldId id="1975" r:id="rId102"/>
    <p:sldId id="2017" r:id="rId103"/>
    <p:sldId id="2018" r:id="rId104"/>
    <p:sldId id="2019" r:id="rId105"/>
    <p:sldId id="296" r:id="rId106"/>
    <p:sldId id="805" r:id="rId107"/>
    <p:sldId id="1229" r:id="rId108"/>
    <p:sldId id="1230" r:id="rId109"/>
    <p:sldId id="1231" r:id="rId110"/>
    <p:sldId id="430" r:id="rId111"/>
    <p:sldId id="517" r:id="rId112"/>
    <p:sldId id="706" r:id="rId113"/>
    <p:sldId id="518" r:id="rId114"/>
    <p:sldId id="707" r:id="rId115"/>
    <p:sldId id="480" r:id="rId116"/>
    <p:sldId id="880" r:id="rId117"/>
    <p:sldId id="1232" r:id="rId118"/>
    <p:sldId id="1233" r:id="rId119"/>
    <p:sldId id="1234" r:id="rId120"/>
    <p:sldId id="330"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00FFCC"/>
    <a:srgbClr val="FF0000"/>
    <a:srgbClr val="003300"/>
    <a:srgbClr val="0000CC"/>
    <a:srgbClr val="00FF00"/>
    <a:srgbClr val="FDEDE7"/>
    <a:srgbClr val="0066FF"/>
    <a:srgbClr val="FFCCFF"/>
    <a:srgbClr val="EDF1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3" autoAdjust="0"/>
    <p:restoredTop sz="94581" autoAdjust="0"/>
  </p:normalViewPr>
  <p:slideViewPr>
    <p:cSldViewPr>
      <p:cViewPr varScale="1">
        <p:scale>
          <a:sx n="76" d="100"/>
          <a:sy n="76" d="100"/>
        </p:scale>
        <p:origin x="1570" y="48"/>
      </p:cViewPr>
      <p:guideLst>
        <p:guide orient="horz" pos="2160"/>
        <p:guide pos="2880"/>
      </p:guideLst>
    </p:cSldViewPr>
  </p:slideViewPr>
  <p:outlineViewPr>
    <p:cViewPr>
      <p:scale>
        <a:sx n="33" d="100"/>
        <a:sy n="33" d="100"/>
      </p:scale>
      <p:origin x="0" y="-68285"/>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10/30/2026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E752E-2A97-7822-FD3A-1E52C50FA9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DB3E6C-BB1D-65A1-C4CF-A72589C2FF9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337FB92-45FC-A4D9-2C8F-E846F795E6DC}"/>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19BFBF87-7E4E-820F-1654-94E8D0EF87C0}"/>
              </a:ext>
            </a:extLst>
          </p:cNvPr>
          <p:cNvSpPr>
            <a:spLocks noGrp="1"/>
          </p:cNvSpPr>
          <p:nvPr>
            <p:ph type="sldNum" sz="quarter" idx="10"/>
          </p:nvPr>
        </p:nvSpPr>
        <p:spPr/>
        <p:txBody>
          <a:bodyPr/>
          <a:lstStyle/>
          <a:p>
            <a:fld id="{230D9FED-CA40-4828-91E1-61761AA6E6DD}" type="slidenum">
              <a:rPr lang="en-US" smtClean="0"/>
              <a:pPr/>
              <a:t>6</a:t>
            </a:fld>
            <a:endParaRPr lang="en-US"/>
          </a:p>
        </p:txBody>
      </p:sp>
    </p:spTree>
    <p:extLst>
      <p:ext uri="{BB962C8B-B14F-4D97-AF65-F5344CB8AC3E}">
        <p14:creationId xmlns:p14="http://schemas.microsoft.com/office/powerpoint/2010/main" val="920620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00783-C028-3016-2B70-67EA30B406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904EFF-A4FE-315F-2589-DCA6AF1878F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01EA2C8-752A-AAE2-5D20-D3CC0A4B23AE}"/>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A35EAE30-FEEC-DA30-DF73-CE611A606D13}"/>
              </a:ext>
            </a:extLst>
          </p:cNvPr>
          <p:cNvSpPr>
            <a:spLocks noGrp="1"/>
          </p:cNvSpPr>
          <p:nvPr>
            <p:ph type="sldNum" sz="quarter" idx="10"/>
          </p:nvPr>
        </p:nvSpPr>
        <p:spPr/>
        <p:txBody>
          <a:bodyPr/>
          <a:lstStyle/>
          <a:p>
            <a:fld id="{230D9FED-CA40-4828-91E1-61761AA6E6DD}" type="slidenum">
              <a:rPr lang="en-US" smtClean="0"/>
              <a:pPr/>
              <a:t>7</a:t>
            </a:fld>
            <a:endParaRPr lang="en-US"/>
          </a:p>
        </p:txBody>
      </p:sp>
    </p:spTree>
    <p:extLst>
      <p:ext uri="{BB962C8B-B14F-4D97-AF65-F5344CB8AC3E}">
        <p14:creationId xmlns:p14="http://schemas.microsoft.com/office/powerpoint/2010/main" val="1429244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72656-67AE-16B2-4959-72DA9930B0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262332-BE11-0ACB-E634-1CCA7DE1F83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B86D33B-17CE-9DD6-0E70-2A7461F264EC}"/>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A9DAC42A-F301-9B9A-CD4C-4960B9438A29}"/>
              </a:ext>
            </a:extLst>
          </p:cNvPr>
          <p:cNvSpPr>
            <a:spLocks noGrp="1"/>
          </p:cNvSpPr>
          <p:nvPr>
            <p:ph type="sldNum" sz="quarter" idx="10"/>
          </p:nvPr>
        </p:nvSpPr>
        <p:spPr/>
        <p:txBody>
          <a:bodyPr/>
          <a:lstStyle/>
          <a:p>
            <a:fld id="{230D9FED-CA40-4828-91E1-61761AA6E6DD}" type="slidenum">
              <a:rPr lang="en-US" smtClean="0"/>
              <a:pPr/>
              <a:t>8</a:t>
            </a:fld>
            <a:endParaRPr lang="en-US"/>
          </a:p>
        </p:txBody>
      </p:sp>
    </p:spTree>
    <p:extLst>
      <p:ext uri="{BB962C8B-B14F-4D97-AF65-F5344CB8AC3E}">
        <p14:creationId xmlns:p14="http://schemas.microsoft.com/office/powerpoint/2010/main" val="920880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14DBA-F215-DC9C-F983-5643F45185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9E0D52-87DC-DB8D-D033-2A34BEEEB80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0D1CA21-8D05-D4F4-4C34-3A5A3BDEA6AB}"/>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DD82E7C0-D7A7-FA35-EC40-D39A85450842}"/>
              </a:ext>
            </a:extLst>
          </p:cNvPr>
          <p:cNvSpPr>
            <a:spLocks noGrp="1"/>
          </p:cNvSpPr>
          <p:nvPr>
            <p:ph type="sldNum" sz="quarter" idx="10"/>
          </p:nvPr>
        </p:nvSpPr>
        <p:spPr/>
        <p:txBody>
          <a:bodyPr/>
          <a:lstStyle/>
          <a:p>
            <a:fld id="{230D9FED-CA40-4828-91E1-61761AA6E6DD}" type="slidenum">
              <a:rPr lang="en-US" smtClean="0"/>
              <a:pPr/>
              <a:t>9</a:t>
            </a:fld>
            <a:endParaRPr lang="en-US"/>
          </a:p>
        </p:txBody>
      </p:sp>
    </p:spTree>
    <p:extLst>
      <p:ext uri="{BB962C8B-B14F-4D97-AF65-F5344CB8AC3E}">
        <p14:creationId xmlns:p14="http://schemas.microsoft.com/office/powerpoint/2010/main" val="2507024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1447E-6BA7-821B-CF1D-5D2C75D7C2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B8F04D-48DB-421F-5E35-49D98AFB736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8A4A106-4B61-A898-183F-8F0433A21F26}"/>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7C5FE4F5-A7C1-A0B0-353F-5759EFEABC09}"/>
              </a:ext>
            </a:extLst>
          </p:cNvPr>
          <p:cNvSpPr>
            <a:spLocks noGrp="1"/>
          </p:cNvSpPr>
          <p:nvPr>
            <p:ph type="sldNum" sz="quarter" idx="10"/>
          </p:nvPr>
        </p:nvSpPr>
        <p:spPr/>
        <p:txBody>
          <a:bodyPr/>
          <a:lstStyle/>
          <a:p>
            <a:fld id="{230D9FED-CA40-4828-91E1-61761AA6E6DD}" type="slidenum">
              <a:rPr lang="en-US" smtClean="0"/>
              <a:pPr/>
              <a:t>10</a:t>
            </a:fld>
            <a:endParaRPr lang="en-US"/>
          </a:p>
        </p:txBody>
      </p:sp>
    </p:spTree>
    <p:extLst>
      <p:ext uri="{BB962C8B-B14F-4D97-AF65-F5344CB8AC3E}">
        <p14:creationId xmlns:p14="http://schemas.microsoft.com/office/powerpoint/2010/main" val="2066189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2A2AC-9530-CAA4-D218-4E0DB63C4A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048C8B-64ED-8626-83BA-88719816107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03D8E98-85FF-55F8-59B2-72C369E229F2}"/>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AF82F42F-2808-9EA1-13D6-84156B948A54}"/>
              </a:ext>
            </a:extLst>
          </p:cNvPr>
          <p:cNvSpPr>
            <a:spLocks noGrp="1"/>
          </p:cNvSpPr>
          <p:nvPr>
            <p:ph type="sldNum" sz="quarter" idx="10"/>
          </p:nvPr>
        </p:nvSpPr>
        <p:spPr/>
        <p:txBody>
          <a:bodyPr/>
          <a:lstStyle/>
          <a:p>
            <a:fld id="{230D9FED-CA40-4828-91E1-61761AA6E6DD}" type="slidenum">
              <a:rPr lang="en-US" smtClean="0"/>
              <a:pPr/>
              <a:t>20</a:t>
            </a:fld>
            <a:endParaRPr lang="en-US"/>
          </a:p>
        </p:txBody>
      </p:sp>
    </p:spTree>
    <p:extLst>
      <p:ext uri="{BB962C8B-B14F-4D97-AF65-F5344CB8AC3E}">
        <p14:creationId xmlns:p14="http://schemas.microsoft.com/office/powerpoint/2010/main" val="1443448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57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A189C-EAAC-26BB-2F14-E097752A29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7FCE5B-229C-4421-D9D3-801BC905E8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D367FB-1725-0FDB-520F-F926264FA98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939844-FF93-1278-D902-B01426DC9A96}"/>
              </a:ext>
            </a:extLst>
          </p:cNvPr>
          <p:cNvSpPr>
            <a:spLocks noGrp="1"/>
          </p:cNvSpPr>
          <p:nvPr>
            <p:ph type="sldNum" sz="quarter" idx="5"/>
          </p:nvPr>
        </p:nvSpPr>
        <p:spPr/>
        <p:txBody>
          <a:bodyPr/>
          <a:lstStyle/>
          <a:p>
            <a:fld id="{E18EF3A9-6767-417A-90ED-648F6232AE49}" type="slidenum">
              <a:rPr lang="en-US" smtClean="0"/>
              <a:pPr/>
              <a:t>63</a:t>
            </a:fld>
            <a:endParaRPr lang="en-US"/>
          </a:p>
        </p:txBody>
      </p:sp>
    </p:spTree>
    <p:extLst>
      <p:ext uri="{BB962C8B-B14F-4D97-AF65-F5344CB8AC3E}">
        <p14:creationId xmlns:p14="http://schemas.microsoft.com/office/powerpoint/2010/main" val="10416753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8EF3A9-6767-417A-90ED-648F6232AE49}" type="slidenum">
              <a:rPr lang="en-US" smtClean="0"/>
              <a:pPr/>
              <a:t>64</a:t>
            </a:fld>
            <a:endParaRPr lang="en-US"/>
          </a:p>
        </p:txBody>
      </p:sp>
    </p:spTree>
    <p:extLst>
      <p:ext uri="{BB962C8B-B14F-4D97-AF65-F5344CB8AC3E}">
        <p14:creationId xmlns:p14="http://schemas.microsoft.com/office/powerpoint/2010/main" val="74978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E3135-EF99-720E-773F-48D6F15C3A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2ADC8F-1FC5-C29D-DC95-D4BA818275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48CBDA-CE44-C598-C0AD-2D1DF76EFA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C6B10F-5E41-349D-53E4-C60D5ED85A0E}"/>
              </a:ext>
            </a:extLst>
          </p:cNvPr>
          <p:cNvSpPr>
            <a:spLocks noGrp="1"/>
          </p:cNvSpPr>
          <p:nvPr>
            <p:ph type="sldNum" sz="quarter" idx="5"/>
          </p:nvPr>
        </p:nvSpPr>
        <p:spPr/>
        <p:txBody>
          <a:bodyPr/>
          <a:lstStyle/>
          <a:p>
            <a:fld id="{E18EF3A9-6767-417A-90ED-648F6232AE49}" type="slidenum">
              <a:rPr lang="en-US" smtClean="0"/>
              <a:pPr/>
              <a:t>65</a:t>
            </a:fld>
            <a:endParaRPr lang="en-US"/>
          </a:p>
        </p:txBody>
      </p:sp>
    </p:spTree>
    <p:extLst>
      <p:ext uri="{BB962C8B-B14F-4D97-AF65-F5344CB8AC3E}">
        <p14:creationId xmlns:p14="http://schemas.microsoft.com/office/powerpoint/2010/main" val="3660273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10/30/2026</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10/30/2026</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10/30/2026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10/30/2026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10/30/2026</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10/30/2026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10/30/2026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10/30/2026</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10/30/2026</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gif"/><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3048000"/>
            <a:ext cx="6858000" cy="3810000"/>
          </a:xfrm>
        </p:spPr>
        <p:style>
          <a:lnRef idx="3">
            <a:schemeClr val="lt1"/>
          </a:lnRef>
          <a:fillRef idx="1">
            <a:schemeClr val="dk1"/>
          </a:fillRef>
          <a:effectRef idx="1">
            <a:schemeClr val="dk1"/>
          </a:effectRef>
          <a:fontRef idx="minor">
            <a:schemeClr val="lt1"/>
          </a:fontRef>
        </p:style>
        <p:txBody>
          <a:bodyPr>
            <a:normAutofit/>
          </a:bodyPr>
          <a:lstStyle/>
          <a:p>
            <a:pPr algn="ctr"/>
            <a:endParaRPr lang="en-US" sz="3600" b="1" dirty="0">
              <a:solidFill>
                <a:srgbClr val="FFFF00"/>
              </a:solidFill>
              <a:latin typeface="Cambria Math" pitchFamily="18" charset="0"/>
              <a:ea typeface="Cambria Math" pitchFamily="18" charset="0"/>
            </a:endParaRPr>
          </a:p>
          <a:p>
            <a:pPr algn="ctr"/>
            <a:r>
              <a:rPr lang="en-US" sz="3600" b="1" dirty="0">
                <a:solidFill>
                  <a:srgbClr val="00B0F0"/>
                </a:solidFill>
                <a:latin typeface="Cambria Math" pitchFamily="18" charset="0"/>
                <a:ea typeface="Cambria Math" pitchFamily="18" charset="0"/>
              </a:rPr>
              <a:t>Sunday,  NOVEMBER 1</a:t>
            </a:r>
            <a:r>
              <a:rPr lang="en-US" sz="3600" b="1" baseline="30000" dirty="0">
                <a:solidFill>
                  <a:srgbClr val="00B0F0"/>
                </a:solidFill>
                <a:latin typeface="Cambria Math" pitchFamily="18" charset="0"/>
                <a:ea typeface="Cambria Math" pitchFamily="18" charset="0"/>
              </a:rPr>
              <a:t>ST</a:t>
            </a:r>
            <a:r>
              <a:rPr lang="en-US" sz="3600" b="1" dirty="0">
                <a:solidFill>
                  <a:srgbClr val="00B0F0"/>
                </a:solidFill>
                <a:latin typeface="Cambria Math" pitchFamily="18" charset="0"/>
                <a:ea typeface="Cambria Math" pitchFamily="18" charset="0"/>
              </a:rPr>
              <a:t> 2026</a:t>
            </a:r>
          </a:p>
          <a:p>
            <a:pPr algn="ctr"/>
            <a:r>
              <a:rPr lang="en-US" sz="3600" b="1" dirty="0">
                <a:solidFill>
                  <a:schemeClr val="bg1"/>
                </a:solidFill>
                <a:latin typeface="Copperplate Gothic Light" pitchFamily="34" charset="0"/>
              </a:rPr>
              <a:t>Lead by </a:t>
            </a:r>
          </a:p>
          <a:p>
            <a:pPr algn="ctr"/>
            <a:r>
              <a:rPr lang="en-US" sz="4800" b="1" dirty="0">
                <a:solidFill>
                  <a:srgbClr val="FFFF00"/>
                </a:solidFill>
                <a:latin typeface="Agency FB" pitchFamily="34" charset="0"/>
              </a:rPr>
              <a:t>MAESTRO RENAUD TERZIER</a:t>
            </a:r>
            <a:endParaRPr lang="en-US" sz="4000" b="1" dirty="0">
              <a:solidFill>
                <a:srgbClr val="FFFF00"/>
              </a:solidFill>
            </a:endParaRPr>
          </a:p>
          <a:p>
            <a:pPr algn="ctr"/>
            <a:endParaRPr lang="en-US" sz="4000" b="1" dirty="0">
              <a:solidFill>
                <a:srgbClr val="FFFF00"/>
              </a:solidFill>
            </a:endParaRPr>
          </a:p>
          <a:p>
            <a:pPr algn="ctr"/>
            <a:endParaRPr lang="en-US" sz="2800" b="1" dirty="0"/>
          </a:p>
        </p:txBody>
      </p:sp>
      <p:sp>
        <p:nvSpPr>
          <p:cNvPr id="2" name="Title 1"/>
          <p:cNvSpPr>
            <a:spLocks noGrp="1"/>
          </p:cNvSpPr>
          <p:nvPr>
            <p:ph type="ctrTitle"/>
          </p:nvPr>
        </p:nvSpPr>
        <p:spPr>
          <a:xfrm>
            <a:off x="0" y="1600200"/>
            <a:ext cx="9144000" cy="1470025"/>
          </a:xfrm>
          <a:solidFill>
            <a:srgbClr val="00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chemeClr val="tx1"/>
                </a:solidFill>
              </a:rPr>
              <a:t>WORSHIP SERVICE</a:t>
            </a:r>
          </a:p>
        </p:txBody>
      </p:sp>
      <p:sp>
        <p:nvSpPr>
          <p:cNvPr id="5" name="TextBox 4"/>
          <p:cNvSpPr txBox="1"/>
          <p:nvPr/>
        </p:nvSpPr>
        <p:spPr>
          <a:xfrm>
            <a:off x="2133600" y="0"/>
            <a:ext cx="7010400" cy="1569660"/>
          </a:xfrm>
          <a:prstGeom prst="rect">
            <a:avLst/>
          </a:prstGeom>
          <a:solidFill>
            <a:schemeClr val="tx1"/>
          </a:solidFill>
        </p:spPr>
        <p:txBody>
          <a:bodyPr wrap="square" rtlCol="0">
            <a:spAutoFit/>
          </a:bodyPr>
          <a:lstStyle/>
          <a:p>
            <a:pPr algn="ctr"/>
            <a:r>
              <a:rPr lang="en-US" sz="3200" dirty="0">
                <a:solidFill>
                  <a:schemeClr val="bg1"/>
                </a:solidFill>
              </a:rPr>
              <a:t>BIENVENUE A TOUS!</a:t>
            </a:r>
            <a:br>
              <a:rPr lang="en-US" sz="3200" dirty="0">
                <a:solidFill>
                  <a:schemeClr val="bg1"/>
                </a:solidFill>
              </a:rPr>
            </a:br>
            <a:r>
              <a:rPr lang="en-US" sz="3200" dirty="0">
                <a:solidFill>
                  <a:schemeClr val="bg1"/>
                </a:solidFill>
              </a:rPr>
              <a:t>AUJOURD’HUI EST LE DIMANCHE </a:t>
            </a:r>
          </a:p>
          <a:p>
            <a:pPr algn="ctr"/>
            <a:r>
              <a:rPr lang="en-US" sz="3200" dirty="0">
                <a:solidFill>
                  <a:schemeClr val="bg1"/>
                </a:solidFill>
              </a:rPr>
              <a:t>De la Sainte Scène</a:t>
            </a:r>
          </a:p>
        </p:txBody>
      </p:sp>
      <p:pic>
        <p:nvPicPr>
          <p:cNvPr id="6" name="Picture 5" descr="BIBLE 2 IMAGE.jpg"/>
          <p:cNvPicPr>
            <a:picLocks noChangeAspect="1"/>
          </p:cNvPicPr>
          <p:nvPr/>
        </p:nvPicPr>
        <p:blipFill>
          <a:blip r:embed="rId2" cstate="print"/>
          <a:stretch>
            <a:fillRect/>
          </a:stretch>
        </p:blipFill>
        <p:spPr>
          <a:xfrm>
            <a:off x="0" y="4876800"/>
            <a:ext cx="2327564" cy="1981200"/>
          </a:xfrm>
          <a:prstGeom prst="rect">
            <a:avLst/>
          </a:prstGeom>
        </p:spPr>
      </p:pic>
      <p:pic>
        <p:nvPicPr>
          <p:cNvPr id="8" name="Picture 7" descr="DARK SKY SUN SET IMAGE.JPG"/>
          <p:cNvPicPr>
            <a:picLocks noChangeAspect="1"/>
          </p:cNvPicPr>
          <p:nvPr/>
        </p:nvPicPr>
        <p:blipFill>
          <a:blip r:embed="rId3" cstate="print"/>
          <a:stretch>
            <a:fillRect/>
          </a:stretch>
        </p:blipFill>
        <p:spPr>
          <a:xfrm>
            <a:off x="0" y="50006"/>
            <a:ext cx="2133600" cy="150018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914400"/>
          </a:xfrm>
        </p:spPr>
        <p:txBody>
          <a:bodyPr>
            <a:normAutofit/>
          </a:bodyPr>
          <a:lstStyle/>
          <a:p>
            <a:pPr algn="ctr"/>
            <a:endParaRPr lang="en-US" dirty="0">
              <a:solidFill>
                <a:srgbClr val="FF0000"/>
              </a:solidFill>
            </a:endParaRPr>
          </a:p>
        </p:txBody>
      </p:sp>
      <p:pic>
        <p:nvPicPr>
          <p:cNvPr id="11" name="Picture 10" descr="NEW ONES 2013 2014 051.JPG"/>
          <p:cNvPicPr>
            <a:picLocks noChangeAspect="1"/>
          </p:cNvPicPr>
          <p:nvPr/>
        </p:nvPicPr>
        <p:blipFill>
          <a:blip r:embed="rId2" cstate="print"/>
          <a:stretch>
            <a:fillRect/>
          </a:stretch>
        </p:blipFill>
        <p:spPr>
          <a:xfrm>
            <a:off x="0" y="1"/>
            <a:ext cx="9144000" cy="6858000"/>
          </a:xfrm>
          <a:prstGeom prst="rect">
            <a:avLst/>
          </a:prstGeom>
        </p:spPr>
      </p:pic>
      <p:sp>
        <p:nvSpPr>
          <p:cNvPr id="13" name="TextBox 12"/>
          <p:cNvSpPr txBox="1"/>
          <p:nvPr/>
        </p:nvSpPr>
        <p:spPr>
          <a:xfrm>
            <a:off x="0" y="0"/>
            <a:ext cx="9144000" cy="1754326"/>
          </a:xfrm>
          <a:prstGeom prst="rect">
            <a:avLst/>
          </a:prstGeom>
          <a:gradFill>
            <a:gsLst>
              <a:gs pos="0">
                <a:schemeClr val="accent2">
                  <a:lumMod val="75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pPr algn="ctr"/>
            <a:r>
              <a:rPr lang="en-US" sz="3600" dirty="0">
                <a:solidFill>
                  <a:schemeClr val="bg1"/>
                </a:solidFill>
              </a:rPr>
              <a:t>BIENVENUE A TOUS!</a:t>
            </a:r>
            <a:br>
              <a:rPr lang="en-US" sz="3600" dirty="0">
                <a:solidFill>
                  <a:srgbClr val="FF0000"/>
                </a:solidFill>
              </a:rPr>
            </a:br>
            <a:r>
              <a:rPr lang="en-US" sz="3600" dirty="0">
                <a:solidFill>
                  <a:schemeClr val="bg2">
                    <a:lumMod val="10000"/>
                  </a:schemeClr>
                </a:solidFill>
              </a:rPr>
              <a:t>AUJOURD’HUI EST LE DIMANCHE </a:t>
            </a:r>
          </a:p>
          <a:p>
            <a:pPr algn="ctr"/>
            <a:r>
              <a:rPr lang="en-US" sz="3600" dirty="0">
                <a:solidFill>
                  <a:schemeClr val="accent6">
                    <a:lumMod val="50000"/>
                  </a:schemeClr>
                </a:solidFill>
              </a:rPr>
              <a:t>De la Sainte </a:t>
            </a:r>
            <a:r>
              <a:rPr lang="en-US" sz="3600" dirty="0" err="1">
                <a:solidFill>
                  <a:schemeClr val="accent6">
                    <a:lumMod val="50000"/>
                  </a:schemeClr>
                </a:solidFill>
              </a:rPr>
              <a:t>Cène</a:t>
            </a:r>
            <a:endParaRPr lang="en-US" sz="3600" dirty="0">
              <a:solidFill>
                <a:schemeClr val="accent6">
                  <a:lumMod val="50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a:solidFill>
                  <a:schemeClr val="bg1"/>
                </a:solidFill>
              </a:rPr>
              <a:t>NOVEMBER 2026</a:t>
            </a:r>
          </a:p>
        </p:txBody>
      </p:sp>
      <p:sp>
        <p:nvSpPr>
          <p:cNvPr id="3" name="Content Placeholder 2"/>
          <p:cNvSpPr>
            <a:spLocks noGrp="1"/>
          </p:cNvSpPr>
          <p:nvPr>
            <p:ph sz="quarter" idx="1"/>
          </p:nvPr>
        </p:nvSpPr>
        <p:spPr>
          <a:xfrm>
            <a:off x="0" y="1066800"/>
            <a:ext cx="9144000" cy="5791200"/>
          </a:xfrm>
        </p:spPr>
        <p:txBody>
          <a:bodyPr>
            <a:normAutofit/>
          </a:bodyPr>
          <a:lstStyle/>
          <a:p>
            <a:pPr algn="ctr">
              <a:buNone/>
            </a:pPr>
            <a:r>
              <a:rPr lang="en-US" sz="4400" dirty="0">
                <a:solidFill>
                  <a:srgbClr val="C00000"/>
                </a:solidFill>
              </a:rPr>
              <a:t>ANNOUNCEMENTS</a:t>
            </a:r>
          </a:p>
          <a:p>
            <a:pPr lvl="1"/>
            <a:r>
              <a:rPr lang="en-US" sz="3600" dirty="0"/>
              <a:t>PRAYER LINE # </a:t>
            </a:r>
            <a:r>
              <a:rPr lang="en-US" sz="3600" b="1" u="sng" dirty="0">
                <a:solidFill>
                  <a:srgbClr val="0000CC"/>
                </a:solidFill>
              </a:rPr>
              <a:t>(774) 217 6502 </a:t>
            </a:r>
            <a:r>
              <a:rPr lang="en-US" sz="3600" b="1" dirty="0"/>
              <a:t>(Mon, Wed) 7:30-9:30PM</a:t>
            </a:r>
          </a:p>
          <a:p>
            <a:pPr lvl="1"/>
            <a:r>
              <a:rPr lang="en-US" sz="3600" b="1" dirty="0"/>
              <a:t>ETUDE BIBLIQUE (YouTube) (Fri 7:30-9:00)</a:t>
            </a:r>
          </a:p>
          <a:p>
            <a:pPr lvl="1"/>
            <a:r>
              <a:rPr lang="en-US" sz="3600" b="1" dirty="0"/>
              <a:t>Youth (</a:t>
            </a:r>
            <a:r>
              <a:rPr lang="en-US" sz="3600" b="1" u="sng" dirty="0">
                <a:solidFill>
                  <a:srgbClr val="0000CC"/>
                </a:solidFill>
              </a:rPr>
              <a:t>CTRC zoom</a:t>
            </a:r>
            <a:r>
              <a:rPr lang="en-US" sz="3600" b="1" dirty="0"/>
              <a:t>) WED 7:00PM ZOOM</a:t>
            </a:r>
          </a:p>
          <a:p>
            <a:pPr lvl="1"/>
            <a:r>
              <a:rPr lang="en-US" sz="3600" b="1" dirty="0"/>
              <a:t>GAITE ENFANTINE  (</a:t>
            </a:r>
            <a:r>
              <a:rPr lang="en-US" sz="3600" b="1" u="sng" dirty="0">
                <a:solidFill>
                  <a:srgbClr val="0000CC"/>
                </a:solidFill>
              </a:rPr>
              <a:t>IN CHURCH</a:t>
            </a:r>
            <a:r>
              <a:rPr lang="en-US" sz="3600" b="1" dirty="0"/>
              <a:t>) (Sat 3-4PM)</a:t>
            </a:r>
          </a:p>
          <a:p>
            <a:pPr lvl="1"/>
            <a:r>
              <a:rPr lang="en-US" sz="3600" b="1" dirty="0"/>
              <a:t>CTRC LADIES</a:t>
            </a:r>
            <a:r>
              <a:rPr lang="en-US" sz="3600" dirty="0"/>
              <a:t> # </a:t>
            </a:r>
            <a:r>
              <a:rPr lang="en-US" sz="3600" b="1" dirty="0"/>
              <a:t>(</a:t>
            </a:r>
            <a:r>
              <a:rPr lang="en-US" sz="3600" b="1" u="sng" dirty="0">
                <a:solidFill>
                  <a:srgbClr val="0000CC"/>
                </a:solidFill>
              </a:rPr>
              <a:t>774) 217 6502  </a:t>
            </a:r>
            <a:r>
              <a:rPr lang="en-US" sz="3600" b="1" dirty="0"/>
              <a:t>(SAT 7-9PM)</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a:solidFill>
            <a:srgbClr val="FFFF00"/>
          </a:solidFill>
        </p:spPr>
        <p:txBody>
          <a:bodyPr>
            <a:normAutofit fontScale="90000"/>
          </a:bodyPr>
          <a:lstStyle/>
          <a:p>
            <a:pPr algn="ctr"/>
            <a:endParaRPr lang="en-US" b="1" dirty="0">
              <a:latin typeface="Arial Rounded MT Bold" pitchFamily="34" charset="0"/>
            </a:endParaRPr>
          </a:p>
        </p:txBody>
      </p:sp>
      <p:sp>
        <p:nvSpPr>
          <p:cNvPr id="3" name="Content Placeholder 2"/>
          <p:cNvSpPr>
            <a:spLocks noGrp="1"/>
          </p:cNvSpPr>
          <p:nvPr>
            <p:ph sz="quarter" idx="1"/>
          </p:nvPr>
        </p:nvSpPr>
        <p:spPr>
          <a:xfrm>
            <a:off x="0" y="609600"/>
            <a:ext cx="9144000" cy="6248400"/>
          </a:xfrm>
          <a:solidFill>
            <a:srgbClr val="FFCCFF"/>
          </a:solidFill>
        </p:spPr>
        <p:txBody>
          <a:bodyPr>
            <a:normAutofit/>
          </a:bodyPr>
          <a:lstStyle/>
          <a:p>
            <a:pPr marL="0" indent="0" algn="ctr">
              <a:buNone/>
            </a:pPr>
            <a:r>
              <a:rPr lang="fr-FR" sz="4000" b="1" dirty="0">
                <a:latin typeface="Arial Rounded MT Bold" panose="020F0704030504030204" pitchFamily="34" charset="0"/>
              </a:rPr>
              <a:t>Sa </a:t>
            </a:r>
            <a:r>
              <a:rPr lang="fr-FR" sz="4000" b="1" dirty="0" err="1">
                <a:latin typeface="Arial Rounded MT Bold" panose="020F0704030504030204" pitchFamily="34" charset="0"/>
              </a:rPr>
              <a:t>pou’m</a:t>
            </a:r>
            <a:r>
              <a:rPr lang="fr-FR" sz="4000" b="1" dirty="0">
                <a:latin typeface="Arial Rounded MT Bold" panose="020F0704030504030204" pitchFamily="34" charset="0"/>
              </a:rPr>
              <a:t> bay sa pou-m bay l’Eternel</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Pou tout </a:t>
            </a:r>
            <a:r>
              <a:rPr lang="fr-FR" sz="4000" dirty="0" err="1">
                <a:latin typeface="Arial Rounded MT Bold" panose="020F0704030504030204" pitchFamily="34" charset="0"/>
              </a:rPr>
              <a:t>byinfe</a:t>
            </a:r>
            <a:r>
              <a:rPr lang="fr-FR" sz="4000" dirty="0">
                <a:latin typeface="Arial Rounded MT Bold" panose="020F0704030504030204" pitchFamily="34" charset="0"/>
              </a:rPr>
              <a:t>-l yo </a:t>
            </a:r>
            <a:r>
              <a:rPr lang="fr-FR" sz="4000" dirty="0" err="1">
                <a:latin typeface="Arial Rounded MT Bold" panose="020F0704030504030204" pitchFamily="34" charset="0"/>
              </a:rPr>
              <a:t>anve</a:t>
            </a:r>
            <a:r>
              <a:rPr lang="fr-FR" sz="4000" dirty="0">
                <a:latin typeface="Arial Rounded MT Bold" panose="020F0704030504030204" pitchFamily="34" charset="0"/>
              </a:rPr>
              <a:t> </a:t>
            </a:r>
            <a:r>
              <a:rPr lang="fr-FR" sz="4000" dirty="0" err="1">
                <a:latin typeface="Arial Rounded MT Bold" panose="020F0704030504030204" pitchFamily="34" charset="0"/>
              </a:rPr>
              <a:t>mwen</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Sa </a:t>
            </a:r>
            <a:r>
              <a:rPr lang="fr-FR" sz="4000" dirty="0" err="1">
                <a:latin typeface="Arial Rounded MT Bold" panose="020F0704030504030204" pitchFamily="34" charset="0"/>
              </a:rPr>
              <a:t>pou’m</a:t>
            </a:r>
            <a:r>
              <a:rPr lang="fr-FR" sz="4000" dirty="0">
                <a:latin typeface="Arial Rounded MT Bold" panose="020F0704030504030204" pitchFamily="34" charset="0"/>
              </a:rPr>
              <a:t> bay sa pou-m bay l’Eternel</a:t>
            </a:r>
            <a:endParaRPr lang="en-US" sz="4000" dirty="0">
              <a:latin typeface="Arial Rounded MT Bold" panose="020F0704030504030204" pitchFamily="34" charset="0"/>
            </a:endParaRPr>
          </a:p>
          <a:p>
            <a:pPr marL="0" indent="0" algn="ctr">
              <a:buNone/>
            </a:pPr>
            <a:r>
              <a:rPr lang="en-US" sz="4000" dirty="0">
                <a:latin typeface="Arial Rounded MT Bold" panose="020F0704030504030204" pitchFamily="34" charset="0"/>
              </a:rPr>
              <a:t>Pou tout </a:t>
            </a:r>
            <a:r>
              <a:rPr lang="en-US" sz="4000" dirty="0" err="1">
                <a:latin typeface="Arial Rounded MT Bold" panose="020F0704030504030204" pitchFamily="34" charset="0"/>
              </a:rPr>
              <a:t>byinfe</a:t>
            </a:r>
            <a:r>
              <a:rPr lang="en-US" sz="4000" dirty="0">
                <a:latin typeface="Arial Rounded MT Bold" panose="020F0704030504030204" pitchFamily="34" charset="0"/>
              </a:rPr>
              <a:t>-l </a:t>
            </a:r>
            <a:r>
              <a:rPr lang="en-US" sz="4000" dirty="0" err="1">
                <a:latin typeface="Arial Rounded MT Bold" panose="020F0704030504030204" pitchFamily="34" charset="0"/>
              </a:rPr>
              <a:t>yo</a:t>
            </a:r>
            <a:r>
              <a:rPr lang="en-US" sz="4000" dirty="0">
                <a:latin typeface="Arial Rounded MT Bold" panose="020F0704030504030204" pitchFamily="34" charset="0"/>
              </a:rPr>
              <a:t> </a:t>
            </a:r>
            <a:r>
              <a:rPr lang="en-US" sz="4000" dirty="0" err="1">
                <a:latin typeface="Arial Rounded MT Bold" panose="020F0704030504030204" pitchFamily="34" charset="0"/>
              </a:rPr>
              <a:t>anve</a:t>
            </a:r>
            <a:r>
              <a:rPr lang="en-US" sz="4000" dirty="0">
                <a:latin typeface="Arial Rounded MT Bold" panose="020F0704030504030204" pitchFamily="34" charset="0"/>
              </a:rPr>
              <a:t> </a:t>
            </a:r>
            <a:r>
              <a:rPr lang="en-US" sz="4000" dirty="0" err="1">
                <a:latin typeface="Arial Rounded MT Bold" panose="020F0704030504030204" pitchFamily="34" charset="0"/>
              </a:rPr>
              <a:t>mwen</a:t>
            </a:r>
            <a:r>
              <a:rPr lang="en-US" sz="4000" dirty="0">
                <a:latin typeface="Arial Rounded MT Bold" panose="020F0704030504030204" pitchFamily="34" charset="0"/>
              </a:rPr>
              <a:t>.</a:t>
            </a:r>
          </a:p>
          <a:p>
            <a:pPr marL="0" indent="0" algn="ctr">
              <a:buNone/>
            </a:pPr>
            <a:r>
              <a:rPr lang="en-US" sz="4000" dirty="0" err="1">
                <a:solidFill>
                  <a:srgbClr val="0033CC"/>
                </a:solidFill>
                <a:latin typeface="Arial Rounded MT Bold" panose="020F0704030504030204" pitchFamily="34" charset="0"/>
              </a:rPr>
              <a:t>M’ap</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leve</a:t>
            </a:r>
            <a:r>
              <a:rPr lang="en-US" sz="4000" dirty="0">
                <a:solidFill>
                  <a:srgbClr val="0033CC"/>
                </a:solidFill>
                <a:latin typeface="Arial Rounded MT Bold" panose="020F0704030504030204" pitchFamily="34" charset="0"/>
              </a:rPr>
              <a:t> tab </a:t>
            </a:r>
            <a:r>
              <a:rPr lang="en-US" sz="4000" dirty="0" err="1">
                <a:solidFill>
                  <a:srgbClr val="0033CC"/>
                </a:solidFill>
                <a:latin typeface="Arial Rounded MT Bold" panose="020F0704030504030204" pitchFamily="34" charset="0"/>
              </a:rPr>
              <a:t>delivrans</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mwen</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Nan </a:t>
            </a:r>
            <a:r>
              <a:rPr lang="fr-FR" sz="4000" dirty="0" err="1">
                <a:solidFill>
                  <a:srgbClr val="0033CC"/>
                </a:solidFill>
                <a:latin typeface="Arial Rounded MT Bold" panose="020F0704030504030204" pitchFamily="34" charset="0"/>
              </a:rPr>
              <a:t>prezans</a:t>
            </a:r>
            <a:r>
              <a:rPr lang="fr-FR" sz="4000" dirty="0">
                <a:solidFill>
                  <a:srgbClr val="0033CC"/>
                </a:solidFill>
                <a:latin typeface="Arial Rounded MT Bold" panose="020F0704030504030204" pitchFamily="34" charset="0"/>
              </a:rPr>
              <a:t> tout pep </a:t>
            </a:r>
            <a:r>
              <a:rPr lang="fr-FR" sz="4000" dirty="0" err="1">
                <a:solidFill>
                  <a:srgbClr val="0033CC"/>
                </a:solidFill>
                <a:latin typeface="Arial Rounded MT Bold" panose="020F0704030504030204" pitchFamily="34" charset="0"/>
              </a:rPr>
              <a:t>li-a</a:t>
            </a:r>
            <a:r>
              <a:rPr lang="fr-FR" sz="4000" dirty="0">
                <a:solidFill>
                  <a:srgbClr val="0033CC"/>
                </a:solidFill>
                <a:latin typeface="Arial Rounded MT Bold" panose="020F0704030504030204" pitchFamily="34" charset="0"/>
              </a:rPr>
              <a:t>.</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Sa </a:t>
            </a:r>
            <a:r>
              <a:rPr lang="fr-FR" sz="4000" dirty="0" err="1">
                <a:solidFill>
                  <a:srgbClr val="0033CC"/>
                </a:solidFill>
                <a:latin typeface="Arial Rounded MT Bold" panose="020F0704030504030204" pitchFamily="34" charset="0"/>
              </a:rPr>
              <a:t>pou’m</a:t>
            </a:r>
            <a:r>
              <a:rPr lang="fr-FR" sz="4000" dirty="0">
                <a:solidFill>
                  <a:srgbClr val="0033CC"/>
                </a:solidFill>
                <a:latin typeface="Arial Rounded MT Bold" panose="020F0704030504030204" pitchFamily="34" charset="0"/>
              </a:rPr>
              <a:t> bay sa pou-m bay l’Eternel</a:t>
            </a:r>
            <a:endParaRPr lang="en-US" sz="4000" dirty="0">
              <a:solidFill>
                <a:srgbClr val="0033CC"/>
              </a:solidFill>
              <a:latin typeface="Arial Rounded MT Bold" panose="020F0704030504030204" pitchFamily="34" charset="0"/>
            </a:endParaRPr>
          </a:p>
          <a:p>
            <a:pPr marL="0" indent="0" algn="ctr">
              <a:buNone/>
            </a:pPr>
            <a:r>
              <a:rPr lang="en-US" sz="4000" dirty="0">
                <a:solidFill>
                  <a:srgbClr val="0033CC"/>
                </a:solidFill>
                <a:latin typeface="Arial Rounded MT Bold" panose="020F0704030504030204" pitchFamily="34" charset="0"/>
              </a:rPr>
              <a:t>Pou tout </a:t>
            </a:r>
            <a:r>
              <a:rPr lang="en-US" sz="4000" dirty="0" err="1">
                <a:solidFill>
                  <a:srgbClr val="0033CC"/>
                </a:solidFill>
                <a:latin typeface="Arial Rounded MT Bold" panose="020F0704030504030204" pitchFamily="34" charset="0"/>
              </a:rPr>
              <a:t>byinfe</a:t>
            </a:r>
            <a:r>
              <a:rPr lang="en-US" sz="4000" dirty="0">
                <a:solidFill>
                  <a:srgbClr val="0033CC"/>
                </a:solidFill>
                <a:latin typeface="Arial Rounded MT Bold" panose="020F0704030504030204" pitchFamily="34" charset="0"/>
              </a:rPr>
              <a:t>-l </a:t>
            </a:r>
            <a:r>
              <a:rPr lang="en-US" sz="4000" dirty="0" err="1">
                <a:solidFill>
                  <a:srgbClr val="0033CC"/>
                </a:solidFill>
                <a:latin typeface="Arial Rounded MT Bold" panose="020F0704030504030204" pitchFamily="34" charset="0"/>
              </a:rPr>
              <a:t>yo</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anve</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mwen</a:t>
            </a:r>
            <a:endParaRPr lang="en-US" sz="40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560866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2"/>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b="1" u="sng" dirty="0">
                <a:solidFill>
                  <a:srgbClr val="C00000"/>
                </a:solidFill>
                <a:latin typeface="Arial Rounded MT Bold" panose="020F0704030504030204" pitchFamily="34" charset="0"/>
              </a:rPr>
              <a:t>4.KR MEL Se gnou chan </a:t>
            </a:r>
            <a:r>
              <a:rPr lang="fr-FR" b="1" u="sng" dirty="0" err="1">
                <a:solidFill>
                  <a:srgbClr val="C00000"/>
                </a:solidFill>
                <a:latin typeface="Arial Rounded MT Bold" panose="020F0704030504030204" pitchFamily="34" charset="0"/>
              </a:rPr>
              <a:t>jouayé</a:t>
            </a:r>
            <a:r>
              <a:rPr lang="fr-FR" b="1" u="sng" dirty="0">
                <a:solidFill>
                  <a:srgbClr val="C00000"/>
                </a:solidFill>
                <a:latin typeface="Arial Rounded MT Bold" panose="020F0704030504030204" pitchFamily="34" charset="0"/>
              </a:rPr>
              <a:t>,</a:t>
            </a:r>
            <a:endParaRPr lang="en-US" dirty="0">
              <a:solidFill>
                <a:srgbClr val="C00000"/>
              </a:solidFill>
              <a:latin typeface="Arial Rounded MT Bold" panose="020F0704030504030204" pitchFamily="34" charset="0"/>
            </a:endParaRPr>
          </a:p>
          <a:p>
            <a:pPr marL="0" indent="0" algn="ctr">
              <a:buNone/>
            </a:pPr>
            <a:r>
              <a:rPr lang="fr-FR" dirty="0">
                <a:solidFill>
                  <a:srgbClr val="C00000"/>
                </a:solidFill>
                <a:latin typeface="Arial Rounded MT Bold" panose="020F0704030504030204" pitchFamily="34" charset="0"/>
              </a:rPr>
              <a:t>1.</a:t>
            </a:r>
            <a:endParaRPr lang="en-US" dirty="0">
              <a:solidFill>
                <a:srgbClr val="C00000"/>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Se gnou chan </a:t>
            </a:r>
            <a:r>
              <a:rPr lang="fr-FR" sz="4000" dirty="0" err="1">
                <a:solidFill>
                  <a:srgbClr val="0033CC"/>
                </a:solidFill>
                <a:latin typeface="Arial Rounded MT Bold" panose="020F0704030504030204" pitchFamily="34" charset="0"/>
              </a:rPr>
              <a:t>jouayé</a:t>
            </a:r>
            <a:r>
              <a:rPr lang="fr-FR" sz="4000" dirty="0">
                <a:solidFill>
                  <a:srgbClr val="0033CC"/>
                </a:solidFill>
                <a:latin typeface="Arial Rounded MT Bold" panose="020F0704030504030204" pitchFamily="34" charset="0"/>
              </a:rPr>
              <a:t>,</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Gnou nouvel </a:t>
            </a:r>
            <a:r>
              <a:rPr lang="fr-FR" sz="4000" dirty="0" err="1">
                <a:solidFill>
                  <a:srgbClr val="0033CC"/>
                </a:solidFill>
                <a:latin typeface="Arial Rounded MT Bold" panose="020F0704030504030204" pitchFamily="34" charset="0"/>
              </a:rPr>
              <a:t>glorié</a:t>
            </a:r>
            <a:r>
              <a:rPr lang="fr-FR" sz="4000" dirty="0">
                <a:solidFill>
                  <a:srgbClr val="0033CC"/>
                </a:solidFill>
                <a:latin typeface="Arial Rounded MT Bold" panose="020F0704030504030204" pitchFamily="34" charset="0"/>
              </a:rPr>
              <a:t>,</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Non </a:t>
            </a:r>
            <a:r>
              <a:rPr lang="fr-FR" sz="4000" dirty="0" err="1">
                <a:solidFill>
                  <a:srgbClr val="0033CC"/>
                </a:solidFill>
                <a:latin typeface="Arial Rounded MT Bold" panose="020F0704030504030204" pitchFamily="34" charset="0"/>
              </a:rPr>
              <a:t>pouin</a:t>
            </a:r>
            <a:r>
              <a:rPr lang="fr-FR" sz="4000" dirty="0">
                <a:solidFill>
                  <a:srgbClr val="0033CC"/>
                </a:solidFill>
                <a:latin typeface="Arial Rounded MT Bold" panose="020F0704030504030204" pitchFamily="34" charset="0"/>
              </a:rPr>
              <a:t> lot </a:t>
            </a:r>
            <a:r>
              <a:rPr lang="fr-FR" sz="4000" dirty="0" err="1">
                <a:solidFill>
                  <a:srgbClr val="0033CC"/>
                </a:solidFill>
                <a:latin typeface="Arial Rounded MT Bold" panose="020F0704030504030204" pitchFamily="34" charset="0"/>
              </a:rPr>
              <a:t>kom</a:t>
            </a:r>
            <a:r>
              <a:rPr lang="fr-FR" sz="4000" dirty="0">
                <a:solidFill>
                  <a:srgbClr val="0033CC"/>
                </a:solidFill>
                <a:latin typeface="Arial Rounded MT Bold" panose="020F0704030504030204" pitchFamily="34" charset="0"/>
              </a:rPr>
              <a:t> li</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Nan le </a:t>
            </a:r>
            <a:r>
              <a:rPr lang="fr-FR" sz="4000" dirty="0" err="1">
                <a:solidFill>
                  <a:srgbClr val="0033CC"/>
                </a:solidFill>
                <a:latin typeface="Arial Rounded MT Bold" panose="020F0704030504030204" pitchFamily="34" charset="0"/>
              </a:rPr>
              <a:t>mond</a:t>
            </a:r>
            <a:r>
              <a:rPr lang="fr-FR" sz="4000" dirty="0">
                <a:solidFill>
                  <a:srgbClr val="0033CC"/>
                </a:solidFill>
                <a:latin typeface="Arial Rounded MT Bold" panose="020F0704030504030204" pitchFamily="34" charset="0"/>
              </a:rPr>
              <a:t> </a:t>
            </a:r>
            <a:r>
              <a:rPr lang="fr-FR" sz="4000" dirty="0" err="1">
                <a:solidFill>
                  <a:srgbClr val="0033CC"/>
                </a:solidFill>
                <a:latin typeface="Arial Rounded MT Bold" panose="020F0704030504030204" pitchFamily="34" charset="0"/>
              </a:rPr>
              <a:t>antié</a:t>
            </a:r>
            <a:r>
              <a:rPr lang="fr-FR" sz="4000" dirty="0">
                <a:solidFill>
                  <a:srgbClr val="0033CC"/>
                </a:solidFill>
                <a:latin typeface="Arial Rounded MT Bold" panose="020F0704030504030204" pitchFamily="34" charset="0"/>
              </a:rPr>
              <a:t>;</a:t>
            </a:r>
            <a:endParaRPr lang="en-US" sz="4000" dirty="0">
              <a:solidFill>
                <a:srgbClr val="0033CC"/>
              </a:solidFill>
              <a:latin typeface="Arial Rounded MT Bold" panose="020F0704030504030204" pitchFamily="34" charset="0"/>
            </a:endParaRPr>
          </a:p>
          <a:p>
            <a:pPr marL="0" indent="0" algn="ctr">
              <a:buNone/>
            </a:pPr>
            <a:r>
              <a:rPr lang="fr-FR" sz="4000" dirty="0" err="1">
                <a:solidFill>
                  <a:srgbClr val="0033CC"/>
                </a:solidFill>
                <a:latin typeface="Arial Rounded MT Bold" panose="020F0704030504030204" pitchFamily="34" charset="0"/>
              </a:rPr>
              <a:t>Mouin</a:t>
            </a:r>
            <a:r>
              <a:rPr lang="fr-FR" sz="4000" dirty="0">
                <a:solidFill>
                  <a:srgbClr val="0033CC"/>
                </a:solidFill>
                <a:latin typeface="Arial Rounded MT Bold" panose="020F0704030504030204" pitchFamily="34" charset="0"/>
              </a:rPr>
              <a:t> </a:t>
            </a:r>
            <a:r>
              <a:rPr lang="fr-FR" sz="4000" dirty="0" err="1">
                <a:solidFill>
                  <a:srgbClr val="0033CC"/>
                </a:solidFill>
                <a:latin typeface="Arial Rounded MT Bold" panose="020F0704030504030204" pitchFamily="34" charset="0"/>
              </a:rPr>
              <a:t>rinmin</a:t>
            </a:r>
            <a:r>
              <a:rPr lang="fr-FR" sz="4000" dirty="0">
                <a:solidFill>
                  <a:srgbClr val="0033CC"/>
                </a:solidFill>
                <a:latin typeface="Arial Rounded MT Bold" panose="020F0704030504030204" pitchFamily="34" charset="0"/>
              </a:rPr>
              <a:t> chanté-l</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E m-a </a:t>
            </a:r>
            <a:r>
              <a:rPr lang="fr-FR" sz="4000" dirty="0" err="1">
                <a:solidFill>
                  <a:srgbClr val="0033CC"/>
                </a:solidFill>
                <a:latin typeface="Arial Rounded MT Bold" panose="020F0704030504030204" pitchFamily="34" charset="0"/>
              </a:rPr>
              <a:t>proklamé</a:t>
            </a:r>
            <a:r>
              <a:rPr lang="fr-FR" sz="4000" dirty="0">
                <a:solidFill>
                  <a:srgbClr val="0033CC"/>
                </a:solidFill>
                <a:latin typeface="Arial Rounded MT Bold" panose="020F0704030504030204" pitchFamily="34" charset="0"/>
              </a:rPr>
              <a:t>-l</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Bon-Dieu </a:t>
            </a:r>
            <a:r>
              <a:rPr lang="fr-FR" sz="4000" dirty="0" err="1">
                <a:solidFill>
                  <a:srgbClr val="0033CC"/>
                </a:solidFill>
                <a:latin typeface="Arial Rounded MT Bold" panose="020F0704030504030204" pitchFamily="34" charset="0"/>
              </a:rPr>
              <a:t>nou</a:t>
            </a:r>
            <a:r>
              <a:rPr lang="fr-FR" sz="4000" dirty="0">
                <a:solidFill>
                  <a:srgbClr val="0033CC"/>
                </a:solidFill>
                <a:latin typeface="Arial Rounded MT Bold" panose="020F0704030504030204" pitchFamily="34" charset="0"/>
              </a:rPr>
              <a:t> </a:t>
            </a:r>
            <a:r>
              <a:rPr lang="fr-FR" sz="4000" dirty="0" err="1">
                <a:solidFill>
                  <a:srgbClr val="0033CC"/>
                </a:solidFill>
                <a:latin typeface="Arial Rounded MT Bold" panose="020F0704030504030204" pitchFamily="34" charset="0"/>
              </a:rPr>
              <a:t>kapab</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Ba ou la </a:t>
            </a:r>
            <a:r>
              <a:rPr lang="fr-FR" sz="4000" dirty="0" err="1">
                <a:solidFill>
                  <a:srgbClr val="0033CC"/>
                </a:solidFill>
                <a:latin typeface="Arial Rounded MT Bold" panose="020F0704030504030204" pitchFamily="34" charset="0"/>
              </a:rPr>
              <a:t>délivrans</a:t>
            </a:r>
            <a:r>
              <a:rPr lang="fr-FR" sz="4000" dirty="0">
                <a:solidFill>
                  <a:srgbClr val="0033CC"/>
                </a:solidFill>
                <a:latin typeface="Arial Rounded MT Bold" panose="020F0704030504030204" pitchFamily="34" charset="0"/>
              </a:rPr>
              <a:t>.</a:t>
            </a:r>
            <a:endParaRPr lang="en-US" sz="4000" dirty="0">
              <a:solidFill>
                <a:srgbClr val="0033CC"/>
              </a:solidFill>
              <a:latin typeface="Arial Rounded MT Bold" panose="020F0704030504030204" pitchFamily="34" charset="0"/>
            </a:endParaRPr>
          </a:p>
          <a:p>
            <a:pPr marL="0" indent="0" algn="ctr">
              <a:buNone/>
            </a:pPr>
            <a:endParaRPr lang="en-US" dirty="0">
              <a:solidFill>
                <a:srgbClr val="0000CC"/>
              </a:solidFill>
              <a:latin typeface="Arial Rounded MT Bold" panose="020F07040305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4D1C2-3357-6214-EBEA-6F896ED75EC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FD130C-2F23-8A86-1F3C-7F29C9F38802}"/>
              </a:ext>
            </a:extLst>
          </p:cNvPr>
          <p:cNvSpPr>
            <a:spLocks noGrp="1"/>
          </p:cNvSpPr>
          <p:nvPr>
            <p:ph sz="quarter" idx="1"/>
          </p:nvPr>
        </p:nvSpPr>
        <p:spPr>
          <a:xfrm>
            <a:off x="0" y="0"/>
            <a:ext cx="9144000" cy="6858000"/>
          </a:xfrm>
          <a:solidFill>
            <a:schemeClr val="accent1">
              <a:lumMod val="20000"/>
              <a:lumOff val="80000"/>
            </a:schemeClr>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400" dirty="0">
                <a:solidFill>
                  <a:srgbClr val="C00000"/>
                </a:solidFill>
                <a:latin typeface="Arial Rounded MT Bold" panose="020F0704030504030204" pitchFamily="34" charset="0"/>
              </a:rPr>
              <a:t>Ke :</a:t>
            </a:r>
            <a:endParaRPr lang="en-US" sz="4400" dirty="0">
              <a:solidFill>
                <a:srgbClr val="C00000"/>
              </a:solidFill>
              <a:latin typeface="Arial Rounded MT Bold" panose="020F0704030504030204" pitchFamily="34" charset="0"/>
            </a:endParaRPr>
          </a:p>
          <a:p>
            <a:pPr marL="0" indent="0" algn="ctr">
              <a:buNone/>
            </a:pPr>
            <a:r>
              <a:rPr lang="fr-FR" sz="4400" dirty="0">
                <a:solidFill>
                  <a:srgbClr val="003300"/>
                </a:solidFill>
                <a:latin typeface="Arial Rounded MT Bold" panose="020F0704030504030204" pitchFamily="34" charset="0"/>
              </a:rPr>
              <a:t>Se Bon-Dieu </a:t>
            </a:r>
            <a:r>
              <a:rPr lang="fr-FR" sz="4400" dirty="0" err="1">
                <a:solidFill>
                  <a:srgbClr val="003300"/>
                </a:solidFill>
                <a:latin typeface="Arial Rounded MT Bold" panose="020F0704030504030204" pitchFamily="34" charset="0"/>
              </a:rPr>
              <a:t>ki</a:t>
            </a:r>
            <a:r>
              <a:rPr lang="fr-FR" sz="4400" dirty="0">
                <a:solidFill>
                  <a:srgbClr val="003300"/>
                </a:solidFill>
                <a:latin typeface="Arial Rounded MT Bold" panose="020F0704030504030204" pitchFamily="34" charset="0"/>
              </a:rPr>
              <a:t> </a:t>
            </a:r>
            <a:r>
              <a:rPr lang="fr-FR" sz="4400" dirty="0" err="1">
                <a:solidFill>
                  <a:srgbClr val="003300"/>
                </a:solidFill>
                <a:latin typeface="Arial Rounded MT Bold" panose="020F0704030504030204" pitchFamily="34" charset="0"/>
              </a:rPr>
              <a:t>kapab</a:t>
            </a:r>
            <a:r>
              <a:rPr lang="fr-FR" sz="4400" dirty="0">
                <a:solidFill>
                  <a:srgbClr val="003300"/>
                </a:solidFill>
                <a:latin typeface="Arial Rounded MT Bold" panose="020F0704030504030204" pitchFamily="34" charset="0"/>
              </a:rPr>
              <a:t> délivré,</a:t>
            </a:r>
            <a:endParaRPr lang="en-US" sz="4400" dirty="0">
              <a:solidFill>
                <a:srgbClr val="003300"/>
              </a:solidFill>
              <a:latin typeface="Arial Rounded MT Bold" panose="020F0704030504030204" pitchFamily="34" charset="0"/>
            </a:endParaRPr>
          </a:p>
          <a:p>
            <a:pPr marL="0" indent="0" algn="ctr">
              <a:buNone/>
            </a:pPr>
            <a:r>
              <a:rPr lang="fr-FR" sz="4400" dirty="0">
                <a:solidFill>
                  <a:srgbClr val="003300"/>
                </a:solidFill>
                <a:latin typeface="Arial Rounded MT Bold" panose="020F0704030504030204" pitchFamily="34" charset="0"/>
              </a:rPr>
              <a:t>Se Li </a:t>
            </a:r>
            <a:r>
              <a:rPr lang="fr-FR" sz="4400" dirty="0" err="1">
                <a:solidFill>
                  <a:srgbClr val="003300"/>
                </a:solidFill>
                <a:latin typeface="Arial Rounded MT Bold" panose="020F0704030504030204" pitchFamily="34" charset="0"/>
              </a:rPr>
              <a:t>sèl</a:t>
            </a:r>
            <a:r>
              <a:rPr lang="fr-FR" sz="4400" dirty="0">
                <a:solidFill>
                  <a:srgbClr val="003300"/>
                </a:solidFill>
                <a:latin typeface="Arial Rounded MT Bold" panose="020F0704030504030204" pitchFamily="34" charset="0"/>
              </a:rPr>
              <a:t> </a:t>
            </a:r>
            <a:r>
              <a:rPr lang="fr-FR" sz="4400" dirty="0" err="1">
                <a:solidFill>
                  <a:srgbClr val="003300"/>
                </a:solidFill>
                <a:latin typeface="Arial Rounded MT Bold" panose="020F0704030504030204" pitchFamily="34" charset="0"/>
              </a:rPr>
              <a:t>ki</a:t>
            </a:r>
            <a:r>
              <a:rPr lang="fr-FR" sz="4400" dirty="0">
                <a:solidFill>
                  <a:srgbClr val="003300"/>
                </a:solidFill>
                <a:latin typeface="Arial Rounded MT Bold" panose="020F0704030504030204" pitchFamily="34" charset="0"/>
              </a:rPr>
              <a:t> </a:t>
            </a:r>
            <a:r>
              <a:rPr lang="fr-FR" sz="4400" dirty="0" err="1">
                <a:solidFill>
                  <a:srgbClr val="003300"/>
                </a:solidFill>
                <a:latin typeface="Arial Rounded MT Bold" panose="020F0704030504030204" pitchFamily="34" charset="0"/>
              </a:rPr>
              <a:t>toujou</a:t>
            </a:r>
            <a:r>
              <a:rPr lang="fr-FR" sz="4400" dirty="0">
                <a:solidFill>
                  <a:srgbClr val="003300"/>
                </a:solidFill>
                <a:latin typeface="Arial Rounded MT Bold" panose="020F0704030504030204" pitchFamily="34" charset="0"/>
              </a:rPr>
              <a:t> </a:t>
            </a:r>
            <a:r>
              <a:rPr lang="fr-FR" sz="4400" dirty="0" err="1">
                <a:solidFill>
                  <a:srgbClr val="003300"/>
                </a:solidFill>
                <a:latin typeface="Arial Rounded MT Bold" panose="020F0704030504030204" pitchFamily="34" charset="0"/>
              </a:rPr>
              <a:t>dlivré</a:t>
            </a:r>
            <a:r>
              <a:rPr lang="fr-FR" sz="4400" dirty="0">
                <a:solidFill>
                  <a:srgbClr val="003300"/>
                </a:solidFill>
                <a:latin typeface="Arial Rounded MT Bold" panose="020F0704030504030204" pitchFamily="34" charset="0"/>
              </a:rPr>
              <a:t>,</a:t>
            </a:r>
            <a:endParaRPr lang="en-US" sz="4400" dirty="0">
              <a:solidFill>
                <a:srgbClr val="003300"/>
              </a:solidFill>
              <a:latin typeface="Arial Rounded MT Bold" panose="020F0704030504030204" pitchFamily="34" charset="0"/>
            </a:endParaRPr>
          </a:p>
          <a:p>
            <a:pPr marL="0" indent="0" algn="ctr">
              <a:buNone/>
            </a:pPr>
            <a:r>
              <a:rPr lang="fr-FR" sz="4400" dirty="0">
                <a:solidFill>
                  <a:srgbClr val="003300"/>
                </a:solidFill>
                <a:latin typeface="Arial Rounded MT Bold" panose="020F0704030504030204" pitchFamily="34" charset="0"/>
              </a:rPr>
              <a:t>Tout fado </a:t>
            </a:r>
            <a:r>
              <a:rPr lang="fr-FR" sz="4400" dirty="0" err="1">
                <a:solidFill>
                  <a:srgbClr val="003300"/>
                </a:solidFill>
                <a:latin typeface="Arial Rounded MT Bold" panose="020F0704030504030204" pitchFamily="34" charset="0"/>
              </a:rPr>
              <a:t>péche</a:t>
            </a:r>
            <a:r>
              <a:rPr lang="fr-FR" sz="4400" dirty="0">
                <a:solidFill>
                  <a:srgbClr val="003300"/>
                </a:solidFill>
                <a:latin typeface="Arial Rounded MT Bold" panose="020F0704030504030204" pitchFamily="34" charset="0"/>
              </a:rPr>
              <a:t>, sou Li </a:t>
            </a:r>
            <a:r>
              <a:rPr lang="fr-FR" sz="4400" dirty="0" err="1">
                <a:solidFill>
                  <a:srgbClr val="003300"/>
                </a:solidFill>
                <a:latin typeface="Arial Rounded MT Bold" panose="020F0704030504030204" pitchFamily="34" charset="0"/>
              </a:rPr>
              <a:t>dépozé</a:t>
            </a:r>
            <a:r>
              <a:rPr lang="fr-FR" sz="4400" dirty="0">
                <a:solidFill>
                  <a:srgbClr val="003300"/>
                </a:solidFill>
                <a:latin typeface="Arial Rounded MT Bold" panose="020F0704030504030204" pitchFamily="34" charset="0"/>
              </a:rPr>
              <a:t>,</a:t>
            </a:r>
            <a:endParaRPr lang="en-US" sz="4400" dirty="0">
              <a:solidFill>
                <a:srgbClr val="003300"/>
              </a:solidFill>
              <a:latin typeface="Arial Rounded MT Bold" panose="020F0704030504030204" pitchFamily="34" charset="0"/>
            </a:endParaRPr>
          </a:p>
          <a:p>
            <a:pPr marL="0" indent="0" algn="ctr">
              <a:buNone/>
            </a:pPr>
            <a:r>
              <a:rPr lang="fr-FR" sz="4400" dirty="0" err="1">
                <a:solidFill>
                  <a:srgbClr val="003300"/>
                </a:solidFill>
                <a:latin typeface="Arial Rounded MT Bold" panose="020F0704030504030204" pitchFamily="34" charset="0"/>
              </a:rPr>
              <a:t>Paské</a:t>
            </a:r>
            <a:r>
              <a:rPr lang="fr-FR" sz="4400" dirty="0">
                <a:solidFill>
                  <a:srgbClr val="003300"/>
                </a:solidFill>
                <a:latin typeface="Arial Rounded MT Bold" panose="020F0704030504030204" pitchFamily="34" charset="0"/>
              </a:rPr>
              <a:t> Bon-Dieu </a:t>
            </a:r>
            <a:r>
              <a:rPr lang="fr-FR" sz="4400" dirty="0" err="1">
                <a:solidFill>
                  <a:srgbClr val="003300"/>
                </a:solidFill>
                <a:latin typeface="Arial Rounded MT Bold" panose="020F0704030504030204" pitchFamily="34" charset="0"/>
              </a:rPr>
              <a:t>nou</a:t>
            </a:r>
            <a:endParaRPr lang="en-US" sz="4400" dirty="0">
              <a:solidFill>
                <a:srgbClr val="003300"/>
              </a:solidFill>
              <a:latin typeface="Arial Rounded MT Bold" panose="020F0704030504030204" pitchFamily="34" charset="0"/>
            </a:endParaRPr>
          </a:p>
          <a:p>
            <a:pPr marL="0" indent="0" algn="ctr">
              <a:buNone/>
            </a:pPr>
            <a:r>
              <a:rPr lang="fr-FR" sz="4400" dirty="0">
                <a:solidFill>
                  <a:srgbClr val="003300"/>
                </a:solidFill>
                <a:latin typeface="Arial Rounded MT Bold" panose="020F0704030504030204" pitchFamily="34" charset="0"/>
              </a:rPr>
              <a:t>Kap bay la </a:t>
            </a:r>
            <a:r>
              <a:rPr lang="fr-FR" sz="4400" dirty="0" err="1">
                <a:solidFill>
                  <a:srgbClr val="003300"/>
                </a:solidFill>
                <a:latin typeface="Arial Rounded MT Bold" panose="020F0704030504030204" pitchFamily="34" charset="0"/>
              </a:rPr>
              <a:t>délivrans</a:t>
            </a:r>
            <a:r>
              <a:rPr lang="fr-FR" sz="4400" dirty="0">
                <a:solidFill>
                  <a:srgbClr val="003300"/>
                </a:solidFill>
                <a:latin typeface="Arial Rounded MT Bold" panose="020F0704030504030204" pitchFamily="34" charset="0"/>
              </a:rPr>
              <a:t>.</a:t>
            </a:r>
            <a:endParaRPr lang="en-US" sz="4400" dirty="0">
              <a:solidFill>
                <a:srgbClr val="003300"/>
              </a:solidFill>
              <a:latin typeface="Arial Rounded MT Bold" panose="020F0704030504030204" pitchFamily="34" charset="0"/>
            </a:endParaRPr>
          </a:p>
          <a:p>
            <a:pPr marL="0" indent="0" algn="ctr">
              <a:buNone/>
            </a:pPr>
            <a:endParaRPr lang="en-US" dirty="0">
              <a:solidFill>
                <a:srgbClr val="0000CC"/>
              </a:solidFill>
              <a:latin typeface="Arial Rounded MT Bold" panose="020F0704030504030204" pitchFamily="34" charset="0"/>
            </a:endParaRPr>
          </a:p>
        </p:txBody>
      </p:sp>
    </p:spTree>
    <p:extLst>
      <p:ext uri="{BB962C8B-B14F-4D97-AF65-F5344CB8AC3E}">
        <p14:creationId xmlns:p14="http://schemas.microsoft.com/office/powerpoint/2010/main" val="162135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78383-ECDB-87C0-35AD-364328D5621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96475B-61C1-2EE6-AD27-74BD6AC81094}"/>
              </a:ext>
            </a:extLst>
          </p:cNvPr>
          <p:cNvSpPr>
            <a:spLocks noGrp="1"/>
          </p:cNvSpPr>
          <p:nvPr>
            <p:ph sz="quarter" idx="1"/>
          </p:nvPr>
        </p:nvSpPr>
        <p:spPr>
          <a:xfrm>
            <a:off x="0" y="0"/>
            <a:ext cx="9144000" cy="6858000"/>
          </a:xfrm>
          <a:solidFill>
            <a:schemeClr val="bg2"/>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400" dirty="0">
                <a:solidFill>
                  <a:srgbClr val="C00000"/>
                </a:solidFill>
                <a:latin typeface="Arial Rounded MT Bold" panose="020F0704030504030204" pitchFamily="34" charset="0"/>
              </a:rPr>
              <a:t>2.</a:t>
            </a:r>
            <a:endParaRPr lang="en-US" sz="4400" dirty="0">
              <a:solidFill>
                <a:srgbClr val="C00000"/>
              </a:solidFill>
              <a:latin typeface="Arial Rounded MT Bold" panose="020F0704030504030204" pitchFamily="34" charset="0"/>
            </a:endParaRPr>
          </a:p>
          <a:p>
            <a:pPr marL="0" indent="0" algn="ctr">
              <a:buNone/>
            </a:pPr>
            <a:r>
              <a:rPr lang="fr-FR" sz="4400" dirty="0" err="1">
                <a:solidFill>
                  <a:srgbClr val="0033CC"/>
                </a:solidFill>
                <a:latin typeface="Arial Rounded MT Bold" panose="020F0704030504030204" pitchFamily="34" charset="0"/>
              </a:rPr>
              <a:t>Mounn</a:t>
            </a:r>
            <a:r>
              <a:rPr lang="fr-FR" sz="4400" dirty="0">
                <a:solidFill>
                  <a:srgbClr val="0033CC"/>
                </a:solidFill>
                <a:latin typeface="Arial Rounded MT Bold" panose="020F0704030504030204" pitchFamily="34" charset="0"/>
              </a:rPr>
              <a:t> </a:t>
            </a:r>
            <a:r>
              <a:rPr lang="fr-FR" sz="4400" dirty="0" err="1">
                <a:solidFill>
                  <a:srgbClr val="0033CC"/>
                </a:solidFill>
                <a:latin typeface="Arial Rounded MT Bold" panose="020F0704030504030204" pitchFamily="34" charset="0"/>
              </a:rPr>
              <a:t>ki</a:t>
            </a:r>
            <a:r>
              <a:rPr lang="fr-FR" sz="4400" dirty="0">
                <a:solidFill>
                  <a:srgbClr val="0033CC"/>
                </a:solidFill>
                <a:latin typeface="Arial Rounded MT Bold" panose="020F0704030504030204" pitchFamily="34" charset="0"/>
              </a:rPr>
              <a:t> </a:t>
            </a:r>
            <a:r>
              <a:rPr lang="fr-FR" sz="4400" dirty="0" err="1">
                <a:solidFill>
                  <a:srgbClr val="0033CC"/>
                </a:solidFill>
                <a:latin typeface="Arial Rounded MT Bold" panose="020F0704030504030204" pitchFamily="34" charset="0"/>
              </a:rPr>
              <a:t>vle</a:t>
            </a:r>
            <a:r>
              <a:rPr lang="fr-FR" sz="4400" dirty="0">
                <a:solidFill>
                  <a:srgbClr val="0033CC"/>
                </a:solidFill>
                <a:latin typeface="Arial Rounded MT Bold" panose="020F0704030504030204" pitchFamily="34" charset="0"/>
              </a:rPr>
              <a:t> </a:t>
            </a:r>
            <a:r>
              <a:rPr lang="fr-FR" sz="4400" dirty="0" err="1">
                <a:solidFill>
                  <a:srgbClr val="0033CC"/>
                </a:solidFill>
                <a:latin typeface="Arial Rounded MT Bold" panose="020F0704030504030204" pitchFamily="34" charset="0"/>
              </a:rPr>
              <a:t>vini</a:t>
            </a:r>
            <a:endParaRPr lang="en-US" sz="4400" dirty="0">
              <a:solidFill>
                <a:srgbClr val="0033CC"/>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Pa doué </a:t>
            </a:r>
            <a:r>
              <a:rPr lang="fr-FR" sz="4400" dirty="0" err="1">
                <a:solidFill>
                  <a:srgbClr val="0033CC"/>
                </a:solidFill>
                <a:latin typeface="Arial Rounded MT Bold" panose="020F0704030504030204" pitchFamily="34" charset="0"/>
              </a:rPr>
              <a:t>janm</a:t>
            </a:r>
            <a:r>
              <a:rPr lang="fr-FR" sz="4400" dirty="0">
                <a:solidFill>
                  <a:srgbClr val="0033CC"/>
                </a:solidFill>
                <a:latin typeface="Arial Rounded MT Bold" panose="020F0704030504030204" pitchFamily="34" charset="0"/>
              </a:rPr>
              <a:t> </a:t>
            </a:r>
            <a:r>
              <a:rPr lang="fr-FR" sz="4400" dirty="0" err="1">
                <a:solidFill>
                  <a:srgbClr val="0033CC"/>
                </a:solidFill>
                <a:latin typeface="Arial Rounded MT Bold" panose="020F0704030504030204" pitchFamily="34" charset="0"/>
              </a:rPr>
              <a:t>mizé</a:t>
            </a:r>
            <a:r>
              <a:rPr lang="fr-FR" sz="4400" dirty="0">
                <a:solidFill>
                  <a:srgbClr val="0033CC"/>
                </a:solidFill>
                <a:latin typeface="Arial Rounded MT Bold" panose="020F0704030504030204" pitchFamily="34" charset="0"/>
              </a:rPr>
              <a:t>,</a:t>
            </a:r>
            <a:endParaRPr lang="en-US" sz="4400" dirty="0">
              <a:solidFill>
                <a:srgbClr val="0033CC"/>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Pot la </a:t>
            </a:r>
            <a:r>
              <a:rPr lang="fr-FR" sz="4400" dirty="0" err="1">
                <a:solidFill>
                  <a:srgbClr val="0033CC"/>
                </a:solidFill>
                <a:latin typeface="Arial Rounded MT Bold" panose="020F0704030504030204" pitchFamily="34" charset="0"/>
              </a:rPr>
              <a:t>byin</a:t>
            </a:r>
            <a:r>
              <a:rPr lang="fr-FR" sz="4400" dirty="0">
                <a:solidFill>
                  <a:srgbClr val="0033CC"/>
                </a:solidFill>
                <a:latin typeface="Arial Rounded MT Bold" panose="020F0704030504030204" pitchFamily="34" charset="0"/>
              </a:rPr>
              <a:t> </a:t>
            </a:r>
            <a:r>
              <a:rPr lang="fr-FR" sz="4400" dirty="0" err="1">
                <a:solidFill>
                  <a:srgbClr val="0033CC"/>
                </a:solidFill>
                <a:latin typeface="Arial Rounded MT Bold" panose="020F0704030504030204" pitchFamily="34" charset="0"/>
              </a:rPr>
              <a:t>ouvè</a:t>
            </a:r>
            <a:r>
              <a:rPr lang="fr-FR" sz="4400" dirty="0">
                <a:solidFill>
                  <a:srgbClr val="0033CC"/>
                </a:solidFill>
                <a:latin typeface="Arial Rounded MT Bold" panose="020F0704030504030204" pitchFamily="34" charset="0"/>
              </a:rPr>
              <a:t> </a:t>
            </a:r>
          </a:p>
          <a:p>
            <a:pPr marL="0" indent="0" algn="ctr">
              <a:buNone/>
            </a:pPr>
            <a:r>
              <a:rPr lang="fr-FR" sz="4400" dirty="0">
                <a:solidFill>
                  <a:srgbClr val="0033CC"/>
                </a:solidFill>
                <a:latin typeface="Arial Rounded MT Bold" panose="020F0704030504030204" pitchFamily="34" charset="0"/>
              </a:rPr>
              <a:t>pou-l </a:t>
            </a:r>
            <a:r>
              <a:rPr lang="fr-FR" sz="4400" dirty="0" err="1">
                <a:solidFill>
                  <a:srgbClr val="0033CC"/>
                </a:solidFill>
                <a:latin typeface="Arial Rounded MT Bold" panose="020F0704030504030204" pitchFamily="34" charset="0"/>
              </a:rPr>
              <a:t>kapab</a:t>
            </a:r>
            <a:r>
              <a:rPr lang="fr-FR" sz="4400" dirty="0">
                <a:solidFill>
                  <a:srgbClr val="0033CC"/>
                </a:solidFill>
                <a:latin typeface="Arial Rounded MT Bold" panose="020F0704030504030204" pitchFamily="34" charset="0"/>
              </a:rPr>
              <a:t> </a:t>
            </a:r>
            <a:r>
              <a:rPr lang="fr-FR" sz="4400" dirty="0" err="1">
                <a:solidFill>
                  <a:srgbClr val="0033CC"/>
                </a:solidFill>
                <a:latin typeface="Arial Rounded MT Bold" panose="020F0704030504030204" pitchFamily="34" charset="0"/>
              </a:rPr>
              <a:t>antré</a:t>
            </a:r>
            <a:r>
              <a:rPr lang="fr-FR" sz="4400" dirty="0">
                <a:solidFill>
                  <a:srgbClr val="0033CC"/>
                </a:solidFill>
                <a:latin typeface="Arial Rounded MT Bold" panose="020F0704030504030204" pitchFamily="34" charset="0"/>
              </a:rPr>
              <a:t>;</a:t>
            </a:r>
            <a:endParaRPr lang="en-US" sz="4400" dirty="0">
              <a:solidFill>
                <a:srgbClr val="0033CC"/>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Kris </a:t>
            </a:r>
            <a:r>
              <a:rPr lang="fr-FR" sz="4400" dirty="0" err="1">
                <a:solidFill>
                  <a:srgbClr val="0033CC"/>
                </a:solidFill>
                <a:latin typeface="Arial Rounded MT Bold" panose="020F0704030504030204" pitchFamily="34" charset="0"/>
              </a:rPr>
              <a:t>sé</a:t>
            </a:r>
            <a:r>
              <a:rPr lang="fr-FR" sz="4400" dirty="0">
                <a:solidFill>
                  <a:srgbClr val="0033CC"/>
                </a:solidFill>
                <a:latin typeface="Arial Rounded MT Bold" panose="020F0704030504030204" pitchFamily="34" charset="0"/>
              </a:rPr>
              <a:t> </a:t>
            </a:r>
            <a:r>
              <a:rPr lang="fr-FR" sz="4400" dirty="0" err="1">
                <a:solidFill>
                  <a:srgbClr val="0033CC"/>
                </a:solidFill>
                <a:latin typeface="Arial Rounded MT Bold" panose="020F0704030504030204" pitchFamily="34" charset="0"/>
              </a:rPr>
              <a:t>chémin</a:t>
            </a:r>
            <a:r>
              <a:rPr lang="fr-FR" sz="4400" dirty="0">
                <a:solidFill>
                  <a:srgbClr val="0033CC"/>
                </a:solidFill>
                <a:latin typeface="Arial Rounded MT Bold" panose="020F0704030504030204" pitchFamily="34" charset="0"/>
              </a:rPr>
              <a:t>, la vérité, la vi,</a:t>
            </a:r>
            <a:endParaRPr lang="en-US" sz="4400" dirty="0">
              <a:solidFill>
                <a:srgbClr val="0033CC"/>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Bon-Dieu </a:t>
            </a:r>
            <a:r>
              <a:rPr lang="fr-FR" sz="4400" dirty="0" err="1">
                <a:solidFill>
                  <a:srgbClr val="0033CC"/>
                </a:solidFill>
                <a:latin typeface="Arial Rounded MT Bold" panose="020F0704030504030204" pitchFamily="34" charset="0"/>
              </a:rPr>
              <a:t>nou</a:t>
            </a:r>
            <a:r>
              <a:rPr lang="fr-FR" sz="4400" dirty="0">
                <a:solidFill>
                  <a:srgbClr val="0033CC"/>
                </a:solidFill>
                <a:latin typeface="Arial Rounded MT Bold" panose="020F0704030504030204" pitchFamily="34" charset="0"/>
              </a:rPr>
              <a:t> </a:t>
            </a:r>
            <a:r>
              <a:rPr lang="fr-FR" sz="4400" dirty="0" err="1">
                <a:solidFill>
                  <a:srgbClr val="0033CC"/>
                </a:solidFill>
                <a:latin typeface="Arial Rounded MT Bold" panose="020F0704030504030204" pitchFamily="34" charset="0"/>
              </a:rPr>
              <a:t>kapab</a:t>
            </a:r>
            <a:endParaRPr lang="en-US" sz="4400" dirty="0">
              <a:solidFill>
                <a:srgbClr val="0033CC"/>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Ba ou la </a:t>
            </a:r>
            <a:r>
              <a:rPr lang="fr-FR" sz="4400" dirty="0" err="1">
                <a:solidFill>
                  <a:srgbClr val="0033CC"/>
                </a:solidFill>
                <a:latin typeface="Arial Rounded MT Bold" panose="020F0704030504030204" pitchFamily="34" charset="0"/>
              </a:rPr>
              <a:t>délivrans</a:t>
            </a:r>
            <a:r>
              <a:rPr lang="fr-FR" sz="4400" dirty="0">
                <a:solidFill>
                  <a:srgbClr val="0033CC"/>
                </a:solidFill>
                <a:latin typeface="Arial Rounded MT Bold" panose="020F0704030504030204" pitchFamily="34" charset="0"/>
              </a:rPr>
              <a:t>.</a:t>
            </a:r>
            <a:endParaRPr lang="en-US" sz="4400" dirty="0">
              <a:solidFill>
                <a:srgbClr val="0033CC"/>
              </a:solidFill>
              <a:latin typeface="Arial Rounded MT Bold" panose="020F0704030504030204" pitchFamily="34" charset="0"/>
            </a:endParaRPr>
          </a:p>
          <a:p>
            <a:pPr marL="0" indent="0" algn="ctr">
              <a:buNone/>
            </a:pPr>
            <a:endParaRPr lang="en-US" dirty="0">
              <a:solidFill>
                <a:srgbClr val="0000CC"/>
              </a:solidFill>
              <a:latin typeface="Arial Rounded MT Bold" panose="020F0704030504030204" pitchFamily="34" charset="0"/>
            </a:endParaRPr>
          </a:p>
        </p:txBody>
      </p:sp>
    </p:spTree>
    <p:extLst>
      <p:ext uri="{BB962C8B-B14F-4D97-AF65-F5344CB8AC3E}">
        <p14:creationId xmlns:p14="http://schemas.microsoft.com/office/powerpoint/2010/main" val="181814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7CDA3-474E-F950-59E9-C8AABB132DB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A928A0-1945-477A-A095-74E29DEDF940}"/>
              </a:ext>
            </a:extLst>
          </p:cNvPr>
          <p:cNvSpPr>
            <a:spLocks noGrp="1"/>
          </p:cNvSpPr>
          <p:nvPr>
            <p:ph sz="quarter" idx="1"/>
          </p:nvPr>
        </p:nvSpPr>
        <p:spPr>
          <a:xfrm>
            <a:off x="0" y="0"/>
            <a:ext cx="9144000" cy="6858000"/>
          </a:xfrm>
          <a:solidFill>
            <a:schemeClr val="accent1">
              <a:lumMod val="20000"/>
              <a:lumOff val="80000"/>
            </a:schemeClr>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400" dirty="0">
                <a:solidFill>
                  <a:srgbClr val="C00000"/>
                </a:solidFill>
                <a:latin typeface="Arial Rounded MT Bold" panose="020F0704030504030204" pitchFamily="34" charset="0"/>
              </a:rPr>
              <a:t>Ke :</a:t>
            </a:r>
            <a:endParaRPr lang="en-US" sz="4400" dirty="0">
              <a:solidFill>
                <a:srgbClr val="C00000"/>
              </a:solidFill>
              <a:latin typeface="Arial Rounded MT Bold" panose="020F0704030504030204" pitchFamily="34" charset="0"/>
            </a:endParaRPr>
          </a:p>
          <a:p>
            <a:pPr marL="0" indent="0" algn="ctr">
              <a:buNone/>
            </a:pPr>
            <a:r>
              <a:rPr lang="fr-FR" sz="4400" dirty="0">
                <a:solidFill>
                  <a:srgbClr val="003300"/>
                </a:solidFill>
                <a:latin typeface="Arial Rounded MT Bold" panose="020F0704030504030204" pitchFamily="34" charset="0"/>
              </a:rPr>
              <a:t>Se Bon-Dieu </a:t>
            </a:r>
            <a:r>
              <a:rPr lang="fr-FR" sz="4400" dirty="0" err="1">
                <a:solidFill>
                  <a:srgbClr val="003300"/>
                </a:solidFill>
                <a:latin typeface="Arial Rounded MT Bold" panose="020F0704030504030204" pitchFamily="34" charset="0"/>
              </a:rPr>
              <a:t>ki</a:t>
            </a:r>
            <a:r>
              <a:rPr lang="fr-FR" sz="4400" dirty="0">
                <a:solidFill>
                  <a:srgbClr val="003300"/>
                </a:solidFill>
                <a:latin typeface="Arial Rounded MT Bold" panose="020F0704030504030204" pitchFamily="34" charset="0"/>
              </a:rPr>
              <a:t> </a:t>
            </a:r>
            <a:r>
              <a:rPr lang="fr-FR" sz="4400" dirty="0" err="1">
                <a:solidFill>
                  <a:srgbClr val="003300"/>
                </a:solidFill>
                <a:latin typeface="Arial Rounded MT Bold" panose="020F0704030504030204" pitchFamily="34" charset="0"/>
              </a:rPr>
              <a:t>kapab</a:t>
            </a:r>
            <a:r>
              <a:rPr lang="fr-FR" sz="4400" dirty="0">
                <a:solidFill>
                  <a:srgbClr val="003300"/>
                </a:solidFill>
                <a:latin typeface="Arial Rounded MT Bold" panose="020F0704030504030204" pitchFamily="34" charset="0"/>
              </a:rPr>
              <a:t> délivré,</a:t>
            </a:r>
            <a:endParaRPr lang="en-US" sz="4400" dirty="0">
              <a:solidFill>
                <a:srgbClr val="003300"/>
              </a:solidFill>
              <a:latin typeface="Arial Rounded MT Bold" panose="020F0704030504030204" pitchFamily="34" charset="0"/>
            </a:endParaRPr>
          </a:p>
          <a:p>
            <a:pPr marL="0" indent="0" algn="ctr">
              <a:buNone/>
            </a:pPr>
            <a:r>
              <a:rPr lang="fr-FR" sz="4400" dirty="0">
                <a:solidFill>
                  <a:srgbClr val="003300"/>
                </a:solidFill>
                <a:latin typeface="Arial Rounded MT Bold" panose="020F0704030504030204" pitchFamily="34" charset="0"/>
              </a:rPr>
              <a:t>Se Li </a:t>
            </a:r>
            <a:r>
              <a:rPr lang="fr-FR" sz="4400" dirty="0" err="1">
                <a:solidFill>
                  <a:srgbClr val="003300"/>
                </a:solidFill>
                <a:latin typeface="Arial Rounded MT Bold" panose="020F0704030504030204" pitchFamily="34" charset="0"/>
              </a:rPr>
              <a:t>sèl</a:t>
            </a:r>
            <a:r>
              <a:rPr lang="fr-FR" sz="4400" dirty="0">
                <a:solidFill>
                  <a:srgbClr val="003300"/>
                </a:solidFill>
                <a:latin typeface="Arial Rounded MT Bold" panose="020F0704030504030204" pitchFamily="34" charset="0"/>
              </a:rPr>
              <a:t> </a:t>
            </a:r>
            <a:r>
              <a:rPr lang="fr-FR" sz="4400" dirty="0" err="1">
                <a:solidFill>
                  <a:srgbClr val="003300"/>
                </a:solidFill>
                <a:latin typeface="Arial Rounded MT Bold" panose="020F0704030504030204" pitchFamily="34" charset="0"/>
              </a:rPr>
              <a:t>ki</a:t>
            </a:r>
            <a:r>
              <a:rPr lang="fr-FR" sz="4400" dirty="0">
                <a:solidFill>
                  <a:srgbClr val="003300"/>
                </a:solidFill>
                <a:latin typeface="Arial Rounded MT Bold" panose="020F0704030504030204" pitchFamily="34" charset="0"/>
              </a:rPr>
              <a:t> </a:t>
            </a:r>
            <a:r>
              <a:rPr lang="fr-FR" sz="4400" dirty="0" err="1">
                <a:solidFill>
                  <a:srgbClr val="003300"/>
                </a:solidFill>
                <a:latin typeface="Arial Rounded MT Bold" panose="020F0704030504030204" pitchFamily="34" charset="0"/>
              </a:rPr>
              <a:t>toujou</a:t>
            </a:r>
            <a:r>
              <a:rPr lang="fr-FR" sz="4400" dirty="0">
                <a:solidFill>
                  <a:srgbClr val="003300"/>
                </a:solidFill>
                <a:latin typeface="Arial Rounded MT Bold" panose="020F0704030504030204" pitchFamily="34" charset="0"/>
              </a:rPr>
              <a:t> </a:t>
            </a:r>
            <a:r>
              <a:rPr lang="fr-FR" sz="4400" dirty="0" err="1">
                <a:solidFill>
                  <a:srgbClr val="003300"/>
                </a:solidFill>
                <a:latin typeface="Arial Rounded MT Bold" panose="020F0704030504030204" pitchFamily="34" charset="0"/>
              </a:rPr>
              <a:t>dlivré</a:t>
            </a:r>
            <a:r>
              <a:rPr lang="fr-FR" sz="4400" dirty="0">
                <a:solidFill>
                  <a:srgbClr val="003300"/>
                </a:solidFill>
                <a:latin typeface="Arial Rounded MT Bold" panose="020F0704030504030204" pitchFamily="34" charset="0"/>
              </a:rPr>
              <a:t>,</a:t>
            </a:r>
            <a:endParaRPr lang="en-US" sz="4400" dirty="0">
              <a:solidFill>
                <a:srgbClr val="003300"/>
              </a:solidFill>
              <a:latin typeface="Arial Rounded MT Bold" panose="020F0704030504030204" pitchFamily="34" charset="0"/>
            </a:endParaRPr>
          </a:p>
          <a:p>
            <a:pPr marL="0" indent="0" algn="ctr">
              <a:buNone/>
            </a:pPr>
            <a:r>
              <a:rPr lang="fr-FR" sz="4400" dirty="0">
                <a:solidFill>
                  <a:srgbClr val="003300"/>
                </a:solidFill>
                <a:latin typeface="Arial Rounded MT Bold" panose="020F0704030504030204" pitchFamily="34" charset="0"/>
              </a:rPr>
              <a:t>Tout fado </a:t>
            </a:r>
            <a:r>
              <a:rPr lang="fr-FR" sz="4400" dirty="0" err="1">
                <a:solidFill>
                  <a:srgbClr val="003300"/>
                </a:solidFill>
                <a:latin typeface="Arial Rounded MT Bold" panose="020F0704030504030204" pitchFamily="34" charset="0"/>
              </a:rPr>
              <a:t>péche</a:t>
            </a:r>
            <a:r>
              <a:rPr lang="fr-FR" sz="4400" dirty="0">
                <a:solidFill>
                  <a:srgbClr val="003300"/>
                </a:solidFill>
                <a:latin typeface="Arial Rounded MT Bold" panose="020F0704030504030204" pitchFamily="34" charset="0"/>
              </a:rPr>
              <a:t>, sou Li </a:t>
            </a:r>
            <a:r>
              <a:rPr lang="fr-FR" sz="4400" dirty="0" err="1">
                <a:solidFill>
                  <a:srgbClr val="003300"/>
                </a:solidFill>
                <a:latin typeface="Arial Rounded MT Bold" panose="020F0704030504030204" pitchFamily="34" charset="0"/>
              </a:rPr>
              <a:t>dépozé</a:t>
            </a:r>
            <a:r>
              <a:rPr lang="fr-FR" sz="4400" dirty="0">
                <a:solidFill>
                  <a:srgbClr val="003300"/>
                </a:solidFill>
                <a:latin typeface="Arial Rounded MT Bold" panose="020F0704030504030204" pitchFamily="34" charset="0"/>
              </a:rPr>
              <a:t>,</a:t>
            </a:r>
            <a:endParaRPr lang="en-US" sz="4400" dirty="0">
              <a:solidFill>
                <a:srgbClr val="003300"/>
              </a:solidFill>
              <a:latin typeface="Arial Rounded MT Bold" panose="020F0704030504030204" pitchFamily="34" charset="0"/>
            </a:endParaRPr>
          </a:p>
          <a:p>
            <a:pPr marL="0" indent="0" algn="ctr">
              <a:buNone/>
            </a:pPr>
            <a:r>
              <a:rPr lang="fr-FR" sz="4400" dirty="0" err="1">
                <a:solidFill>
                  <a:srgbClr val="003300"/>
                </a:solidFill>
                <a:latin typeface="Arial Rounded MT Bold" panose="020F0704030504030204" pitchFamily="34" charset="0"/>
              </a:rPr>
              <a:t>Paské</a:t>
            </a:r>
            <a:r>
              <a:rPr lang="fr-FR" sz="4400" dirty="0">
                <a:solidFill>
                  <a:srgbClr val="003300"/>
                </a:solidFill>
                <a:latin typeface="Arial Rounded MT Bold" panose="020F0704030504030204" pitchFamily="34" charset="0"/>
              </a:rPr>
              <a:t> Bon-Dieu </a:t>
            </a:r>
            <a:r>
              <a:rPr lang="fr-FR" sz="4400" dirty="0" err="1">
                <a:solidFill>
                  <a:srgbClr val="003300"/>
                </a:solidFill>
                <a:latin typeface="Arial Rounded MT Bold" panose="020F0704030504030204" pitchFamily="34" charset="0"/>
              </a:rPr>
              <a:t>nou</a:t>
            </a:r>
            <a:endParaRPr lang="en-US" sz="4400" dirty="0">
              <a:solidFill>
                <a:srgbClr val="003300"/>
              </a:solidFill>
              <a:latin typeface="Arial Rounded MT Bold" panose="020F0704030504030204" pitchFamily="34" charset="0"/>
            </a:endParaRPr>
          </a:p>
          <a:p>
            <a:pPr marL="0" indent="0" algn="ctr">
              <a:buNone/>
            </a:pPr>
            <a:r>
              <a:rPr lang="fr-FR" sz="4400" dirty="0">
                <a:solidFill>
                  <a:srgbClr val="003300"/>
                </a:solidFill>
                <a:latin typeface="Arial Rounded MT Bold" panose="020F0704030504030204" pitchFamily="34" charset="0"/>
              </a:rPr>
              <a:t>Kap bay la </a:t>
            </a:r>
            <a:r>
              <a:rPr lang="fr-FR" sz="4400" dirty="0" err="1">
                <a:solidFill>
                  <a:srgbClr val="003300"/>
                </a:solidFill>
                <a:latin typeface="Arial Rounded MT Bold" panose="020F0704030504030204" pitchFamily="34" charset="0"/>
              </a:rPr>
              <a:t>délivrans</a:t>
            </a:r>
            <a:r>
              <a:rPr lang="fr-FR" sz="4400" dirty="0">
                <a:solidFill>
                  <a:srgbClr val="003300"/>
                </a:solidFill>
                <a:latin typeface="Arial Rounded MT Bold" panose="020F0704030504030204" pitchFamily="34" charset="0"/>
              </a:rPr>
              <a:t>.</a:t>
            </a:r>
            <a:endParaRPr lang="en-US" sz="4400" dirty="0">
              <a:solidFill>
                <a:srgbClr val="003300"/>
              </a:solidFill>
              <a:latin typeface="Arial Rounded MT Bold" panose="020F0704030504030204" pitchFamily="34" charset="0"/>
            </a:endParaRPr>
          </a:p>
          <a:p>
            <a:pPr marL="0" indent="0" algn="ctr">
              <a:buNone/>
            </a:pPr>
            <a:endParaRPr lang="en-US" dirty="0">
              <a:solidFill>
                <a:srgbClr val="0000CC"/>
              </a:solidFill>
              <a:latin typeface="Arial Rounded MT Bold" panose="020F0704030504030204" pitchFamily="34" charset="0"/>
            </a:endParaRPr>
          </a:p>
        </p:txBody>
      </p:sp>
    </p:spTree>
    <p:extLst>
      <p:ext uri="{BB962C8B-B14F-4D97-AF65-F5344CB8AC3E}">
        <p14:creationId xmlns:p14="http://schemas.microsoft.com/office/powerpoint/2010/main" val="2848023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5D7E6-1B4A-15BB-4E85-5304924932E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4C77F9-BBB1-0A7C-EFF7-880424A6B3C1}"/>
              </a:ext>
            </a:extLst>
          </p:cNvPr>
          <p:cNvSpPr>
            <a:spLocks noGrp="1"/>
          </p:cNvSpPr>
          <p:nvPr>
            <p:ph sz="quarter" idx="1"/>
          </p:nvPr>
        </p:nvSpPr>
        <p:spPr>
          <a:xfrm>
            <a:off x="0" y="0"/>
            <a:ext cx="9144000" cy="6858000"/>
          </a:xfrm>
          <a:solidFill>
            <a:schemeClr val="bg2"/>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400" dirty="0">
                <a:solidFill>
                  <a:srgbClr val="C00000"/>
                </a:solidFill>
                <a:latin typeface="Arial Rounded MT Bold" panose="020F0704030504030204" pitchFamily="34" charset="0"/>
              </a:rPr>
              <a:t>3.</a:t>
            </a:r>
            <a:endParaRPr lang="en-US" sz="4400" dirty="0">
              <a:solidFill>
                <a:srgbClr val="C00000"/>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Se gnou chan </a:t>
            </a:r>
            <a:r>
              <a:rPr lang="fr-FR" sz="4400" dirty="0" err="1">
                <a:solidFill>
                  <a:srgbClr val="0033CC"/>
                </a:solidFill>
                <a:latin typeface="Arial Rounded MT Bold" panose="020F0704030504030204" pitchFamily="34" charset="0"/>
              </a:rPr>
              <a:t>jouayé</a:t>
            </a:r>
            <a:r>
              <a:rPr lang="fr-FR" sz="4400" dirty="0">
                <a:solidFill>
                  <a:srgbClr val="0033CC"/>
                </a:solidFill>
                <a:latin typeface="Arial Rounded MT Bold" panose="020F0704030504030204" pitchFamily="34" charset="0"/>
              </a:rPr>
              <a:t>,</a:t>
            </a:r>
            <a:endParaRPr lang="en-US" sz="4400" dirty="0">
              <a:solidFill>
                <a:srgbClr val="0033CC"/>
              </a:solidFill>
              <a:latin typeface="Arial Rounded MT Bold" panose="020F0704030504030204" pitchFamily="34" charset="0"/>
            </a:endParaRPr>
          </a:p>
          <a:p>
            <a:pPr marL="0" indent="0" algn="ctr">
              <a:buNone/>
            </a:pPr>
            <a:r>
              <a:rPr lang="fr-FR" sz="4400" dirty="0" err="1">
                <a:solidFill>
                  <a:srgbClr val="0033CC"/>
                </a:solidFill>
                <a:latin typeface="Arial Rounded MT Bold" panose="020F0704030504030204" pitchFamily="34" charset="0"/>
              </a:rPr>
              <a:t>Proklamé</a:t>
            </a:r>
            <a:r>
              <a:rPr lang="fr-FR" sz="4400" dirty="0">
                <a:solidFill>
                  <a:srgbClr val="0033CC"/>
                </a:solidFill>
                <a:latin typeface="Arial Rounded MT Bold" panose="020F0704030504030204" pitchFamily="34" charset="0"/>
              </a:rPr>
              <a:t>-l </a:t>
            </a:r>
            <a:r>
              <a:rPr lang="fr-FR" sz="4400" dirty="0" err="1">
                <a:solidFill>
                  <a:srgbClr val="0033CC"/>
                </a:solidFill>
                <a:latin typeface="Arial Rounded MT Bold" panose="020F0704030504030204" pitchFamily="34" charset="0"/>
              </a:rPr>
              <a:t>byin</a:t>
            </a:r>
            <a:r>
              <a:rPr lang="fr-FR" sz="4400" dirty="0">
                <a:solidFill>
                  <a:srgbClr val="0033CC"/>
                </a:solidFill>
                <a:latin typeface="Arial Rounded MT Bold" panose="020F0704030504030204" pitchFamily="34" charset="0"/>
              </a:rPr>
              <a:t> </a:t>
            </a:r>
            <a:r>
              <a:rPr lang="fr-FR" sz="4400" dirty="0" err="1">
                <a:solidFill>
                  <a:srgbClr val="0033CC"/>
                </a:solidFill>
                <a:latin typeface="Arial Rounded MT Bold" panose="020F0704030504030204" pitchFamily="34" charset="0"/>
              </a:rPr>
              <a:t>louin</a:t>
            </a:r>
            <a:r>
              <a:rPr lang="fr-FR" sz="4400" dirty="0">
                <a:solidFill>
                  <a:srgbClr val="0033CC"/>
                </a:solidFill>
                <a:latin typeface="Arial Rounded MT Bold" panose="020F0704030504030204" pitchFamily="34" charset="0"/>
              </a:rPr>
              <a:t>,</a:t>
            </a:r>
            <a:endParaRPr lang="en-US" sz="4400" dirty="0">
              <a:solidFill>
                <a:srgbClr val="0033CC"/>
              </a:solidFill>
              <a:latin typeface="Arial Rounded MT Bold" panose="020F0704030504030204" pitchFamily="34" charset="0"/>
            </a:endParaRPr>
          </a:p>
          <a:p>
            <a:pPr marL="0" indent="0" algn="ctr">
              <a:buNone/>
            </a:pPr>
            <a:r>
              <a:rPr lang="fr-FR" sz="4400" dirty="0" err="1">
                <a:solidFill>
                  <a:srgbClr val="0033CC"/>
                </a:solidFill>
                <a:latin typeface="Arial Rounded MT Bold" panose="020F0704030504030204" pitchFamily="34" charset="0"/>
              </a:rPr>
              <a:t>Poutout</a:t>
            </a:r>
            <a:r>
              <a:rPr lang="fr-FR" sz="4400" dirty="0">
                <a:solidFill>
                  <a:srgbClr val="0033CC"/>
                </a:solidFill>
                <a:latin typeface="Arial Rounded MT Bold" panose="020F0704030504030204" pitchFamily="34" charset="0"/>
              </a:rPr>
              <a:t> </a:t>
            </a:r>
            <a:r>
              <a:rPr lang="fr-FR" sz="4400" dirty="0" err="1">
                <a:solidFill>
                  <a:srgbClr val="0033CC"/>
                </a:solidFill>
                <a:latin typeface="Arial Rounded MT Bold" panose="020F0704030504030204" pitchFamily="34" charset="0"/>
              </a:rPr>
              <a:t>aflijé</a:t>
            </a:r>
            <a:r>
              <a:rPr lang="fr-FR" sz="4400" dirty="0">
                <a:solidFill>
                  <a:srgbClr val="0033CC"/>
                </a:solidFill>
                <a:latin typeface="Arial Rounded MT Bold" panose="020F0704030504030204" pitchFamily="34" charset="0"/>
              </a:rPr>
              <a:t> </a:t>
            </a:r>
            <a:r>
              <a:rPr lang="fr-FR" sz="4400" dirty="0" err="1">
                <a:solidFill>
                  <a:srgbClr val="0033CC"/>
                </a:solidFill>
                <a:latin typeface="Arial Rounded MT Bold" panose="020F0704030504030204" pitchFamily="34" charset="0"/>
              </a:rPr>
              <a:t>anba</a:t>
            </a:r>
            <a:r>
              <a:rPr lang="fr-FR" sz="4400" dirty="0">
                <a:solidFill>
                  <a:srgbClr val="0033CC"/>
                </a:solidFill>
                <a:latin typeface="Arial Rounded MT Bold" panose="020F0704030504030204" pitchFamily="34" charset="0"/>
              </a:rPr>
              <a:t> </a:t>
            </a:r>
            <a:r>
              <a:rPr lang="fr-FR" sz="4400" dirty="0" err="1">
                <a:solidFill>
                  <a:srgbClr val="0033CC"/>
                </a:solidFill>
                <a:latin typeface="Arial Rounded MT Bold" panose="020F0704030504030204" pitchFamily="34" charset="0"/>
              </a:rPr>
              <a:t>chay</a:t>
            </a:r>
            <a:r>
              <a:rPr lang="fr-FR" sz="4400" dirty="0">
                <a:solidFill>
                  <a:srgbClr val="0033CC"/>
                </a:solidFill>
                <a:latin typeface="Arial Rounded MT Bold" panose="020F0704030504030204" pitchFamily="34" charset="0"/>
              </a:rPr>
              <a:t> péché,</a:t>
            </a:r>
            <a:endParaRPr lang="en-US" sz="4400" dirty="0">
              <a:solidFill>
                <a:srgbClr val="0033CC"/>
              </a:solidFill>
              <a:latin typeface="Arial Rounded MT Bold" panose="020F0704030504030204" pitchFamily="34" charset="0"/>
            </a:endParaRPr>
          </a:p>
          <a:p>
            <a:pPr marL="0" indent="0" algn="ctr">
              <a:buNone/>
            </a:pPr>
            <a:r>
              <a:rPr lang="fr-FR" sz="4400" dirty="0" err="1">
                <a:solidFill>
                  <a:srgbClr val="0033CC"/>
                </a:solidFill>
                <a:latin typeface="Arial Rounded MT Bold" panose="020F0704030504030204" pitchFamily="34" charset="0"/>
              </a:rPr>
              <a:t>Kapab</a:t>
            </a:r>
            <a:r>
              <a:rPr lang="fr-FR" sz="4400" dirty="0">
                <a:solidFill>
                  <a:srgbClr val="0033CC"/>
                </a:solidFill>
                <a:latin typeface="Arial Rounded MT Bold" panose="020F0704030504030204" pitchFamily="34" charset="0"/>
              </a:rPr>
              <a:t> </a:t>
            </a:r>
            <a:r>
              <a:rPr lang="fr-FR" sz="4400" dirty="0" err="1">
                <a:solidFill>
                  <a:srgbClr val="0033CC"/>
                </a:solidFill>
                <a:latin typeface="Arial Rounded MT Bold" panose="020F0704030504030204" pitchFamily="34" charset="0"/>
              </a:rPr>
              <a:t>résévoua</a:t>
            </a:r>
            <a:r>
              <a:rPr lang="fr-FR" sz="4400" dirty="0">
                <a:solidFill>
                  <a:srgbClr val="0033CC"/>
                </a:solidFill>
                <a:latin typeface="Arial Rounded MT Bold" panose="020F0704030504030204" pitchFamily="34" charset="0"/>
              </a:rPr>
              <a:t> </a:t>
            </a:r>
          </a:p>
          <a:p>
            <a:pPr marL="0" indent="0" algn="ctr">
              <a:buNone/>
            </a:pPr>
            <a:r>
              <a:rPr lang="fr-FR" sz="4400" dirty="0" err="1">
                <a:solidFill>
                  <a:srgbClr val="0033CC"/>
                </a:solidFill>
                <a:latin typeface="Arial Rounded MT Bold" panose="020F0704030504030204" pitchFamily="34" charset="0"/>
              </a:rPr>
              <a:t>padon</a:t>
            </a:r>
            <a:r>
              <a:rPr lang="fr-FR" sz="4400" dirty="0">
                <a:solidFill>
                  <a:srgbClr val="0033CC"/>
                </a:solidFill>
                <a:latin typeface="Arial Rounded MT Bold" panose="020F0704030504030204" pitchFamily="34" charset="0"/>
              </a:rPr>
              <a:t> </a:t>
            </a:r>
            <a:r>
              <a:rPr lang="fr-FR" sz="4400" dirty="0" err="1">
                <a:solidFill>
                  <a:srgbClr val="0033CC"/>
                </a:solidFill>
                <a:latin typeface="Arial Rounded MT Bold" panose="020F0704030504030204" pitchFamily="34" charset="0"/>
              </a:rPr>
              <a:t>pa</a:t>
            </a:r>
            <a:r>
              <a:rPr lang="fr-FR" sz="4400" dirty="0">
                <a:solidFill>
                  <a:srgbClr val="0033CC"/>
                </a:solidFill>
                <a:latin typeface="Arial Rounded MT Bold" panose="020F0704030504030204" pitchFamily="34" charset="0"/>
              </a:rPr>
              <a:t> la </a:t>
            </a:r>
            <a:r>
              <a:rPr lang="fr-FR" sz="4400" dirty="0" err="1">
                <a:solidFill>
                  <a:srgbClr val="0033CC"/>
                </a:solidFill>
                <a:latin typeface="Arial Rounded MT Bold" panose="020F0704030504030204" pitchFamily="34" charset="0"/>
              </a:rPr>
              <a:t>foua</a:t>
            </a:r>
            <a:r>
              <a:rPr lang="fr-FR" sz="4400" dirty="0">
                <a:solidFill>
                  <a:srgbClr val="0033CC"/>
                </a:solidFill>
                <a:latin typeface="Arial Rounded MT Bold" panose="020F0704030504030204" pitchFamily="34" charset="0"/>
              </a:rPr>
              <a:t>,</a:t>
            </a:r>
            <a:endParaRPr lang="en-US" sz="4400" dirty="0">
              <a:solidFill>
                <a:srgbClr val="0033CC"/>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Bon-Dieu non </a:t>
            </a:r>
            <a:r>
              <a:rPr lang="fr-FR" sz="4400" dirty="0" err="1">
                <a:solidFill>
                  <a:srgbClr val="0033CC"/>
                </a:solidFill>
                <a:latin typeface="Arial Rounded MT Bold" panose="020F0704030504030204" pitchFamily="34" charset="0"/>
              </a:rPr>
              <a:t>kapab</a:t>
            </a:r>
            <a:endParaRPr lang="en-US" sz="4400" dirty="0">
              <a:solidFill>
                <a:srgbClr val="0033CC"/>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Ba ou la </a:t>
            </a:r>
            <a:r>
              <a:rPr lang="fr-FR" sz="4400" dirty="0" err="1">
                <a:solidFill>
                  <a:srgbClr val="0033CC"/>
                </a:solidFill>
                <a:latin typeface="Arial Rounded MT Bold" panose="020F0704030504030204" pitchFamily="34" charset="0"/>
              </a:rPr>
              <a:t>délivrans</a:t>
            </a:r>
            <a:r>
              <a:rPr lang="fr-FR" sz="4400" dirty="0">
                <a:solidFill>
                  <a:srgbClr val="0033CC"/>
                </a:solidFill>
                <a:latin typeface="Arial Rounded MT Bold" panose="020F0704030504030204" pitchFamily="34" charset="0"/>
              </a:rPr>
              <a:t>.</a:t>
            </a:r>
            <a:endParaRPr lang="en-US" sz="4400" dirty="0">
              <a:solidFill>
                <a:srgbClr val="0033CC"/>
              </a:solidFill>
              <a:latin typeface="Arial Rounded MT Bold" panose="020F0704030504030204" pitchFamily="34" charset="0"/>
            </a:endParaRPr>
          </a:p>
          <a:p>
            <a:pPr marL="0" indent="0" algn="ctr">
              <a:buNone/>
            </a:pPr>
            <a:endParaRPr lang="en-US" dirty="0">
              <a:solidFill>
                <a:srgbClr val="0000CC"/>
              </a:solidFill>
              <a:latin typeface="Arial Rounded MT Bold" panose="020F0704030504030204" pitchFamily="34" charset="0"/>
            </a:endParaRPr>
          </a:p>
        </p:txBody>
      </p:sp>
    </p:spTree>
    <p:extLst>
      <p:ext uri="{BB962C8B-B14F-4D97-AF65-F5344CB8AC3E}">
        <p14:creationId xmlns:p14="http://schemas.microsoft.com/office/powerpoint/2010/main" val="3380710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40FA4-DD30-8DE7-62EE-2C68984BD25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49DA7B-049D-4017-88A4-0988ECD7944E}"/>
              </a:ext>
            </a:extLst>
          </p:cNvPr>
          <p:cNvSpPr>
            <a:spLocks noGrp="1"/>
          </p:cNvSpPr>
          <p:nvPr>
            <p:ph sz="quarter" idx="1"/>
          </p:nvPr>
        </p:nvSpPr>
        <p:spPr>
          <a:xfrm>
            <a:off x="0" y="0"/>
            <a:ext cx="9144000" cy="6858000"/>
          </a:xfrm>
          <a:solidFill>
            <a:schemeClr val="accent1">
              <a:lumMod val="20000"/>
              <a:lumOff val="80000"/>
            </a:schemeClr>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400" dirty="0">
                <a:solidFill>
                  <a:srgbClr val="C00000"/>
                </a:solidFill>
                <a:latin typeface="Arial Rounded MT Bold" panose="020F0704030504030204" pitchFamily="34" charset="0"/>
              </a:rPr>
              <a:t>Ke :</a:t>
            </a:r>
            <a:endParaRPr lang="en-US" sz="4400" dirty="0">
              <a:solidFill>
                <a:srgbClr val="C00000"/>
              </a:solidFill>
              <a:latin typeface="Arial Rounded MT Bold" panose="020F0704030504030204" pitchFamily="34" charset="0"/>
            </a:endParaRPr>
          </a:p>
          <a:p>
            <a:pPr marL="0" indent="0" algn="ctr">
              <a:buNone/>
            </a:pPr>
            <a:r>
              <a:rPr lang="fr-FR" sz="4400" dirty="0">
                <a:solidFill>
                  <a:srgbClr val="003300"/>
                </a:solidFill>
                <a:latin typeface="Arial Rounded MT Bold" panose="020F0704030504030204" pitchFamily="34" charset="0"/>
              </a:rPr>
              <a:t>Se Bon-Dieu </a:t>
            </a:r>
            <a:r>
              <a:rPr lang="fr-FR" sz="4400" dirty="0" err="1">
                <a:solidFill>
                  <a:srgbClr val="003300"/>
                </a:solidFill>
                <a:latin typeface="Arial Rounded MT Bold" panose="020F0704030504030204" pitchFamily="34" charset="0"/>
              </a:rPr>
              <a:t>ki</a:t>
            </a:r>
            <a:r>
              <a:rPr lang="fr-FR" sz="4400" dirty="0">
                <a:solidFill>
                  <a:srgbClr val="003300"/>
                </a:solidFill>
                <a:latin typeface="Arial Rounded MT Bold" panose="020F0704030504030204" pitchFamily="34" charset="0"/>
              </a:rPr>
              <a:t> </a:t>
            </a:r>
            <a:r>
              <a:rPr lang="fr-FR" sz="4400" dirty="0" err="1">
                <a:solidFill>
                  <a:srgbClr val="003300"/>
                </a:solidFill>
                <a:latin typeface="Arial Rounded MT Bold" panose="020F0704030504030204" pitchFamily="34" charset="0"/>
              </a:rPr>
              <a:t>kapab</a:t>
            </a:r>
            <a:r>
              <a:rPr lang="fr-FR" sz="4400" dirty="0">
                <a:solidFill>
                  <a:srgbClr val="003300"/>
                </a:solidFill>
                <a:latin typeface="Arial Rounded MT Bold" panose="020F0704030504030204" pitchFamily="34" charset="0"/>
              </a:rPr>
              <a:t> délivré,</a:t>
            </a:r>
            <a:endParaRPr lang="en-US" sz="4400" dirty="0">
              <a:solidFill>
                <a:srgbClr val="003300"/>
              </a:solidFill>
              <a:latin typeface="Arial Rounded MT Bold" panose="020F0704030504030204" pitchFamily="34" charset="0"/>
            </a:endParaRPr>
          </a:p>
          <a:p>
            <a:pPr marL="0" indent="0" algn="ctr">
              <a:buNone/>
            </a:pPr>
            <a:r>
              <a:rPr lang="fr-FR" sz="4400" dirty="0">
                <a:solidFill>
                  <a:srgbClr val="003300"/>
                </a:solidFill>
                <a:latin typeface="Arial Rounded MT Bold" panose="020F0704030504030204" pitchFamily="34" charset="0"/>
              </a:rPr>
              <a:t>Se Li </a:t>
            </a:r>
            <a:r>
              <a:rPr lang="fr-FR" sz="4400" dirty="0" err="1">
                <a:solidFill>
                  <a:srgbClr val="003300"/>
                </a:solidFill>
                <a:latin typeface="Arial Rounded MT Bold" panose="020F0704030504030204" pitchFamily="34" charset="0"/>
              </a:rPr>
              <a:t>sèl</a:t>
            </a:r>
            <a:r>
              <a:rPr lang="fr-FR" sz="4400" dirty="0">
                <a:solidFill>
                  <a:srgbClr val="003300"/>
                </a:solidFill>
                <a:latin typeface="Arial Rounded MT Bold" panose="020F0704030504030204" pitchFamily="34" charset="0"/>
              </a:rPr>
              <a:t> </a:t>
            </a:r>
            <a:r>
              <a:rPr lang="fr-FR" sz="4400" dirty="0" err="1">
                <a:solidFill>
                  <a:srgbClr val="003300"/>
                </a:solidFill>
                <a:latin typeface="Arial Rounded MT Bold" panose="020F0704030504030204" pitchFamily="34" charset="0"/>
              </a:rPr>
              <a:t>ki</a:t>
            </a:r>
            <a:r>
              <a:rPr lang="fr-FR" sz="4400" dirty="0">
                <a:solidFill>
                  <a:srgbClr val="003300"/>
                </a:solidFill>
                <a:latin typeface="Arial Rounded MT Bold" panose="020F0704030504030204" pitchFamily="34" charset="0"/>
              </a:rPr>
              <a:t> </a:t>
            </a:r>
            <a:r>
              <a:rPr lang="fr-FR" sz="4400" dirty="0" err="1">
                <a:solidFill>
                  <a:srgbClr val="003300"/>
                </a:solidFill>
                <a:latin typeface="Arial Rounded MT Bold" panose="020F0704030504030204" pitchFamily="34" charset="0"/>
              </a:rPr>
              <a:t>toujou</a:t>
            </a:r>
            <a:r>
              <a:rPr lang="fr-FR" sz="4400" dirty="0">
                <a:solidFill>
                  <a:srgbClr val="003300"/>
                </a:solidFill>
                <a:latin typeface="Arial Rounded MT Bold" panose="020F0704030504030204" pitchFamily="34" charset="0"/>
              </a:rPr>
              <a:t> </a:t>
            </a:r>
            <a:r>
              <a:rPr lang="fr-FR" sz="4400" dirty="0" err="1">
                <a:solidFill>
                  <a:srgbClr val="003300"/>
                </a:solidFill>
                <a:latin typeface="Arial Rounded MT Bold" panose="020F0704030504030204" pitchFamily="34" charset="0"/>
              </a:rPr>
              <a:t>dlivré</a:t>
            </a:r>
            <a:r>
              <a:rPr lang="fr-FR" sz="4400" dirty="0">
                <a:solidFill>
                  <a:srgbClr val="003300"/>
                </a:solidFill>
                <a:latin typeface="Arial Rounded MT Bold" panose="020F0704030504030204" pitchFamily="34" charset="0"/>
              </a:rPr>
              <a:t>,</a:t>
            </a:r>
            <a:endParaRPr lang="en-US" sz="4400" dirty="0">
              <a:solidFill>
                <a:srgbClr val="003300"/>
              </a:solidFill>
              <a:latin typeface="Arial Rounded MT Bold" panose="020F0704030504030204" pitchFamily="34" charset="0"/>
            </a:endParaRPr>
          </a:p>
          <a:p>
            <a:pPr marL="0" indent="0" algn="ctr">
              <a:buNone/>
            </a:pPr>
            <a:r>
              <a:rPr lang="fr-FR" sz="4400" dirty="0">
                <a:solidFill>
                  <a:srgbClr val="003300"/>
                </a:solidFill>
                <a:latin typeface="Arial Rounded MT Bold" panose="020F0704030504030204" pitchFamily="34" charset="0"/>
              </a:rPr>
              <a:t>Tout fado </a:t>
            </a:r>
            <a:r>
              <a:rPr lang="fr-FR" sz="4400" dirty="0" err="1">
                <a:solidFill>
                  <a:srgbClr val="003300"/>
                </a:solidFill>
                <a:latin typeface="Arial Rounded MT Bold" panose="020F0704030504030204" pitchFamily="34" charset="0"/>
              </a:rPr>
              <a:t>péche</a:t>
            </a:r>
            <a:r>
              <a:rPr lang="fr-FR" sz="4400" dirty="0">
                <a:solidFill>
                  <a:srgbClr val="003300"/>
                </a:solidFill>
                <a:latin typeface="Arial Rounded MT Bold" panose="020F0704030504030204" pitchFamily="34" charset="0"/>
              </a:rPr>
              <a:t>, sou Li </a:t>
            </a:r>
            <a:r>
              <a:rPr lang="fr-FR" sz="4400" dirty="0" err="1">
                <a:solidFill>
                  <a:srgbClr val="003300"/>
                </a:solidFill>
                <a:latin typeface="Arial Rounded MT Bold" panose="020F0704030504030204" pitchFamily="34" charset="0"/>
              </a:rPr>
              <a:t>dépozé</a:t>
            </a:r>
            <a:r>
              <a:rPr lang="fr-FR" sz="4400" dirty="0">
                <a:solidFill>
                  <a:srgbClr val="003300"/>
                </a:solidFill>
                <a:latin typeface="Arial Rounded MT Bold" panose="020F0704030504030204" pitchFamily="34" charset="0"/>
              </a:rPr>
              <a:t>,</a:t>
            </a:r>
            <a:endParaRPr lang="en-US" sz="4400" dirty="0">
              <a:solidFill>
                <a:srgbClr val="003300"/>
              </a:solidFill>
              <a:latin typeface="Arial Rounded MT Bold" panose="020F0704030504030204" pitchFamily="34" charset="0"/>
            </a:endParaRPr>
          </a:p>
          <a:p>
            <a:pPr marL="0" indent="0" algn="ctr">
              <a:buNone/>
            </a:pPr>
            <a:r>
              <a:rPr lang="fr-FR" sz="4400" dirty="0" err="1">
                <a:solidFill>
                  <a:srgbClr val="003300"/>
                </a:solidFill>
                <a:latin typeface="Arial Rounded MT Bold" panose="020F0704030504030204" pitchFamily="34" charset="0"/>
              </a:rPr>
              <a:t>Paské</a:t>
            </a:r>
            <a:r>
              <a:rPr lang="fr-FR" sz="4400" dirty="0">
                <a:solidFill>
                  <a:srgbClr val="003300"/>
                </a:solidFill>
                <a:latin typeface="Arial Rounded MT Bold" panose="020F0704030504030204" pitchFamily="34" charset="0"/>
              </a:rPr>
              <a:t> Bon-Dieu </a:t>
            </a:r>
            <a:r>
              <a:rPr lang="fr-FR" sz="4400" dirty="0" err="1">
                <a:solidFill>
                  <a:srgbClr val="003300"/>
                </a:solidFill>
                <a:latin typeface="Arial Rounded MT Bold" panose="020F0704030504030204" pitchFamily="34" charset="0"/>
              </a:rPr>
              <a:t>nou</a:t>
            </a:r>
            <a:endParaRPr lang="en-US" sz="4400" dirty="0">
              <a:solidFill>
                <a:srgbClr val="003300"/>
              </a:solidFill>
              <a:latin typeface="Arial Rounded MT Bold" panose="020F0704030504030204" pitchFamily="34" charset="0"/>
            </a:endParaRPr>
          </a:p>
          <a:p>
            <a:pPr marL="0" indent="0" algn="ctr">
              <a:buNone/>
            </a:pPr>
            <a:r>
              <a:rPr lang="fr-FR" sz="4400" dirty="0">
                <a:solidFill>
                  <a:srgbClr val="003300"/>
                </a:solidFill>
                <a:latin typeface="Arial Rounded MT Bold" panose="020F0704030504030204" pitchFamily="34" charset="0"/>
              </a:rPr>
              <a:t>Kap bay la </a:t>
            </a:r>
            <a:r>
              <a:rPr lang="fr-FR" sz="4400" dirty="0" err="1">
                <a:solidFill>
                  <a:srgbClr val="003300"/>
                </a:solidFill>
                <a:latin typeface="Arial Rounded MT Bold" panose="020F0704030504030204" pitchFamily="34" charset="0"/>
              </a:rPr>
              <a:t>délivrans</a:t>
            </a:r>
            <a:r>
              <a:rPr lang="fr-FR" sz="4400" dirty="0">
                <a:solidFill>
                  <a:srgbClr val="003300"/>
                </a:solidFill>
                <a:latin typeface="Arial Rounded MT Bold" panose="020F0704030504030204" pitchFamily="34" charset="0"/>
              </a:rPr>
              <a:t>.</a:t>
            </a:r>
            <a:endParaRPr lang="en-US" sz="4400" dirty="0">
              <a:solidFill>
                <a:srgbClr val="003300"/>
              </a:solidFill>
              <a:latin typeface="Arial Rounded MT Bold" panose="020F0704030504030204" pitchFamily="34" charset="0"/>
            </a:endParaRPr>
          </a:p>
          <a:p>
            <a:pPr marL="0" indent="0" algn="ctr">
              <a:buNone/>
            </a:pPr>
            <a:endParaRPr lang="en-US" dirty="0">
              <a:solidFill>
                <a:srgbClr val="0000CC"/>
              </a:solidFill>
              <a:latin typeface="Arial Rounded MT Bold" panose="020F0704030504030204" pitchFamily="34" charset="0"/>
            </a:endParaRPr>
          </a:p>
        </p:txBody>
      </p:sp>
    </p:spTree>
    <p:extLst>
      <p:ext uri="{BB962C8B-B14F-4D97-AF65-F5344CB8AC3E}">
        <p14:creationId xmlns:p14="http://schemas.microsoft.com/office/powerpoint/2010/main" val="1652719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0" indent="0" algn="ctr">
              <a:buNone/>
            </a:pPr>
            <a:r>
              <a:rPr lang="fr-FR" sz="4000" b="1" dirty="0">
                <a:solidFill>
                  <a:schemeClr val="accent1">
                    <a:lumMod val="75000"/>
                  </a:schemeClr>
                </a:solidFill>
                <a:latin typeface="Arial Rounded MT Bold" panose="020F0704030504030204" pitchFamily="34" charset="0"/>
              </a:rPr>
              <a:t>187 Fr. CE :  </a:t>
            </a:r>
            <a:r>
              <a:rPr lang="fr-FR" sz="4000" b="1" u="sng" dirty="0">
                <a:solidFill>
                  <a:schemeClr val="accent1">
                    <a:lumMod val="75000"/>
                  </a:schemeClr>
                </a:solidFill>
                <a:latin typeface="Arial Rounded MT Bold" panose="020F0704030504030204" pitchFamily="34" charset="0"/>
              </a:rPr>
              <a:t>Je vis d’espérance.</a:t>
            </a:r>
            <a:endParaRPr lang="en-US" sz="4000" dirty="0">
              <a:solidFill>
                <a:schemeClr val="accent1">
                  <a:lumMod val="75000"/>
                </a:schemeClr>
              </a:solidFill>
              <a:latin typeface="Arial Rounded MT Bold" panose="020F0704030504030204" pitchFamily="34" charset="0"/>
            </a:endParaRPr>
          </a:p>
          <a:p>
            <a:pPr marL="0" indent="0" algn="ctr">
              <a:buNone/>
            </a:pPr>
            <a:r>
              <a:rPr lang="fr-FR" sz="4000" dirty="0">
                <a:solidFill>
                  <a:schemeClr val="accent1">
                    <a:lumMod val="75000"/>
                  </a:schemeClr>
                </a:solidFill>
                <a:latin typeface="Arial Rounded MT Bold" panose="020F0704030504030204" pitchFamily="34" charset="0"/>
              </a:rPr>
              <a:t>1-</a:t>
            </a:r>
            <a:endParaRPr lang="en-US" sz="4000" dirty="0">
              <a:solidFill>
                <a:schemeClr val="accent1">
                  <a:lumMod val="75000"/>
                </a:schemeClr>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Je vis d’espérance,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D’amour et de foi,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Et mon cœur s’élance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Vers Toi, divin Roi.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Grande est ma faiblesse,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Mon indignité;</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Mais dans ta tendresse,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Tu m’as racheté.</a:t>
            </a:r>
            <a:endParaRPr lang="en-US" sz="4000" dirty="0">
              <a:latin typeface="Arial Rounded MT Bold" panose="020F0704030504030204" pitchFamily="34" charset="0"/>
            </a:endParaRPr>
          </a:p>
          <a:p>
            <a:pPr algn="ctr">
              <a:buNone/>
            </a:pPr>
            <a:endParaRPr lang="en-US" sz="2000" b="1" dirty="0">
              <a:latin typeface="Arial Narrow"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C8B29-7E96-2936-104A-C05DB9449787}"/>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EFF306D4-D3A4-A6E5-06FC-DE21A1B9CC53}"/>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DC963D26-F967-8A4F-4BD5-024DE9DA80D6}"/>
              </a:ext>
            </a:extLst>
          </p:cNvPr>
          <p:cNvSpPr>
            <a:spLocks noGrp="1"/>
          </p:cNvSpPr>
          <p:nvPr>
            <p:ph sz="quarter" idx="1"/>
          </p:nvPr>
        </p:nvSpPr>
        <p:spPr>
          <a:xfrm>
            <a:off x="0" y="0"/>
            <a:ext cx="9144000" cy="6858000"/>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0" scaled="1"/>
            <a:tileRect/>
          </a:gra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4800" dirty="0">
                <a:solidFill>
                  <a:schemeClr val="accent1">
                    <a:lumMod val="75000"/>
                  </a:schemeClr>
                </a:solidFill>
                <a:latin typeface="Arial Rounded MT Bold" panose="020F0704030504030204" pitchFamily="34" charset="0"/>
              </a:rPr>
              <a:t>Refrain</a:t>
            </a:r>
            <a:endParaRPr lang="en-US" sz="4800" dirty="0">
              <a:solidFill>
                <a:schemeClr val="accent1">
                  <a:lumMod val="75000"/>
                </a:schemeClr>
              </a:solidFill>
              <a:latin typeface="Arial Rounded MT Bold" panose="020F0704030504030204" pitchFamily="34" charset="0"/>
            </a:endParaRPr>
          </a:p>
          <a:p>
            <a:pPr marL="0" indent="0" algn="ctr">
              <a:buNone/>
            </a:pPr>
            <a:r>
              <a:rPr lang="fr-FR" sz="4800" dirty="0">
                <a:solidFill>
                  <a:srgbClr val="0033CC"/>
                </a:solidFill>
                <a:latin typeface="Arial Rounded MT Bold" panose="020F0704030504030204" pitchFamily="34" charset="0"/>
              </a:rPr>
              <a:t>Oui, mon cœur chante,</a:t>
            </a:r>
            <a:endParaRPr lang="en-US" sz="4800" dirty="0">
              <a:solidFill>
                <a:srgbClr val="0033CC"/>
              </a:solidFill>
              <a:latin typeface="Arial Rounded MT Bold" panose="020F0704030504030204" pitchFamily="34" charset="0"/>
            </a:endParaRPr>
          </a:p>
          <a:p>
            <a:pPr marL="0" indent="0" algn="ctr">
              <a:buNone/>
            </a:pPr>
            <a:r>
              <a:rPr lang="fr-FR" sz="4800" dirty="0">
                <a:solidFill>
                  <a:srgbClr val="0033CC"/>
                </a:solidFill>
                <a:latin typeface="Arial Rounded MT Bold" panose="020F0704030504030204" pitchFamily="34" charset="0"/>
              </a:rPr>
              <a:t>Mon âme est contente;</a:t>
            </a:r>
            <a:endParaRPr lang="en-US" sz="4800" dirty="0">
              <a:solidFill>
                <a:srgbClr val="0033CC"/>
              </a:solidFill>
              <a:latin typeface="Arial Rounded MT Bold" panose="020F0704030504030204" pitchFamily="34" charset="0"/>
            </a:endParaRPr>
          </a:p>
          <a:p>
            <a:pPr marL="0" indent="0" algn="ctr">
              <a:buNone/>
            </a:pPr>
            <a:r>
              <a:rPr lang="fr-FR" sz="4800" dirty="0">
                <a:solidFill>
                  <a:srgbClr val="0033CC"/>
                </a:solidFill>
                <a:latin typeface="Arial Rounded MT Bold" panose="020F0704030504030204" pitchFamily="34" charset="0"/>
              </a:rPr>
              <a:t>Mon Jésus est tout mon bien,</a:t>
            </a:r>
            <a:endParaRPr lang="en-US" sz="4800" dirty="0">
              <a:solidFill>
                <a:srgbClr val="0033CC"/>
              </a:solidFill>
              <a:latin typeface="Arial Rounded MT Bold" panose="020F0704030504030204" pitchFamily="34" charset="0"/>
            </a:endParaRPr>
          </a:p>
          <a:p>
            <a:pPr marL="0" indent="0" algn="ctr">
              <a:buNone/>
            </a:pPr>
            <a:r>
              <a:rPr lang="fr-FR" sz="4800" dirty="0">
                <a:solidFill>
                  <a:srgbClr val="0033CC"/>
                </a:solidFill>
                <a:latin typeface="Arial Rounded MT Bold" panose="020F0704030504030204" pitchFamily="34" charset="0"/>
              </a:rPr>
              <a:t>Je ne craindrai rien ! ( bis )</a:t>
            </a:r>
            <a:endParaRPr lang="en-US" sz="4800" dirty="0">
              <a:solidFill>
                <a:srgbClr val="0033CC"/>
              </a:solidFill>
              <a:latin typeface="Arial Rounded MT Bold" panose="020F0704030504030204" pitchFamily="34" charset="0"/>
            </a:endParaRPr>
          </a:p>
          <a:p>
            <a:pPr algn="ctr">
              <a:buNone/>
            </a:pPr>
            <a:endParaRPr lang="en-US" sz="2000" b="1" dirty="0">
              <a:latin typeface="Arial Narrow" pitchFamily="34" charset="0"/>
            </a:endParaRPr>
          </a:p>
        </p:txBody>
      </p:sp>
    </p:spTree>
    <p:extLst>
      <p:ext uri="{BB962C8B-B14F-4D97-AF65-F5344CB8AC3E}">
        <p14:creationId xmlns:p14="http://schemas.microsoft.com/office/powerpoint/2010/main" val="2074389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5E3D4-3DE3-967D-0E62-02A3021AB4D0}"/>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27E46005-6B15-AF54-A695-3B93B5E29990}"/>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9B86FD6D-4658-D4F7-30A5-C8255ECFA1C7}"/>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4400" dirty="0">
                <a:solidFill>
                  <a:schemeClr val="accent1">
                    <a:lumMod val="75000"/>
                  </a:schemeClr>
                </a:solidFill>
                <a:latin typeface="Arial Rounded MT Bold" panose="020F0704030504030204" pitchFamily="34" charset="0"/>
              </a:rPr>
              <a:t>2-</a:t>
            </a:r>
            <a:endParaRPr lang="en-US" sz="4400" dirty="0">
              <a:solidFill>
                <a:schemeClr val="accent1">
                  <a:lumMod val="75000"/>
                </a:schemeClr>
              </a:solidFill>
              <a:latin typeface="Arial Rounded MT Bold" panose="020F0704030504030204" pitchFamily="34" charset="0"/>
            </a:endParaRPr>
          </a:p>
          <a:p>
            <a:pPr marL="0" indent="0" algn="ctr">
              <a:buNone/>
            </a:pPr>
            <a:r>
              <a:rPr lang="fr-FR" sz="4400" dirty="0">
                <a:latin typeface="Arial Rounded MT Bold" panose="020F0704030504030204" pitchFamily="34" charset="0"/>
              </a:rPr>
              <a:t>Oh ! Quelle tendresse,</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Quel immense amour !</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Cet amour me presse</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D’aimer à mon tour:</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Aimer, c’est te suivre</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Et c’est obéir.</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Aimer, oui c’est vivre</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Et s’épanouir</a:t>
            </a:r>
            <a:r>
              <a:rPr lang="fr-FR" dirty="0">
                <a:latin typeface="Arial Rounded MT Bold" panose="020F0704030504030204" pitchFamily="34" charset="0"/>
              </a:rPr>
              <a:t>.</a:t>
            </a:r>
            <a:endParaRPr lang="en-US" dirty="0">
              <a:latin typeface="Arial Rounded MT Bold" panose="020F0704030504030204" pitchFamily="34" charset="0"/>
            </a:endParaRPr>
          </a:p>
          <a:p>
            <a:pPr algn="ctr">
              <a:buNone/>
            </a:pPr>
            <a:endParaRPr lang="en-US" sz="2000" b="1" dirty="0">
              <a:latin typeface="Arial Narrow" pitchFamily="34" charset="0"/>
            </a:endParaRPr>
          </a:p>
        </p:txBody>
      </p:sp>
    </p:spTree>
    <p:extLst>
      <p:ext uri="{BB962C8B-B14F-4D97-AF65-F5344CB8AC3E}">
        <p14:creationId xmlns:p14="http://schemas.microsoft.com/office/powerpoint/2010/main" val="2899209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731AA-756F-41AF-B48B-9D613EA9CB73}"/>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A6EC2473-CBDC-15A9-A0F2-70E928F55235}"/>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A1E1C209-38E6-EAE0-A48A-FC94D2A795B6}"/>
              </a:ext>
            </a:extLst>
          </p:cNvPr>
          <p:cNvSpPr>
            <a:spLocks noGrp="1"/>
          </p:cNvSpPr>
          <p:nvPr>
            <p:ph sz="quarter" idx="1"/>
          </p:nvPr>
        </p:nvSpPr>
        <p:spPr>
          <a:xfrm>
            <a:off x="0" y="0"/>
            <a:ext cx="9144000" cy="6858000"/>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0" scaled="1"/>
            <a:tileRect/>
          </a:gra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4800" dirty="0">
                <a:solidFill>
                  <a:schemeClr val="accent1">
                    <a:lumMod val="75000"/>
                  </a:schemeClr>
                </a:solidFill>
                <a:latin typeface="Arial Rounded MT Bold" panose="020F0704030504030204" pitchFamily="34" charset="0"/>
              </a:rPr>
              <a:t>Refrain</a:t>
            </a:r>
            <a:endParaRPr lang="en-US" sz="4800" dirty="0">
              <a:solidFill>
                <a:schemeClr val="accent1">
                  <a:lumMod val="75000"/>
                </a:schemeClr>
              </a:solidFill>
              <a:latin typeface="Arial Rounded MT Bold" panose="020F0704030504030204" pitchFamily="34" charset="0"/>
            </a:endParaRPr>
          </a:p>
          <a:p>
            <a:pPr marL="0" indent="0" algn="ctr">
              <a:buNone/>
            </a:pPr>
            <a:r>
              <a:rPr lang="fr-FR" sz="4800" dirty="0">
                <a:solidFill>
                  <a:srgbClr val="0033CC"/>
                </a:solidFill>
                <a:latin typeface="Arial Rounded MT Bold" panose="020F0704030504030204" pitchFamily="34" charset="0"/>
              </a:rPr>
              <a:t>Oui, mon cœur chante,</a:t>
            </a:r>
            <a:endParaRPr lang="en-US" sz="4800" dirty="0">
              <a:solidFill>
                <a:srgbClr val="0033CC"/>
              </a:solidFill>
              <a:latin typeface="Arial Rounded MT Bold" panose="020F0704030504030204" pitchFamily="34" charset="0"/>
            </a:endParaRPr>
          </a:p>
          <a:p>
            <a:pPr marL="0" indent="0" algn="ctr">
              <a:buNone/>
            </a:pPr>
            <a:r>
              <a:rPr lang="fr-FR" sz="4800" dirty="0">
                <a:solidFill>
                  <a:srgbClr val="0033CC"/>
                </a:solidFill>
                <a:latin typeface="Arial Rounded MT Bold" panose="020F0704030504030204" pitchFamily="34" charset="0"/>
              </a:rPr>
              <a:t>Mon âme est contente;</a:t>
            </a:r>
            <a:endParaRPr lang="en-US" sz="4800" dirty="0">
              <a:solidFill>
                <a:srgbClr val="0033CC"/>
              </a:solidFill>
              <a:latin typeface="Arial Rounded MT Bold" panose="020F0704030504030204" pitchFamily="34" charset="0"/>
            </a:endParaRPr>
          </a:p>
          <a:p>
            <a:pPr marL="0" indent="0" algn="ctr">
              <a:buNone/>
            </a:pPr>
            <a:r>
              <a:rPr lang="fr-FR" sz="4800" dirty="0">
                <a:solidFill>
                  <a:srgbClr val="0033CC"/>
                </a:solidFill>
                <a:latin typeface="Arial Rounded MT Bold" panose="020F0704030504030204" pitchFamily="34" charset="0"/>
              </a:rPr>
              <a:t>Mon Jésus est tout mon bien,</a:t>
            </a:r>
            <a:endParaRPr lang="en-US" sz="4800" dirty="0">
              <a:solidFill>
                <a:srgbClr val="0033CC"/>
              </a:solidFill>
              <a:latin typeface="Arial Rounded MT Bold" panose="020F0704030504030204" pitchFamily="34" charset="0"/>
            </a:endParaRPr>
          </a:p>
          <a:p>
            <a:pPr marL="0" indent="0" algn="ctr">
              <a:buNone/>
            </a:pPr>
            <a:r>
              <a:rPr lang="fr-FR" sz="4800" dirty="0">
                <a:solidFill>
                  <a:srgbClr val="0033CC"/>
                </a:solidFill>
                <a:latin typeface="Arial Rounded MT Bold" panose="020F0704030504030204" pitchFamily="34" charset="0"/>
              </a:rPr>
              <a:t>Je ne craindrai rien ! ( bis )</a:t>
            </a:r>
            <a:endParaRPr lang="en-US" sz="4800" dirty="0">
              <a:solidFill>
                <a:srgbClr val="0033CC"/>
              </a:solidFill>
              <a:latin typeface="Arial Rounded MT Bold" panose="020F0704030504030204" pitchFamily="34" charset="0"/>
            </a:endParaRPr>
          </a:p>
          <a:p>
            <a:pPr algn="ctr">
              <a:buNone/>
            </a:pPr>
            <a:endParaRPr lang="en-US" sz="2000" b="1" dirty="0">
              <a:latin typeface="Arial Narrow" pitchFamily="34" charset="0"/>
            </a:endParaRPr>
          </a:p>
        </p:txBody>
      </p:sp>
    </p:spTree>
    <p:extLst>
      <p:ext uri="{BB962C8B-B14F-4D97-AF65-F5344CB8AC3E}">
        <p14:creationId xmlns:p14="http://schemas.microsoft.com/office/powerpoint/2010/main" val="2550146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A3FF6-2145-9C36-21E1-71CB8D592BE7}"/>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470AA43A-FC31-FB34-72FA-F1E074E8D59A}"/>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8B5D4D64-8C43-86B2-6512-701FF3F06DFA}"/>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dirty="0">
                <a:solidFill>
                  <a:schemeClr val="accent1">
                    <a:lumMod val="75000"/>
                  </a:schemeClr>
                </a:solidFill>
                <a:latin typeface="Arial Rounded MT Bold" panose="020F0704030504030204" pitchFamily="34" charset="0"/>
              </a:rPr>
              <a:t>3-</a:t>
            </a:r>
            <a:endParaRPr lang="en-US" dirty="0">
              <a:solidFill>
                <a:schemeClr val="accent1">
                  <a:lumMod val="75000"/>
                </a:schemeClr>
              </a:solidFill>
              <a:latin typeface="Arial Rounded MT Bold" panose="020F0704030504030204" pitchFamily="34" charset="0"/>
            </a:endParaRPr>
          </a:p>
          <a:p>
            <a:pPr marL="0" indent="0" algn="ctr">
              <a:buNone/>
            </a:pPr>
            <a:r>
              <a:rPr lang="fr-FR" sz="4400" dirty="0">
                <a:latin typeface="Arial Rounded MT Bold" panose="020F0704030504030204" pitchFamily="34" charset="0"/>
              </a:rPr>
              <a:t>Que, le cœur en fête</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La nuit et le jour,</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Toujours je reflète</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Ton immense amour !</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L’amour qui rayonne</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Te gagnant les cœurs,</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Voilà la couronne</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De tous les vainqueurs !</a:t>
            </a:r>
            <a:endParaRPr lang="en-US" sz="4400" dirty="0">
              <a:latin typeface="Arial Rounded MT Bold" panose="020F0704030504030204" pitchFamily="34" charset="0"/>
            </a:endParaRPr>
          </a:p>
          <a:p>
            <a:pPr algn="ctr">
              <a:buNone/>
            </a:pPr>
            <a:endParaRPr lang="en-US" sz="2000" b="1" dirty="0">
              <a:latin typeface="Arial Narrow" pitchFamily="34" charset="0"/>
            </a:endParaRPr>
          </a:p>
        </p:txBody>
      </p:sp>
    </p:spTree>
    <p:extLst>
      <p:ext uri="{BB962C8B-B14F-4D97-AF65-F5344CB8AC3E}">
        <p14:creationId xmlns:p14="http://schemas.microsoft.com/office/powerpoint/2010/main" val="2036168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2CDBD-1F0D-A461-4B0D-D70233C7A102}"/>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E1449A3B-1A8B-DEC3-A9AE-8B730C2B9C6C}"/>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72C32D27-4FA5-6542-4821-135B4311CF48}"/>
              </a:ext>
            </a:extLst>
          </p:cNvPr>
          <p:cNvSpPr>
            <a:spLocks noGrp="1"/>
          </p:cNvSpPr>
          <p:nvPr>
            <p:ph sz="quarter" idx="1"/>
          </p:nvPr>
        </p:nvSpPr>
        <p:spPr>
          <a:xfrm>
            <a:off x="0" y="0"/>
            <a:ext cx="9144000" cy="6858000"/>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0" scaled="1"/>
            <a:tileRect/>
          </a:gra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4800" dirty="0">
                <a:solidFill>
                  <a:schemeClr val="accent1">
                    <a:lumMod val="75000"/>
                  </a:schemeClr>
                </a:solidFill>
                <a:latin typeface="Arial Rounded MT Bold" panose="020F0704030504030204" pitchFamily="34" charset="0"/>
              </a:rPr>
              <a:t>Refrain</a:t>
            </a:r>
            <a:endParaRPr lang="en-US" sz="4800" dirty="0">
              <a:solidFill>
                <a:schemeClr val="accent1">
                  <a:lumMod val="75000"/>
                </a:schemeClr>
              </a:solidFill>
              <a:latin typeface="Arial Rounded MT Bold" panose="020F0704030504030204" pitchFamily="34" charset="0"/>
            </a:endParaRPr>
          </a:p>
          <a:p>
            <a:pPr marL="0" indent="0" algn="ctr">
              <a:buNone/>
            </a:pPr>
            <a:r>
              <a:rPr lang="fr-FR" sz="4800" dirty="0">
                <a:solidFill>
                  <a:srgbClr val="0033CC"/>
                </a:solidFill>
                <a:latin typeface="Arial Rounded MT Bold" panose="020F0704030504030204" pitchFamily="34" charset="0"/>
              </a:rPr>
              <a:t>Oui, mon cœur chante,</a:t>
            </a:r>
            <a:endParaRPr lang="en-US" sz="4800" dirty="0">
              <a:solidFill>
                <a:srgbClr val="0033CC"/>
              </a:solidFill>
              <a:latin typeface="Arial Rounded MT Bold" panose="020F0704030504030204" pitchFamily="34" charset="0"/>
            </a:endParaRPr>
          </a:p>
          <a:p>
            <a:pPr marL="0" indent="0" algn="ctr">
              <a:buNone/>
            </a:pPr>
            <a:r>
              <a:rPr lang="fr-FR" sz="4800" dirty="0">
                <a:solidFill>
                  <a:srgbClr val="0033CC"/>
                </a:solidFill>
                <a:latin typeface="Arial Rounded MT Bold" panose="020F0704030504030204" pitchFamily="34" charset="0"/>
              </a:rPr>
              <a:t>Mon âme est contente;</a:t>
            </a:r>
            <a:endParaRPr lang="en-US" sz="4800" dirty="0">
              <a:solidFill>
                <a:srgbClr val="0033CC"/>
              </a:solidFill>
              <a:latin typeface="Arial Rounded MT Bold" panose="020F0704030504030204" pitchFamily="34" charset="0"/>
            </a:endParaRPr>
          </a:p>
          <a:p>
            <a:pPr marL="0" indent="0" algn="ctr">
              <a:buNone/>
            </a:pPr>
            <a:r>
              <a:rPr lang="fr-FR" sz="4800" dirty="0">
                <a:solidFill>
                  <a:srgbClr val="0033CC"/>
                </a:solidFill>
                <a:latin typeface="Arial Rounded MT Bold" panose="020F0704030504030204" pitchFamily="34" charset="0"/>
              </a:rPr>
              <a:t>Mon Jésus est tout mon bien,</a:t>
            </a:r>
            <a:endParaRPr lang="en-US" sz="4800" dirty="0">
              <a:solidFill>
                <a:srgbClr val="0033CC"/>
              </a:solidFill>
              <a:latin typeface="Arial Rounded MT Bold" panose="020F0704030504030204" pitchFamily="34" charset="0"/>
            </a:endParaRPr>
          </a:p>
          <a:p>
            <a:pPr marL="0" indent="0" algn="ctr">
              <a:buNone/>
            </a:pPr>
            <a:r>
              <a:rPr lang="fr-FR" sz="4800" dirty="0">
                <a:solidFill>
                  <a:srgbClr val="0033CC"/>
                </a:solidFill>
                <a:latin typeface="Arial Rounded MT Bold" panose="020F0704030504030204" pitchFamily="34" charset="0"/>
              </a:rPr>
              <a:t>Je ne craindrai rien ! ( bis )</a:t>
            </a:r>
            <a:endParaRPr lang="en-US" sz="4800" dirty="0">
              <a:solidFill>
                <a:srgbClr val="0033CC"/>
              </a:solidFill>
              <a:latin typeface="Arial Rounded MT Bold" panose="020F0704030504030204" pitchFamily="34" charset="0"/>
            </a:endParaRPr>
          </a:p>
          <a:p>
            <a:pPr algn="ctr">
              <a:buNone/>
            </a:pPr>
            <a:endParaRPr lang="en-US" sz="2000" b="1" dirty="0">
              <a:latin typeface="Arial Narrow" pitchFamily="34" charset="0"/>
            </a:endParaRPr>
          </a:p>
        </p:txBody>
      </p:sp>
    </p:spTree>
    <p:extLst>
      <p:ext uri="{BB962C8B-B14F-4D97-AF65-F5344CB8AC3E}">
        <p14:creationId xmlns:p14="http://schemas.microsoft.com/office/powerpoint/2010/main" val="3877637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736600"/>
            <a:ext cx="9144000" cy="6858000"/>
          </a:xfrm>
          <a:prstGeom prst="rect">
            <a:avLst/>
          </a:prstGeom>
          <a:noFill/>
          <a:ln w="9525">
            <a:noFill/>
            <a:miter lim="800000"/>
            <a:headEnd/>
            <a:tailEnd/>
          </a:ln>
        </p:spPr>
      </p:pic>
      <p:sp>
        <p:nvSpPr>
          <p:cNvPr id="6" name="TextBox 5"/>
          <p:cNvSpPr txBox="1"/>
          <p:nvPr/>
        </p:nvSpPr>
        <p:spPr>
          <a:xfrm>
            <a:off x="0" y="-692498"/>
            <a:ext cx="9144000" cy="1569660"/>
          </a:xfrm>
          <a:prstGeom prst="rect">
            <a:avLst/>
          </a:prstGeom>
          <a:solidFill>
            <a:srgbClr val="003300"/>
          </a:solidFill>
        </p:spPr>
        <p:txBody>
          <a:bodyPr wrap="square" rtlCol="0">
            <a:spAutoFit/>
          </a:bodyPr>
          <a:lstStyle/>
          <a:p>
            <a:pPr algn="ctr"/>
            <a:r>
              <a:rPr lang="fr-FR" sz="3200" b="1" dirty="0" err="1">
                <a:solidFill>
                  <a:schemeClr val="bg1"/>
                </a:solidFill>
                <a:latin typeface="Blackadder ITC" pitchFamily="82" charset="0"/>
              </a:rPr>
              <a:t>Php</a:t>
            </a:r>
            <a:r>
              <a:rPr lang="fr-FR" sz="3200" b="1" dirty="0">
                <a:solidFill>
                  <a:schemeClr val="bg1"/>
                </a:solidFill>
                <a:latin typeface="Blackadder ITC" pitchFamily="82" charset="0"/>
              </a:rPr>
              <a:t> 4:6 Ne vous inquiétez de rien; mais en toute chose faites connaître vos besoins à Dieu par des prières et des supplications, avec des actions de grâces.</a:t>
            </a:r>
          </a:p>
        </p:txBody>
      </p:sp>
      <p:sp>
        <p:nvSpPr>
          <p:cNvPr id="7" name="TextBox 6"/>
          <p:cNvSpPr txBox="1"/>
          <p:nvPr/>
        </p:nvSpPr>
        <p:spPr>
          <a:xfrm>
            <a:off x="0" y="5334001"/>
            <a:ext cx="9144000" cy="1200329"/>
          </a:xfrm>
          <a:prstGeom prst="rect">
            <a:avLst/>
          </a:prstGeom>
          <a:solidFill>
            <a:srgbClr val="003300"/>
          </a:solidFill>
        </p:spPr>
        <p:txBody>
          <a:bodyPr wrap="square" rtlCol="0">
            <a:spAutoFit/>
          </a:bodyPr>
          <a:lstStyle/>
          <a:p>
            <a:pPr algn="ctr"/>
            <a:r>
              <a:rPr lang="fr-FR" sz="3200" dirty="0">
                <a:solidFill>
                  <a:schemeClr val="bg1"/>
                </a:solidFill>
              </a:rPr>
              <a:t> </a:t>
            </a:r>
            <a:r>
              <a:rPr lang="fr-FR" sz="3600" b="1" dirty="0">
                <a:solidFill>
                  <a:schemeClr val="bg1"/>
                </a:solidFill>
                <a:latin typeface="Blackadder ITC" pitchFamily="82" charset="0"/>
              </a:rPr>
              <a:t>7 Et la paix de Dieu, qui surpasse toute intelligence, gardera vos cœurs et vos pensées en Jésus-Christ.</a:t>
            </a:r>
            <a:endParaRPr lang="en-US" sz="3600" b="1" dirty="0">
              <a:solidFill>
                <a:schemeClr val="bg1"/>
              </a:solidFill>
              <a:latin typeface="Blackadder ITC" pitchFamily="82"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EDF1D7"/>
          </a:solidFill>
        </p:spPr>
        <p:txBody>
          <a:bodyPr>
            <a:normAutofit/>
          </a:bodyPr>
          <a:lstStyle/>
          <a:p>
            <a:pPr algn="just"/>
            <a:r>
              <a:rPr lang="fr-FR" sz="4000" dirty="0">
                <a:solidFill>
                  <a:srgbClr val="0000CC"/>
                </a:solidFill>
                <a:latin typeface="Arial Rounded MT Bold" panose="020F0704030504030204" pitchFamily="34" charset="0"/>
              </a:rPr>
              <a:t>Ps 150:1 </a:t>
            </a:r>
            <a:r>
              <a:rPr lang="fr-FR" sz="4000" dirty="0">
                <a:latin typeface="Arial Rounded MT Bold" panose="020F0704030504030204" pitchFamily="34" charset="0"/>
              </a:rPr>
              <a:t>¶ Louez l'Éternel! Louez Dieu dans son sanctuaire! Louez-le dans l'étendue, où éclate sa puissance!</a:t>
            </a:r>
            <a:endParaRPr lang="en-US" sz="4000" dirty="0">
              <a:latin typeface="Arial Rounded MT Bold" panose="020F0704030504030204" pitchFamily="34" charset="0"/>
            </a:endParaRPr>
          </a:p>
          <a:p>
            <a:pPr algn="just"/>
            <a:r>
              <a:rPr lang="fr-FR" sz="4000" dirty="0">
                <a:solidFill>
                  <a:srgbClr val="0000CC"/>
                </a:solidFill>
                <a:latin typeface="Arial Rounded MT Bold" panose="020F0704030504030204" pitchFamily="34" charset="0"/>
              </a:rPr>
              <a:t> 2 Louez-le pour ses hauts faits! Louez-le selon l'immensité de sa grandeur!</a:t>
            </a:r>
            <a:endParaRPr lang="en-US" sz="4000" dirty="0">
              <a:solidFill>
                <a:srgbClr val="0000CC"/>
              </a:solidFill>
              <a:latin typeface="Arial Rounded MT Bold" panose="020F0704030504030204" pitchFamily="34" charset="0"/>
            </a:endParaRPr>
          </a:p>
          <a:p>
            <a:pPr algn="just"/>
            <a:r>
              <a:rPr lang="fr-FR" sz="4000" dirty="0">
                <a:latin typeface="Arial Rounded MT Bold" panose="020F0704030504030204" pitchFamily="34" charset="0"/>
              </a:rPr>
              <a:t> 3 Louez-le au son de la trompette! Louez-le avec le luth et la harpe!</a:t>
            </a:r>
            <a:endParaRPr lang="en-US" sz="4000" dirty="0">
              <a:latin typeface="Arial Rounded MT Bold" panose="020F070403050403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94A51-0348-8799-F4D6-D255116883F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9C2F7F-11A7-5936-85AB-4121B0EBD14E}"/>
              </a:ext>
            </a:extLst>
          </p:cNvPr>
          <p:cNvSpPr>
            <a:spLocks noGrp="1"/>
          </p:cNvSpPr>
          <p:nvPr>
            <p:ph sz="quarter" idx="1"/>
          </p:nvPr>
        </p:nvSpPr>
        <p:spPr>
          <a:xfrm>
            <a:off x="0" y="0"/>
            <a:ext cx="9144000" cy="6858000"/>
          </a:xfrm>
          <a:solidFill>
            <a:srgbClr val="EDF1D7"/>
          </a:solidFill>
        </p:spPr>
        <p:txBody>
          <a:bodyPr>
            <a:normAutofit/>
          </a:bodyPr>
          <a:lstStyle/>
          <a:p>
            <a:pPr algn="just"/>
            <a:r>
              <a:rPr lang="fr-FR" sz="4000" dirty="0">
                <a:latin typeface="Arial Rounded MT Bold" panose="020F0704030504030204" pitchFamily="34" charset="0"/>
              </a:rPr>
              <a:t>4 Louez-le avec le tambourin et avec des danses! Louez-le avec les instruments à cordes et le chalumeau!</a:t>
            </a:r>
            <a:endParaRPr lang="en-US" sz="4000" dirty="0">
              <a:latin typeface="Arial Rounded MT Bold" panose="020F0704030504030204" pitchFamily="34" charset="0"/>
            </a:endParaRPr>
          </a:p>
          <a:p>
            <a:pPr algn="just"/>
            <a:r>
              <a:rPr lang="fr-FR" sz="4000" dirty="0">
                <a:solidFill>
                  <a:srgbClr val="0000CC"/>
                </a:solidFill>
                <a:latin typeface="Arial Rounded MT Bold" panose="020F0704030504030204" pitchFamily="34" charset="0"/>
              </a:rPr>
              <a:t> 5 Louez-le avec les cymbales sonores! Louez-le avec les cymbales retentissantes!</a:t>
            </a:r>
            <a:endParaRPr lang="en-US" sz="4000" dirty="0">
              <a:solidFill>
                <a:srgbClr val="0000CC"/>
              </a:solidFill>
              <a:latin typeface="Arial Rounded MT Bold" panose="020F0704030504030204" pitchFamily="34" charset="0"/>
            </a:endParaRPr>
          </a:p>
          <a:p>
            <a:pPr algn="just"/>
            <a:r>
              <a:rPr lang="fr-FR" sz="4000" dirty="0">
                <a:latin typeface="Arial Rounded MT Bold" panose="020F0704030504030204" pitchFamily="34" charset="0"/>
              </a:rPr>
              <a:t> 6 Que tout ce qui respire loue l'Éternel! Louez l'Éternel!</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2089547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B750F-4693-532D-A713-9991AD23199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F53F7D-BA28-E8E1-A456-107D8F5D4CF0}"/>
              </a:ext>
            </a:extLst>
          </p:cNvPr>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txBody>
          <a:bodyPr>
            <a:normAutofit/>
          </a:bodyPr>
          <a:lstStyle/>
          <a:p>
            <a:pPr marL="0" indent="0" algn="ctr">
              <a:buNone/>
            </a:pPr>
            <a:r>
              <a:rPr lang="fr-FR" b="1" dirty="0">
                <a:solidFill>
                  <a:srgbClr val="FF0000"/>
                </a:solidFill>
              </a:rPr>
              <a:t>186 CEF , 402 SA</a:t>
            </a:r>
            <a:endParaRPr lang="en-US" dirty="0">
              <a:solidFill>
                <a:srgbClr val="FF0000"/>
              </a:solidFill>
            </a:endParaRPr>
          </a:p>
          <a:p>
            <a:pPr marL="0" indent="0" algn="ctr">
              <a:buNone/>
            </a:pPr>
            <a:r>
              <a:rPr lang="fr-FR" b="1" dirty="0">
                <a:solidFill>
                  <a:srgbClr val="FF0000"/>
                </a:solidFill>
              </a:rPr>
              <a:t>1</a:t>
            </a:r>
            <a:br>
              <a:rPr lang="fr-FR" dirty="0"/>
            </a:br>
            <a:r>
              <a:rPr lang="fr-FR" sz="4800" b="1" dirty="0"/>
              <a:t>Le Tout-Puissant est mon Berger;</a:t>
            </a:r>
            <a:br>
              <a:rPr lang="fr-FR" sz="4800" b="1" dirty="0"/>
            </a:br>
            <a:r>
              <a:rPr lang="fr-FR" sz="4800" b="1" dirty="0"/>
              <a:t>Son amour me fait vivre;</a:t>
            </a:r>
            <a:br>
              <a:rPr lang="fr-FR" sz="4800" b="1" dirty="0"/>
            </a:br>
            <a:r>
              <a:rPr lang="fr-FR" sz="4800" b="1" dirty="0"/>
              <a:t>II n’est disette ni danger</a:t>
            </a:r>
            <a:br>
              <a:rPr lang="fr-FR" sz="4800" b="1" dirty="0"/>
            </a:br>
            <a:r>
              <a:rPr lang="fr-FR" sz="4800" b="1" dirty="0"/>
              <a:t>Dont Il ne me délivre.</a:t>
            </a:r>
            <a:endParaRPr lang="en-US" sz="4800" b="1" dirty="0"/>
          </a:p>
        </p:txBody>
      </p:sp>
    </p:spTree>
    <p:extLst>
      <p:ext uri="{BB962C8B-B14F-4D97-AF65-F5344CB8AC3E}">
        <p14:creationId xmlns:p14="http://schemas.microsoft.com/office/powerpoint/2010/main" val="30256095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F9D7D-8E9C-8806-9404-6E9B05945EE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CBB93E-2797-BAA6-B448-6288E76B37CD}"/>
              </a:ext>
            </a:extLst>
          </p:cNvPr>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txBody>
          <a:bodyPr>
            <a:normAutofit/>
          </a:bodyPr>
          <a:lstStyle/>
          <a:p>
            <a:pPr marL="0" indent="0" algn="ctr">
              <a:buNone/>
            </a:pPr>
            <a:r>
              <a:rPr lang="fr-FR" sz="4800" b="1" dirty="0">
                <a:solidFill>
                  <a:srgbClr val="FF0000"/>
                </a:solidFill>
              </a:rPr>
              <a:t>2</a:t>
            </a:r>
            <a:br>
              <a:rPr lang="fr-FR" sz="4800" b="1" dirty="0"/>
            </a:br>
            <a:r>
              <a:rPr lang="fr-FR" sz="4800" b="1" dirty="0"/>
              <a:t>Chaque matin Il me conduit</a:t>
            </a:r>
            <a:br>
              <a:rPr lang="fr-FR" sz="4800" b="1" dirty="0"/>
            </a:br>
            <a:r>
              <a:rPr lang="fr-FR" sz="4800" b="1" dirty="0"/>
              <a:t>Près des sources d’eau vive,</a:t>
            </a:r>
            <a:br>
              <a:rPr lang="fr-FR" sz="4800" b="1" dirty="0"/>
            </a:br>
            <a:r>
              <a:rPr lang="fr-FR" sz="4800" b="1" dirty="0"/>
              <a:t>Et je m’endors, </a:t>
            </a:r>
          </a:p>
          <a:p>
            <a:pPr marL="0" indent="0" algn="ctr">
              <a:buNone/>
            </a:pPr>
            <a:r>
              <a:rPr lang="fr-FR" sz="4800" b="1" dirty="0"/>
              <a:t>quad vient la nuit,</a:t>
            </a:r>
            <a:br>
              <a:rPr lang="fr-FR" sz="4800" b="1" dirty="0"/>
            </a:br>
            <a:r>
              <a:rPr lang="fr-FR" sz="4800" b="1" dirty="0"/>
              <a:t>Sous sa garde attentive.</a:t>
            </a:r>
            <a:endParaRPr lang="en-US" sz="4800" b="1" dirty="0"/>
          </a:p>
        </p:txBody>
      </p:sp>
    </p:spTree>
    <p:extLst>
      <p:ext uri="{BB962C8B-B14F-4D97-AF65-F5344CB8AC3E}">
        <p14:creationId xmlns:p14="http://schemas.microsoft.com/office/powerpoint/2010/main" val="38680978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73473-F296-F9C8-9F99-6C7DE4FAD9A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E8222E-6E47-940C-B288-F79715185D5A}"/>
              </a:ext>
            </a:extLst>
          </p:cNvPr>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txBody>
          <a:bodyPr>
            <a:normAutofit/>
          </a:bodyPr>
          <a:lstStyle/>
          <a:p>
            <a:pPr marL="0" indent="0" algn="ctr">
              <a:buNone/>
            </a:pPr>
            <a:r>
              <a:rPr lang="fr-FR" sz="4800" b="1" dirty="0">
                <a:solidFill>
                  <a:srgbClr val="FF0000"/>
                </a:solidFill>
              </a:rPr>
              <a:t>3</a:t>
            </a:r>
            <a:br>
              <a:rPr lang="fr-FR" sz="4800" b="1" dirty="0"/>
            </a:br>
            <a:r>
              <a:rPr lang="fr-FR" sz="4800" b="1" dirty="0"/>
              <a:t>Je m’égarais, folle brebis,</a:t>
            </a:r>
            <a:br>
              <a:rPr lang="fr-FR" sz="4800" b="1" dirty="0"/>
            </a:br>
            <a:r>
              <a:rPr lang="fr-FR" sz="4800" b="1" dirty="0"/>
              <a:t>Mais tu suivis ma trace!</a:t>
            </a:r>
            <a:br>
              <a:rPr lang="fr-FR" sz="4800" b="1" dirty="0"/>
            </a:br>
            <a:r>
              <a:rPr lang="fr-FR" sz="4800" b="1" dirty="0"/>
              <a:t>Et dans tes bras tu me repris,</a:t>
            </a:r>
            <a:br>
              <a:rPr lang="fr-FR" sz="4800" b="1" dirty="0"/>
            </a:br>
            <a:r>
              <a:rPr lang="fr-FR" sz="4800" b="1" dirty="0"/>
              <a:t>Amour que rien ne lasse!</a:t>
            </a:r>
            <a:endParaRPr lang="en-US" sz="4800" b="1" dirty="0"/>
          </a:p>
        </p:txBody>
      </p:sp>
    </p:spTree>
    <p:extLst>
      <p:ext uri="{BB962C8B-B14F-4D97-AF65-F5344CB8AC3E}">
        <p14:creationId xmlns:p14="http://schemas.microsoft.com/office/powerpoint/2010/main" val="2568321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36FE0-A83D-697B-F3D7-08B7BB6A228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93B318-F6FA-5BC5-B604-98C301E8C269}"/>
              </a:ext>
            </a:extLst>
          </p:cNvPr>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txBody>
          <a:bodyPr>
            <a:normAutofit/>
          </a:bodyPr>
          <a:lstStyle/>
          <a:p>
            <a:pPr marL="0" indent="0" algn="ctr">
              <a:buNone/>
            </a:pPr>
            <a:r>
              <a:rPr lang="fr-FR" sz="5400" b="1" dirty="0">
                <a:solidFill>
                  <a:srgbClr val="FF0000"/>
                </a:solidFill>
              </a:rPr>
              <a:t>4</a:t>
            </a:r>
            <a:br>
              <a:rPr lang="fr-FR" sz="5400" b="1" dirty="0"/>
            </a:br>
            <a:r>
              <a:rPr lang="fr-FR" sz="5400" b="1" dirty="0"/>
              <a:t>Et maintenant, je ne veux plus</a:t>
            </a:r>
            <a:br>
              <a:rPr lang="fr-FR" sz="5400" b="1" dirty="0"/>
            </a:br>
            <a:r>
              <a:rPr lang="fr-FR" sz="5400" b="1" dirty="0"/>
              <a:t>Sans toi marcher une heure;</a:t>
            </a:r>
            <a:br>
              <a:rPr lang="fr-FR" sz="5400" b="1" dirty="0"/>
            </a:br>
            <a:r>
              <a:rPr lang="fr-FR" sz="5400" b="1" dirty="0"/>
              <a:t>Pour vivre et mourir, ô jésus,</a:t>
            </a:r>
            <a:br>
              <a:rPr lang="fr-FR" sz="5400" b="1" dirty="0"/>
            </a:br>
            <a:r>
              <a:rPr lang="fr-FR" sz="5400" b="1" dirty="0"/>
              <a:t>Sous toi croix je demeure.</a:t>
            </a:r>
            <a:endParaRPr lang="en-US" sz="5400" b="1" dirty="0"/>
          </a:p>
        </p:txBody>
      </p:sp>
    </p:spTree>
    <p:extLst>
      <p:ext uri="{BB962C8B-B14F-4D97-AF65-F5344CB8AC3E}">
        <p14:creationId xmlns:p14="http://schemas.microsoft.com/office/powerpoint/2010/main" val="31930248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2E9C0-25D4-4ACC-8C72-BFBAE03C1B9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1512B2-F9BD-4913-597B-D38045B08542}"/>
              </a:ext>
            </a:extLst>
          </p:cNvPr>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txBody>
          <a:bodyPr>
            <a:normAutofit/>
          </a:bodyPr>
          <a:lstStyle/>
          <a:p>
            <a:pPr marL="0" indent="0" algn="ctr">
              <a:buNone/>
            </a:pPr>
            <a:r>
              <a:rPr lang="fr-FR" sz="5400" b="1" dirty="0">
                <a:solidFill>
                  <a:srgbClr val="FF0000"/>
                </a:solidFill>
              </a:rPr>
              <a:t>5</a:t>
            </a:r>
            <a:br>
              <a:rPr lang="fr-FR" sz="5400" b="1" dirty="0"/>
            </a:br>
            <a:r>
              <a:rPr lang="fr-FR" sz="5400" b="1" dirty="0"/>
              <a:t>Car seule elle me guidera</a:t>
            </a:r>
            <a:br>
              <a:rPr lang="fr-FR" sz="5400" b="1" dirty="0"/>
            </a:br>
            <a:r>
              <a:rPr lang="fr-FR" sz="5400" b="1" dirty="0"/>
              <a:t>Dans le sombre passage;</a:t>
            </a:r>
            <a:br>
              <a:rPr lang="fr-FR" sz="5400" b="1" dirty="0"/>
            </a:br>
            <a:r>
              <a:rPr lang="fr-FR" sz="5400" b="1" dirty="0"/>
              <a:t>Mon âme, ô Sauveur, bénira</a:t>
            </a:r>
            <a:br>
              <a:rPr lang="fr-FR" sz="5400" b="1" dirty="0"/>
            </a:br>
            <a:r>
              <a:rPr lang="fr-FR" sz="5400" b="1" dirty="0"/>
              <a:t>Ton amour d’âge en âge!</a:t>
            </a:r>
            <a:endParaRPr lang="en-US" sz="5400" b="1" dirty="0"/>
          </a:p>
        </p:txBody>
      </p:sp>
    </p:spTree>
    <p:extLst>
      <p:ext uri="{BB962C8B-B14F-4D97-AF65-F5344CB8AC3E}">
        <p14:creationId xmlns:p14="http://schemas.microsoft.com/office/powerpoint/2010/main" val="28233411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838200" y="2133600"/>
            <a:ext cx="6629400" cy="1754326"/>
          </a:xfrm>
          <a:prstGeom prst="rect">
            <a:avLst/>
          </a:prstGeom>
          <a:noFill/>
        </p:spPr>
        <p:txBody>
          <a:bodyPr wrap="square" rtlCol="0">
            <a:spAutoFit/>
          </a:bodyPr>
          <a:lstStyle/>
          <a:p>
            <a:pPr algn="ctr"/>
            <a:r>
              <a:rPr lang="en-US" sz="5400" b="1" dirty="0">
                <a:solidFill>
                  <a:schemeClr val="accent2">
                    <a:lumMod val="50000"/>
                  </a:schemeClr>
                </a:solidFill>
                <a:latin typeface="Algerian" pitchFamily="82" charset="0"/>
              </a:rPr>
              <a:t>PRIÈRE D’INTERCESSION</a:t>
            </a:r>
          </a:p>
        </p:txBody>
      </p:sp>
      <p:sp>
        <p:nvSpPr>
          <p:cNvPr id="6" name="TextBox 5"/>
          <p:cNvSpPr txBox="1"/>
          <p:nvPr/>
        </p:nvSpPr>
        <p:spPr>
          <a:xfrm>
            <a:off x="0" y="533400"/>
            <a:ext cx="9144000" cy="584775"/>
          </a:xfrm>
          <a:prstGeom prst="rect">
            <a:avLst/>
          </a:prstGeom>
          <a:solidFill>
            <a:schemeClr val="accent3">
              <a:lumMod val="40000"/>
              <a:lumOff val="60000"/>
            </a:schemeClr>
          </a:solidFill>
        </p:spPr>
        <p:txBody>
          <a:bodyPr wrap="square" rtlCol="0">
            <a:spAutoFit/>
          </a:bodyPr>
          <a:lstStyle/>
          <a:p>
            <a:pPr algn="ctr"/>
            <a:r>
              <a:rPr lang="en-US" sz="3200" dirty="0">
                <a:solidFill>
                  <a:srgbClr val="003300"/>
                </a:solidFill>
                <a:latin typeface="Arial Rounded MT Bold" pitchFamily="34" charset="0"/>
              </a:rPr>
              <a:t>PRIÈRE PAR </a:t>
            </a:r>
            <a:r>
              <a:rPr lang="en-US" sz="3200" dirty="0" err="1">
                <a:solidFill>
                  <a:srgbClr val="003300"/>
                </a:solidFill>
                <a:latin typeface="Arial Rounded MT Bold" pitchFamily="34" charset="0"/>
              </a:rPr>
              <a:t>Sr</a:t>
            </a:r>
            <a:r>
              <a:rPr lang="en-US" sz="3200" dirty="0">
                <a:solidFill>
                  <a:srgbClr val="003300"/>
                </a:solidFill>
                <a:latin typeface="Arial Rounded MT Bold" pitchFamily="34" charset="0"/>
              </a:rPr>
              <a:t> DAMBREVILLE CHÉRY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69F89-F8E0-AB2E-355B-6D006920123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E35836-92A5-A11E-B528-C05B36A5F722}"/>
              </a:ext>
            </a:extLst>
          </p:cNvPr>
          <p:cNvSpPr>
            <a:spLocks noGrp="1"/>
          </p:cNvSpPr>
          <p:nvPr>
            <p:ph sz="quarter" idx="1"/>
          </p:nvPr>
        </p:nvSpPr>
        <p:spPr>
          <a:xfrm>
            <a:off x="0" y="0"/>
            <a:ext cx="9144000" cy="6858000"/>
          </a:xfrm>
          <a:solidFill>
            <a:srgbClr val="00FF00"/>
          </a:solidFill>
        </p:spPr>
        <p:txBody>
          <a:bodyPr>
            <a:normAutofit/>
          </a:bodyPr>
          <a:lstStyle/>
          <a:p>
            <a:pPr marL="0" indent="0" algn="ctr">
              <a:buNone/>
            </a:pPr>
            <a:r>
              <a:rPr lang="fr-FR" sz="4400" dirty="0">
                <a:latin typeface="Arial Rounded MT Bold" panose="020F0704030504030204" pitchFamily="34" charset="0"/>
              </a:rPr>
              <a:t>Digne est l’agneau, immolé</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qui siège sur le trône</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personne n’est comme lui</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 </a:t>
            </a:r>
            <a:endParaRPr lang="en-US" sz="4400" dirty="0">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Les anciens se prosternent</a:t>
            </a:r>
            <a:endParaRPr lang="en-US" sz="4400" dirty="0">
              <a:solidFill>
                <a:srgbClr val="0033CC"/>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Et les êtres vivants chantent encore.</a:t>
            </a:r>
            <a:endParaRPr lang="en-US" sz="4400" dirty="0">
              <a:solidFill>
                <a:srgbClr val="0033CC"/>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Personnes n’est comme lui</a:t>
            </a:r>
            <a:endParaRPr lang="en-US" sz="4400" dirty="0">
              <a:solidFill>
                <a:srgbClr val="0033CC"/>
              </a:solidFill>
              <a:latin typeface="Arial Rounded MT Bold" panose="020F0704030504030204" pitchFamily="34" charset="0"/>
            </a:endParaRPr>
          </a:p>
          <a:p>
            <a:pPr marL="0" indent="0" algn="ctr">
              <a:buNone/>
            </a:pPr>
            <a:r>
              <a:rPr lang="fr-FR" dirty="0">
                <a:latin typeface="Arial Rounded MT Bold" panose="020F0704030504030204" pitchFamily="34" charset="0"/>
              </a:rPr>
              <a:t> </a:t>
            </a:r>
            <a:endParaRPr lang="en-US" dirty="0">
              <a:latin typeface="Arial Rounded MT Bold" panose="020F0704030504030204" pitchFamily="34" charset="0"/>
            </a:endParaRPr>
          </a:p>
        </p:txBody>
      </p:sp>
    </p:spTree>
    <p:extLst>
      <p:ext uri="{BB962C8B-B14F-4D97-AF65-F5344CB8AC3E}">
        <p14:creationId xmlns:p14="http://schemas.microsoft.com/office/powerpoint/2010/main" val="11287107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BFC90-D06A-7C04-50B0-5EA45A1A25C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B40B14-05BF-8399-CF51-616F5B2AE39D}"/>
              </a:ext>
            </a:extLst>
          </p:cNvPr>
          <p:cNvSpPr>
            <a:spLocks noGrp="1"/>
          </p:cNvSpPr>
          <p:nvPr>
            <p:ph sz="quarter" idx="1"/>
          </p:nvPr>
        </p:nvSpPr>
        <p:spPr>
          <a:xfrm>
            <a:off x="0" y="0"/>
            <a:ext cx="9144000" cy="6858000"/>
          </a:xfrm>
          <a:solidFill>
            <a:srgbClr val="00FF00"/>
          </a:solidFill>
        </p:spPr>
        <p:txBody>
          <a:bodyPr>
            <a:normAutofit/>
          </a:bodyPr>
          <a:lstStyle/>
          <a:p>
            <a:pPr marL="0" indent="0" algn="ctr">
              <a:buNone/>
            </a:pPr>
            <a:r>
              <a:rPr lang="fr-FR" sz="4000" dirty="0">
                <a:latin typeface="Arial Rounded MT Bold" panose="020F0704030504030204" pitchFamily="34" charset="0"/>
              </a:rPr>
              <a:t>À celui qui est assis le trône et à l’agneau.</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Soient la louange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l’honneur la gloire la force à jamais</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 </a:t>
            </a:r>
            <a:endParaRPr lang="en-US" sz="4000" dirty="0">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Gloire , Gloire , Gloire à l’agneau</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Gloire à l’agneau, Gloire à l’agneau</a:t>
            </a:r>
            <a:endParaRPr lang="en-US" sz="40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5585950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srcRect/>
          <a:stretch>
            <a:fillRect/>
          </a:stretch>
        </p:blipFill>
        <p:spPr bwMode="auto">
          <a:xfrm>
            <a:off x="0" y="0"/>
            <a:ext cx="9144000" cy="6858000"/>
          </a:xfrm>
          <a:prstGeom prst="rect">
            <a:avLst/>
          </a:prstGeom>
          <a:solidFill>
            <a:srgbClr val="FDEDE7"/>
          </a:soli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133600"/>
          </a:xfrm>
        </p:spPr>
        <p:txBody>
          <a:bodyPr>
            <a:normAutofit fontScale="90000"/>
          </a:bodyPr>
          <a:lstStyle/>
          <a:p>
            <a:pPr algn="ctr"/>
            <a:r>
              <a:rPr lang="en-US" sz="4400" b="1" dirty="0">
                <a:solidFill>
                  <a:srgbClr val="00B050"/>
                </a:solidFill>
              </a:rPr>
              <a:t>LECTURE  PAR </a:t>
            </a:r>
            <a:br>
              <a:rPr lang="en-US" sz="4400" b="1" dirty="0">
                <a:solidFill>
                  <a:srgbClr val="00B050"/>
                </a:solidFill>
              </a:rPr>
            </a:br>
            <a:r>
              <a:rPr lang="en-US" sz="5300" b="1" dirty="0">
                <a:solidFill>
                  <a:srgbClr val="FF0000"/>
                </a:solidFill>
              </a:rPr>
              <a:t>SOEUR FABIENNE TERZIER</a:t>
            </a:r>
            <a:br>
              <a:rPr lang="en-US" sz="4400" b="1" dirty="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209800"/>
            <a:ext cx="9144000" cy="46482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p:spPr>
        <p:txBody>
          <a:bodyPr>
            <a:normAutofit/>
          </a:bodyPr>
          <a:lstStyle/>
          <a:p>
            <a:pPr algn="ctr">
              <a:buNone/>
            </a:pPr>
            <a:r>
              <a:rPr lang="en-US" sz="9600" dirty="0">
                <a:solidFill>
                  <a:srgbClr val="002060"/>
                </a:solidFill>
              </a:rPr>
              <a:t>PSAUME 148</a:t>
            </a:r>
          </a:p>
          <a:p>
            <a:pPr algn="ctr">
              <a:buNone/>
            </a:pPr>
            <a:r>
              <a:rPr lang="en-US" sz="9600" dirty="0">
                <a:solidFill>
                  <a:srgbClr val="002060"/>
                </a:solidFill>
              </a:rPr>
              <a:t>1-14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D3A12-8CDD-6825-82E0-766ADC14C75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599B6B-8753-83E3-4564-E6B5DC6C9BE7}"/>
              </a:ext>
            </a:extLst>
          </p:cNvPr>
          <p:cNvSpPr>
            <a:spLocks noGrp="1"/>
          </p:cNvSpPr>
          <p:nvPr>
            <p:ph sz="quarter" idx="1"/>
          </p:nvPr>
        </p:nvSpPr>
        <p:spPr>
          <a:xfrm>
            <a:off x="0" y="0"/>
            <a:ext cx="9144000" cy="6858000"/>
          </a:xfrm>
          <a:blipFill>
            <a:blip r:embed="rId2"/>
            <a:tile tx="0" ty="0" sx="100000" sy="100000" flip="none" algn="tl"/>
          </a:blipFill>
        </p:spPr>
        <p:txBody>
          <a:bodyPr>
            <a:noAutofit/>
          </a:bodyPr>
          <a:lstStyle/>
          <a:p>
            <a:pPr algn="just"/>
            <a:r>
              <a:rPr lang="fr-FR" sz="4000" dirty="0">
                <a:latin typeface="Arial Rounded MT Bold" panose="020F0704030504030204" pitchFamily="34" charset="0"/>
              </a:rPr>
              <a:t>1 ¶ Louez l'Éternel! Louez l'Éternel du haut des cieux! Louez-le dans les lieux élevés!</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2 Louez-le, vous tous ses anges! Louez-le, vous toutes ses armées!</a:t>
            </a:r>
            <a:endParaRPr lang="en-US" sz="4000" dirty="0">
              <a:solidFill>
                <a:srgbClr val="0033CC"/>
              </a:solidFill>
              <a:latin typeface="Arial Rounded MT Bold" panose="020F0704030504030204" pitchFamily="34" charset="0"/>
            </a:endParaRPr>
          </a:p>
          <a:p>
            <a:pPr algn="just"/>
            <a:r>
              <a:rPr lang="fr-FR" sz="4000" dirty="0">
                <a:latin typeface="Arial Rounded MT Bold" panose="020F0704030504030204" pitchFamily="34" charset="0"/>
              </a:rPr>
              <a:t> 3 Louez-le, soleil et lune! Louez-le, vous toutes, étoiles lumineuses!</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4 Louez-le, cieux des cieux, Et vous, eaux qui êtes au-dessus des cieux!</a:t>
            </a:r>
            <a:endParaRPr lang="en-US" sz="4000" dirty="0">
              <a:solidFill>
                <a:srgbClr val="0033CC"/>
              </a:solidFill>
              <a:latin typeface="Arial Rounded MT Bold" panose="020F0704030504030204" pitchFamily="34" charset="0"/>
            </a:endParaRPr>
          </a:p>
          <a:p>
            <a:pPr algn="just"/>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11401297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24B7D-3C4F-8F85-4E65-9575D056D77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D8F21E-B80B-5A33-17FF-5A7ADEF1C1D8}"/>
              </a:ext>
            </a:extLst>
          </p:cNvPr>
          <p:cNvSpPr>
            <a:spLocks noGrp="1"/>
          </p:cNvSpPr>
          <p:nvPr>
            <p:ph sz="quarter" idx="1"/>
          </p:nvPr>
        </p:nvSpPr>
        <p:spPr>
          <a:xfrm>
            <a:off x="0" y="0"/>
            <a:ext cx="9144000" cy="6858000"/>
          </a:xfrm>
          <a:blipFill>
            <a:blip r:embed="rId2"/>
            <a:tile tx="0" ty="0" sx="100000" sy="100000" flip="none" algn="tl"/>
          </a:blipFill>
        </p:spPr>
        <p:txBody>
          <a:bodyPr>
            <a:normAutofit fontScale="92500"/>
          </a:bodyPr>
          <a:lstStyle/>
          <a:p>
            <a:pPr algn="just"/>
            <a:r>
              <a:rPr lang="fr-FR" sz="4000" dirty="0">
                <a:latin typeface="Arial Rounded MT Bold" panose="020F0704030504030204" pitchFamily="34" charset="0"/>
              </a:rPr>
              <a:t>5 Qu'ils louent le nom de l'Éternel! Car il a commandé, et ils ont été créés.</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6 Il les a affermis pour toujours et à perpétuité; Il a donné des lois, et il ne les violera point.</a:t>
            </a:r>
            <a:endParaRPr lang="en-US" sz="4000" dirty="0">
              <a:solidFill>
                <a:srgbClr val="0033CC"/>
              </a:solidFill>
              <a:latin typeface="Arial Rounded MT Bold" panose="020F0704030504030204" pitchFamily="34" charset="0"/>
            </a:endParaRPr>
          </a:p>
          <a:p>
            <a:pPr algn="just"/>
            <a:r>
              <a:rPr lang="fr-FR" sz="4000" dirty="0">
                <a:latin typeface="Arial Rounded MT Bold" panose="020F0704030504030204" pitchFamily="34" charset="0"/>
              </a:rPr>
              <a:t> 7 ¶ Louez l'Éternel du bas de la terre, Monstres marins, et vous tous, abîmes,</a:t>
            </a:r>
          </a:p>
          <a:p>
            <a:pPr algn="just"/>
            <a:r>
              <a:rPr lang="fr-FR" sz="4000" dirty="0">
                <a:solidFill>
                  <a:srgbClr val="0033CC"/>
                </a:solidFill>
                <a:latin typeface="Arial Rounded MT Bold" panose="020F0704030504030204" pitchFamily="34" charset="0"/>
              </a:rPr>
              <a:t> 8 Feu et grêle, neige et brouillards, Vents impétueux, qui exécutez ses ordres,</a:t>
            </a:r>
            <a:endParaRPr lang="en-US" sz="4000" dirty="0">
              <a:solidFill>
                <a:srgbClr val="0033CC"/>
              </a:solidFill>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13274630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A2F2B-0115-9F03-9496-EEBD89CC9F2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E5787D-9917-6EC8-BDD7-FB13E20D769D}"/>
              </a:ext>
            </a:extLst>
          </p:cNvPr>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dirty="0">
                <a:latin typeface="Arial Rounded MT Bold" panose="020F0704030504030204" pitchFamily="34" charset="0"/>
              </a:rPr>
              <a:t>9 Montagnes et toutes les collines, Arbres fruitiers et tous les cèdres,</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10 Animaux et tout le bétail, Reptiles et oiseaux ailés,</a:t>
            </a:r>
            <a:endParaRPr lang="en-US" sz="4000" dirty="0">
              <a:solidFill>
                <a:srgbClr val="0033CC"/>
              </a:solidFill>
              <a:latin typeface="Arial Rounded MT Bold" panose="020F0704030504030204" pitchFamily="34" charset="0"/>
            </a:endParaRPr>
          </a:p>
          <a:p>
            <a:pPr algn="just"/>
            <a:r>
              <a:rPr lang="fr-FR" sz="4000" dirty="0">
                <a:latin typeface="Arial Rounded MT Bold" panose="020F0704030504030204" pitchFamily="34" charset="0"/>
              </a:rPr>
              <a:t> 11 Rois de la terre et tous les peuples, Princes et tous les juges de la terre,</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12 Jeunes hommes et jeunes filles, Vieillards et enfants!</a:t>
            </a:r>
            <a:endParaRPr lang="en-US" sz="40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9919922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B8900-C7DC-E702-FA4D-3FD5A1E3C7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239162-F2F0-B2EA-01EE-493CF87E83A0}"/>
              </a:ext>
            </a:extLst>
          </p:cNvPr>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dirty="0">
                <a:latin typeface="Arial Rounded MT Bold" panose="020F0704030504030204" pitchFamily="34" charset="0"/>
              </a:rPr>
              <a:t>13 Qu'ils louent le nom de l'Éternel! Car son nom seul est élevé; Sa majesté est au-dessus de la terre et des cieux.</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14 Il a relevé la force de son peuple: Sujet de louange pour tous ses fidèles, Pour les enfants d'Israël, du peuple qui est près de lui. Louez l'Éternel!</a:t>
            </a:r>
          </a:p>
          <a:p>
            <a:pPr algn="r"/>
            <a:r>
              <a:rPr lang="fr-FR" sz="4000" dirty="0">
                <a:latin typeface="Arial Rounded MT Bold" panose="020F0704030504030204" pitchFamily="34" charset="0"/>
              </a:rPr>
              <a:t>AMEN!</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7139159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8BC6C-F9A0-6001-8C41-987E111DB2E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6A8D1C-779F-0C06-F9C2-69EA3809DF5E}"/>
              </a:ext>
            </a:extLst>
          </p:cNvPr>
          <p:cNvSpPr>
            <a:spLocks noGrp="1"/>
          </p:cNvSpPr>
          <p:nvPr>
            <p:ph sz="quarter" idx="1"/>
          </p:nvPr>
        </p:nvSpPr>
        <p:spPr>
          <a:xfrm>
            <a:off x="0" y="0"/>
            <a:ext cx="9144000" cy="6858000"/>
          </a:xfrm>
          <a:solidFill>
            <a:schemeClr val="accent2">
              <a:lumMod val="50000"/>
            </a:schemeClr>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tabLst>
                <a:tab pos="1889125" algn="l"/>
              </a:tabLst>
            </a:pPr>
            <a:r>
              <a:rPr lang="fr-FR" dirty="0">
                <a:solidFill>
                  <a:srgbClr val="00FFCC"/>
                </a:solidFill>
                <a:latin typeface="Arial Rounded MT Bold" panose="020F0704030504030204" pitchFamily="34" charset="0"/>
              </a:rPr>
              <a:t>28 Échos des élus </a:t>
            </a:r>
            <a:br>
              <a:rPr lang="fr-FR" dirty="0">
                <a:solidFill>
                  <a:srgbClr val="00FFCC"/>
                </a:solidFill>
                <a:latin typeface="Arial Rounded MT Bold" panose="020F0704030504030204" pitchFamily="34" charset="0"/>
              </a:rPr>
            </a:br>
            <a:r>
              <a:rPr lang="fr-FR" dirty="0">
                <a:solidFill>
                  <a:srgbClr val="00FFCC"/>
                </a:solidFill>
                <a:latin typeface="Arial Rounded MT Bold" panose="020F0704030504030204" pitchFamily="34" charset="0"/>
              </a:rPr>
              <a:t>1.</a:t>
            </a:r>
            <a:br>
              <a:rPr lang="fr-FR" dirty="0">
                <a:latin typeface="Arial Rounded MT Bold" panose="020F0704030504030204" pitchFamily="34" charset="0"/>
              </a:rPr>
            </a:br>
            <a:r>
              <a:rPr lang="fr-FR" sz="4400" dirty="0">
                <a:latin typeface="Arial Rounded MT Bold" panose="020F0704030504030204" pitchFamily="34" charset="0"/>
              </a:rPr>
              <a:t>Prends ma vie dans tes bras</a:t>
            </a:r>
            <a:br>
              <a:rPr lang="fr-FR" sz="4400" dirty="0">
                <a:latin typeface="Arial Rounded MT Bold" panose="020F0704030504030204" pitchFamily="34" charset="0"/>
              </a:rPr>
            </a:br>
            <a:r>
              <a:rPr lang="fr-FR" sz="4400" dirty="0">
                <a:latin typeface="Arial Rounded MT Bold" panose="020F0704030504030204" pitchFamily="34" charset="0"/>
              </a:rPr>
              <a:t>Oh Jésus tendre Ami</a:t>
            </a:r>
            <a:br>
              <a:rPr lang="fr-FR" sz="4400" dirty="0">
                <a:latin typeface="Arial Rounded MT Bold" panose="020F0704030504030204" pitchFamily="34" charset="0"/>
              </a:rPr>
            </a:br>
            <a:r>
              <a:rPr lang="fr-FR" sz="4400" dirty="0">
                <a:latin typeface="Arial Rounded MT Bold" panose="020F0704030504030204" pitchFamily="34" charset="0"/>
              </a:rPr>
              <a:t>Car de toi jaillira </a:t>
            </a:r>
          </a:p>
          <a:p>
            <a:pPr marL="0" indent="0" algn="ctr">
              <a:buNone/>
              <a:tabLst>
                <a:tab pos="1889125" algn="l"/>
              </a:tabLst>
            </a:pPr>
            <a:r>
              <a:rPr lang="fr-FR" sz="4400" dirty="0">
                <a:latin typeface="Arial Rounded MT Bold" panose="020F0704030504030204" pitchFamily="34" charset="0"/>
              </a:rPr>
              <a:t>la seule source de vie</a:t>
            </a:r>
            <a:br>
              <a:rPr lang="fr-FR" sz="4400" dirty="0">
                <a:latin typeface="Arial Rounded MT Bold" panose="020F0704030504030204" pitchFamily="34" charset="0"/>
              </a:rPr>
            </a:br>
            <a:r>
              <a:rPr lang="fr-FR" sz="4400" dirty="0">
                <a:latin typeface="Arial Rounded MT Bold" panose="020F0704030504030204" pitchFamily="34" charset="0"/>
              </a:rPr>
              <a:t>Porte-moi dans ma foi </a:t>
            </a:r>
          </a:p>
          <a:p>
            <a:pPr marL="0" indent="0" algn="ctr">
              <a:buNone/>
              <a:tabLst>
                <a:tab pos="1889125" algn="l"/>
              </a:tabLst>
            </a:pPr>
            <a:r>
              <a:rPr lang="fr-FR" sz="4400" dirty="0">
                <a:latin typeface="Arial Rounded MT Bold" panose="020F0704030504030204" pitchFamily="34" charset="0"/>
              </a:rPr>
              <a:t>quand ton amour sera</a:t>
            </a:r>
            <a:br>
              <a:rPr lang="fr-FR" sz="4400" dirty="0">
                <a:latin typeface="Arial Rounded MT Bold" panose="020F0704030504030204" pitchFamily="34" charset="0"/>
              </a:rPr>
            </a:br>
            <a:r>
              <a:rPr lang="fr-FR" sz="4400" dirty="0">
                <a:latin typeface="Arial Rounded MT Bold" panose="020F0704030504030204" pitchFamily="34" charset="0"/>
              </a:rPr>
              <a:t>Oh! Seigneur guide-moi </a:t>
            </a:r>
          </a:p>
          <a:p>
            <a:pPr marL="0" indent="0" algn="ctr">
              <a:buNone/>
              <a:tabLst>
                <a:tab pos="1889125" algn="l"/>
              </a:tabLst>
            </a:pPr>
            <a:r>
              <a:rPr lang="fr-FR" sz="4400" dirty="0">
                <a:latin typeface="Arial Rounded MT Bold" panose="020F0704030504030204" pitchFamily="34" charset="0"/>
              </a:rPr>
              <a:t>par ta main.</a:t>
            </a:r>
            <a:endParaRPr lang="en-US" sz="4400" dirty="0">
              <a:latin typeface="Arial Rounded MT Bold" panose="020F0704030504030204" pitchFamily="34" charset="0"/>
            </a:endParaRPr>
          </a:p>
        </p:txBody>
      </p:sp>
    </p:spTree>
    <p:extLst>
      <p:ext uri="{BB962C8B-B14F-4D97-AF65-F5344CB8AC3E}">
        <p14:creationId xmlns:p14="http://schemas.microsoft.com/office/powerpoint/2010/main" val="25435601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A1D82-41AF-6FD0-8604-728E6896EF9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CAE3AB-00B5-6DCC-143C-AA831945E2AB}"/>
              </a:ext>
            </a:extLst>
          </p:cNvPr>
          <p:cNvSpPr>
            <a:spLocks noGrp="1"/>
          </p:cNvSpPr>
          <p:nvPr>
            <p:ph sz="quarter" idx="1"/>
          </p:nvPr>
        </p:nvSpPr>
        <p:spPr>
          <a:xfrm>
            <a:off x="0" y="0"/>
            <a:ext cx="9144000" cy="6858000"/>
          </a:xfrm>
          <a:solidFill>
            <a:schemeClr val="accent2">
              <a:lumMod val="75000"/>
            </a:schemeClr>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tabLst>
                <a:tab pos="1889125" algn="l"/>
              </a:tabLst>
            </a:pPr>
            <a:r>
              <a:rPr lang="fr-FR" sz="4000" dirty="0">
                <a:solidFill>
                  <a:srgbClr val="00FFCC"/>
                </a:solidFill>
                <a:latin typeface="Arial Rounded MT Bold" panose="020F0704030504030204" pitchFamily="34" charset="0"/>
              </a:rPr>
              <a:t>Refrain</a:t>
            </a:r>
            <a:endParaRPr lang="en-US" sz="4000" dirty="0">
              <a:solidFill>
                <a:srgbClr val="00FFCC"/>
              </a:solidFill>
              <a:latin typeface="Arial Rounded MT Bold" panose="020F0704030504030204" pitchFamily="34" charset="0"/>
            </a:endParaRPr>
          </a:p>
          <a:p>
            <a:pPr marL="0" indent="0" algn="ctr">
              <a:buNone/>
              <a:tabLst>
                <a:tab pos="1889125" algn="l"/>
              </a:tabLst>
            </a:pPr>
            <a:r>
              <a:rPr lang="fr-FR" sz="4000" dirty="0">
                <a:solidFill>
                  <a:srgbClr val="FFFF00"/>
                </a:solidFill>
                <a:latin typeface="Arial Rounded MT Bold" panose="020F0704030504030204" pitchFamily="34" charset="0"/>
              </a:rPr>
              <a:t>Oh Jésus tendre ami</a:t>
            </a:r>
            <a:endParaRPr lang="en-US" sz="4000" dirty="0">
              <a:solidFill>
                <a:srgbClr val="FFFF00"/>
              </a:solidFill>
              <a:latin typeface="Arial Rounded MT Bold" panose="020F0704030504030204" pitchFamily="34" charset="0"/>
            </a:endParaRPr>
          </a:p>
          <a:p>
            <a:pPr marL="0" indent="0" algn="ctr">
              <a:buNone/>
              <a:tabLst>
                <a:tab pos="1889125" algn="l"/>
              </a:tabLst>
            </a:pPr>
            <a:r>
              <a:rPr lang="fr-FR" sz="4000" dirty="0">
                <a:solidFill>
                  <a:srgbClr val="FFFF00"/>
                </a:solidFill>
                <a:latin typeface="Arial Rounded MT Bold" panose="020F0704030504030204" pitchFamily="34" charset="0"/>
              </a:rPr>
              <a:t>Mon fidèle soutien</a:t>
            </a:r>
            <a:endParaRPr lang="en-US" sz="4000" dirty="0">
              <a:solidFill>
                <a:srgbClr val="FFFF00"/>
              </a:solidFill>
              <a:latin typeface="Arial Rounded MT Bold" panose="020F0704030504030204" pitchFamily="34" charset="0"/>
            </a:endParaRPr>
          </a:p>
          <a:p>
            <a:pPr marL="0" indent="0" algn="ctr">
              <a:buNone/>
              <a:tabLst>
                <a:tab pos="1889125" algn="l"/>
              </a:tabLst>
            </a:pPr>
            <a:r>
              <a:rPr lang="fr-FR" sz="4000" dirty="0">
                <a:solidFill>
                  <a:srgbClr val="FFFF00"/>
                </a:solidFill>
                <a:latin typeface="Arial Rounded MT Bold" panose="020F0704030504030204" pitchFamily="34" charset="0"/>
              </a:rPr>
              <a:t>Éternel infini Roi divin</a:t>
            </a:r>
            <a:endParaRPr lang="en-US" sz="4000" dirty="0">
              <a:solidFill>
                <a:srgbClr val="FFFF00"/>
              </a:solidFill>
              <a:latin typeface="Arial Rounded MT Bold" panose="020F0704030504030204" pitchFamily="34" charset="0"/>
            </a:endParaRPr>
          </a:p>
          <a:p>
            <a:pPr marL="0" indent="0" algn="ctr">
              <a:buNone/>
              <a:tabLst>
                <a:tab pos="1889125" algn="l"/>
              </a:tabLst>
            </a:pPr>
            <a:r>
              <a:rPr lang="fr-FR" sz="4000" dirty="0">
                <a:solidFill>
                  <a:srgbClr val="FFFF00"/>
                </a:solidFill>
                <a:latin typeface="Arial Rounded MT Bold" panose="020F0704030504030204" pitchFamily="34" charset="0"/>
              </a:rPr>
              <a:t>Porte-moi , dans ma foi</a:t>
            </a:r>
            <a:endParaRPr lang="en-US" sz="4000" dirty="0">
              <a:solidFill>
                <a:srgbClr val="FFFF00"/>
              </a:solidFill>
              <a:latin typeface="Arial Rounded MT Bold" panose="020F0704030504030204" pitchFamily="34" charset="0"/>
            </a:endParaRPr>
          </a:p>
          <a:p>
            <a:pPr marL="0" indent="0" algn="ctr">
              <a:buNone/>
              <a:tabLst>
                <a:tab pos="1889125" algn="l"/>
              </a:tabLst>
            </a:pPr>
            <a:r>
              <a:rPr lang="fr-FR" sz="4000" dirty="0">
                <a:solidFill>
                  <a:srgbClr val="FFFF00"/>
                </a:solidFill>
                <a:latin typeface="Arial Rounded MT Bold" panose="020F0704030504030204" pitchFamily="34" charset="0"/>
              </a:rPr>
              <a:t>Quand ton amour sera</a:t>
            </a:r>
            <a:endParaRPr lang="en-US" sz="4000" dirty="0">
              <a:solidFill>
                <a:srgbClr val="FFFF00"/>
              </a:solidFill>
              <a:latin typeface="Arial Rounded MT Bold" panose="020F0704030504030204" pitchFamily="34" charset="0"/>
            </a:endParaRPr>
          </a:p>
          <a:p>
            <a:pPr marL="0" indent="0" algn="ctr">
              <a:buNone/>
              <a:tabLst>
                <a:tab pos="1889125" algn="l"/>
              </a:tabLst>
            </a:pPr>
            <a:r>
              <a:rPr lang="fr-FR" sz="4000" dirty="0">
                <a:solidFill>
                  <a:srgbClr val="FFFF00"/>
                </a:solidFill>
                <a:latin typeface="Arial Rounded MT Bold" panose="020F0704030504030204" pitchFamily="34" charset="0"/>
              </a:rPr>
              <a:t>Oh seigneur guide moi par ta main.</a:t>
            </a:r>
            <a:br>
              <a:rPr lang="fr-FR" dirty="0">
                <a:latin typeface="Arial Rounded MT Bold" panose="020F0704030504030204" pitchFamily="34" charset="0"/>
              </a:rPr>
            </a:br>
            <a:endParaRPr lang="en-US" dirty="0">
              <a:latin typeface="Arial Rounded MT Bold" panose="020F0704030504030204" pitchFamily="34" charset="0"/>
            </a:endParaRPr>
          </a:p>
        </p:txBody>
      </p:sp>
    </p:spTree>
    <p:extLst>
      <p:ext uri="{BB962C8B-B14F-4D97-AF65-F5344CB8AC3E}">
        <p14:creationId xmlns:p14="http://schemas.microsoft.com/office/powerpoint/2010/main" val="33524886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9B129-3FB5-7587-A00A-C48C8EAC8D0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4699B0-FD2D-00FA-0421-C3499547CCFE}"/>
              </a:ext>
            </a:extLst>
          </p:cNvPr>
          <p:cNvSpPr>
            <a:spLocks noGrp="1"/>
          </p:cNvSpPr>
          <p:nvPr>
            <p:ph sz="quarter" idx="1"/>
          </p:nvPr>
        </p:nvSpPr>
        <p:spPr>
          <a:xfrm>
            <a:off x="0" y="0"/>
            <a:ext cx="9144000" cy="6858000"/>
          </a:xfrm>
          <a:solidFill>
            <a:schemeClr val="accent2">
              <a:lumMod val="50000"/>
            </a:schemeClr>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tabLst>
                <a:tab pos="1889125" algn="l"/>
              </a:tabLst>
            </a:pPr>
            <a:r>
              <a:rPr lang="fr-FR" sz="4400" dirty="0">
                <a:solidFill>
                  <a:srgbClr val="00FFCC"/>
                </a:solidFill>
                <a:latin typeface="Arial Rounded MT Bold" panose="020F0704030504030204" pitchFamily="34" charset="0"/>
              </a:rPr>
              <a:t>2.</a:t>
            </a:r>
            <a:br>
              <a:rPr lang="fr-FR" sz="4400" dirty="0">
                <a:latin typeface="Arial Rounded MT Bold" panose="020F0704030504030204" pitchFamily="34" charset="0"/>
              </a:rPr>
            </a:br>
            <a:r>
              <a:rPr lang="fr-FR" sz="4400" dirty="0">
                <a:latin typeface="Arial Rounded MT Bold" panose="020F0704030504030204" pitchFamily="34" charset="0"/>
              </a:rPr>
              <a:t>Si parfois j'ai troublé, </a:t>
            </a:r>
          </a:p>
          <a:p>
            <a:pPr marL="0" indent="0" algn="ctr">
              <a:buNone/>
              <a:tabLst>
                <a:tab pos="1889125" algn="l"/>
              </a:tabLst>
            </a:pPr>
            <a:r>
              <a:rPr lang="fr-FR" sz="4400" dirty="0">
                <a:latin typeface="Arial Rounded MT Bold" panose="020F0704030504030204" pitchFamily="34" charset="0"/>
              </a:rPr>
              <a:t>égaré et confus</a:t>
            </a:r>
            <a:br>
              <a:rPr lang="fr-FR" sz="4400" dirty="0">
                <a:latin typeface="Arial Rounded MT Bold" panose="020F0704030504030204" pitchFamily="34" charset="0"/>
              </a:rPr>
            </a:br>
            <a:r>
              <a:rPr lang="fr-FR" sz="4400" dirty="0">
                <a:latin typeface="Arial Rounded MT Bold" panose="020F0704030504030204" pitchFamily="34" charset="0"/>
              </a:rPr>
              <a:t>Des tourments et douleurs</a:t>
            </a:r>
            <a:br>
              <a:rPr lang="fr-FR" sz="4400" dirty="0">
                <a:latin typeface="Arial Rounded MT Bold" panose="020F0704030504030204" pitchFamily="34" charset="0"/>
              </a:rPr>
            </a:br>
            <a:r>
              <a:rPr lang="fr-FR" sz="4400" dirty="0">
                <a:latin typeface="Arial Rounded MT Bold" panose="020F0704030504030204" pitchFamily="34" charset="0"/>
              </a:rPr>
              <a:t>Qui assaillent mon cœur</a:t>
            </a:r>
            <a:br>
              <a:rPr lang="fr-FR" sz="4400" dirty="0">
                <a:latin typeface="Arial Rounded MT Bold" panose="020F0704030504030204" pitchFamily="34" charset="0"/>
              </a:rPr>
            </a:br>
            <a:r>
              <a:rPr lang="fr-FR" sz="4400" dirty="0">
                <a:latin typeface="Arial Rounded MT Bold" panose="020F0704030504030204" pitchFamily="34" charset="0"/>
              </a:rPr>
              <a:t>Tu demeures avec moi car </a:t>
            </a:r>
          </a:p>
          <a:p>
            <a:pPr marL="0" indent="0" algn="ctr">
              <a:buNone/>
              <a:tabLst>
                <a:tab pos="1889125" algn="l"/>
              </a:tabLst>
            </a:pPr>
            <a:r>
              <a:rPr lang="fr-FR" sz="4400" dirty="0">
                <a:latin typeface="Arial Rounded MT Bold" panose="020F0704030504030204" pitchFamily="34" charset="0"/>
              </a:rPr>
              <a:t>Tu m'aimes Jésus</a:t>
            </a:r>
            <a:br>
              <a:rPr lang="fr-FR" sz="4400" dirty="0">
                <a:latin typeface="Arial Rounded MT Bold" panose="020F0704030504030204" pitchFamily="34" charset="0"/>
              </a:rPr>
            </a:br>
            <a:r>
              <a:rPr lang="fr-FR" sz="4400" dirty="0">
                <a:latin typeface="Arial Rounded MT Bold" panose="020F0704030504030204" pitchFamily="34" charset="0"/>
              </a:rPr>
              <a:t>Grâce à Toi je triomphe </a:t>
            </a:r>
          </a:p>
          <a:p>
            <a:pPr marL="0" indent="0" algn="ctr">
              <a:buNone/>
              <a:tabLst>
                <a:tab pos="1889125" algn="l"/>
              </a:tabLst>
            </a:pPr>
            <a:r>
              <a:rPr lang="fr-FR" sz="4400" dirty="0">
                <a:latin typeface="Arial Rounded MT Bold" panose="020F0704030504030204" pitchFamily="34" charset="0"/>
              </a:rPr>
              <a:t>sans peur</a:t>
            </a:r>
            <a:br>
              <a:rPr lang="fr-FR" dirty="0">
                <a:latin typeface="Arial Rounded MT Bold" panose="020F0704030504030204" pitchFamily="34" charset="0"/>
              </a:rPr>
            </a:br>
            <a:endParaRPr lang="en-US" dirty="0">
              <a:latin typeface="Arial Rounded MT Bold" panose="020F0704030504030204" pitchFamily="34" charset="0"/>
            </a:endParaRPr>
          </a:p>
        </p:txBody>
      </p:sp>
    </p:spTree>
    <p:extLst>
      <p:ext uri="{BB962C8B-B14F-4D97-AF65-F5344CB8AC3E}">
        <p14:creationId xmlns:p14="http://schemas.microsoft.com/office/powerpoint/2010/main" val="6953312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8D253-7FAA-3721-EF1E-B645536D4BD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6C5E66-08F8-D917-35F7-A9085260E98A}"/>
              </a:ext>
            </a:extLst>
          </p:cNvPr>
          <p:cNvSpPr>
            <a:spLocks noGrp="1"/>
          </p:cNvSpPr>
          <p:nvPr>
            <p:ph sz="quarter" idx="1"/>
          </p:nvPr>
        </p:nvSpPr>
        <p:spPr>
          <a:xfrm>
            <a:off x="0" y="0"/>
            <a:ext cx="9144000" cy="6858000"/>
          </a:xfrm>
          <a:solidFill>
            <a:schemeClr val="accent2">
              <a:lumMod val="75000"/>
            </a:schemeClr>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tabLst>
                <a:tab pos="1889125" algn="l"/>
              </a:tabLst>
            </a:pPr>
            <a:r>
              <a:rPr lang="fr-FR" sz="4000" dirty="0">
                <a:solidFill>
                  <a:srgbClr val="00FFCC"/>
                </a:solidFill>
                <a:latin typeface="Arial Rounded MT Bold" panose="020F0704030504030204" pitchFamily="34" charset="0"/>
              </a:rPr>
              <a:t>Refrain</a:t>
            </a:r>
            <a:endParaRPr lang="en-US" sz="4000" dirty="0">
              <a:solidFill>
                <a:srgbClr val="00FFCC"/>
              </a:solidFill>
              <a:latin typeface="Arial Rounded MT Bold" panose="020F0704030504030204" pitchFamily="34" charset="0"/>
            </a:endParaRPr>
          </a:p>
          <a:p>
            <a:pPr marL="0" indent="0" algn="ctr">
              <a:buNone/>
              <a:tabLst>
                <a:tab pos="1889125" algn="l"/>
              </a:tabLst>
            </a:pPr>
            <a:r>
              <a:rPr lang="fr-FR" sz="4000" dirty="0">
                <a:solidFill>
                  <a:srgbClr val="FFFF00"/>
                </a:solidFill>
                <a:latin typeface="Arial Rounded MT Bold" panose="020F0704030504030204" pitchFamily="34" charset="0"/>
              </a:rPr>
              <a:t>Oh Jésus tendre ami</a:t>
            </a:r>
            <a:endParaRPr lang="en-US" sz="4000" dirty="0">
              <a:solidFill>
                <a:srgbClr val="FFFF00"/>
              </a:solidFill>
              <a:latin typeface="Arial Rounded MT Bold" panose="020F0704030504030204" pitchFamily="34" charset="0"/>
            </a:endParaRPr>
          </a:p>
          <a:p>
            <a:pPr marL="0" indent="0" algn="ctr">
              <a:buNone/>
              <a:tabLst>
                <a:tab pos="1889125" algn="l"/>
              </a:tabLst>
            </a:pPr>
            <a:r>
              <a:rPr lang="fr-FR" sz="4000" dirty="0">
                <a:solidFill>
                  <a:srgbClr val="FFFF00"/>
                </a:solidFill>
                <a:latin typeface="Arial Rounded MT Bold" panose="020F0704030504030204" pitchFamily="34" charset="0"/>
              </a:rPr>
              <a:t>Mon fidèle soutien</a:t>
            </a:r>
            <a:endParaRPr lang="en-US" sz="4000" dirty="0">
              <a:solidFill>
                <a:srgbClr val="FFFF00"/>
              </a:solidFill>
              <a:latin typeface="Arial Rounded MT Bold" panose="020F0704030504030204" pitchFamily="34" charset="0"/>
            </a:endParaRPr>
          </a:p>
          <a:p>
            <a:pPr marL="0" indent="0" algn="ctr">
              <a:buNone/>
              <a:tabLst>
                <a:tab pos="1889125" algn="l"/>
              </a:tabLst>
            </a:pPr>
            <a:r>
              <a:rPr lang="fr-FR" sz="4000" dirty="0">
                <a:solidFill>
                  <a:srgbClr val="FFFF00"/>
                </a:solidFill>
                <a:latin typeface="Arial Rounded MT Bold" panose="020F0704030504030204" pitchFamily="34" charset="0"/>
              </a:rPr>
              <a:t>Éternel infini Roi divin</a:t>
            </a:r>
            <a:endParaRPr lang="en-US" sz="4000" dirty="0">
              <a:solidFill>
                <a:srgbClr val="FFFF00"/>
              </a:solidFill>
              <a:latin typeface="Arial Rounded MT Bold" panose="020F0704030504030204" pitchFamily="34" charset="0"/>
            </a:endParaRPr>
          </a:p>
          <a:p>
            <a:pPr marL="0" indent="0" algn="ctr">
              <a:buNone/>
              <a:tabLst>
                <a:tab pos="1889125" algn="l"/>
              </a:tabLst>
            </a:pPr>
            <a:r>
              <a:rPr lang="fr-FR" sz="4000" dirty="0">
                <a:solidFill>
                  <a:srgbClr val="FFFF00"/>
                </a:solidFill>
                <a:latin typeface="Arial Rounded MT Bold" panose="020F0704030504030204" pitchFamily="34" charset="0"/>
              </a:rPr>
              <a:t>Porte-moi , dans ma foi</a:t>
            </a:r>
            <a:endParaRPr lang="en-US" sz="4000" dirty="0">
              <a:solidFill>
                <a:srgbClr val="FFFF00"/>
              </a:solidFill>
              <a:latin typeface="Arial Rounded MT Bold" panose="020F0704030504030204" pitchFamily="34" charset="0"/>
            </a:endParaRPr>
          </a:p>
          <a:p>
            <a:pPr marL="0" indent="0" algn="ctr">
              <a:buNone/>
              <a:tabLst>
                <a:tab pos="1889125" algn="l"/>
              </a:tabLst>
            </a:pPr>
            <a:r>
              <a:rPr lang="fr-FR" sz="4000" dirty="0">
                <a:solidFill>
                  <a:srgbClr val="FFFF00"/>
                </a:solidFill>
                <a:latin typeface="Arial Rounded MT Bold" panose="020F0704030504030204" pitchFamily="34" charset="0"/>
              </a:rPr>
              <a:t>Quand ton amour sera</a:t>
            </a:r>
            <a:endParaRPr lang="en-US" sz="4000" dirty="0">
              <a:solidFill>
                <a:srgbClr val="FFFF00"/>
              </a:solidFill>
              <a:latin typeface="Arial Rounded MT Bold" panose="020F0704030504030204" pitchFamily="34" charset="0"/>
            </a:endParaRPr>
          </a:p>
          <a:p>
            <a:pPr marL="0" indent="0" algn="ctr">
              <a:buNone/>
              <a:tabLst>
                <a:tab pos="1889125" algn="l"/>
              </a:tabLst>
            </a:pPr>
            <a:r>
              <a:rPr lang="fr-FR" sz="4000" dirty="0">
                <a:solidFill>
                  <a:srgbClr val="FFFF00"/>
                </a:solidFill>
                <a:latin typeface="Arial Rounded MT Bold" panose="020F0704030504030204" pitchFamily="34" charset="0"/>
              </a:rPr>
              <a:t>Oh seigneur guide moi par ta main.</a:t>
            </a:r>
            <a:br>
              <a:rPr lang="fr-FR" dirty="0">
                <a:latin typeface="Arial Rounded MT Bold" panose="020F0704030504030204" pitchFamily="34" charset="0"/>
              </a:rPr>
            </a:br>
            <a:endParaRPr lang="en-US" dirty="0">
              <a:latin typeface="Arial Rounded MT Bold" panose="020F0704030504030204" pitchFamily="34" charset="0"/>
            </a:endParaRPr>
          </a:p>
        </p:txBody>
      </p:sp>
    </p:spTree>
    <p:extLst>
      <p:ext uri="{BB962C8B-B14F-4D97-AF65-F5344CB8AC3E}">
        <p14:creationId xmlns:p14="http://schemas.microsoft.com/office/powerpoint/2010/main" val="41103227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DD6F6-CFB7-6D1E-69E4-1F0BCB7414D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08FAC8-911A-0969-4EA4-73114F70806C}"/>
              </a:ext>
            </a:extLst>
          </p:cNvPr>
          <p:cNvSpPr>
            <a:spLocks noGrp="1"/>
          </p:cNvSpPr>
          <p:nvPr>
            <p:ph sz="quarter" idx="1"/>
          </p:nvPr>
        </p:nvSpPr>
        <p:spPr>
          <a:xfrm>
            <a:off x="0" y="0"/>
            <a:ext cx="9144000" cy="6858000"/>
          </a:xfrm>
          <a:solidFill>
            <a:schemeClr val="accent2">
              <a:lumMod val="50000"/>
            </a:schemeClr>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tabLst>
                <a:tab pos="1889125" algn="l"/>
              </a:tabLst>
            </a:pPr>
            <a:r>
              <a:rPr lang="fr-FR" sz="4400" dirty="0">
                <a:solidFill>
                  <a:srgbClr val="00FFCC"/>
                </a:solidFill>
                <a:latin typeface="Arial Rounded MT Bold" panose="020F0704030504030204" pitchFamily="34" charset="0"/>
              </a:rPr>
              <a:t>3.</a:t>
            </a:r>
            <a:br>
              <a:rPr lang="fr-FR" sz="4400" dirty="0">
                <a:latin typeface="Arial Rounded MT Bold" panose="020F0704030504030204" pitchFamily="34" charset="0"/>
              </a:rPr>
            </a:br>
            <a:r>
              <a:rPr lang="fr-FR" sz="4400" dirty="0">
                <a:latin typeface="Arial Rounded MT Bold" panose="020F0704030504030204" pitchFamily="34" charset="0"/>
              </a:rPr>
              <a:t>Dans ma vie aujourd'hui</a:t>
            </a:r>
            <a:br>
              <a:rPr lang="fr-FR" sz="4400" dirty="0">
                <a:latin typeface="Arial Rounded MT Bold" panose="020F0704030504030204" pitchFamily="34" charset="0"/>
              </a:rPr>
            </a:br>
            <a:r>
              <a:rPr lang="fr-FR" sz="4400" dirty="0">
                <a:latin typeface="Arial Rounded MT Bold" panose="020F0704030504030204" pitchFamily="34" charset="0"/>
              </a:rPr>
              <a:t>Rien ne vit, tout est vain.</a:t>
            </a:r>
            <a:br>
              <a:rPr lang="fr-FR" sz="4400" dirty="0">
                <a:latin typeface="Arial Rounded MT Bold" panose="020F0704030504030204" pitchFamily="34" charset="0"/>
              </a:rPr>
            </a:br>
            <a:r>
              <a:rPr lang="fr-FR" sz="4400" dirty="0">
                <a:latin typeface="Arial Rounded MT Bold" panose="020F0704030504030204" pitchFamily="34" charset="0"/>
              </a:rPr>
              <a:t>C'est la mort en esprit de l'humain en humain</a:t>
            </a:r>
            <a:br>
              <a:rPr lang="fr-FR" sz="4400" dirty="0">
                <a:latin typeface="Arial Rounded MT Bold" panose="020F0704030504030204" pitchFamily="34" charset="0"/>
              </a:rPr>
            </a:br>
            <a:r>
              <a:rPr lang="fr-FR" sz="4400" dirty="0">
                <a:latin typeface="Arial Rounded MT Bold" panose="020F0704030504030204" pitchFamily="34" charset="0"/>
              </a:rPr>
              <a:t>Mais quand je T'ai rencontré</a:t>
            </a:r>
            <a:br>
              <a:rPr lang="fr-FR" sz="4400" dirty="0">
                <a:latin typeface="Arial Rounded MT Bold" panose="020F0704030504030204" pitchFamily="34" charset="0"/>
              </a:rPr>
            </a:br>
            <a:r>
              <a:rPr lang="fr-FR" sz="4400" dirty="0">
                <a:latin typeface="Arial Rounded MT Bold" panose="020F0704030504030204" pitchFamily="34" charset="0"/>
              </a:rPr>
              <a:t>Toute ma vie a changé,</a:t>
            </a:r>
            <a:br>
              <a:rPr lang="fr-FR" sz="4400" dirty="0">
                <a:latin typeface="Arial Rounded MT Bold" panose="020F0704030504030204" pitchFamily="34" charset="0"/>
              </a:rPr>
            </a:br>
            <a:r>
              <a:rPr lang="fr-FR" sz="4400" dirty="0">
                <a:latin typeface="Arial Rounded MT Bold" panose="020F0704030504030204" pitchFamily="34" charset="0"/>
              </a:rPr>
              <a:t>Tu m'as ressuscité, libéré. </a:t>
            </a:r>
            <a:endParaRPr lang="en-US" sz="4400" dirty="0">
              <a:latin typeface="Arial Rounded MT Bold" panose="020F0704030504030204" pitchFamily="34" charset="0"/>
            </a:endParaRPr>
          </a:p>
        </p:txBody>
      </p:sp>
    </p:spTree>
    <p:extLst>
      <p:ext uri="{BB962C8B-B14F-4D97-AF65-F5344CB8AC3E}">
        <p14:creationId xmlns:p14="http://schemas.microsoft.com/office/powerpoint/2010/main" val="6255404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6CE80-0F28-9D1A-8FBA-A1EC9975C87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5A60DA-37E3-0AE9-F4FE-C23BF93765EA}"/>
              </a:ext>
            </a:extLst>
          </p:cNvPr>
          <p:cNvSpPr>
            <a:spLocks noGrp="1"/>
          </p:cNvSpPr>
          <p:nvPr>
            <p:ph sz="quarter" idx="1"/>
          </p:nvPr>
        </p:nvSpPr>
        <p:spPr>
          <a:xfrm>
            <a:off x="0" y="0"/>
            <a:ext cx="9144000" cy="6858000"/>
          </a:xfrm>
          <a:solidFill>
            <a:schemeClr val="accent2">
              <a:lumMod val="75000"/>
            </a:schemeClr>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tabLst>
                <a:tab pos="1889125" algn="l"/>
              </a:tabLst>
            </a:pPr>
            <a:r>
              <a:rPr lang="fr-FR" sz="4000" dirty="0">
                <a:solidFill>
                  <a:srgbClr val="00FFCC"/>
                </a:solidFill>
                <a:latin typeface="Arial Rounded MT Bold" panose="020F0704030504030204" pitchFamily="34" charset="0"/>
              </a:rPr>
              <a:t>Refrain</a:t>
            </a:r>
            <a:endParaRPr lang="en-US" sz="4000" dirty="0">
              <a:solidFill>
                <a:srgbClr val="00FFCC"/>
              </a:solidFill>
              <a:latin typeface="Arial Rounded MT Bold" panose="020F0704030504030204" pitchFamily="34" charset="0"/>
            </a:endParaRPr>
          </a:p>
          <a:p>
            <a:pPr marL="0" indent="0" algn="ctr">
              <a:buNone/>
              <a:tabLst>
                <a:tab pos="1889125" algn="l"/>
              </a:tabLst>
            </a:pPr>
            <a:r>
              <a:rPr lang="fr-FR" sz="4000" dirty="0">
                <a:solidFill>
                  <a:srgbClr val="FFFF00"/>
                </a:solidFill>
                <a:latin typeface="Arial Rounded MT Bold" panose="020F0704030504030204" pitchFamily="34" charset="0"/>
              </a:rPr>
              <a:t>Oh Jésus tendre ami</a:t>
            </a:r>
            <a:endParaRPr lang="en-US" sz="4000" dirty="0">
              <a:solidFill>
                <a:srgbClr val="FFFF00"/>
              </a:solidFill>
              <a:latin typeface="Arial Rounded MT Bold" panose="020F0704030504030204" pitchFamily="34" charset="0"/>
            </a:endParaRPr>
          </a:p>
          <a:p>
            <a:pPr marL="0" indent="0" algn="ctr">
              <a:buNone/>
              <a:tabLst>
                <a:tab pos="1889125" algn="l"/>
              </a:tabLst>
            </a:pPr>
            <a:r>
              <a:rPr lang="fr-FR" sz="4000" dirty="0">
                <a:solidFill>
                  <a:srgbClr val="FFFF00"/>
                </a:solidFill>
                <a:latin typeface="Arial Rounded MT Bold" panose="020F0704030504030204" pitchFamily="34" charset="0"/>
              </a:rPr>
              <a:t>Mon fidèle soutien</a:t>
            </a:r>
            <a:endParaRPr lang="en-US" sz="4000" dirty="0">
              <a:solidFill>
                <a:srgbClr val="FFFF00"/>
              </a:solidFill>
              <a:latin typeface="Arial Rounded MT Bold" panose="020F0704030504030204" pitchFamily="34" charset="0"/>
            </a:endParaRPr>
          </a:p>
          <a:p>
            <a:pPr marL="0" indent="0" algn="ctr">
              <a:buNone/>
              <a:tabLst>
                <a:tab pos="1889125" algn="l"/>
              </a:tabLst>
            </a:pPr>
            <a:r>
              <a:rPr lang="fr-FR" sz="4000" dirty="0">
                <a:solidFill>
                  <a:srgbClr val="FFFF00"/>
                </a:solidFill>
                <a:latin typeface="Arial Rounded MT Bold" panose="020F0704030504030204" pitchFamily="34" charset="0"/>
              </a:rPr>
              <a:t>Éternel infini Roi divin</a:t>
            </a:r>
            <a:endParaRPr lang="en-US" sz="4000" dirty="0">
              <a:solidFill>
                <a:srgbClr val="FFFF00"/>
              </a:solidFill>
              <a:latin typeface="Arial Rounded MT Bold" panose="020F0704030504030204" pitchFamily="34" charset="0"/>
            </a:endParaRPr>
          </a:p>
          <a:p>
            <a:pPr marL="0" indent="0" algn="ctr">
              <a:buNone/>
              <a:tabLst>
                <a:tab pos="1889125" algn="l"/>
              </a:tabLst>
            </a:pPr>
            <a:r>
              <a:rPr lang="fr-FR" sz="4000" dirty="0">
                <a:solidFill>
                  <a:srgbClr val="FFFF00"/>
                </a:solidFill>
                <a:latin typeface="Arial Rounded MT Bold" panose="020F0704030504030204" pitchFamily="34" charset="0"/>
              </a:rPr>
              <a:t>Porte-moi , dans ma foi</a:t>
            </a:r>
            <a:endParaRPr lang="en-US" sz="4000" dirty="0">
              <a:solidFill>
                <a:srgbClr val="FFFF00"/>
              </a:solidFill>
              <a:latin typeface="Arial Rounded MT Bold" panose="020F0704030504030204" pitchFamily="34" charset="0"/>
            </a:endParaRPr>
          </a:p>
          <a:p>
            <a:pPr marL="0" indent="0" algn="ctr">
              <a:buNone/>
              <a:tabLst>
                <a:tab pos="1889125" algn="l"/>
              </a:tabLst>
            </a:pPr>
            <a:r>
              <a:rPr lang="fr-FR" sz="4000" dirty="0">
                <a:solidFill>
                  <a:srgbClr val="FFFF00"/>
                </a:solidFill>
                <a:latin typeface="Arial Rounded MT Bold" panose="020F0704030504030204" pitchFamily="34" charset="0"/>
              </a:rPr>
              <a:t>Quand ton amour sera</a:t>
            </a:r>
            <a:endParaRPr lang="en-US" sz="4000" dirty="0">
              <a:solidFill>
                <a:srgbClr val="FFFF00"/>
              </a:solidFill>
              <a:latin typeface="Arial Rounded MT Bold" panose="020F0704030504030204" pitchFamily="34" charset="0"/>
            </a:endParaRPr>
          </a:p>
          <a:p>
            <a:pPr marL="0" indent="0" algn="ctr">
              <a:buNone/>
              <a:tabLst>
                <a:tab pos="1889125" algn="l"/>
              </a:tabLst>
            </a:pPr>
            <a:r>
              <a:rPr lang="fr-FR" sz="4000" dirty="0">
                <a:solidFill>
                  <a:srgbClr val="FFFF00"/>
                </a:solidFill>
                <a:latin typeface="Arial Rounded MT Bold" panose="020F0704030504030204" pitchFamily="34" charset="0"/>
              </a:rPr>
              <a:t>Oh seigneur guide moi par ta main.</a:t>
            </a:r>
            <a:br>
              <a:rPr lang="fr-FR" dirty="0">
                <a:latin typeface="Arial Rounded MT Bold" panose="020F0704030504030204" pitchFamily="34" charset="0"/>
              </a:rPr>
            </a:br>
            <a:endParaRPr lang="en-US" dirty="0">
              <a:latin typeface="Arial Rounded MT Bold" panose="020F0704030504030204" pitchFamily="34" charset="0"/>
            </a:endParaRPr>
          </a:p>
        </p:txBody>
      </p:sp>
    </p:spTree>
    <p:extLst>
      <p:ext uri="{BB962C8B-B14F-4D97-AF65-F5344CB8AC3E}">
        <p14:creationId xmlns:p14="http://schemas.microsoft.com/office/powerpoint/2010/main" val="12173787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283D9-EE39-BF26-8106-9100E0948B8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7FB0BD-4FDE-C83B-C7E4-10A5C67FD00F}"/>
              </a:ext>
            </a:extLst>
          </p:cNvPr>
          <p:cNvSpPr>
            <a:spLocks noGrp="1"/>
          </p:cNvSpPr>
          <p:nvPr>
            <p:ph sz="quarter" idx="1"/>
          </p:nvPr>
        </p:nvSpPr>
        <p:spPr>
          <a:xfrm>
            <a:off x="0" y="0"/>
            <a:ext cx="9144000" cy="6858000"/>
          </a:xfrm>
          <a:solidFill>
            <a:srgbClr val="0033CC"/>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en-US" sz="4400" dirty="0" err="1">
                <a:latin typeface="Arial Rounded MT Bold" panose="020F0704030504030204" pitchFamily="34" charset="0"/>
              </a:rPr>
              <a:t>levew</a:t>
            </a:r>
            <a:r>
              <a:rPr lang="en-US" sz="4400" dirty="0">
                <a:latin typeface="Arial Rounded MT Bold" panose="020F0704030504030204" pitchFamily="34" charset="0"/>
              </a:rPr>
              <a:t> </a:t>
            </a:r>
            <a:r>
              <a:rPr lang="en-US" sz="4400" dirty="0" err="1">
                <a:latin typeface="Arial Rounded MT Bold" panose="020F0704030504030204" pitchFamily="34" charset="0"/>
              </a:rPr>
              <a:t>piwo</a:t>
            </a:r>
            <a:r>
              <a:rPr lang="en-US" sz="4400" dirty="0">
                <a:latin typeface="Arial Rounded MT Bold" panose="020F0704030504030204" pitchFamily="34" charset="0"/>
              </a:rPr>
              <a:t>, </a:t>
            </a:r>
            <a:r>
              <a:rPr lang="en-US" sz="4400" dirty="0" err="1">
                <a:latin typeface="Arial Rounded MT Bold" panose="020F0704030504030204" pitchFamily="34" charset="0"/>
              </a:rPr>
              <a:t>piwo</a:t>
            </a:r>
            <a:r>
              <a:rPr lang="en-US" sz="4400" dirty="0">
                <a:latin typeface="Arial Rounded MT Bold" panose="020F0704030504030204" pitchFamily="34" charset="0"/>
              </a:rPr>
              <a:t> </a:t>
            </a:r>
            <a:r>
              <a:rPr lang="en-US" sz="4400" dirty="0" err="1">
                <a:latin typeface="Arial Rounded MT Bold" panose="020F0704030504030204" pitchFamily="34" charset="0"/>
              </a:rPr>
              <a:t>ke</a:t>
            </a:r>
            <a:r>
              <a:rPr lang="en-US" sz="4400" dirty="0">
                <a:latin typeface="Arial Rounded MT Bold" panose="020F0704030504030204" pitchFamily="34" charset="0"/>
              </a:rPr>
              <a:t> tout lot </a:t>
            </a:r>
            <a:r>
              <a:rPr lang="en-US" sz="4400" dirty="0" err="1">
                <a:latin typeface="Arial Rounded MT Bold" panose="020F0704030504030204" pitchFamily="34" charset="0"/>
              </a:rPr>
              <a:t>yo</a:t>
            </a:r>
            <a:endParaRPr lang="en-US" sz="4400" dirty="0">
              <a:latin typeface="Arial Rounded MT Bold" panose="020F0704030504030204" pitchFamily="34" charset="0"/>
            </a:endParaRPr>
          </a:p>
          <a:p>
            <a:pPr marL="0" indent="0" algn="ctr">
              <a:buNone/>
            </a:pPr>
            <a:r>
              <a:rPr lang="en-US" sz="4400" dirty="0" err="1">
                <a:latin typeface="Arial Rounded MT Bold" panose="020F0704030504030204" pitchFamily="34" charset="0"/>
              </a:rPr>
              <a:t>Besem</a:t>
            </a:r>
            <a:r>
              <a:rPr lang="en-US" sz="4400" dirty="0">
                <a:latin typeface="Arial Rounded MT Bold" panose="020F0704030504030204" pitchFamily="34" charset="0"/>
              </a:rPr>
              <a:t> </a:t>
            </a:r>
            <a:r>
              <a:rPr lang="en-US" sz="4400" dirty="0" err="1">
                <a:latin typeface="Arial Rounded MT Bold" panose="020F0704030504030204" pitchFamily="34" charset="0"/>
              </a:rPr>
              <a:t>byen</a:t>
            </a:r>
            <a:r>
              <a:rPr lang="en-US" sz="4400" dirty="0">
                <a:latin typeface="Arial Rounded MT Bold" panose="020F0704030504030204" pitchFamily="34" charset="0"/>
              </a:rPr>
              <a:t> </a:t>
            </a:r>
            <a:r>
              <a:rPr lang="en-US" sz="4400" dirty="0" err="1">
                <a:latin typeface="Arial Rounded MT Bold" panose="020F0704030504030204" pitchFamily="34" charset="0"/>
              </a:rPr>
              <a:t>ba</a:t>
            </a:r>
            <a:r>
              <a:rPr lang="en-US" sz="4400" dirty="0">
                <a:latin typeface="Arial Rounded MT Bold" panose="020F0704030504030204" pitchFamily="34" charset="0"/>
              </a:rPr>
              <a:t> , </a:t>
            </a:r>
            <a:r>
              <a:rPr lang="en-US" sz="4400" dirty="0" err="1">
                <a:latin typeface="Arial Rounded MT Bold" panose="020F0704030504030204" pitchFamily="34" charset="0"/>
              </a:rPr>
              <a:t>poum</a:t>
            </a:r>
            <a:r>
              <a:rPr lang="en-US" sz="4400" dirty="0">
                <a:latin typeface="Arial Rounded MT Bold" panose="020F0704030504030204" pitchFamily="34" charset="0"/>
              </a:rPr>
              <a:t> adore.</a:t>
            </a:r>
          </a:p>
          <a:p>
            <a:pPr marL="0" indent="0" algn="ctr">
              <a:buNone/>
            </a:pPr>
            <a:r>
              <a:rPr lang="en-US" sz="4400" dirty="0">
                <a:latin typeface="Arial Rounded MT Bold" panose="020F0704030504030204" pitchFamily="34" charset="0"/>
              </a:rPr>
              <a:t>&lt;&gt;&lt;&gt;&lt;&gt; </a:t>
            </a:r>
          </a:p>
          <a:p>
            <a:pPr marL="0" indent="0" algn="ctr">
              <a:buNone/>
            </a:pPr>
            <a:r>
              <a:rPr lang="fr-FR" sz="4400" dirty="0">
                <a:latin typeface="Arial Rounded MT Bold" panose="020F0704030504030204" pitchFamily="34" charset="0"/>
              </a:rPr>
              <a:t>O </a:t>
            </a:r>
            <a:r>
              <a:rPr lang="fr-FR" sz="4400" dirty="0" err="1">
                <a:latin typeface="Arial Rounded MT Bold" panose="020F0704030504030204" pitchFamily="34" charset="0"/>
              </a:rPr>
              <a:t>pagen</a:t>
            </a:r>
            <a:r>
              <a:rPr lang="fr-FR" sz="4400" dirty="0">
                <a:latin typeface="Arial Rounded MT Bold" panose="020F0704030504030204" pitchFamily="34" charset="0"/>
              </a:rPr>
              <a:t> </a:t>
            </a:r>
            <a:r>
              <a:rPr lang="fr-FR" sz="4400" dirty="0" err="1">
                <a:latin typeface="Arial Rounded MT Bold" panose="020F0704030504030204" pitchFamily="34" charset="0"/>
              </a:rPr>
              <a:t>tankouw</a:t>
            </a:r>
            <a:r>
              <a:rPr lang="fr-FR" sz="4400" dirty="0">
                <a:latin typeface="Arial Rounded MT Bold" panose="020F0704030504030204" pitchFamily="34" charset="0"/>
              </a:rPr>
              <a:t> sou tout </a:t>
            </a:r>
            <a:r>
              <a:rPr lang="fr-FR" sz="4400" dirty="0" err="1">
                <a:latin typeface="Arial Rounded MT Bold" panose="020F0704030504030204" pitchFamily="34" charset="0"/>
              </a:rPr>
              <a:t>tè</a:t>
            </a:r>
            <a:r>
              <a:rPr lang="fr-FR" sz="4400" dirty="0">
                <a:latin typeface="Arial Rounded MT Bold" panose="020F0704030504030204" pitchFamily="34" charset="0"/>
              </a:rPr>
              <a:t> a</a:t>
            </a:r>
            <a:endParaRPr lang="en-US" sz="4400" dirty="0">
              <a:latin typeface="Arial Rounded MT Bold" panose="020F0704030504030204" pitchFamily="34" charset="0"/>
            </a:endParaRPr>
          </a:p>
          <a:p>
            <a:pPr marL="0" indent="0" algn="ctr">
              <a:buNone/>
            </a:pPr>
            <a:r>
              <a:rPr lang="en-US" sz="4400" dirty="0">
                <a:latin typeface="Arial Rounded MT Bold" panose="020F0704030504030204" pitchFamily="34" charset="0"/>
              </a:rPr>
              <a:t>M </a:t>
            </a:r>
            <a:r>
              <a:rPr lang="en-US" sz="4400" dirty="0" err="1">
                <a:latin typeface="Arial Rounded MT Bold" panose="020F0704030504030204" pitchFamily="34" charset="0"/>
              </a:rPr>
              <a:t>besem</a:t>
            </a:r>
            <a:r>
              <a:rPr lang="en-US" sz="4400" dirty="0">
                <a:latin typeface="Arial Rounded MT Bold" panose="020F0704030504030204" pitchFamily="34" charset="0"/>
              </a:rPr>
              <a:t> </a:t>
            </a:r>
            <a:r>
              <a:rPr lang="en-US" sz="4400" dirty="0" err="1">
                <a:latin typeface="Arial Rounded MT Bold" panose="020F0704030504030204" pitchFamily="34" charset="0"/>
              </a:rPr>
              <a:t>byen</a:t>
            </a:r>
            <a:r>
              <a:rPr lang="en-US" sz="4400" dirty="0">
                <a:latin typeface="Arial Rounded MT Bold" panose="020F0704030504030204" pitchFamily="34" charset="0"/>
              </a:rPr>
              <a:t> </a:t>
            </a:r>
            <a:r>
              <a:rPr lang="en-US" sz="4400" dirty="0" err="1">
                <a:latin typeface="Arial Rounded MT Bold" panose="020F0704030504030204" pitchFamily="34" charset="0"/>
              </a:rPr>
              <a:t>ba</a:t>
            </a:r>
            <a:endParaRPr lang="en-US" sz="4400" dirty="0">
              <a:latin typeface="Arial Rounded MT Bold" panose="020F0704030504030204" pitchFamily="34" charset="0"/>
            </a:endParaRPr>
          </a:p>
          <a:p>
            <a:pPr marL="0" indent="0" algn="ctr">
              <a:buNone/>
            </a:pPr>
            <a:r>
              <a:rPr lang="en-US" sz="4400" dirty="0" err="1">
                <a:latin typeface="Arial Rounded MT Bold" panose="020F0704030504030204" pitchFamily="34" charset="0"/>
              </a:rPr>
              <a:t>Poum</a:t>
            </a:r>
            <a:r>
              <a:rPr lang="en-US" sz="4400" dirty="0">
                <a:latin typeface="Arial Rounded MT Bold" panose="020F0704030504030204" pitchFamily="34" charset="0"/>
              </a:rPr>
              <a:t> </a:t>
            </a:r>
            <a:r>
              <a:rPr lang="en-US" sz="4400" dirty="0" err="1">
                <a:latin typeface="Arial Rounded MT Bold" panose="020F0704030504030204" pitchFamily="34" charset="0"/>
              </a:rPr>
              <a:t>adorew</a:t>
            </a:r>
            <a:r>
              <a:rPr lang="en-US" sz="4400" dirty="0">
                <a:latin typeface="Arial Rounded MT Bold" panose="020F0704030504030204" pitchFamily="34" charset="0"/>
              </a:rPr>
              <a:t>.</a:t>
            </a:r>
          </a:p>
        </p:txBody>
      </p:sp>
    </p:spTree>
    <p:extLst>
      <p:ext uri="{BB962C8B-B14F-4D97-AF65-F5344CB8AC3E}">
        <p14:creationId xmlns:p14="http://schemas.microsoft.com/office/powerpoint/2010/main" val="3548946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pPr algn="ctr"/>
            <a:r>
              <a:rPr lang="en-US" sz="3600" dirty="0">
                <a:solidFill>
                  <a:srgbClr val="FF0000"/>
                </a:solidFill>
                <a:latin typeface="Copperplate Gothic Bold" pitchFamily="34" charset="0"/>
              </a:rPr>
              <a:t>PRIÈRE PASTORALE</a:t>
            </a:r>
            <a:br>
              <a:rPr lang="en-US" dirty="0">
                <a:solidFill>
                  <a:schemeClr val="tx1"/>
                </a:solidFill>
                <a:latin typeface="Copperplate Gothic Bold" pitchFamily="34" charset="0"/>
              </a:rPr>
            </a:br>
            <a:r>
              <a:rPr lang="en-US" dirty="0">
                <a:solidFill>
                  <a:schemeClr val="tx1"/>
                </a:solidFill>
                <a:latin typeface="Arial Rounded MT Bold" pitchFamily="34" charset="0"/>
              </a:rPr>
              <a:t>Par Rev. Jean Claude Jean Baptiste</a:t>
            </a:r>
          </a:p>
        </p:txBody>
      </p:sp>
      <p:pic>
        <p:nvPicPr>
          <p:cNvPr id="3077" name="Picture 5" descr="C:\Users\Admin\Pictures\2012-08-12\159.JPG"/>
          <p:cNvPicPr>
            <a:picLocks noGrp="1" noChangeAspect="1" noChangeArrowheads="1"/>
          </p:cNvPicPr>
          <p:nvPr>
            <p:ph sz="quarter" idx="1"/>
          </p:nvPr>
        </p:nvPicPr>
        <p:blipFill>
          <a:blip r:embed="rId3" cstate="print">
            <a:lum bright="29000" contrast="37000"/>
          </a:blip>
          <a:srcRect/>
          <a:stretch>
            <a:fillRect/>
          </a:stretch>
        </p:blipFill>
        <p:spPr bwMode="auto">
          <a:xfrm>
            <a:off x="0" y="1123951"/>
            <a:ext cx="8153400" cy="5734049"/>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2.JPG"/>
          <p:cNvPicPr>
            <a:picLocks noGrp="1" noChangeAspect="1"/>
          </p:cNvPicPr>
          <p:nvPr>
            <p:ph sz="quarter" idx="1"/>
          </p:nvPr>
        </p:nvPicPr>
        <p:blipFill>
          <a:blip r:embed="rId2" cstate="print"/>
          <a:stretch>
            <a:fillRect/>
          </a:stretch>
        </p:blipFill>
        <p:spPr>
          <a:xfrm>
            <a:off x="0" y="0"/>
            <a:ext cx="9421284" cy="7065963"/>
          </a:xfr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3.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THE UNIVERSE picture"/>
          <p:cNvPicPr/>
          <p:nvPr/>
        </p:nvPicPr>
        <p:blipFill>
          <a:blip r:embed="rId2"/>
          <a:srcRect/>
          <a:stretch>
            <a:fillRect/>
          </a:stretch>
        </p:blipFill>
        <p:spPr bwMode="auto">
          <a:xfrm>
            <a:off x="0" y="1676400"/>
            <a:ext cx="9144000" cy="5181600"/>
          </a:xfrm>
          <a:prstGeom prst="rect">
            <a:avLst/>
          </a:prstGeom>
          <a:noFill/>
          <a:ln w="9525">
            <a:noFill/>
            <a:miter lim="800000"/>
            <a:headEnd/>
            <a:tailEnd/>
          </a:ln>
        </p:spPr>
      </p:pic>
      <p:sp>
        <p:nvSpPr>
          <p:cNvPr id="2" name="Title 1"/>
          <p:cNvSpPr>
            <a:spLocks noGrp="1"/>
          </p:cNvSpPr>
          <p:nvPr>
            <p:ph type="title"/>
          </p:nvPr>
        </p:nvSpPr>
        <p:spPr>
          <a:xfrm>
            <a:off x="0" y="0"/>
            <a:ext cx="9144000" cy="1676400"/>
          </a:xfrm>
          <a:blipFill>
            <a:blip r:embed="rId3"/>
            <a:tile tx="0" ty="0" sx="100000" sy="100000" flip="none" algn="tl"/>
          </a:blipFill>
        </p:spPr>
        <p:txBody>
          <a:bodyPr>
            <a:normAutofit/>
          </a:bodyPr>
          <a:lstStyle/>
          <a:p>
            <a:pPr algn="ctr"/>
            <a:r>
              <a:rPr lang="en-US" sz="6600" b="1" dirty="0">
                <a:solidFill>
                  <a:schemeClr val="bg1"/>
                </a:solidFill>
              </a:rPr>
              <a:t>VISITORS WELCOME</a:t>
            </a:r>
          </a:p>
        </p:txBody>
      </p:sp>
      <p:sp>
        <p:nvSpPr>
          <p:cNvPr id="3" name="Content Placeholder 2"/>
          <p:cNvSpPr>
            <a:spLocks noGrp="1"/>
          </p:cNvSpPr>
          <p:nvPr>
            <p:ph sz="quarter" idx="1"/>
          </p:nvPr>
        </p:nvSpPr>
        <p:spPr>
          <a:xfrm>
            <a:off x="0" y="1676400"/>
            <a:ext cx="9144000" cy="5181600"/>
          </a:xfrm>
        </p:spPr>
        <p:txBody>
          <a:bodyPr/>
          <a:lstStyle/>
          <a:p>
            <a:r>
              <a:rPr lang="en-US" sz="6000" dirty="0">
                <a:solidFill>
                  <a:srgbClr val="FFFF00"/>
                </a:solidFill>
              </a:rPr>
              <a:t>ANNOUNCEMENT</a:t>
            </a:r>
          </a:p>
          <a:p>
            <a:endParaRPr lang="en-US" sz="6000" dirty="0">
              <a:solidFill>
                <a:srgbClr val="FFFF00"/>
              </a:solidFill>
            </a:endParaRPr>
          </a:p>
          <a:p>
            <a:r>
              <a:rPr lang="en-US" sz="6000" dirty="0">
                <a:solidFill>
                  <a:srgbClr val="FFFF00"/>
                </a:solidFill>
              </a:rPr>
              <a:t>MUSICAL PROGRAM</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4ED3A-A173-172F-DD04-8D733BC3CE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CF05B1-56F2-EE3B-909E-D06F47A4C92B}"/>
              </a:ext>
            </a:extLst>
          </p:cNvPr>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a:solidFill>
                  <a:schemeClr val="bg1"/>
                </a:solidFill>
              </a:rPr>
              <a:t>NOVEMBER 2026</a:t>
            </a:r>
          </a:p>
        </p:txBody>
      </p:sp>
      <p:sp>
        <p:nvSpPr>
          <p:cNvPr id="3" name="Content Placeholder 2">
            <a:extLst>
              <a:ext uri="{FF2B5EF4-FFF2-40B4-BE49-F238E27FC236}">
                <a16:creationId xmlns:a16="http://schemas.microsoft.com/office/drawing/2014/main" id="{84D85622-DAAE-EACA-450B-FD92F94F8567}"/>
              </a:ext>
            </a:extLst>
          </p:cNvPr>
          <p:cNvSpPr>
            <a:spLocks noGrp="1"/>
          </p:cNvSpPr>
          <p:nvPr>
            <p:ph sz="quarter" idx="1"/>
          </p:nvPr>
        </p:nvSpPr>
        <p:spPr>
          <a:xfrm>
            <a:off x="0" y="1066800"/>
            <a:ext cx="9144000" cy="5791200"/>
          </a:xfrm>
        </p:spPr>
        <p:txBody>
          <a:bodyPr>
            <a:normAutofit/>
          </a:bodyPr>
          <a:lstStyle/>
          <a:p>
            <a:pPr algn="ctr">
              <a:buNone/>
            </a:pPr>
            <a:r>
              <a:rPr lang="en-US" sz="4400" dirty="0">
                <a:solidFill>
                  <a:srgbClr val="C00000"/>
                </a:solidFill>
              </a:rPr>
              <a:t>ANNOUNCEMENTS</a:t>
            </a:r>
          </a:p>
          <a:p>
            <a:pPr lvl="1"/>
            <a:r>
              <a:rPr lang="en-US" sz="3600" dirty="0"/>
              <a:t>PRAYER LINE # </a:t>
            </a:r>
            <a:r>
              <a:rPr lang="en-US" sz="3600" b="1" u="sng" dirty="0">
                <a:solidFill>
                  <a:srgbClr val="0000CC"/>
                </a:solidFill>
              </a:rPr>
              <a:t>(774) 217 6502 </a:t>
            </a:r>
            <a:r>
              <a:rPr lang="en-US" sz="3600" b="1" dirty="0"/>
              <a:t>(Mon, Wed) 7:30-9:30PM</a:t>
            </a:r>
          </a:p>
          <a:p>
            <a:pPr lvl="1"/>
            <a:r>
              <a:rPr lang="en-US" sz="3600" b="1" dirty="0"/>
              <a:t>ETUDE BIBLIQUE (YouTube) (Fri 7:30-9:00)</a:t>
            </a:r>
          </a:p>
          <a:p>
            <a:pPr lvl="1"/>
            <a:r>
              <a:rPr lang="en-US" sz="3600" b="1" dirty="0"/>
              <a:t>Youth (</a:t>
            </a:r>
            <a:r>
              <a:rPr lang="en-US" sz="3600" b="1" u="sng" dirty="0">
                <a:solidFill>
                  <a:srgbClr val="0000CC"/>
                </a:solidFill>
              </a:rPr>
              <a:t>CTRC zoom</a:t>
            </a:r>
            <a:r>
              <a:rPr lang="en-US" sz="3600" b="1" dirty="0"/>
              <a:t>) WED 7:00PM ZOOM</a:t>
            </a:r>
          </a:p>
          <a:p>
            <a:pPr lvl="1"/>
            <a:r>
              <a:rPr lang="en-US" sz="3600" b="1" dirty="0"/>
              <a:t>GAITE ENFANTINE  (</a:t>
            </a:r>
            <a:r>
              <a:rPr lang="en-US" sz="3600" b="1" u="sng" dirty="0">
                <a:solidFill>
                  <a:srgbClr val="0000CC"/>
                </a:solidFill>
              </a:rPr>
              <a:t>IN CHURCH</a:t>
            </a:r>
            <a:r>
              <a:rPr lang="en-US" sz="3600" b="1" dirty="0"/>
              <a:t>) (Sat 3-4PM)</a:t>
            </a:r>
          </a:p>
          <a:p>
            <a:pPr lvl="1"/>
            <a:r>
              <a:rPr lang="en-US" sz="3600" b="1" dirty="0"/>
              <a:t>CTRC LADIES</a:t>
            </a:r>
            <a:r>
              <a:rPr lang="en-US" sz="3600" dirty="0"/>
              <a:t> # </a:t>
            </a:r>
            <a:r>
              <a:rPr lang="en-US" sz="3600" b="1" dirty="0"/>
              <a:t>(</a:t>
            </a:r>
            <a:r>
              <a:rPr lang="en-US" sz="3600" b="1" u="sng" dirty="0">
                <a:solidFill>
                  <a:srgbClr val="0000CC"/>
                </a:solidFill>
              </a:rPr>
              <a:t>774) 217 6502  </a:t>
            </a:r>
            <a:r>
              <a:rPr lang="en-US" sz="3600" b="1" dirty="0"/>
              <a:t>(SAT 7-9PM)</a:t>
            </a:r>
          </a:p>
          <a:p>
            <a:endParaRPr lang="en-US" sz="4400" dirty="0"/>
          </a:p>
          <a:p>
            <a:pPr>
              <a:buNone/>
            </a:pPr>
            <a:endParaRPr lang="fr-FR" sz="4400" dirty="0"/>
          </a:p>
          <a:p>
            <a:pPr lvl="1"/>
            <a:endParaRPr lang="en-US" sz="3200" dirty="0"/>
          </a:p>
          <a:p>
            <a:pPr>
              <a:buNone/>
            </a:pPr>
            <a:endParaRPr lang="en-US" sz="3200" dirty="0"/>
          </a:p>
          <a:p>
            <a:endParaRPr lang="en-US" dirty="0"/>
          </a:p>
        </p:txBody>
      </p:sp>
    </p:spTree>
    <p:extLst>
      <p:ext uri="{BB962C8B-B14F-4D97-AF65-F5344CB8AC3E}">
        <p14:creationId xmlns:p14="http://schemas.microsoft.com/office/powerpoint/2010/main" val="30244474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MOMENT D’ADORATION</a:t>
            </a:r>
            <a:br>
              <a:rPr lang="en-US" b="1" dirty="0"/>
            </a:br>
            <a:r>
              <a:rPr lang="en-US" b="1" dirty="0"/>
              <a:t>AVEC </a:t>
            </a:r>
            <a:br>
              <a:rPr lang="en-US" b="1" dirty="0"/>
            </a:br>
            <a:r>
              <a:rPr lang="en-US" b="1" dirty="0"/>
              <a:t>MAESTRO</a:t>
            </a:r>
            <a:br>
              <a:rPr lang="en-US" b="1" dirty="0"/>
            </a:br>
            <a:r>
              <a:rPr lang="en-US" b="1" dirty="0"/>
              <a:t>RENAUD TERZIER</a:t>
            </a:r>
            <a:br>
              <a:rPr lang="en-US" dirty="0"/>
            </a:b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0" scaled="1"/>
            <a:tileRect/>
          </a:gradFill>
        </p:spPr>
        <p:txBody>
          <a:bodyPr>
            <a:normAutofit lnSpcReduction="10000"/>
          </a:bodyPr>
          <a:lstStyle/>
          <a:p>
            <a:pPr marL="0" indent="0" algn="ctr">
              <a:buNone/>
            </a:pPr>
            <a:r>
              <a:rPr lang="fr-FR" b="1" dirty="0">
                <a:solidFill>
                  <a:srgbClr val="0033CC"/>
                </a:solidFill>
                <a:latin typeface="Arial Rounded MT Bold" panose="020F0704030504030204" pitchFamily="34" charset="0"/>
              </a:rPr>
              <a:t>101 CEK, Page 149</a:t>
            </a:r>
            <a:endParaRPr lang="en-US" dirty="0">
              <a:solidFill>
                <a:srgbClr val="0033CC"/>
              </a:solidFill>
              <a:latin typeface="Arial Rounded MT Bold" panose="020F0704030504030204" pitchFamily="34" charset="0"/>
            </a:endParaRPr>
          </a:p>
          <a:p>
            <a:pPr marL="0" indent="0" algn="ctr">
              <a:buNone/>
            </a:pPr>
            <a:r>
              <a:rPr lang="fr-FR" b="1" dirty="0">
                <a:solidFill>
                  <a:srgbClr val="0033CC"/>
                </a:solidFill>
                <a:latin typeface="Arial Rounded MT Bold" panose="020F0704030504030204" pitchFamily="34" charset="0"/>
              </a:rPr>
              <a:t>1</a:t>
            </a:r>
            <a:endParaRPr lang="en-US" dirty="0">
              <a:solidFill>
                <a:srgbClr val="0033CC"/>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Papa </a:t>
            </a:r>
            <a:r>
              <a:rPr lang="fr-FR" sz="4000" dirty="0" err="1">
                <a:latin typeface="Arial Rounded MT Bold" panose="020F0704030504030204" pitchFamily="34" charset="0"/>
              </a:rPr>
              <a:t>mwen</a:t>
            </a:r>
            <a:r>
              <a:rPr lang="fr-FR" sz="4000" dirty="0">
                <a:latin typeface="Arial Rounded MT Bold" panose="020F0704030504030204" pitchFamily="34" charset="0"/>
              </a:rPr>
              <a:t> </a:t>
            </a:r>
            <a:r>
              <a:rPr lang="fr-FR" sz="4000" dirty="0" err="1">
                <a:latin typeface="Arial Rounded MT Bold" panose="020F0704030504030204" pitchFamily="34" charset="0"/>
              </a:rPr>
              <a:t>gen</a:t>
            </a:r>
            <a:r>
              <a:rPr lang="fr-FR" sz="4000" dirty="0">
                <a:latin typeface="Arial Rounded MT Bold" panose="020F0704030504030204" pitchFamily="34" charset="0"/>
              </a:rPr>
              <a:t> </a:t>
            </a:r>
            <a:r>
              <a:rPr lang="fr-FR" sz="4000" dirty="0" err="1">
                <a:latin typeface="Arial Rounded MT Bold" panose="020F0704030504030204" pitchFamily="34" charset="0"/>
              </a:rPr>
              <a:t>kay</a:t>
            </a:r>
            <a:r>
              <a:rPr lang="fr-FR" sz="4000" dirty="0">
                <a:latin typeface="Arial Rounded MT Bold" panose="020F0704030504030204" pitchFamily="34" charset="0"/>
              </a:rPr>
              <a:t>, </a:t>
            </a:r>
            <a:r>
              <a:rPr lang="fr-FR" sz="4000" dirty="0" err="1">
                <a:latin typeface="Arial Rounded MT Bold" panose="020F0704030504030204" pitchFamily="34" charset="0"/>
              </a:rPr>
              <a:t>avèk</a:t>
            </a:r>
            <a:r>
              <a:rPr lang="fr-FR" sz="4000" dirty="0">
                <a:latin typeface="Arial Rounded MT Bold" panose="020F0704030504030204" pitchFamily="34" charset="0"/>
              </a:rPr>
              <a:t> </a:t>
            </a:r>
            <a:r>
              <a:rPr lang="fr-FR" sz="4000" dirty="0" err="1">
                <a:latin typeface="Arial Rounded MT Bold" panose="020F0704030504030204" pitchFamily="34" charset="0"/>
              </a:rPr>
              <a:t>anpil</a:t>
            </a:r>
            <a:r>
              <a:rPr lang="fr-FR" sz="4000" dirty="0">
                <a:latin typeface="Arial Rounded MT Bold" panose="020F0704030504030204" pitchFamily="34" charset="0"/>
              </a:rPr>
              <a:t> </a:t>
            </a:r>
            <a:r>
              <a:rPr lang="fr-FR" sz="4000" dirty="0" err="1">
                <a:latin typeface="Arial Rounded MT Bold" panose="020F0704030504030204" pitchFamily="34" charset="0"/>
              </a:rPr>
              <a:t>tè</a:t>
            </a:r>
            <a:r>
              <a:rPr lang="fr-FR" sz="4000" dirty="0">
                <a:latin typeface="Arial Rounded MT Bold" panose="020F0704030504030204" pitchFamily="34" charset="0"/>
              </a:rPr>
              <a:t>,</a:t>
            </a:r>
            <a:br>
              <a:rPr lang="fr-FR" sz="4000" dirty="0">
                <a:latin typeface="Arial Rounded MT Bold" panose="020F0704030504030204" pitchFamily="34" charset="0"/>
              </a:rPr>
            </a:br>
            <a:r>
              <a:rPr lang="fr-FR" sz="4000" dirty="0">
                <a:latin typeface="Arial Rounded MT Bold" panose="020F0704030504030204" pitchFamily="34" charset="0"/>
              </a:rPr>
              <a:t>Pla men li </a:t>
            </a:r>
            <a:r>
              <a:rPr lang="fr-FR" sz="4000" dirty="0" err="1">
                <a:latin typeface="Arial Rounded MT Bold" panose="020F0704030504030204" pitchFamily="34" charset="0"/>
              </a:rPr>
              <a:t>kenbe</a:t>
            </a:r>
            <a:r>
              <a:rPr lang="fr-FR" sz="4000" dirty="0">
                <a:latin typeface="Arial Rounded MT Bold" panose="020F0704030504030204" pitchFamily="34" charset="0"/>
              </a:rPr>
              <a:t> tout </a:t>
            </a:r>
            <a:r>
              <a:rPr lang="fr-FR" sz="4000" dirty="0" err="1">
                <a:latin typeface="Arial Rounded MT Bold" panose="020F0704030504030204" pitchFamily="34" charset="0"/>
              </a:rPr>
              <a:t>fòtin</a:t>
            </a:r>
            <a:r>
              <a:rPr lang="fr-FR" sz="4000" dirty="0">
                <a:latin typeface="Arial Rounded MT Bold" panose="020F0704030504030204" pitchFamily="34" charset="0"/>
              </a:rPr>
              <a:t> li </a:t>
            </a:r>
            <a:r>
              <a:rPr lang="fr-FR" sz="4000" dirty="0" err="1">
                <a:latin typeface="Arial Rounded MT Bold" panose="020F0704030504030204" pitchFamily="34" charset="0"/>
              </a:rPr>
              <a:t>fè</a:t>
            </a:r>
            <a:r>
              <a:rPr lang="fr-FR" sz="4000" dirty="0">
                <a:latin typeface="Arial Rounded MT Bold" panose="020F0704030504030204" pitchFamily="34" charset="0"/>
              </a:rPr>
              <a:t>,</a:t>
            </a:r>
            <a:br>
              <a:rPr lang="fr-FR" sz="4000" dirty="0">
                <a:latin typeface="Arial Rounded MT Bold" panose="020F0704030504030204" pitchFamily="34" charset="0"/>
              </a:rPr>
            </a:br>
            <a:r>
              <a:rPr lang="fr-FR" sz="4000" dirty="0" err="1">
                <a:latin typeface="Arial Rounded MT Bold" panose="020F0704030504030204" pitchFamily="34" charset="0"/>
              </a:rPr>
              <a:t>Pyè</a:t>
            </a:r>
            <a:r>
              <a:rPr lang="fr-FR" sz="4000" dirty="0">
                <a:latin typeface="Arial Rounded MT Bold" panose="020F0704030504030204" pitchFamily="34" charset="0"/>
              </a:rPr>
              <a:t> </a:t>
            </a:r>
            <a:r>
              <a:rPr lang="fr-FR" sz="4000" dirty="0" err="1">
                <a:latin typeface="Arial Rounded MT Bold" panose="020F0704030504030204" pitchFamily="34" charset="0"/>
              </a:rPr>
              <a:t>presye</a:t>
            </a:r>
            <a:r>
              <a:rPr lang="fr-FR" sz="4000" dirty="0">
                <a:latin typeface="Arial Rounded MT Bold" panose="020F0704030504030204" pitchFamily="34" charset="0"/>
              </a:rPr>
              <a:t>, </a:t>
            </a:r>
            <a:r>
              <a:rPr lang="fr-FR" sz="4000" dirty="0" err="1">
                <a:latin typeface="Arial Rounded MT Bold" panose="020F0704030504030204" pitchFamily="34" charset="0"/>
              </a:rPr>
              <a:t>diaman</a:t>
            </a:r>
            <a:r>
              <a:rPr lang="fr-FR" sz="4000" dirty="0">
                <a:latin typeface="Arial Rounded MT Bold" panose="020F0704030504030204" pitchFamily="34" charset="0"/>
              </a:rPr>
              <a:t>, </a:t>
            </a:r>
            <a:r>
              <a:rPr lang="fr-FR" sz="4000" dirty="0" err="1">
                <a:latin typeface="Arial Rounded MT Bold" panose="020F0704030504030204" pitchFamily="34" charset="0"/>
              </a:rPr>
              <a:t>lajan</a:t>
            </a:r>
            <a:r>
              <a:rPr lang="fr-FR" sz="4000" dirty="0">
                <a:latin typeface="Arial Rounded MT Bold" panose="020F0704030504030204" pitchFamily="34" charset="0"/>
              </a:rPr>
              <a:t> </a:t>
            </a:r>
            <a:r>
              <a:rPr lang="fr-FR" sz="4000" dirty="0" err="1">
                <a:latin typeface="Arial Rounded MT Bold" panose="020F0704030504030204" pitchFamily="34" charset="0"/>
              </a:rPr>
              <a:t>avèk</a:t>
            </a:r>
            <a:r>
              <a:rPr lang="fr-FR" sz="4000" dirty="0">
                <a:latin typeface="Arial Rounded MT Bold" panose="020F0704030504030204" pitchFamily="34" charset="0"/>
              </a:rPr>
              <a:t> </a:t>
            </a:r>
            <a:r>
              <a:rPr lang="fr-FR" sz="4000" dirty="0" err="1">
                <a:latin typeface="Arial Rounded MT Bold" panose="020F0704030504030204" pitchFamily="34" charset="0"/>
              </a:rPr>
              <a:t>lò</a:t>
            </a:r>
            <a:r>
              <a:rPr lang="fr-FR" sz="4000" dirty="0">
                <a:latin typeface="Arial Rounded MT Bold" panose="020F0704030504030204" pitchFamily="34" charset="0"/>
              </a:rPr>
              <a:t>,</a:t>
            </a:r>
            <a:br>
              <a:rPr lang="fr-FR" sz="4000" dirty="0">
                <a:latin typeface="Arial Rounded MT Bold" panose="020F0704030504030204" pitchFamily="34" charset="0"/>
              </a:rPr>
            </a:br>
            <a:r>
              <a:rPr lang="fr-FR" sz="4000" dirty="0">
                <a:latin typeface="Arial Rounded MT Bold" panose="020F0704030504030204" pitchFamily="34" charset="0"/>
              </a:rPr>
              <a:t>Tout </a:t>
            </a:r>
            <a:r>
              <a:rPr lang="fr-FR" sz="4000" dirty="0" err="1">
                <a:latin typeface="Arial Rounded MT Bold" panose="020F0704030504030204" pitchFamily="34" charset="0"/>
              </a:rPr>
              <a:t>bwat</a:t>
            </a:r>
            <a:r>
              <a:rPr lang="fr-FR" sz="4000" dirty="0">
                <a:latin typeface="Arial Rounded MT Bold" panose="020F0704030504030204" pitchFamily="34" charset="0"/>
              </a:rPr>
              <a:t> li yo </a:t>
            </a:r>
            <a:r>
              <a:rPr lang="fr-FR" sz="4000" dirty="0" err="1">
                <a:latin typeface="Arial Rounded MT Bold" panose="020F0704030504030204" pitchFamily="34" charset="0"/>
              </a:rPr>
              <a:t>plen</a:t>
            </a:r>
            <a:r>
              <a:rPr lang="fr-FR" sz="4000" dirty="0">
                <a:latin typeface="Arial Rounded MT Bold" panose="020F0704030504030204" pitchFamily="34" charset="0"/>
              </a:rPr>
              <a:t>, </a:t>
            </a:r>
          </a:p>
          <a:p>
            <a:pPr marL="0" indent="0" algn="ctr">
              <a:buNone/>
            </a:pPr>
            <a:r>
              <a:rPr lang="fr-FR" sz="4000" dirty="0">
                <a:latin typeface="Arial Rounded MT Bold" panose="020F0704030504030204" pitchFamily="34" charset="0"/>
              </a:rPr>
              <a:t>nan </a:t>
            </a:r>
            <a:r>
              <a:rPr lang="fr-FR" sz="4000" dirty="0" err="1">
                <a:latin typeface="Arial Rounded MT Bold" panose="020F0704030504030204" pitchFamily="34" charset="0"/>
              </a:rPr>
              <a:t>richès</a:t>
            </a:r>
            <a:r>
              <a:rPr lang="fr-FR" sz="4000" dirty="0">
                <a:latin typeface="Arial Rounded MT Bold" panose="020F0704030504030204" pitchFamily="34" charset="0"/>
              </a:rPr>
              <a:t> li pi </a:t>
            </a:r>
            <a:r>
              <a:rPr lang="fr-FR" sz="4000" dirty="0" err="1">
                <a:latin typeface="Arial Rounded MT Bold" panose="020F0704030504030204" pitchFamily="34" charset="0"/>
              </a:rPr>
              <a:t>fò</a:t>
            </a:r>
            <a:r>
              <a:rPr lang="fr-FR" sz="4000" dirty="0">
                <a:latin typeface="Arial Rounded MT Bold" panose="020F0704030504030204" pitchFamily="34" charset="0"/>
              </a:rPr>
              <a:t>.</a:t>
            </a:r>
            <a:br>
              <a:rPr lang="fr-FR" sz="4000" dirty="0">
                <a:latin typeface="Arial Rounded MT Bold" panose="020F0704030504030204" pitchFamily="34" charset="0"/>
              </a:rPr>
            </a:br>
            <a:r>
              <a:rPr lang="fr-FR" sz="4000" b="1" i="1" dirty="0">
                <a:solidFill>
                  <a:srgbClr val="0033CC"/>
                </a:solidFill>
                <a:latin typeface="Arial Rounded MT Bold" panose="020F0704030504030204" pitchFamily="34" charset="0"/>
              </a:rPr>
              <a:t>Kè</a:t>
            </a:r>
            <a:br>
              <a:rPr lang="fr-FR" sz="4000" dirty="0">
                <a:latin typeface="Arial Rounded MT Bold" panose="020F0704030504030204" pitchFamily="34" charset="0"/>
              </a:rPr>
            </a:br>
            <a:r>
              <a:rPr lang="fr-FR" sz="4000" i="1" dirty="0" err="1">
                <a:solidFill>
                  <a:srgbClr val="C00000"/>
                </a:solidFill>
                <a:latin typeface="Arial Rounded MT Bold" panose="020F0704030504030204" pitchFamily="34" charset="0"/>
              </a:rPr>
              <a:t>Mwen</a:t>
            </a:r>
            <a:r>
              <a:rPr lang="fr-FR" sz="4000" i="1" dirty="0">
                <a:solidFill>
                  <a:srgbClr val="C00000"/>
                </a:solidFill>
                <a:latin typeface="Arial Rounded MT Bold" panose="020F0704030504030204" pitchFamily="34" charset="0"/>
              </a:rPr>
              <a:t> se </a:t>
            </a:r>
            <a:r>
              <a:rPr lang="fr-FR" sz="4000" i="1" dirty="0" err="1">
                <a:solidFill>
                  <a:srgbClr val="C00000"/>
                </a:solidFill>
                <a:latin typeface="Arial Rounded MT Bold" panose="020F0704030504030204" pitchFamily="34" charset="0"/>
              </a:rPr>
              <a:t>pitit</a:t>
            </a:r>
            <a:r>
              <a:rPr lang="fr-FR" sz="4000" i="1" dirty="0">
                <a:solidFill>
                  <a:srgbClr val="C00000"/>
                </a:solidFill>
                <a:latin typeface="Arial Rounded MT Bold" panose="020F0704030504030204" pitchFamily="34" charset="0"/>
              </a:rPr>
              <a:t> Wa a,</a:t>
            </a:r>
            <a:br>
              <a:rPr lang="fr-FR" sz="4000" dirty="0">
                <a:solidFill>
                  <a:srgbClr val="C00000"/>
                </a:solidFill>
                <a:latin typeface="Arial Rounded MT Bold" panose="020F0704030504030204" pitchFamily="34" charset="0"/>
              </a:rPr>
            </a:br>
            <a:r>
              <a:rPr lang="fr-FR" sz="4000" i="1" dirty="0" err="1">
                <a:solidFill>
                  <a:srgbClr val="C00000"/>
                </a:solidFill>
                <a:latin typeface="Arial Rounded MT Bold" panose="020F0704030504030204" pitchFamily="34" charset="0"/>
              </a:rPr>
              <a:t>Yon</a:t>
            </a:r>
            <a:r>
              <a:rPr lang="fr-FR" sz="4000" i="1" dirty="0">
                <a:solidFill>
                  <a:srgbClr val="C00000"/>
                </a:solidFill>
                <a:latin typeface="Arial Rounded MT Bold" panose="020F0704030504030204" pitchFamily="34" charset="0"/>
              </a:rPr>
              <a:t> </a:t>
            </a:r>
            <a:r>
              <a:rPr lang="fr-FR" sz="4000" i="1" dirty="0" err="1">
                <a:solidFill>
                  <a:srgbClr val="C00000"/>
                </a:solidFill>
                <a:latin typeface="Arial Rounded MT Bold" panose="020F0704030504030204" pitchFamily="34" charset="0"/>
              </a:rPr>
              <a:t>pitit</a:t>
            </a:r>
            <a:r>
              <a:rPr lang="fr-FR" sz="4000" i="1" dirty="0">
                <a:solidFill>
                  <a:srgbClr val="C00000"/>
                </a:solidFill>
                <a:latin typeface="Arial Rounded MT Bold" panose="020F0704030504030204" pitchFamily="34" charset="0"/>
              </a:rPr>
              <a:t> Wa a;</a:t>
            </a:r>
            <a:br>
              <a:rPr lang="fr-FR" sz="4000" dirty="0">
                <a:solidFill>
                  <a:srgbClr val="C00000"/>
                </a:solidFill>
                <a:latin typeface="Arial Rounded MT Bold" panose="020F0704030504030204" pitchFamily="34" charset="0"/>
              </a:rPr>
            </a:br>
            <a:r>
              <a:rPr lang="fr-FR" sz="4000" i="1" dirty="0" err="1">
                <a:solidFill>
                  <a:srgbClr val="C00000"/>
                </a:solidFill>
                <a:latin typeface="Arial Rounded MT Bold" panose="020F0704030504030204" pitchFamily="34" charset="0"/>
              </a:rPr>
              <a:t>Jezi</a:t>
            </a:r>
            <a:r>
              <a:rPr lang="fr-FR" sz="4000" i="1" dirty="0">
                <a:solidFill>
                  <a:srgbClr val="C00000"/>
                </a:solidFill>
                <a:latin typeface="Arial Rounded MT Bold" panose="020F0704030504030204" pitchFamily="34" charset="0"/>
              </a:rPr>
              <a:t> se </a:t>
            </a:r>
            <a:r>
              <a:rPr lang="fr-FR" sz="4000" i="1" dirty="0" err="1">
                <a:solidFill>
                  <a:srgbClr val="C00000"/>
                </a:solidFill>
                <a:latin typeface="Arial Rounded MT Bold" panose="020F0704030504030204" pitchFamily="34" charset="0"/>
              </a:rPr>
              <a:t>Sovè</a:t>
            </a:r>
            <a:r>
              <a:rPr lang="fr-FR" sz="4000" i="1" dirty="0">
                <a:solidFill>
                  <a:srgbClr val="C00000"/>
                </a:solidFill>
                <a:latin typeface="Arial Rounded MT Bold" panose="020F0704030504030204" pitchFamily="34" charset="0"/>
              </a:rPr>
              <a:t> </a:t>
            </a:r>
            <a:r>
              <a:rPr lang="fr-FR" sz="4000" i="1" dirty="0" err="1">
                <a:solidFill>
                  <a:srgbClr val="C00000"/>
                </a:solidFill>
                <a:latin typeface="Arial Rounded MT Bold" panose="020F0704030504030204" pitchFamily="34" charset="0"/>
              </a:rPr>
              <a:t>mwen</a:t>
            </a:r>
            <a:r>
              <a:rPr lang="fr-FR" sz="4000" i="1" dirty="0">
                <a:solidFill>
                  <a:srgbClr val="C00000"/>
                </a:solidFill>
                <a:latin typeface="Arial Rounded MT Bold" panose="020F0704030504030204" pitchFamily="34" charset="0"/>
              </a:rPr>
              <a:t>,</a:t>
            </a:r>
            <a:br>
              <a:rPr lang="fr-FR" sz="4000" dirty="0">
                <a:solidFill>
                  <a:srgbClr val="C00000"/>
                </a:solidFill>
                <a:latin typeface="Arial Rounded MT Bold" panose="020F0704030504030204" pitchFamily="34" charset="0"/>
              </a:rPr>
            </a:br>
            <a:r>
              <a:rPr lang="fr-FR" sz="4000" i="1" dirty="0" err="1">
                <a:solidFill>
                  <a:srgbClr val="C00000"/>
                </a:solidFill>
                <a:latin typeface="Arial Rounded MT Bold" panose="020F0704030504030204" pitchFamily="34" charset="0"/>
              </a:rPr>
              <a:t>Mwen</a:t>
            </a:r>
            <a:r>
              <a:rPr lang="fr-FR" sz="4000" i="1" dirty="0">
                <a:solidFill>
                  <a:srgbClr val="C00000"/>
                </a:solidFill>
                <a:latin typeface="Arial Rounded MT Bold" panose="020F0704030504030204" pitchFamily="34" charset="0"/>
              </a:rPr>
              <a:t> se </a:t>
            </a:r>
            <a:r>
              <a:rPr lang="fr-FR" sz="4000" i="1" dirty="0" err="1">
                <a:solidFill>
                  <a:srgbClr val="C00000"/>
                </a:solidFill>
                <a:latin typeface="Arial Rounded MT Bold" panose="020F0704030504030204" pitchFamily="34" charset="0"/>
              </a:rPr>
              <a:t>pitit</a:t>
            </a:r>
            <a:r>
              <a:rPr lang="fr-FR" sz="4000" i="1" dirty="0">
                <a:solidFill>
                  <a:srgbClr val="C00000"/>
                </a:solidFill>
                <a:latin typeface="Arial Rounded MT Bold" panose="020F0704030504030204" pitchFamily="34" charset="0"/>
              </a:rPr>
              <a:t> Wa a.</a:t>
            </a:r>
            <a:r>
              <a:rPr lang="fr-FR" sz="4000" b="1" i="1" dirty="0">
                <a:solidFill>
                  <a:srgbClr val="C00000"/>
                </a:solidFill>
                <a:latin typeface="Arial Rounded MT Bold" panose="020F0704030504030204" pitchFamily="34" charset="0"/>
              </a:rPr>
              <a:t> (2 </a:t>
            </a:r>
            <a:r>
              <a:rPr lang="fr-FR" sz="4000" b="1" i="1" dirty="0" err="1">
                <a:solidFill>
                  <a:srgbClr val="C00000"/>
                </a:solidFill>
                <a:latin typeface="Arial Rounded MT Bold" panose="020F0704030504030204" pitchFamily="34" charset="0"/>
              </a:rPr>
              <a:t>fwa</a:t>
            </a:r>
            <a:r>
              <a:rPr lang="fr-FR" sz="4000" b="1" i="1" dirty="0">
                <a:solidFill>
                  <a:srgbClr val="C00000"/>
                </a:solidFill>
                <a:latin typeface="Arial Rounded MT Bold" panose="020F0704030504030204" pitchFamily="34" charset="0"/>
              </a:rPr>
              <a:t>)</a:t>
            </a:r>
            <a:endParaRPr lang="en-US" sz="4000" dirty="0">
              <a:solidFill>
                <a:srgbClr val="C00000"/>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38D06-93E3-74AD-9D41-8A56B8CE6FD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BC537D-7EAE-7C0F-7298-A62B48114743}"/>
              </a:ext>
            </a:extLst>
          </p:cNvPr>
          <p:cNvSpPr>
            <a:spLocks noGrp="1"/>
          </p:cNvSpPr>
          <p:nvPr>
            <p:ph sz="quarter"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0" scaled="1"/>
            <a:tileRect/>
          </a:gradFill>
        </p:spPr>
        <p:txBody>
          <a:bodyPr>
            <a:normAutofit fontScale="92500"/>
          </a:bodyPr>
          <a:lstStyle/>
          <a:p>
            <a:pPr marL="0" indent="0" algn="ctr">
              <a:buNone/>
            </a:pPr>
            <a:r>
              <a:rPr lang="fr-FR" b="1" dirty="0">
                <a:solidFill>
                  <a:srgbClr val="0033CC"/>
                </a:solidFill>
                <a:latin typeface="Arial Rounded MT Bold" panose="020F0704030504030204" pitchFamily="34" charset="0"/>
              </a:rPr>
              <a:t>2</a:t>
            </a:r>
            <a:br>
              <a:rPr lang="fr-FR" dirty="0">
                <a:latin typeface="Arial Rounded MT Bold" panose="020F0704030504030204" pitchFamily="34" charset="0"/>
              </a:rPr>
            </a:br>
            <a:r>
              <a:rPr lang="fr-FR" sz="4000" dirty="0" err="1">
                <a:latin typeface="Arial Rounded MT Bold" panose="020F0704030504030204" pitchFamily="34" charset="0"/>
              </a:rPr>
              <a:t>Sèl</a:t>
            </a:r>
            <a:r>
              <a:rPr lang="fr-FR" sz="4000" dirty="0">
                <a:latin typeface="Arial Rounded MT Bold" panose="020F0704030504030204" pitchFamily="34" charset="0"/>
              </a:rPr>
              <a:t> </a:t>
            </a:r>
            <a:r>
              <a:rPr lang="fr-FR" sz="4000" dirty="0" err="1">
                <a:latin typeface="Arial Rounded MT Bold" panose="020F0704030504030204" pitchFamily="34" charset="0"/>
              </a:rPr>
              <a:t>Pitit</a:t>
            </a:r>
            <a:r>
              <a:rPr lang="fr-FR" sz="4000" dirty="0">
                <a:latin typeface="Arial Rounded MT Bold" panose="020F0704030504030204" pitchFamily="34" charset="0"/>
              </a:rPr>
              <a:t> </a:t>
            </a:r>
            <a:r>
              <a:rPr lang="fr-FR" sz="4000" dirty="0" err="1">
                <a:latin typeface="Arial Rounded MT Bold" panose="020F0704030504030204" pitchFamily="34" charset="0"/>
              </a:rPr>
              <a:t>Bondye</a:t>
            </a:r>
            <a:r>
              <a:rPr lang="fr-FR" sz="4000" dirty="0">
                <a:latin typeface="Arial Rounded MT Bold" panose="020F0704030504030204" pitchFamily="34" charset="0"/>
              </a:rPr>
              <a:t> </a:t>
            </a:r>
            <a:r>
              <a:rPr lang="fr-FR" sz="4000" dirty="0" err="1">
                <a:latin typeface="Arial Rounded MT Bold" panose="020F0704030504030204" pitchFamily="34" charset="0"/>
              </a:rPr>
              <a:t>ki</a:t>
            </a:r>
            <a:r>
              <a:rPr lang="fr-FR" sz="4000" dirty="0">
                <a:latin typeface="Arial Rounded MT Bold" panose="020F0704030504030204" pitchFamily="34" charset="0"/>
              </a:rPr>
              <a:t> </a:t>
            </a:r>
            <a:r>
              <a:rPr lang="fr-FR" sz="4000" dirty="0" err="1">
                <a:latin typeface="Arial Rounded MT Bold" panose="020F0704030504030204" pitchFamily="34" charset="0"/>
              </a:rPr>
              <a:t>sove</a:t>
            </a:r>
            <a:r>
              <a:rPr lang="fr-FR" sz="4000" dirty="0">
                <a:latin typeface="Arial Rounded MT Bold" panose="020F0704030504030204" pitchFamily="34" charset="0"/>
              </a:rPr>
              <a:t> </a:t>
            </a:r>
            <a:r>
              <a:rPr lang="fr-FR" sz="4000" dirty="0" err="1">
                <a:latin typeface="Arial Rounded MT Bold" panose="020F0704030504030204" pitchFamily="34" charset="0"/>
              </a:rPr>
              <a:t>lemonn</a:t>
            </a:r>
            <a:r>
              <a:rPr lang="fr-FR" sz="4000" dirty="0">
                <a:latin typeface="Arial Rounded MT Bold" panose="020F0704030504030204" pitchFamily="34" charset="0"/>
              </a:rPr>
              <a:t>,</a:t>
            </a:r>
            <a:br>
              <a:rPr lang="fr-FR" sz="4000" dirty="0">
                <a:latin typeface="Arial Rounded MT Bold" panose="020F0704030504030204" pitchFamily="34" charset="0"/>
              </a:rPr>
            </a:br>
            <a:r>
              <a:rPr lang="fr-FR" sz="4000" dirty="0" err="1">
                <a:latin typeface="Arial Rounded MT Bold" panose="020F0704030504030204" pitchFamily="34" charset="0"/>
              </a:rPr>
              <a:t>Yon</a:t>
            </a:r>
            <a:r>
              <a:rPr lang="fr-FR" sz="4000" dirty="0">
                <a:latin typeface="Arial Rounded MT Bold" panose="020F0704030504030204" pitchFamily="34" charset="0"/>
              </a:rPr>
              <a:t> </a:t>
            </a:r>
            <a:r>
              <a:rPr lang="fr-FR" sz="4000" dirty="0" err="1">
                <a:latin typeface="Arial Rounded MT Bold" panose="020F0704030504030204" pitchFamily="34" charset="0"/>
              </a:rPr>
              <a:t>jou</a:t>
            </a:r>
            <a:r>
              <a:rPr lang="fr-FR" sz="4000" dirty="0">
                <a:latin typeface="Arial Rounded MT Bold" panose="020F0704030504030204" pitchFamily="34" charset="0"/>
              </a:rPr>
              <a:t> te mache sou </a:t>
            </a:r>
            <a:r>
              <a:rPr lang="fr-FR" sz="4000" dirty="0" err="1">
                <a:latin typeface="Arial Rounded MT Bold" panose="020F0704030504030204" pitchFamily="34" charset="0"/>
              </a:rPr>
              <a:t>tè</a:t>
            </a:r>
            <a:r>
              <a:rPr lang="fr-FR" sz="4000" dirty="0">
                <a:latin typeface="Arial Rounded MT Bold" panose="020F0704030504030204" pitchFamily="34" charset="0"/>
              </a:rPr>
              <a:t> </a:t>
            </a:r>
            <a:r>
              <a:rPr lang="fr-FR" sz="4000" dirty="0" err="1">
                <a:latin typeface="Arial Rounded MT Bold" panose="020F0704030504030204" pitchFamily="34" charset="0"/>
              </a:rPr>
              <a:t>kon</a:t>
            </a:r>
            <a:r>
              <a:rPr lang="fr-FR" sz="4000" dirty="0">
                <a:latin typeface="Arial Rounded MT Bold" panose="020F0704030504030204" pitchFamily="34" charset="0"/>
              </a:rPr>
              <a:t> </a:t>
            </a:r>
            <a:r>
              <a:rPr lang="fr-FR" sz="4000" dirty="0" err="1">
                <a:latin typeface="Arial Rounded MT Bold" panose="020F0704030504030204" pitchFamily="34" charset="0"/>
              </a:rPr>
              <a:t>yon</a:t>
            </a:r>
            <a:r>
              <a:rPr lang="fr-FR" sz="4000" dirty="0">
                <a:latin typeface="Arial Rounded MT Bold" panose="020F0704030504030204" pitchFamily="34" charset="0"/>
              </a:rPr>
              <a:t> </a:t>
            </a:r>
            <a:r>
              <a:rPr lang="fr-FR" sz="4000" dirty="0" err="1">
                <a:latin typeface="Arial Rounded MT Bold" panose="020F0704030504030204" pitchFamily="34" charset="0"/>
              </a:rPr>
              <a:t>nonm</a:t>
            </a:r>
            <a:br>
              <a:rPr lang="fr-FR" sz="4000" dirty="0">
                <a:latin typeface="Arial Rounded MT Bold" panose="020F0704030504030204" pitchFamily="34" charset="0"/>
              </a:rPr>
            </a:br>
            <a:r>
              <a:rPr lang="fr-FR" sz="4000" dirty="0" err="1">
                <a:latin typeface="Arial Rounded MT Bold" panose="020F0704030504030204" pitchFamily="34" charset="0"/>
              </a:rPr>
              <a:t>Kounye</a:t>
            </a:r>
            <a:r>
              <a:rPr lang="fr-FR" sz="4000" dirty="0">
                <a:latin typeface="Arial Rounded MT Bold" panose="020F0704030504030204" pitchFamily="34" charset="0"/>
              </a:rPr>
              <a:t> a, l </a:t>
            </a:r>
            <a:r>
              <a:rPr lang="fr-FR" sz="4000" dirty="0" err="1">
                <a:latin typeface="Arial Rounded MT Bold" panose="020F0704030504030204" pitchFamily="34" charset="0"/>
              </a:rPr>
              <a:t>ap</a:t>
            </a:r>
            <a:r>
              <a:rPr lang="fr-FR" sz="4000" dirty="0">
                <a:latin typeface="Arial Rounded MT Bold" panose="020F0704030504030204" pitchFamily="34" charset="0"/>
              </a:rPr>
              <a:t> </a:t>
            </a:r>
            <a:r>
              <a:rPr lang="fr-FR" sz="4000" dirty="0" err="1">
                <a:latin typeface="Arial Rounded MT Bold" panose="020F0704030504030204" pitchFamily="34" charset="0"/>
              </a:rPr>
              <a:t>plede</a:t>
            </a:r>
            <a:r>
              <a:rPr lang="fr-FR" sz="4000" dirty="0">
                <a:latin typeface="Arial Rounded MT Bold" panose="020F0704030504030204" pitchFamily="34" charset="0"/>
              </a:rPr>
              <a:t> </a:t>
            </a:r>
          </a:p>
          <a:p>
            <a:pPr marL="0" indent="0" algn="ctr">
              <a:buNone/>
            </a:pPr>
            <a:r>
              <a:rPr lang="fr-FR" sz="4000" dirty="0" err="1">
                <a:latin typeface="Arial Rounded MT Bold" panose="020F0704030504030204" pitchFamily="34" charset="0"/>
              </a:rPr>
              <a:t>padon</a:t>
            </a:r>
            <a:r>
              <a:rPr lang="fr-FR" sz="4000" dirty="0">
                <a:latin typeface="Arial Rounded MT Bold" panose="020F0704030504030204" pitchFamily="34" charset="0"/>
              </a:rPr>
              <a:t> </a:t>
            </a:r>
            <a:r>
              <a:rPr lang="fr-FR" sz="4000" dirty="0" err="1">
                <a:latin typeface="Arial Rounded MT Bold" panose="020F0704030504030204" pitchFamily="34" charset="0"/>
              </a:rPr>
              <a:t>nou</a:t>
            </a:r>
            <a:r>
              <a:rPr lang="fr-FR" sz="4000" dirty="0">
                <a:latin typeface="Arial Rounded MT Bold" panose="020F0704030504030204" pitchFamily="34" charset="0"/>
              </a:rPr>
              <a:t> nan </a:t>
            </a:r>
            <a:r>
              <a:rPr lang="fr-FR" sz="4000" dirty="0" err="1">
                <a:latin typeface="Arial Rounded MT Bold" panose="020F0704030504030204" pitchFamily="34" charset="0"/>
              </a:rPr>
              <a:t>syèl</a:t>
            </a:r>
            <a:r>
              <a:rPr lang="fr-FR" sz="4000" dirty="0">
                <a:latin typeface="Arial Rounded MT Bold" panose="020F0704030504030204" pitchFamily="34" charset="0"/>
              </a:rPr>
              <a:t>;</a:t>
            </a:r>
            <a:br>
              <a:rPr lang="fr-FR" sz="4000" dirty="0">
                <a:latin typeface="Arial Rounded MT Bold" panose="020F0704030504030204" pitchFamily="34" charset="0"/>
              </a:rPr>
            </a:br>
            <a:r>
              <a:rPr lang="fr-FR" sz="4000" dirty="0" err="1">
                <a:latin typeface="Arial Rounded MT Bold" panose="020F0704030504030204" pitchFamily="34" charset="0"/>
              </a:rPr>
              <a:t>Lè</a:t>
            </a:r>
            <a:r>
              <a:rPr lang="fr-FR" sz="4000" dirty="0">
                <a:latin typeface="Arial Rounded MT Bold" panose="020F0704030504030204" pitchFamily="34" charset="0"/>
              </a:rPr>
              <a:t> l a vin </a:t>
            </a:r>
            <a:r>
              <a:rPr lang="fr-FR" sz="4000" dirty="0" err="1">
                <a:latin typeface="Arial Rounded MT Bold" panose="020F0704030504030204" pitchFamily="34" charset="0"/>
              </a:rPr>
              <a:t>chache</a:t>
            </a:r>
            <a:r>
              <a:rPr lang="fr-FR" sz="4000" dirty="0">
                <a:latin typeface="Arial Rounded MT Bold" panose="020F0704030504030204" pitchFamily="34" charset="0"/>
              </a:rPr>
              <a:t> </a:t>
            </a:r>
            <a:r>
              <a:rPr lang="fr-FR" sz="4000" dirty="0" err="1">
                <a:latin typeface="Arial Rounded MT Bold" panose="020F0704030504030204" pitchFamily="34" charset="0"/>
              </a:rPr>
              <a:t>nou</a:t>
            </a:r>
            <a:r>
              <a:rPr lang="fr-FR" sz="4000" dirty="0">
                <a:latin typeface="Arial Rounded MT Bold" panose="020F0704030504030204" pitchFamily="34" charset="0"/>
              </a:rPr>
              <a:t>, n a antre </a:t>
            </a:r>
            <a:r>
              <a:rPr lang="fr-FR" sz="4000" dirty="0" err="1">
                <a:latin typeface="Arial Rounded MT Bold" panose="020F0704030504030204" pitchFamily="34" charset="0"/>
              </a:rPr>
              <a:t>avè</a:t>
            </a:r>
            <a:r>
              <a:rPr lang="fr-FR" sz="4000" dirty="0">
                <a:latin typeface="Arial Rounded MT Bold" panose="020F0704030504030204" pitchFamily="34" charset="0"/>
              </a:rPr>
              <a:t> l.</a:t>
            </a:r>
            <a:endParaRPr lang="en-US" sz="4000" dirty="0">
              <a:latin typeface="Arial Rounded MT Bold" panose="020F0704030504030204" pitchFamily="34" charset="0"/>
            </a:endParaRPr>
          </a:p>
          <a:p>
            <a:pPr marL="0" indent="0" algn="ctr">
              <a:buNone/>
            </a:pPr>
            <a:r>
              <a:rPr lang="fr-FR" sz="4000" b="1" i="1" dirty="0">
                <a:solidFill>
                  <a:srgbClr val="0033CC"/>
                </a:solidFill>
                <a:latin typeface="Arial Rounded MT Bold" panose="020F0704030504030204" pitchFamily="34" charset="0"/>
              </a:rPr>
              <a:t>Kè</a:t>
            </a:r>
            <a:br>
              <a:rPr lang="fr-FR" sz="4000" dirty="0">
                <a:latin typeface="Arial Rounded MT Bold" panose="020F0704030504030204" pitchFamily="34" charset="0"/>
              </a:rPr>
            </a:br>
            <a:r>
              <a:rPr lang="fr-FR" sz="4000" i="1" dirty="0" err="1">
                <a:solidFill>
                  <a:srgbClr val="C00000"/>
                </a:solidFill>
                <a:latin typeface="Arial Rounded MT Bold" panose="020F0704030504030204" pitchFamily="34" charset="0"/>
              </a:rPr>
              <a:t>Mwen</a:t>
            </a:r>
            <a:r>
              <a:rPr lang="fr-FR" sz="4000" i="1" dirty="0">
                <a:solidFill>
                  <a:srgbClr val="C00000"/>
                </a:solidFill>
                <a:latin typeface="Arial Rounded MT Bold" panose="020F0704030504030204" pitchFamily="34" charset="0"/>
              </a:rPr>
              <a:t> se </a:t>
            </a:r>
            <a:r>
              <a:rPr lang="fr-FR" sz="4000" i="1" dirty="0" err="1">
                <a:solidFill>
                  <a:srgbClr val="C00000"/>
                </a:solidFill>
                <a:latin typeface="Arial Rounded MT Bold" panose="020F0704030504030204" pitchFamily="34" charset="0"/>
              </a:rPr>
              <a:t>pitit</a:t>
            </a:r>
            <a:r>
              <a:rPr lang="fr-FR" sz="4000" i="1" dirty="0">
                <a:solidFill>
                  <a:srgbClr val="C00000"/>
                </a:solidFill>
                <a:latin typeface="Arial Rounded MT Bold" panose="020F0704030504030204" pitchFamily="34" charset="0"/>
              </a:rPr>
              <a:t> Wa a,</a:t>
            </a:r>
            <a:br>
              <a:rPr lang="fr-FR" sz="4000" dirty="0">
                <a:solidFill>
                  <a:srgbClr val="C00000"/>
                </a:solidFill>
                <a:latin typeface="Arial Rounded MT Bold" panose="020F0704030504030204" pitchFamily="34" charset="0"/>
              </a:rPr>
            </a:br>
            <a:r>
              <a:rPr lang="fr-FR" sz="4000" i="1" dirty="0" err="1">
                <a:solidFill>
                  <a:srgbClr val="C00000"/>
                </a:solidFill>
                <a:latin typeface="Arial Rounded MT Bold" panose="020F0704030504030204" pitchFamily="34" charset="0"/>
              </a:rPr>
              <a:t>Yon</a:t>
            </a:r>
            <a:r>
              <a:rPr lang="fr-FR" sz="4000" i="1" dirty="0">
                <a:solidFill>
                  <a:srgbClr val="C00000"/>
                </a:solidFill>
                <a:latin typeface="Arial Rounded MT Bold" panose="020F0704030504030204" pitchFamily="34" charset="0"/>
              </a:rPr>
              <a:t> </a:t>
            </a:r>
            <a:r>
              <a:rPr lang="fr-FR" sz="4000" i="1" dirty="0" err="1">
                <a:solidFill>
                  <a:srgbClr val="C00000"/>
                </a:solidFill>
                <a:latin typeface="Arial Rounded MT Bold" panose="020F0704030504030204" pitchFamily="34" charset="0"/>
              </a:rPr>
              <a:t>pitit</a:t>
            </a:r>
            <a:r>
              <a:rPr lang="fr-FR" sz="4000" i="1" dirty="0">
                <a:solidFill>
                  <a:srgbClr val="C00000"/>
                </a:solidFill>
                <a:latin typeface="Arial Rounded MT Bold" panose="020F0704030504030204" pitchFamily="34" charset="0"/>
              </a:rPr>
              <a:t> Wa a;</a:t>
            </a:r>
            <a:br>
              <a:rPr lang="fr-FR" sz="4000" dirty="0">
                <a:solidFill>
                  <a:srgbClr val="C00000"/>
                </a:solidFill>
                <a:latin typeface="Arial Rounded MT Bold" panose="020F0704030504030204" pitchFamily="34" charset="0"/>
              </a:rPr>
            </a:br>
            <a:r>
              <a:rPr lang="fr-FR" sz="4000" i="1" dirty="0" err="1">
                <a:solidFill>
                  <a:srgbClr val="C00000"/>
                </a:solidFill>
                <a:latin typeface="Arial Rounded MT Bold" panose="020F0704030504030204" pitchFamily="34" charset="0"/>
              </a:rPr>
              <a:t>Jezi</a:t>
            </a:r>
            <a:r>
              <a:rPr lang="fr-FR" sz="4000" i="1" dirty="0">
                <a:solidFill>
                  <a:srgbClr val="C00000"/>
                </a:solidFill>
                <a:latin typeface="Arial Rounded MT Bold" panose="020F0704030504030204" pitchFamily="34" charset="0"/>
              </a:rPr>
              <a:t> se </a:t>
            </a:r>
            <a:r>
              <a:rPr lang="fr-FR" sz="4000" i="1" dirty="0" err="1">
                <a:solidFill>
                  <a:srgbClr val="C00000"/>
                </a:solidFill>
                <a:latin typeface="Arial Rounded MT Bold" panose="020F0704030504030204" pitchFamily="34" charset="0"/>
              </a:rPr>
              <a:t>Sovè</a:t>
            </a:r>
            <a:r>
              <a:rPr lang="fr-FR" sz="4000" i="1" dirty="0">
                <a:solidFill>
                  <a:srgbClr val="C00000"/>
                </a:solidFill>
                <a:latin typeface="Arial Rounded MT Bold" panose="020F0704030504030204" pitchFamily="34" charset="0"/>
              </a:rPr>
              <a:t> </a:t>
            </a:r>
            <a:r>
              <a:rPr lang="fr-FR" sz="4000" i="1" dirty="0" err="1">
                <a:solidFill>
                  <a:srgbClr val="C00000"/>
                </a:solidFill>
                <a:latin typeface="Arial Rounded MT Bold" panose="020F0704030504030204" pitchFamily="34" charset="0"/>
              </a:rPr>
              <a:t>mwen</a:t>
            </a:r>
            <a:r>
              <a:rPr lang="fr-FR" sz="4000" i="1" dirty="0">
                <a:solidFill>
                  <a:srgbClr val="C00000"/>
                </a:solidFill>
                <a:latin typeface="Arial Rounded MT Bold" panose="020F0704030504030204" pitchFamily="34" charset="0"/>
              </a:rPr>
              <a:t>,</a:t>
            </a:r>
            <a:br>
              <a:rPr lang="fr-FR" sz="4000" dirty="0">
                <a:solidFill>
                  <a:srgbClr val="C00000"/>
                </a:solidFill>
                <a:latin typeface="Arial Rounded MT Bold" panose="020F0704030504030204" pitchFamily="34" charset="0"/>
              </a:rPr>
            </a:br>
            <a:r>
              <a:rPr lang="fr-FR" sz="4000" i="1" dirty="0" err="1">
                <a:solidFill>
                  <a:srgbClr val="C00000"/>
                </a:solidFill>
                <a:latin typeface="Arial Rounded MT Bold" panose="020F0704030504030204" pitchFamily="34" charset="0"/>
              </a:rPr>
              <a:t>Mwen</a:t>
            </a:r>
            <a:r>
              <a:rPr lang="fr-FR" sz="4000" i="1" dirty="0">
                <a:solidFill>
                  <a:srgbClr val="C00000"/>
                </a:solidFill>
                <a:latin typeface="Arial Rounded MT Bold" panose="020F0704030504030204" pitchFamily="34" charset="0"/>
              </a:rPr>
              <a:t> se </a:t>
            </a:r>
            <a:r>
              <a:rPr lang="fr-FR" sz="4000" i="1" dirty="0" err="1">
                <a:solidFill>
                  <a:srgbClr val="C00000"/>
                </a:solidFill>
                <a:latin typeface="Arial Rounded MT Bold" panose="020F0704030504030204" pitchFamily="34" charset="0"/>
              </a:rPr>
              <a:t>pitit</a:t>
            </a:r>
            <a:r>
              <a:rPr lang="fr-FR" sz="4000" i="1" dirty="0">
                <a:solidFill>
                  <a:srgbClr val="C00000"/>
                </a:solidFill>
                <a:latin typeface="Arial Rounded MT Bold" panose="020F0704030504030204" pitchFamily="34" charset="0"/>
              </a:rPr>
              <a:t> Wa a.</a:t>
            </a:r>
            <a:r>
              <a:rPr lang="fr-FR" sz="4000" b="1" i="1" dirty="0">
                <a:solidFill>
                  <a:srgbClr val="C00000"/>
                </a:solidFill>
                <a:latin typeface="Arial Rounded MT Bold" panose="020F0704030504030204" pitchFamily="34" charset="0"/>
              </a:rPr>
              <a:t> (2 </a:t>
            </a:r>
            <a:r>
              <a:rPr lang="fr-FR" sz="4000" b="1" i="1" dirty="0" err="1">
                <a:solidFill>
                  <a:srgbClr val="C00000"/>
                </a:solidFill>
                <a:latin typeface="Arial Rounded MT Bold" panose="020F0704030504030204" pitchFamily="34" charset="0"/>
              </a:rPr>
              <a:t>fwa</a:t>
            </a:r>
            <a:r>
              <a:rPr lang="fr-FR" sz="4000" b="1" i="1" dirty="0">
                <a:solidFill>
                  <a:srgbClr val="C00000"/>
                </a:solidFill>
                <a:latin typeface="Arial Rounded MT Bold" panose="020F0704030504030204" pitchFamily="34" charset="0"/>
              </a:rPr>
              <a:t>)</a:t>
            </a:r>
            <a:endParaRPr lang="en-US" sz="4000" dirty="0">
              <a:solidFill>
                <a:srgbClr val="C00000"/>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5249134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40989-36ED-DC85-321B-56FCC82C0CF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FC2B0A-0907-4920-7922-7CBFC17741B5}"/>
              </a:ext>
            </a:extLst>
          </p:cNvPr>
          <p:cNvSpPr>
            <a:spLocks noGrp="1"/>
          </p:cNvSpPr>
          <p:nvPr>
            <p:ph sz="quarter"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0" scaled="1"/>
            <a:tileRect/>
          </a:gradFill>
        </p:spPr>
        <p:txBody>
          <a:bodyPr>
            <a:normAutofit fontScale="92500"/>
          </a:bodyPr>
          <a:lstStyle/>
          <a:p>
            <a:pPr marL="0" indent="0" algn="ctr">
              <a:buNone/>
            </a:pPr>
            <a:r>
              <a:rPr lang="fr-FR" b="1" dirty="0">
                <a:solidFill>
                  <a:srgbClr val="0033CC"/>
                </a:solidFill>
                <a:latin typeface="Arial Rounded MT Bold" panose="020F0704030504030204" pitchFamily="34" charset="0"/>
              </a:rPr>
              <a:t>3</a:t>
            </a:r>
            <a:br>
              <a:rPr lang="fr-FR" dirty="0">
                <a:latin typeface="Arial Rounded MT Bold" panose="020F0704030504030204" pitchFamily="34" charset="0"/>
              </a:rPr>
            </a:br>
            <a:r>
              <a:rPr lang="fr-FR" sz="4000" dirty="0" err="1">
                <a:latin typeface="Arial Rounded MT Bold" panose="020F0704030504030204" pitchFamily="34" charset="0"/>
              </a:rPr>
              <a:t>Lontan</a:t>
            </a:r>
            <a:r>
              <a:rPr lang="fr-FR" sz="4000" dirty="0">
                <a:latin typeface="Arial Rounded MT Bold" panose="020F0704030504030204" pitchFamily="34" charset="0"/>
              </a:rPr>
              <a:t> </a:t>
            </a:r>
            <a:r>
              <a:rPr lang="fr-FR" sz="4000" dirty="0" err="1">
                <a:latin typeface="Arial Rounded MT Bold" panose="020F0704030504030204" pitchFamily="34" charset="0"/>
              </a:rPr>
              <a:t>mwen</a:t>
            </a:r>
            <a:r>
              <a:rPr lang="fr-FR" sz="4000" dirty="0">
                <a:latin typeface="Arial Rounded MT Bold" panose="020F0704030504030204" pitchFamily="34" charset="0"/>
              </a:rPr>
              <a:t> mache, </a:t>
            </a:r>
            <a:r>
              <a:rPr lang="fr-FR" sz="4000" dirty="0" err="1">
                <a:latin typeface="Arial Rounded MT Bold" panose="020F0704030504030204" pitchFamily="34" charset="0"/>
              </a:rPr>
              <a:t>yon</a:t>
            </a:r>
            <a:r>
              <a:rPr lang="fr-FR" sz="4000" dirty="0">
                <a:latin typeface="Arial Rounded MT Bold" panose="020F0704030504030204" pitchFamily="34" charset="0"/>
              </a:rPr>
              <a:t> </a:t>
            </a:r>
            <a:r>
              <a:rPr lang="fr-FR" sz="4000" dirty="0" err="1">
                <a:latin typeface="Arial Rounded MT Bold" panose="020F0704030504030204" pitchFamily="34" charset="0"/>
              </a:rPr>
              <a:t>nanm</a:t>
            </a:r>
            <a:r>
              <a:rPr lang="fr-FR" sz="4000" dirty="0">
                <a:latin typeface="Arial Rounded MT Bold" panose="020F0704030504030204" pitchFamily="34" charset="0"/>
              </a:rPr>
              <a:t> </a:t>
            </a:r>
            <a:r>
              <a:rPr lang="fr-FR" sz="4000" dirty="0" err="1">
                <a:latin typeface="Arial Rounded MT Bold" panose="020F0704030504030204" pitchFamily="34" charset="0"/>
              </a:rPr>
              <a:t>egare</a:t>
            </a:r>
            <a:r>
              <a:rPr lang="fr-FR" sz="4000" dirty="0">
                <a:latin typeface="Arial Rounded MT Bold" panose="020F0704030504030204" pitchFamily="34" charset="0"/>
              </a:rPr>
              <a:t>;</a:t>
            </a:r>
            <a:br>
              <a:rPr lang="fr-FR" sz="4000" dirty="0">
                <a:latin typeface="Arial Rounded MT Bold" panose="020F0704030504030204" pitchFamily="34" charset="0"/>
              </a:rPr>
            </a:br>
            <a:r>
              <a:rPr lang="fr-FR" sz="4000" dirty="0">
                <a:latin typeface="Arial Rounded MT Bold" panose="020F0704030504030204" pitchFamily="34" charset="0"/>
              </a:rPr>
              <a:t>M te </a:t>
            </a:r>
            <a:r>
              <a:rPr lang="fr-FR" sz="4000" dirty="0" err="1">
                <a:latin typeface="Arial Rounded MT Bold" panose="020F0704030504030204" pitchFamily="34" charset="0"/>
              </a:rPr>
              <a:t>pito</a:t>
            </a:r>
            <a:r>
              <a:rPr lang="fr-FR" sz="4000" dirty="0">
                <a:latin typeface="Arial Rounded MT Bold" panose="020F0704030504030204" pitchFamily="34" charset="0"/>
              </a:rPr>
              <a:t> </a:t>
            </a:r>
            <a:r>
              <a:rPr lang="fr-FR" sz="4000" dirty="0" err="1">
                <a:latin typeface="Arial Rounded MT Bold" panose="020F0704030504030204" pitchFamily="34" charset="0"/>
              </a:rPr>
              <a:t>peche</a:t>
            </a:r>
            <a:r>
              <a:rPr lang="fr-FR" sz="4000" dirty="0">
                <a:latin typeface="Arial Rounded MT Bold" panose="020F0704030504030204" pitchFamily="34" charset="0"/>
              </a:rPr>
              <a:t> </a:t>
            </a:r>
            <a:r>
              <a:rPr lang="fr-FR" sz="4000" dirty="0" err="1">
                <a:latin typeface="Arial Rounded MT Bold" panose="020F0704030504030204" pitchFamily="34" charset="0"/>
              </a:rPr>
              <a:t>pase</a:t>
            </a:r>
            <a:r>
              <a:rPr lang="fr-FR" sz="4000" dirty="0">
                <a:latin typeface="Arial Rounded MT Bold" panose="020F0704030504030204" pitchFamily="34" charset="0"/>
              </a:rPr>
              <a:t> </a:t>
            </a:r>
            <a:r>
              <a:rPr lang="fr-FR" sz="4000" dirty="0" err="1">
                <a:latin typeface="Arial Rounded MT Bold" panose="020F0704030504030204" pitchFamily="34" charset="0"/>
              </a:rPr>
              <a:t>konnen</a:t>
            </a:r>
            <a:r>
              <a:rPr lang="fr-FR" sz="4000" dirty="0">
                <a:latin typeface="Arial Rounded MT Bold" panose="020F0704030504030204" pitchFamily="34" charset="0"/>
              </a:rPr>
              <a:t> </a:t>
            </a:r>
            <a:r>
              <a:rPr lang="fr-FR" sz="4000" dirty="0" err="1">
                <a:latin typeface="Arial Rounded MT Bold" panose="020F0704030504030204" pitchFamily="34" charset="0"/>
              </a:rPr>
              <a:t>Bondye</a:t>
            </a:r>
            <a:r>
              <a:rPr lang="fr-FR" sz="4000" dirty="0">
                <a:latin typeface="Arial Rounded MT Bold" panose="020F0704030504030204" pitchFamily="34" charset="0"/>
              </a:rPr>
              <a:t>;</a:t>
            </a:r>
            <a:br>
              <a:rPr lang="fr-FR" sz="4000" dirty="0">
                <a:latin typeface="Arial Rounded MT Bold" panose="020F0704030504030204" pitchFamily="34" charset="0"/>
              </a:rPr>
            </a:br>
            <a:r>
              <a:rPr lang="fr-FR" sz="4000" dirty="0">
                <a:latin typeface="Arial Rounded MT Bold" panose="020F0704030504030204" pitchFamily="34" charset="0"/>
              </a:rPr>
              <a:t>Men li adopte m, e li </a:t>
            </a:r>
            <a:r>
              <a:rPr lang="fr-FR" sz="4000" dirty="0" err="1">
                <a:latin typeface="Arial Rounded MT Bold" panose="020F0704030504030204" pitchFamily="34" charset="0"/>
              </a:rPr>
              <a:t>enskri</a:t>
            </a:r>
            <a:r>
              <a:rPr lang="fr-FR" sz="4000" dirty="0">
                <a:latin typeface="Arial Rounded MT Bold" panose="020F0704030504030204" pitchFamily="34" charset="0"/>
              </a:rPr>
              <a:t> non m;</a:t>
            </a:r>
            <a:br>
              <a:rPr lang="fr-FR" sz="4000" dirty="0">
                <a:latin typeface="Arial Rounded MT Bold" panose="020F0704030504030204" pitchFamily="34" charset="0"/>
              </a:rPr>
            </a:br>
            <a:r>
              <a:rPr lang="fr-FR" sz="4000" dirty="0" err="1">
                <a:latin typeface="Arial Rounded MT Bold" panose="020F0704030504030204" pitchFamily="34" charset="0"/>
              </a:rPr>
              <a:t>Mwen</a:t>
            </a:r>
            <a:r>
              <a:rPr lang="fr-FR" sz="4000" dirty="0">
                <a:latin typeface="Arial Rounded MT Bold" panose="020F0704030504030204" pitchFamily="34" charset="0"/>
              </a:rPr>
              <a:t> se </a:t>
            </a:r>
            <a:r>
              <a:rPr lang="fr-FR" sz="4000" dirty="0" err="1">
                <a:latin typeface="Arial Rounded MT Bold" panose="020F0704030504030204" pitchFamily="34" charset="0"/>
              </a:rPr>
              <a:t>eritye</a:t>
            </a:r>
            <a:r>
              <a:rPr lang="fr-FR" sz="4000" dirty="0">
                <a:latin typeface="Arial Rounded MT Bold" panose="020F0704030504030204" pitchFamily="34" charset="0"/>
              </a:rPr>
              <a:t> </a:t>
            </a:r>
            <a:r>
              <a:rPr lang="fr-FR" sz="4000" dirty="0" err="1">
                <a:latin typeface="Arial Rounded MT Bold" panose="020F0704030504030204" pitchFamily="34" charset="0"/>
              </a:rPr>
              <a:t>yon</a:t>
            </a:r>
            <a:r>
              <a:rPr lang="fr-FR" sz="4000" dirty="0">
                <a:latin typeface="Arial Rounded MT Bold" panose="020F0704030504030204" pitchFamily="34" charset="0"/>
              </a:rPr>
              <a:t> </a:t>
            </a:r>
            <a:r>
              <a:rPr lang="fr-FR" sz="4000" dirty="0" err="1">
                <a:latin typeface="Arial Rounded MT Bold" panose="020F0704030504030204" pitchFamily="34" charset="0"/>
              </a:rPr>
              <a:t>palè</a:t>
            </a:r>
            <a:r>
              <a:rPr lang="fr-FR" sz="4000" dirty="0">
                <a:latin typeface="Arial Rounded MT Bold" panose="020F0704030504030204" pitchFamily="34" charset="0"/>
              </a:rPr>
              <a:t>, </a:t>
            </a:r>
            <a:r>
              <a:rPr lang="fr-FR" sz="4000" dirty="0" err="1">
                <a:latin typeface="Arial Rounded MT Bold" panose="020F0704030504030204" pitchFamily="34" charset="0"/>
              </a:rPr>
              <a:t>yon</a:t>
            </a:r>
            <a:r>
              <a:rPr lang="fr-FR" sz="4000" dirty="0">
                <a:latin typeface="Arial Rounded MT Bold" panose="020F0704030504030204" pitchFamily="34" charset="0"/>
              </a:rPr>
              <a:t> </a:t>
            </a:r>
            <a:r>
              <a:rPr lang="fr-FR" sz="4000" dirty="0" err="1">
                <a:latin typeface="Arial Rounded MT Bold" panose="020F0704030504030204" pitchFamily="34" charset="0"/>
              </a:rPr>
              <a:t>kouwòn</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b="1" i="1" dirty="0">
                <a:solidFill>
                  <a:srgbClr val="0033CC"/>
                </a:solidFill>
                <a:latin typeface="Arial Rounded MT Bold" panose="020F0704030504030204" pitchFamily="34" charset="0"/>
              </a:rPr>
              <a:t>Kè</a:t>
            </a:r>
            <a:br>
              <a:rPr lang="fr-FR" sz="4000" dirty="0">
                <a:latin typeface="Arial Rounded MT Bold" panose="020F0704030504030204" pitchFamily="34" charset="0"/>
              </a:rPr>
            </a:br>
            <a:r>
              <a:rPr lang="fr-FR" sz="4000" i="1" dirty="0" err="1">
                <a:solidFill>
                  <a:srgbClr val="C00000"/>
                </a:solidFill>
                <a:latin typeface="Arial Rounded MT Bold" panose="020F0704030504030204" pitchFamily="34" charset="0"/>
              </a:rPr>
              <a:t>Mwen</a:t>
            </a:r>
            <a:r>
              <a:rPr lang="fr-FR" sz="4000" i="1" dirty="0">
                <a:solidFill>
                  <a:srgbClr val="C00000"/>
                </a:solidFill>
                <a:latin typeface="Arial Rounded MT Bold" panose="020F0704030504030204" pitchFamily="34" charset="0"/>
              </a:rPr>
              <a:t> se </a:t>
            </a:r>
            <a:r>
              <a:rPr lang="fr-FR" sz="4000" i="1" dirty="0" err="1">
                <a:solidFill>
                  <a:srgbClr val="C00000"/>
                </a:solidFill>
                <a:latin typeface="Arial Rounded MT Bold" panose="020F0704030504030204" pitchFamily="34" charset="0"/>
              </a:rPr>
              <a:t>pitit</a:t>
            </a:r>
            <a:r>
              <a:rPr lang="fr-FR" sz="4000" i="1" dirty="0">
                <a:solidFill>
                  <a:srgbClr val="C00000"/>
                </a:solidFill>
                <a:latin typeface="Arial Rounded MT Bold" panose="020F0704030504030204" pitchFamily="34" charset="0"/>
              </a:rPr>
              <a:t> Wa a,</a:t>
            </a:r>
            <a:br>
              <a:rPr lang="fr-FR" sz="4000" dirty="0">
                <a:solidFill>
                  <a:srgbClr val="C00000"/>
                </a:solidFill>
                <a:latin typeface="Arial Rounded MT Bold" panose="020F0704030504030204" pitchFamily="34" charset="0"/>
              </a:rPr>
            </a:br>
            <a:r>
              <a:rPr lang="fr-FR" sz="4000" i="1" dirty="0" err="1">
                <a:solidFill>
                  <a:srgbClr val="C00000"/>
                </a:solidFill>
                <a:latin typeface="Arial Rounded MT Bold" panose="020F0704030504030204" pitchFamily="34" charset="0"/>
              </a:rPr>
              <a:t>Yon</a:t>
            </a:r>
            <a:r>
              <a:rPr lang="fr-FR" sz="4000" i="1" dirty="0">
                <a:solidFill>
                  <a:srgbClr val="C00000"/>
                </a:solidFill>
                <a:latin typeface="Arial Rounded MT Bold" panose="020F0704030504030204" pitchFamily="34" charset="0"/>
              </a:rPr>
              <a:t> </a:t>
            </a:r>
            <a:r>
              <a:rPr lang="fr-FR" sz="4000" i="1" dirty="0" err="1">
                <a:solidFill>
                  <a:srgbClr val="C00000"/>
                </a:solidFill>
                <a:latin typeface="Arial Rounded MT Bold" panose="020F0704030504030204" pitchFamily="34" charset="0"/>
              </a:rPr>
              <a:t>pitit</a:t>
            </a:r>
            <a:r>
              <a:rPr lang="fr-FR" sz="4000" i="1" dirty="0">
                <a:solidFill>
                  <a:srgbClr val="C00000"/>
                </a:solidFill>
                <a:latin typeface="Arial Rounded MT Bold" panose="020F0704030504030204" pitchFamily="34" charset="0"/>
              </a:rPr>
              <a:t> Wa a;</a:t>
            </a:r>
            <a:br>
              <a:rPr lang="fr-FR" sz="4000" dirty="0">
                <a:solidFill>
                  <a:srgbClr val="C00000"/>
                </a:solidFill>
                <a:latin typeface="Arial Rounded MT Bold" panose="020F0704030504030204" pitchFamily="34" charset="0"/>
              </a:rPr>
            </a:br>
            <a:r>
              <a:rPr lang="fr-FR" sz="4000" i="1" dirty="0" err="1">
                <a:solidFill>
                  <a:srgbClr val="C00000"/>
                </a:solidFill>
                <a:latin typeface="Arial Rounded MT Bold" panose="020F0704030504030204" pitchFamily="34" charset="0"/>
              </a:rPr>
              <a:t>Jezi</a:t>
            </a:r>
            <a:r>
              <a:rPr lang="fr-FR" sz="4000" i="1" dirty="0">
                <a:solidFill>
                  <a:srgbClr val="C00000"/>
                </a:solidFill>
                <a:latin typeface="Arial Rounded MT Bold" panose="020F0704030504030204" pitchFamily="34" charset="0"/>
              </a:rPr>
              <a:t> se </a:t>
            </a:r>
            <a:r>
              <a:rPr lang="fr-FR" sz="4000" i="1" dirty="0" err="1">
                <a:solidFill>
                  <a:srgbClr val="C00000"/>
                </a:solidFill>
                <a:latin typeface="Arial Rounded MT Bold" panose="020F0704030504030204" pitchFamily="34" charset="0"/>
              </a:rPr>
              <a:t>Sovè</a:t>
            </a:r>
            <a:r>
              <a:rPr lang="fr-FR" sz="4000" i="1" dirty="0">
                <a:solidFill>
                  <a:srgbClr val="C00000"/>
                </a:solidFill>
                <a:latin typeface="Arial Rounded MT Bold" panose="020F0704030504030204" pitchFamily="34" charset="0"/>
              </a:rPr>
              <a:t> </a:t>
            </a:r>
            <a:r>
              <a:rPr lang="fr-FR" sz="4000" i="1" dirty="0" err="1">
                <a:solidFill>
                  <a:srgbClr val="C00000"/>
                </a:solidFill>
                <a:latin typeface="Arial Rounded MT Bold" panose="020F0704030504030204" pitchFamily="34" charset="0"/>
              </a:rPr>
              <a:t>mwen</a:t>
            </a:r>
            <a:r>
              <a:rPr lang="fr-FR" sz="4000" i="1" dirty="0">
                <a:solidFill>
                  <a:srgbClr val="C00000"/>
                </a:solidFill>
                <a:latin typeface="Arial Rounded MT Bold" panose="020F0704030504030204" pitchFamily="34" charset="0"/>
              </a:rPr>
              <a:t>,</a:t>
            </a:r>
            <a:br>
              <a:rPr lang="fr-FR" sz="4000" dirty="0">
                <a:solidFill>
                  <a:srgbClr val="C00000"/>
                </a:solidFill>
                <a:latin typeface="Arial Rounded MT Bold" panose="020F0704030504030204" pitchFamily="34" charset="0"/>
              </a:rPr>
            </a:br>
            <a:r>
              <a:rPr lang="fr-FR" sz="4000" i="1" dirty="0" err="1">
                <a:solidFill>
                  <a:srgbClr val="C00000"/>
                </a:solidFill>
                <a:latin typeface="Arial Rounded MT Bold" panose="020F0704030504030204" pitchFamily="34" charset="0"/>
              </a:rPr>
              <a:t>Mwen</a:t>
            </a:r>
            <a:r>
              <a:rPr lang="fr-FR" sz="4000" i="1" dirty="0">
                <a:solidFill>
                  <a:srgbClr val="C00000"/>
                </a:solidFill>
                <a:latin typeface="Arial Rounded MT Bold" panose="020F0704030504030204" pitchFamily="34" charset="0"/>
              </a:rPr>
              <a:t> se </a:t>
            </a:r>
            <a:r>
              <a:rPr lang="fr-FR" sz="4000" i="1" dirty="0" err="1">
                <a:solidFill>
                  <a:srgbClr val="C00000"/>
                </a:solidFill>
                <a:latin typeface="Arial Rounded MT Bold" panose="020F0704030504030204" pitchFamily="34" charset="0"/>
              </a:rPr>
              <a:t>pitit</a:t>
            </a:r>
            <a:r>
              <a:rPr lang="fr-FR" sz="4000" i="1" dirty="0">
                <a:solidFill>
                  <a:srgbClr val="C00000"/>
                </a:solidFill>
                <a:latin typeface="Arial Rounded MT Bold" panose="020F0704030504030204" pitchFamily="34" charset="0"/>
              </a:rPr>
              <a:t> Wa a.</a:t>
            </a:r>
            <a:r>
              <a:rPr lang="fr-FR" sz="4000" b="1" i="1" dirty="0">
                <a:solidFill>
                  <a:srgbClr val="C00000"/>
                </a:solidFill>
                <a:latin typeface="Arial Rounded MT Bold" panose="020F0704030504030204" pitchFamily="34" charset="0"/>
              </a:rPr>
              <a:t> (2 </a:t>
            </a:r>
            <a:r>
              <a:rPr lang="fr-FR" sz="4000" b="1" i="1" dirty="0" err="1">
                <a:solidFill>
                  <a:srgbClr val="C00000"/>
                </a:solidFill>
                <a:latin typeface="Arial Rounded MT Bold" panose="020F0704030504030204" pitchFamily="34" charset="0"/>
              </a:rPr>
              <a:t>fwa</a:t>
            </a:r>
            <a:r>
              <a:rPr lang="fr-FR" sz="4000" b="1" i="1" dirty="0">
                <a:solidFill>
                  <a:srgbClr val="C00000"/>
                </a:solidFill>
                <a:latin typeface="Arial Rounded MT Bold" panose="020F0704030504030204" pitchFamily="34" charset="0"/>
              </a:rPr>
              <a:t>)</a:t>
            </a:r>
            <a:endParaRPr lang="en-US" sz="4000" dirty="0">
              <a:solidFill>
                <a:srgbClr val="C00000"/>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39514076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2984C-CB6C-6280-2841-A9B1D2EE7A8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5716ED-16F9-70BC-E7A3-2EFD8D5C5873}"/>
              </a:ext>
            </a:extLst>
          </p:cNvPr>
          <p:cNvSpPr>
            <a:spLocks noGrp="1"/>
          </p:cNvSpPr>
          <p:nvPr>
            <p:ph sz="quarter"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0" scaled="1"/>
            <a:tileRect/>
          </a:gradFill>
        </p:spPr>
        <p:txBody>
          <a:bodyPr>
            <a:normAutofit fontScale="92500" lnSpcReduction="10000"/>
          </a:bodyPr>
          <a:lstStyle/>
          <a:p>
            <a:pPr marL="0" indent="0" algn="ctr">
              <a:buNone/>
            </a:pPr>
            <a:r>
              <a:rPr lang="fr-FR" b="1" dirty="0">
                <a:solidFill>
                  <a:srgbClr val="0033CC"/>
                </a:solidFill>
                <a:latin typeface="Arial Rounded MT Bold" panose="020F0704030504030204" pitchFamily="34" charset="0"/>
              </a:rPr>
              <a:t>4</a:t>
            </a:r>
            <a:br>
              <a:rPr lang="fr-FR" dirty="0">
                <a:latin typeface="Arial Rounded MT Bold" panose="020F0704030504030204" pitchFamily="34" charset="0"/>
              </a:rPr>
            </a:br>
            <a:r>
              <a:rPr lang="fr-FR" sz="4000" dirty="0" err="1">
                <a:latin typeface="Arial Rounded MT Bold" panose="020F0704030504030204" pitchFamily="34" charset="0"/>
              </a:rPr>
              <a:t>Joupa</a:t>
            </a:r>
            <a:r>
              <a:rPr lang="fr-FR" sz="4000" dirty="0">
                <a:latin typeface="Arial Rounded MT Bold" panose="020F0704030504030204" pitchFamily="34" charset="0"/>
              </a:rPr>
              <a:t> </a:t>
            </a:r>
            <a:r>
              <a:rPr lang="fr-FR" sz="4000" dirty="0" err="1">
                <a:latin typeface="Arial Rounded MT Bold" panose="020F0704030504030204" pitchFamily="34" charset="0"/>
              </a:rPr>
              <a:t>oubyen</a:t>
            </a:r>
            <a:r>
              <a:rPr lang="fr-FR" sz="4000" dirty="0">
                <a:latin typeface="Arial Rounded MT Bold" panose="020F0704030504030204" pitchFamily="34" charset="0"/>
              </a:rPr>
              <a:t> </a:t>
            </a:r>
            <a:r>
              <a:rPr lang="fr-FR" sz="4000" dirty="0" err="1">
                <a:latin typeface="Arial Rounded MT Bold" panose="020F0704030504030204" pitchFamily="34" charset="0"/>
              </a:rPr>
              <a:t>kay</a:t>
            </a:r>
            <a:r>
              <a:rPr lang="fr-FR" sz="4000" dirty="0">
                <a:latin typeface="Arial Rounded MT Bold" panose="020F0704030504030204" pitchFamily="34" charset="0"/>
              </a:rPr>
              <a:t>, sa </a:t>
            </a:r>
            <a:r>
              <a:rPr lang="fr-FR" sz="4000" dirty="0" err="1">
                <a:latin typeface="Arial Rounded MT Bold" panose="020F0704030504030204" pitchFamily="34" charset="0"/>
              </a:rPr>
              <a:t>pa</a:t>
            </a:r>
            <a:r>
              <a:rPr lang="fr-FR" sz="4000" dirty="0">
                <a:latin typeface="Arial Rounded MT Bold" panose="020F0704030504030204" pitchFamily="34" charset="0"/>
              </a:rPr>
              <a:t> </a:t>
            </a:r>
            <a:r>
              <a:rPr lang="fr-FR" sz="4000" dirty="0" err="1">
                <a:latin typeface="Arial Rounded MT Bold" panose="020F0704030504030204" pitchFamily="34" charset="0"/>
              </a:rPr>
              <a:t>fè</a:t>
            </a:r>
            <a:r>
              <a:rPr lang="fr-FR" sz="4000" dirty="0">
                <a:latin typeface="Arial Rounded MT Bold" panose="020F0704030504030204" pitchFamily="34" charset="0"/>
              </a:rPr>
              <a:t> m </a:t>
            </a:r>
            <a:r>
              <a:rPr lang="fr-FR" sz="4000" dirty="0" err="1">
                <a:latin typeface="Arial Rounded MT Bold" panose="020F0704030504030204" pitchFamily="34" charset="0"/>
              </a:rPr>
              <a:t>anyen</a:t>
            </a:r>
            <a:r>
              <a:rPr lang="fr-FR" sz="4000" dirty="0">
                <a:latin typeface="Arial Rounded MT Bold" panose="020F0704030504030204" pitchFamily="34" charset="0"/>
              </a:rPr>
              <a:t>;</a:t>
            </a:r>
            <a:br>
              <a:rPr lang="fr-FR" sz="4000" dirty="0">
                <a:latin typeface="Arial Rounded MT Bold" panose="020F0704030504030204" pitchFamily="34" charset="0"/>
              </a:rPr>
            </a:br>
            <a:r>
              <a:rPr lang="fr-FR" sz="4000" dirty="0" err="1">
                <a:latin typeface="Arial Rounded MT Bold" panose="020F0704030504030204" pitchFamily="34" charset="0"/>
              </a:rPr>
              <a:t>Anwo</a:t>
            </a:r>
            <a:r>
              <a:rPr lang="fr-FR" sz="4000" dirty="0">
                <a:latin typeface="Arial Rounded MT Bold" panose="020F0704030504030204" pitchFamily="34" charset="0"/>
              </a:rPr>
              <a:t> a, y </a:t>
            </a:r>
            <a:r>
              <a:rPr lang="fr-FR" sz="4000" dirty="0" err="1">
                <a:latin typeface="Arial Rounded MT Bold" panose="020F0704030504030204" pitchFamily="34" charset="0"/>
              </a:rPr>
              <a:t>ap</a:t>
            </a:r>
            <a:r>
              <a:rPr lang="fr-FR" sz="4000" dirty="0">
                <a:latin typeface="Arial Rounded MT Bold" panose="020F0704030504030204" pitchFamily="34" charset="0"/>
              </a:rPr>
              <a:t> </a:t>
            </a:r>
            <a:r>
              <a:rPr lang="fr-FR" sz="4000" dirty="0" err="1">
                <a:latin typeface="Arial Rounded MT Bold" panose="020F0704030504030204" pitchFamily="34" charset="0"/>
              </a:rPr>
              <a:t>bati</a:t>
            </a:r>
            <a:r>
              <a:rPr lang="fr-FR" sz="4000" dirty="0">
                <a:latin typeface="Arial Rounded MT Bold" panose="020F0704030504030204" pitchFamily="34" charset="0"/>
              </a:rPr>
              <a:t> </a:t>
            </a:r>
            <a:r>
              <a:rPr lang="fr-FR" sz="4000" dirty="0" err="1">
                <a:latin typeface="Arial Rounded MT Bold" panose="020F0704030504030204" pitchFamily="34" charset="0"/>
              </a:rPr>
              <a:t>yon</a:t>
            </a:r>
            <a:r>
              <a:rPr lang="fr-FR" sz="4000" dirty="0">
                <a:latin typeface="Arial Rounded MT Bold" panose="020F0704030504030204" pitchFamily="34" charset="0"/>
              </a:rPr>
              <a:t> </a:t>
            </a:r>
            <a:r>
              <a:rPr lang="fr-FR" sz="4000" dirty="0" err="1">
                <a:latin typeface="Arial Rounded MT Bold" panose="020F0704030504030204" pitchFamily="34" charset="0"/>
              </a:rPr>
              <a:t>palè</a:t>
            </a:r>
            <a:r>
              <a:rPr lang="fr-FR" sz="4000" dirty="0">
                <a:latin typeface="Arial Rounded MT Bold" panose="020F0704030504030204" pitchFamily="34" charset="0"/>
              </a:rPr>
              <a:t> pou </a:t>
            </a:r>
            <a:r>
              <a:rPr lang="fr-FR" sz="4000" dirty="0" err="1">
                <a:latin typeface="Arial Rounded MT Bold" panose="020F0704030504030204" pitchFamily="34" charset="0"/>
              </a:rPr>
              <a:t>mwen</a:t>
            </a:r>
            <a:r>
              <a:rPr lang="fr-FR" sz="4000" dirty="0">
                <a:latin typeface="Arial Rounded MT Bold" panose="020F0704030504030204" pitchFamily="34" charset="0"/>
              </a:rPr>
              <a:t>;</a:t>
            </a:r>
            <a:br>
              <a:rPr lang="fr-FR" sz="4000" dirty="0">
                <a:latin typeface="Arial Rounded MT Bold" panose="020F0704030504030204" pitchFamily="34" charset="0"/>
              </a:rPr>
            </a:br>
            <a:r>
              <a:rPr lang="fr-FR" sz="4000" dirty="0" err="1">
                <a:latin typeface="Arial Rounded MT Bold" panose="020F0704030504030204" pitchFamily="34" charset="0"/>
              </a:rPr>
              <a:t>Pandan</a:t>
            </a:r>
            <a:r>
              <a:rPr lang="fr-FR" sz="4000" dirty="0">
                <a:latin typeface="Arial Rounded MT Bold" panose="020F0704030504030204" pitchFamily="34" charset="0"/>
              </a:rPr>
              <a:t> m </a:t>
            </a:r>
            <a:r>
              <a:rPr lang="fr-FR" sz="4000" dirty="0" err="1">
                <a:latin typeface="Arial Rounded MT Bold" panose="020F0704030504030204" pitchFamily="34" charset="0"/>
              </a:rPr>
              <a:t>ap</a:t>
            </a:r>
            <a:r>
              <a:rPr lang="fr-FR" sz="4000" dirty="0">
                <a:latin typeface="Arial Rounded MT Bold" panose="020F0704030504030204" pitchFamily="34" charset="0"/>
              </a:rPr>
              <a:t> </a:t>
            </a:r>
            <a:r>
              <a:rPr lang="fr-FR" sz="4000" dirty="0" err="1">
                <a:latin typeface="Arial Rounded MT Bold" panose="020F0704030504030204" pitchFamily="34" charset="0"/>
              </a:rPr>
              <a:t>tann</a:t>
            </a:r>
            <a:r>
              <a:rPr lang="fr-FR" sz="4000" dirty="0">
                <a:latin typeface="Arial Rounded MT Bold" panose="020F0704030504030204" pitchFamily="34" charset="0"/>
              </a:rPr>
              <a:t> li, </a:t>
            </a:r>
          </a:p>
          <a:p>
            <a:pPr marL="0" indent="0" algn="ctr">
              <a:buNone/>
            </a:pPr>
            <a:r>
              <a:rPr lang="fr-FR" sz="4000" dirty="0">
                <a:latin typeface="Arial Rounded MT Bold" panose="020F0704030504030204" pitchFamily="34" charset="0"/>
              </a:rPr>
              <a:t>m a chante chan sa a:</a:t>
            </a:r>
            <a:br>
              <a:rPr lang="fr-FR" sz="4000" dirty="0">
                <a:latin typeface="Arial Rounded MT Bold" panose="020F0704030504030204" pitchFamily="34" charset="0"/>
              </a:rPr>
            </a:br>
            <a:r>
              <a:rPr lang="fr-FR" sz="4000" dirty="0">
                <a:latin typeface="Arial Rounded MT Bold" panose="020F0704030504030204" pitchFamily="34" charset="0"/>
              </a:rPr>
              <a:t>Tout </a:t>
            </a:r>
            <a:r>
              <a:rPr lang="fr-FR" sz="4000" dirty="0" err="1">
                <a:latin typeface="Arial Rounded MT Bold" panose="020F0704030504030204" pitchFamily="34" charset="0"/>
              </a:rPr>
              <a:t>glwa</a:t>
            </a:r>
            <a:r>
              <a:rPr lang="fr-FR" sz="4000" dirty="0">
                <a:latin typeface="Arial Rounded MT Bold" panose="020F0704030504030204" pitchFamily="34" charset="0"/>
              </a:rPr>
              <a:t> pou </a:t>
            </a:r>
            <a:r>
              <a:rPr lang="fr-FR" sz="4000" dirty="0" err="1">
                <a:latin typeface="Arial Rounded MT Bold" panose="020F0704030504030204" pitchFamily="34" charset="0"/>
              </a:rPr>
              <a:t>Bondye</a:t>
            </a:r>
            <a:r>
              <a:rPr lang="fr-FR" sz="4000" dirty="0">
                <a:latin typeface="Arial Rounded MT Bold" panose="020F0704030504030204" pitchFamily="34" charset="0"/>
              </a:rPr>
              <a:t>, </a:t>
            </a:r>
          </a:p>
          <a:p>
            <a:pPr marL="0" indent="0" algn="ctr">
              <a:buNone/>
            </a:pPr>
            <a:r>
              <a:rPr lang="fr-FR" sz="4000" dirty="0" err="1">
                <a:latin typeface="Arial Rounded MT Bold" panose="020F0704030504030204" pitchFamily="34" charset="0"/>
              </a:rPr>
              <a:t>mwen</a:t>
            </a:r>
            <a:r>
              <a:rPr lang="fr-FR" sz="4000" dirty="0">
                <a:latin typeface="Arial Rounded MT Bold" panose="020F0704030504030204" pitchFamily="34" charset="0"/>
              </a:rPr>
              <a:t> se </a:t>
            </a:r>
            <a:r>
              <a:rPr lang="fr-FR" sz="4000" dirty="0" err="1">
                <a:latin typeface="Arial Rounded MT Bold" panose="020F0704030504030204" pitchFamily="34" charset="0"/>
              </a:rPr>
              <a:t>pitit</a:t>
            </a:r>
            <a:r>
              <a:rPr lang="fr-FR" sz="4000" dirty="0">
                <a:latin typeface="Arial Rounded MT Bold" panose="020F0704030504030204" pitchFamily="34" charset="0"/>
              </a:rPr>
              <a:t> Wa a.</a:t>
            </a:r>
          </a:p>
          <a:p>
            <a:pPr marL="0" indent="0" algn="ctr">
              <a:buNone/>
            </a:pPr>
            <a:r>
              <a:rPr lang="fr-FR" sz="4000" b="1" i="1" dirty="0">
                <a:solidFill>
                  <a:srgbClr val="0033CC"/>
                </a:solidFill>
                <a:latin typeface="Arial Rounded MT Bold" panose="020F0704030504030204" pitchFamily="34" charset="0"/>
              </a:rPr>
              <a:t>Kè</a:t>
            </a:r>
            <a:br>
              <a:rPr lang="fr-FR" sz="4000" dirty="0">
                <a:latin typeface="Arial Rounded MT Bold" panose="020F0704030504030204" pitchFamily="34" charset="0"/>
              </a:rPr>
            </a:br>
            <a:r>
              <a:rPr lang="fr-FR" sz="4000" i="1" dirty="0" err="1">
                <a:solidFill>
                  <a:srgbClr val="C00000"/>
                </a:solidFill>
                <a:latin typeface="Arial Rounded MT Bold" panose="020F0704030504030204" pitchFamily="34" charset="0"/>
              </a:rPr>
              <a:t>Mwen</a:t>
            </a:r>
            <a:r>
              <a:rPr lang="fr-FR" sz="4000" i="1" dirty="0">
                <a:solidFill>
                  <a:srgbClr val="C00000"/>
                </a:solidFill>
                <a:latin typeface="Arial Rounded MT Bold" panose="020F0704030504030204" pitchFamily="34" charset="0"/>
              </a:rPr>
              <a:t> se </a:t>
            </a:r>
            <a:r>
              <a:rPr lang="fr-FR" sz="4000" i="1" dirty="0" err="1">
                <a:solidFill>
                  <a:srgbClr val="C00000"/>
                </a:solidFill>
                <a:latin typeface="Arial Rounded MT Bold" panose="020F0704030504030204" pitchFamily="34" charset="0"/>
              </a:rPr>
              <a:t>pitit</a:t>
            </a:r>
            <a:r>
              <a:rPr lang="fr-FR" sz="4000" i="1" dirty="0">
                <a:solidFill>
                  <a:srgbClr val="C00000"/>
                </a:solidFill>
                <a:latin typeface="Arial Rounded MT Bold" panose="020F0704030504030204" pitchFamily="34" charset="0"/>
              </a:rPr>
              <a:t> Wa a,</a:t>
            </a:r>
            <a:br>
              <a:rPr lang="fr-FR" sz="4000" dirty="0">
                <a:solidFill>
                  <a:srgbClr val="C00000"/>
                </a:solidFill>
                <a:latin typeface="Arial Rounded MT Bold" panose="020F0704030504030204" pitchFamily="34" charset="0"/>
              </a:rPr>
            </a:br>
            <a:r>
              <a:rPr lang="fr-FR" sz="4000" i="1" dirty="0" err="1">
                <a:solidFill>
                  <a:srgbClr val="C00000"/>
                </a:solidFill>
                <a:latin typeface="Arial Rounded MT Bold" panose="020F0704030504030204" pitchFamily="34" charset="0"/>
              </a:rPr>
              <a:t>Yon</a:t>
            </a:r>
            <a:r>
              <a:rPr lang="fr-FR" sz="4000" i="1" dirty="0">
                <a:solidFill>
                  <a:srgbClr val="C00000"/>
                </a:solidFill>
                <a:latin typeface="Arial Rounded MT Bold" panose="020F0704030504030204" pitchFamily="34" charset="0"/>
              </a:rPr>
              <a:t> </a:t>
            </a:r>
            <a:r>
              <a:rPr lang="fr-FR" sz="4000" i="1" dirty="0" err="1">
                <a:solidFill>
                  <a:srgbClr val="C00000"/>
                </a:solidFill>
                <a:latin typeface="Arial Rounded MT Bold" panose="020F0704030504030204" pitchFamily="34" charset="0"/>
              </a:rPr>
              <a:t>pitit</a:t>
            </a:r>
            <a:r>
              <a:rPr lang="fr-FR" sz="4000" i="1" dirty="0">
                <a:solidFill>
                  <a:srgbClr val="C00000"/>
                </a:solidFill>
                <a:latin typeface="Arial Rounded MT Bold" panose="020F0704030504030204" pitchFamily="34" charset="0"/>
              </a:rPr>
              <a:t> Wa a;</a:t>
            </a:r>
            <a:br>
              <a:rPr lang="fr-FR" sz="4000" dirty="0">
                <a:solidFill>
                  <a:srgbClr val="C00000"/>
                </a:solidFill>
                <a:latin typeface="Arial Rounded MT Bold" panose="020F0704030504030204" pitchFamily="34" charset="0"/>
              </a:rPr>
            </a:br>
            <a:r>
              <a:rPr lang="fr-FR" sz="4000" i="1" dirty="0" err="1">
                <a:solidFill>
                  <a:srgbClr val="C00000"/>
                </a:solidFill>
                <a:latin typeface="Arial Rounded MT Bold" panose="020F0704030504030204" pitchFamily="34" charset="0"/>
              </a:rPr>
              <a:t>Jezi</a:t>
            </a:r>
            <a:r>
              <a:rPr lang="fr-FR" sz="4000" i="1" dirty="0">
                <a:solidFill>
                  <a:srgbClr val="C00000"/>
                </a:solidFill>
                <a:latin typeface="Arial Rounded MT Bold" panose="020F0704030504030204" pitchFamily="34" charset="0"/>
              </a:rPr>
              <a:t> se </a:t>
            </a:r>
            <a:r>
              <a:rPr lang="fr-FR" sz="4000" i="1" dirty="0" err="1">
                <a:solidFill>
                  <a:srgbClr val="C00000"/>
                </a:solidFill>
                <a:latin typeface="Arial Rounded MT Bold" panose="020F0704030504030204" pitchFamily="34" charset="0"/>
              </a:rPr>
              <a:t>Sovè</a:t>
            </a:r>
            <a:r>
              <a:rPr lang="fr-FR" sz="4000" i="1" dirty="0">
                <a:solidFill>
                  <a:srgbClr val="C00000"/>
                </a:solidFill>
                <a:latin typeface="Arial Rounded MT Bold" panose="020F0704030504030204" pitchFamily="34" charset="0"/>
              </a:rPr>
              <a:t> </a:t>
            </a:r>
            <a:r>
              <a:rPr lang="fr-FR" sz="4000" i="1" dirty="0" err="1">
                <a:solidFill>
                  <a:srgbClr val="C00000"/>
                </a:solidFill>
                <a:latin typeface="Arial Rounded MT Bold" panose="020F0704030504030204" pitchFamily="34" charset="0"/>
              </a:rPr>
              <a:t>mwen</a:t>
            </a:r>
            <a:r>
              <a:rPr lang="fr-FR" sz="4000" i="1" dirty="0">
                <a:solidFill>
                  <a:srgbClr val="C00000"/>
                </a:solidFill>
                <a:latin typeface="Arial Rounded MT Bold" panose="020F0704030504030204" pitchFamily="34" charset="0"/>
              </a:rPr>
              <a:t>,</a:t>
            </a:r>
            <a:br>
              <a:rPr lang="fr-FR" sz="4000" dirty="0">
                <a:solidFill>
                  <a:srgbClr val="C00000"/>
                </a:solidFill>
                <a:latin typeface="Arial Rounded MT Bold" panose="020F0704030504030204" pitchFamily="34" charset="0"/>
              </a:rPr>
            </a:br>
            <a:r>
              <a:rPr lang="fr-FR" sz="4000" i="1" dirty="0" err="1">
                <a:solidFill>
                  <a:srgbClr val="C00000"/>
                </a:solidFill>
                <a:latin typeface="Arial Rounded MT Bold" panose="020F0704030504030204" pitchFamily="34" charset="0"/>
              </a:rPr>
              <a:t>Mwen</a:t>
            </a:r>
            <a:r>
              <a:rPr lang="fr-FR" sz="4000" i="1" dirty="0">
                <a:solidFill>
                  <a:srgbClr val="C00000"/>
                </a:solidFill>
                <a:latin typeface="Arial Rounded MT Bold" panose="020F0704030504030204" pitchFamily="34" charset="0"/>
              </a:rPr>
              <a:t> se </a:t>
            </a:r>
            <a:r>
              <a:rPr lang="fr-FR" sz="4000" i="1" dirty="0" err="1">
                <a:solidFill>
                  <a:srgbClr val="C00000"/>
                </a:solidFill>
                <a:latin typeface="Arial Rounded MT Bold" panose="020F0704030504030204" pitchFamily="34" charset="0"/>
              </a:rPr>
              <a:t>pitit</a:t>
            </a:r>
            <a:r>
              <a:rPr lang="fr-FR" sz="4000" i="1" dirty="0">
                <a:solidFill>
                  <a:srgbClr val="C00000"/>
                </a:solidFill>
                <a:latin typeface="Arial Rounded MT Bold" panose="020F0704030504030204" pitchFamily="34" charset="0"/>
              </a:rPr>
              <a:t> Wa a.</a:t>
            </a:r>
            <a:r>
              <a:rPr lang="fr-FR" sz="4000" b="1" i="1" dirty="0">
                <a:solidFill>
                  <a:srgbClr val="C00000"/>
                </a:solidFill>
                <a:latin typeface="Arial Rounded MT Bold" panose="020F0704030504030204" pitchFamily="34" charset="0"/>
              </a:rPr>
              <a:t> (2 </a:t>
            </a:r>
            <a:r>
              <a:rPr lang="fr-FR" sz="4000" b="1" i="1" dirty="0" err="1">
                <a:solidFill>
                  <a:srgbClr val="C00000"/>
                </a:solidFill>
                <a:latin typeface="Arial Rounded MT Bold" panose="020F0704030504030204" pitchFamily="34" charset="0"/>
              </a:rPr>
              <a:t>fwa</a:t>
            </a:r>
            <a:r>
              <a:rPr lang="fr-FR" sz="4000" b="1" i="1" dirty="0">
                <a:solidFill>
                  <a:srgbClr val="C00000"/>
                </a:solidFill>
                <a:latin typeface="Arial Rounded MT Bold" panose="020F0704030504030204" pitchFamily="34" charset="0"/>
              </a:rPr>
              <a:t>)</a:t>
            </a:r>
            <a:endParaRPr lang="en-US" sz="4000" dirty="0">
              <a:solidFill>
                <a:srgbClr val="C00000"/>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9394497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2.JPG"/>
          <p:cNvPicPr>
            <a:picLocks noGrp="1" noChangeAspect="1"/>
          </p:cNvPicPr>
          <p:nvPr>
            <p:ph sz="quarter" idx="1"/>
          </p:nvPr>
        </p:nvPicPr>
        <p:blipFill>
          <a:blip r:embed="rId2" cstate="print"/>
          <a:stretch>
            <a:fillRect/>
          </a:stretch>
        </p:blipFill>
        <p:spPr>
          <a:xfrm>
            <a:off x="0" y="0"/>
            <a:ext cx="9372600" cy="7029450"/>
          </a:xfr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err="1"/>
              <a:t>Priere</a:t>
            </a:r>
            <a:r>
              <a:rPr lang="en-US" dirty="0"/>
              <a:t> pour </a:t>
            </a:r>
            <a:r>
              <a:rPr lang="en-US" dirty="0" err="1"/>
              <a:t>l’OFFRANDE</a:t>
            </a:r>
            <a:r>
              <a:rPr lang="en-US" dirty="0"/>
              <a:t> </a:t>
            </a:r>
            <a:br>
              <a:rPr lang="en-US" dirty="0"/>
            </a:br>
            <a:r>
              <a:rPr lang="en-US" dirty="0"/>
              <a:t>ET LE SERMON</a:t>
            </a:r>
          </a:p>
        </p:txBody>
      </p:sp>
      <p:sp>
        <p:nvSpPr>
          <p:cNvPr id="3" name="Content Placeholder 2"/>
          <p:cNvSpPr>
            <a:spLocks noGrp="1"/>
          </p:cNvSpPr>
          <p:nvPr>
            <p:ph sz="quarter" idx="1"/>
          </p:nvPr>
        </p:nvSpPr>
        <p:spPr>
          <a:xfrm>
            <a:off x="0" y="1447800"/>
            <a:ext cx="9144000" cy="4572000"/>
          </a:xfrm>
        </p:spPr>
        <p:txBody>
          <a:bodyPr/>
          <a:lstStyle/>
          <a:p>
            <a:pPr algn="ctr">
              <a:buNone/>
            </a:pPr>
            <a:endParaRPr lang="en-US" b="1" dirty="0"/>
          </a:p>
          <a:p>
            <a:pPr algn="ctr">
              <a:buNone/>
            </a:pPr>
            <a:r>
              <a:rPr lang="en-US" b="1" dirty="0"/>
              <a:t>SERMON</a:t>
            </a:r>
          </a:p>
          <a:p>
            <a:pPr algn="ctr">
              <a:buNone/>
            </a:pPr>
            <a:r>
              <a:rPr lang="en-US" b="1" dirty="0"/>
              <a:t> </a:t>
            </a:r>
          </a:p>
          <a:p>
            <a:pPr algn="ctr">
              <a:buNone/>
            </a:pPr>
            <a:r>
              <a:rPr lang="en-US" b="1" dirty="0">
                <a:solidFill>
                  <a:srgbClr val="FF0000"/>
                </a:solidFill>
              </a:rPr>
              <a:t>PAR</a:t>
            </a:r>
          </a:p>
          <a:p>
            <a:pPr algn="ctr">
              <a:buNone/>
            </a:pPr>
            <a:endParaRPr lang="en-US" b="1" dirty="0">
              <a:solidFill>
                <a:srgbClr val="FF0000"/>
              </a:solidFill>
            </a:endParaRPr>
          </a:p>
          <a:p>
            <a:pPr algn="ctr">
              <a:buNone/>
            </a:pPr>
            <a:r>
              <a:rPr lang="en-US" b="1" dirty="0"/>
              <a:t>PASTOR</a:t>
            </a:r>
          </a:p>
          <a:p>
            <a:pPr algn="ctr">
              <a:buNone/>
            </a:pPr>
            <a:endParaRPr lang="en-US" b="1" dirty="0"/>
          </a:p>
          <a:p>
            <a:pPr algn="ctr">
              <a:buNone/>
            </a:pPr>
            <a:r>
              <a:rPr lang="en-US" b="1" dirty="0">
                <a:solidFill>
                  <a:srgbClr val="FF0000"/>
                </a:solidFill>
              </a:rPr>
              <a:t>MARC EDOUARD SIMEON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r>
              <a:rPr lang="en-US" sz="3600" b="1" dirty="0"/>
              <a:t>CHRIST THE ROCK CONGREGATION</a:t>
            </a:r>
            <a:br>
              <a:rPr lang="en-US" sz="3600" b="1" dirty="0"/>
            </a:br>
            <a:r>
              <a:rPr lang="en-US" sz="3600" b="1" dirty="0">
                <a:solidFill>
                  <a:srgbClr val="0033CC"/>
                </a:solidFill>
              </a:rPr>
              <a:t>DIMANCHE 1er OCTOBRE 2026</a:t>
            </a:r>
            <a:br>
              <a:rPr lang="en-US" sz="3600" b="1" dirty="0"/>
            </a:br>
            <a:r>
              <a:rPr lang="en-US" sz="3600" b="1" dirty="0"/>
              <a:t>PASTEUR MARC E SIMEON</a:t>
            </a:r>
          </a:p>
        </p:txBody>
      </p:sp>
      <p:sp>
        <p:nvSpPr>
          <p:cNvPr id="3" name="Subtitle 2"/>
          <p:cNvSpPr>
            <a:spLocks noGrp="1"/>
          </p:cNvSpPr>
          <p:nvPr>
            <p:ph type="subTitle" idx="1"/>
          </p:nvPr>
        </p:nvSpPr>
        <p:spPr>
          <a:xfrm>
            <a:off x="0" y="4191000"/>
            <a:ext cx="9144000" cy="24384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400" b="1" dirty="0">
                <a:solidFill>
                  <a:srgbClr val="99FF33"/>
                </a:solidFill>
              </a:rPr>
              <a:t>AUGMENTE-NOUS LA FOI</a:t>
            </a:r>
            <a:endParaRPr lang="en-US" sz="4400" dirty="0">
              <a:solidFill>
                <a:srgbClr val="99FF33"/>
              </a:solidFill>
            </a:endParaRPr>
          </a:p>
          <a:p>
            <a:r>
              <a:rPr lang="fr-FR" sz="4400" b="1" u="sng" dirty="0">
                <a:solidFill>
                  <a:srgbClr val="FC0AFC"/>
                </a:solidFill>
              </a:rPr>
              <a:t>Tout est possible à celui qui croit</a:t>
            </a:r>
            <a:endParaRPr lang="en-US" sz="4400" dirty="0">
              <a:solidFill>
                <a:srgbClr val="FC0AFC"/>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44E31-8179-844A-0ECD-0CD7D58109A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86710F-4B25-F70E-5644-C702CFDFE215}"/>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a:solidFill>
                  <a:srgbClr val="FF0000"/>
                </a:solidFill>
                <a:latin typeface="Arial Rounded MT Bold" panose="020F0704030504030204" pitchFamily="34" charset="0"/>
              </a:rPr>
              <a:t>Marc 9:17-24</a:t>
            </a:r>
            <a:r>
              <a:rPr lang="fr-FR" sz="4000" dirty="0">
                <a:solidFill>
                  <a:srgbClr val="FF0000"/>
                </a:solidFill>
                <a:latin typeface="Arial Rounded MT Bold" panose="020F0704030504030204" pitchFamily="34" charset="0"/>
              </a:rPr>
              <a:t> </a:t>
            </a:r>
          </a:p>
          <a:p>
            <a:pPr algn="just"/>
            <a:r>
              <a:rPr lang="fr-FR" sz="4000" dirty="0">
                <a:solidFill>
                  <a:srgbClr val="0033CC"/>
                </a:solidFill>
                <a:latin typeface="Arial Rounded MT Bold" panose="020F0704030504030204" pitchFamily="34" charset="0"/>
              </a:rPr>
              <a:t>17 Et un homme de la foule lui répondit: Maître, j'ai amené auprès de toi mon fils, qui est possédé d'un esprit muet.</a:t>
            </a:r>
            <a:endParaRPr lang="en-US" sz="4000" dirty="0">
              <a:solidFill>
                <a:srgbClr val="0033CC"/>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 18 En quelque lieu qu'il le saisisse, il le jette par terre; l'enfant écume, grince des dents, et devient tout raide. </a:t>
            </a:r>
            <a:r>
              <a:rPr lang="fr-FR" sz="4000" u="sng" dirty="0">
                <a:solidFill>
                  <a:srgbClr val="FF0000"/>
                </a:solidFill>
                <a:latin typeface="Arial Rounded MT Bold" panose="020F0704030504030204" pitchFamily="34" charset="0"/>
              </a:rPr>
              <a:t>J'ai prié tes disciples de chasser l'esprit, et ils n'ont pas pu</a:t>
            </a:r>
            <a:r>
              <a:rPr lang="fr-FR" sz="4000" dirty="0">
                <a:solidFill>
                  <a:srgbClr val="FF0000"/>
                </a:solidFill>
                <a:latin typeface="Arial Rounded MT Bold" panose="020F0704030504030204" pitchFamily="34" charset="0"/>
              </a:rPr>
              <a:t>.</a:t>
            </a:r>
            <a:endParaRPr lang="en-US" sz="40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591721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370C0-A245-C439-80BB-51007596553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09B5AC-88C9-93BB-26E3-9DB0E251AEA4}"/>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u="sng" dirty="0">
                <a:solidFill>
                  <a:srgbClr val="0033CC"/>
                </a:solidFill>
                <a:latin typeface="Arial Rounded MT Bold" panose="020F0704030504030204" pitchFamily="34" charset="0"/>
              </a:rPr>
              <a:t>19 Race incrédule, leur dit Jésus, jusques à quand serai-je avec vous?</a:t>
            </a:r>
            <a:r>
              <a:rPr lang="fr-FR" sz="4400" dirty="0">
                <a:solidFill>
                  <a:srgbClr val="0033CC"/>
                </a:solidFill>
                <a:latin typeface="Arial Rounded MT Bold" panose="020F0704030504030204" pitchFamily="34" charset="0"/>
              </a:rPr>
              <a:t> jusques à quand vous supporterai-je? Amenez-le-moi. On le lui amena. </a:t>
            </a:r>
            <a:endParaRPr lang="en-US" sz="4400" dirty="0">
              <a:solidFill>
                <a:srgbClr val="0033CC"/>
              </a:solidFill>
              <a:latin typeface="Arial Rounded MT Bold" panose="020F0704030504030204" pitchFamily="34" charset="0"/>
            </a:endParaRPr>
          </a:p>
          <a:p>
            <a:pPr algn="just"/>
            <a:r>
              <a:rPr lang="fr-FR" sz="4400" dirty="0">
                <a:solidFill>
                  <a:srgbClr val="FF0000"/>
                </a:solidFill>
                <a:latin typeface="Arial Rounded MT Bold" panose="020F0704030504030204" pitchFamily="34" charset="0"/>
              </a:rPr>
              <a:t>20 Et aussitôt que l'enfant vit Jésus, l'esprit l'agita avec violence; il tomba par terre, et se roulait en écumant.</a:t>
            </a:r>
            <a:endParaRPr lang="en-US" sz="44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5613781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BCDDB-201C-10DD-EDE8-9E435A49CE5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CC6F2F-3D57-907A-0144-88613DB11B0A}"/>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dirty="0">
                <a:solidFill>
                  <a:srgbClr val="0033CC"/>
                </a:solidFill>
                <a:latin typeface="Arial Rounded MT Bold" panose="020F0704030504030204" pitchFamily="34" charset="0"/>
              </a:rPr>
              <a:t>21 Jésus demanda au père: Combien y a-t-il de temps que cela lui arrive? Depuis son enfance, répondit-il.</a:t>
            </a:r>
            <a:endParaRPr lang="en-US" sz="4400" dirty="0">
              <a:solidFill>
                <a:srgbClr val="0033CC"/>
              </a:solidFill>
              <a:latin typeface="Arial Rounded MT Bold" panose="020F0704030504030204" pitchFamily="34" charset="0"/>
            </a:endParaRPr>
          </a:p>
          <a:p>
            <a:pPr algn="just"/>
            <a:r>
              <a:rPr lang="fr-FR" sz="4400" dirty="0">
                <a:solidFill>
                  <a:srgbClr val="FF0000"/>
                </a:solidFill>
                <a:latin typeface="Arial Rounded MT Bold" panose="020F0704030504030204" pitchFamily="34" charset="0"/>
              </a:rPr>
              <a:t>22 Et souvent l'esprit l'a jeté dans le feu et dans l'eau pour le faire périr. </a:t>
            </a:r>
            <a:r>
              <a:rPr lang="fr-FR" sz="4400" u="sng" dirty="0">
                <a:solidFill>
                  <a:srgbClr val="FF0000"/>
                </a:solidFill>
                <a:latin typeface="Arial Rounded MT Bold" panose="020F0704030504030204" pitchFamily="34" charset="0"/>
              </a:rPr>
              <a:t>Mais, si tu peux quelque chose, viens à notre secours, aie compassion de nous.</a:t>
            </a:r>
            <a:endParaRPr lang="en-US" sz="44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967465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E6483-AE2C-4CCA-5482-910F1680DB6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CA6B40-0504-4BCA-577B-B5CB530DC6C8}"/>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5400" dirty="0">
                <a:solidFill>
                  <a:srgbClr val="0033CC"/>
                </a:solidFill>
                <a:latin typeface="Arial Rounded MT Bold" panose="020F0704030504030204" pitchFamily="34" charset="0"/>
              </a:rPr>
              <a:t> 23 Jésus lui dit: </a:t>
            </a:r>
            <a:r>
              <a:rPr lang="fr-FR" sz="5400" u="sng" dirty="0">
                <a:solidFill>
                  <a:srgbClr val="0033CC"/>
                </a:solidFill>
                <a:latin typeface="Arial Rounded MT Bold" panose="020F0704030504030204" pitchFamily="34" charset="0"/>
              </a:rPr>
              <a:t>Si tu peux</a:t>
            </a:r>
            <a:r>
              <a:rPr lang="fr-FR" sz="5400" dirty="0">
                <a:solidFill>
                  <a:srgbClr val="0033CC"/>
                </a:solidFill>
                <a:latin typeface="Arial Rounded MT Bold" panose="020F0704030504030204" pitchFamily="34" charset="0"/>
              </a:rPr>
              <a:t>!... </a:t>
            </a:r>
            <a:r>
              <a:rPr lang="fr-FR" sz="5400" u="sng" dirty="0">
                <a:solidFill>
                  <a:srgbClr val="0033CC"/>
                </a:solidFill>
                <a:latin typeface="Arial Rounded MT Bold" panose="020F0704030504030204" pitchFamily="34" charset="0"/>
              </a:rPr>
              <a:t>Tout est possible à celui qui croit</a:t>
            </a:r>
            <a:r>
              <a:rPr lang="fr-FR" sz="5400" dirty="0">
                <a:solidFill>
                  <a:srgbClr val="0033CC"/>
                </a:solidFill>
                <a:latin typeface="Arial Rounded MT Bold" panose="020F0704030504030204" pitchFamily="34" charset="0"/>
              </a:rPr>
              <a:t>.</a:t>
            </a:r>
            <a:endParaRPr lang="en-US" sz="5400" dirty="0">
              <a:solidFill>
                <a:srgbClr val="0033CC"/>
              </a:solidFill>
              <a:latin typeface="Arial Rounded MT Bold" panose="020F0704030504030204" pitchFamily="34" charset="0"/>
            </a:endParaRPr>
          </a:p>
          <a:p>
            <a:pPr algn="just"/>
            <a:r>
              <a:rPr lang="fr-FR" sz="5400" dirty="0">
                <a:solidFill>
                  <a:srgbClr val="FF0000"/>
                </a:solidFill>
                <a:latin typeface="Arial Rounded MT Bold" panose="020F0704030504030204" pitchFamily="34" charset="0"/>
              </a:rPr>
              <a:t> 24 Aussitôt le père de l'enfant s'écria: </a:t>
            </a:r>
            <a:r>
              <a:rPr lang="fr-FR" sz="5400" u="sng" dirty="0">
                <a:solidFill>
                  <a:srgbClr val="FF0000"/>
                </a:solidFill>
                <a:latin typeface="Arial Rounded MT Bold" panose="020F0704030504030204" pitchFamily="34" charset="0"/>
              </a:rPr>
              <a:t>Je crois! viens au secours de mon incrédulité</a:t>
            </a:r>
            <a:r>
              <a:rPr lang="fr-FR" sz="5400" dirty="0">
                <a:solidFill>
                  <a:srgbClr val="FF0000"/>
                </a:solidFill>
                <a:latin typeface="Arial Rounded MT Bold" panose="020F0704030504030204" pitchFamily="34" charset="0"/>
              </a:rPr>
              <a:t>!</a:t>
            </a:r>
            <a:endParaRPr lang="en-US" sz="54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9237766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6D394-A339-02DA-BADD-8D14A8EE4B8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F2F68C-8E8B-A0FE-521A-3FA97796FBB2}"/>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a:solidFill>
                  <a:srgbClr val="FF0000"/>
                </a:solidFill>
                <a:latin typeface="Arial Rounded MT Bold" panose="020F0704030504030204" pitchFamily="34" charset="0"/>
              </a:rPr>
              <a:t>Luc 17:5-6</a:t>
            </a:r>
            <a:r>
              <a:rPr lang="fr-FR" sz="4000" dirty="0">
                <a:solidFill>
                  <a:srgbClr val="FF0000"/>
                </a:solidFill>
                <a:latin typeface="Arial Rounded MT Bold" panose="020F0704030504030204" pitchFamily="34" charset="0"/>
              </a:rPr>
              <a:t> </a:t>
            </a:r>
          </a:p>
          <a:p>
            <a:pPr algn="just"/>
            <a:r>
              <a:rPr lang="fr-FR" sz="4000" dirty="0">
                <a:solidFill>
                  <a:srgbClr val="0033CC"/>
                </a:solidFill>
                <a:latin typeface="Arial Rounded MT Bold" panose="020F0704030504030204" pitchFamily="34" charset="0"/>
              </a:rPr>
              <a:t>5 Les apôtres dirent au Seigneur: Augmente-nous la foi.</a:t>
            </a:r>
            <a:endParaRPr lang="en-US" sz="4000" dirty="0">
              <a:solidFill>
                <a:srgbClr val="0033CC"/>
              </a:solidFill>
              <a:latin typeface="Arial Rounded MT Bold" panose="020F0704030504030204" pitchFamily="34" charset="0"/>
            </a:endParaRPr>
          </a:p>
          <a:p>
            <a:pPr algn="just"/>
            <a:r>
              <a:rPr lang="fr-FR" sz="4000" dirty="0">
                <a:solidFill>
                  <a:srgbClr val="460000"/>
                </a:solidFill>
                <a:latin typeface="Arial Rounded MT Bold" panose="020F0704030504030204" pitchFamily="34" charset="0"/>
              </a:rPr>
              <a:t>6 Et le Seigneur dit: Si vous aviez de la foi comme un grain de sénevé, vous diriez à ce sycomore: Déracine-toi, et plante-toi dans la mer; et il vous obéirait.</a:t>
            </a:r>
          </a:p>
          <a:p>
            <a:pPr algn="r"/>
            <a:r>
              <a:rPr lang="fr-FR" sz="4000" dirty="0">
                <a:solidFill>
                  <a:srgbClr val="FF0000"/>
                </a:solidFill>
                <a:latin typeface="Arial Rounded MT Bold" panose="020F0704030504030204" pitchFamily="34" charset="0"/>
              </a:rPr>
              <a:t>Amen!</a:t>
            </a:r>
            <a:endParaRPr lang="en-US" sz="40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639666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4C537-26CD-3E71-D83C-C2EF98A3832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D65B02-0ADF-145D-9F24-9C82053F1F85}"/>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3600" dirty="0">
                <a:solidFill>
                  <a:srgbClr val="99FF33"/>
                </a:solidFill>
                <a:latin typeface="Arial Rounded MT Bold" panose="020F0704030504030204" pitchFamily="34" charset="0"/>
              </a:rPr>
              <a:t>SURVOL DU PASSAGE</a:t>
            </a:r>
            <a:endParaRPr lang="en-US" sz="3600" dirty="0">
              <a:solidFill>
                <a:srgbClr val="99FF33"/>
              </a:solidFill>
              <a:latin typeface="Arial Rounded MT Bold" panose="020F0704030504030204" pitchFamily="34" charset="0"/>
            </a:endParaRPr>
          </a:p>
          <a:p>
            <a:pPr lvl="0" algn="just"/>
            <a:r>
              <a:rPr lang="fr-FR" sz="3600" dirty="0">
                <a:solidFill>
                  <a:schemeClr val="bg1"/>
                </a:solidFill>
                <a:latin typeface="Arial Rounded MT Bold" panose="020F0704030504030204" pitchFamily="34" charset="0"/>
              </a:rPr>
              <a:t>L’absence de Jésus, de Pierre, de Jacques et de Jean expliquée : </a:t>
            </a:r>
            <a:endParaRPr lang="en-US" sz="3600" dirty="0">
              <a:solidFill>
                <a:schemeClr val="bg1"/>
              </a:solidFill>
              <a:latin typeface="Arial Rounded MT Bold" panose="020F0704030504030204" pitchFamily="34" charset="0"/>
            </a:endParaRPr>
          </a:p>
          <a:p>
            <a:pPr lvl="0" algn="just"/>
            <a:r>
              <a:rPr lang="fr-FR" sz="3600" dirty="0">
                <a:solidFill>
                  <a:srgbClr val="99FF33"/>
                </a:solidFill>
                <a:latin typeface="Arial Rounded MT Bold" panose="020F0704030504030204" pitchFamily="34" charset="0"/>
              </a:rPr>
              <a:t>Marc 9 : 2 Six jours après, Jésus prit avec lui Pierre, Jacques et Jean, et il les conduisit seuls à l'écart sur une haute montagne. Il fut transfiguré devant eux;</a:t>
            </a:r>
            <a:endParaRPr lang="en-US" sz="3600" dirty="0">
              <a:solidFill>
                <a:srgbClr val="99FF33"/>
              </a:solidFill>
              <a:latin typeface="Arial Rounded MT Bold" panose="020F0704030504030204" pitchFamily="34" charset="0"/>
            </a:endParaRPr>
          </a:p>
          <a:p>
            <a:pPr lvl="0" algn="just"/>
            <a:r>
              <a:rPr lang="fr-FR" sz="3600">
                <a:solidFill>
                  <a:schemeClr val="bg1"/>
                </a:solidFill>
                <a:latin typeface="Arial Rounded MT Bold" panose="020F0704030504030204" pitchFamily="34" charset="0"/>
              </a:rPr>
              <a:t>Les 9 </a:t>
            </a:r>
            <a:r>
              <a:rPr lang="fr-FR" sz="3600" dirty="0">
                <a:solidFill>
                  <a:schemeClr val="bg1"/>
                </a:solidFill>
                <a:latin typeface="Arial Rounded MT Bold" panose="020F0704030504030204" pitchFamily="34" charset="0"/>
              </a:rPr>
              <a:t>autres apôtres et les autres disciples avaient à confronter un mauvais esprit qui ne bouge pas même quand on prononce le nom de Jésus.</a:t>
            </a:r>
            <a:endParaRPr lang="en-US" sz="36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9699279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B3E50-AF76-0667-2C5D-9DD7917FB2F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A312C7-8C1B-06DF-6126-9C627F5D28AE}"/>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a:solidFill>
                  <a:schemeClr val="bg1"/>
                </a:solidFill>
                <a:latin typeface="Arial Rounded MT Bold" panose="020F0704030504030204" pitchFamily="34" charset="0"/>
              </a:rPr>
              <a:t>Le père de l’enfant espérait trouver une solution finale au dilemme qui ravageait son enfant et sa famille.</a:t>
            </a:r>
            <a:endParaRPr lang="en-US" sz="4400" dirty="0">
              <a:solidFill>
                <a:schemeClr val="bg1"/>
              </a:solidFill>
              <a:latin typeface="Arial Rounded MT Bold" panose="020F0704030504030204" pitchFamily="34" charset="0"/>
            </a:endParaRPr>
          </a:p>
          <a:p>
            <a:pPr lvl="0" algn="just"/>
            <a:r>
              <a:rPr lang="fr-FR" sz="4400" dirty="0">
                <a:solidFill>
                  <a:srgbClr val="99FF33"/>
                </a:solidFill>
                <a:latin typeface="Arial Rounded MT Bold" panose="020F0704030504030204" pitchFamily="34" charset="0"/>
              </a:rPr>
              <a:t>Malgré les nombreuses tentatives, les disciples n’arrivaient pas a chasser l’esprit de l’enfant.</a:t>
            </a:r>
            <a:endParaRPr lang="en-US" sz="4400" dirty="0">
              <a:solidFill>
                <a:srgbClr val="99FF33"/>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0119677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27892-E195-B3CD-517E-A3F14E6BCD7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32AB5A-404E-EDD2-6B9D-02CCDE2F0247}"/>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solidFill>
                  <a:schemeClr val="bg1"/>
                </a:solidFill>
                <a:latin typeface="Arial Rounded MT Bold" panose="020F0704030504030204" pitchFamily="34" charset="0"/>
              </a:rPr>
              <a:t>Désappointé de l’impuissance des disciples, le père de l’enfant doutait si Jésus lui-même était à mesure pour solutionner le problème de son fils.</a:t>
            </a:r>
            <a:endParaRPr lang="en-US" sz="4000" dirty="0">
              <a:solidFill>
                <a:schemeClr val="bg1"/>
              </a:solidFill>
              <a:latin typeface="Arial Rounded MT Bold" panose="020F0704030504030204" pitchFamily="34" charset="0"/>
            </a:endParaRPr>
          </a:p>
          <a:p>
            <a:pPr lvl="0" algn="just"/>
            <a:r>
              <a:rPr lang="fr-FR" sz="4000" dirty="0">
                <a:solidFill>
                  <a:srgbClr val="99FF33"/>
                </a:solidFill>
                <a:latin typeface="Arial Rounded MT Bold" panose="020F0704030504030204" pitchFamily="34" charset="0"/>
              </a:rPr>
              <a:t>Tout est possible a celui qui croit répondit Jésus.</a:t>
            </a:r>
            <a:endParaRPr lang="en-US" sz="4000" dirty="0">
              <a:solidFill>
                <a:srgbClr val="99FF33"/>
              </a:solidFill>
              <a:latin typeface="Arial Rounded MT Bold" panose="020F0704030504030204" pitchFamily="34" charset="0"/>
            </a:endParaRPr>
          </a:p>
          <a:p>
            <a:pPr lvl="0" algn="just"/>
            <a:r>
              <a:rPr lang="fr-FR" sz="4000" b="1" dirty="0">
                <a:solidFill>
                  <a:schemeClr val="bg1"/>
                </a:solidFill>
                <a:latin typeface="Arial Rounded MT Bold" panose="020F0704030504030204" pitchFamily="34" charset="0"/>
              </a:rPr>
              <a:t>Luc 17:5</a:t>
            </a:r>
            <a:r>
              <a:rPr lang="fr-FR" sz="4000" dirty="0">
                <a:solidFill>
                  <a:schemeClr val="bg1"/>
                </a:solidFill>
                <a:latin typeface="Arial Rounded MT Bold" panose="020F0704030504030204" pitchFamily="34" charset="0"/>
              </a:rPr>
              <a:t> Les apôtres dirent au Seigneur: Augmente-nous la foi.</a:t>
            </a:r>
            <a:endParaRPr lang="en-US" sz="40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4215575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D25D1-3A75-CE97-BD73-90FC0295ECB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723049-B578-B988-9678-743B603CE9C1}"/>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en-US" sz="4000" b="1" dirty="0">
                <a:solidFill>
                  <a:srgbClr val="0033CC"/>
                </a:solidFill>
                <a:latin typeface="Arial Rounded MT Bold" panose="020F0704030504030204" pitchFamily="34" charset="0"/>
              </a:rPr>
              <a:t>FAITH IS THE CURRENCY OF HEAVEN</a:t>
            </a:r>
          </a:p>
          <a:p>
            <a:pPr marL="0" indent="0" algn="ctr">
              <a:buNone/>
            </a:pPr>
            <a:r>
              <a:rPr lang="en-US" sz="4000" dirty="0">
                <a:solidFill>
                  <a:srgbClr val="FF0000"/>
                </a:solidFill>
                <a:latin typeface="Arial Rounded MT Bold" panose="020F0704030504030204" pitchFamily="34" charset="0"/>
              </a:rPr>
              <a:t>LA FOI EST LA MONNAIE DU CIEL</a:t>
            </a:r>
          </a:p>
          <a:p>
            <a:pPr lvl="0" algn="just"/>
            <a:r>
              <a:rPr lang="fr-FR" sz="4000" dirty="0">
                <a:latin typeface="Arial Rounded MT Bold" panose="020F0704030504030204" pitchFamily="34" charset="0"/>
              </a:rPr>
              <a:t>Aux Etats-Unis, on comprend l’importance d’avoir un bon crédit sur le plan financier.</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Avec un bon crédit on n’a pas besoin d’avoir de monnaie en main pour faire n’importe quelle sorte de transaction financière.</a:t>
            </a:r>
            <a:endParaRPr lang="en-US" sz="40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3454917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45A52-23BB-51F3-12A0-A4A67B81AA5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BF1626-2164-740C-FCF6-0916E1300BDA}"/>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anose="020F0704030504030204" pitchFamily="34" charset="0"/>
              </a:rPr>
              <a:t>On peut acheter sa voiture préférée avec un bon crédit sans argent à la poche.</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On peut entreprendre des voyages coûteux avec un bon crédit.</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On peut acheter sa maison préférée avec un bon crédit.</a:t>
            </a:r>
          </a:p>
          <a:p>
            <a:pPr lvl="0" algn="just"/>
            <a:r>
              <a:rPr lang="fr-FR" sz="4000" dirty="0">
                <a:solidFill>
                  <a:srgbClr val="0033CC"/>
                </a:solidFill>
                <a:latin typeface="Arial Rounded MT Bold" panose="020F0704030504030204" pitchFamily="34" charset="0"/>
              </a:rPr>
              <a:t>On peut faire des commandes en ligne avec un bon crédit.</a:t>
            </a:r>
            <a:endParaRPr lang="en-US" sz="40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5764053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33A2E-B2B4-0B64-ACC3-8231D54F235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463EC4-2038-F479-C5D3-2D291956719A}"/>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anose="020F0704030504030204" pitchFamily="34" charset="0"/>
              </a:rPr>
              <a:t>Si le crédit est aussi primordial pour survivre dans notre temps, donc, pourquoi n’est-ce que peu de gens qui possèdent un bon crédit ?</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La question est plutôt, que faire pour avoir un bon crédit ?</a:t>
            </a:r>
            <a:endParaRPr lang="en-US" sz="4000" dirty="0">
              <a:solidFill>
                <a:srgbClr val="0033CC"/>
              </a:solidFill>
              <a:latin typeface="Arial Rounded MT Bold" panose="020F0704030504030204" pitchFamily="34" charset="0"/>
            </a:endParaRPr>
          </a:p>
          <a:p>
            <a:pPr lvl="1" algn="just"/>
            <a:r>
              <a:rPr lang="fr-FR" sz="3800" dirty="0">
                <a:solidFill>
                  <a:srgbClr val="C00000"/>
                </a:solidFill>
                <a:latin typeface="Arial Rounded MT Bold" panose="020F0704030504030204" pitchFamily="34" charset="0"/>
              </a:rPr>
              <a:t>Acheter à crédit </a:t>
            </a:r>
            <a:endParaRPr lang="en-US" sz="3800" dirty="0">
              <a:solidFill>
                <a:srgbClr val="C00000"/>
              </a:solidFill>
              <a:latin typeface="Arial Rounded MT Bold" panose="020F0704030504030204" pitchFamily="34" charset="0"/>
            </a:endParaRPr>
          </a:p>
          <a:p>
            <a:pPr lvl="1" algn="just"/>
            <a:r>
              <a:rPr lang="fr-FR" sz="3800" dirty="0">
                <a:solidFill>
                  <a:srgbClr val="C00000"/>
                </a:solidFill>
                <a:latin typeface="Arial Rounded MT Bold" panose="020F0704030504030204" pitchFamily="34" charset="0"/>
              </a:rPr>
              <a:t>Paiement à temps</a:t>
            </a:r>
            <a:endParaRPr lang="en-US" sz="38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26816649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A3A80-A990-1B8C-22DB-7046AA9DA92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AF7CF6-6A56-4E37-9987-2743609E046C}"/>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solidFill>
                  <a:srgbClr val="C00000"/>
                </a:solidFill>
                <a:latin typeface="Arial Rounded MT Bold" panose="020F0704030504030204" pitchFamily="34" charset="0"/>
              </a:rPr>
              <a:t>Emprunter de l'argent aux banques.</a:t>
            </a:r>
            <a:endParaRPr lang="en-US" sz="4000" dirty="0">
              <a:solidFill>
                <a:srgbClr val="C00000"/>
              </a:solidFill>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Emprunter son propre argent.</a:t>
            </a:r>
            <a:endParaRPr lang="en-US" sz="4000" dirty="0">
              <a:solidFill>
                <a:srgbClr val="C00000"/>
              </a:solidFill>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Augmentez vos transactions de crédit.</a:t>
            </a:r>
            <a:endParaRPr lang="en-US" sz="4000" dirty="0">
              <a:solidFill>
                <a:srgbClr val="C00000"/>
              </a:solidFill>
              <a:latin typeface="Arial Rounded MT Bold" panose="020F0704030504030204" pitchFamily="34" charset="0"/>
            </a:endParaRPr>
          </a:p>
          <a:p>
            <a:pPr lvl="0" algn="just"/>
            <a:r>
              <a:rPr lang="fr-FR" sz="4000" dirty="0">
                <a:latin typeface="Arial Rounded MT Bold" panose="020F0704030504030204" pitchFamily="34" charset="0"/>
              </a:rPr>
              <a:t>Le système de crédit fonctionne selon la sagesse de ce monde. Le bien peut paraître comme mauvais et le mauvais comme bon.</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41781580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F2095-D678-28D9-C103-8C078905309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2DE871-5634-0926-BA1A-1A8A2B38682C}"/>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anose="020F0704030504030204" pitchFamily="34" charset="0"/>
              </a:rPr>
              <a:t>La Bible dit que l'emprunteur est l'esclave de la personne à qui il emprunte l'argent.</a:t>
            </a:r>
            <a:endParaRPr lang="en-US" sz="4000" dirty="0">
              <a:latin typeface="Arial Rounded MT Bold" panose="020F0704030504030204" pitchFamily="34" charset="0"/>
            </a:endParaRPr>
          </a:p>
          <a:p>
            <a:pPr algn="just"/>
            <a:r>
              <a:rPr lang="fr-FR" sz="4000" dirty="0">
                <a:solidFill>
                  <a:srgbClr val="C00000"/>
                </a:solidFill>
                <a:latin typeface="Arial Rounded MT Bold" panose="020F0704030504030204" pitchFamily="34" charset="0"/>
              </a:rPr>
              <a:t>Pr 22:7 ¶ Le riche domine sur les pauvres, Et celui qui emprunte est l'esclave de celui qui prête. </a:t>
            </a:r>
            <a:endParaRPr lang="en-US" sz="4000" dirty="0">
              <a:solidFill>
                <a:srgbClr val="C00000"/>
              </a:solidFill>
              <a:latin typeface="Arial Rounded MT Bold" panose="020F0704030504030204" pitchFamily="34" charset="0"/>
            </a:endParaRPr>
          </a:p>
          <a:p>
            <a:pPr algn="just"/>
            <a:r>
              <a:rPr lang="en-US" sz="4000" dirty="0">
                <a:latin typeface="Arial Rounded MT Bold" panose="020F0704030504030204" pitchFamily="34" charset="0"/>
              </a:rPr>
              <a:t>7 ¶ The rich rules over the poor, And the borrower is servant to the lender. </a:t>
            </a:r>
          </a:p>
        </p:txBody>
      </p:sp>
    </p:spTree>
    <p:extLst>
      <p:ext uri="{BB962C8B-B14F-4D97-AF65-F5344CB8AC3E}">
        <p14:creationId xmlns:p14="http://schemas.microsoft.com/office/powerpoint/2010/main" val="28644777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C1DA0-E12E-7A3E-EB72-13CA462BF80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E4225-54D9-19DF-223E-728C67313B9C}"/>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800" dirty="0">
                <a:latin typeface="Arial Rounded MT Bold" panose="020F0704030504030204" pitchFamily="34" charset="0"/>
              </a:rPr>
              <a:t>Généralement, il faudrait patienter et beaucoup travailler avant d’atteindre ses rêves dans la vie, mais la sagesse de ce monde dit « </a:t>
            </a:r>
            <a:r>
              <a:rPr lang="fr-FR" sz="4800" dirty="0">
                <a:solidFill>
                  <a:srgbClr val="0033CC"/>
                </a:solidFill>
                <a:latin typeface="Arial Rounded MT Bold" panose="020F0704030504030204" pitchFamily="34" charset="0"/>
              </a:rPr>
              <a:t>on doit vivre la réalité de  ses souhaits instantanément </a:t>
            </a:r>
            <a:r>
              <a:rPr lang="fr-FR" sz="4800" dirty="0">
                <a:latin typeface="Arial Rounded MT Bold" panose="020F0704030504030204" pitchFamily="34" charset="0"/>
              </a:rPr>
              <a:t>».</a:t>
            </a:r>
            <a:endParaRPr lang="en-US" sz="4800" dirty="0">
              <a:latin typeface="Arial Rounded MT Bold" panose="020F0704030504030204" pitchFamily="34" charset="0"/>
            </a:endParaRPr>
          </a:p>
        </p:txBody>
      </p:sp>
    </p:spTree>
    <p:extLst>
      <p:ext uri="{BB962C8B-B14F-4D97-AF65-F5344CB8AC3E}">
        <p14:creationId xmlns:p14="http://schemas.microsoft.com/office/powerpoint/2010/main" val="13455278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EF827-FA7F-5C26-F269-FDFB2B63747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258A8B-4569-C4AC-5246-995D259E5759}"/>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000" dirty="0">
                <a:latin typeface="Arial Rounded MT Bold" panose="020F0704030504030204" pitchFamily="34" charset="0"/>
              </a:rPr>
              <a:t>Le remboursement des dettes devrait être encouragé, mais c’est le contraire qui est avisé, « </a:t>
            </a:r>
            <a:r>
              <a:rPr lang="fr-FR" sz="4000" dirty="0">
                <a:solidFill>
                  <a:srgbClr val="0033CC"/>
                </a:solidFill>
                <a:latin typeface="Arial Rounded MT Bold" panose="020F0704030504030204" pitchFamily="34" charset="0"/>
              </a:rPr>
              <a:t>vivre votre meilleure vie maintenant, demain aura soin de soi-même ! </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Vivre selon ses moyens devrait être encouragé, mais les magasins vous offrent  à ajourner le payement pour une date ultérieure et même lointaine si on n’a pas de quoi payer pour l’instant.</a:t>
            </a:r>
            <a:endParaRPr lang="en-US" sz="40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8638267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81315-DBCC-03BC-7C41-F2DEECBE51E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314AE3-E4A1-E2F0-A48D-5428F2A85117}"/>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lvl="0" algn="just"/>
            <a:r>
              <a:rPr lang="fr-FR" sz="3800" dirty="0">
                <a:latin typeface="Arial Rounded MT Bold" panose="020F0704030504030204" pitchFamily="34" charset="0"/>
              </a:rPr>
              <a:t>Il faudrait être un consommateur modéré dans ce temps que nous vivons, mais la sagesse de ce monde vous exige à vivre au-delà de vos moyens pour satisfaire les apparences. </a:t>
            </a:r>
            <a:endParaRPr lang="en-US" sz="3800" dirty="0">
              <a:latin typeface="Arial Rounded MT Bold" panose="020F0704030504030204" pitchFamily="34" charset="0"/>
            </a:endParaRPr>
          </a:p>
          <a:p>
            <a:pPr lvl="0" algn="just"/>
            <a:r>
              <a:rPr lang="fr-FR" sz="3800" dirty="0">
                <a:solidFill>
                  <a:srgbClr val="C00000"/>
                </a:solidFill>
                <a:latin typeface="Arial Rounded MT Bold" panose="020F0704030504030204" pitchFamily="34" charset="0"/>
              </a:rPr>
              <a:t>On en arrive déjà au point où ils commencent à vous refuser de faire certaines transactions avec de l'argent en main, ils réclament des cartes de crédit. </a:t>
            </a:r>
            <a:endParaRPr lang="en-US" sz="38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35227880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2EC67-0177-989C-82A9-19E0F2C35C6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DB7AD7-16C8-A781-6A47-4812043B04AE}"/>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3800" dirty="0">
                <a:latin typeface="Arial Rounded MT Bold" panose="020F0704030504030204" pitchFamily="34" charset="0"/>
              </a:rPr>
              <a:t>Faisons Maintenant le contraste de la nécessité de la foi pour fonctionner dans le système de Dieu.</a:t>
            </a:r>
            <a:endParaRPr lang="fr-FR" sz="3800" b="1" dirty="0">
              <a:latin typeface="Arial Rounded MT Bold" panose="020F0704030504030204" pitchFamily="34" charset="0"/>
            </a:endParaRPr>
          </a:p>
          <a:p>
            <a:pPr marL="0" indent="0" algn="ctr">
              <a:buNone/>
            </a:pPr>
            <a:r>
              <a:rPr lang="fr-FR" sz="3600" b="1" dirty="0">
                <a:solidFill>
                  <a:srgbClr val="0033CC"/>
                </a:solidFill>
                <a:latin typeface="Arial Rounded MT Bold" panose="020F0704030504030204" pitchFamily="34" charset="0"/>
              </a:rPr>
              <a:t>LA NÉCESSITÉ DE LA FOI POUR SE RELATER À DIEU</a:t>
            </a:r>
            <a:endParaRPr lang="en-US" sz="3600" dirty="0">
              <a:solidFill>
                <a:srgbClr val="0033CC"/>
              </a:solidFill>
              <a:latin typeface="Arial Rounded MT Bold" panose="020F0704030504030204" pitchFamily="34" charset="0"/>
            </a:endParaRPr>
          </a:p>
          <a:p>
            <a:pPr algn="just"/>
            <a:r>
              <a:rPr lang="fr-FR" sz="3800" dirty="0">
                <a:latin typeface="Arial Rounded MT Bold" panose="020F0704030504030204" pitchFamily="34" charset="0"/>
              </a:rPr>
              <a:t>En tant que chrétiens, nous avons besoin de la foi pour nous relier à Dieu dans tous les domaines de la vie. </a:t>
            </a:r>
          </a:p>
          <a:p>
            <a:pPr algn="just"/>
            <a:r>
              <a:rPr lang="fr-FR" sz="3800" dirty="0">
                <a:solidFill>
                  <a:srgbClr val="0033CC"/>
                </a:solidFill>
                <a:latin typeface="Arial Rounded MT Bold" panose="020F0704030504030204" pitchFamily="34" charset="0"/>
              </a:rPr>
              <a:t>C’est par la foi que nous croyons que le monde a été créé par Dieu.</a:t>
            </a:r>
            <a:endParaRPr lang="en-US" sz="3800" dirty="0">
              <a:solidFill>
                <a:srgbClr val="0033CC"/>
              </a:solidFill>
              <a:latin typeface="Arial Rounded MT Bold" panose="020F0704030504030204" pitchFamily="34" charset="0"/>
            </a:endParaRPr>
          </a:p>
          <a:p>
            <a:pPr lvl="0" algn="just"/>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3944877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751A9-3264-B5BD-06DF-0AF2B83FF6A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379DF0-AD85-DB4B-A9F6-C3095B4E1304}"/>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dirty="0">
                <a:latin typeface="Arial Rounded MT Bold" panose="020F0704030504030204" pitchFamily="34" charset="0"/>
              </a:rPr>
              <a:t>Par la foi, nous croyons que Jésus-Christ est venu dans ce monde, a pris une forme corporelle, est né d'une vierge, a vécu une vie sans péché, </a:t>
            </a:r>
          </a:p>
          <a:p>
            <a:pPr lvl="0" algn="just"/>
            <a:r>
              <a:rPr lang="fr-FR" sz="4000" dirty="0">
                <a:solidFill>
                  <a:srgbClr val="0033CC"/>
                </a:solidFill>
                <a:latin typeface="Arial Rounded MT Bold" panose="020F0704030504030204" pitchFamily="34" charset="0"/>
              </a:rPr>
              <a:t>Est mort sur la croix pour payer la punition de nos péchés, est ressuscité le troisième jour, et est maintenant assis à la droite du Père intercédant en notre faveur.</a:t>
            </a:r>
            <a:endParaRPr lang="en-US" sz="40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35777717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78654-9DFB-A9B0-CF46-41CC875CA9B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81B177-5664-0E2C-5681-AA748FCBC89B}"/>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dirty="0">
                <a:latin typeface="Arial Rounded MT Bold" panose="020F0704030504030204" pitchFamily="34" charset="0"/>
              </a:rPr>
              <a:t>Par la foi, nous recevons Jésus-Christ comme notre Seigneur et Sauveur.</a:t>
            </a:r>
            <a:endParaRPr lang="en-US" sz="4800" dirty="0">
              <a:latin typeface="Arial Rounded MT Bold" panose="020F0704030504030204" pitchFamily="34" charset="0"/>
            </a:endParaRPr>
          </a:p>
          <a:p>
            <a:pPr lvl="0" algn="just"/>
            <a:r>
              <a:rPr lang="fr-FR" sz="4800" dirty="0">
                <a:solidFill>
                  <a:srgbClr val="0033CC"/>
                </a:solidFill>
                <a:latin typeface="Arial Rounded MT Bold" panose="020F0704030504030204" pitchFamily="34" charset="0"/>
              </a:rPr>
              <a:t>Par la foi, nous croyons qu'un jour nous quitterons cette terre pour être définitivement dans la présence de Dieu au ciel.</a:t>
            </a:r>
            <a:endParaRPr lang="en-US" sz="48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323850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ECEDF-12FE-80C8-1519-FA9531F3D49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B57A35-A976-C43C-7BF4-E49BC90E52EB}"/>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a:latin typeface="Arial Rounded MT Bold" panose="020F0704030504030204" pitchFamily="34" charset="0"/>
              </a:rPr>
              <a:t>Au-delà de la réclamation de foi pour notre salut, nous avons aussi besoin de la foi en Dieu pour toutes nos transactions spirituelles.</a:t>
            </a:r>
            <a:endParaRPr lang="en-US" sz="4400" dirty="0">
              <a:latin typeface="Arial Rounded MT Bold" panose="020F0704030504030204" pitchFamily="34" charset="0"/>
            </a:endParaRPr>
          </a:p>
          <a:p>
            <a:pPr lvl="0" algn="just"/>
            <a:r>
              <a:rPr lang="fr-FR" sz="4400" dirty="0">
                <a:solidFill>
                  <a:srgbClr val="0033CC"/>
                </a:solidFill>
                <a:latin typeface="Arial Rounded MT Bold" panose="020F0704030504030204" pitchFamily="34" charset="0"/>
              </a:rPr>
              <a:t>Jésus a déclaré que si nous avions un minimum de foi, nous pourrions faire des merveilles dans ce monde.</a:t>
            </a:r>
            <a:endParaRPr lang="en-US" sz="44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7571928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C7A07-C2E6-9474-8F09-2FB4008A720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896CE3-8510-41AC-376B-0A08E9E65B86}"/>
              </a:ext>
            </a:extLst>
          </p:cNvPr>
          <p:cNvSpPr>
            <a:spLocks noGrp="1"/>
          </p:cNvSpPr>
          <p:nvPr>
            <p:ph idx="1"/>
          </p:nvPr>
        </p:nvSpPr>
        <p:spPr>
          <a:xfrm>
            <a:off x="0" y="0"/>
            <a:ext cx="9144000" cy="6858000"/>
          </a:xfrm>
          <a:solidFill>
            <a:srgbClr val="460000"/>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3600" b="1" dirty="0">
                <a:solidFill>
                  <a:schemeClr val="bg1"/>
                </a:solidFill>
                <a:latin typeface="Arial Rounded MT Bold" panose="020F0704030504030204" pitchFamily="34" charset="0"/>
              </a:rPr>
              <a:t>NOTRE MANQUE DE FOI NOUS ÉPIE LA POSSIBILITÉ DE JOUIR LES PROMESSES DE DIEU</a:t>
            </a:r>
            <a:endParaRPr lang="en-US" sz="3600" dirty="0">
              <a:solidFill>
                <a:schemeClr val="bg1"/>
              </a:solidFill>
              <a:latin typeface="Arial Rounded MT Bold" panose="020F0704030504030204" pitchFamily="34" charset="0"/>
            </a:endParaRPr>
          </a:p>
          <a:p>
            <a:pPr algn="just"/>
            <a:r>
              <a:rPr lang="fr-FR" sz="4000" b="1" dirty="0">
                <a:solidFill>
                  <a:srgbClr val="99FF33"/>
                </a:solidFill>
                <a:latin typeface="Arial Rounded MT Bold" panose="020F0704030504030204" pitchFamily="34" charset="0"/>
              </a:rPr>
              <a:t>Lu 17:5-6</a:t>
            </a:r>
            <a:r>
              <a:rPr lang="fr-FR" sz="4000" dirty="0">
                <a:solidFill>
                  <a:srgbClr val="99FF33"/>
                </a:solidFill>
                <a:latin typeface="Arial Rounded MT Bold" panose="020F0704030504030204" pitchFamily="34" charset="0"/>
              </a:rPr>
              <a:t> Les apôtres dirent au Seigneur: Augmente-nous la foi.</a:t>
            </a:r>
            <a:endParaRPr lang="en-US" sz="4000" dirty="0">
              <a:solidFill>
                <a:srgbClr val="99FF33"/>
              </a:solidFill>
              <a:latin typeface="Arial Rounded MT Bold" panose="020F0704030504030204" pitchFamily="34" charset="0"/>
            </a:endParaRPr>
          </a:p>
          <a:p>
            <a:pPr algn="just"/>
            <a:r>
              <a:rPr lang="fr-FR" sz="4000" dirty="0">
                <a:solidFill>
                  <a:schemeClr val="bg1"/>
                </a:solidFill>
                <a:latin typeface="Arial Rounded MT Bold" panose="020F0704030504030204" pitchFamily="34" charset="0"/>
              </a:rPr>
              <a:t>6 Et le Seigneur dit: Si vous aviez de la foi comme un grain de sénevé, vous diriez à ce sycomore: Déracine-toi, et plante-toi dans la mer; et il vous obéirait.</a:t>
            </a:r>
            <a:endParaRPr lang="en-US" sz="40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1871717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266B2-7849-3F03-D90C-DDA1CBAC7A2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AFAD26-3BD2-C711-5905-24E29740A442}"/>
              </a:ext>
            </a:extLst>
          </p:cNvPr>
          <p:cNvSpPr>
            <a:spLocks noGrp="1"/>
          </p:cNvSpPr>
          <p:nvPr>
            <p:ph idx="1"/>
          </p:nvPr>
        </p:nvSpPr>
        <p:spPr>
          <a:xfrm>
            <a:off x="0" y="0"/>
            <a:ext cx="9144000" cy="6858000"/>
          </a:xfrm>
          <a:solidFill>
            <a:srgbClr val="4600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000" dirty="0">
                <a:solidFill>
                  <a:srgbClr val="99FF33"/>
                </a:solidFill>
                <a:latin typeface="Arial Rounded MT Bold" panose="020F0704030504030204" pitchFamily="34" charset="0"/>
              </a:rPr>
              <a:t>Si la foi est aussi primordiale dans notre entretien avec Dieu, pourquoi en sommes-nous si épuisés ?</a:t>
            </a:r>
            <a:endParaRPr lang="en-US" sz="4000" dirty="0">
              <a:solidFill>
                <a:srgbClr val="99FF33"/>
              </a:solidFill>
              <a:latin typeface="Arial Rounded MT Bold" panose="020F0704030504030204" pitchFamily="34" charset="0"/>
            </a:endParaRPr>
          </a:p>
          <a:p>
            <a:pPr lvl="0" algn="just"/>
            <a:r>
              <a:rPr lang="fr-FR" sz="4000" dirty="0">
                <a:solidFill>
                  <a:schemeClr val="bg1"/>
                </a:solidFill>
                <a:latin typeface="Arial Rounded MT Bold" panose="020F0704030504030204" pitchFamily="34" charset="0"/>
              </a:rPr>
              <a:t>C'est parce que nous marchons par la vue et non par la foi.</a:t>
            </a:r>
            <a:endParaRPr lang="en-US" sz="4000" dirty="0">
              <a:solidFill>
                <a:schemeClr val="bg1"/>
              </a:solidFill>
              <a:latin typeface="Arial Rounded MT Bold" panose="020F0704030504030204" pitchFamily="34" charset="0"/>
            </a:endParaRPr>
          </a:p>
          <a:p>
            <a:pPr lvl="0" algn="just"/>
            <a:r>
              <a:rPr lang="fr-FR" sz="4000" dirty="0">
                <a:solidFill>
                  <a:srgbClr val="99FF33"/>
                </a:solidFill>
                <a:latin typeface="Arial Rounded MT Bold" panose="020F0704030504030204" pitchFamily="34" charset="0"/>
              </a:rPr>
              <a:t>Nous comptons trop sur notre sagesse humaine qui est la sagesse de ce monde.</a:t>
            </a:r>
            <a:endParaRPr lang="en-US" sz="4000" dirty="0">
              <a:solidFill>
                <a:srgbClr val="99FF33"/>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0108697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C795C-C764-3CFE-50DA-DC4D9426668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A1393B-2C3B-3753-AD5D-6C5E3216E776}"/>
              </a:ext>
            </a:extLst>
          </p:cNvPr>
          <p:cNvSpPr>
            <a:spLocks noGrp="1"/>
          </p:cNvSpPr>
          <p:nvPr>
            <p:ph idx="1"/>
          </p:nvPr>
        </p:nvSpPr>
        <p:spPr>
          <a:xfrm>
            <a:off x="0" y="0"/>
            <a:ext cx="9144000" cy="6858000"/>
          </a:xfrm>
          <a:solidFill>
            <a:srgbClr val="4600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5400" dirty="0">
                <a:solidFill>
                  <a:srgbClr val="99FF33"/>
                </a:solidFill>
                <a:latin typeface="Arial Rounded MT Bold" panose="020F0704030504030204" pitchFamily="34" charset="0"/>
              </a:rPr>
              <a:t>Nous comptons trop sur notre faible capacité.</a:t>
            </a:r>
            <a:endParaRPr lang="en-US" sz="5400" dirty="0">
              <a:solidFill>
                <a:srgbClr val="99FF33"/>
              </a:solidFill>
              <a:latin typeface="Arial Rounded MT Bold" panose="020F0704030504030204" pitchFamily="34" charset="0"/>
            </a:endParaRPr>
          </a:p>
          <a:p>
            <a:pPr lvl="0" algn="just"/>
            <a:r>
              <a:rPr lang="fr-FR" sz="5400" dirty="0">
                <a:solidFill>
                  <a:schemeClr val="bg1"/>
                </a:solidFill>
                <a:latin typeface="Arial Rounded MT Bold" panose="020F0704030504030204" pitchFamily="34" charset="0"/>
              </a:rPr>
              <a:t>Nous sommes épuisés de de foi parce que nous ne saisissons pas la grandeur de Dieu. </a:t>
            </a:r>
            <a:endParaRPr lang="en-US" sz="54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696955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3F9EA-1B07-EB70-91C4-6D736140DE9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ABEE51-7BCB-665C-B951-53EE79146664}"/>
              </a:ext>
            </a:extLst>
          </p:cNvPr>
          <p:cNvSpPr>
            <a:spLocks noGrp="1"/>
          </p:cNvSpPr>
          <p:nvPr>
            <p:ph idx="1"/>
          </p:nvPr>
        </p:nvSpPr>
        <p:spPr>
          <a:xfrm>
            <a:off x="0" y="0"/>
            <a:ext cx="9144000" cy="6858000"/>
          </a:xfrm>
          <a:solidFill>
            <a:srgbClr val="460000"/>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b="1" dirty="0">
                <a:solidFill>
                  <a:schemeClr val="bg1"/>
                </a:solidFill>
                <a:latin typeface="Arial Rounded MT Bold" panose="020F0704030504030204" pitchFamily="34" charset="0"/>
              </a:rPr>
              <a:t>Job 36:26</a:t>
            </a:r>
            <a:r>
              <a:rPr lang="fr-FR" sz="4400" dirty="0">
                <a:solidFill>
                  <a:schemeClr val="bg1"/>
                </a:solidFill>
                <a:latin typeface="Arial Rounded MT Bold" panose="020F0704030504030204" pitchFamily="34" charset="0"/>
              </a:rPr>
              <a:t> </a:t>
            </a:r>
          </a:p>
          <a:p>
            <a:pPr algn="just"/>
            <a:r>
              <a:rPr lang="fr-FR" sz="4400" dirty="0">
                <a:solidFill>
                  <a:srgbClr val="99FF33"/>
                </a:solidFill>
                <a:latin typeface="Arial Rounded MT Bold" panose="020F0704030504030204" pitchFamily="34" charset="0"/>
              </a:rPr>
              <a:t>26 Dieu est grand, mais sa grandeur nous échappe, Le nombre de ses années est impénétrable. </a:t>
            </a:r>
            <a:endParaRPr lang="en-US" sz="4400" dirty="0">
              <a:solidFill>
                <a:srgbClr val="99FF33"/>
              </a:solidFill>
              <a:latin typeface="Arial Rounded MT Bold" panose="020F0704030504030204" pitchFamily="34" charset="0"/>
            </a:endParaRPr>
          </a:p>
          <a:p>
            <a:pPr algn="just"/>
            <a:r>
              <a:rPr lang="en-US" sz="4400" dirty="0">
                <a:solidFill>
                  <a:schemeClr val="bg1"/>
                </a:solidFill>
                <a:latin typeface="Arial Rounded MT Bold" panose="020F0704030504030204" pitchFamily="34" charset="0"/>
              </a:rPr>
              <a:t> 26 "Behold, God is great, and we do not know Him; Nor can the number of His years be discovered. </a:t>
            </a: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1666435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848C8-8CA9-E662-779A-3EF31E32E30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6EB612-CA50-DC49-6C5A-1805916D9F32}"/>
              </a:ext>
            </a:extLst>
          </p:cNvPr>
          <p:cNvSpPr>
            <a:spLocks noGrp="1"/>
          </p:cNvSpPr>
          <p:nvPr>
            <p:ph idx="1"/>
          </p:nvPr>
        </p:nvSpPr>
        <p:spPr>
          <a:xfrm>
            <a:off x="0" y="0"/>
            <a:ext cx="9144000" cy="6858000"/>
          </a:xfrm>
          <a:solidFill>
            <a:srgbClr val="4600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000" dirty="0">
                <a:solidFill>
                  <a:srgbClr val="99FF33"/>
                </a:solidFill>
                <a:latin typeface="Arial Rounded MT Bold" panose="020F0704030504030204" pitchFamily="34" charset="0"/>
              </a:rPr>
              <a:t>Nous manquons de foi parce que nous ne comprenons pas le pouvoir de la prière.</a:t>
            </a:r>
            <a:endParaRPr lang="en-US" sz="4000" dirty="0">
              <a:solidFill>
                <a:srgbClr val="99FF33"/>
              </a:solidFill>
              <a:latin typeface="Arial Rounded MT Bold" panose="020F0704030504030204" pitchFamily="34" charset="0"/>
            </a:endParaRPr>
          </a:p>
          <a:p>
            <a:pPr algn="just"/>
            <a:r>
              <a:rPr lang="fr-FR" sz="4000" dirty="0">
                <a:solidFill>
                  <a:srgbClr val="99FF33"/>
                </a:solidFill>
                <a:latin typeface="Arial Rounded MT Bold" panose="020F0704030504030204" pitchFamily="34" charset="0"/>
              </a:rPr>
              <a:t>Jas 5:16 </a:t>
            </a:r>
            <a:r>
              <a:rPr lang="fr-FR" sz="4000" dirty="0">
                <a:solidFill>
                  <a:schemeClr val="bg1"/>
                </a:solidFill>
                <a:latin typeface="Arial Rounded MT Bold" panose="020F0704030504030204" pitchFamily="34" charset="0"/>
              </a:rPr>
              <a:t>Confessez donc vos péchés les uns aux autres, et priez les uns pour les autres, afin que vous soyez guéris. La prière fervente du juste a une grande efficace. </a:t>
            </a:r>
            <a:endParaRPr lang="en-US" sz="40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86513455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55450-A02A-32BC-70B1-55FE1A78309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CF7CB5-CE45-7D2B-7DF1-A92B453727B3}"/>
              </a:ext>
            </a:extLst>
          </p:cNvPr>
          <p:cNvSpPr>
            <a:spLocks noGrp="1"/>
          </p:cNvSpPr>
          <p:nvPr>
            <p:ph idx="1"/>
          </p:nvPr>
        </p:nvSpPr>
        <p:spPr>
          <a:xfrm>
            <a:off x="0" y="0"/>
            <a:ext cx="9144000" cy="6858000"/>
          </a:xfrm>
          <a:solidFill>
            <a:srgbClr val="4600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a:solidFill>
                  <a:srgbClr val="99FF33"/>
                </a:solidFill>
                <a:latin typeface="Arial Rounded MT Bold" panose="020F0704030504030204" pitchFamily="34" charset="0"/>
              </a:rPr>
              <a:t>Nous manquons de foi parce que nous ne comprenons pas notre autorité en tant qu'enfants de Dieu.</a:t>
            </a:r>
            <a:endParaRPr lang="en-US" sz="4400" dirty="0">
              <a:solidFill>
                <a:srgbClr val="99FF33"/>
              </a:solidFill>
              <a:latin typeface="Arial Rounded MT Bold" panose="020F0704030504030204" pitchFamily="34" charset="0"/>
            </a:endParaRPr>
          </a:p>
          <a:p>
            <a:pPr lvl="0" algn="just"/>
            <a:r>
              <a:rPr lang="fr-FR" sz="4400" dirty="0">
                <a:solidFill>
                  <a:schemeClr val="bg1"/>
                </a:solidFill>
                <a:latin typeface="Arial Rounded MT Bold" panose="020F0704030504030204" pitchFamily="34" charset="0"/>
              </a:rPr>
              <a:t>Nous manquons de foi parce que nous ne saisissons pas le pouvoir des paroles prononcées par nos lèvres.</a:t>
            </a:r>
            <a:endParaRPr lang="en-US" sz="44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9735538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14A7C-6776-A64F-79F2-117B19C4411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7DE777-D0C4-D38F-A133-7D49097B318B}"/>
              </a:ext>
            </a:extLst>
          </p:cNvPr>
          <p:cNvSpPr>
            <a:spLocks noGrp="1"/>
          </p:cNvSpPr>
          <p:nvPr>
            <p:ph idx="1"/>
          </p:nvPr>
        </p:nvSpPr>
        <p:spPr>
          <a:xfrm>
            <a:off x="0" y="0"/>
            <a:ext cx="9144000" cy="6858000"/>
          </a:xfrm>
          <a:solidFill>
            <a:srgbClr val="460000"/>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800" b="1" dirty="0">
                <a:solidFill>
                  <a:schemeClr val="bg1"/>
                </a:solidFill>
                <a:latin typeface="Arial Rounded MT Bold" panose="020F0704030504030204" pitchFamily="34" charset="0"/>
              </a:rPr>
              <a:t>Pr 18:21</a:t>
            </a:r>
            <a:r>
              <a:rPr lang="fr-FR" sz="4800" dirty="0">
                <a:solidFill>
                  <a:schemeClr val="bg1"/>
                </a:solidFill>
                <a:latin typeface="Arial Rounded MT Bold" panose="020F0704030504030204" pitchFamily="34" charset="0"/>
              </a:rPr>
              <a:t> </a:t>
            </a:r>
            <a:r>
              <a:rPr lang="fr-FR" sz="4800" dirty="0">
                <a:solidFill>
                  <a:srgbClr val="99FF33"/>
                </a:solidFill>
                <a:latin typeface="Arial Rounded MT Bold" panose="020F0704030504030204" pitchFamily="34" charset="0"/>
              </a:rPr>
              <a:t>¶ La mort et la vie sont au pouvoir de la langue ; Quiconque l'aime en mangera les fruits. </a:t>
            </a:r>
            <a:endParaRPr lang="en-US" sz="4800" dirty="0">
              <a:solidFill>
                <a:srgbClr val="99FF33"/>
              </a:solidFill>
              <a:latin typeface="Arial Rounded MT Bold" panose="020F0704030504030204" pitchFamily="34" charset="0"/>
            </a:endParaRPr>
          </a:p>
          <a:p>
            <a:pPr algn="just"/>
            <a:r>
              <a:rPr lang="en-US" sz="4800" dirty="0">
                <a:solidFill>
                  <a:schemeClr val="bg1"/>
                </a:solidFill>
                <a:latin typeface="Arial Rounded MT Bold" panose="020F0704030504030204" pitchFamily="34" charset="0"/>
              </a:rPr>
              <a:t> 21 ¶ Death and life are in the power of the tongue, And those who love it will eat its fruit. </a:t>
            </a: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4843488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1C9A4-C3FB-8BC1-AE5E-CD60A18366F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35FBFE-F878-E7ED-FD46-C1197E28D541}"/>
              </a:ext>
            </a:extLst>
          </p:cNvPr>
          <p:cNvSpPr>
            <a:spLocks noGrp="1"/>
          </p:cNvSpPr>
          <p:nvPr>
            <p:ph idx="1"/>
          </p:nvPr>
        </p:nvSpPr>
        <p:spPr>
          <a:xfrm>
            <a:off x="0" y="0"/>
            <a:ext cx="9144000" cy="6858000"/>
          </a:xfrm>
          <a:solidFill>
            <a:srgbClr val="4600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a:solidFill>
                  <a:srgbClr val="99FF33"/>
                </a:solidFill>
                <a:latin typeface="Arial Rounded MT Bold" panose="020F0704030504030204" pitchFamily="34" charset="0"/>
              </a:rPr>
              <a:t>Nous manquons de foi parce que nous ne comprenons pas l’infaillibilité des promesses de Dieu envers Ses chers enfants.</a:t>
            </a:r>
            <a:endParaRPr lang="en-US" sz="4400" dirty="0">
              <a:solidFill>
                <a:srgbClr val="99FF33"/>
              </a:solidFill>
              <a:latin typeface="Arial Rounded MT Bold" panose="020F0704030504030204" pitchFamily="34" charset="0"/>
            </a:endParaRPr>
          </a:p>
          <a:p>
            <a:pPr lvl="0" algn="just"/>
            <a:r>
              <a:rPr lang="fr-FR" sz="4400" dirty="0">
                <a:solidFill>
                  <a:schemeClr val="bg1"/>
                </a:solidFill>
                <a:latin typeface="Arial Rounded MT Bold" panose="020F0704030504030204" pitchFamily="34" charset="0"/>
              </a:rPr>
              <a:t>Nous manquons de foi parce que nous laissons le doute qui est l'ennemi de la foi, s'installer en nous.</a:t>
            </a:r>
            <a:endParaRPr lang="en-US" sz="44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0880532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D5AE7-84B5-5228-1DD5-7ADA0B9030E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884857-C536-00E1-4C09-819657226E98}"/>
              </a:ext>
            </a:extLst>
          </p:cNvPr>
          <p:cNvSpPr>
            <a:spLocks noGrp="1"/>
          </p:cNvSpPr>
          <p:nvPr>
            <p:ph idx="1"/>
          </p:nvPr>
        </p:nvSpPr>
        <p:spPr>
          <a:xfrm>
            <a:off x="0" y="0"/>
            <a:ext cx="9144000" cy="6858000"/>
          </a:xfrm>
          <a:solidFill>
            <a:srgbClr val="460000"/>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000" b="1" dirty="0">
                <a:solidFill>
                  <a:schemeClr val="bg1"/>
                </a:solidFill>
                <a:latin typeface="Arial Rounded MT Bold" panose="020F0704030504030204" pitchFamily="34" charset="0"/>
              </a:rPr>
              <a:t>Jacques 1:6-7</a:t>
            </a:r>
            <a:r>
              <a:rPr lang="fr-FR" sz="4000" dirty="0">
                <a:solidFill>
                  <a:schemeClr val="bg1"/>
                </a:solidFill>
                <a:latin typeface="Arial Rounded MT Bold" panose="020F0704030504030204" pitchFamily="34" charset="0"/>
              </a:rPr>
              <a:t> </a:t>
            </a:r>
            <a:r>
              <a:rPr lang="fr-FR" sz="4000" dirty="0">
                <a:solidFill>
                  <a:srgbClr val="99FF33"/>
                </a:solidFill>
                <a:latin typeface="Arial Rounded MT Bold" panose="020F0704030504030204" pitchFamily="34" charset="0"/>
              </a:rPr>
              <a:t>Mais qu'il la demande avec foi, sans douter ; car celui qui doute est semblable au flot de la mer, agité par le vent et poussé de côté et d'autre.</a:t>
            </a:r>
            <a:endParaRPr lang="en-US" sz="4000" dirty="0">
              <a:solidFill>
                <a:srgbClr val="99FF33"/>
              </a:solidFill>
              <a:latin typeface="Arial Rounded MT Bold" panose="020F0704030504030204" pitchFamily="34" charset="0"/>
            </a:endParaRPr>
          </a:p>
          <a:p>
            <a:pPr algn="just"/>
            <a:r>
              <a:rPr lang="fr-FR" sz="4000" dirty="0">
                <a:solidFill>
                  <a:schemeClr val="bg1"/>
                </a:solidFill>
                <a:latin typeface="Arial Rounded MT Bold" panose="020F0704030504030204" pitchFamily="34" charset="0"/>
              </a:rPr>
              <a:t> 7 Qu'un tel homme ne s'imagine pas qu'il recevra quelque chose du Seigneur :</a:t>
            </a:r>
            <a:endParaRPr lang="en-US" sz="4000" dirty="0">
              <a:solidFill>
                <a:schemeClr val="bg1"/>
              </a:solidFill>
              <a:latin typeface="Arial Rounded MT Bold" panose="020F0704030504030204" pitchFamily="34" charset="0"/>
            </a:endParaRPr>
          </a:p>
          <a:p>
            <a:pPr algn="just"/>
            <a:r>
              <a:rPr lang="fr-FR" sz="4000" dirty="0">
                <a:solidFill>
                  <a:srgbClr val="99FF33"/>
                </a:solidFill>
                <a:latin typeface="Arial Rounded MT Bold" panose="020F0704030504030204" pitchFamily="34" charset="0"/>
              </a:rPr>
              <a:t> 8 c'est un homme irrésolu, inconstant dans toutes ses voies.</a:t>
            </a:r>
            <a:endParaRPr lang="en-US" sz="4000" dirty="0">
              <a:solidFill>
                <a:srgbClr val="99FF33"/>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5956243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294AA-1287-5284-4B23-179C9BE8C67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2120FB-492E-FC32-8F91-F89AB76DE71B}"/>
              </a:ext>
            </a:extLst>
          </p:cNvPr>
          <p:cNvSpPr>
            <a:spLocks noGrp="1"/>
          </p:cNvSpPr>
          <p:nvPr>
            <p:ph idx="1"/>
          </p:nvPr>
        </p:nvSpPr>
        <p:spPr>
          <a:xfrm>
            <a:off x="0" y="0"/>
            <a:ext cx="9144000" cy="6858000"/>
          </a:xfrm>
          <a:solidFill>
            <a:srgbClr val="4600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800" dirty="0">
                <a:solidFill>
                  <a:srgbClr val="99FF33"/>
                </a:solidFill>
                <a:latin typeface="Arial Rounded MT Bold" panose="020F0704030504030204" pitchFamily="34" charset="0"/>
              </a:rPr>
              <a:t>La présence du péché dans nos vies peut aussi épuiser notre réserve de foi.</a:t>
            </a:r>
            <a:endParaRPr lang="en-US" sz="4800" dirty="0">
              <a:solidFill>
                <a:srgbClr val="99FF33"/>
              </a:solidFill>
              <a:latin typeface="Arial Rounded MT Bold" panose="020F0704030504030204" pitchFamily="34" charset="0"/>
            </a:endParaRPr>
          </a:p>
          <a:p>
            <a:pPr lvl="0" algn="just"/>
            <a:r>
              <a:rPr lang="fr-FR" sz="4800" dirty="0">
                <a:solidFill>
                  <a:schemeClr val="bg1"/>
                </a:solidFill>
                <a:latin typeface="Arial Rounded MT Bold" panose="020F0704030504030204" pitchFamily="34" charset="0"/>
              </a:rPr>
              <a:t>Nous manquons de foi parce que nous ne sacrifions pas pleinement nos vies et notre volonté sur l’autel de Dieu.</a:t>
            </a:r>
            <a:endParaRPr lang="en-US" sz="48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839463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C63A2-32F6-E0EA-86EE-B40F7507E92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C2ECB3-E884-0080-3023-254BA95E4411}"/>
              </a:ext>
            </a:extLst>
          </p:cNvPr>
          <p:cNvSpPr>
            <a:spLocks noGrp="1"/>
          </p:cNvSpPr>
          <p:nvPr>
            <p:ph idx="1"/>
          </p:nvPr>
        </p:nvSpPr>
        <p:spPr>
          <a:xfrm>
            <a:off x="0" y="0"/>
            <a:ext cx="9144000" cy="6858000"/>
          </a:xfrm>
          <a:solidFill>
            <a:srgbClr val="460000"/>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000" b="1" dirty="0">
                <a:solidFill>
                  <a:schemeClr val="bg1"/>
                </a:solidFill>
                <a:latin typeface="Arial Rounded MT Bold" panose="020F0704030504030204" pitchFamily="34" charset="0"/>
              </a:rPr>
              <a:t>Esaïe 59:1-2</a:t>
            </a:r>
            <a:r>
              <a:rPr lang="fr-FR" sz="4000" dirty="0">
                <a:solidFill>
                  <a:schemeClr val="bg1"/>
                </a:solidFill>
                <a:latin typeface="Arial Rounded MT Bold" panose="020F0704030504030204" pitchFamily="34" charset="0"/>
              </a:rPr>
              <a:t> </a:t>
            </a:r>
          </a:p>
          <a:p>
            <a:pPr algn="just"/>
            <a:r>
              <a:rPr lang="fr-FR" sz="4000" dirty="0">
                <a:solidFill>
                  <a:srgbClr val="99FF33"/>
                </a:solidFill>
                <a:latin typeface="Arial Rounded MT Bold" panose="020F0704030504030204" pitchFamily="34" charset="0"/>
              </a:rPr>
              <a:t>1 ¶ Non, la main de l'Éternel n'est pas trop courte pour sauver, Ni son oreille trop dure pour entendre. </a:t>
            </a:r>
            <a:endParaRPr lang="en-US" sz="4000" dirty="0">
              <a:solidFill>
                <a:srgbClr val="99FF33"/>
              </a:solidFill>
              <a:latin typeface="Arial Rounded MT Bold" panose="020F0704030504030204" pitchFamily="34" charset="0"/>
            </a:endParaRPr>
          </a:p>
          <a:p>
            <a:pPr algn="just"/>
            <a:r>
              <a:rPr lang="fr-FR" sz="4000" dirty="0">
                <a:solidFill>
                  <a:schemeClr val="bg1"/>
                </a:solidFill>
                <a:latin typeface="Arial Rounded MT Bold" panose="020F0704030504030204" pitchFamily="34" charset="0"/>
              </a:rPr>
              <a:t>2 Mais ce sont vos crimes qui mettent une séparation Entre vous et votre Dieu; Ce sont vos péchés qui vous cachent sa face Et l'empêchent de vous écouter.</a:t>
            </a:r>
            <a:endParaRPr lang="en-US" sz="40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1128292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E7C02-3153-6C39-FE39-A587A22AFBE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51FE34-F682-AD5C-773F-A703573386B3}"/>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b="1" dirty="0">
                <a:solidFill>
                  <a:srgbClr val="C00000"/>
                </a:solidFill>
                <a:latin typeface="Arial Rounded MT Bold" panose="020F0704030504030204" pitchFamily="34" charset="0"/>
              </a:rPr>
              <a:t>LA DIFFÉRENCE QUE LA FOI PEUT OPÉRER DANS LA VIE D'UN CROYANT</a:t>
            </a:r>
            <a:endParaRPr lang="en-US" sz="4000" dirty="0">
              <a:solidFill>
                <a:srgbClr val="C00000"/>
              </a:solidFill>
              <a:latin typeface="Arial Rounded MT Bold" panose="020F0704030504030204" pitchFamily="34" charset="0"/>
            </a:endParaRPr>
          </a:p>
          <a:p>
            <a:pPr algn="just"/>
            <a:r>
              <a:rPr lang="fr-FR" sz="4000" dirty="0">
                <a:latin typeface="Arial Rounded MT Bold" panose="020F0704030504030204" pitchFamily="34" charset="0"/>
              </a:rPr>
              <a:t>Heb 11:6 Or sans la foi il est impossible de lui être agréable; car il faut que celui qui s'approche de Dieu croie que Dieu existe, et qu'il est le rémunérateur de ceux qui le cherchent. </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85695224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574BC-0E2E-117B-EF94-59CFC67478E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EF981D-2099-05DF-DFAC-536865A4469A}"/>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000" dirty="0">
                <a:latin typeface="Arial Rounded MT Bold" panose="020F0704030504030204" pitchFamily="34" charset="0"/>
              </a:rPr>
              <a:t>Et si nous pouvions croire en Dieu de la bonne manière ?</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Et si nos yeux spirituels pouvaient s'ouvrir ?</a:t>
            </a:r>
            <a:endParaRPr lang="en-US" sz="4000" dirty="0">
              <a:solidFill>
                <a:srgbClr val="C00000"/>
              </a:solidFill>
              <a:latin typeface="Arial Rounded MT Bold" panose="020F0704030504030204" pitchFamily="34" charset="0"/>
            </a:endParaRPr>
          </a:p>
          <a:p>
            <a:pPr lvl="0" algn="just"/>
            <a:r>
              <a:rPr lang="fr-FR" sz="4000" dirty="0">
                <a:latin typeface="Arial Rounded MT Bold" panose="020F0704030504030204" pitchFamily="34" charset="0"/>
              </a:rPr>
              <a:t>Et si nous pouvions faire confiance à Dieu comme un petit enfant fait confiance à ses parents ?</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Et si nous pouvions commencer à faire un petit saut de foi comme Pierre qui a commencé à marcher sur l'eau ?</a:t>
            </a:r>
            <a:endParaRPr lang="en-US" sz="40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00249505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F693C-EC2E-2D30-BD7D-BACAF14A245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30A406-9B22-EF26-7A8F-655F5EF87C11}"/>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000" dirty="0">
                <a:latin typeface="Arial Rounded MT Bold" panose="020F0704030504030204" pitchFamily="34" charset="0"/>
              </a:rPr>
              <a:t>Et si, comme Paul, nous pouvions adopter une attitude : « Je puis tout par Celui qui me fortifie » ? </a:t>
            </a:r>
            <a:r>
              <a:rPr lang="fr-FR" sz="4000" dirty="0" err="1">
                <a:latin typeface="Arial Rounded MT Bold" panose="020F0704030504030204" pitchFamily="34" charset="0"/>
              </a:rPr>
              <a:t>Php</a:t>
            </a:r>
            <a:r>
              <a:rPr lang="fr-FR" sz="4000" dirty="0">
                <a:latin typeface="Arial Rounded MT Bold" panose="020F0704030504030204" pitchFamily="34" charset="0"/>
              </a:rPr>
              <a:t> 4:13</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Et si nous pouvions faire confiance à Dieu comme les trois jeunes Hébreux avant qu'ils ne soient jetés dans la fournaise ardente ?</a:t>
            </a:r>
            <a:endParaRPr lang="en-US" sz="4000" dirty="0">
              <a:solidFill>
                <a:srgbClr val="C00000"/>
              </a:solidFill>
              <a:latin typeface="Arial Rounded MT Bold" panose="020F0704030504030204" pitchFamily="34" charset="0"/>
            </a:endParaRPr>
          </a:p>
          <a:p>
            <a:pPr lvl="0" algn="just"/>
            <a:r>
              <a:rPr lang="fr-FR" sz="4000" dirty="0">
                <a:latin typeface="Arial Rounded MT Bold" panose="020F0704030504030204" pitchFamily="34" charset="0"/>
              </a:rPr>
              <a:t>Et si nous pouvions faire confiance à Dieu comme Daniel avant qu'il ne soit jeté dans la fosse aux lions ?</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3150651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063D5-4110-EFF0-71C0-C50852C8A4E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CBAF8E-46D8-6A26-B56E-5682D54EA517}"/>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Et si nous étions prêts à tout emballer vers une destination inconnue sur l’ordre de Dieu, comme Abraham ?</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Et si nous étions prêts à prendre la route pour l’Égypte et demander au Pharaon de laisser partir le peuple de Dieu simplement avec un bâton en main, comme Moïse ?</a:t>
            </a:r>
            <a:endParaRPr lang="en-US" sz="40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47685102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8A451-C568-9787-F379-292D4ABE4CF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91824A-B0C0-A2DC-1068-56AD621160DC}"/>
              </a:ext>
            </a:extLst>
          </p:cNvPr>
          <p:cNvSpPr>
            <a:spLocks noGrp="1"/>
          </p:cNvSpPr>
          <p:nvPr>
            <p:ph idx="1"/>
          </p:nvPr>
        </p:nvSpPr>
        <p:spPr>
          <a:xfrm>
            <a:off x="68580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Et si nous étions prêts à faire sept tours d'une ville fortifiée comme Jéricho en espérant que Dieu alla faire tomber ses murs, comme Josué ?</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Et si nous étions prêts à parier sur Dieu, comme Élie, qu'Il consommerait à la fois l'autel et le sacrifice avec son propre feu lorsque nous l'invoquons </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1245883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F4C66-904B-B11A-9939-853DB4DFC17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40E817-2F9D-FA4A-1B53-D43AB570573E}"/>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dirty="0">
                <a:latin typeface="Arial Rounded MT Bold" panose="020F0704030504030204" pitchFamily="34" charset="0"/>
              </a:rPr>
              <a:t>Et si nous étions prêts à toucher les vêtements de Jésus dans l'attente d'être guéris comme la femme de la perte de sang ?</a:t>
            </a:r>
            <a:endParaRPr lang="en-US" sz="4400" dirty="0">
              <a:latin typeface="Arial Rounded MT Bold" panose="020F0704030504030204" pitchFamily="34" charset="0"/>
            </a:endParaRPr>
          </a:p>
          <a:p>
            <a:pPr lvl="0" algn="just"/>
            <a:r>
              <a:rPr lang="fr-FR" sz="4400" dirty="0">
                <a:solidFill>
                  <a:srgbClr val="C00000"/>
                </a:solidFill>
                <a:latin typeface="Arial Rounded MT Bold" panose="020F0704030504030204" pitchFamily="34" charset="0"/>
              </a:rPr>
              <a:t>Et si nous avions eu l'audace de demander au soleil et à la lune de rester immobiles jusqu'à nouvel ordre de notre part, comme le fut Josué ?</a:t>
            </a:r>
            <a:endParaRPr lang="en-US" sz="44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7703184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58BB7-8A0A-702B-B76B-F3FAC606838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1139B4-0293-819B-B55A-6E9AEF0C6DF9}"/>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Et si nous étions prêts à déclarer qu'il n'y aurait plus de pluie dans le pays sans note ordre, </a:t>
            </a:r>
            <a:r>
              <a:rPr lang="fr-FR" sz="3800" dirty="0">
                <a:latin typeface="Arial Rounded MT Bold" panose="020F0704030504030204" pitchFamily="34" charset="0"/>
              </a:rPr>
              <a:t>comme le grand prophète Élie ?</a:t>
            </a:r>
            <a:endParaRPr lang="en-US" sz="38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Alors nous aurions vu la gloire de Dieu dans notre quotidien. </a:t>
            </a:r>
          </a:p>
          <a:p>
            <a:pPr lvl="0" algn="just"/>
            <a:r>
              <a:rPr lang="fr-FR" sz="4000" dirty="0">
                <a:latin typeface="Arial Rounded MT Bold" panose="020F0704030504030204" pitchFamily="34" charset="0"/>
              </a:rPr>
              <a:t>Jean 11:40 Jésus lui dit: Ne t'ai-je pas dit que, si tu crois, tu verras la gloire de Dieu?</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7109649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B05E9-61BC-424B-1051-1E43A7E98F3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6079B-2296-BDE2-7311-2592AF56140C}"/>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marL="0" indent="0" algn="ctr">
              <a:buNone/>
            </a:pPr>
            <a:r>
              <a:rPr lang="fr-FR" sz="3600" b="1" dirty="0">
                <a:solidFill>
                  <a:srgbClr val="FFFF00"/>
                </a:solidFill>
                <a:latin typeface="Arial Rounded MT Bold" panose="020F0704030504030204" pitchFamily="34" charset="0"/>
              </a:rPr>
              <a:t>LE PÉLÉRINAGE DE LA FOI COMMENCE LÀ OÙ VOUS ÊTES PRÉSENTEMENT</a:t>
            </a:r>
            <a:endParaRPr lang="en-US" sz="3600" dirty="0">
              <a:solidFill>
                <a:srgbClr val="FFFF00"/>
              </a:solidFill>
              <a:latin typeface="Arial Rounded MT Bold" panose="020F0704030504030204" pitchFamily="34" charset="0"/>
            </a:endParaRPr>
          </a:p>
          <a:p>
            <a:pPr lvl="0" algn="just"/>
            <a:r>
              <a:rPr lang="fr-FR" sz="4000" dirty="0">
                <a:latin typeface="Arial Rounded MT Bold" panose="020F0704030504030204" pitchFamily="34" charset="0"/>
              </a:rPr>
              <a:t>Nous avons encore beaucoup à apprendre dans ce chemin de la foi.</a:t>
            </a:r>
            <a:endParaRPr lang="en-US" sz="4000" dirty="0">
              <a:latin typeface="Arial Rounded MT Bold" panose="020F0704030504030204" pitchFamily="34" charset="0"/>
            </a:endParaRPr>
          </a:p>
          <a:p>
            <a:pPr lvl="0" algn="just"/>
            <a:r>
              <a:rPr lang="fr-FR" sz="4000" dirty="0">
                <a:solidFill>
                  <a:srgbClr val="FFFF00"/>
                </a:solidFill>
                <a:latin typeface="Arial Rounded MT Bold" panose="020F0704030504030204" pitchFamily="34" charset="0"/>
              </a:rPr>
              <a:t>Nous avons besoin de beaucoup de foi pour marcher avec Dieu.</a:t>
            </a:r>
            <a:endParaRPr lang="en-US" sz="4000" dirty="0">
              <a:solidFill>
                <a:srgbClr val="FFFF00"/>
              </a:solidFill>
              <a:latin typeface="Arial Rounded MT Bold" panose="020F0704030504030204" pitchFamily="34" charset="0"/>
            </a:endParaRPr>
          </a:p>
          <a:p>
            <a:pPr lvl="0" algn="just"/>
            <a:r>
              <a:rPr lang="fr-FR" sz="4000" dirty="0">
                <a:latin typeface="Arial Rounded MT Bold" panose="020F0704030504030204" pitchFamily="34" charset="0"/>
              </a:rPr>
              <a:t>Nous devons demander à Dieu d'augmenter notre faible réserve de foi.</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9319229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3C122-B2DA-D717-D2A0-590FB0C459A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8BD6D9-D2B6-837A-A616-B7EB6C4FC275}"/>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sz="3800" dirty="0">
                <a:latin typeface="Arial Rounded MT Bold" panose="020F0704030504030204" pitchFamily="34" charset="0"/>
              </a:rPr>
              <a:t>Nous devons corriger certaines erreurs doctrinales que nous avons héritées de nos dénominations et de nos mentors, qui affirment que tout ce qui se passe dans la vie d'une personne est en agrément avec la volonté de Dieu.</a:t>
            </a:r>
            <a:endParaRPr lang="en-US" sz="3800" dirty="0">
              <a:latin typeface="Arial Rounded MT Bold" panose="020F0704030504030204" pitchFamily="34" charset="0"/>
            </a:endParaRPr>
          </a:p>
          <a:p>
            <a:pPr lvl="0" algn="just"/>
            <a:r>
              <a:rPr lang="fr-FR" sz="3800" dirty="0">
                <a:solidFill>
                  <a:srgbClr val="FFFF00"/>
                </a:solidFill>
                <a:latin typeface="Arial Rounded MT Bold" panose="020F0704030504030204" pitchFamily="34" charset="0"/>
              </a:rPr>
              <a:t>Si nous devons accepter que tout ce qui nous arrive vient de Dieu, alors pourquoi aurions-nous besoin de la foi ?</a:t>
            </a:r>
            <a:endParaRPr lang="en-US" sz="3800" dirty="0">
              <a:solidFill>
                <a:srgbClr val="FFFF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6860205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28447-E683-0D04-0AF0-CDB039AE2AA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CD384D-0C51-37B5-6184-E3EA279DF8A0}"/>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sz="4000" dirty="0">
                <a:latin typeface="Arial Rounded MT Bold" panose="020F0704030504030204" pitchFamily="34" charset="0"/>
              </a:rPr>
              <a:t>La foi est la démonstration des choses qui ne sont pas encore vues.</a:t>
            </a:r>
            <a:endParaRPr lang="en-US" sz="4000" dirty="0">
              <a:latin typeface="Arial Rounded MT Bold" panose="020F0704030504030204" pitchFamily="34" charset="0"/>
            </a:endParaRPr>
          </a:p>
          <a:p>
            <a:pPr algn="just"/>
            <a:r>
              <a:rPr lang="fr-FR" sz="4000" dirty="0">
                <a:solidFill>
                  <a:srgbClr val="FFFF00"/>
                </a:solidFill>
                <a:latin typeface="Arial Rounded MT Bold" panose="020F0704030504030204" pitchFamily="34" charset="0"/>
              </a:rPr>
              <a:t>Heb 11:1 ¶ Or la foi est une ferme assurance des choses qu'on espère, une démonstration de celles qu'on ne voit pas. </a:t>
            </a:r>
            <a:endParaRPr lang="en-US" sz="4000" dirty="0">
              <a:solidFill>
                <a:srgbClr val="FFFF00"/>
              </a:solidFill>
              <a:latin typeface="Arial Rounded MT Bold" panose="020F0704030504030204" pitchFamily="34" charset="0"/>
            </a:endParaRPr>
          </a:p>
          <a:p>
            <a:pPr algn="just"/>
            <a:r>
              <a:rPr lang="en-US" sz="4000" dirty="0">
                <a:latin typeface="Arial Rounded MT Bold" panose="020F0704030504030204" pitchFamily="34" charset="0"/>
              </a:rPr>
              <a:t> 1 ¶ Now faith is the substance of things hoped for, the evidence of things not seen.</a:t>
            </a: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52205242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227C4-A31C-A545-1BB4-C947306CCF6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8DC4B3-380D-BC95-79EB-FF7D2E4F0A37}"/>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sz="4000" dirty="0">
                <a:latin typeface="Arial Rounded MT Bold" panose="020F0704030504030204" pitchFamily="34" charset="0"/>
              </a:rPr>
              <a:t>Lorsque nous demandons plus de foi à Dieu, nous demandons à Le comprendre davantage.</a:t>
            </a:r>
            <a:endParaRPr lang="en-US" sz="4000" dirty="0">
              <a:latin typeface="Arial Rounded MT Bold" panose="020F0704030504030204" pitchFamily="34" charset="0"/>
            </a:endParaRPr>
          </a:p>
          <a:p>
            <a:pPr lvl="0" algn="just"/>
            <a:r>
              <a:rPr lang="fr-FR" sz="4000" dirty="0">
                <a:solidFill>
                  <a:srgbClr val="FFFF00"/>
                </a:solidFill>
                <a:latin typeface="Arial Rounded MT Bold" panose="020F0704030504030204" pitchFamily="34" charset="0"/>
              </a:rPr>
              <a:t>Il existe une chose appelée la foi opérationnelle de Dieu.</a:t>
            </a:r>
            <a:endParaRPr lang="en-US" sz="4000" dirty="0">
              <a:solidFill>
                <a:srgbClr val="FFFF00"/>
              </a:solidFill>
              <a:latin typeface="Arial Rounded MT Bold" panose="020F0704030504030204" pitchFamily="34" charset="0"/>
            </a:endParaRPr>
          </a:p>
          <a:p>
            <a:pPr lvl="0" algn="just"/>
            <a:r>
              <a:rPr lang="fr-FR" sz="4000" dirty="0">
                <a:latin typeface="Arial Rounded MT Bold" panose="020F0704030504030204" pitchFamily="34" charset="0"/>
              </a:rPr>
              <a:t>La foi de Dieu repose sur son omnipotence et ses propres attributs.</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903009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250C8-D304-4100-7D3B-5B6E79EC8DA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59186F-61C5-7CD5-24BF-D80CEBE4F547}"/>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sz="4000" dirty="0">
                <a:latin typeface="Arial Rounded MT Bold" panose="020F0704030504030204" pitchFamily="34" charset="0"/>
              </a:rPr>
              <a:t>Tandis que, notre foi repose sur l’omniscience, l’omniprésence, l’omnipotence et tous les attributs de Dieu et non sur nous-mêmes.</a:t>
            </a:r>
            <a:endParaRPr lang="en-US" sz="4000" dirty="0">
              <a:latin typeface="Arial Rounded MT Bold" panose="020F0704030504030204" pitchFamily="34" charset="0"/>
            </a:endParaRPr>
          </a:p>
          <a:p>
            <a:pPr lvl="0" algn="just"/>
            <a:r>
              <a:rPr lang="fr-FR" sz="4000" dirty="0">
                <a:solidFill>
                  <a:srgbClr val="FFFF00"/>
                </a:solidFill>
                <a:latin typeface="Arial Rounded MT Bold" panose="020F0704030504030204" pitchFamily="34" charset="0"/>
              </a:rPr>
              <a:t>Demandons à Dieu de fermer nos oreilles aux voix du doute et d'incrédulité que le diable insinue constamment dans nos esprits. </a:t>
            </a:r>
            <a:endParaRPr lang="en-US" sz="4000" dirty="0">
              <a:solidFill>
                <a:srgbClr val="FFFF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079836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246DD-D813-77CB-26BB-8F4DE852386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058E23-D61E-DD7B-0EB4-5A809F03BAC9}"/>
              </a:ext>
            </a:extLst>
          </p:cNvPr>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4400" b="1" dirty="0">
                <a:solidFill>
                  <a:srgbClr val="FF0000"/>
                </a:solidFill>
                <a:latin typeface="Arial Rounded MT Bold" panose="020F0704030504030204" pitchFamily="34" charset="0"/>
              </a:rPr>
              <a:t>CONCLUSION</a:t>
            </a:r>
            <a:endParaRPr lang="en-US" sz="4400" dirty="0">
              <a:solidFill>
                <a:srgbClr val="FF0000"/>
              </a:solidFill>
              <a:latin typeface="Arial Rounded MT Bold" panose="020F0704030504030204" pitchFamily="34" charset="0"/>
            </a:endParaRPr>
          </a:p>
          <a:p>
            <a:pPr lvl="0" algn="just"/>
            <a:r>
              <a:rPr lang="fr-FR" sz="4400" dirty="0">
                <a:latin typeface="Arial Rounded MT Bold" panose="020F0704030504030204" pitchFamily="34" charset="0"/>
              </a:rPr>
              <a:t>Il est évident que toute cette génération de croyants souffre d'un grand manque de foi, ce qui explique pourquoi le message du salut est si entravé</a:t>
            </a:r>
            <a:endParaRPr lang="en-US" sz="4400" dirty="0">
              <a:latin typeface="Arial Rounded MT Bold" panose="020F0704030504030204" pitchFamily="34" charset="0"/>
            </a:endParaRPr>
          </a:p>
          <a:p>
            <a:pPr lvl="0" algn="just"/>
            <a:r>
              <a:rPr lang="fr-FR" sz="4400" dirty="0">
                <a:solidFill>
                  <a:srgbClr val="FF0000"/>
                </a:solidFill>
                <a:latin typeface="Arial Rounded MT Bold" panose="020F0704030504030204" pitchFamily="34" charset="0"/>
              </a:rPr>
              <a:t>Notre prière à Dieu doit être identique à celle des Apôtres. </a:t>
            </a:r>
            <a:endParaRPr lang="en-US" sz="44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33330595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28A47-7B41-600E-E8E6-0FB33F46EB2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EF37C8-DD1D-9077-5228-7DDCFD12B2BD}"/>
              </a:ext>
            </a:extLst>
          </p:cNvPr>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400" b="1" dirty="0">
                <a:solidFill>
                  <a:srgbClr val="FF0000"/>
                </a:solidFill>
                <a:latin typeface="Arial Rounded MT Bold" panose="020F0704030504030204" pitchFamily="34" charset="0"/>
              </a:rPr>
              <a:t>Luc 17:5</a:t>
            </a:r>
            <a:r>
              <a:rPr lang="fr-FR" sz="4400" dirty="0">
                <a:solidFill>
                  <a:srgbClr val="FF0000"/>
                </a:solidFill>
                <a:latin typeface="Arial Rounded MT Bold" panose="020F0704030504030204" pitchFamily="34" charset="0"/>
              </a:rPr>
              <a:t> </a:t>
            </a:r>
            <a:r>
              <a:rPr lang="fr-FR" sz="4400" dirty="0">
                <a:latin typeface="Arial Rounded MT Bold" panose="020F0704030504030204" pitchFamily="34" charset="0"/>
              </a:rPr>
              <a:t>Les apôtres dirent au Seigneur : Augmente-nous la foi.</a:t>
            </a:r>
            <a:endParaRPr lang="en-US" sz="4400" dirty="0">
              <a:latin typeface="Arial Rounded MT Bold" panose="020F0704030504030204" pitchFamily="34" charset="0"/>
            </a:endParaRPr>
          </a:p>
          <a:p>
            <a:pPr lvl="0" algn="just"/>
            <a:r>
              <a:rPr lang="fr-FR" sz="4400" dirty="0">
                <a:solidFill>
                  <a:srgbClr val="FF0000"/>
                </a:solidFill>
                <a:latin typeface="Arial Rounded MT Bold" panose="020F0704030504030204" pitchFamily="34" charset="0"/>
              </a:rPr>
              <a:t>La foi s’augmente par la pratique : plus on vit par la foi, plus on comprend Dieu, et plus on comprend Dieu, plus on veut vivre sous sa dépendance par la foi.</a:t>
            </a:r>
            <a:endParaRPr lang="en-US" sz="44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60484651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E0062-C5A2-E2BB-EE4E-51759827A73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9BE430-1FE4-1F72-DE8B-CF5C89A8F2F7}"/>
              </a:ext>
            </a:extLst>
          </p:cNvPr>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400" i="1" dirty="0">
                <a:latin typeface="Arial Rounded MT Bold" panose="020F0704030504030204" pitchFamily="34" charset="0"/>
              </a:rPr>
              <a:t>Quand la foi vit au fond de cœur Et nourrit l’espérance, On est, par l’amour de Sauveur, Joyeux dans la souffrance</a:t>
            </a:r>
            <a:r>
              <a:rPr lang="fr-FR" sz="4400" dirty="0">
                <a:latin typeface="Arial Rounded MT Bold" panose="020F0704030504030204" pitchFamily="34" charset="0"/>
              </a:rPr>
              <a:t>. </a:t>
            </a:r>
            <a:endParaRPr lang="en-US" sz="4400" dirty="0">
              <a:latin typeface="Arial Rounded MT Bold" panose="020F0704030504030204" pitchFamily="34" charset="0"/>
            </a:endParaRPr>
          </a:p>
          <a:p>
            <a:pPr lvl="0" algn="just"/>
            <a:r>
              <a:rPr lang="fr-FR" sz="4400" dirty="0">
                <a:solidFill>
                  <a:srgbClr val="FF0000"/>
                </a:solidFill>
                <a:latin typeface="Arial Rounded MT Bold" panose="020F0704030504030204" pitchFamily="34" charset="0"/>
              </a:rPr>
              <a:t>Une personne ayant une forte foi en Dieu peut affronter toutes les tempêtes de la vie avec un cœur serein et du sourire aux lèvres.</a:t>
            </a:r>
            <a:endParaRPr lang="en-US" sz="44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22686465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ACFC8-41BF-71C5-AF07-02A8C60BEED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B3630B-213C-7BB6-8328-3C558D1323FB}"/>
              </a:ext>
            </a:extLst>
          </p:cNvPr>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400" dirty="0">
                <a:latin typeface="Arial Rounded MT Bold" panose="020F0704030504030204" pitchFamily="34" charset="0"/>
              </a:rPr>
              <a:t>Il est capable de dire comme Paul :</a:t>
            </a:r>
            <a:endParaRPr lang="en-US" sz="4400" dirty="0">
              <a:latin typeface="Arial Rounded MT Bold" panose="020F0704030504030204" pitchFamily="34" charset="0"/>
            </a:endParaRPr>
          </a:p>
          <a:p>
            <a:pPr algn="just"/>
            <a:r>
              <a:rPr lang="fr-FR" sz="4400" dirty="0">
                <a:solidFill>
                  <a:srgbClr val="FF0000"/>
                </a:solidFill>
                <a:latin typeface="Arial Rounded MT Bold" panose="020F0704030504030204" pitchFamily="34" charset="0"/>
              </a:rPr>
              <a:t>Philippiens 4:13 Je puis tout par celui qui me fortifie. </a:t>
            </a:r>
            <a:r>
              <a:rPr lang="en-US" sz="4400" dirty="0">
                <a:solidFill>
                  <a:srgbClr val="FF0000"/>
                </a:solidFill>
                <a:latin typeface="Arial Rounded MT Bold" panose="020F0704030504030204" pitchFamily="34" charset="0"/>
              </a:rPr>
              <a:t> </a:t>
            </a:r>
          </a:p>
          <a:p>
            <a:pPr algn="just"/>
            <a:r>
              <a:rPr lang="en-US" sz="4400" dirty="0">
                <a:solidFill>
                  <a:srgbClr val="FF0000"/>
                </a:solidFill>
                <a:latin typeface="Arial Rounded MT Bold" panose="020F0704030504030204" pitchFamily="34" charset="0"/>
              </a:rPr>
              <a:t>13 I can do all things through Christ who strengthens me. </a:t>
            </a:r>
          </a:p>
          <a:p>
            <a:pPr algn="r"/>
            <a:r>
              <a:rPr lang="fr-FR" sz="4400" dirty="0">
                <a:latin typeface="Arial Rounded MT Bold" panose="020F0704030504030204" pitchFamily="34" charset="0"/>
              </a:rPr>
              <a:t>Amen!</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16028298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62200"/>
            <a:ext cx="9144000" cy="1981200"/>
          </a:xfrm>
          <a:solidFill>
            <a:srgbClr val="660066"/>
          </a:solidFill>
        </p:spPr>
        <p:txBody>
          <a:bodyPr>
            <a:noAutofit/>
          </a:bodyPr>
          <a:lstStyle/>
          <a:p>
            <a:pPr algn="ctr"/>
            <a:r>
              <a:rPr lang="en-US" sz="8800" dirty="0">
                <a:solidFill>
                  <a:schemeClr val="bg1"/>
                </a:solidFill>
              </a:rPr>
              <a:t>SAINTE CÈNE</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dirty="0">
                <a:solidFill>
                  <a:srgbClr val="FFC000"/>
                </a:solidFill>
                <a:latin typeface="Arial Rounded MT Bold" panose="020F0704030504030204" pitchFamily="34" charset="0"/>
              </a:rPr>
              <a:t>63 FR </a:t>
            </a:r>
            <a:r>
              <a:rPr lang="fr-FR" dirty="0" err="1">
                <a:solidFill>
                  <a:srgbClr val="FFC000"/>
                </a:solidFill>
                <a:latin typeface="Arial Rounded MT Bold" panose="020F0704030504030204" pitchFamily="34" charset="0"/>
              </a:rPr>
              <a:t>Cht</a:t>
            </a:r>
            <a:r>
              <a:rPr lang="fr-FR" dirty="0">
                <a:solidFill>
                  <a:srgbClr val="FFC000"/>
                </a:solidFill>
                <a:latin typeface="Arial Rounded MT Bold" panose="020F0704030504030204" pitchFamily="34" charset="0"/>
              </a:rPr>
              <a:t> Esp En Contemplant</a:t>
            </a:r>
            <a:endParaRPr lang="en-US" dirty="0">
              <a:solidFill>
                <a:srgbClr val="FFC000"/>
              </a:solidFill>
              <a:latin typeface="Arial Rounded MT Bold" panose="020F0704030504030204" pitchFamily="34" charset="0"/>
            </a:endParaRPr>
          </a:p>
          <a:p>
            <a:pPr marL="0" indent="0" algn="ctr">
              <a:buNone/>
            </a:pPr>
            <a:r>
              <a:rPr lang="fr-FR" dirty="0">
                <a:solidFill>
                  <a:srgbClr val="FFC000"/>
                </a:solidFill>
                <a:latin typeface="Arial Rounded MT Bold" panose="020F0704030504030204" pitchFamily="34" charset="0"/>
              </a:rPr>
              <a:t>1.</a:t>
            </a:r>
            <a:endParaRPr lang="en-US" dirty="0">
              <a:solidFill>
                <a:srgbClr val="FFC000"/>
              </a:solidFill>
              <a:latin typeface="Arial Rounded MT Bold" panose="020F0704030504030204" pitchFamily="34" charset="0"/>
            </a:endParaRPr>
          </a:p>
          <a:p>
            <a:pPr marL="0" indent="0" algn="ctr">
              <a:buNone/>
            </a:pPr>
            <a:r>
              <a:rPr lang="fr-FR" sz="4000" b="1" dirty="0">
                <a:latin typeface="Arial Rounded MT Bold" panose="020F0704030504030204" pitchFamily="34" charset="0"/>
              </a:rPr>
              <a:t>En contemplant la croix bénie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Où mourut le Prince de paix,</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Tout mon orgueil, mes biens, ma vie,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Sont abandonnés à jamais!</a:t>
            </a:r>
            <a:endParaRPr lang="en-US" sz="4000" dirty="0">
              <a:latin typeface="Arial Rounded MT Bold" panose="020F0704030504030204" pitchFamily="34" charset="0"/>
            </a:endParaRPr>
          </a:p>
          <a:p>
            <a:pPr marL="0" indent="0" algn="ctr">
              <a:buNone/>
            </a:pPr>
            <a:r>
              <a:rPr lang="fr-FR" sz="4000" dirty="0">
                <a:solidFill>
                  <a:srgbClr val="FFC000"/>
                </a:solidFill>
                <a:latin typeface="Arial Rounded MT Bold" panose="020F0704030504030204" pitchFamily="34" charset="0"/>
              </a:rPr>
              <a:t>Refrain:</a:t>
            </a:r>
            <a:endParaRPr lang="en-US" sz="4000" dirty="0">
              <a:solidFill>
                <a:srgbClr val="FFC000"/>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Oh! Sur la croix son sang fut versé,</a:t>
            </a:r>
            <a:endParaRPr lang="en-US" sz="4000" dirty="0">
              <a:solidFill>
                <a:srgbClr val="00FFCC"/>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Il fut là crucifié!</a:t>
            </a:r>
            <a:endParaRPr lang="en-US" sz="4000" dirty="0">
              <a:solidFill>
                <a:srgbClr val="00FFCC"/>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Maintenant, il vit dans mon cœur</a:t>
            </a:r>
            <a:endParaRPr lang="en-US" sz="4000" dirty="0">
              <a:solidFill>
                <a:srgbClr val="00FFCC"/>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Où tout est paix, parfait bonheur.</a:t>
            </a:r>
            <a:endParaRPr lang="en-US" sz="4000" dirty="0">
              <a:solidFill>
                <a:srgbClr val="00FF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1F7B1-A697-0CCB-FB2B-AAE4ABCF799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D990E8-EC6C-EC40-812F-9274688DD59A}"/>
              </a:ext>
            </a:extLst>
          </p:cNvPr>
          <p:cNvSpPr>
            <a:spLocks noGrp="1"/>
          </p:cNvSpPr>
          <p:nvPr>
            <p:ph idx="1"/>
          </p:nvPr>
        </p:nvSpPr>
        <p:spPr>
          <a:xfrm>
            <a:off x="0" y="0"/>
            <a:ext cx="9144000" cy="6858000"/>
          </a:xfrm>
          <a:solidFill>
            <a:srgbClr val="C00000"/>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dirty="0">
                <a:solidFill>
                  <a:srgbClr val="FFC000"/>
                </a:solidFill>
                <a:latin typeface="Arial Rounded MT Bold" panose="020F0704030504030204" pitchFamily="34" charset="0"/>
              </a:rPr>
              <a:t>2.</a:t>
            </a:r>
            <a:endParaRPr lang="en-US" dirty="0">
              <a:solidFill>
                <a:srgbClr val="FFC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Que toujours je me glorifie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Dans ta mort seule, ô mon Sauveur;</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Tout autre but je sacrifie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Pour suivre l’Homme de douleur.</a:t>
            </a:r>
            <a:endParaRPr lang="en-US" sz="4000" dirty="0">
              <a:latin typeface="Arial Rounded MT Bold" panose="020F0704030504030204" pitchFamily="34" charset="0"/>
            </a:endParaRPr>
          </a:p>
          <a:p>
            <a:pPr marL="0" indent="0" algn="ctr">
              <a:buNone/>
            </a:pPr>
            <a:r>
              <a:rPr lang="fr-FR" sz="4000" dirty="0">
                <a:solidFill>
                  <a:srgbClr val="FFC000"/>
                </a:solidFill>
                <a:latin typeface="Arial Rounded MT Bold" panose="020F0704030504030204" pitchFamily="34" charset="0"/>
              </a:rPr>
              <a:t>Refrain:</a:t>
            </a:r>
            <a:endParaRPr lang="en-US" sz="4000" dirty="0">
              <a:solidFill>
                <a:srgbClr val="FFC000"/>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Oh! Sur la croix son sang fut versé,</a:t>
            </a:r>
            <a:endParaRPr lang="en-US" sz="4000" dirty="0">
              <a:solidFill>
                <a:srgbClr val="00FFCC"/>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Il fut là crucifié!</a:t>
            </a:r>
            <a:endParaRPr lang="en-US" sz="4000" dirty="0">
              <a:solidFill>
                <a:srgbClr val="00FFCC"/>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Maintenant, il vit dans mon cœur</a:t>
            </a:r>
            <a:endParaRPr lang="en-US" sz="4000" dirty="0">
              <a:solidFill>
                <a:srgbClr val="00FFCC"/>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Où tout est paix, parfait bonheur.</a:t>
            </a:r>
            <a:endParaRPr lang="en-US" sz="4000" dirty="0">
              <a:solidFill>
                <a:srgbClr val="00FF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302876371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3E62D-3164-0E19-8E5B-6BBD9DB1DA1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BFBCE5-6DEA-A56F-26C2-F17A8C7EDBD1}"/>
              </a:ext>
            </a:extLst>
          </p:cNvPr>
          <p:cNvSpPr>
            <a:spLocks noGrp="1"/>
          </p:cNvSpPr>
          <p:nvPr>
            <p:ph idx="1"/>
          </p:nvPr>
        </p:nvSpPr>
        <p:spPr>
          <a:xfrm>
            <a:off x="0" y="0"/>
            <a:ext cx="9144000" cy="6858000"/>
          </a:xfrm>
          <a:solidFill>
            <a:srgbClr val="C00000"/>
          </a:solid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dirty="0">
                <a:solidFill>
                  <a:srgbClr val="FFC000"/>
                </a:solidFill>
                <a:latin typeface="Arial Rounded MT Bold" panose="020F0704030504030204" pitchFamily="34" charset="0"/>
              </a:rPr>
              <a:t>3.</a:t>
            </a:r>
            <a:endParaRPr lang="en-US" dirty="0">
              <a:solidFill>
                <a:srgbClr val="FFC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Oh! Regardez tous sa couronne,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Ses mains, ses pieds pour nous percés,</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D’où coule un fleuve qui nous donne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Pardon, paix, joie et sainteté.</a:t>
            </a:r>
            <a:endParaRPr lang="en-US" sz="4000" dirty="0">
              <a:latin typeface="Arial Rounded MT Bold" panose="020F0704030504030204" pitchFamily="34" charset="0"/>
            </a:endParaRPr>
          </a:p>
          <a:p>
            <a:pPr marL="0" indent="0" algn="ctr">
              <a:buNone/>
            </a:pPr>
            <a:r>
              <a:rPr lang="fr-FR" sz="4000" dirty="0">
                <a:solidFill>
                  <a:srgbClr val="FFC000"/>
                </a:solidFill>
                <a:latin typeface="Arial Rounded MT Bold" panose="020F0704030504030204" pitchFamily="34" charset="0"/>
              </a:rPr>
              <a:t>Refrain:</a:t>
            </a:r>
            <a:endParaRPr lang="en-US" sz="4000" dirty="0">
              <a:solidFill>
                <a:srgbClr val="FFC000"/>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Oh! Sur la croix son sang fut versé,</a:t>
            </a:r>
            <a:endParaRPr lang="en-US" sz="4000" dirty="0">
              <a:solidFill>
                <a:srgbClr val="00FFCC"/>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Il fut là crucifié!</a:t>
            </a:r>
            <a:endParaRPr lang="en-US" sz="4000" dirty="0">
              <a:solidFill>
                <a:srgbClr val="00FFCC"/>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Maintenant, il vit dans mon cœur</a:t>
            </a:r>
            <a:endParaRPr lang="en-US" sz="4000" dirty="0">
              <a:solidFill>
                <a:srgbClr val="00FFCC"/>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Où tout est paix, parfait bonheur.</a:t>
            </a:r>
            <a:endParaRPr lang="en-US" sz="4000" dirty="0">
              <a:solidFill>
                <a:srgbClr val="00FFCC"/>
              </a:solidFill>
              <a:latin typeface="Arial Rounded MT Bold" panose="020F0704030504030204" pitchFamily="34" charset="0"/>
            </a:endParaRPr>
          </a:p>
        </p:txBody>
      </p:sp>
    </p:spTree>
    <p:extLst>
      <p:ext uri="{BB962C8B-B14F-4D97-AF65-F5344CB8AC3E}">
        <p14:creationId xmlns:p14="http://schemas.microsoft.com/office/powerpoint/2010/main" val="241119227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B8031-33C2-A883-D254-53763BF7888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90D042-5566-3370-25A9-688AE905812B}"/>
              </a:ext>
            </a:extLst>
          </p:cNvPr>
          <p:cNvSpPr>
            <a:spLocks noGrp="1"/>
          </p:cNvSpPr>
          <p:nvPr>
            <p:ph idx="1"/>
          </p:nvPr>
        </p:nvSpPr>
        <p:spPr>
          <a:xfrm>
            <a:off x="0" y="0"/>
            <a:ext cx="9144000" cy="6858000"/>
          </a:xfrm>
          <a:solidFill>
            <a:srgbClr val="C00000"/>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dirty="0">
                <a:solidFill>
                  <a:srgbClr val="FFC000"/>
                </a:solidFill>
                <a:latin typeface="Arial Rounded MT Bold" panose="020F0704030504030204" pitchFamily="34" charset="0"/>
              </a:rPr>
              <a:t>4.</a:t>
            </a:r>
            <a:endParaRPr lang="en-US" dirty="0">
              <a:solidFill>
                <a:srgbClr val="FFC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Su Je possédais tout le monde,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Ce serait un don trop petit;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Amour divin, grâce profonde,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Tout est à Toi dès aujourd’hui.</a:t>
            </a:r>
          </a:p>
          <a:p>
            <a:pPr marL="0" indent="0" algn="ctr">
              <a:buNone/>
            </a:pPr>
            <a:r>
              <a:rPr lang="fr-FR" sz="2800" dirty="0">
                <a:solidFill>
                  <a:srgbClr val="FFC000"/>
                </a:solidFill>
                <a:latin typeface="Arial Rounded MT Bold" panose="020F0704030504030204" pitchFamily="34" charset="0"/>
              </a:rPr>
              <a:t>Refrain:</a:t>
            </a:r>
            <a:endParaRPr lang="en-US" sz="2800" dirty="0">
              <a:solidFill>
                <a:srgbClr val="FFC000"/>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Oh! Sur la croix son sang fut versé,</a:t>
            </a:r>
            <a:endParaRPr lang="en-US" sz="4000" dirty="0">
              <a:solidFill>
                <a:srgbClr val="00FFCC"/>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Il fut là crucifié!</a:t>
            </a:r>
            <a:endParaRPr lang="en-US" sz="4000" dirty="0">
              <a:solidFill>
                <a:srgbClr val="00FFCC"/>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Maintenant, il vit dans mon cœur</a:t>
            </a:r>
            <a:endParaRPr lang="en-US" sz="4000" dirty="0">
              <a:solidFill>
                <a:srgbClr val="00FFCC"/>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Où tout est paix, parfait bonheur.</a:t>
            </a:r>
            <a:endParaRPr lang="en-US" sz="4000" dirty="0">
              <a:solidFill>
                <a:srgbClr val="00FF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74280154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ctr"/>
            <a:r>
              <a:rPr lang="fr-FR" sz="3200" b="1" dirty="0"/>
              <a:t>1 Corinthiens 11: 23-34</a:t>
            </a:r>
            <a:endParaRPr lang="en-US" sz="3200" dirty="0"/>
          </a:p>
          <a:p>
            <a:pPr algn="just">
              <a:buNone/>
            </a:pPr>
            <a:r>
              <a:rPr lang="fr-FR" sz="3600" b="1" dirty="0">
                <a:solidFill>
                  <a:srgbClr val="660066"/>
                </a:solidFill>
                <a:latin typeface="Arial Unicode MS" pitchFamily="34" charset="-128"/>
                <a:ea typeface="Arial Unicode MS" pitchFamily="34" charset="-128"/>
                <a:cs typeface="Arial Unicode MS" pitchFamily="34" charset="-128"/>
              </a:rPr>
              <a:t>23 ¶ Car j'ai reçu du Seigneur ce que je vous ai enseigné; c'est que le Seigneur Jésus, dans la nuit où il fut livré, prit du pain,</a:t>
            </a:r>
            <a:endParaRPr lang="en-US" sz="3600" dirty="0">
              <a:solidFill>
                <a:srgbClr val="660066"/>
              </a:solidFill>
              <a:latin typeface="Arial Unicode MS" pitchFamily="34" charset="-128"/>
              <a:ea typeface="Arial Unicode MS" pitchFamily="34" charset="-128"/>
              <a:cs typeface="Arial Unicode MS" pitchFamily="34" charset="-128"/>
            </a:endParaRPr>
          </a:p>
          <a:p>
            <a:pPr algn="just">
              <a:buNone/>
            </a:pPr>
            <a:r>
              <a:rPr lang="fr-FR" sz="3600" b="1" dirty="0">
                <a:latin typeface="Arial Unicode MS" pitchFamily="34" charset="-128"/>
                <a:ea typeface="Arial Unicode MS" pitchFamily="34" charset="-128"/>
                <a:cs typeface="Arial Unicode MS" pitchFamily="34" charset="-128"/>
              </a:rPr>
              <a:t> 24 et, après avoir rendu grâces, le rompit, et dit: Ceci est mon corps, qui est rompu pour vous; faites ceci en mémoire de moi.</a:t>
            </a:r>
            <a:endParaRPr lang="en-US" sz="3600" dirty="0">
              <a:latin typeface="Arial Unicode MS" pitchFamily="34" charset="-128"/>
              <a:ea typeface="Arial Unicode MS" pitchFamily="34" charset="-128"/>
              <a:cs typeface="Arial Unicode MS" pitchFamily="34" charset="-128"/>
            </a:endParaRPr>
          </a:p>
          <a:p>
            <a:pPr algn="just">
              <a:buNone/>
            </a:pPr>
            <a:r>
              <a:rPr lang="fr-FR" sz="3600" b="1" dirty="0">
                <a:solidFill>
                  <a:srgbClr val="660066"/>
                </a:solidFill>
                <a:latin typeface="Arial Unicode MS" pitchFamily="34" charset="-128"/>
                <a:ea typeface="Arial Unicode MS" pitchFamily="34" charset="-128"/>
                <a:cs typeface="Arial Unicode MS" pitchFamily="34" charset="-128"/>
              </a:rPr>
              <a:t> 25 De même, après avoir soupé, il prit la coupe, et dit: Cette coupe est la nouvelle alliance en mon sang; faites ceci en mémoire de moi toutes les fois que vous en boirez.</a:t>
            </a:r>
            <a:endParaRPr lang="en-US" sz="3600" dirty="0">
              <a:solidFill>
                <a:srgbClr val="660066"/>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400" b="1" dirty="0">
                <a:solidFill>
                  <a:srgbClr val="660066"/>
                </a:solidFill>
                <a:latin typeface="Arial Rounded MT Bold" pitchFamily="34" charset="0"/>
              </a:rPr>
              <a:t>26 Car toutes les fois que vous mangez ce pain et que vous buvez cette coupe, vous annoncez la mort du Seigneur, jusqu'à ce qu'il vienne.</a:t>
            </a:r>
            <a:endParaRPr lang="en-US" sz="4400" dirty="0">
              <a:solidFill>
                <a:srgbClr val="660066"/>
              </a:solidFill>
              <a:latin typeface="Arial Rounded MT Bold" pitchFamily="34" charset="0"/>
            </a:endParaRPr>
          </a:p>
          <a:p>
            <a:pPr algn="just"/>
            <a:r>
              <a:rPr lang="fr-FR" sz="4400" b="1" dirty="0">
                <a:latin typeface="Arial Rounded MT Bold" pitchFamily="34" charset="0"/>
              </a:rPr>
              <a:t> 27 C'est pourquoi celui qui mangera le pain ou boira la coupe du Seigneur indignement, sera coupable envers le corps et le sang du Seigneur.</a:t>
            </a:r>
            <a:endParaRPr lang="en-US" sz="4400" dirty="0">
              <a:latin typeface="Arial Rounded MT Bold" pitchFamily="34" charset="0"/>
            </a:endParaRPr>
          </a:p>
          <a:p>
            <a:pPr algn="just"/>
            <a:endParaRPr lang="en-US"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fr-FR" sz="4400" b="1" dirty="0">
                <a:solidFill>
                  <a:srgbClr val="660066"/>
                </a:solidFill>
                <a:latin typeface="Arial Rounded MT Bold" pitchFamily="34" charset="0"/>
              </a:rPr>
              <a:t>28 Que chacun donc s'éprouve soi-même, et qu'ainsi il mange du pain et boive de la coupe;</a:t>
            </a:r>
            <a:endParaRPr lang="en-US" sz="4400" dirty="0">
              <a:solidFill>
                <a:srgbClr val="660066"/>
              </a:solidFill>
              <a:latin typeface="Arial Rounded MT Bold" pitchFamily="34" charset="0"/>
            </a:endParaRPr>
          </a:p>
          <a:p>
            <a:pPr algn="just"/>
            <a:r>
              <a:rPr lang="fr-FR" sz="4400" b="1" dirty="0">
                <a:latin typeface="Arial Rounded MT Bold" pitchFamily="34" charset="0"/>
              </a:rPr>
              <a:t> 29 car celui qui mange et boit sans discerner le corps du Seigneur, mange et boit un jugement contre lui-même.</a:t>
            </a:r>
            <a:endParaRPr lang="en-US" sz="4400" dirty="0">
              <a:latin typeface="Arial Rounded MT Bold" pitchFamily="34" charset="0"/>
            </a:endParaRPr>
          </a:p>
          <a:p>
            <a:endParaRPr lang="en-US"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000" b="1" dirty="0">
                <a:solidFill>
                  <a:srgbClr val="660066"/>
                </a:solidFill>
                <a:latin typeface="Arial Rounded MT Bold" pitchFamily="34" charset="0"/>
                <a:ea typeface="Arial Unicode MS" pitchFamily="34" charset="-128"/>
                <a:cs typeface="Arial Unicode MS" pitchFamily="34" charset="-128"/>
              </a:rPr>
              <a:t>30 C'est pour cela qu'il y a parmi vous beaucoup d'infirmes et de malades, et qu'un grand nombre sont morts.</a:t>
            </a:r>
            <a:endParaRPr lang="en-US" sz="4000" dirty="0">
              <a:solidFill>
                <a:srgbClr val="660066"/>
              </a:solidFill>
              <a:latin typeface="Arial Rounded MT Bold" pitchFamily="34" charset="0"/>
              <a:ea typeface="Arial Unicode MS" pitchFamily="34" charset="-128"/>
              <a:cs typeface="Arial Unicode MS" pitchFamily="34" charset="-128"/>
            </a:endParaRPr>
          </a:p>
          <a:p>
            <a:pPr algn="just"/>
            <a:r>
              <a:rPr lang="fr-FR" sz="4000" b="1" dirty="0">
                <a:latin typeface="Arial Rounded MT Bold" pitchFamily="34" charset="0"/>
                <a:ea typeface="Arial Unicode MS" pitchFamily="34" charset="-128"/>
                <a:cs typeface="Arial Unicode MS" pitchFamily="34" charset="-128"/>
              </a:rPr>
              <a:t> 31 Si nous nous jugions nous-mêmes, nous ne serions pas jugés.</a:t>
            </a:r>
            <a:endParaRPr lang="en-US" sz="4000" dirty="0">
              <a:latin typeface="Arial Rounded MT Bold" pitchFamily="34" charset="0"/>
              <a:ea typeface="Arial Unicode MS" pitchFamily="34" charset="-128"/>
              <a:cs typeface="Arial Unicode MS" pitchFamily="34" charset="-128"/>
            </a:endParaRPr>
          </a:p>
          <a:p>
            <a:pPr algn="just"/>
            <a:r>
              <a:rPr lang="fr-FR" sz="4000" b="1" dirty="0">
                <a:solidFill>
                  <a:srgbClr val="660066"/>
                </a:solidFill>
                <a:latin typeface="Arial Rounded MT Bold" pitchFamily="34" charset="0"/>
                <a:ea typeface="Arial Unicode MS" pitchFamily="34" charset="-128"/>
                <a:cs typeface="Arial Unicode MS" pitchFamily="34" charset="-128"/>
              </a:rPr>
              <a:t> 32 Mais quand nous sommes jugés, nous sommes châtiés par le Seigneur, afin que nous ne soyons pas condamnés avec le monde.</a:t>
            </a:r>
            <a:endParaRPr lang="en-US" sz="4000" dirty="0">
              <a:solidFill>
                <a:srgbClr val="660066"/>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lnSpcReduction="10000"/>
          </a:bodyPr>
          <a:lstStyle/>
          <a:p>
            <a:pPr algn="just"/>
            <a:r>
              <a:rPr lang="fr-FR" sz="4400" b="1" dirty="0">
                <a:solidFill>
                  <a:srgbClr val="660066"/>
                </a:solidFill>
                <a:latin typeface="Arial Unicode MS" pitchFamily="34" charset="-128"/>
                <a:ea typeface="Arial Unicode MS" pitchFamily="34" charset="-128"/>
                <a:cs typeface="Arial Unicode MS" pitchFamily="34" charset="-128"/>
              </a:rPr>
              <a:t>33 Ainsi, mes frères, lorsque vous vous réunissez pour le repas, attendez-vous les uns les autres.</a:t>
            </a:r>
            <a:endParaRPr lang="en-US" sz="4400" b="1" dirty="0">
              <a:solidFill>
                <a:srgbClr val="660066"/>
              </a:solidFill>
              <a:latin typeface="Arial Unicode MS" pitchFamily="34" charset="-128"/>
              <a:ea typeface="Arial Unicode MS" pitchFamily="34" charset="-128"/>
              <a:cs typeface="Arial Unicode MS" pitchFamily="34" charset="-128"/>
            </a:endParaRPr>
          </a:p>
          <a:p>
            <a:pPr algn="just"/>
            <a:r>
              <a:rPr lang="fr-FR" sz="4400" b="1" dirty="0">
                <a:latin typeface="Arial Unicode MS" pitchFamily="34" charset="-128"/>
                <a:ea typeface="Arial Unicode MS" pitchFamily="34" charset="-128"/>
                <a:cs typeface="Arial Unicode MS" pitchFamily="34" charset="-128"/>
              </a:rPr>
              <a:t> 34 Si quelqu'un a faim, qu'il mange chez lui, afin que vous ne vous réunissiez pas pour attirer un jugement sur vous. Je réglerai les autres choses quand je serai arrivé.</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57.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en-US" dirty="0">
                <a:solidFill>
                  <a:srgbClr val="FFFF00"/>
                </a:solidFill>
                <a:latin typeface="Arial Rounded MT Bold" panose="020F0704030504030204" pitchFamily="34" charset="0"/>
              </a:rPr>
              <a:t>55 </a:t>
            </a:r>
            <a:r>
              <a:rPr lang="en-US" dirty="0" err="1">
                <a:solidFill>
                  <a:srgbClr val="FFFF00"/>
                </a:solidFill>
                <a:latin typeface="Arial Rounded MT Bold" panose="020F0704030504030204" pitchFamily="34" charset="0"/>
              </a:rPr>
              <a:t>chan</a:t>
            </a:r>
            <a:r>
              <a:rPr lang="en-US" dirty="0">
                <a:solidFill>
                  <a:srgbClr val="FFFF00"/>
                </a:solidFill>
                <a:latin typeface="Arial Rounded MT Bold" panose="020F0704030504030204" pitchFamily="34" charset="0"/>
              </a:rPr>
              <a:t> </a:t>
            </a:r>
            <a:r>
              <a:rPr lang="en-US" dirty="0" err="1">
                <a:solidFill>
                  <a:srgbClr val="FFFF00"/>
                </a:solidFill>
                <a:latin typeface="Arial Rounded MT Bold" panose="020F0704030504030204" pitchFamily="34" charset="0"/>
              </a:rPr>
              <a:t>desperans</a:t>
            </a:r>
            <a:r>
              <a:rPr lang="en-US" dirty="0">
                <a:solidFill>
                  <a:srgbClr val="FFFF00"/>
                </a:solidFill>
                <a:latin typeface="Arial Rounded MT Bold" panose="020F0704030504030204" pitchFamily="34" charset="0"/>
              </a:rPr>
              <a:t>/ </a:t>
            </a:r>
            <a:r>
              <a:rPr lang="en-US" dirty="0" err="1">
                <a:solidFill>
                  <a:srgbClr val="FFFF00"/>
                </a:solidFill>
                <a:latin typeface="Arial Rounded MT Bold" panose="020F0704030504030204" pitchFamily="34" charset="0"/>
              </a:rPr>
              <a:t>sak</a:t>
            </a:r>
            <a:r>
              <a:rPr lang="en-US" dirty="0">
                <a:solidFill>
                  <a:srgbClr val="FFFF00"/>
                </a:solidFill>
                <a:latin typeface="Arial Rounded MT Bold" panose="020F0704030504030204" pitchFamily="34" charset="0"/>
              </a:rPr>
              <a:t> ka pap lave </a:t>
            </a:r>
            <a:r>
              <a:rPr lang="en-US" dirty="0" err="1">
                <a:solidFill>
                  <a:srgbClr val="FFFF00"/>
                </a:solidFill>
                <a:latin typeface="Arial Rounded MT Bold" panose="020F0704030504030204" pitchFamily="34" charset="0"/>
              </a:rPr>
              <a:t>peche’m</a:t>
            </a:r>
            <a:endParaRPr lang="en-US" dirty="0">
              <a:solidFill>
                <a:srgbClr val="FFFF00"/>
              </a:solidFill>
              <a:latin typeface="Arial Rounded MT Bold" panose="020F0704030504030204" pitchFamily="34" charset="0"/>
            </a:endParaRPr>
          </a:p>
          <a:p>
            <a:pPr marL="0" indent="0" algn="ctr">
              <a:buNone/>
            </a:pPr>
            <a:r>
              <a:rPr lang="en-US" dirty="0">
                <a:solidFill>
                  <a:srgbClr val="FFFF00"/>
                </a:solidFill>
                <a:latin typeface="Arial Rounded MT Bold" panose="020F0704030504030204" pitchFamily="34" charset="0"/>
              </a:rPr>
              <a:t> 1</a:t>
            </a:r>
          </a:p>
          <a:p>
            <a:pPr marL="0" indent="0" algn="ctr">
              <a:buNone/>
            </a:pPr>
            <a:r>
              <a:rPr lang="fr-FR" sz="4000" dirty="0">
                <a:latin typeface="Arial Rounded MT Bold" panose="020F0704030504030204" pitchFamily="34" charset="0"/>
              </a:rPr>
              <a:t>Sa-k </a:t>
            </a:r>
            <a:r>
              <a:rPr lang="fr-FR" sz="4000" dirty="0" err="1">
                <a:latin typeface="Arial Rounded MT Bold" panose="020F0704030504030204" pitchFamily="34" charset="0"/>
              </a:rPr>
              <a:t>kapab</a:t>
            </a:r>
            <a:r>
              <a:rPr lang="fr-FR" sz="4000" dirty="0">
                <a:latin typeface="Arial Rounded MT Bold" panose="020F0704030504030204" pitchFamily="34" charset="0"/>
              </a:rPr>
              <a:t> lave </a:t>
            </a:r>
            <a:r>
              <a:rPr lang="fr-FR" sz="4000" dirty="0" err="1">
                <a:latin typeface="Arial Rounded MT Bold" panose="020F0704030504030204" pitchFamily="34" charset="0"/>
              </a:rPr>
              <a:t>peche</a:t>
            </a:r>
            <a:r>
              <a:rPr lang="fr-FR" sz="4000" dirty="0">
                <a:latin typeface="Arial Rounded MT Bold" panose="020F0704030504030204" pitchFamily="34" charset="0"/>
              </a:rPr>
              <a:t>-m ?</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Angnin</a:t>
            </a:r>
            <a:r>
              <a:rPr lang="fr-FR" sz="4000" dirty="0">
                <a:latin typeface="Arial Rounded MT Bold" panose="020F0704030504030204" pitchFamily="34" charset="0"/>
              </a:rPr>
              <a:t> </a:t>
            </a:r>
            <a:r>
              <a:rPr lang="fr-FR" sz="4000" dirty="0" err="1">
                <a:latin typeface="Arial Rounded MT Bold" panose="020F0704030504030204" pitchFamily="34" charset="0"/>
              </a:rPr>
              <a:t>pase</a:t>
            </a:r>
            <a:r>
              <a:rPr lang="fr-FR" sz="4000" dirty="0">
                <a:latin typeface="Arial Rounded MT Bold" panose="020F0704030504030204" pitchFamily="34" charset="0"/>
              </a:rPr>
              <a:t> san </a:t>
            </a:r>
            <a:r>
              <a:rPr lang="fr-FR" sz="4000" dirty="0" err="1">
                <a:latin typeface="Arial Rounded MT Bold" panose="020F0704030504030204" pitchFamily="34" charset="0"/>
              </a:rPr>
              <a:t>Jezu</a:t>
            </a:r>
            <a:r>
              <a:rPr lang="fr-FR" sz="4000" dirty="0">
                <a:latin typeface="Arial Rounded MT Bold" panose="020F0704030504030204" pitchFamily="34" charset="0"/>
              </a:rPr>
              <a:t> Kri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Sa-k </a:t>
            </a:r>
            <a:r>
              <a:rPr lang="fr-FR" sz="4000" dirty="0" err="1">
                <a:latin typeface="Arial Rounded MT Bold" panose="020F0704030504030204" pitchFamily="34" charset="0"/>
              </a:rPr>
              <a:t>kapab</a:t>
            </a:r>
            <a:r>
              <a:rPr lang="fr-FR" sz="4000" dirty="0">
                <a:latin typeface="Arial Rounded MT Bold" panose="020F0704030504030204" pitchFamily="34" charset="0"/>
              </a:rPr>
              <a:t> </a:t>
            </a:r>
            <a:r>
              <a:rPr lang="fr-FR" sz="4000" dirty="0" err="1">
                <a:latin typeface="Arial Rounded MT Bold" panose="020F0704030504030204" pitchFamily="34" charset="0"/>
              </a:rPr>
              <a:t>geri</a:t>
            </a:r>
            <a:r>
              <a:rPr lang="fr-FR" sz="4000" dirty="0">
                <a:latin typeface="Arial Rounded MT Bold" panose="020F0704030504030204" pitchFamily="34" charset="0"/>
              </a:rPr>
              <a:t> tout </a:t>
            </a:r>
            <a:r>
              <a:rPr lang="fr-FR" sz="4000" dirty="0" err="1">
                <a:latin typeface="Arial Rounded MT Bold" panose="020F0704030504030204" pitchFamily="34" charset="0"/>
              </a:rPr>
              <a:t>ke</a:t>
            </a:r>
            <a:r>
              <a:rPr lang="fr-FR" sz="4000" dirty="0">
                <a:latin typeface="Arial Rounded MT Bold" panose="020F0704030504030204" pitchFamily="34" charset="0"/>
              </a:rPr>
              <a:t>-m ?</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Angnin</a:t>
            </a:r>
            <a:r>
              <a:rPr lang="fr-FR" sz="4000" dirty="0">
                <a:latin typeface="Arial Rounded MT Bold" panose="020F0704030504030204" pitchFamily="34" charset="0"/>
              </a:rPr>
              <a:t> </a:t>
            </a:r>
            <a:r>
              <a:rPr lang="fr-FR" sz="4000" dirty="0" err="1">
                <a:latin typeface="Arial Rounded MT Bold" panose="020F0704030504030204" pitchFamily="34" charset="0"/>
              </a:rPr>
              <a:t>pase</a:t>
            </a:r>
            <a:r>
              <a:rPr lang="fr-FR" sz="4000" dirty="0">
                <a:latin typeface="Arial Rounded MT Bold" panose="020F0704030504030204" pitchFamily="34" charset="0"/>
              </a:rPr>
              <a:t> san </a:t>
            </a:r>
            <a:r>
              <a:rPr lang="fr-FR" sz="4000" dirty="0" err="1">
                <a:latin typeface="Arial Rounded MT Bold" panose="020F0704030504030204" pitchFamily="34" charset="0"/>
              </a:rPr>
              <a:t>Jezu</a:t>
            </a:r>
            <a:r>
              <a:rPr lang="fr-FR" sz="4000" dirty="0">
                <a:latin typeface="Arial Rounded MT Bold" panose="020F0704030504030204" pitchFamily="34" charset="0"/>
              </a:rPr>
              <a:t> Kri</a:t>
            </a:r>
            <a:endParaRPr lang="en-US" sz="4000" dirty="0">
              <a:latin typeface="Arial Rounded MT Bold" panose="020F0704030504030204" pitchFamily="34" charset="0"/>
            </a:endParaRPr>
          </a:p>
          <a:p>
            <a:pPr marL="0" indent="0" algn="ctr">
              <a:buNone/>
            </a:pPr>
            <a:r>
              <a:rPr lang="fr-FR" sz="4000" dirty="0">
                <a:solidFill>
                  <a:srgbClr val="FFFF00"/>
                </a:solidFill>
                <a:latin typeface="Arial Rounded MT Bold" panose="020F0704030504030204" pitchFamily="34" charset="0"/>
              </a:rPr>
              <a:t>Ke</a:t>
            </a:r>
            <a:endParaRPr lang="en-US" sz="4000" dirty="0">
              <a:solidFill>
                <a:srgbClr val="FFFF00"/>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San </a:t>
            </a:r>
            <a:r>
              <a:rPr lang="fr-FR" sz="4000" dirty="0" err="1">
                <a:solidFill>
                  <a:srgbClr val="00FFCC"/>
                </a:solidFill>
                <a:latin typeface="Arial Rounded MT Bold" panose="020F0704030504030204" pitchFamily="34" charset="0"/>
              </a:rPr>
              <a:t>ki</a:t>
            </a:r>
            <a:r>
              <a:rPr lang="fr-FR" sz="4000" dirty="0">
                <a:solidFill>
                  <a:srgbClr val="00FFCC"/>
                </a:solidFill>
                <a:latin typeface="Arial Rounded MT Bold" panose="020F0704030504030204" pitchFamily="34" charset="0"/>
              </a:rPr>
              <a:t> </a:t>
            </a:r>
            <a:r>
              <a:rPr lang="fr-FR" sz="4000" dirty="0" err="1">
                <a:solidFill>
                  <a:srgbClr val="00FFCC"/>
                </a:solidFill>
                <a:latin typeface="Arial Rounded MT Bold" panose="020F0704030504030204" pitchFamily="34" charset="0"/>
              </a:rPr>
              <a:t>che</a:t>
            </a:r>
            <a:r>
              <a:rPr lang="fr-FR" sz="4000" dirty="0">
                <a:solidFill>
                  <a:srgbClr val="00FFCC"/>
                </a:solidFill>
                <a:latin typeface="Arial Rounded MT Bold" panose="020F0704030504030204" pitchFamily="34" charset="0"/>
              </a:rPr>
              <a:t> </a:t>
            </a:r>
            <a:r>
              <a:rPr lang="fr-FR" sz="4000" dirty="0" err="1">
                <a:solidFill>
                  <a:srgbClr val="00FFCC"/>
                </a:solidFill>
                <a:latin typeface="Arial Rounded MT Bold" panose="020F0704030504030204" pitchFamily="34" charset="0"/>
              </a:rPr>
              <a:t>pase</a:t>
            </a:r>
            <a:r>
              <a:rPr lang="fr-FR" sz="4000" dirty="0">
                <a:solidFill>
                  <a:srgbClr val="00FFCC"/>
                </a:solidFill>
                <a:latin typeface="Arial Rounded MT Bold" panose="020F0704030504030204" pitchFamily="34" charset="0"/>
              </a:rPr>
              <a:t> lo</a:t>
            </a:r>
            <a:endParaRPr lang="en-US" sz="4000" dirty="0">
              <a:solidFill>
                <a:srgbClr val="00FFCC"/>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Ki </a:t>
            </a:r>
            <a:r>
              <a:rPr lang="fr-FR" sz="4000" dirty="0" err="1">
                <a:solidFill>
                  <a:srgbClr val="00FFCC"/>
                </a:solidFill>
                <a:latin typeface="Arial Rounded MT Bold" panose="020F0704030504030204" pitchFamily="34" charset="0"/>
              </a:rPr>
              <a:t>ouete</a:t>
            </a:r>
            <a:r>
              <a:rPr lang="fr-FR" sz="4000" dirty="0">
                <a:solidFill>
                  <a:srgbClr val="00FFCC"/>
                </a:solidFill>
                <a:latin typeface="Arial Rounded MT Bold" panose="020F0704030504030204" pitchFamily="34" charset="0"/>
              </a:rPr>
              <a:t>-m nan </a:t>
            </a:r>
            <a:r>
              <a:rPr lang="fr-FR" sz="4000" dirty="0" err="1">
                <a:solidFill>
                  <a:srgbClr val="00FFCC"/>
                </a:solidFill>
                <a:latin typeface="Arial Rounded MT Bold" panose="020F0704030504030204" pitchFamily="34" charset="0"/>
              </a:rPr>
              <a:t>lanmo</a:t>
            </a:r>
            <a:endParaRPr lang="en-US" sz="4000" dirty="0">
              <a:solidFill>
                <a:srgbClr val="00FFCC"/>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Nan </a:t>
            </a:r>
            <a:r>
              <a:rPr lang="fr-FR" sz="4000" dirty="0" err="1">
                <a:solidFill>
                  <a:srgbClr val="00FFCC"/>
                </a:solidFill>
                <a:latin typeface="Arial Rounded MT Bold" panose="020F0704030504030204" pitchFamily="34" charset="0"/>
              </a:rPr>
              <a:t>pouin</a:t>
            </a:r>
            <a:r>
              <a:rPr lang="fr-FR" sz="4000" dirty="0">
                <a:solidFill>
                  <a:srgbClr val="00FFCC"/>
                </a:solidFill>
                <a:latin typeface="Arial Rounded MT Bold" panose="020F0704030504030204" pitchFamily="34" charset="0"/>
              </a:rPr>
              <a:t> lot sous </a:t>
            </a:r>
            <a:r>
              <a:rPr lang="fr-FR" sz="4000" dirty="0" err="1">
                <a:solidFill>
                  <a:srgbClr val="00FFCC"/>
                </a:solidFill>
                <a:latin typeface="Arial Rounded MT Bold" panose="020F0704030504030204" pitchFamily="34" charset="0"/>
              </a:rPr>
              <a:t>anko</a:t>
            </a:r>
            <a:r>
              <a:rPr lang="fr-FR" sz="4000" dirty="0">
                <a:solidFill>
                  <a:srgbClr val="00FFCC"/>
                </a:solidFill>
                <a:latin typeface="Arial Rounded MT Bold" panose="020F0704030504030204" pitchFamily="34" charset="0"/>
              </a:rPr>
              <a:t>,</a:t>
            </a:r>
            <a:endParaRPr lang="en-US" sz="4000" dirty="0">
              <a:solidFill>
                <a:srgbClr val="00FFCC"/>
              </a:solidFill>
              <a:latin typeface="Arial Rounded MT Bold" panose="020F0704030504030204" pitchFamily="34" charset="0"/>
            </a:endParaRPr>
          </a:p>
          <a:p>
            <a:pPr marL="0" indent="0" algn="ctr">
              <a:buNone/>
            </a:pPr>
            <a:r>
              <a:rPr lang="en-US" sz="4000" dirty="0" err="1">
                <a:solidFill>
                  <a:srgbClr val="00FFCC"/>
                </a:solidFill>
                <a:latin typeface="Arial Rounded MT Bold" panose="020F0704030504030204" pitchFamily="34" charset="0"/>
              </a:rPr>
              <a:t>Angnin</a:t>
            </a:r>
            <a:r>
              <a:rPr lang="en-US" sz="4000" dirty="0">
                <a:solidFill>
                  <a:srgbClr val="00FFCC"/>
                </a:solidFill>
                <a:latin typeface="Arial Rounded MT Bold" panose="020F0704030504030204" pitchFamily="34" charset="0"/>
              </a:rPr>
              <a:t> </a:t>
            </a:r>
            <a:r>
              <a:rPr lang="en-US" sz="4000" dirty="0" err="1">
                <a:solidFill>
                  <a:srgbClr val="00FFCC"/>
                </a:solidFill>
                <a:latin typeface="Arial Rounded MT Bold" panose="020F0704030504030204" pitchFamily="34" charset="0"/>
              </a:rPr>
              <a:t>pase</a:t>
            </a:r>
            <a:r>
              <a:rPr lang="en-US" sz="4000" dirty="0">
                <a:solidFill>
                  <a:srgbClr val="00FFCC"/>
                </a:solidFill>
                <a:latin typeface="Arial Rounded MT Bold" panose="020F0704030504030204" pitchFamily="34" charset="0"/>
              </a:rPr>
              <a:t> </a:t>
            </a:r>
            <a:r>
              <a:rPr lang="en-US" sz="4000" dirty="0" err="1">
                <a:solidFill>
                  <a:srgbClr val="00FFCC"/>
                </a:solidFill>
                <a:latin typeface="Arial Rounded MT Bold" panose="020F0704030504030204" pitchFamily="34" charset="0"/>
              </a:rPr>
              <a:t>san</a:t>
            </a:r>
            <a:r>
              <a:rPr lang="en-US" sz="4000" dirty="0">
                <a:solidFill>
                  <a:srgbClr val="00FFCC"/>
                </a:solidFill>
                <a:latin typeface="Arial Rounded MT Bold" panose="020F0704030504030204" pitchFamily="34" charset="0"/>
              </a:rPr>
              <a:t> </a:t>
            </a:r>
            <a:r>
              <a:rPr lang="en-US" sz="4000" dirty="0" err="1">
                <a:solidFill>
                  <a:srgbClr val="00FFCC"/>
                </a:solidFill>
                <a:latin typeface="Arial Rounded MT Bold" panose="020F0704030504030204" pitchFamily="34" charset="0"/>
              </a:rPr>
              <a:t>Jezu</a:t>
            </a:r>
            <a:r>
              <a:rPr lang="en-US" sz="4000" dirty="0">
                <a:solidFill>
                  <a:srgbClr val="00FFCC"/>
                </a:solidFill>
                <a:latin typeface="Arial Rounded MT Bold" panose="020F0704030504030204" pitchFamily="34" charset="0"/>
              </a:rPr>
              <a:t> Kri</a:t>
            </a:r>
          </a:p>
          <a:p>
            <a:pPr marL="0" indent="0" algn="ctr">
              <a:buNone/>
            </a:pPr>
            <a:endParaRPr lang="en-US" dirty="0">
              <a:latin typeface="Arial Rounded MT Bold" panose="020F0704030504030204" pitchFamily="34" charset="0"/>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09761-6A57-5901-28DE-D629BE3AD88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1925A8-A5DE-8EF0-9403-D49006F71D18}"/>
              </a:ext>
            </a:extLst>
          </p:cNvPr>
          <p:cNvSpPr>
            <a:spLocks noGrp="1"/>
          </p:cNvSpPr>
          <p:nvPr>
            <p:ph idx="1"/>
          </p:nvPr>
        </p:nvSpPr>
        <p:spPr>
          <a:xfrm>
            <a:off x="0" y="0"/>
            <a:ext cx="9144000" cy="6858000"/>
          </a:xfrm>
          <a:solidFill>
            <a:srgbClr val="C00000"/>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en-US" dirty="0">
                <a:solidFill>
                  <a:srgbClr val="FFFF00"/>
                </a:solidFill>
                <a:latin typeface="Arial Rounded MT Bold" panose="020F0704030504030204" pitchFamily="34" charset="0"/>
              </a:rPr>
              <a:t>2</a:t>
            </a:r>
          </a:p>
          <a:p>
            <a:pPr marL="0" indent="0" algn="ctr">
              <a:buNone/>
            </a:pPr>
            <a:r>
              <a:rPr lang="fr-FR" sz="4000" dirty="0">
                <a:latin typeface="Arial Rounded MT Bold" panose="020F0704030504030204" pitchFamily="34" charset="0"/>
              </a:rPr>
              <a:t>Pou </a:t>
            </a:r>
            <a:r>
              <a:rPr lang="fr-FR" sz="4000" dirty="0" err="1">
                <a:latin typeface="Arial Rounded MT Bold" panose="020F0704030504030204" pitchFamily="34" charset="0"/>
              </a:rPr>
              <a:t>padon</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 sa </a:t>
            </a:r>
            <a:r>
              <a:rPr lang="fr-FR" sz="4000" dirty="0" err="1">
                <a:latin typeface="Arial Rounded MT Bold" panose="020F0704030504030204" pitchFamily="34" charset="0"/>
              </a:rPr>
              <a:t>mouin</a:t>
            </a:r>
            <a:r>
              <a:rPr lang="fr-FR" sz="4000" dirty="0">
                <a:latin typeface="Arial Rounded MT Bold" panose="020F0704030504030204" pitchFamily="34" charset="0"/>
              </a:rPr>
              <a:t> </a:t>
            </a:r>
            <a:r>
              <a:rPr lang="fr-FR" sz="4000" dirty="0" err="1">
                <a:latin typeface="Arial Rounded MT Bold" panose="020F0704030504030204" pitchFamily="34" charset="0"/>
              </a:rPr>
              <a:t>oue</a:t>
            </a:r>
            <a:r>
              <a:rPr lang="fr-FR" sz="4000" dirty="0">
                <a:latin typeface="Arial Rounded MT Bold" panose="020F0704030504030204" pitchFamily="34" charset="0"/>
              </a:rPr>
              <a:t> ?</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Angnin</a:t>
            </a:r>
            <a:r>
              <a:rPr lang="fr-FR" sz="4000" dirty="0">
                <a:latin typeface="Arial Rounded MT Bold" panose="020F0704030504030204" pitchFamily="34" charset="0"/>
              </a:rPr>
              <a:t> </a:t>
            </a:r>
            <a:r>
              <a:rPr lang="fr-FR" sz="4000" dirty="0" err="1">
                <a:latin typeface="Arial Rounded MT Bold" panose="020F0704030504030204" pitchFamily="34" charset="0"/>
              </a:rPr>
              <a:t>pase</a:t>
            </a:r>
            <a:r>
              <a:rPr lang="fr-FR" sz="4000" dirty="0">
                <a:latin typeface="Arial Rounded MT Bold" panose="020F0704030504030204" pitchFamily="34" charset="0"/>
              </a:rPr>
              <a:t> san </a:t>
            </a:r>
            <a:r>
              <a:rPr lang="fr-FR" sz="4000" dirty="0" err="1">
                <a:latin typeface="Arial Rounded MT Bold" panose="020F0704030504030204" pitchFamily="34" charset="0"/>
              </a:rPr>
              <a:t>Jezu</a:t>
            </a:r>
            <a:r>
              <a:rPr lang="fr-FR" sz="4000" dirty="0">
                <a:latin typeface="Arial Rounded MT Bold" panose="020F0704030504030204" pitchFamily="34" charset="0"/>
              </a:rPr>
              <a:t> Kri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Pou </a:t>
            </a:r>
            <a:r>
              <a:rPr lang="fr-FR" sz="4000" dirty="0" err="1">
                <a:latin typeface="Arial Rounded MT Bold" panose="020F0704030504030204" pitchFamily="34" charset="0"/>
              </a:rPr>
              <a:t>netoye</a:t>
            </a:r>
            <a:r>
              <a:rPr lang="fr-FR" sz="4000" dirty="0">
                <a:latin typeface="Arial Rounded MT Bold" panose="020F0704030504030204" pitchFamily="34" charset="0"/>
              </a:rPr>
              <a:t>-m sa-m mande ?</a:t>
            </a:r>
            <a:endParaRPr lang="en-US" sz="4000" dirty="0">
              <a:latin typeface="Arial Rounded MT Bold" panose="020F0704030504030204" pitchFamily="34" charset="0"/>
            </a:endParaRPr>
          </a:p>
          <a:p>
            <a:pPr marL="0" indent="0" algn="ctr">
              <a:buNone/>
            </a:pPr>
            <a:r>
              <a:rPr lang="en-US" sz="4000" dirty="0" err="1">
                <a:latin typeface="Arial Rounded MT Bold" panose="020F0704030504030204" pitchFamily="34" charset="0"/>
              </a:rPr>
              <a:t>Angnin</a:t>
            </a:r>
            <a:r>
              <a:rPr lang="en-US" sz="4000" dirty="0">
                <a:latin typeface="Arial Rounded MT Bold" panose="020F0704030504030204" pitchFamily="34" charset="0"/>
              </a:rPr>
              <a:t> </a:t>
            </a:r>
            <a:r>
              <a:rPr lang="en-US" sz="4000" dirty="0" err="1">
                <a:latin typeface="Arial Rounded MT Bold" panose="020F0704030504030204" pitchFamily="34" charset="0"/>
              </a:rPr>
              <a:t>pase</a:t>
            </a:r>
            <a:r>
              <a:rPr lang="en-US" sz="4000" dirty="0">
                <a:latin typeface="Arial Rounded MT Bold" panose="020F0704030504030204" pitchFamily="34" charset="0"/>
              </a:rPr>
              <a:t> </a:t>
            </a:r>
            <a:r>
              <a:rPr lang="en-US" sz="4000" dirty="0" err="1">
                <a:latin typeface="Arial Rounded MT Bold" panose="020F0704030504030204" pitchFamily="34" charset="0"/>
              </a:rPr>
              <a:t>san</a:t>
            </a:r>
            <a:r>
              <a:rPr lang="en-US" sz="4000" dirty="0">
                <a:latin typeface="Arial Rounded MT Bold" panose="020F0704030504030204" pitchFamily="34" charset="0"/>
              </a:rPr>
              <a:t> </a:t>
            </a:r>
            <a:r>
              <a:rPr lang="en-US" sz="4000" dirty="0" err="1">
                <a:latin typeface="Arial Rounded MT Bold" panose="020F0704030504030204" pitchFamily="34" charset="0"/>
              </a:rPr>
              <a:t>Jezu</a:t>
            </a:r>
            <a:r>
              <a:rPr lang="en-US" sz="4000" dirty="0">
                <a:latin typeface="Arial Rounded MT Bold" panose="020F0704030504030204" pitchFamily="34" charset="0"/>
              </a:rPr>
              <a:t> Kri</a:t>
            </a:r>
          </a:p>
          <a:p>
            <a:pPr marL="0" indent="0" algn="ctr">
              <a:buNone/>
            </a:pPr>
            <a:r>
              <a:rPr lang="fr-FR" sz="4000" dirty="0">
                <a:solidFill>
                  <a:srgbClr val="FFFF00"/>
                </a:solidFill>
                <a:latin typeface="Arial Rounded MT Bold" panose="020F0704030504030204" pitchFamily="34" charset="0"/>
              </a:rPr>
              <a:t>Ke</a:t>
            </a:r>
            <a:endParaRPr lang="en-US" sz="4000" dirty="0">
              <a:solidFill>
                <a:srgbClr val="FFFF00"/>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San </a:t>
            </a:r>
            <a:r>
              <a:rPr lang="fr-FR" sz="4000" dirty="0" err="1">
                <a:solidFill>
                  <a:srgbClr val="00FFCC"/>
                </a:solidFill>
                <a:latin typeface="Arial Rounded MT Bold" panose="020F0704030504030204" pitchFamily="34" charset="0"/>
              </a:rPr>
              <a:t>ki</a:t>
            </a:r>
            <a:r>
              <a:rPr lang="fr-FR" sz="4000" dirty="0">
                <a:solidFill>
                  <a:srgbClr val="00FFCC"/>
                </a:solidFill>
                <a:latin typeface="Arial Rounded MT Bold" panose="020F0704030504030204" pitchFamily="34" charset="0"/>
              </a:rPr>
              <a:t> </a:t>
            </a:r>
            <a:r>
              <a:rPr lang="fr-FR" sz="4000" dirty="0" err="1">
                <a:solidFill>
                  <a:srgbClr val="00FFCC"/>
                </a:solidFill>
                <a:latin typeface="Arial Rounded MT Bold" panose="020F0704030504030204" pitchFamily="34" charset="0"/>
              </a:rPr>
              <a:t>che</a:t>
            </a:r>
            <a:r>
              <a:rPr lang="fr-FR" sz="4000" dirty="0">
                <a:solidFill>
                  <a:srgbClr val="00FFCC"/>
                </a:solidFill>
                <a:latin typeface="Arial Rounded MT Bold" panose="020F0704030504030204" pitchFamily="34" charset="0"/>
              </a:rPr>
              <a:t> </a:t>
            </a:r>
            <a:r>
              <a:rPr lang="fr-FR" sz="4000" dirty="0" err="1">
                <a:solidFill>
                  <a:srgbClr val="00FFCC"/>
                </a:solidFill>
                <a:latin typeface="Arial Rounded MT Bold" panose="020F0704030504030204" pitchFamily="34" charset="0"/>
              </a:rPr>
              <a:t>pase</a:t>
            </a:r>
            <a:r>
              <a:rPr lang="fr-FR" sz="4000" dirty="0">
                <a:solidFill>
                  <a:srgbClr val="00FFCC"/>
                </a:solidFill>
                <a:latin typeface="Arial Rounded MT Bold" panose="020F0704030504030204" pitchFamily="34" charset="0"/>
              </a:rPr>
              <a:t> lo</a:t>
            </a:r>
            <a:endParaRPr lang="en-US" sz="4000" dirty="0">
              <a:solidFill>
                <a:srgbClr val="00FFCC"/>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Ki </a:t>
            </a:r>
            <a:r>
              <a:rPr lang="fr-FR" sz="4000" dirty="0" err="1">
                <a:solidFill>
                  <a:srgbClr val="00FFCC"/>
                </a:solidFill>
                <a:latin typeface="Arial Rounded MT Bold" panose="020F0704030504030204" pitchFamily="34" charset="0"/>
              </a:rPr>
              <a:t>ouete</a:t>
            </a:r>
            <a:r>
              <a:rPr lang="fr-FR" sz="4000" dirty="0">
                <a:solidFill>
                  <a:srgbClr val="00FFCC"/>
                </a:solidFill>
                <a:latin typeface="Arial Rounded MT Bold" panose="020F0704030504030204" pitchFamily="34" charset="0"/>
              </a:rPr>
              <a:t>-m nan </a:t>
            </a:r>
            <a:r>
              <a:rPr lang="fr-FR" sz="4000" dirty="0" err="1">
                <a:solidFill>
                  <a:srgbClr val="00FFCC"/>
                </a:solidFill>
                <a:latin typeface="Arial Rounded MT Bold" panose="020F0704030504030204" pitchFamily="34" charset="0"/>
              </a:rPr>
              <a:t>lanmo</a:t>
            </a:r>
            <a:endParaRPr lang="en-US" sz="4000" dirty="0">
              <a:solidFill>
                <a:srgbClr val="00FFCC"/>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Nan </a:t>
            </a:r>
            <a:r>
              <a:rPr lang="fr-FR" sz="4000" dirty="0" err="1">
                <a:solidFill>
                  <a:srgbClr val="00FFCC"/>
                </a:solidFill>
                <a:latin typeface="Arial Rounded MT Bold" panose="020F0704030504030204" pitchFamily="34" charset="0"/>
              </a:rPr>
              <a:t>pouin</a:t>
            </a:r>
            <a:r>
              <a:rPr lang="fr-FR" sz="4000" dirty="0">
                <a:solidFill>
                  <a:srgbClr val="00FFCC"/>
                </a:solidFill>
                <a:latin typeface="Arial Rounded MT Bold" panose="020F0704030504030204" pitchFamily="34" charset="0"/>
              </a:rPr>
              <a:t> lot sous </a:t>
            </a:r>
            <a:r>
              <a:rPr lang="fr-FR" sz="4000" dirty="0" err="1">
                <a:solidFill>
                  <a:srgbClr val="00FFCC"/>
                </a:solidFill>
                <a:latin typeface="Arial Rounded MT Bold" panose="020F0704030504030204" pitchFamily="34" charset="0"/>
              </a:rPr>
              <a:t>anko</a:t>
            </a:r>
            <a:r>
              <a:rPr lang="fr-FR" sz="4000" dirty="0">
                <a:solidFill>
                  <a:srgbClr val="00FFCC"/>
                </a:solidFill>
                <a:latin typeface="Arial Rounded MT Bold" panose="020F0704030504030204" pitchFamily="34" charset="0"/>
              </a:rPr>
              <a:t>,</a:t>
            </a:r>
            <a:endParaRPr lang="en-US" sz="4000" dirty="0">
              <a:solidFill>
                <a:srgbClr val="00FFCC"/>
              </a:solidFill>
              <a:latin typeface="Arial Rounded MT Bold" panose="020F0704030504030204" pitchFamily="34" charset="0"/>
            </a:endParaRPr>
          </a:p>
          <a:p>
            <a:pPr marL="0" indent="0" algn="ctr">
              <a:buNone/>
            </a:pPr>
            <a:r>
              <a:rPr lang="en-US" sz="4000" dirty="0" err="1">
                <a:solidFill>
                  <a:srgbClr val="00FFCC"/>
                </a:solidFill>
                <a:latin typeface="Arial Rounded MT Bold" panose="020F0704030504030204" pitchFamily="34" charset="0"/>
              </a:rPr>
              <a:t>Angnin</a:t>
            </a:r>
            <a:r>
              <a:rPr lang="en-US" sz="4000" dirty="0">
                <a:solidFill>
                  <a:srgbClr val="00FFCC"/>
                </a:solidFill>
                <a:latin typeface="Arial Rounded MT Bold" panose="020F0704030504030204" pitchFamily="34" charset="0"/>
              </a:rPr>
              <a:t> </a:t>
            </a:r>
            <a:r>
              <a:rPr lang="en-US" sz="4000" dirty="0" err="1">
                <a:solidFill>
                  <a:srgbClr val="00FFCC"/>
                </a:solidFill>
                <a:latin typeface="Arial Rounded MT Bold" panose="020F0704030504030204" pitchFamily="34" charset="0"/>
              </a:rPr>
              <a:t>pase</a:t>
            </a:r>
            <a:r>
              <a:rPr lang="en-US" sz="4000" dirty="0">
                <a:solidFill>
                  <a:srgbClr val="00FFCC"/>
                </a:solidFill>
                <a:latin typeface="Arial Rounded MT Bold" panose="020F0704030504030204" pitchFamily="34" charset="0"/>
              </a:rPr>
              <a:t> </a:t>
            </a:r>
            <a:r>
              <a:rPr lang="en-US" sz="4000" dirty="0" err="1">
                <a:solidFill>
                  <a:srgbClr val="00FFCC"/>
                </a:solidFill>
                <a:latin typeface="Arial Rounded MT Bold" panose="020F0704030504030204" pitchFamily="34" charset="0"/>
              </a:rPr>
              <a:t>san</a:t>
            </a:r>
            <a:r>
              <a:rPr lang="en-US" sz="4000" dirty="0">
                <a:solidFill>
                  <a:srgbClr val="00FFCC"/>
                </a:solidFill>
                <a:latin typeface="Arial Rounded MT Bold" panose="020F0704030504030204" pitchFamily="34" charset="0"/>
              </a:rPr>
              <a:t> </a:t>
            </a:r>
            <a:r>
              <a:rPr lang="en-US" sz="4000" dirty="0" err="1">
                <a:solidFill>
                  <a:srgbClr val="00FFCC"/>
                </a:solidFill>
                <a:latin typeface="Arial Rounded MT Bold" panose="020F0704030504030204" pitchFamily="34" charset="0"/>
              </a:rPr>
              <a:t>Jezu</a:t>
            </a:r>
            <a:r>
              <a:rPr lang="en-US" sz="4000" dirty="0">
                <a:solidFill>
                  <a:srgbClr val="00FFCC"/>
                </a:solidFill>
                <a:latin typeface="Arial Rounded MT Bold" panose="020F0704030504030204" pitchFamily="34" charset="0"/>
              </a:rPr>
              <a:t> Kri</a:t>
            </a: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334448115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41515-E586-4314-0708-A3378AA522E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7EB688-4634-29AB-4008-97B762A2692C}"/>
              </a:ext>
            </a:extLst>
          </p:cNvPr>
          <p:cNvSpPr>
            <a:spLocks noGrp="1"/>
          </p:cNvSpPr>
          <p:nvPr>
            <p:ph idx="1"/>
          </p:nvPr>
        </p:nvSpPr>
        <p:spPr>
          <a:xfrm>
            <a:off x="0" y="0"/>
            <a:ext cx="9144000" cy="6858000"/>
          </a:xfrm>
          <a:solidFill>
            <a:srgbClr val="C00000"/>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en-US" dirty="0">
                <a:solidFill>
                  <a:srgbClr val="FFFF00"/>
                </a:solidFill>
                <a:latin typeface="Arial Rounded MT Bold" panose="020F0704030504030204" pitchFamily="34" charset="0"/>
              </a:rPr>
              <a:t>3</a:t>
            </a:r>
          </a:p>
          <a:p>
            <a:pPr marL="0" indent="0" algn="ctr">
              <a:buNone/>
            </a:pPr>
            <a:r>
              <a:rPr lang="fr-FR" sz="4000" dirty="0">
                <a:latin typeface="Arial Rounded MT Bold" panose="020F0704030504030204" pitchFamily="34" charset="0"/>
              </a:rPr>
              <a:t>Sa-k pou </a:t>
            </a:r>
            <a:r>
              <a:rPr lang="fr-FR" sz="4000" dirty="0" err="1">
                <a:latin typeface="Arial Rounded MT Bold" panose="020F0704030504030204" pitchFamily="34" charset="0"/>
              </a:rPr>
              <a:t>peye</a:t>
            </a:r>
            <a:r>
              <a:rPr lang="fr-FR" sz="4000" dirty="0">
                <a:latin typeface="Arial Rounded MT Bold" panose="020F0704030504030204" pitchFamily="34" charset="0"/>
              </a:rPr>
              <a:t> </a:t>
            </a:r>
            <a:r>
              <a:rPr lang="fr-FR" sz="4000" dirty="0" err="1">
                <a:latin typeface="Arial Rounded MT Bold" panose="020F0704030504030204" pitchFamily="34" charset="0"/>
              </a:rPr>
              <a:t>det</a:t>
            </a:r>
            <a:r>
              <a:rPr lang="fr-FR" sz="4000" dirty="0">
                <a:latin typeface="Arial Rounded MT Bold" panose="020F0704030504030204" pitchFamily="34" charset="0"/>
              </a:rPr>
              <a:t> </a:t>
            </a:r>
            <a:r>
              <a:rPr lang="fr-FR" sz="4000" dirty="0" err="1">
                <a:latin typeface="Arial Rounded MT Bold" panose="020F0704030504030204" pitchFamily="34" charset="0"/>
              </a:rPr>
              <a:t>peche</a:t>
            </a:r>
            <a:r>
              <a:rPr lang="fr-FR" sz="4000" dirty="0">
                <a:latin typeface="Arial Rounded MT Bold" panose="020F0704030504030204" pitchFamily="34" charset="0"/>
              </a:rPr>
              <a:t>-m ?</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Angnin</a:t>
            </a:r>
            <a:r>
              <a:rPr lang="fr-FR" sz="4000" dirty="0">
                <a:latin typeface="Arial Rounded MT Bold" panose="020F0704030504030204" pitchFamily="34" charset="0"/>
              </a:rPr>
              <a:t> </a:t>
            </a:r>
            <a:r>
              <a:rPr lang="fr-FR" sz="4000" dirty="0" err="1">
                <a:latin typeface="Arial Rounded MT Bold" panose="020F0704030504030204" pitchFamily="34" charset="0"/>
              </a:rPr>
              <a:t>pase</a:t>
            </a:r>
            <a:r>
              <a:rPr lang="fr-FR" sz="4000" dirty="0">
                <a:latin typeface="Arial Rounded MT Bold" panose="020F0704030504030204" pitchFamily="34" charset="0"/>
              </a:rPr>
              <a:t> san </a:t>
            </a:r>
            <a:r>
              <a:rPr lang="fr-FR" sz="4000" dirty="0" err="1">
                <a:latin typeface="Arial Rounded MT Bold" panose="020F0704030504030204" pitchFamily="34" charset="0"/>
              </a:rPr>
              <a:t>Jezu</a:t>
            </a:r>
            <a:r>
              <a:rPr lang="fr-FR" sz="4000" dirty="0">
                <a:latin typeface="Arial Rounded MT Bold" panose="020F0704030504030204" pitchFamily="34" charset="0"/>
              </a:rPr>
              <a:t> Kri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Se pat bon </a:t>
            </a:r>
            <a:r>
              <a:rPr lang="fr-FR" sz="4000" dirty="0" err="1">
                <a:latin typeface="Arial Rounded MT Bold" panose="020F0704030504030204" pitchFamily="34" charset="0"/>
              </a:rPr>
              <a:t>zev</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 te </a:t>
            </a:r>
            <a:r>
              <a:rPr lang="fr-FR" sz="4000" dirty="0" err="1">
                <a:latin typeface="Arial Rounded MT Bold" panose="020F0704030504030204" pitchFamily="34" charset="0"/>
              </a:rPr>
              <a:t>fe</a:t>
            </a:r>
            <a:endParaRPr lang="en-US" sz="4000" dirty="0">
              <a:latin typeface="Arial Rounded MT Bold" panose="020F0704030504030204" pitchFamily="34" charset="0"/>
            </a:endParaRPr>
          </a:p>
          <a:p>
            <a:pPr marL="0" indent="0" algn="ctr">
              <a:buNone/>
            </a:pPr>
            <a:r>
              <a:rPr lang="en-US" sz="4000" dirty="0" err="1">
                <a:latin typeface="Arial Rounded MT Bold" panose="020F0704030504030204" pitchFamily="34" charset="0"/>
              </a:rPr>
              <a:t>Angnin</a:t>
            </a:r>
            <a:r>
              <a:rPr lang="en-US" sz="4000" dirty="0">
                <a:latin typeface="Arial Rounded MT Bold" panose="020F0704030504030204" pitchFamily="34" charset="0"/>
              </a:rPr>
              <a:t> </a:t>
            </a:r>
            <a:r>
              <a:rPr lang="en-US" sz="4000" dirty="0" err="1">
                <a:latin typeface="Arial Rounded MT Bold" panose="020F0704030504030204" pitchFamily="34" charset="0"/>
              </a:rPr>
              <a:t>pase</a:t>
            </a:r>
            <a:r>
              <a:rPr lang="en-US" sz="4000" dirty="0">
                <a:latin typeface="Arial Rounded MT Bold" panose="020F0704030504030204" pitchFamily="34" charset="0"/>
              </a:rPr>
              <a:t> </a:t>
            </a:r>
            <a:r>
              <a:rPr lang="en-US" sz="4000" dirty="0" err="1">
                <a:latin typeface="Arial Rounded MT Bold" panose="020F0704030504030204" pitchFamily="34" charset="0"/>
              </a:rPr>
              <a:t>san</a:t>
            </a:r>
            <a:r>
              <a:rPr lang="en-US" sz="4000" dirty="0">
                <a:latin typeface="Arial Rounded MT Bold" panose="020F0704030504030204" pitchFamily="34" charset="0"/>
              </a:rPr>
              <a:t> </a:t>
            </a:r>
            <a:r>
              <a:rPr lang="en-US" sz="4000" dirty="0" err="1">
                <a:latin typeface="Arial Rounded MT Bold" panose="020F0704030504030204" pitchFamily="34" charset="0"/>
              </a:rPr>
              <a:t>Jezu</a:t>
            </a:r>
            <a:r>
              <a:rPr lang="en-US" sz="4000" dirty="0">
                <a:latin typeface="Arial Rounded MT Bold" panose="020F0704030504030204" pitchFamily="34" charset="0"/>
              </a:rPr>
              <a:t> Kri</a:t>
            </a:r>
          </a:p>
          <a:p>
            <a:pPr marL="0" indent="0" algn="ctr">
              <a:buNone/>
            </a:pPr>
            <a:r>
              <a:rPr lang="fr-FR" sz="4000" dirty="0">
                <a:solidFill>
                  <a:srgbClr val="FFFF00"/>
                </a:solidFill>
                <a:latin typeface="Arial Rounded MT Bold" panose="020F0704030504030204" pitchFamily="34" charset="0"/>
              </a:rPr>
              <a:t>Ke</a:t>
            </a:r>
            <a:endParaRPr lang="en-US" sz="4000" dirty="0">
              <a:solidFill>
                <a:srgbClr val="FFFF00"/>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San </a:t>
            </a:r>
            <a:r>
              <a:rPr lang="fr-FR" sz="4000" dirty="0" err="1">
                <a:solidFill>
                  <a:srgbClr val="00FFCC"/>
                </a:solidFill>
                <a:latin typeface="Arial Rounded MT Bold" panose="020F0704030504030204" pitchFamily="34" charset="0"/>
              </a:rPr>
              <a:t>ki</a:t>
            </a:r>
            <a:r>
              <a:rPr lang="fr-FR" sz="4000" dirty="0">
                <a:solidFill>
                  <a:srgbClr val="00FFCC"/>
                </a:solidFill>
                <a:latin typeface="Arial Rounded MT Bold" panose="020F0704030504030204" pitchFamily="34" charset="0"/>
              </a:rPr>
              <a:t> </a:t>
            </a:r>
            <a:r>
              <a:rPr lang="fr-FR" sz="4000" dirty="0" err="1">
                <a:solidFill>
                  <a:srgbClr val="00FFCC"/>
                </a:solidFill>
                <a:latin typeface="Arial Rounded MT Bold" panose="020F0704030504030204" pitchFamily="34" charset="0"/>
              </a:rPr>
              <a:t>che</a:t>
            </a:r>
            <a:r>
              <a:rPr lang="fr-FR" sz="4000" dirty="0">
                <a:solidFill>
                  <a:srgbClr val="00FFCC"/>
                </a:solidFill>
                <a:latin typeface="Arial Rounded MT Bold" panose="020F0704030504030204" pitchFamily="34" charset="0"/>
              </a:rPr>
              <a:t> </a:t>
            </a:r>
            <a:r>
              <a:rPr lang="fr-FR" sz="4000" dirty="0" err="1">
                <a:solidFill>
                  <a:srgbClr val="00FFCC"/>
                </a:solidFill>
                <a:latin typeface="Arial Rounded MT Bold" panose="020F0704030504030204" pitchFamily="34" charset="0"/>
              </a:rPr>
              <a:t>pase</a:t>
            </a:r>
            <a:r>
              <a:rPr lang="fr-FR" sz="4000" dirty="0">
                <a:solidFill>
                  <a:srgbClr val="00FFCC"/>
                </a:solidFill>
                <a:latin typeface="Arial Rounded MT Bold" panose="020F0704030504030204" pitchFamily="34" charset="0"/>
              </a:rPr>
              <a:t> lo</a:t>
            </a:r>
            <a:endParaRPr lang="en-US" sz="4000" dirty="0">
              <a:solidFill>
                <a:srgbClr val="00FFCC"/>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Ki </a:t>
            </a:r>
            <a:r>
              <a:rPr lang="fr-FR" sz="4000" dirty="0" err="1">
                <a:solidFill>
                  <a:srgbClr val="00FFCC"/>
                </a:solidFill>
                <a:latin typeface="Arial Rounded MT Bold" panose="020F0704030504030204" pitchFamily="34" charset="0"/>
              </a:rPr>
              <a:t>ouete</a:t>
            </a:r>
            <a:r>
              <a:rPr lang="fr-FR" sz="4000" dirty="0">
                <a:solidFill>
                  <a:srgbClr val="00FFCC"/>
                </a:solidFill>
                <a:latin typeface="Arial Rounded MT Bold" panose="020F0704030504030204" pitchFamily="34" charset="0"/>
              </a:rPr>
              <a:t>-m nan </a:t>
            </a:r>
            <a:r>
              <a:rPr lang="fr-FR" sz="4000" dirty="0" err="1">
                <a:solidFill>
                  <a:srgbClr val="00FFCC"/>
                </a:solidFill>
                <a:latin typeface="Arial Rounded MT Bold" panose="020F0704030504030204" pitchFamily="34" charset="0"/>
              </a:rPr>
              <a:t>lanmo</a:t>
            </a:r>
            <a:endParaRPr lang="en-US" sz="4000" dirty="0">
              <a:solidFill>
                <a:srgbClr val="00FFCC"/>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Nan </a:t>
            </a:r>
            <a:r>
              <a:rPr lang="fr-FR" sz="4000" dirty="0" err="1">
                <a:solidFill>
                  <a:srgbClr val="00FFCC"/>
                </a:solidFill>
                <a:latin typeface="Arial Rounded MT Bold" panose="020F0704030504030204" pitchFamily="34" charset="0"/>
              </a:rPr>
              <a:t>pouin</a:t>
            </a:r>
            <a:r>
              <a:rPr lang="fr-FR" sz="4000" dirty="0">
                <a:solidFill>
                  <a:srgbClr val="00FFCC"/>
                </a:solidFill>
                <a:latin typeface="Arial Rounded MT Bold" panose="020F0704030504030204" pitchFamily="34" charset="0"/>
              </a:rPr>
              <a:t> lot sous </a:t>
            </a:r>
            <a:r>
              <a:rPr lang="fr-FR" sz="4000" dirty="0" err="1">
                <a:solidFill>
                  <a:srgbClr val="00FFCC"/>
                </a:solidFill>
                <a:latin typeface="Arial Rounded MT Bold" panose="020F0704030504030204" pitchFamily="34" charset="0"/>
              </a:rPr>
              <a:t>anko</a:t>
            </a:r>
            <a:r>
              <a:rPr lang="fr-FR" sz="4000" dirty="0">
                <a:solidFill>
                  <a:srgbClr val="00FFCC"/>
                </a:solidFill>
                <a:latin typeface="Arial Rounded MT Bold" panose="020F0704030504030204" pitchFamily="34" charset="0"/>
              </a:rPr>
              <a:t>,</a:t>
            </a:r>
            <a:endParaRPr lang="en-US" sz="4000" dirty="0">
              <a:solidFill>
                <a:srgbClr val="00FFCC"/>
              </a:solidFill>
              <a:latin typeface="Arial Rounded MT Bold" panose="020F0704030504030204" pitchFamily="34" charset="0"/>
            </a:endParaRPr>
          </a:p>
          <a:p>
            <a:pPr marL="0" indent="0" algn="ctr">
              <a:buNone/>
            </a:pPr>
            <a:r>
              <a:rPr lang="en-US" sz="4000" dirty="0" err="1">
                <a:solidFill>
                  <a:srgbClr val="00FFCC"/>
                </a:solidFill>
                <a:latin typeface="Arial Rounded MT Bold" panose="020F0704030504030204" pitchFamily="34" charset="0"/>
              </a:rPr>
              <a:t>Angnin</a:t>
            </a:r>
            <a:r>
              <a:rPr lang="en-US" sz="4000" dirty="0">
                <a:solidFill>
                  <a:srgbClr val="00FFCC"/>
                </a:solidFill>
                <a:latin typeface="Arial Rounded MT Bold" panose="020F0704030504030204" pitchFamily="34" charset="0"/>
              </a:rPr>
              <a:t> </a:t>
            </a:r>
            <a:r>
              <a:rPr lang="en-US" sz="4000" dirty="0" err="1">
                <a:solidFill>
                  <a:srgbClr val="00FFCC"/>
                </a:solidFill>
                <a:latin typeface="Arial Rounded MT Bold" panose="020F0704030504030204" pitchFamily="34" charset="0"/>
              </a:rPr>
              <a:t>pase</a:t>
            </a:r>
            <a:r>
              <a:rPr lang="en-US" sz="4000" dirty="0">
                <a:solidFill>
                  <a:srgbClr val="00FFCC"/>
                </a:solidFill>
                <a:latin typeface="Arial Rounded MT Bold" panose="020F0704030504030204" pitchFamily="34" charset="0"/>
              </a:rPr>
              <a:t> </a:t>
            </a:r>
            <a:r>
              <a:rPr lang="en-US" sz="4000" dirty="0" err="1">
                <a:solidFill>
                  <a:srgbClr val="00FFCC"/>
                </a:solidFill>
                <a:latin typeface="Arial Rounded MT Bold" panose="020F0704030504030204" pitchFamily="34" charset="0"/>
              </a:rPr>
              <a:t>san</a:t>
            </a:r>
            <a:r>
              <a:rPr lang="en-US" sz="4000" dirty="0">
                <a:solidFill>
                  <a:srgbClr val="00FFCC"/>
                </a:solidFill>
                <a:latin typeface="Arial Rounded MT Bold" panose="020F0704030504030204" pitchFamily="34" charset="0"/>
              </a:rPr>
              <a:t> </a:t>
            </a:r>
            <a:r>
              <a:rPr lang="en-US" sz="4000" dirty="0" err="1">
                <a:solidFill>
                  <a:srgbClr val="00FFCC"/>
                </a:solidFill>
                <a:latin typeface="Arial Rounded MT Bold" panose="020F0704030504030204" pitchFamily="34" charset="0"/>
              </a:rPr>
              <a:t>Jezu</a:t>
            </a:r>
            <a:r>
              <a:rPr lang="en-US" sz="4000" dirty="0">
                <a:solidFill>
                  <a:srgbClr val="00FFCC"/>
                </a:solidFill>
                <a:latin typeface="Arial Rounded MT Bold" panose="020F0704030504030204" pitchFamily="34" charset="0"/>
              </a:rPr>
              <a:t> Kri</a:t>
            </a:r>
          </a:p>
        </p:txBody>
      </p:sp>
    </p:spTree>
    <p:extLst>
      <p:ext uri="{BB962C8B-B14F-4D97-AF65-F5344CB8AC3E}">
        <p14:creationId xmlns:p14="http://schemas.microsoft.com/office/powerpoint/2010/main" val="211616768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374B5-E5F2-0735-773A-3FF18752A9F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6E66F7-5F56-9A55-4125-5F6069A33AA8}"/>
              </a:ext>
            </a:extLst>
          </p:cNvPr>
          <p:cNvSpPr>
            <a:spLocks noGrp="1"/>
          </p:cNvSpPr>
          <p:nvPr>
            <p:ph idx="1"/>
          </p:nvPr>
        </p:nvSpPr>
        <p:spPr>
          <a:xfrm>
            <a:off x="0" y="0"/>
            <a:ext cx="9144000" cy="6858000"/>
          </a:xfrm>
          <a:solidFill>
            <a:srgbClr val="C00000"/>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en-US" dirty="0">
                <a:solidFill>
                  <a:srgbClr val="FFFF00"/>
                </a:solidFill>
                <a:latin typeface="Arial Rounded MT Bold" panose="020F0704030504030204" pitchFamily="34" charset="0"/>
              </a:rPr>
              <a:t>4</a:t>
            </a:r>
          </a:p>
          <a:p>
            <a:pPr marL="0" indent="0" algn="ctr">
              <a:buNone/>
            </a:pPr>
            <a:r>
              <a:rPr lang="fr-FR" sz="4000" dirty="0">
                <a:latin typeface="Arial Rounded MT Bold" panose="020F0704030504030204" pitchFamily="34" charset="0"/>
              </a:rPr>
              <a:t>sa-k ban-m </a:t>
            </a:r>
            <a:r>
              <a:rPr lang="fr-FR" sz="4000" dirty="0" err="1">
                <a:latin typeface="Arial Rounded MT Bold" panose="020F0704030504030204" pitchFamily="34" charset="0"/>
              </a:rPr>
              <a:t>espuoa</a:t>
            </a:r>
            <a:r>
              <a:rPr lang="fr-FR" sz="4000" dirty="0">
                <a:latin typeface="Arial Rounded MT Bold" panose="020F0704030504030204" pitchFamily="34" charset="0"/>
              </a:rPr>
              <a:t> </a:t>
            </a:r>
            <a:r>
              <a:rPr lang="fr-FR" sz="4000" dirty="0" err="1">
                <a:latin typeface="Arial Rounded MT Bold" panose="020F0704030504030204" pitchFamily="34" charset="0"/>
              </a:rPr>
              <a:t>ak</a:t>
            </a:r>
            <a:r>
              <a:rPr lang="fr-FR" sz="4000" dirty="0">
                <a:latin typeface="Arial Rounded MT Bold" panose="020F0704030504030204" pitchFamily="34" charset="0"/>
              </a:rPr>
              <a:t> la </a:t>
            </a:r>
            <a:r>
              <a:rPr lang="fr-FR" sz="4000" dirty="0" err="1">
                <a:latin typeface="Arial Rounded MT Bold" panose="020F0704030504030204" pitchFamily="34" charset="0"/>
              </a:rPr>
              <a:t>pe</a:t>
            </a:r>
            <a:r>
              <a:rPr lang="fr-FR" sz="4000" dirty="0">
                <a:latin typeface="Arial Rounded MT Bold" panose="020F0704030504030204" pitchFamily="34" charset="0"/>
              </a:rPr>
              <a:t> ?</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Angnin</a:t>
            </a:r>
            <a:r>
              <a:rPr lang="fr-FR" sz="4000" dirty="0">
                <a:latin typeface="Arial Rounded MT Bold" panose="020F0704030504030204" pitchFamily="34" charset="0"/>
              </a:rPr>
              <a:t> </a:t>
            </a:r>
            <a:r>
              <a:rPr lang="fr-FR" sz="4000" dirty="0" err="1">
                <a:latin typeface="Arial Rounded MT Bold" panose="020F0704030504030204" pitchFamily="34" charset="0"/>
              </a:rPr>
              <a:t>pase</a:t>
            </a:r>
            <a:r>
              <a:rPr lang="fr-FR" sz="4000" dirty="0">
                <a:latin typeface="Arial Rounded MT Bold" panose="020F0704030504030204" pitchFamily="34" charset="0"/>
              </a:rPr>
              <a:t> san </a:t>
            </a:r>
            <a:r>
              <a:rPr lang="fr-FR" sz="4000" dirty="0" err="1">
                <a:latin typeface="Arial Rounded MT Bold" panose="020F0704030504030204" pitchFamily="34" charset="0"/>
              </a:rPr>
              <a:t>Jezu</a:t>
            </a:r>
            <a:r>
              <a:rPr lang="fr-FR" sz="4000" dirty="0">
                <a:latin typeface="Arial Rounded MT Bold" panose="020F0704030504030204" pitchFamily="34" charset="0"/>
              </a:rPr>
              <a:t> Kri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Sa-k </a:t>
            </a:r>
            <a:r>
              <a:rPr lang="fr-FR" sz="4000" dirty="0" err="1">
                <a:latin typeface="Arial Rounded MT Bold" panose="020F0704030504030204" pitchFamily="34" charset="0"/>
              </a:rPr>
              <a:t>fe</a:t>
            </a:r>
            <a:r>
              <a:rPr lang="fr-FR" sz="4000" dirty="0">
                <a:latin typeface="Arial Rounded MT Bold" panose="020F0704030504030204" pitchFamily="34" charset="0"/>
              </a:rPr>
              <a:t> </a:t>
            </a:r>
            <a:r>
              <a:rPr lang="fr-FR" sz="4000" dirty="0" err="1">
                <a:latin typeface="Arial Rounded MT Bold" panose="020F0704030504030204" pitchFamily="34" charset="0"/>
              </a:rPr>
              <a:t>justis</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 ase ?</a:t>
            </a:r>
            <a:endParaRPr lang="en-US" sz="4000" dirty="0">
              <a:latin typeface="Arial Rounded MT Bold" panose="020F0704030504030204" pitchFamily="34" charset="0"/>
            </a:endParaRPr>
          </a:p>
          <a:p>
            <a:pPr marL="0" indent="0" algn="ctr">
              <a:buNone/>
            </a:pPr>
            <a:r>
              <a:rPr lang="en-US" sz="4000" dirty="0" err="1">
                <a:latin typeface="Arial Rounded MT Bold" panose="020F0704030504030204" pitchFamily="34" charset="0"/>
              </a:rPr>
              <a:t>Angnin</a:t>
            </a:r>
            <a:r>
              <a:rPr lang="en-US" sz="4000" dirty="0">
                <a:latin typeface="Arial Rounded MT Bold" panose="020F0704030504030204" pitchFamily="34" charset="0"/>
              </a:rPr>
              <a:t> </a:t>
            </a:r>
            <a:r>
              <a:rPr lang="en-US" sz="4000" dirty="0" err="1">
                <a:latin typeface="Arial Rounded MT Bold" panose="020F0704030504030204" pitchFamily="34" charset="0"/>
              </a:rPr>
              <a:t>pase</a:t>
            </a:r>
            <a:r>
              <a:rPr lang="en-US" sz="4000" dirty="0">
                <a:latin typeface="Arial Rounded MT Bold" panose="020F0704030504030204" pitchFamily="34" charset="0"/>
              </a:rPr>
              <a:t> </a:t>
            </a:r>
            <a:r>
              <a:rPr lang="en-US" sz="4000" dirty="0" err="1">
                <a:latin typeface="Arial Rounded MT Bold" panose="020F0704030504030204" pitchFamily="34" charset="0"/>
              </a:rPr>
              <a:t>san</a:t>
            </a:r>
            <a:r>
              <a:rPr lang="en-US" sz="4000" dirty="0">
                <a:latin typeface="Arial Rounded MT Bold" panose="020F0704030504030204" pitchFamily="34" charset="0"/>
              </a:rPr>
              <a:t> </a:t>
            </a:r>
            <a:r>
              <a:rPr lang="en-US" sz="4000" dirty="0" err="1">
                <a:latin typeface="Arial Rounded MT Bold" panose="020F0704030504030204" pitchFamily="34" charset="0"/>
              </a:rPr>
              <a:t>Jezu</a:t>
            </a:r>
            <a:r>
              <a:rPr lang="en-US" sz="4000" dirty="0">
                <a:latin typeface="Arial Rounded MT Bold" panose="020F0704030504030204" pitchFamily="34" charset="0"/>
              </a:rPr>
              <a:t> Kri</a:t>
            </a:r>
          </a:p>
          <a:p>
            <a:pPr marL="0" indent="0" algn="ctr">
              <a:buNone/>
            </a:pPr>
            <a:r>
              <a:rPr lang="fr-FR" sz="2400" dirty="0">
                <a:solidFill>
                  <a:srgbClr val="FFFF00"/>
                </a:solidFill>
                <a:latin typeface="Arial Rounded MT Bold" panose="020F0704030504030204" pitchFamily="34" charset="0"/>
              </a:rPr>
              <a:t>Ke</a:t>
            </a:r>
            <a:endParaRPr lang="en-US" sz="2400" dirty="0">
              <a:solidFill>
                <a:srgbClr val="FFFF00"/>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San </a:t>
            </a:r>
            <a:r>
              <a:rPr lang="fr-FR" sz="4000" dirty="0" err="1">
                <a:solidFill>
                  <a:srgbClr val="00FFCC"/>
                </a:solidFill>
                <a:latin typeface="Arial Rounded MT Bold" panose="020F0704030504030204" pitchFamily="34" charset="0"/>
              </a:rPr>
              <a:t>ki</a:t>
            </a:r>
            <a:r>
              <a:rPr lang="fr-FR" sz="4000" dirty="0">
                <a:solidFill>
                  <a:srgbClr val="00FFCC"/>
                </a:solidFill>
                <a:latin typeface="Arial Rounded MT Bold" panose="020F0704030504030204" pitchFamily="34" charset="0"/>
              </a:rPr>
              <a:t> </a:t>
            </a:r>
            <a:r>
              <a:rPr lang="fr-FR" sz="4000" dirty="0" err="1">
                <a:solidFill>
                  <a:srgbClr val="00FFCC"/>
                </a:solidFill>
                <a:latin typeface="Arial Rounded MT Bold" panose="020F0704030504030204" pitchFamily="34" charset="0"/>
              </a:rPr>
              <a:t>che</a:t>
            </a:r>
            <a:r>
              <a:rPr lang="fr-FR" sz="4000" dirty="0">
                <a:solidFill>
                  <a:srgbClr val="00FFCC"/>
                </a:solidFill>
                <a:latin typeface="Arial Rounded MT Bold" panose="020F0704030504030204" pitchFamily="34" charset="0"/>
              </a:rPr>
              <a:t> </a:t>
            </a:r>
            <a:r>
              <a:rPr lang="fr-FR" sz="4000" dirty="0" err="1">
                <a:solidFill>
                  <a:srgbClr val="00FFCC"/>
                </a:solidFill>
                <a:latin typeface="Arial Rounded MT Bold" panose="020F0704030504030204" pitchFamily="34" charset="0"/>
              </a:rPr>
              <a:t>pase</a:t>
            </a:r>
            <a:r>
              <a:rPr lang="fr-FR" sz="4000" dirty="0">
                <a:solidFill>
                  <a:srgbClr val="00FFCC"/>
                </a:solidFill>
                <a:latin typeface="Arial Rounded MT Bold" panose="020F0704030504030204" pitchFamily="34" charset="0"/>
              </a:rPr>
              <a:t> lo</a:t>
            </a:r>
            <a:endParaRPr lang="en-US" sz="4000" dirty="0">
              <a:solidFill>
                <a:srgbClr val="00FFCC"/>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Ki </a:t>
            </a:r>
            <a:r>
              <a:rPr lang="fr-FR" sz="4000" dirty="0" err="1">
                <a:solidFill>
                  <a:srgbClr val="00FFCC"/>
                </a:solidFill>
                <a:latin typeface="Arial Rounded MT Bold" panose="020F0704030504030204" pitchFamily="34" charset="0"/>
              </a:rPr>
              <a:t>ouete</a:t>
            </a:r>
            <a:r>
              <a:rPr lang="fr-FR" sz="4000" dirty="0">
                <a:solidFill>
                  <a:srgbClr val="00FFCC"/>
                </a:solidFill>
                <a:latin typeface="Arial Rounded MT Bold" panose="020F0704030504030204" pitchFamily="34" charset="0"/>
              </a:rPr>
              <a:t>-m nan </a:t>
            </a:r>
            <a:r>
              <a:rPr lang="fr-FR" sz="4000" dirty="0" err="1">
                <a:solidFill>
                  <a:srgbClr val="00FFCC"/>
                </a:solidFill>
                <a:latin typeface="Arial Rounded MT Bold" panose="020F0704030504030204" pitchFamily="34" charset="0"/>
              </a:rPr>
              <a:t>lanmo</a:t>
            </a:r>
            <a:endParaRPr lang="en-US" sz="4000" dirty="0">
              <a:solidFill>
                <a:srgbClr val="00FFCC"/>
              </a:solidFill>
              <a:latin typeface="Arial Rounded MT Bold" panose="020F0704030504030204" pitchFamily="34" charset="0"/>
            </a:endParaRPr>
          </a:p>
          <a:p>
            <a:pPr marL="0" indent="0" algn="ctr">
              <a:buNone/>
            </a:pPr>
            <a:r>
              <a:rPr lang="fr-FR" sz="4000" dirty="0">
                <a:solidFill>
                  <a:srgbClr val="00FFCC"/>
                </a:solidFill>
                <a:latin typeface="Arial Rounded MT Bold" panose="020F0704030504030204" pitchFamily="34" charset="0"/>
              </a:rPr>
              <a:t>Nan </a:t>
            </a:r>
            <a:r>
              <a:rPr lang="fr-FR" sz="4000" dirty="0" err="1">
                <a:solidFill>
                  <a:srgbClr val="00FFCC"/>
                </a:solidFill>
                <a:latin typeface="Arial Rounded MT Bold" panose="020F0704030504030204" pitchFamily="34" charset="0"/>
              </a:rPr>
              <a:t>pouin</a:t>
            </a:r>
            <a:r>
              <a:rPr lang="fr-FR" sz="4000" dirty="0">
                <a:solidFill>
                  <a:srgbClr val="00FFCC"/>
                </a:solidFill>
                <a:latin typeface="Arial Rounded MT Bold" panose="020F0704030504030204" pitchFamily="34" charset="0"/>
              </a:rPr>
              <a:t> lot sous </a:t>
            </a:r>
            <a:r>
              <a:rPr lang="fr-FR" sz="4000" dirty="0" err="1">
                <a:solidFill>
                  <a:srgbClr val="00FFCC"/>
                </a:solidFill>
                <a:latin typeface="Arial Rounded MT Bold" panose="020F0704030504030204" pitchFamily="34" charset="0"/>
              </a:rPr>
              <a:t>anko</a:t>
            </a:r>
            <a:r>
              <a:rPr lang="fr-FR" sz="4000" dirty="0">
                <a:solidFill>
                  <a:srgbClr val="00FFCC"/>
                </a:solidFill>
                <a:latin typeface="Arial Rounded MT Bold" panose="020F0704030504030204" pitchFamily="34" charset="0"/>
              </a:rPr>
              <a:t>,</a:t>
            </a:r>
            <a:endParaRPr lang="en-US" sz="4000" dirty="0">
              <a:solidFill>
                <a:srgbClr val="00FFCC"/>
              </a:solidFill>
              <a:latin typeface="Arial Rounded MT Bold" panose="020F0704030504030204" pitchFamily="34" charset="0"/>
            </a:endParaRPr>
          </a:p>
          <a:p>
            <a:pPr marL="0" indent="0" algn="ctr">
              <a:buNone/>
            </a:pPr>
            <a:r>
              <a:rPr lang="en-US" sz="4000" dirty="0" err="1">
                <a:solidFill>
                  <a:srgbClr val="00FFCC"/>
                </a:solidFill>
                <a:latin typeface="Arial Rounded MT Bold" panose="020F0704030504030204" pitchFamily="34" charset="0"/>
              </a:rPr>
              <a:t>Angnin</a:t>
            </a:r>
            <a:r>
              <a:rPr lang="en-US" sz="4000" dirty="0">
                <a:solidFill>
                  <a:srgbClr val="00FFCC"/>
                </a:solidFill>
                <a:latin typeface="Arial Rounded MT Bold" panose="020F0704030504030204" pitchFamily="34" charset="0"/>
              </a:rPr>
              <a:t> </a:t>
            </a:r>
            <a:r>
              <a:rPr lang="en-US" sz="4000" dirty="0" err="1">
                <a:solidFill>
                  <a:srgbClr val="00FFCC"/>
                </a:solidFill>
                <a:latin typeface="Arial Rounded MT Bold" panose="020F0704030504030204" pitchFamily="34" charset="0"/>
              </a:rPr>
              <a:t>pase</a:t>
            </a:r>
            <a:r>
              <a:rPr lang="en-US" sz="4000" dirty="0">
                <a:solidFill>
                  <a:srgbClr val="00FFCC"/>
                </a:solidFill>
                <a:latin typeface="Arial Rounded MT Bold" panose="020F0704030504030204" pitchFamily="34" charset="0"/>
              </a:rPr>
              <a:t> </a:t>
            </a:r>
            <a:r>
              <a:rPr lang="en-US" sz="4000" dirty="0" err="1">
                <a:solidFill>
                  <a:srgbClr val="00FFCC"/>
                </a:solidFill>
                <a:latin typeface="Arial Rounded MT Bold" panose="020F0704030504030204" pitchFamily="34" charset="0"/>
              </a:rPr>
              <a:t>san</a:t>
            </a:r>
            <a:r>
              <a:rPr lang="en-US" sz="4000" dirty="0">
                <a:solidFill>
                  <a:srgbClr val="00FFCC"/>
                </a:solidFill>
                <a:latin typeface="Arial Rounded MT Bold" panose="020F0704030504030204" pitchFamily="34" charset="0"/>
              </a:rPr>
              <a:t> </a:t>
            </a:r>
            <a:r>
              <a:rPr lang="en-US" sz="4000" dirty="0" err="1">
                <a:solidFill>
                  <a:srgbClr val="00FFCC"/>
                </a:solidFill>
                <a:latin typeface="Arial Rounded MT Bold" panose="020F0704030504030204" pitchFamily="34" charset="0"/>
              </a:rPr>
              <a:t>Jezu</a:t>
            </a:r>
            <a:r>
              <a:rPr lang="en-US" sz="4000" dirty="0">
                <a:solidFill>
                  <a:srgbClr val="00FFCC"/>
                </a:solidFill>
                <a:latin typeface="Arial Rounded MT Bold" panose="020F0704030504030204" pitchFamily="34" charset="0"/>
              </a:rPr>
              <a:t> Kri</a:t>
            </a: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12119999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447800"/>
            <a:ext cx="8763000" cy="2057400"/>
          </a:xfrm>
          <a:solidFill>
            <a:srgbClr val="FDEDE7"/>
          </a:solidFill>
        </p:spPr>
        <p:txBody>
          <a:bodyPr>
            <a:normAutofit/>
          </a:bodyPr>
          <a:lstStyle/>
          <a:p>
            <a:pPr algn="ctr">
              <a:buFont typeface="Arial" pitchFamily="34" charset="0"/>
              <a:buChar char="•"/>
            </a:pPr>
            <a:r>
              <a:rPr lang="en-US" b="1" dirty="0">
                <a:solidFill>
                  <a:schemeClr val="tx1"/>
                </a:solidFill>
              </a:rPr>
              <a:t>OFFRANDE MISSIONNAIRE</a:t>
            </a:r>
            <a:br>
              <a:rPr lang="en-US" b="1" dirty="0"/>
            </a:br>
            <a:br>
              <a:rPr lang="en-US" b="1" dirty="0"/>
            </a:br>
            <a:r>
              <a:rPr lang="en-US" b="1" dirty="0">
                <a:solidFill>
                  <a:srgbClr val="0033CC"/>
                </a:solidFill>
              </a:rPr>
              <a:t>PRIÈRE FINALE / BÉNÉDICTION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40427</TotalTime>
  <Words>5175</Words>
  <Application>Microsoft Office PowerPoint</Application>
  <PresentationFormat>On-screen Show (4:3)</PresentationFormat>
  <Paragraphs>486</Paragraphs>
  <Slides>120</Slides>
  <Notes>14</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120</vt:i4>
      </vt:variant>
    </vt:vector>
  </HeadingPairs>
  <TitlesOfParts>
    <vt:vector size="135" baseType="lpstr">
      <vt:lpstr>Arial Unicode MS</vt:lpstr>
      <vt:lpstr>Agency FB</vt:lpstr>
      <vt:lpstr>Algerian</vt:lpstr>
      <vt:lpstr>Arial</vt:lpstr>
      <vt:lpstr>Arial Narrow</vt:lpstr>
      <vt:lpstr>Arial Rounded MT Bold</vt:lpstr>
      <vt:lpstr>Blackadder ITC</vt:lpstr>
      <vt:lpstr>Calibri</vt:lpstr>
      <vt:lpstr>Cambria Math</vt:lpstr>
      <vt:lpstr>Copperplate Gothic Bold</vt:lpstr>
      <vt:lpstr>Copperplate Gothic Light</vt:lpstr>
      <vt:lpstr>Franklin Gothic Book</vt:lpstr>
      <vt:lpstr>Perpetua</vt:lpstr>
      <vt:lpstr>Wingdings 2</vt:lpstr>
      <vt:lpstr>Equity</vt:lpstr>
      <vt:lpstr>CHRIST THE ROCK CONGREGATION WORSHIP SERVICE</vt:lpstr>
      <vt:lpstr>PowerPoint Presentation</vt:lpstr>
      <vt:lpstr>NOVEMBER 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LECTURE  PAR  SOEUR FABIENNE TERZIER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PRIÈRE PASTORALE Par Rev. Jean Claude Jean Baptiste</vt:lpstr>
      <vt:lpstr>PowerPoint Presentation</vt:lpstr>
      <vt:lpstr>PowerPoint Presentation</vt:lpstr>
      <vt:lpstr>VISITORS WELCOME</vt:lpstr>
      <vt:lpstr>NOVEMBER 2026</vt:lpstr>
      <vt:lpstr>MOMENT D’ADORATION AVEC  MAESTRO RENAUD TERZIER </vt:lpstr>
      <vt:lpstr>OFFRANDE</vt:lpstr>
      <vt:lpstr>PowerPoint Presentation</vt:lpstr>
      <vt:lpstr>PowerPoint Presentation</vt:lpstr>
      <vt:lpstr>PowerPoint Presentation</vt:lpstr>
      <vt:lpstr>PowerPoint Presentation</vt:lpstr>
      <vt:lpstr>PowerPoint Presentation</vt:lpstr>
      <vt:lpstr>Priere pour l’OFFRANDE  ET LE SERMON</vt:lpstr>
      <vt:lpstr>CHRIST THE ROCK CONGREGATION DIMANCHE 1er OCTOBRE 2026 PASTEUR MARC E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SAINTE CÈNE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OFFRANDE MISSIONNAIRE  PRIÈRE FINALE / BÉNÉDICTION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Simeon</cp:lastModifiedBy>
  <cp:revision>129</cp:revision>
  <dcterms:created xsi:type="dcterms:W3CDTF">2012-11-25T13:28:17Z</dcterms:created>
  <dcterms:modified xsi:type="dcterms:W3CDTF">2026-11-01T12:39:04Z</dcterms:modified>
</cp:coreProperties>
</file>