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304" r:id="rId2"/>
    <p:sldId id="1932" r:id="rId3"/>
    <p:sldId id="1938" r:id="rId4"/>
    <p:sldId id="1972" r:id="rId5"/>
    <p:sldId id="1967" r:id="rId6"/>
    <p:sldId id="1973" r:id="rId7"/>
    <p:sldId id="1979" r:id="rId8"/>
    <p:sldId id="1974" r:id="rId9"/>
    <p:sldId id="1975" r:id="rId10"/>
    <p:sldId id="1976" r:id="rId11"/>
    <p:sldId id="1977" r:id="rId12"/>
    <p:sldId id="1978" r:id="rId13"/>
    <p:sldId id="1968" r:id="rId14"/>
    <p:sldId id="1981" r:id="rId15"/>
    <p:sldId id="1982" r:id="rId16"/>
    <p:sldId id="1987" r:id="rId17"/>
    <p:sldId id="1983" r:id="rId18"/>
    <p:sldId id="1988" r:id="rId19"/>
    <p:sldId id="1989" r:id="rId20"/>
    <p:sldId id="1984" r:id="rId21"/>
    <p:sldId id="1969" r:id="rId22"/>
    <p:sldId id="1990" r:id="rId23"/>
    <p:sldId id="1991" r:id="rId24"/>
    <p:sldId id="1992" r:id="rId25"/>
    <p:sldId id="1993" r:id="rId26"/>
    <p:sldId id="1970" r:id="rId27"/>
    <p:sldId id="1994" r:id="rId28"/>
    <p:sldId id="1996" r:id="rId29"/>
    <p:sldId id="1965" r:id="rId30"/>
    <p:sldId id="1997" r:id="rId31"/>
    <p:sldId id="1998" r:id="rId32"/>
    <p:sldId id="2003" r:id="rId33"/>
    <p:sldId id="1971" r:id="rId34"/>
    <p:sldId id="2001" r:id="rId35"/>
    <p:sldId id="2004" r:id="rId36"/>
    <p:sldId id="2002" r:id="rId37"/>
    <p:sldId id="200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0AFC"/>
    <a:srgbClr val="99FF33"/>
    <a:srgbClr val="0033CC"/>
    <a:srgbClr val="460000"/>
    <a:srgbClr val="00FF00"/>
    <a:srgbClr val="0DE522"/>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03" autoAdjust="0"/>
    <p:restoredTop sz="86469" autoAdjust="0"/>
  </p:normalViewPr>
  <p:slideViewPr>
    <p:cSldViewPr>
      <p:cViewPr varScale="1">
        <p:scale>
          <a:sx n="69" d="100"/>
          <a:sy n="69" d="100"/>
        </p:scale>
        <p:origin x="912" y="62"/>
      </p:cViewPr>
      <p:guideLst>
        <p:guide orient="horz" pos="2160"/>
        <p:guide pos="2880"/>
      </p:guideLst>
    </p:cSldViewPr>
  </p:slideViewPr>
  <p:outlineViewPr>
    <p:cViewPr>
      <p:scale>
        <a:sx n="33" d="100"/>
        <a:sy n="33" d="100"/>
      </p:scale>
      <p:origin x="0" y="-259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FAF5C8-1D43-4806-8BD8-4B4CD8D04E99}" type="datetimeFigureOut">
              <a:rPr lang="en-US" smtClean="0"/>
              <a:pPr/>
              <a:t>10/22/2026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8EF3A9-6767-417A-90ED-648F6232AE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581207-D212-45AE-B60F-0C7B3FAE7BD5}"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B25EBE-FFCC-48F0-8F30-8BDEC759F74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581207-D212-45AE-B60F-0C7B3FAE7BD5}" type="datetimeFigureOut">
              <a:rPr lang="en-US" smtClean="0"/>
              <a:pPr/>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25EBE-FFCC-48F0-8F30-8BDEC759F74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t>CHRIST THE ROCK CONGREGATION</a:t>
            </a:r>
            <a:br>
              <a:rPr lang="en-US" sz="3600" b="1" dirty="0"/>
            </a:br>
            <a:r>
              <a:rPr lang="en-US" sz="3600" b="1" dirty="0">
                <a:solidFill>
                  <a:srgbClr val="0033CC"/>
                </a:solidFill>
              </a:rPr>
              <a:t>VENDREDI 23 OCTOBRE 2026</a:t>
            </a:r>
            <a:br>
              <a:rPr lang="en-US" sz="3600" b="1" dirty="0"/>
            </a:br>
            <a:r>
              <a:rPr lang="en-US" sz="3600" b="1" dirty="0"/>
              <a:t>PASTEUR MARC E SIMEON</a:t>
            </a:r>
          </a:p>
        </p:txBody>
      </p:sp>
      <p:sp>
        <p:nvSpPr>
          <p:cNvPr id="3" name="Subtitle 2"/>
          <p:cNvSpPr>
            <a:spLocks noGrp="1"/>
          </p:cNvSpPr>
          <p:nvPr>
            <p:ph type="subTitle" idx="1"/>
          </p:nvPr>
        </p:nvSpPr>
        <p:spPr>
          <a:xfrm>
            <a:off x="0" y="4191000"/>
            <a:ext cx="9144000" cy="24384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600" b="1" dirty="0">
                <a:solidFill>
                  <a:srgbClr val="FF0000"/>
                </a:solidFill>
              </a:rPr>
              <a:t>CTRC THÈME 2026 </a:t>
            </a:r>
            <a:endParaRPr lang="en-US" sz="3600" dirty="0">
              <a:solidFill>
                <a:srgbClr val="FF0000"/>
              </a:solidFill>
            </a:endParaRPr>
          </a:p>
          <a:p>
            <a:pPr algn="just"/>
            <a:r>
              <a:rPr lang="fr-FR" sz="3600" b="1" dirty="0">
                <a:solidFill>
                  <a:schemeClr val="bg1"/>
                </a:solidFill>
              </a:rPr>
              <a:t>Oh ! si mon peuple m’écoutait, s’il marchait dans mes voies, leur bonheur durerait toujours</a:t>
            </a:r>
            <a:endParaRPr lang="en-US" sz="3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9172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B83C3-BA26-9C5B-D7AE-C5592EFC9F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7951D8-694A-CDCB-91E2-33BDF16BEAE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3400" dirty="0">
                <a:solidFill>
                  <a:srgbClr val="FC0AFC"/>
                </a:solidFill>
                <a:latin typeface="Arial Rounded MT Bold" panose="020F0704030504030204" pitchFamily="34" charset="0"/>
              </a:rPr>
              <a:t>Som 81 : 14-17</a:t>
            </a:r>
            <a:endParaRPr lang="en-US" sz="3400" dirty="0">
              <a:solidFill>
                <a:srgbClr val="FC0AFC"/>
              </a:solidFill>
              <a:latin typeface="Arial Rounded MT Bold" panose="020F0704030504030204" pitchFamily="34" charset="0"/>
            </a:endParaRPr>
          </a:p>
          <a:p>
            <a:pPr marL="0" indent="0" algn="just">
              <a:buNone/>
            </a:pPr>
            <a:r>
              <a:rPr lang="fr-FR" sz="3600" dirty="0">
                <a:solidFill>
                  <a:srgbClr val="460000"/>
                </a:solidFill>
                <a:latin typeface="Arial Rounded MT Bold" panose="020F0704030504030204" pitchFamily="34" charset="0"/>
              </a:rPr>
              <a:t>14 </a:t>
            </a:r>
            <a:r>
              <a:rPr lang="fr-FR" sz="3600" dirty="0" err="1">
                <a:solidFill>
                  <a:srgbClr val="460000"/>
                </a:solidFill>
                <a:latin typeface="Arial Rounded MT Bold" panose="020F0704030504030204" pitchFamily="34" charset="0"/>
              </a:rPr>
              <a:t>Ayayay</a:t>
            </a:r>
            <a:r>
              <a:rPr lang="fr-FR" sz="3600" dirty="0">
                <a:solidFill>
                  <a:srgbClr val="460000"/>
                </a:solidFill>
                <a:latin typeface="Arial Rounded MT Bold" panose="020F0704030504030204" pitchFamily="34" charset="0"/>
              </a:rPr>
              <a:t>! Si </a:t>
            </a:r>
            <a:r>
              <a:rPr lang="fr-FR" sz="3600" dirty="0" err="1">
                <a:solidFill>
                  <a:srgbClr val="460000"/>
                </a:solidFill>
                <a:latin typeface="Arial Rounded MT Bold" panose="020F0704030504030204" pitchFamily="34" charset="0"/>
              </a:rPr>
              <a:t>pèp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mwen</a:t>
            </a:r>
            <a:r>
              <a:rPr lang="fr-FR" sz="3600" dirty="0">
                <a:solidFill>
                  <a:srgbClr val="460000"/>
                </a:solidFill>
                <a:latin typeface="Arial Rounded MT Bold" panose="020F0704030504030204" pitchFamily="34" charset="0"/>
              </a:rPr>
              <a:t> an te </a:t>
            </a:r>
            <a:r>
              <a:rPr lang="fr-FR" sz="3600" dirty="0" err="1">
                <a:solidFill>
                  <a:srgbClr val="460000"/>
                </a:solidFill>
                <a:latin typeface="Arial Rounded MT Bold" panose="020F0704030504030204" pitchFamily="34" charset="0"/>
              </a:rPr>
              <a:t>vle</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koute</a:t>
            </a:r>
            <a:r>
              <a:rPr lang="fr-FR" sz="3600" dirty="0">
                <a:solidFill>
                  <a:srgbClr val="460000"/>
                </a:solidFill>
                <a:latin typeface="Arial Rounded MT Bold" panose="020F0704030504030204" pitchFamily="34" charset="0"/>
              </a:rPr>
              <a:t> m'. Si </a:t>
            </a:r>
            <a:r>
              <a:rPr lang="fr-FR" sz="3600" dirty="0" err="1">
                <a:solidFill>
                  <a:srgbClr val="460000"/>
                </a:solidFill>
                <a:latin typeface="Arial Rounded MT Bold" panose="020F0704030504030204" pitchFamily="34" charset="0"/>
              </a:rPr>
              <a:t>pèp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Izrayèl</a:t>
            </a:r>
            <a:r>
              <a:rPr lang="fr-FR" sz="3600" dirty="0">
                <a:solidFill>
                  <a:srgbClr val="460000"/>
                </a:solidFill>
                <a:latin typeface="Arial Rounded MT Bold" panose="020F0704030504030204" pitchFamily="34" charset="0"/>
              </a:rPr>
              <a:t> la te </a:t>
            </a:r>
            <a:r>
              <a:rPr lang="fr-FR" sz="3600" dirty="0" err="1">
                <a:solidFill>
                  <a:srgbClr val="460000"/>
                </a:solidFill>
                <a:latin typeface="Arial Rounded MT Bold" panose="020F0704030504030204" pitchFamily="34" charset="0"/>
              </a:rPr>
              <a:t>vle</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obeyi</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mwen</a:t>
            </a:r>
            <a:r>
              <a:rPr lang="fr-FR" sz="3600" dirty="0">
                <a:solidFill>
                  <a:srgbClr val="460000"/>
                </a:solidFill>
                <a:latin typeface="Arial Rounded MT Bold" panose="020F0704030504030204" pitchFamily="34" charset="0"/>
              </a:rPr>
              <a:t>!</a:t>
            </a:r>
            <a:endParaRPr lang="en-US" sz="3600" dirty="0">
              <a:solidFill>
                <a:srgbClr val="460000"/>
              </a:solidFill>
              <a:latin typeface="Arial Rounded MT Bold" panose="020F0704030504030204" pitchFamily="34" charset="0"/>
            </a:endParaRPr>
          </a:p>
          <a:p>
            <a:pPr marL="0" indent="0" algn="just">
              <a:buNone/>
            </a:pPr>
            <a:r>
              <a:rPr lang="fr-FR" sz="3600" dirty="0">
                <a:solidFill>
                  <a:srgbClr val="FC0AFC"/>
                </a:solidFill>
                <a:latin typeface="Arial Rounded MT Bold" panose="020F0704030504030204" pitchFamily="34" charset="0"/>
              </a:rPr>
              <a:t>15 </a:t>
            </a:r>
            <a:r>
              <a:rPr lang="fr-FR" sz="3600" dirty="0" err="1">
                <a:solidFill>
                  <a:srgbClr val="FC0AFC"/>
                </a:solidFill>
                <a:latin typeface="Arial Rounded MT Bold" panose="020F0704030504030204" pitchFamily="34" charset="0"/>
              </a:rPr>
              <a:t>Anvan</a:t>
            </a:r>
            <a:r>
              <a:rPr lang="fr-FR" sz="3600" dirty="0">
                <a:solidFill>
                  <a:srgbClr val="FC0AFC"/>
                </a:solidFill>
                <a:latin typeface="Arial Rounded MT Bold" panose="020F0704030504030204" pitchFamily="34" charset="0"/>
              </a:rPr>
              <a:t> yo ta bat je yo,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fè</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lènmi</a:t>
            </a:r>
            <a:r>
              <a:rPr lang="fr-FR" sz="3600" dirty="0">
                <a:solidFill>
                  <a:srgbClr val="FC0AFC"/>
                </a:solidFill>
                <a:latin typeface="Arial Rounded MT Bold" panose="020F0704030504030204" pitchFamily="34" charset="0"/>
              </a:rPr>
              <a:t> yo </a:t>
            </a:r>
            <a:r>
              <a:rPr lang="fr-FR" sz="3600" dirty="0" err="1">
                <a:solidFill>
                  <a:srgbClr val="FC0AFC"/>
                </a:solidFill>
                <a:latin typeface="Arial Rounded MT Bold" panose="020F0704030504030204" pitchFamily="34" charset="0"/>
              </a:rPr>
              <a:t>wont</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kraze</a:t>
            </a:r>
            <a:r>
              <a:rPr lang="fr-FR" sz="3600" dirty="0">
                <a:solidFill>
                  <a:srgbClr val="FC0AFC"/>
                </a:solidFill>
                <a:latin typeface="Arial Rounded MT Bold" panose="020F0704030504030204" pitchFamily="34" charset="0"/>
              </a:rPr>
              <a:t> tout </a:t>
            </a:r>
            <a:r>
              <a:rPr lang="fr-FR" sz="3600" dirty="0" err="1">
                <a:solidFill>
                  <a:srgbClr val="FC0AFC"/>
                </a:solidFill>
                <a:latin typeface="Arial Rounded MT Bold" panose="020F0704030504030204" pitchFamily="34" charset="0"/>
              </a:rPr>
              <a:t>lènmi</a:t>
            </a:r>
            <a:r>
              <a:rPr lang="fr-FR" sz="3600" dirty="0">
                <a:solidFill>
                  <a:srgbClr val="FC0AFC"/>
                </a:solidFill>
                <a:latin typeface="Arial Rounded MT Bold" panose="020F0704030504030204" pitchFamily="34" charset="0"/>
              </a:rPr>
              <a:t> yo.</a:t>
            </a:r>
            <a:endParaRPr lang="en-US" sz="3600" dirty="0">
              <a:solidFill>
                <a:srgbClr val="FC0AFC"/>
              </a:solidFill>
              <a:latin typeface="Arial Rounded MT Bold" panose="020F0704030504030204" pitchFamily="34" charset="0"/>
            </a:endParaRPr>
          </a:p>
          <a:p>
            <a:pPr marL="0" indent="0" algn="just">
              <a:buNone/>
            </a:pPr>
            <a:r>
              <a:rPr lang="fr-FR" sz="3600" dirty="0">
                <a:solidFill>
                  <a:srgbClr val="460000"/>
                </a:solidFill>
                <a:latin typeface="Arial Rounded MT Bold" panose="020F0704030504030204" pitchFamily="34" charset="0"/>
              </a:rPr>
              <a:t>16 </a:t>
            </a:r>
            <a:r>
              <a:rPr lang="fr-FR" sz="3600" dirty="0" err="1">
                <a:solidFill>
                  <a:srgbClr val="460000"/>
                </a:solidFill>
                <a:latin typeface="Arial Rounded MT Bold" panose="020F0704030504030204" pitchFamily="34" charset="0"/>
              </a:rPr>
              <a:t>Moun</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ki</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rayi</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Seyè</a:t>
            </a:r>
            <a:r>
              <a:rPr lang="fr-FR" sz="3600" dirty="0">
                <a:solidFill>
                  <a:srgbClr val="460000"/>
                </a:solidFill>
                <a:latin typeface="Arial Rounded MT Bold" panose="020F0704030504030204" pitchFamily="34" charset="0"/>
              </a:rPr>
              <a:t> a ta vin </a:t>
            </a:r>
            <a:r>
              <a:rPr lang="fr-FR" sz="3600" dirty="0" err="1">
                <a:solidFill>
                  <a:srgbClr val="460000"/>
                </a:solidFill>
                <a:latin typeface="Arial Rounded MT Bold" panose="020F0704030504030204" pitchFamily="34" charset="0"/>
              </a:rPr>
              <a:t>flate</a:t>
            </a:r>
            <a:r>
              <a:rPr lang="fr-FR" sz="3600" dirty="0">
                <a:solidFill>
                  <a:srgbClr val="460000"/>
                </a:solidFill>
                <a:latin typeface="Arial Rounded MT Bold" panose="020F0704030504030204" pitchFamily="34" charset="0"/>
              </a:rPr>
              <a:t> yo. </a:t>
            </a:r>
            <a:r>
              <a:rPr lang="fr-FR" sz="3600" dirty="0" err="1">
                <a:solidFill>
                  <a:srgbClr val="460000"/>
                </a:solidFill>
                <a:latin typeface="Arial Rounded MT Bold" panose="020F0704030504030204" pitchFamily="34" charset="0"/>
              </a:rPr>
              <a:t>Pèp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Izrayèl</a:t>
            </a:r>
            <a:r>
              <a:rPr lang="fr-FR" sz="3600" dirty="0">
                <a:solidFill>
                  <a:srgbClr val="460000"/>
                </a:solidFill>
                <a:latin typeface="Arial Rounded MT Bold" panose="020F0704030504030204" pitchFamily="34" charset="0"/>
              </a:rPr>
              <a:t> la t'</a:t>
            </a:r>
            <a:r>
              <a:rPr lang="fr-FR" sz="3600" dirty="0" err="1">
                <a:solidFill>
                  <a:srgbClr val="460000"/>
                </a:solidFill>
                <a:latin typeface="Arial Rounded MT Bold" panose="020F0704030504030204" pitchFamily="34" charset="0"/>
              </a:rPr>
              <a:t>ap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alèz</a:t>
            </a:r>
            <a:r>
              <a:rPr lang="fr-FR" sz="3600" dirty="0">
                <a:solidFill>
                  <a:srgbClr val="460000"/>
                </a:solidFill>
                <a:latin typeface="Arial Rounded MT Bold" panose="020F0704030504030204" pitchFamily="34" charset="0"/>
              </a:rPr>
              <a:t> pou tout tan.</a:t>
            </a:r>
            <a:endParaRPr lang="en-US" sz="3600" dirty="0">
              <a:solidFill>
                <a:srgbClr val="460000"/>
              </a:solidFill>
              <a:latin typeface="Arial Rounded MT Bold" panose="020F0704030504030204" pitchFamily="34" charset="0"/>
            </a:endParaRPr>
          </a:p>
          <a:p>
            <a:pPr marL="0" indent="0" algn="just">
              <a:buNone/>
            </a:pPr>
            <a:r>
              <a:rPr lang="fr-FR" sz="3600" dirty="0">
                <a:solidFill>
                  <a:srgbClr val="FC0AFC"/>
                </a:solidFill>
                <a:latin typeface="Arial Rounded MT Bold" panose="020F0704030504030204" pitchFamily="34" charset="0"/>
              </a:rPr>
              <a:t>17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ba</a:t>
            </a:r>
            <a:r>
              <a:rPr lang="fr-FR" sz="3600" dirty="0">
                <a:solidFill>
                  <a:srgbClr val="FC0AFC"/>
                </a:solidFill>
                <a:latin typeface="Arial Rounded MT Bold" panose="020F0704030504030204" pitchFamily="34" charset="0"/>
              </a:rPr>
              <a:t> yo pi bon </a:t>
            </a:r>
            <a:r>
              <a:rPr lang="fr-FR" sz="3600" dirty="0" err="1">
                <a:solidFill>
                  <a:srgbClr val="FC0AFC"/>
                </a:solidFill>
                <a:latin typeface="Arial Rounded MT Bold" panose="020F0704030504030204" pitchFamily="34" charset="0"/>
              </a:rPr>
              <a:t>kalite</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manje</a:t>
            </a:r>
            <a:r>
              <a:rPr lang="fr-FR" sz="3600" dirty="0">
                <a:solidFill>
                  <a:srgbClr val="FC0AFC"/>
                </a:solidFill>
                <a:latin typeface="Arial Rounded MT Bold" panose="020F0704030504030204" pitchFamily="34" charset="0"/>
              </a:rPr>
              <a:t> pou yo </a:t>
            </a:r>
            <a:r>
              <a:rPr lang="fr-FR" sz="3600" dirty="0" err="1">
                <a:solidFill>
                  <a:srgbClr val="FC0AFC"/>
                </a:solidFill>
                <a:latin typeface="Arial Rounded MT Bold" panose="020F0704030504030204" pitchFamily="34" charset="0"/>
              </a:rPr>
              <a:t>manje</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plen</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vant</a:t>
            </a:r>
            <a:r>
              <a:rPr lang="fr-FR" sz="3600" dirty="0">
                <a:solidFill>
                  <a:srgbClr val="FC0AFC"/>
                </a:solidFill>
                <a:latin typeface="Arial Rounded MT Bold" panose="020F0704030504030204" pitchFamily="34" charset="0"/>
              </a:rPr>
              <a:t> yo </a:t>
            </a:r>
            <a:r>
              <a:rPr lang="fr-FR" sz="3600" dirty="0" err="1">
                <a:solidFill>
                  <a:srgbClr val="FC0AFC"/>
                </a:solidFill>
                <a:latin typeface="Arial Rounded MT Bold" panose="020F0704030504030204" pitchFamily="34" charset="0"/>
              </a:rPr>
              <a:t>ak</a:t>
            </a:r>
            <a:r>
              <a:rPr lang="fr-FR" sz="3600" dirty="0">
                <a:solidFill>
                  <a:srgbClr val="FC0AFC"/>
                </a:solidFill>
                <a:latin typeface="Arial Rounded MT Bold" panose="020F0704030504030204" pitchFamily="34" charset="0"/>
              </a:rPr>
              <a:t> bon </a:t>
            </a:r>
            <a:r>
              <a:rPr lang="fr-FR" sz="3600" dirty="0" err="1">
                <a:solidFill>
                  <a:srgbClr val="FC0AFC"/>
                </a:solidFill>
                <a:latin typeface="Arial Rounded MT Bold" panose="020F0704030504030204" pitchFamily="34" charset="0"/>
              </a:rPr>
              <a:t>siwo</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myèl</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ki</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soti</a:t>
            </a:r>
            <a:r>
              <a:rPr lang="fr-FR" sz="3600" dirty="0">
                <a:solidFill>
                  <a:srgbClr val="FC0AFC"/>
                </a:solidFill>
                <a:latin typeface="Arial Rounded MT Bold" panose="020F0704030504030204" pitchFamily="34" charset="0"/>
              </a:rPr>
              <a:t> nan </a:t>
            </a:r>
            <a:r>
              <a:rPr lang="fr-FR" sz="3600" dirty="0" err="1">
                <a:solidFill>
                  <a:srgbClr val="FC0AFC"/>
                </a:solidFill>
                <a:latin typeface="Arial Rounded MT Bold" panose="020F0704030504030204" pitchFamily="34" charset="0"/>
              </a:rPr>
              <a:t>twou</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wòch</a:t>
            </a:r>
            <a:r>
              <a:rPr lang="fr-FR" sz="3600" dirty="0">
                <a:solidFill>
                  <a:srgbClr val="FC0AFC"/>
                </a:solidFill>
                <a:latin typeface="Arial Rounded MT Bold" panose="020F0704030504030204" pitchFamily="34" charset="0"/>
              </a:rPr>
              <a:t>!</a:t>
            </a:r>
            <a:endParaRPr lang="en-US" sz="3600" dirty="0">
              <a:solidFill>
                <a:srgbClr val="FC0AFC"/>
              </a:solidFill>
              <a:latin typeface="Arial Rounded MT Bold" panose="020F0704030504030204" pitchFamily="34" charset="0"/>
            </a:endParaRPr>
          </a:p>
        </p:txBody>
      </p:sp>
    </p:spTree>
    <p:extLst>
      <p:ext uri="{BB962C8B-B14F-4D97-AF65-F5344CB8AC3E}">
        <p14:creationId xmlns:p14="http://schemas.microsoft.com/office/powerpoint/2010/main" val="2637563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D25D1-3A75-CE97-BD73-90FC0295EC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23049-B578-B988-9678-743B603CE9C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just">
              <a:buNone/>
            </a:pPr>
            <a:r>
              <a:rPr lang="en-US" dirty="0">
                <a:latin typeface="Arial Rounded MT Bold" panose="020F0704030504030204" pitchFamily="34" charset="0"/>
              </a:rPr>
              <a:t>PSAM 81 :13-16 NIV</a:t>
            </a:r>
            <a:br>
              <a:rPr lang="en-US" b="1" baseline="30000" dirty="0">
                <a:latin typeface="Arial Rounded MT Bold" panose="020F0704030504030204" pitchFamily="34" charset="0"/>
              </a:rPr>
            </a:br>
            <a:r>
              <a:rPr lang="en-US" b="1" baseline="30000" dirty="0">
                <a:latin typeface="Arial Rounded MT Bold" panose="020F0704030504030204" pitchFamily="34" charset="0"/>
              </a:rPr>
              <a:t>13 </a:t>
            </a:r>
            <a:r>
              <a:rPr lang="en-US" dirty="0">
                <a:latin typeface="Arial Rounded MT Bold" panose="020F0704030504030204" pitchFamily="34" charset="0"/>
              </a:rPr>
              <a:t>“If my people would only listen to me,   if Israel would only follow my ways,</a:t>
            </a:r>
            <a:br>
              <a:rPr lang="en-US" dirty="0">
                <a:latin typeface="Arial Rounded MT Bold" panose="020F0704030504030204" pitchFamily="34" charset="0"/>
              </a:rPr>
            </a:br>
            <a:endParaRPr lang="en-US" dirty="0">
              <a:latin typeface="Arial Rounded MT Bold" panose="020F0704030504030204" pitchFamily="34" charset="0"/>
            </a:endParaRPr>
          </a:p>
          <a:p>
            <a:pPr marL="0" indent="0" algn="just">
              <a:buNone/>
            </a:pPr>
            <a:r>
              <a:rPr lang="en-US" sz="4800" b="1" baseline="30000" dirty="0">
                <a:solidFill>
                  <a:srgbClr val="FF0000"/>
                </a:solidFill>
                <a:latin typeface="Arial Rounded MT Bold" panose="020F0704030504030204" pitchFamily="34" charset="0"/>
              </a:rPr>
              <a:t>14 how quickly I would subdue their enemies and turn my hand against their foes!</a:t>
            </a:r>
          </a:p>
          <a:p>
            <a:pPr marL="0" indent="0" algn="just">
              <a:buNone/>
            </a:pPr>
            <a:r>
              <a:rPr lang="en-US" sz="4800" b="1" baseline="30000" dirty="0">
                <a:latin typeface="Arial Rounded MT Bold" panose="020F0704030504030204" pitchFamily="34" charset="0"/>
              </a:rPr>
              <a:t>15 Those who hate the </a:t>
            </a:r>
            <a:r>
              <a:rPr lang="en-US" sz="4800" b="1" cap="small" baseline="30000" dirty="0">
                <a:latin typeface="Arial Rounded MT Bold" panose="020F0704030504030204" pitchFamily="34" charset="0"/>
              </a:rPr>
              <a:t>Lord</a:t>
            </a:r>
            <a:r>
              <a:rPr lang="en-US" sz="4800" b="1" baseline="30000" dirty="0">
                <a:latin typeface="Arial Rounded MT Bold" panose="020F0704030504030204" pitchFamily="34" charset="0"/>
              </a:rPr>
              <a:t> would cringe before him,  and their punishment would last forever.</a:t>
            </a:r>
          </a:p>
          <a:p>
            <a:pPr marL="0" indent="0" algn="just">
              <a:buNone/>
            </a:pPr>
            <a:r>
              <a:rPr lang="en-US" sz="4800" b="1" baseline="30000" dirty="0">
                <a:solidFill>
                  <a:srgbClr val="FF0000"/>
                </a:solidFill>
                <a:latin typeface="Arial Rounded MT Bold" panose="020F0704030504030204" pitchFamily="34" charset="0"/>
              </a:rPr>
              <a:t>16 But you would be fed with the finest of wheat;   with honey from the rock I would satisfy you.” </a:t>
            </a:r>
            <a:endParaRPr lang="en-US" sz="4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506776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EC67-0177-989C-82A9-19E0F2C35C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B7AD7-16C8-A781-6A47-4812043B04AE}"/>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r>
              <a:rPr lang="fr-FR" sz="3500" b="1" dirty="0">
                <a:solidFill>
                  <a:srgbClr val="0070C0"/>
                </a:solidFill>
                <a:latin typeface="Copperplate Gothic Bold" panose="020E0705020206020404" pitchFamily="34" charset="0"/>
              </a:rPr>
              <a:t>La Corrélation Entre L’obéissance et la Bénédiction de Dieu </a:t>
            </a:r>
          </a:p>
          <a:p>
            <a:pPr marL="0" indent="0" algn="ctr">
              <a:buNone/>
            </a:pPr>
            <a:r>
              <a:rPr lang="fr-FR" sz="3500" b="1" dirty="0">
                <a:latin typeface="Arial Rounded MT Bold" panose="020F0704030504030204" pitchFamily="34" charset="0"/>
              </a:rPr>
              <a:t>(3EME PARTIE)</a:t>
            </a:r>
            <a:endParaRPr lang="en-US" sz="3500" dirty="0">
              <a:latin typeface="Arial Rounded MT Bold" panose="020F0704030504030204" pitchFamily="34" charset="0"/>
            </a:endParaRPr>
          </a:p>
          <a:p>
            <a:pPr algn="just"/>
            <a:r>
              <a:rPr lang="en-US" sz="3500" b="1" dirty="0">
                <a:solidFill>
                  <a:srgbClr val="0070C0"/>
                </a:solidFill>
                <a:latin typeface="Arial Rounded MT Bold" panose="020F0704030504030204" pitchFamily="34" charset="0"/>
              </a:rPr>
              <a:t>INTRODUCTION</a:t>
            </a:r>
            <a:endParaRPr lang="en-US" sz="35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Le ton même des versets du Psaume 81 exprime entres autres des émotions très fortes de la part du Créateur: </a:t>
            </a:r>
          </a:p>
          <a:p>
            <a:pPr lvl="0" algn="just"/>
            <a:r>
              <a:rPr lang="fr-FR" sz="4000" dirty="0">
                <a:solidFill>
                  <a:srgbClr val="0070C0"/>
                </a:solidFill>
                <a:latin typeface="Arial Rounded MT Bold" panose="020F0704030504030204" pitchFamily="34" charset="0"/>
              </a:rPr>
              <a:t>La frustration, la déception, le mécontentement, le déplaisir, l’échec, la colère, le choc, la tristesse et la nostalgie de Dieu sont ressentis envers un peuple qu’il aime si tant.</a:t>
            </a:r>
            <a:endParaRPr lang="en-US" sz="40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9448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7A07-C2E6-9474-8F09-2FB4008A72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896CE3-8510-41AC-376B-0A08E9E65B86}"/>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Les versets du psaume 81 expriment l’idée d’une occasion ratée pour Dieu qui voulait exhiber son caractère et ses attributs au monde.</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Dieu avait mis sur place la nation d’Israel aux fins d'attirer le reste du monde vers Lui le Créateur, mais Israel a lamentablement échoué à le faire.</a:t>
            </a:r>
            <a:endParaRPr lang="en-US" sz="40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87171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E7C02-3153-6C39-FE39-A587A22AFB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1FE34-F682-AD5C-773F-A703573386B3}"/>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tabLst>
                <a:tab pos="2459038" algn="l"/>
              </a:tabLst>
            </a:pPr>
            <a:r>
              <a:rPr lang="fr-FR" sz="4400" dirty="0">
                <a:latin typeface="Arial Rounded MT Bold" panose="020F0704030504030204" pitchFamily="34" charset="0"/>
              </a:rPr>
              <a:t>La nation d’Israël a été formée pour montrer au reste du monde qu'il existe un Dieu plus grand, plus excellent, plus charitable, </a:t>
            </a:r>
            <a:r>
              <a:rPr lang="fr-FR" sz="4400" dirty="0">
                <a:solidFill>
                  <a:srgbClr val="0070C0"/>
                </a:solidFill>
                <a:latin typeface="Arial Rounded MT Bold" panose="020F0704030504030204" pitchFamily="34" charset="0"/>
              </a:rPr>
              <a:t>plus aimable et secourable, plus gentil, plus compatissant, </a:t>
            </a:r>
            <a:r>
              <a:rPr lang="fr-FR" sz="4400" dirty="0">
                <a:latin typeface="Arial Rounded MT Bold" panose="020F0704030504030204" pitchFamily="34" charset="0"/>
              </a:rPr>
              <a:t>plus saint, plus puissant que tous dieux que les hommes vénèrent dans tous les recoins de la terre.</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56952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05E9-61BC-424B-1051-1E43A7E98F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6079B-2296-BDE2-7311-2592AF56140C}"/>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Israel devait montrer au monde qu’il n’existe qu'un seul vrai Dieu, et Son nom est JEHOVAH.</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En réponse à son obéissance, Dieu alla en faire des fils de Jacob la tête de toutes les nations.</a:t>
            </a:r>
            <a:endParaRPr lang="en-US" sz="40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Israel allait être l'échantillon et l’échantillon dans la salle d'exposition de Dieu, dont toutes les nations se serviraient de modèle.</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93192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246DD-D813-77CB-26BB-8F4DE85238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58E23-D61E-DD7B-0EB4-5A809F03BAC9}"/>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Mais hélas ! C'est tout le contraire qui s'est produit parce que les Enfants d'Israël n'ont pas du respecté leur part dans leur alliance avec Dieu.</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Ils étaient censés de suivre les préceptes de Dieu à la lettre.</a:t>
            </a:r>
            <a:endParaRPr lang="en-US" sz="40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Ils étaient censés de s'abstenir de toutes les impuretés, même dans leur alimentation.</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3330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49D46-0FD7-C2BC-A063-1FFCE9E5B3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97E439-E73D-A417-86A0-B801181F7F8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Ils étaient censés de repousser toutes les autres divinités ; à ne pas les craindre ; à ne pas suivre leurs voies ; même à ne pas prononcer leurs noms dans leur bouche ; et à ne jamais les adorer.</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Ils étaient censés d’être seulement loyaux, zélés, protectifs et  gardiens des voies de leur Dieu.</a:t>
            </a:r>
            <a:endParaRPr lang="en-US" sz="40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29783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9F085-D7E8-7923-9599-57AD03BF20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AB41F2-71C5-CA82-7BC8-90A684DAA9D4}"/>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20000"/>
          </a:bodyPr>
          <a:lstStyle/>
          <a:p>
            <a:pPr lvl="0" algn="just"/>
            <a:r>
              <a:rPr lang="fr-FR" sz="4000" dirty="0">
                <a:latin typeface="Arial Rounded MT Bold" panose="020F0704030504030204" pitchFamily="34" charset="0"/>
              </a:rPr>
              <a:t>Au fil de l'histoire, nous constatons que le peuple juif n'a pas su se décider s'il devait adorer Baal ou Jéhovah comme le dieu patronal de la nation.</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Elie devait leur offrir un affrontement sur le mont Carmel, avant qu'ils ne puissent prendre le parti de Jéhovah en tant que Dieu de la nation.</a:t>
            </a:r>
            <a:endParaRPr lang="en-US" sz="40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Pendant de nombreuses années, le temple continue à fonctionner sans aucune influence de la Parole de Dieu.</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80471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35A20-8B71-D3C4-443C-BBA7D8A180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7CF8BB-7BEA-7079-B951-F4CB1513467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3600" dirty="0">
                <a:latin typeface="Arial Rounded MT Bold" panose="020F0704030504030204" pitchFamily="34" charset="0"/>
              </a:rPr>
              <a:t>C'était aux cours des réparations du temple sous le règne du roi Josias qu'ils découvrirent un livre poussiéreux, et ce rouleau était le livre de la loi de Dieu, le manuel même sur la façon dont ils devraient se comporter.</a:t>
            </a:r>
            <a:endParaRPr lang="en-US" sz="3600" dirty="0">
              <a:latin typeface="Arial Rounded MT Bold" panose="020F0704030504030204" pitchFamily="34" charset="0"/>
            </a:endParaRPr>
          </a:p>
          <a:p>
            <a:pPr lvl="0" algn="just"/>
            <a:r>
              <a:rPr lang="fr-FR" sz="3600" dirty="0">
                <a:solidFill>
                  <a:srgbClr val="0070C0"/>
                </a:solidFill>
                <a:latin typeface="Arial Rounded MT Bold" panose="020F0704030504030204" pitchFamily="34" charset="0"/>
              </a:rPr>
              <a:t>Dans Jérémie, on trouve que, même après la déportation Babylonienne, les Enfants d’Israel continuent à s'accrocher encore plus aux faux dieux qui causaient leur ruine.</a:t>
            </a:r>
            <a:endParaRPr lang="en-US" sz="36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05618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2FBD-1088-DE03-F5BE-9D8F0B0640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0785F-849F-44D4-C483-1335C3039004}"/>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4000" b="1" dirty="0">
                <a:solidFill>
                  <a:srgbClr val="C00000"/>
                </a:solidFill>
                <a:latin typeface="Copperplate Gothic Bold" panose="020E0705020206020404" pitchFamily="34" charset="0"/>
              </a:rPr>
              <a:t>La Resistance d'Israël et le Déplaisir de Dieu</a:t>
            </a:r>
            <a:endParaRPr lang="en-US" sz="4000" dirty="0">
              <a:solidFill>
                <a:srgbClr val="C00000"/>
              </a:solidFill>
              <a:latin typeface="Copperplate Gothic Bold" panose="020E0705020206020404" pitchFamily="34" charset="0"/>
            </a:endParaRPr>
          </a:p>
          <a:p>
            <a:pPr lvl="0" algn="just"/>
            <a:r>
              <a:rPr lang="fr-FR" sz="4000" dirty="0">
                <a:latin typeface="Arial Rounded MT Bold" panose="020F0704030504030204" pitchFamily="34" charset="0"/>
              </a:rPr>
              <a:t>Confronté pour leur idolâtrie par le prophète Jeremie, le peuple Juif redoubla à nouveau sa dévotion envers la reine des cieux.</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Le reste des Juifs qui échappaient la captivité Babylonienne devrait rester en Israel et Dieu alla reconstruire la nation à partir de ces rechapés.</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9584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E2DD3-3A8A-7976-DB62-9066EE8B09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18E22C-35C6-9C51-2CF2-52233DC62A8C}"/>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000" dirty="0">
                <a:latin typeface="Arial Rounded MT Bold" panose="020F0704030504030204" pitchFamily="34" charset="0"/>
              </a:rPr>
              <a:t>Non, Ils décident de prendre en mains leurs propres destins malgré les arrêts du prophète.</a:t>
            </a:r>
          </a:p>
          <a:p>
            <a:pPr lvl="0" algn="just"/>
            <a:r>
              <a:rPr lang="fr-FR" sz="4000" dirty="0">
                <a:latin typeface="Arial Rounded MT Bold" panose="020F0704030504030204" pitchFamily="34" charset="0"/>
              </a:rPr>
              <a:t>Le reste de Juda descendait en Egypte a l’encontre de la volonté de Dieu.</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Là-même en Egypte, ce n’était plus Dieu qui les intéressait ; c’était plutôt la reine du ciel.</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Les Juifs questionnaient plutôt leur manque de dévotion à la reine du ciel comme la cause de leurs déboires.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883184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F0D01-3459-7B85-3750-2364C426A23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0D2CA8-2906-9C5D-36E7-4FB990509FE5}"/>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a:solidFill>
                  <a:srgbClr val="C00000"/>
                </a:solidFill>
                <a:latin typeface="Arial Rounded MT Bold" panose="020F0704030504030204" pitchFamily="34" charset="0"/>
              </a:rPr>
              <a:t>Jeremie 44:17-19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17 Mais nous voulons agir comme l'a déclaré notre bouche, offrir de l'encens à la reine du ciel, et lui faire des libations, comme nous l'avons fait, nous et nos pères, nos rois et nos chefs, dans les villes de Juda et dans les rues de Jérusalem. Alors nous avions du pain pour nous rassasier, nous étions heureux, et nous n'éprouvions point de malheur.</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45519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61D55-5A59-7EE8-593C-CBBC754028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0B89D6-B983-DBED-E937-AEAF87D51CDC}"/>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dirty="0">
                <a:latin typeface="Arial Rounded MT Bold" panose="020F0704030504030204" pitchFamily="34" charset="0"/>
              </a:rPr>
              <a:t>18 Et depuis que nous avons cessé d'offrir de l'encens à la reine du ciel et de lui faire des libations, nous avons manqué de tout, et nous avons été consumés par l'épée et par la famine...</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19 D'ailleurs, lorsque nous offrons de l'encens à la reine du ciel et que nous lui faisons des libations, est-ce sans la volonté de nos maris que nous lui préparons des gâteaux pour l'honorer et que nous lui faisons des libations?</a:t>
            </a:r>
            <a:endParaRPr lang="en-US" sz="36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05961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F9B76-1F26-D004-E378-F0504E7F30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33D0C-3A8D-198D-5635-5AC3B0BE2FC9}"/>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a:solidFill>
                  <a:srgbClr val="C00000"/>
                </a:solidFill>
                <a:latin typeface="Arial Rounded MT Bold" panose="020F0704030504030204" pitchFamily="34" charset="0"/>
              </a:rPr>
              <a:t>LA REACTION DE DIEU</a:t>
            </a:r>
          </a:p>
          <a:p>
            <a:pPr algn="just"/>
            <a:r>
              <a:rPr lang="fr-FR" sz="4000" dirty="0">
                <a:solidFill>
                  <a:srgbClr val="C00000"/>
                </a:solidFill>
                <a:latin typeface="Arial Rounded MT Bold" panose="020F0704030504030204" pitchFamily="34" charset="0"/>
              </a:rPr>
              <a:t>Jer 44:25-28 </a:t>
            </a:r>
            <a:r>
              <a:rPr lang="fr-FR" sz="4000" dirty="0">
                <a:latin typeface="Arial Rounded MT Bold" panose="020F0704030504030204" pitchFamily="34" charset="0"/>
              </a:rPr>
              <a:t>Ainsi parle l'Éternel des armées, le Dieu d'Israël: Vous et vos femmes, vous avez déclaré de vos bouches et exécuté de vos mains ce que vous dites: Nous voulons accomplir les vœux que nous avons faits, offrir de l'encens à la reine du ciel, et lui faire des libations. Maintenant que vous avez accompli vos vœux, exécuté vos promesses,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07890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1EB38-8E1A-20CC-620F-7F1A96864B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4630B5-0F47-D059-8E7E-CEB6BB7C5819}"/>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Jer 44:26 </a:t>
            </a:r>
            <a:r>
              <a:rPr lang="fr-FR" sz="4000" dirty="0">
                <a:latin typeface="Arial Rounded MT Bold" panose="020F0704030504030204" pitchFamily="34" charset="0"/>
              </a:rPr>
              <a:t>écoutez la parole de l'Éternel, vous tous de Juda, qui demeurez au pays d'Égypte! Voici, je le jure par mon grand nom, dit l'Éternel, mon nom ne sera plus invoqué par la bouche d'aucun homme de Juda, et dans tout le pays d'Égypte aucun ne dira: Le Seigneur, l'Éternel est vivant!</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82320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46CE9-855C-21F1-14B5-7492DCA754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24CE22-2152-1931-3E05-C699FB021BE8}"/>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a:solidFill>
                  <a:srgbClr val="FF0000"/>
                </a:solidFill>
                <a:latin typeface="Arial Rounded MT Bold" panose="020F0704030504030204" pitchFamily="34" charset="0"/>
              </a:rPr>
              <a:t>Jer 44: 27 </a:t>
            </a:r>
          </a:p>
          <a:p>
            <a:pPr algn="just"/>
            <a:r>
              <a:rPr lang="fr-FR" sz="4400" dirty="0">
                <a:latin typeface="Arial Rounded MT Bold" panose="020F0704030504030204" pitchFamily="34" charset="0"/>
              </a:rPr>
              <a:t>Voici, je veillerai sur eux pour faire du mal et non du bien; et tous les hommes de Juda qui sont dans le pays d'Égypte seront consumés par l'épée et par la famine, jusqu'à ce qu'ils soient anéantis.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63741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608A6-9602-ED5C-A097-5423B7C4E5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A06671-4CAF-3234-939D-DFD13FA1EDE6}"/>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dirty="0">
                <a:solidFill>
                  <a:srgbClr val="FF0000"/>
                </a:solidFill>
                <a:latin typeface="Arial Rounded MT Bold" panose="020F0704030504030204" pitchFamily="34" charset="0"/>
              </a:rPr>
              <a:t> Jer 44:28 </a:t>
            </a:r>
          </a:p>
          <a:p>
            <a:pPr algn="just"/>
            <a:r>
              <a:rPr lang="fr-FR" sz="4400" dirty="0">
                <a:latin typeface="Arial Rounded MT Bold" panose="020F0704030504030204" pitchFamily="34" charset="0"/>
              </a:rPr>
              <a:t>Ceux, en petit nombre, qui échapperont à l'épée, retourneront du pays d'Égypte au pays de Juda. Mais tout le reste de Juda, tous ceux qui sont venus au pays d'Égypte pour y demeurer, sauront si ce sera ma parole ou la leur qui s'accomplira.</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253952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2584E-534D-68AB-0A33-D93321DB89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F1425E-E824-9F36-3D01-D7EC119FA51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marL="0" indent="0" algn="ctr">
              <a:buNone/>
            </a:pPr>
            <a:r>
              <a:rPr lang="fr-FR" dirty="0">
                <a:solidFill>
                  <a:srgbClr val="FF0000"/>
                </a:solidFill>
                <a:latin typeface="Arial Rounded MT Bold" panose="020F0704030504030204" pitchFamily="34" charset="0"/>
              </a:rPr>
              <a:t>LES AVERTISSEMENTS DE JUGEMENT PROMIS PAR DIEU POUR LA DESOBEISSANCE</a:t>
            </a:r>
            <a:endParaRPr lang="en-US" dirty="0">
              <a:solidFill>
                <a:srgbClr val="FF0000"/>
              </a:solidFill>
              <a:latin typeface="Arial Rounded MT Bold" panose="020F0704030504030204" pitchFamily="34" charset="0"/>
            </a:endParaRPr>
          </a:p>
          <a:p>
            <a:pPr algn="just"/>
            <a:r>
              <a:rPr lang="fr-FR" dirty="0" err="1">
                <a:latin typeface="Arial Rounded MT Bold" panose="020F0704030504030204" pitchFamily="34" charset="0"/>
              </a:rPr>
              <a:t>Levitique</a:t>
            </a:r>
            <a:r>
              <a:rPr lang="fr-FR" dirty="0">
                <a:latin typeface="Arial Rounded MT Bold" panose="020F0704030504030204" pitchFamily="34" charset="0"/>
              </a:rPr>
              <a:t> 26:14-25 </a:t>
            </a:r>
          </a:p>
          <a:p>
            <a:pPr algn="just"/>
            <a:r>
              <a:rPr lang="fr-FR" sz="3600" dirty="0">
                <a:solidFill>
                  <a:srgbClr val="FF0000"/>
                </a:solidFill>
                <a:latin typeface="Arial Rounded MT Bold" panose="020F0704030504030204" pitchFamily="34" charset="0"/>
              </a:rPr>
              <a:t>14¶ Mais si vous ne m'écoutez point et ne mettez point en pratique tous ces commandements,</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15 si vous méprisez mes lois, et si votre âme a en horreur mes ordonnances, en sorte que vous ne pratiquiez point tous mes commandements et que vous rompiez mon alliance,</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83288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2E6DD-0E98-1099-403C-41C6891C38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27FDC-3CB1-C948-4752-D8070633649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16 voici alors ce que je vous ferai. J'enverrai sur vous la terreur, la consomption et la fièvre, qui rendront vos yeux languissants et votre âme souffrante; et vous sèmerez en vain vos semences: vos ennemis les dévoreront.</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 17 Je tournerai ma face contre vous, et vous serez battus devant vos ennemis; ceux qui vous haïssent domineront sur vous, et vous fuirez sans que l'on vous poursuive.</a:t>
            </a:r>
            <a:endParaRPr lang="en-US" sz="36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34294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FBCDC-491C-D09C-6169-9736A4D74C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1D92E4-9F86-4B33-3324-D176C52EE8E5}"/>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fontScale="92500"/>
          </a:bodyPr>
          <a:lstStyle/>
          <a:p>
            <a:pPr algn="just"/>
            <a:r>
              <a:rPr lang="fr-FR" sz="4000" dirty="0">
                <a:latin typeface="Arial Rounded MT Bold" panose="020F0704030504030204" pitchFamily="34" charset="0"/>
              </a:rPr>
              <a:t>18 Si, malgré cela, vous ne m'écoutez point, je vous châtierai sept fois plus pour vos péchés.</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19 Je briserai l'orgueil de votre force, je rendrai votre ciel comme du fer, et votre terre comme de l'airain.</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 20 Votre force s'épuisera inutilement, votre terre ne donnera pas ses produits, et les arbres de la terre ne donneront pas leurs fruits.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15267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645EE-7224-D49F-2D26-BF4DA4FB24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9DEB75-E6D5-1260-CFB1-10C62FFE2D3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21 Si vous me résistez et ne voulez point m'écouter, je vous frapperai sept fois plus selon vos péchés.</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22 J'enverrai contre vous les animaux des champs, qui vous priveront de vos enfants, qui détruiront votre bétail, et qui vous réduiront à un petit nombre; et vos chemins seront déserts.</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7797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C210A-7857-E2BC-872C-D41900E2D2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789127-CD14-F1B9-4001-CA8B570B19D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23 Si ces châtiments ne vous corrigent point et si vous me résistez,</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 24 je vous résisterai aussi et je vous frapperai sept fois plus pour vos péchés.</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25 Je ferai venir contre vous l'épée, qui vengera mon alliance; quand vous vous rassemblerez dans vos villes, j'enverrai la peste au milieu de vous, et vous serez livrés aux mains de l'ennemi.</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73679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5897-500F-1E5C-FA1B-3DF534CF2A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30732-2A61-1CA4-2BE1-1A5E632F4508}"/>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marL="0" indent="0" algn="ctr">
              <a:buNone/>
            </a:pPr>
            <a:r>
              <a:rPr lang="fr-FR" sz="4000" dirty="0">
                <a:solidFill>
                  <a:srgbClr val="FF0000"/>
                </a:solidFill>
                <a:latin typeface="Arial Rounded MT Bold" panose="020F0704030504030204" pitchFamily="34" charset="0"/>
              </a:rPr>
              <a:t>LES TENTATIVES DE DIEU POUR RAMENER SON PEUPLE AU BON SENS</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La 2:17 L'Éternel a exécuté ce qu'il avait résolu, Il a accompli la parole qu'il avait dès longtemps arrêtée, Il a détruit sans pitié; Il a fait de toi la joie de l'ennemi, Il a relevé la force de tes oppresseurs.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50031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1267-FCD2-D81E-83C7-D1F841FDDC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FBDA5C-C5C2-2DBC-738F-7381BA00C2AC}"/>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fr-FR" sz="3600" dirty="0">
                <a:solidFill>
                  <a:srgbClr val="FF0000"/>
                </a:solidFill>
                <a:latin typeface="Arial Rounded MT Bold" panose="020F0704030504030204" pitchFamily="34" charset="0"/>
              </a:rPr>
              <a:t>Mt 23:37-39 </a:t>
            </a:r>
            <a:r>
              <a:rPr lang="fr-FR" sz="3600" dirty="0">
                <a:latin typeface="Arial Rounded MT Bold" panose="020F0704030504030204" pitchFamily="34" charset="0"/>
              </a:rPr>
              <a:t>Jérusalem, Jérusalem, qui tues les prophètes et qui lapides ceux qui te sont envoyés, combien de fois ai-je voulu rassembler tes enfants, comme une poule rassemble ses poussins sous ses ailes, et vous ne l'avez pas voulu!</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38 Voici, votre maison vous sera laissée déserte;</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39 car, je vous le dis, vous ne me verrez plus désormais, jusqu'à ce que vous disiez: Béni soit celui qui vient au nom du Seigneur!</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38961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E0253-B4BE-2980-F6E4-2418B6C6FF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859DC-E963-AB63-17CB-8C642DB03BC9}"/>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fr-FR" sz="3600" b="1" dirty="0">
                <a:solidFill>
                  <a:srgbClr val="FF0000"/>
                </a:solidFill>
                <a:latin typeface="Arial Rounded MT Bold" panose="020F0704030504030204" pitchFamily="34" charset="0"/>
              </a:rPr>
              <a:t>Esaïe 48:17-19</a:t>
            </a:r>
            <a:r>
              <a:rPr lang="fr-FR" sz="3600" dirty="0">
                <a:solidFill>
                  <a:srgbClr val="FF0000"/>
                </a:solidFill>
                <a:latin typeface="Arial Rounded MT Bold" panose="020F0704030504030204" pitchFamily="34" charset="0"/>
              </a:rPr>
              <a:t> </a:t>
            </a:r>
            <a:r>
              <a:rPr lang="fr-FR" sz="3600" dirty="0">
                <a:latin typeface="Arial Rounded MT Bold" panose="020F0704030504030204" pitchFamily="34" charset="0"/>
              </a:rPr>
              <a:t>Ainsi parle l'Éternel, ton rédempteur, le Saint d'Israël: Moi, l'Éternel, ton Dieu, je t'instruis pour ton bien, Je te conduis dans la voie que tu dois suivre.</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 18 Oh! si tu étais attentif à mes commandements! Ton bien-être serait comme un fleuve, Et ton bonheur comme les flots de la mer;</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19 Ta postérité serait comme le sable, Et les fruits de tes entrailles comme les grains de sable; Ton nom ne serait point effacé, anéanti devant moi.</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46836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7F2E-EC0D-80D3-AB18-0CF7827284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85772-D83E-A213-2770-A72D67DE90D4}"/>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000" b="1" dirty="0">
                <a:solidFill>
                  <a:srgbClr val="0033CC"/>
                </a:solidFill>
                <a:latin typeface="Arial Rounded MT Bold" panose="020F0704030504030204" pitchFamily="34" charset="0"/>
              </a:rPr>
              <a:t>CONCLUSION</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Choisissons tous la vie et le bonheur que Dieu offre a son peuple. Le secret du bonheur se trouve dans l’obéissance à Dieu.</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Il ne s’agit pas seulement des Enfants d’Israel, Dieu se lamente de tous ses enfants qui prennent la route du détour.</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Dieu se lamente aujourd’hui sur tous ceux qui furent jadis en alliance avec Lui et qui ne le sont plus.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8851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B2AC4-65B1-DEF0-2F00-EC263A232E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F64182-0B23-2098-4EC3-C9B774846F8A}"/>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400" dirty="0">
                <a:latin typeface="Arial Rounded MT Bold" panose="020F0704030504030204" pitchFamily="34" charset="0"/>
              </a:rPr>
              <a:t>Dieu se frisonne sur ses enfants prodigues, qui sont en train de vivre l’enfer sur terre à cause des conséquences de leurs inconséquences.</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Dieu attend qu’ils prennent conscience de leurs torts et pendre la route de la repentance.</a:t>
            </a:r>
            <a:r>
              <a:rPr lang="fr-FR" sz="4400" dirty="0">
                <a:latin typeface="Arial Rounded MT Bold" panose="020F0704030504030204" pitchFamily="34" charset="0"/>
              </a:rPr>
              <a:t> </a:t>
            </a:r>
          </a:p>
          <a:p>
            <a:pPr algn="just"/>
            <a:r>
              <a:rPr lang="fr-FR" sz="4400" dirty="0">
                <a:latin typeface="Arial Rounded MT Bold" panose="020F0704030504030204" pitchFamily="34" charset="0"/>
              </a:rPr>
              <a:t>Heb 10:38 Et mon juste vivra par la foi; mais, s'il se retire, mon âme ne prend pas plaisir en lui.</a:t>
            </a:r>
            <a:endParaRPr lang="en-US" sz="4400" dirty="0">
              <a:latin typeface="Arial Rounded MT Bold" panose="020F0704030504030204" pitchFamily="34" charset="0"/>
            </a:endParaRPr>
          </a:p>
          <a:p>
            <a:pPr lvl="0" algn="just"/>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24508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15376-83F4-8717-16E8-240BA5814D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3E518B-2F46-70EF-C0E1-2DCF2F5D9C37}"/>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Jeremie 29:11 Car je connais les projets que j'ai formés sur vous, dit l'Éternel, projets de paix et non de malheur, afin de vous donner un avenir et de l'espérance.</a:t>
            </a:r>
          </a:p>
          <a:p>
            <a:pPr algn="just"/>
            <a:r>
              <a:rPr lang="fr-FR" b="1" dirty="0">
                <a:solidFill>
                  <a:schemeClr val="accent6">
                    <a:lumMod val="75000"/>
                  </a:schemeClr>
                </a:solidFill>
                <a:latin typeface="Arial Rounded MT Bold" panose="020F0704030504030204" pitchFamily="34" charset="0"/>
              </a:rPr>
              <a:t>CTRC THÈME 2026 </a:t>
            </a:r>
            <a:endParaRPr lang="en-US" dirty="0">
              <a:solidFill>
                <a:schemeClr val="accent6">
                  <a:lumMod val="75000"/>
                </a:schemeClr>
              </a:solidFill>
              <a:latin typeface="Arial Rounded MT Bold" panose="020F0704030504030204" pitchFamily="34" charset="0"/>
            </a:endParaRPr>
          </a:p>
          <a:p>
            <a:pPr algn="just"/>
            <a:r>
              <a:rPr lang="fr-FR" sz="4000" b="1" dirty="0">
                <a:latin typeface="Arial Rounded MT Bold" panose="020F0704030504030204" pitchFamily="34" charset="0"/>
              </a:rPr>
              <a:t>Oh ! si mon peuple m’écoutait, s’il marchait dans mes voies, leur bonheur durerait toujours</a:t>
            </a:r>
            <a:endParaRPr lang="en-US" sz="4000" dirty="0">
              <a:latin typeface="Arial Rounded MT Bold" panose="020F0704030504030204" pitchFamily="34" charset="0"/>
            </a:endParaRPr>
          </a:p>
          <a:p>
            <a:pPr algn="r"/>
            <a:r>
              <a:rPr lang="fr-FR" dirty="0">
                <a:solidFill>
                  <a:schemeClr val="accent6">
                    <a:lumMod val="75000"/>
                  </a:schemeClr>
                </a:solidFill>
                <a:latin typeface="Arial Rounded MT Bold" panose="020F0704030504030204" pitchFamily="34" charset="0"/>
              </a:rPr>
              <a:t>AMEN </a:t>
            </a:r>
            <a:r>
              <a:rPr lang="fr-FR" dirty="0">
                <a:latin typeface="Arial Rounded MT Bold" panose="020F0704030504030204" pitchFamily="34" charset="0"/>
              </a:rPr>
              <a:t>!</a:t>
            </a:r>
            <a:endParaRPr lang="en-US"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21006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B091B-7CEB-8C95-C68E-D34C4EBDB8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41B4B5-BC0F-14A1-7B3E-3E9909528F60}"/>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a:solidFill>
                  <a:srgbClr val="0033CC"/>
                </a:solidFill>
                <a:latin typeface="Arial Rounded MT Bold" panose="020F0704030504030204" pitchFamily="34" charset="0"/>
              </a:rPr>
              <a:t>34 </a:t>
            </a:r>
            <a:r>
              <a:rPr lang="fr-FR" sz="4000" b="1" dirty="0" err="1">
                <a:solidFill>
                  <a:srgbClr val="0033CC"/>
                </a:solidFill>
                <a:latin typeface="Arial Rounded MT Bold" panose="020F0704030504030204" pitchFamily="34" charset="0"/>
              </a:rPr>
              <a:t>Kreyol</a:t>
            </a:r>
            <a:r>
              <a:rPr lang="fr-FR" sz="4000" b="1" dirty="0">
                <a:solidFill>
                  <a:srgbClr val="0033CC"/>
                </a:solidFill>
                <a:latin typeface="Arial Rounded MT Bold" panose="020F0704030504030204" pitchFamily="34" charset="0"/>
              </a:rPr>
              <a:t> Chant d'Espérance </a:t>
            </a:r>
          </a:p>
          <a:p>
            <a:pPr marL="0" indent="0" algn="ctr">
              <a:buNone/>
            </a:pPr>
            <a:r>
              <a:rPr lang="fr-FR" sz="4000" b="1" dirty="0">
                <a:solidFill>
                  <a:srgbClr val="0033CC"/>
                </a:solidFill>
                <a:latin typeface="Arial Rounded MT Bold" panose="020F0704030504030204" pitchFamily="34" charset="0"/>
              </a:rPr>
              <a:t>1</a:t>
            </a:r>
            <a:br>
              <a:rPr lang="fr-FR" sz="4000" dirty="0">
                <a:latin typeface="Arial Rounded MT Bold" panose="020F0704030504030204" pitchFamily="34" charset="0"/>
              </a:rPr>
            </a:br>
            <a:r>
              <a:rPr lang="fr-FR" sz="4000" dirty="0" err="1">
                <a:latin typeface="Arial Rounded MT Bold" panose="020F0704030504030204" pitchFamily="34" charset="0"/>
              </a:rPr>
              <a:t>Èske</a:t>
            </a:r>
            <a:r>
              <a:rPr lang="fr-FR" sz="4000" dirty="0">
                <a:latin typeface="Arial Rounded MT Bold" panose="020F0704030504030204" pitchFamily="34" charset="0"/>
              </a:rPr>
              <a:t> w ta </a:t>
            </a:r>
            <a:r>
              <a:rPr lang="fr-FR" sz="4000" dirty="0" err="1">
                <a:latin typeface="Arial Rounded MT Bold" panose="020F0704030504030204" pitchFamily="34" charset="0"/>
              </a:rPr>
              <a:t>vle</a:t>
            </a:r>
            <a:r>
              <a:rPr lang="fr-FR" sz="4000" dirty="0">
                <a:latin typeface="Arial Rounded MT Bold" panose="020F0704030504030204" pitchFamily="34" charset="0"/>
              </a:rPr>
              <a:t> </a:t>
            </a:r>
            <a:r>
              <a:rPr lang="fr-FR" sz="4000" dirty="0" err="1">
                <a:latin typeface="Arial Rounded MT Bold" panose="020F0704030504030204" pitchFamily="34" charset="0"/>
              </a:rPr>
              <a:t>viv</a:t>
            </a:r>
            <a:r>
              <a:rPr lang="fr-FR" sz="4000" dirty="0">
                <a:latin typeface="Arial Rounded MT Bold" panose="020F0704030504030204" pitchFamily="34" charset="0"/>
              </a:rPr>
              <a:t> pou</a:t>
            </a:r>
            <a:br>
              <a:rPr lang="fr-FR" sz="4000" dirty="0">
                <a:latin typeface="Arial Rounded MT Bold" panose="020F0704030504030204" pitchFamily="34" charset="0"/>
              </a:rPr>
            </a:br>
            <a:r>
              <a:rPr lang="fr-FR" sz="4000" dirty="0" err="1">
                <a:latin typeface="Arial Rounded MT Bold" panose="020F0704030504030204" pitchFamily="34" charset="0"/>
              </a:rPr>
              <a:t>Jezi</a:t>
            </a:r>
            <a:r>
              <a:rPr lang="fr-FR" sz="4000" dirty="0">
                <a:latin typeface="Arial Rounded MT Bold" panose="020F0704030504030204" pitchFamily="34" charset="0"/>
              </a:rPr>
              <a:t> </a:t>
            </a:r>
            <a:r>
              <a:rPr lang="fr-FR" sz="4000" dirty="0" err="1">
                <a:latin typeface="Arial Rounded MT Bold" panose="020F0704030504030204" pitchFamily="34" charset="0"/>
              </a:rPr>
              <a:t>nèt</a:t>
            </a:r>
            <a:r>
              <a:rPr lang="fr-FR" sz="4000" dirty="0">
                <a:latin typeface="Arial Rounded MT Bold" panose="020F0704030504030204" pitchFamily="34" charset="0"/>
              </a:rPr>
              <a:t> e pou </a:t>
            </a:r>
            <a:r>
              <a:rPr lang="fr-FR" sz="4000" dirty="0" err="1">
                <a:latin typeface="Arial Rounded MT Bold" panose="020F0704030504030204" pitchFamily="34" charset="0"/>
              </a:rPr>
              <a:t>toujou</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Èske</a:t>
            </a:r>
            <a:r>
              <a:rPr lang="fr-FR" sz="4000" dirty="0">
                <a:latin typeface="Arial Rounded MT Bold" panose="020F0704030504030204" pitchFamily="34" charset="0"/>
              </a:rPr>
              <a:t> ou </a:t>
            </a:r>
            <a:r>
              <a:rPr lang="fr-FR" sz="4000" dirty="0" err="1">
                <a:latin typeface="Arial Rounded MT Bold" panose="020F0704030504030204" pitchFamily="34" charset="0"/>
              </a:rPr>
              <a:t>vle</a:t>
            </a:r>
            <a:r>
              <a:rPr lang="fr-FR" sz="4000" dirty="0">
                <a:latin typeface="Arial Rounded MT Bold" panose="020F0704030504030204" pitchFamily="34" charset="0"/>
              </a:rPr>
              <a:t> mache</a:t>
            </a:r>
            <a:br>
              <a:rPr lang="fr-FR" sz="4000" dirty="0">
                <a:latin typeface="Arial Rounded MT Bold" panose="020F0704030504030204" pitchFamily="34" charset="0"/>
              </a:rPr>
            </a:br>
            <a:r>
              <a:rPr lang="fr-FR" sz="4000" dirty="0" err="1">
                <a:latin typeface="Arial Rounded MT Bold" panose="020F0704030504030204" pitchFamily="34" charset="0"/>
              </a:rPr>
              <a:t>Avèk</a:t>
            </a:r>
            <a:r>
              <a:rPr lang="fr-FR" sz="4000" dirty="0">
                <a:latin typeface="Arial Rounded MT Bold" panose="020F0704030504030204" pitchFamily="34" charset="0"/>
              </a:rPr>
              <a:t> li </a:t>
            </a:r>
            <a:r>
              <a:rPr lang="fr-FR" sz="4000" dirty="0" err="1">
                <a:latin typeface="Arial Rounded MT Bold" panose="020F0704030504030204" pitchFamily="34" charset="0"/>
              </a:rPr>
              <a:t>toulejou</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Èske</a:t>
            </a:r>
            <a:r>
              <a:rPr lang="fr-FR" sz="4000" dirty="0">
                <a:latin typeface="Arial Rounded MT Bold" panose="020F0704030504030204" pitchFamily="34" charset="0"/>
              </a:rPr>
              <a:t> ou </a:t>
            </a:r>
            <a:r>
              <a:rPr lang="fr-FR" sz="4000" dirty="0" err="1">
                <a:latin typeface="Arial Rounded MT Bold" panose="020F0704030504030204" pitchFamily="34" charset="0"/>
              </a:rPr>
              <a:t>vle</a:t>
            </a:r>
            <a:r>
              <a:rPr lang="fr-FR" sz="4000" dirty="0">
                <a:latin typeface="Arial Rounded MT Bold" panose="020F0704030504030204" pitchFamily="34" charset="0"/>
              </a:rPr>
              <a:t> li pote </a:t>
            </a:r>
            <a:r>
              <a:rPr lang="fr-FR" sz="4000" dirty="0" err="1">
                <a:latin typeface="Arial Rounded MT Bold" panose="020F0704030504030204" pitchFamily="34" charset="0"/>
              </a:rPr>
              <a:t>chay</a:t>
            </a:r>
            <a:r>
              <a:rPr lang="fr-FR" sz="4000" dirty="0">
                <a:latin typeface="Arial Rounded MT Bold" panose="020F0704030504030204" pitchFamily="34" charset="0"/>
              </a:rPr>
              <a:t> ou,</a:t>
            </a:r>
            <a:br>
              <a:rPr lang="fr-FR" sz="4000" dirty="0">
                <a:latin typeface="Arial Rounded MT Bold" panose="020F0704030504030204" pitchFamily="34" charset="0"/>
              </a:rPr>
            </a:br>
            <a:r>
              <a:rPr lang="fr-FR" sz="4000" dirty="0" err="1">
                <a:latin typeface="Arial Rounded MT Bold" panose="020F0704030504030204" pitchFamily="34" charset="0"/>
              </a:rPr>
              <a:t>Soutni</a:t>
            </a:r>
            <a:r>
              <a:rPr lang="fr-FR" sz="4000" dirty="0">
                <a:latin typeface="Arial Rounded MT Bold" panose="020F0704030504030204" pitchFamily="34" charset="0"/>
              </a:rPr>
              <a:t> </a:t>
            </a:r>
            <a:r>
              <a:rPr lang="fr-FR" sz="4000" dirty="0" err="1">
                <a:latin typeface="Arial Rounded MT Bold" panose="020F0704030504030204" pitchFamily="34" charset="0"/>
              </a:rPr>
              <a:t>kè</a:t>
            </a:r>
            <a:r>
              <a:rPr lang="fr-FR" sz="4000" dirty="0">
                <a:latin typeface="Arial Rounded MT Bold" panose="020F0704030504030204" pitchFamily="34" charset="0"/>
              </a:rPr>
              <a:t> ou </a:t>
            </a:r>
            <a:r>
              <a:rPr lang="fr-FR" sz="4000" dirty="0" err="1">
                <a:latin typeface="Arial Rounded MT Bold" panose="020F0704030504030204" pitchFamily="34" charset="0"/>
              </a:rPr>
              <a:t>tou</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a:latin typeface="Arial Rounded MT Bold" panose="020F0704030504030204" pitchFamily="34" charset="0"/>
              </a:rPr>
              <a:t>Kite l </a:t>
            </a:r>
            <a:r>
              <a:rPr lang="fr-FR" sz="4000" dirty="0" err="1">
                <a:latin typeface="Arial Rounded MT Bold" panose="020F0704030504030204" pitchFamily="34" charset="0"/>
              </a:rPr>
              <a:t>fè</a:t>
            </a:r>
            <a:r>
              <a:rPr lang="fr-FR" sz="4000" dirty="0">
                <a:latin typeface="Arial Rounded MT Bold" panose="020F0704030504030204" pitchFamily="34" charset="0"/>
              </a:rPr>
              <a:t> ou </a:t>
            </a:r>
            <a:r>
              <a:rPr lang="fr-FR" sz="4000" dirty="0" err="1">
                <a:latin typeface="Arial Rounded MT Bold" panose="020F0704030504030204" pitchFamily="34" charset="0"/>
              </a:rPr>
              <a:t>kon</a:t>
            </a:r>
            <a:r>
              <a:rPr lang="fr-FR" sz="4000" dirty="0">
                <a:latin typeface="Arial Rounded MT Bold" panose="020F0704030504030204" pitchFamily="34" charset="0"/>
              </a:rPr>
              <a:t> li </a:t>
            </a:r>
            <a:r>
              <a:rPr lang="fr-FR" sz="4000" dirty="0" err="1">
                <a:latin typeface="Arial Rounded MT Bold" panose="020F0704030504030204" pitchFamily="34" charset="0"/>
              </a:rPr>
              <a:t>vle</a:t>
            </a:r>
            <a:r>
              <a:rPr lang="fr-FR" sz="4000" dirty="0">
                <a:latin typeface="Arial Rounded MT Bold" panose="020F0704030504030204" pitchFamily="34" charset="0"/>
              </a:rPr>
              <a:t>.</a:t>
            </a:r>
            <a:br>
              <a:rPr lang="fr-FR" dirty="0">
                <a:latin typeface="Arial Rounded MT Bold" panose="020F0704030504030204" pitchFamily="34" charset="0"/>
              </a:rPr>
            </a:b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08680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705F-2279-63A0-B082-3FC3A5DC59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5CB6B5-CF10-1B55-018F-DE19A0010FCE}"/>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Kè</a:t>
            </a:r>
            <a:br>
              <a:rPr lang="fr-FR" sz="4400" dirty="0">
                <a:latin typeface="Arial Rounded MT Bold" panose="020F0704030504030204" pitchFamily="34" charset="0"/>
              </a:rPr>
            </a:br>
            <a:r>
              <a:rPr lang="fr-FR" sz="4400" dirty="0">
                <a:solidFill>
                  <a:srgbClr val="C00000"/>
                </a:solidFill>
                <a:latin typeface="Arial Rounded MT Bold" panose="020F0704030504030204" pitchFamily="34" charset="0"/>
              </a:rPr>
              <a:t>Pisans li ka </a:t>
            </a:r>
            <a:r>
              <a:rPr lang="fr-FR" sz="4400" dirty="0" err="1">
                <a:solidFill>
                  <a:srgbClr val="C00000"/>
                </a:solidFill>
                <a:latin typeface="Arial Rounded MT Bold" panose="020F0704030504030204" pitchFamily="34" charset="0"/>
              </a:rPr>
              <a:t>fè</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sa ou </a:t>
            </a:r>
            <a:r>
              <a:rPr lang="fr-FR" sz="4400" dirty="0" err="1">
                <a:solidFill>
                  <a:srgbClr val="C00000"/>
                </a:solidFill>
                <a:latin typeface="Arial Rounded MT Bold" panose="020F0704030504030204" pitchFamily="34" charset="0"/>
              </a:rPr>
              <a:t>dwe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a:solidFill>
                  <a:srgbClr val="C00000"/>
                </a:solidFill>
                <a:latin typeface="Arial Rounded MT Bold" panose="020F0704030504030204" pitchFamily="34" charset="0"/>
              </a:rPr>
              <a:t>San l ka </a:t>
            </a:r>
            <a:r>
              <a:rPr lang="fr-FR" sz="4400" dirty="0" err="1">
                <a:solidFill>
                  <a:srgbClr val="C00000"/>
                </a:solidFill>
                <a:latin typeface="Arial Rounded MT Bold" panose="020F0704030504030204" pitchFamily="34" charset="0"/>
              </a:rPr>
              <a:t>netwaye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kè</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Lanmou</a:t>
            </a:r>
            <a:r>
              <a:rPr lang="fr-FR" sz="4400" dirty="0">
                <a:solidFill>
                  <a:srgbClr val="C00000"/>
                </a:solidFill>
                <a:latin typeface="Arial Rounded MT Bold" panose="020F0704030504030204" pitchFamily="34" charset="0"/>
              </a:rPr>
              <a:t> li va </a:t>
            </a:r>
            <a:r>
              <a:rPr lang="fr-FR" sz="4400" dirty="0" err="1">
                <a:solidFill>
                  <a:srgbClr val="C00000"/>
                </a:solidFill>
                <a:latin typeface="Arial Rounded MT Bold" panose="020F0704030504030204" pitchFamily="34" charset="0"/>
              </a:rPr>
              <a:t>plen</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nanm</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si ou </a:t>
            </a:r>
            <a:r>
              <a:rPr lang="fr-FR" sz="4400" dirty="0" err="1">
                <a:solidFill>
                  <a:srgbClr val="C00000"/>
                </a:solidFill>
                <a:latin typeface="Arial Rounded MT Bold" panose="020F0704030504030204" pitchFamily="34" charset="0"/>
              </a:rPr>
              <a:t>kwè</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Pito</a:t>
            </a:r>
            <a:r>
              <a:rPr lang="fr-FR" sz="4400" dirty="0">
                <a:solidFill>
                  <a:srgbClr val="C00000"/>
                </a:solidFill>
                <a:latin typeface="Arial Rounded MT Bold" panose="020F0704030504030204" pitchFamily="34" charset="0"/>
              </a:rPr>
              <a:t> w kite l </a:t>
            </a:r>
            <a:r>
              <a:rPr lang="fr-FR" sz="4400" dirty="0" err="1">
                <a:solidFill>
                  <a:srgbClr val="C00000"/>
                </a:solidFill>
                <a:latin typeface="Arial Rounded MT Bold" panose="020F0704030504030204" pitchFamily="34" charset="0"/>
              </a:rPr>
              <a:t>kondui</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vle</a:t>
            </a:r>
            <a:r>
              <a:rPr lang="fr-FR" sz="4400" dirty="0">
                <a:solidFill>
                  <a:srgbClr val="C00000"/>
                </a:solidFill>
                <a:latin typeface="Arial Rounded MT Bold" panose="020F0704030504030204" pitchFamily="34" charset="0"/>
              </a:rPr>
              <a: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9798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10F8-DCAF-222F-B3CC-F56AE445C8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7EB19-C326-BB55-25EE-B8E75E4D9ADB}"/>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2</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w </a:t>
            </a:r>
            <a:r>
              <a:rPr lang="fr-FR" sz="4400" dirty="0" err="1">
                <a:latin typeface="Arial Rounded MT Bold" panose="020F0704030504030204" pitchFamily="34" charset="0"/>
              </a:rPr>
              <a:t>vle</a:t>
            </a:r>
            <a:r>
              <a:rPr lang="fr-FR" sz="4400" dirty="0">
                <a:latin typeface="Arial Rounded MT Bold" panose="020F0704030504030204" pitchFamily="34" charset="0"/>
              </a:rPr>
              <a:t> li </a:t>
            </a:r>
            <a:r>
              <a:rPr lang="fr-FR" sz="4400" dirty="0" err="1">
                <a:latin typeface="Arial Rounded MT Bold" panose="020F0704030504030204" pitchFamily="34" charset="0"/>
              </a:rPr>
              <a:t>fè</a:t>
            </a:r>
            <a:r>
              <a:rPr lang="fr-FR" sz="4400" dirty="0">
                <a:latin typeface="Arial Rounded MT Bold" panose="020F0704030504030204" pitchFamily="34" charset="0"/>
              </a:rPr>
              <a:t> ou lib pou</a:t>
            </a:r>
            <a:br>
              <a:rPr lang="fr-FR" sz="4400" dirty="0">
                <a:latin typeface="Arial Rounded MT Bold" panose="020F0704030504030204" pitchFamily="34" charset="0"/>
              </a:rPr>
            </a:br>
            <a:r>
              <a:rPr lang="fr-FR" sz="4400" dirty="0" err="1">
                <a:latin typeface="Arial Rounded MT Bold" panose="020F0704030504030204" pitchFamily="34" charset="0"/>
              </a:rPr>
              <a:t>Suiv</a:t>
            </a:r>
            <a:r>
              <a:rPr lang="fr-FR" sz="4400" dirty="0">
                <a:latin typeface="Arial Rounded MT Bold" panose="020F0704030504030204" pitchFamily="34" charset="0"/>
              </a:rPr>
              <a:t> li </a:t>
            </a:r>
            <a:r>
              <a:rPr lang="fr-FR" sz="4400" dirty="0" err="1">
                <a:latin typeface="Arial Rounded MT Bold" panose="020F0704030504030204" pitchFamily="34" charset="0"/>
              </a:rPr>
              <a:t>koutkekout</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a:t>
            </a:r>
            <a:r>
              <a:rPr lang="fr-FR" sz="4400" dirty="0" err="1">
                <a:latin typeface="Arial Rounded MT Bold" panose="020F0704030504030204" pitchFamily="34" charset="0"/>
              </a:rPr>
              <a:t>kouraj</a:t>
            </a:r>
            <a:r>
              <a:rPr lang="fr-FR" sz="4400" dirty="0">
                <a:latin typeface="Arial Rounded MT Bold" panose="020F0704030504030204" pitchFamily="34" charset="0"/>
              </a:rPr>
              <a:t> pou</a:t>
            </a:r>
            <a:br>
              <a:rPr lang="fr-FR" sz="4400" dirty="0">
                <a:latin typeface="Arial Rounded MT Bold" panose="020F0704030504030204" pitchFamily="34" charset="0"/>
              </a:rPr>
            </a:br>
            <a:r>
              <a:rPr lang="fr-FR" sz="4400" dirty="0" err="1">
                <a:latin typeface="Arial Rounded MT Bold" panose="020F0704030504030204" pitchFamily="34" charset="0"/>
              </a:rPr>
              <a:t>Fè</a:t>
            </a:r>
            <a:r>
              <a:rPr lang="fr-FR" sz="4400" dirty="0">
                <a:latin typeface="Arial Rounded MT Bold" panose="020F0704030504030204" pitchFamily="34" charset="0"/>
              </a:rPr>
              <a:t> </a:t>
            </a:r>
            <a:r>
              <a:rPr lang="fr-FR" sz="4400" dirty="0" err="1">
                <a:latin typeface="Arial Rounded MT Bold" panose="020F0704030504030204" pitchFamily="34" charset="0"/>
              </a:rPr>
              <a:t>nenpòt</a:t>
            </a:r>
            <a:r>
              <a:rPr lang="fr-FR" sz="4400" dirty="0">
                <a:latin typeface="Arial Rounded MT Bold" panose="020F0704030504030204" pitchFamily="34" charset="0"/>
              </a:rPr>
              <a:t> </a:t>
            </a:r>
            <a:r>
              <a:rPr lang="fr-FR" sz="4400" dirty="0" err="1">
                <a:latin typeface="Arial Rounded MT Bold" panose="020F0704030504030204" pitchFamily="34" charset="0"/>
              </a:rPr>
              <a:t>ki</a:t>
            </a:r>
            <a:r>
              <a:rPr lang="fr-FR" sz="4400" dirty="0">
                <a:latin typeface="Arial Rounded MT Bold" panose="020F0704030504030204" pitchFamily="34" charset="0"/>
              </a:rPr>
              <a:t> </a:t>
            </a:r>
            <a:r>
              <a:rPr lang="fr-FR" sz="4400" dirty="0" err="1">
                <a:latin typeface="Arial Rounded MT Bold" panose="020F0704030504030204" pitchFamily="34" charset="0"/>
              </a:rPr>
              <a:t>wout</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li </a:t>
            </a:r>
            <a:r>
              <a:rPr lang="fr-FR" sz="4400" dirty="0" err="1">
                <a:latin typeface="Arial Rounded MT Bold" panose="020F0704030504030204" pitchFamily="34" charset="0"/>
              </a:rPr>
              <a:t>delivre</a:t>
            </a:r>
            <a:r>
              <a:rPr lang="fr-FR" sz="4400" dirty="0">
                <a:latin typeface="Arial Rounded MT Bold" panose="020F0704030504030204" pitchFamily="34" charset="0"/>
              </a:rPr>
              <a:t> ou</a:t>
            </a:r>
            <a:br>
              <a:rPr lang="fr-FR" sz="4400" dirty="0">
                <a:latin typeface="Arial Rounded MT Bold" panose="020F0704030504030204" pitchFamily="34" charset="0"/>
              </a:rPr>
            </a:br>
            <a:r>
              <a:rPr lang="fr-FR" sz="4400" dirty="0">
                <a:latin typeface="Arial Rounded MT Bold" panose="020F0704030504030204" pitchFamily="34" charset="0"/>
              </a:rPr>
              <a:t>Nan tout </a:t>
            </a:r>
            <a:r>
              <a:rPr lang="fr-FR" sz="4400" dirty="0" err="1">
                <a:latin typeface="Arial Rounded MT Bold" panose="020F0704030504030204" pitchFamily="34" charset="0"/>
              </a:rPr>
              <a:t>pyèj</a:t>
            </a:r>
            <a:r>
              <a:rPr lang="fr-FR" sz="4400" dirty="0">
                <a:latin typeface="Arial Rounded MT Bold" panose="020F0704030504030204" pitchFamily="34" charset="0"/>
              </a:rPr>
              <a:t>, tout </a:t>
            </a:r>
            <a:r>
              <a:rPr lang="fr-FR" sz="4400" dirty="0" err="1">
                <a:latin typeface="Arial Rounded MT Bold" panose="020F0704030504030204" pitchFamily="34" charset="0"/>
              </a:rPr>
              <a:t>dout</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a:latin typeface="Arial Rounded MT Bold" panose="020F0704030504030204" pitchFamily="34" charset="0"/>
              </a:rPr>
              <a:t>Kite l </a:t>
            </a:r>
            <a:r>
              <a:rPr lang="fr-FR" sz="4400" dirty="0" err="1">
                <a:latin typeface="Arial Rounded MT Bold" panose="020F0704030504030204" pitchFamily="34" charset="0"/>
              </a:rPr>
              <a:t>fè</a:t>
            </a:r>
            <a:r>
              <a:rPr lang="fr-FR" sz="4400" dirty="0">
                <a:latin typeface="Arial Rounded MT Bold" panose="020F0704030504030204" pitchFamily="34" charset="0"/>
              </a:rPr>
              <a:t> ou </a:t>
            </a:r>
            <a:r>
              <a:rPr lang="fr-FR" sz="4400" dirty="0" err="1">
                <a:latin typeface="Arial Rounded MT Bold" panose="020F0704030504030204" pitchFamily="34" charset="0"/>
              </a:rPr>
              <a:t>kon</a:t>
            </a:r>
            <a:r>
              <a:rPr lang="fr-FR" sz="4400" dirty="0">
                <a:latin typeface="Arial Rounded MT Bold" panose="020F0704030504030204" pitchFamily="34" charset="0"/>
              </a:rPr>
              <a:t> li </a:t>
            </a:r>
            <a:r>
              <a:rPr lang="fr-FR" sz="4400" dirty="0" err="1">
                <a:latin typeface="Arial Rounded MT Bold" panose="020F0704030504030204" pitchFamily="34" charset="0"/>
              </a:rPr>
              <a:t>vle</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162175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F22AB-2825-4E63-1CBD-3D9B06C845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AC6721-BF1D-C316-FE66-B011FF484737}"/>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Kè</a:t>
            </a:r>
            <a:br>
              <a:rPr lang="fr-FR" sz="4400" dirty="0">
                <a:latin typeface="Arial Rounded MT Bold" panose="020F0704030504030204" pitchFamily="34" charset="0"/>
              </a:rPr>
            </a:br>
            <a:r>
              <a:rPr lang="fr-FR" sz="4400" dirty="0">
                <a:solidFill>
                  <a:srgbClr val="C00000"/>
                </a:solidFill>
                <a:latin typeface="Arial Rounded MT Bold" panose="020F0704030504030204" pitchFamily="34" charset="0"/>
              </a:rPr>
              <a:t>Pisans li ka </a:t>
            </a:r>
            <a:r>
              <a:rPr lang="fr-FR" sz="4400" dirty="0" err="1">
                <a:solidFill>
                  <a:srgbClr val="C00000"/>
                </a:solidFill>
                <a:latin typeface="Arial Rounded MT Bold" panose="020F0704030504030204" pitchFamily="34" charset="0"/>
              </a:rPr>
              <a:t>fè</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sa ou </a:t>
            </a:r>
            <a:r>
              <a:rPr lang="fr-FR" sz="4400" dirty="0" err="1">
                <a:solidFill>
                  <a:srgbClr val="C00000"/>
                </a:solidFill>
                <a:latin typeface="Arial Rounded MT Bold" panose="020F0704030504030204" pitchFamily="34" charset="0"/>
              </a:rPr>
              <a:t>dwe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a:solidFill>
                  <a:srgbClr val="C00000"/>
                </a:solidFill>
                <a:latin typeface="Arial Rounded MT Bold" panose="020F0704030504030204" pitchFamily="34" charset="0"/>
              </a:rPr>
              <a:t>San l ka </a:t>
            </a:r>
            <a:r>
              <a:rPr lang="fr-FR" sz="4400" dirty="0" err="1">
                <a:solidFill>
                  <a:srgbClr val="C00000"/>
                </a:solidFill>
                <a:latin typeface="Arial Rounded MT Bold" panose="020F0704030504030204" pitchFamily="34" charset="0"/>
              </a:rPr>
              <a:t>netwaye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kè</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Lanmou</a:t>
            </a:r>
            <a:r>
              <a:rPr lang="fr-FR" sz="4400" dirty="0">
                <a:solidFill>
                  <a:srgbClr val="C00000"/>
                </a:solidFill>
                <a:latin typeface="Arial Rounded MT Bold" panose="020F0704030504030204" pitchFamily="34" charset="0"/>
              </a:rPr>
              <a:t> li va </a:t>
            </a:r>
            <a:r>
              <a:rPr lang="fr-FR" sz="4400" dirty="0" err="1">
                <a:solidFill>
                  <a:srgbClr val="C00000"/>
                </a:solidFill>
                <a:latin typeface="Arial Rounded MT Bold" panose="020F0704030504030204" pitchFamily="34" charset="0"/>
              </a:rPr>
              <a:t>plen</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nanm</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si ou </a:t>
            </a:r>
            <a:r>
              <a:rPr lang="fr-FR" sz="4400" dirty="0" err="1">
                <a:solidFill>
                  <a:srgbClr val="C00000"/>
                </a:solidFill>
                <a:latin typeface="Arial Rounded MT Bold" panose="020F0704030504030204" pitchFamily="34" charset="0"/>
              </a:rPr>
              <a:t>kwè</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Pito</a:t>
            </a:r>
            <a:r>
              <a:rPr lang="fr-FR" sz="4400" dirty="0">
                <a:solidFill>
                  <a:srgbClr val="C00000"/>
                </a:solidFill>
                <a:latin typeface="Arial Rounded MT Bold" panose="020F0704030504030204" pitchFamily="34" charset="0"/>
              </a:rPr>
              <a:t> w kite l </a:t>
            </a:r>
            <a:r>
              <a:rPr lang="fr-FR" sz="4400" dirty="0" err="1">
                <a:solidFill>
                  <a:srgbClr val="C00000"/>
                </a:solidFill>
                <a:latin typeface="Arial Rounded MT Bold" panose="020F0704030504030204" pitchFamily="34" charset="0"/>
              </a:rPr>
              <a:t>kondui</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vle</a:t>
            </a:r>
            <a:r>
              <a:rPr lang="fr-FR" sz="4400" dirty="0">
                <a:solidFill>
                  <a:srgbClr val="C00000"/>
                </a:solidFill>
                <a:latin typeface="Arial Rounded MT Bold" panose="020F0704030504030204" pitchFamily="34" charset="0"/>
              </a:rPr>
              <a: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83056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4B3DA-2FF3-A8A3-2D86-5A5381971F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75234D-F4E0-8BB8-DDCE-4A6B845F7813}"/>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3</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chache</a:t>
            </a:r>
            <a:r>
              <a:rPr lang="fr-FR" sz="4400" dirty="0">
                <a:latin typeface="Arial Rounded MT Bold" panose="020F0704030504030204" pitchFamily="34" charset="0"/>
              </a:rPr>
              <a:t> </a:t>
            </a:r>
            <a:r>
              <a:rPr lang="fr-FR" sz="4400" dirty="0" err="1">
                <a:latin typeface="Arial Rounded MT Bold" panose="020F0704030504030204" pitchFamily="34" charset="0"/>
              </a:rPr>
              <a:t>yon</a:t>
            </a:r>
            <a:r>
              <a:rPr lang="fr-FR" sz="4400" dirty="0">
                <a:latin typeface="Arial Rounded MT Bold" panose="020F0704030504030204" pitchFamily="34" charset="0"/>
              </a:rPr>
              <a:t> repo</a:t>
            </a:r>
            <a:br>
              <a:rPr lang="fr-FR" sz="4400" dirty="0">
                <a:latin typeface="Arial Rounded MT Bold" panose="020F0704030504030204" pitchFamily="34" charset="0"/>
              </a:rPr>
            </a:br>
            <a:r>
              <a:rPr lang="fr-FR" sz="4400" dirty="0">
                <a:latin typeface="Arial Rounded MT Bold" panose="020F0704030504030204" pitchFamily="34" charset="0"/>
              </a:rPr>
              <a:t>Pou </a:t>
            </a:r>
            <a:r>
              <a:rPr lang="fr-FR" sz="4400" dirty="0" err="1">
                <a:latin typeface="Arial Rounded MT Bold" panose="020F0704030504030204" pitchFamily="34" charset="0"/>
              </a:rPr>
              <a:t>nanm</a:t>
            </a:r>
            <a:r>
              <a:rPr lang="fr-FR" sz="4400" dirty="0">
                <a:latin typeface="Arial Rounded MT Bold" panose="020F0704030504030204" pitchFamily="34" charset="0"/>
              </a:rPr>
              <a:t> ou </a:t>
            </a:r>
            <a:r>
              <a:rPr lang="fr-FR" sz="4400" dirty="0" err="1">
                <a:latin typeface="Arial Rounded MT Bold" panose="020F0704030504030204" pitchFamily="34" charset="0"/>
              </a:rPr>
              <a:t>ki</a:t>
            </a:r>
            <a:r>
              <a:rPr lang="fr-FR" sz="4400" dirty="0">
                <a:latin typeface="Arial Rounded MT Bold" panose="020F0704030504030204" pitchFamily="34" charset="0"/>
              </a:rPr>
              <a:t> </a:t>
            </a:r>
            <a:r>
              <a:rPr lang="fr-FR" sz="4400" dirty="0" err="1">
                <a:latin typeface="Arial Rounded MT Bold" panose="020F0704030504030204" pitchFamily="34" charset="0"/>
              </a:rPr>
              <a:t>twouble</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Kris la</a:t>
            </a:r>
            <a:br>
              <a:rPr lang="fr-FR" sz="4400" dirty="0">
                <a:latin typeface="Arial Rounded MT Bold" panose="020F0704030504030204" pitchFamily="34" charset="0"/>
              </a:rPr>
            </a:br>
            <a:r>
              <a:rPr lang="fr-FR" sz="4400" dirty="0" err="1">
                <a:latin typeface="Arial Rounded MT Bold" panose="020F0704030504030204" pitchFamily="34" charset="0"/>
              </a:rPr>
              <a:t>Avèk</a:t>
            </a:r>
            <a:r>
              <a:rPr lang="fr-FR" sz="4400" dirty="0">
                <a:latin typeface="Arial Rounded MT Bold" panose="020F0704030504030204" pitchFamily="34" charset="0"/>
              </a:rPr>
              <a:t> ou nan </a:t>
            </a:r>
            <a:r>
              <a:rPr lang="fr-FR" sz="4400" dirty="0" err="1">
                <a:latin typeface="Arial Rounded MT Bold" panose="020F0704030504030204" pitchFamily="34" charset="0"/>
              </a:rPr>
              <a:t>eprèv</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a:t>
            </a:r>
            <a:r>
              <a:rPr lang="fr-FR" sz="4400" dirty="0" err="1">
                <a:latin typeface="Arial Rounded MT Bold" panose="020F0704030504030204" pitchFamily="34" charset="0"/>
              </a:rPr>
              <a:t>obeyi</a:t>
            </a:r>
            <a:r>
              <a:rPr lang="fr-FR" sz="4400" dirty="0">
                <a:latin typeface="Arial Rounded MT Bold" panose="020F0704030504030204" pitchFamily="34" charset="0"/>
              </a:rPr>
              <a:t> li</a:t>
            </a:r>
            <a:br>
              <a:rPr lang="fr-FR" sz="4400" dirty="0">
                <a:latin typeface="Arial Rounded MT Bold" panose="020F0704030504030204" pitchFamily="34" charset="0"/>
              </a:rPr>
            </a:br>
            <a:r>
              <a:rPr lang="fr-FR" sz="4400" dirty="0">
                <a:latin typeface="Arial Rounded MT Bold" panose="020F0704030504030204" pitchFamily="34" charset="0"/>
              </a:rPr>
              <a:t>E pote </a:t>
            </a:r>
            <a:r>
              <a:rPr lang="fr-FR" sz="4400" dirty="0" err="1">
                <a:latin typeface="Arial Rounded MT Bold" panose="020F0704030504030204" pitchFamily="34" charset="0"/>
              </a:rPr>
              <a:t>fwi</a:t>
            </a:r>
            <a:r>
              <a:rPr lang="fr-FR" sz="4400" dirty="0">
                <a:latin typeface="Arial Rounded MT Bold" panose="020F0704030504030204" pitchFamily="34" charset="0"/>
              </a:rPr>
              <a:t> bon </a:t>
            </a:r>
            <a:r>
              <a:rPr lang="fr-FR" sz="4400" dirty="0" err="1">
                <a:latin typeface="Arial Rounded MT Bold" panose="020F0704030504030204" pitchFamily="34" charset="0"/>
              </a:rPr>
              <a:t>zèv</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a:latin typeface="Arial Rounded MT Bold" panose="020F0704030504030204" pitchFamily="34" charset="0"/>
              </a:rPr>
              <a:t>Kite l </a:t>
            </a:r>
            <a:r>
              <a:rPr lang="fr-FR" sz="4400" dirty="0" err="1">
                <a:latin typeface="Arial Rounded MT Bold" panose="020F0704030504030204" pitchFamily="34" charset="0"/>
              </a:rPr>
              <a:t>fè</a:t>
            </a:r>
            <a:r>
              <a:rPr lang="fr-FR" sz="4400" dirty="0">
                <a:latin typeface="Arial Rounded MT Bold" panose="020F0704030504030204" pitchFamily="34" charset="0"/>
              </a:rPr>
              <a:t> ou </a:t>
            </a:r>
            <a:r>
              <a:rPr lang="fr-FR" sz="4400" dirty="0" err="1">
                <a:latin typeface="Arial Rounded MT Bold" panose="020F0704030504030204" pitchFamily="34" charset="0"/>
              </a:rPr>
              <a:t>kon</a:t>
            </a:r>
            <a:r>
              <a:rPr lang="fr-FR" sz="4400" dirty="0">
                <a:latin typeface="Arial Rounded MT Bold" panose="020F0704030504030204" pitchFamily="34" charset="0"/>
              </a:rPr>
              <a:t> li </a:t>
            </a:r>
            <a:r>
              <a:rPr lang="fr-FR" sz="4400" dirty="0" err="1">
                <a:latin typeface="Arial Rounded MT Bold" panose="020F0704030504030204" pitchFamily="34" charset="0"/>
              </a:rPr>
              <a:t>vle</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265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E00EF-2A18-CBEF-0086-3812A054C2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5807E8-F8A2-EC78-73BC-251C17E1801B}"/>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Kè</a:t>
            </a:r>
            <a:br>
              <a:rPr lang="fr-FR" sz="4400" dirty="0">
                <a:latin typeface="Arial Rounded MT Bold" panose="020F0704030504030204" pitchFamily="34" charset="0"/>
              </a:rPr>
            </a:br>
            <a:r>
              <a:rPr lang="fr-FR" sz="4400" dirty="0">
                <a:solidFill>
                  <a:srgbClr val="C00000"/>
                </a:solidFill>
                <a:latin typeface="Arial Rounded MT Bold" panose="020F0704030504030204" pitchFamily="34" charset="0"/>
              </a:rPr>
              <a:t>Pisans li ka </a:t>
            </a:r>
            <a:r>
              <a:rPr lang="fr-FR" sz="4400" dirty="0" err="1">
                <a:solidFill>
                  <a:srgbClr val="C00000"/>
                </a:solidFill>
                <a:latin typeface="Arial Rounded MT Bold" panose="020F0704030504030204" pitchFamily="34" charset="0"/>
              </a:rPr>
              <a:t>fè</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sa ou </a:t>
            </a:r>
            <a:r>
              <a:rPr lang="fr-FR" sz="4400" dirty="0" err="1">
                <a:solidFill>
                  <a:srgbClr val="C00000"/>
                </a:solidFill>
                <a:latin typeface="Arial Rounded MT Bold" panose="020F0704030504030204" pitchFamily="34" charset="0"/>
              </a:rPr>
              <a:t>dwe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a:solidFill>
                  <a:srgbClr val="C00000"/>
                </a:solidFill>
                <a:latin typeface="Arial Rounded MT Bold" panose="020F0704030504030204" pitchFamily="34" charset="0"/>
              </a:rPr>
              <a:t>San l ka </a:t>
            </a:r>
            <a:r>
              <a:rPr lang="fr-FR" sz="4400" dirty="0" err="1">
                <a:solidFill>
                  <a:srgbClr val="C00000"/>
                </a:solidFill>
                <a:latin typeface="Arial Rounded MT Bold" panose="020F0704030504030204" pitchFamily="34" charset="0"/>
              </a:rPr>
              <a:t>netwaye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kè</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Lanmou</a:t>
            </a:r>
            <a:r>
              <a:rPr lang="fr-FR" sz="4400" dirty="0">
                <a:solidFill>
                  <a:srgbClr val="C00000"/>
                </a:solidFill>
                <a:latin typeface="Arial Rounded MT Bold" panose="020F0704030504030204" pitchFamily="34" charset="0"/>
              </a:rPr>
              <a:t> li va </a:t>
            </a:r>
            <a:r>
              <a:rPr lang="fr-FR" sz="4400" dirty="0" err="1">
                <a:solidFill>
                  <a:srgbClr val="C00000"/>
                </a:solidFill>
                <a:latin typeface="Arial Rounded MT Bold" panose="020F0704030504030204" pitchFamily="34" charset="0"/>
              </a:rPr>
              <a:t>plen</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nanm</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si ou </a:t>
            </a:r>
            <a:r>
              <a:rPr lang="fr-FR" sz="4400" dirty="0" err="1">
                <a:solidFill>
                  <a:srgbClr val="C00000"/>
                </a:solidFill>
                <a:latin typeface="Arial Rounded MT Bold" panose="020F0704030504030204" pitchFamily="34" charset="0"/>
              </a:rPr>
              <a:t>kwè</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Pito</a:t>
            </a:r>
            <a:r>
              <a:rPr lang="fr-FR" sz="4400" dirty="0">
                <a:solidFill>
                  <a:srgbClr val="C00000"/>
                </a:solidFill>
                <a:latin typeface="Arial Rounded MT Bold" panose="020F0704030504030204" pitchFamily="34" charset="0"/>
              </a:rPr>
              <a:t> w kite l </a:t>
            </a:r>
            <a:r>
              <a:rPr lang="fr-FR" sz="4400" dirty="0" err="1">
                <a:solidFill>
                  <a:srgbClr val="C00000"/>
                </a:solidFill>
                <a:latin typeface="Arial Rounded MT Bold" panose="020F0704030504030204" pitchFamily="34" charset="0"/>
              </a:rPr>
              <a:t>kondui</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vle</a:t>
            </a:r>
            <a:r>
              <a:rPr lang="fr-FR" sz="4400" dirty="0">
                <a:solidFill>
                  <a:srgbClr val="C00000"/>
                </a:solidFill>
                <a:latin typeface="Arial Rounded MT Bold" panose="020F0704030504030204" pitchFamily="34" charset="0"/>
              </a:rPr>
              <a: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323867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55219</TotalTime>
  <Words>2374</Words>
  <Application>Microsoft Office PowerPoint</Application>
  <PresentationFormat>On-screen Show (4:3)</PresentationFormat>
  <Paragraphs>109</Paragraphs>
  <Slides>37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Arial Rounded MT Bold</vt:lpstr>
      <vt:lpstr>Calibri</vt:lpstr>
      <vt:lpstr>Copperplate Gothic Bold</vt:lpstr>
      <vt:lpstr>Office Theme</vt:lpstr>
      <vt:lpstr>CHRIST THE ROCK CONGREGATION VENDREDI 23 OCTOBRE 2026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dc:title>
  <dc:creator>MARC EDOUARD SIMEON</dc:creator>
  <cp:lastModifiedBy>Marc Simeon</cp:lastModifiedBy>
  <cp:revision>374</cp:revision>
  <dcterms:created xsi:type="dcterms:W3CDTF">2022-04-13T13:36:19Z</dcterms:created>
  <dcterms:modified xsi:type="dcterms:W3CDTF">2026-10-24T22:19:45Z</dcterms:modified>
</cp:coreProperties>
</file>