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  <p:sldMasterId id="2147483708" r:id="rId3"/>
    <p:sldMasterId id="2147483720" r:id="rId4"/>
    <p:sldMasterId id="2147483756" r:id="rId5"/>
  </p:sldMasterIdLst>
  <p:sldIdLst>
    <p:sldId id="256" r:id="rId6"/>
    <p:sldId id="376" r:id="rId7"/>
    <p:sldId id="344" r:id="rId8"/>
    <p:sldId id="299" r:id="rId9"/>
    <p:sldId id="449" r:id="rId10"/>
    <p:sldId id="496" r:id="rId11"/>
    <p:sldId id="537" r:id="rId12"/>
    <p:sldId id="539" r:id="rId13"/>
    <p:sldId id="540" r:id="rId14"/>
    <p:sldId id="541" r:id="rId15"/>
    <p:sldId id="505" r:id="rId16"/>
    <p:sldId id="450" r:id="rId17"/>
    <p:sldId id="507" r:id="rId18"/>
    <p:sldId id="542" r:id="rId19"/>
    <p:sldId id="543" r:id="rId20"/>
    <p:sldId id="544" r:id="rId21"/>
    <p:sldId id="437" r:id="rId22"/>
    <p:sldId id="545" r:id="rId23"/>
    <p:sldId id="546" r:id="rId24"/>
    <p:sldId id="547" r:id="rId25"/>
    <p:sldId id="445" r:id="rId26"/>
    <p:sldId id="438" r:id="rId27"/>
    <p:sldId id="548" r:id="rId28"/>
    <p:sldId id="504" r:id="rId29"/>
    <p:sldId id="506" r:id="rId30"/>
    <p:sldId id="458" r:id="rId31"/>
    <p:sldId id="549" r:id="rId32"/>
    <p:sldId id="550" r:id="rId33"/>
    <p:sldId id="551" r:id="rId34"/>
    <p:sldId id="552" r:id="rId35"/>
    <p:sldId id="553" r:id="rId36"/>
    <p:sldId id="538" r:id="rId37"/>
    <p:sldId id="554" r:id="rId38"/>
    <p:sldId id="555" r:id="rId39"/>
    <p:sldId id="556" r:id="rId40"/>
    <p:sldId id="557" r:id="rId41"/>
    <p:sldId id="559" r:id="rId42"/>
    <p:sldId id="432" r:id="rId43"/>
    <p:sldId id="560" r:id="rId44"/>
    <p:sldId id="561" r:id="rId45"/>
    <p:sldId id="563" r:id="rId46"/>
    <p:sldId id="562" r:id="rId47"/>
    <p:sldId id="564" r:id="rId48"/>
    <p:sldId id="512" r:id="rId49"/>
    <p:sldId id="565" r:id="rId50"/>
    <p:sldId id="566" r:id="rId51"/>
    <p:sldId id="447" r:id="rId52"/>
    <p:sldId id="434" r:id="rId53"/>
    <p:sldId id="398" r:id="rId54"/>
    <p:sldId id="534" r:id="rId55"/>
    <p:sldId id="411" r:id="rId56"/>
    <p:sldId id="536" r:id="rId57"/>
    <p:sldId id="435" r:id="rId58"/>
    <p:sldId id="567" r:id="rId59"/>
    <p:sldId id="568" r:id="rId60"/>
    <p:sldId id="533" r:id="rId61"/>
    <p:sldId id="491" r:id="rId62"/>
    <p:sldId id="535" r:id="rId63"/>
    <p:sldId id="408" r:id="rId64"/>
    <p:sldId id="494" r:id="rId65"/>
    <p:sldId id="569" r:id="rId66"/>
    <p:sldId id="570" r:id="rId67"/>
    <p:sldId id="313" r:id="rId68"/>
    <p:sldId id="342" r:id="rId6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EAEC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76" autoAdjust="0"/>
  </p:normalViewPr>
  <p:slideViewPr>
    <p:cSldViewPr>
      <p:cViewPr varScale="1">
        <p:scale>
          <a:sx n="75" d="100"/>
          <a:sy n="75" d="100"/>
        </p:scale>
        <p:origin x="1594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7" Type="http://schemas.openxmlformats.org/officeDocument/2006/relationships/slide" Target="slides/slide2.xml"/><Relationship Id="rId71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61" Type="http://schemas.openxmlformats.org/officeDocument/2006/relationships/slide" Target="slides/slide56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10/23/2026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10/23/2026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10/23/2026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10/23/2026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10/23/2026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10/23/2026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‹#›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chantsdesperanceonline.com/18-kcd-jezu-mwen-renmen-ou-se-ou-ki-sove-m" TargetMode="Externa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4114800"/>
            <a:ext cx="8915400" cy="25146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Corbel" panose="020B0503020204020204" pitchFamily="34" charset="0"/>
              </a:rPr>
              <a:t>ANNIVERSARY CELEBRATION</a:t>
            </a:r>
          </a:p>
          <a:p>
            <a:pPr algn="ctr"/>
            <a:r>
              <a:rPr lang="en-US" sz="3200" b="1" dirty="0">
                <a:solidFill>
                  <a:srgbClr val="C00000"/>
                </a:solidFill>
                <a:latin typeface="Corbel" panose="020B0503020204020204" pitchFamily="34" charset="0"/>
              </a:rPr>
              <a:t>SUNDAY OCTOBER 25</a:t>
            </a:r>
            <a:r>
              <a:rPr lang="en-US" sz="3200" b="1" baseline="30000" dirty="0">
                <a:solidFill>
                  <a:srgbClr val="C00000"/>
                </a:solidFill>
                <a:latin typeface="Corbel" panose="020B0503020204020204" pitchFamily="34" charset="0"/>
              </a:rPr>
              <a:t>TH</a:t>
            </a:r>
            <a:r>
              <a:rPr lang="en-US" sz="3200" b="1" dirty="0">
                <a:solidFill>
                  <a:srgbClr val="C00000"/>
                </a:solidFill>
                <a:latin typeface="Corbel" panose="020B0503020204020204" pitchFamily="34" charset="0"/>
              </a:rPr>
              <a:t> 2026</a:t>
            </a:r>
          </a:p>
          <a:p>
            <a:pPr algn="ctr"/>
            <a:r>
              <a:rPr lang="en-US" sz="3200" b="1" dirty="0">
                <a:solidFill>
                  <a:schemeClr val="tx1"/>
                </a:solidFill>
                <a:latin typeface="Corbel" panose="020B0503020204020204" pitchFamily="34" charset="0"/>
              </a:rPr>
              <a:t>Dirigeant: Maestro Renaud Terzier</a:t>
            </a:r>
          </a:p>
          <a:p>
            <a:pPr algn="just"/>
            <a:r>
              <a:rPr lang="fr-FR" sz="3200" b="1" dirty="0"/>
              <a:t>Oh ! si mon peuple m’écoutait, s’il marchait dans mes voies, leur bonheur durerait toujours </a:t>
            </a:r>
            <a:r>
              <a:rPr lang="fr-FR" sz="3000" dirty="0">
                <a:solidFill>
                  <a:srgbClr val="FF0000"/>
                </a:solidFill>
                <a:latin typeface="Arial Rounded MT Bold" pitchFamily="34" charset="0"/>
              </a:rPr>
              <a:t>Ps 81:14-17 </a:t>
            </a:r>
            <a:endParaRPr lang="en-US" sz="30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pic>
        <p:nvPicPr>
          <p:cNvPr id="67586" name="Picture 2" descr="http://t1.gstatic.com/images?q=tbn:ANd9GcS_320aEnXmxOOY_F2T5nDT3uaLD5CtYjNEbYIZUZNL2wBTokhQU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541869">
            <a:off x="7522183" y="-97816"/>
            <a:ext cx="1692073" cy="1692073"/>
          </a:xfrm>
          <a:prstGeom prst="rect">
            <a:avLst/>
          </a:prstGeom>
          <a:noFill/>
        </p:spPr>
      </p:pic>
      <p:pic>
        <p:nvPicPr>
          <p:cNvPr id="67588" name="Picture 4" descr="http://t1.gstatic.com/images?q=tbn:ANd9GcRtAwuCD2ERHcdFqpAxjOwQPfgINgTFJa1Ncvm14vi6wMqfes_bq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609600" y="2438400"/>
            <a:ext cx="2143125" cy="2143125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419100" y="457200"/>
            <a:ext cx="83058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WELCOME TO </a:t>
            </a:r>
            <a:r>
              <a:rPr lang="en-US" sz="5400" b="1" cap="none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CHRIST THE ROCK CONGREGATION</a:t>
            </a:r>
            <a:endParaRPr lang="fr-FR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3810000"/>
            <a:ext cx="16002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rbel" panose="020B0503020204020204" pitchFamily="34" charset="0"/>
              </a:rPr>
              <a:t>16th</a:t>
            </a:r>
            <a:endParaRPr lang="fr-FR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304800"/>
            <a:ext cx="7391400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109728" indent="0" algn="ctr">
              <a:buNone/>
            </a:pPr>
            <a:r>
              <a:rPr lang="en-US" sz="7200" b="1" dirty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anose="020F0704030504030204" pitchFamily="34" charset="0"/>
              </a:rPr>
              <a:t>Christ The Rock Congregation,</a:t>
            </a:r>
          </a:p>
          <a:p>
            <a:pPr marL="109728" indent="0" algn="ctr">
              <a:buNone/>
            </a:pPr>
            <a:r>
              <a:rPr lang="en-US" sz="7200" b="1" dirty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anose="020F0704030504030204" pitchFamily="34" charset="0"/>
              </a:rPr>
              <a:t>a church where </a:t>
            </a:r>
          </a:p>
          <a:p>
            <a:pPr marL="109728" indent="0" algn="ctr">
              <a:buNone/>
            </a:pPr>
            <a:r>
              <a:rPr lang="en-US" sz="7200" b="1" dirty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anose="020F0704030504030204" pitchFamily="34" charset="0"/>
              </a:rPr>
              <a:t>the love of God </a:t>
            </a:r>
          </a:p>
          <a:p>
            <a:pPr marL="109728" indent="0" algn="ctr">
              <a:buNone/>
            </a:pPr>
            <a:r>
              <a:rPr lang="en-US" sz="7200" b="1" dirty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rgbClr val="0070C0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anose="020F0704030504030204" pitchFamily="34" charset="0"/>
              </a:rPr>
              <a:t>is in action!</a:t>
            </a:r>
            <a:endParaRPr lang="fr-FR" sz="7200" b="1" dirty="0">
              <a:ln w="31550" cmpd="sng">
                <a:solidFill>
                  <a:schemeClr val="tx1"/>
                </a:solidFill>
                <a:prstDash val="solid"/>
              </a:ln>
              <a:solidFill>
                <a:srgbClr val="0070C0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4428738"/>
            <a:ext cx="2263178" cy="242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034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1021"/>
            <a:ext cx="9144000" cy="6496980"/>
          </a:xfrm>
          <a:prstGeom prst="rect">
            <a:avLst/>
          </a:prstGeom>
          <a:solidFill>
            <a:srgbClr val="EAECD4"/>
          </a:solidFill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991600" cy="6553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fr-FR" sz="3600" dirty="0"/>
              <a:t>Ou </a:t>
            </a:r>
            <a:r>
              <a:rPr lang="fr-FR" sz="3600" dirty="0" err="1"/>
              <a:t>merite</a:t>
            </a:r>
            <a:r>
              <a:rPr lang="fr-FR" sz="3600" dirty="0"/>
              <a:t> tout </a:t>
            </a:r>
            <a:r>
              <a:rPr lang="fr-FR" sz="3600" dirty="0" err="1"/>
              <a:t>glwa</a:t>
            </a:r>
            <a:br>
              <a:rPr lang="fr-FR" sz="3600" dirty="0"/>
            </a:br>
            <a:r>
              <a:rPr lang="fr-FR" sz="3600" dirty="0" err="1"/>
              <a:t>Avèk</a:t>
            </a:r>
            <a:r>
              <a:rPr lang="fr-FR" sz="3600" dirty="0"/>
              <a:t> </a:t>
            </a:r>
            <a:r>
              <a:rPr lang="fr-FR" sz="3600" dirty="0" err="1"/>
              <a:t>lonè</a:t>
            </a:r>
            <a:br>
              <a:rPr lang="fr-FR" sz="3600" dirty="0"/>
            </a:br>
            <a:r>
              <a:rPr lang="fr-FR" sz="3600" dirty="0" err="1"/>
              <a:t>Mwen</a:t>
            </a:r>
            <a:r>
              <a:rPr lang="fr-FR" sz="3600" dirty="0"/>
              <a:t> </a:t>
            </a:r>
            <a:r>
              <a:rPr lang="fr-FR" sz="3600" dirty="0" err="1"/>
              <a:t>leve</a:t>
            </a:r>
            <a:r>
              <a:rPr lang="fr-FR" sz="3600" dirty="0"/>
              <a:t> </a:t>
            </a:r>
            <a:r>
              <a:rPr lang="fr-FR" sz="3600" dirty="0" err="1"/>
              <a:t>menm</a:t>
            </a:r>
            <a:r>
              <a:rPr lang="fr-FR" sz="3600" dirty="0"/>
              <a:t> pou m adore ou</a:t>
            </a:r>
            <a:br>
              <a:rPr lang="fr-FR" sz="3600" dirty="0"/>
            </a:br>
            <a:r>
              <a:rPr lang="fr-FR" sz="3600" dirty="0" err="1"/>
              <a:t>Vwa</a:t>
            </a:r>
            <a:r>
              <a:rPr lang="fr-FR" sz="3600" dirty="0"/>
              <a:t> m pou m </a:t>
            </a:r>
            <a:r>
              <a:rPr lang="fr-FR" sz="3600" dirty="0" err="1"/>
              <a:t>glorifye</a:t>
            </a:r>
            <a:r>
              <a:rPr lang="fr-FR" sz="3600" dirty="0"/>
              <a:t> non ou</a:t>
            </a:r>
            <a:r>
              <a:rPr lang="fr-FR" sz="3600" b="1" i="1" dirty="0"/>
              <a:t> (3 </a:t>
            </a:r>
            <a:r>
              <a:rPr lang="fr-FR" sz="3600" b="1" i="1" dirty="0" err="1"/>
              <a:t>fwa</a:t>
            </a:r>
            <a:r>
              <a:rPr lang="fr-FR" sz="3600" b="1" i="1" dirty="0"/>
              <a:t>)</a:t>
            </a:r>
            <a:br>
              <a:rPr lang="fr-FR" sz="3600" dirty="0"/>
            </a:br>
            <a:r>
              <a:rPr lang="fr-FR" sz="3600" dirty="0"/>
              <a:t> </a:t>
            </a:r>
            <a:br>
              <a:rPr lang="fr-FR" sz="3600" dirty="0"/>
            </a:br>
            <a:r>
              <a:rPr lang="fr-FR" sz="3600" dirty="0"/>
              <a:t>Paske ou </a:t>
            </a:r>
            <a:r>
              <a:rPr lang="fr-FR" sz="3600" dirty="0" err="1"/>
              <a:t>gran</a:t>
            </a:r>
            <a:br>
              <a:rPr lang="fr-FR" sz="3600" dirty="0"/>
            </a:br>
            <a:r>
              <a:rPr lang="fr-FR" sz="3600" dirty="0"/>
              <a:t>Ou </a:t>
            </a:r>
            <a:r>
              <a:rPr lang="fr-FR" sz="3600" dirty="0" err="1"/>
              <a:t>toujou</a:t>
            </a:r>
            <a:r>
              <a:rPr lang="fr-FR" sz="3600" dirty="0"/>
              <a:t> </a:t>
            </a:r>
            <a:r>
              <a:rPr lang="fr-FR" sz="3600" dirty="0" err="1"/>
              <a:t>fè</a:t>
            </a:r>
            <a:r>
              <a:rPr lang="fr-FR" sz="3600" dirty="0"/>
              <a:t> </a:t>
            </a:r>
            <a:r>
              <a:rPr lang="fr-FR" sz="3600" dirty="0" err="1"/>
              <a:t>gwo</a:t>
            </a:r>
            <a:r>
              <a:rPr lang="fr-FR" sz="3600" dirty="0"/>
              <a:t> </a:t>
            </a:r>
            <a:r>
              <a:rPr lang="fr-FR" sz="3600" dirty="0" err="1"/>
              <a:t>mirak</a:t>
            </a:r>
            <a:br>
              <a:rPr lang="fr-FR" sz="3600" dirty="0"/>
            </a:br>
            <a:r>
              <a:rPr lang="fr-FR" sz="3600" dirty="0"/>
              <a:t>Pa </a:t>
            </a:r>
            <a:r>
              <a:rPr lang="fr-FR" sz="3600" dirty="0" err="1"/>
              <a:t>gen</a:t>
            </a:r>
            <a:r>
              <a:rPr lang="fr-FR" sz="3600" dirty="0"/>
              <a:t> </a:t>
            </a:r>
            <a:r>
              <a:rPr lang="fr-FR" sz="3600" dirty="0" err="1"/>
              <a:t>lòt</a:t>
            </a:r>
            <a:r>
              <a:rPr lang="fr-FR" sz="3600" dirty="0"/>
              <a:t> </a:t>
            </a:r>
            <a:r>
              <a:rPr lang="fr-FR" sz="3600" dirty="0" err="1"/>
              <a:t>ankò</a:t>
            </a:r>
            <a:r>
              <a:rPr lang="fr-FR" sz="3600" dirty="0"/>
              <a:t> </a:t>
            </a:r>
            <a:r>
              <a:rPr lang="fr-FR" sz="3600" dirty="0" err="1"/>
              <a:t>kon</a:t>
            </a:r>
            <a:r>
              <a:rPr lang="fr-FR" sz="3600" dirty="0"/>
              <a:t> ou</a:t>
            </a:r>
            <a:br>
              <a:rPr lang="fr-FR" sz="3600" dirty="0"/>
            </a:br>
            <a:r>
              <a:rPr lang="fr-FR" sz="3600" dirty="0"/>
              <a:t>Pa </a:t>
            </a:r>
            <a:r>
              <a:rPr lang="fr-FR" sz="3600" dirty="0" err="1"/>
              <a:t>gen</a:t>
            </a:r>
            <a:r>
              <a:rPr lang="fr-FR" sz="3600" dirty="0"/>
              <a:t> </a:t>
            </a:r>
            <a:r>
              <a:rPr lang="fr-FR" sz="3600" dirty="0" err="1"/>
              <a:t>lòt</a:t>
            </a:r>
            <a:r>
              <a:rPr lang="fr-FR" sz="3600" dirty="0"/>
              <a:t> </a:t>
            </a:r>
            <a:r>
              <a:rPr lang="fr-FR" sz="3600" dirty="0" err="1"/>
              <a:t>ankò</a:t>
            </a:r>
            <a:r>
              <a:rPr lang="fr-FR" sz="3600" dirty="0"/>
              <a:t> </a:t>
            </a:r>
            <a:r>
              <a:rPr lang="fr-FR" sz="3600" dirty="0" err="1"/>
              <a:t>kon</a:t>
            </a:r>
            <a:r>
              <a:rPr lang="fr-FR" sz="3600" dirty="0"/>
              <a:t> ou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60270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763000" cy="6553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>
              <a:buNone/>
            </a:pPr>
            <a:r>
              <a:rPr lang="fr-FR" sz="4000" b="1" dirty="0" err="1"/>
              <a:t>Byenveni</a:t>
            </a:r>
            <a:r>
              <a:rPr lang="fr-FR" sz="4000" b="1" dirty="0"/>
              <a:t> </a:t>
            </a:r>
            <a:r>
              <a:rPr lang="fr-FR" sz="4000" b="1" dirty="0" err="1"/>
              <a:t>Sentespri</a:t>
            </a:r>
            <a:br>
              <a:rPr lang="fr-FR" sz="4000" dirty="0"/>
            </a:br>
            <a:r>
              <a:rPr lang="fr-FR" sz="4000" dirty="0"/>
              <a:t>Men </a:t>
            </a:r>
            <a:r>
              <a:rPr lang="fr-FR" sz="4000" dirty="0" err="1"/>
              <a:t>nou</a:t>
            </a:r>
            <a:r>
              <a:rPr lang="fr-FR" sz="4000" dirty="0"/>
              <a:t> nan </a:t>
            </a:r>
            <a:r>
              <a:rPr lang="fr-FR" sz="4000" dirty="0" err="1"/>
              <a:t>prezans</a:t>
            </a:r>
            <a:r>
              <a:rPr lang="fr-FR" sz="4000" dirty="0"/>
              <a:t> Ou</a:t>
            </a:r>
            <a:br>
              <a:rPr lang="fr-FR" sz="4000" dirty="0"/>
            </a:br>
            <a:r>
              <a:rPr lang="fr-FR" sz="4000" dirty="0" err="1"/>
              <a:t>Plen</a:t>
            </a:r>
            <a:r>
              <a:rPr lang="fr-FR" sz="4000" dirty="0"/>
              <a:t> </a:t>
            </a:r>
            <a:r>
              <a:rPr lang="fr-FR" sz="4000" dirty="0" err="1"/>
              <a:t>nou</a:t>
            </a:r>
            <a:r>
              <a:rPr lang="fr-FR" sz="4000" dirty="0"/>
              <a:t> </a:t>
            </a:r>
            <a:r>
              <a:rPr lang="fr-FR" sz="4000" dirty="0" err="1"/>
              <a:t>ak</a:t>
            </a:r>
            <a:r>
              <a:rPr lang="fr-FR" sz="4000" dirty="0"/>
              <a:t> pisans ou</a:t>
            </a:r>
            <a:br>
              <a:rPr lang="fr-FR" sz="4000" dirty="0"/>
            </a:br>
            <a:r>
              <a:rPr lang="fr-FR" sz="4000" dirty="0" err="1"/>
              <a:t>Vi-n</a:t>
            </a:r>
            <a:r>
              <a:rPr lang="fr-FR" sz="4000" dirty="0"/>
              <a:t> </a:t>
            </a:r>
            <a:r>
              <a:rPr lang="fr-FR" sz="4000" dirty="0" err="1"/>
              <a:t>rete</a:t>
            </a:r>
            <a:r>
              <a:rPr lang="fr-FR" sz="4000" dirty="0"/>
              <a:t> nan </a:t>
            </a:r>
            <a:r>
              <a:rPr lang="fr-FR" sz="4000" dirty="0" err="1"/>
              <a:t>nou</a:t>
            </a:r>
            <a:r>
              <a:rPr lang="fr-FR" sz="4000" dirty="0"/>
              <a:t> (2 </a:t>
            </a:r>
            <a:r>
              <a:rPr lang="fr-FR" sz="4000" dirty="0" err="1"/>
              <a:t>fwa</a:t>
            </a:r>
            <a:r>
              <a:rPr lang="fr-FR" sz="4000" dirty="0"/>
              <a:t>)</a:t>
            </a:r>
            <a:endParaRPr lang="en-US" sz="4000" dirty="0"/>
          </a:p>
          <a:p>
            <a:pPr algn="ctr">
              <a:buNone/>
            </a:pPr>
            <a:endParaRPr lang="fr-FR" sz="4000" dirty="0"/>
          </a:p>
          <a:p>
            <a:pPr algn="ctr">
              <a:buNone/>
            </a:pPr>
            <a:r>
              <a:rPr lang="fr-FR" sz="4000" b="1" dirty="0"/>
              <a:t>Ou se </a:t>
            </a:r>
            <a:r>
              <a:rPr lang="fr-FR" sz="4000" b="1" dirty="0" err="1"/>
              <a:t>dlo</a:t>
            </a:r>
            <a:r>
              <a:rPr lang="fr-FR" sz="4000" b="1" dirty="0"/>
              <a:t> </a:t>
            </a:r>
            <a:r>
              <a:rPr lang="fr-FR" sz="4000" b="1" dirty="0" err="1"/>
              <a:t>vivan</a:t>
            </a:r>
            <a:br>
              <a:rPr lang="fr-FR" sz="4000" dirty="0"/>
            </a:br>
            <a:r>
              <a:rPr lang="fr-FR" sz="4000" dirty="0"/>
              <a:t>Sous </a:t>
            </a:r>
            <a:r>
              <a:rPr lang="fr-FR" sz="4000" dirty="0" err="1"/>
              <a:t>dlo</a:t>
            </a:r>
            <a:r>
              <a:rPr lang="fr-FR" sz="4000" dirty="0"/>
              <a:t> </a:t>
            </a:r>
            <a:r>
              <a:rPr lang="fr-FR" sz="4000" dirty="0" err="1"/>
              <a:t>k'pap</a:t>
            </a:r>
            <a:r>
              <a:rPr lang="fr-FR" sz="4000" dirty="0"/>
              <a:t> </a:t>
            </a:r>
            <a:r>
              <a:rPr lang="fr-FR" sz="4000" dirty="0" err="1"/>
              <a:t>janm</a:t>
            </a:r>
            <a:r>
              <a:rPr lang="fr-FR" sz="4000" dirty="0"/>
              <a:t> </a:t>
            </a:r>
            <a:r>
              <a:rPr lang="fr-FR" sz="4000" dirty="0" err="1"/>
              <a:t>seche</a:t>
            </a:r>
            <a:br>
              <a:rPr lang="fr-FR" sz="4000" dirty="0"/>
            </a:br>
            <a:r>
              <a:rPr lang="fr-FR" sz="4000" dirty="0" err="1"/>
              <a:t>Lespri</a:t>
            </a:r>
            <a:r>
              <a:rPr lang="fr-FR" sz="4000" dirty="0"/>
              <a:t> </a:t>
            </a:r>
            <a:r>
              <a:rPr lang="fr-FR" sz="4000" dirty="0" err="1"/>
              <a:t>rekonfotan</a:t>
            </a:r>
            <a:br>
              <a:rPr lang="fr-FR" sz="4000" dirty="0"/>
            </a:br>
            <a:r>
              <a:rPr lang="fr-FR" sz="4000" dirty="0" err="1"/>
              <a:t>Vi-n</a:t>
            </a:r>
            <a:r>
              <a:rPr lang="fr-FR" sz="4000" dirty="0"/>
              <a:t> </a:t>
            </a:r>
            <a:r>
              <a:rPr lang="fr-FR" sz="4000" dirty="0" err="1"/>
              <a:t>rete</a:t>
            </a:r>
            <a:r>
              <a:rPr lang="fr-FR" sz="4000" dirty="0"/>
              <a:t> nan </a:t>
            </a:r>
            <a:r>
              <a:rPr lang="fr-FR" sz="4000" dirty="0" err="1"/>
              <a:t>nou</a:t>
            </a:r>
            <a:endParaRPr lang="en-US" sz="4000" dirty="0"/>
          </a:p>
          <a:p>
            <a:pPr algn="ctr">
              <a:buNone/>
            </a:pPr>
            <a:r>
              <a:rPr lang="fr-FR" sz="4000" dirty="0"/>
              <a:t> 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660270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763000" cy="6553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>
              <a:buNone/>
            </a:pPr>
            <a:r>
              <a:rPr lang="fr-FR" sz="4000" dirty="0"/>
              <a:t> </a:t>
            </a:r>
            <a:r>
              <a:rPr lang="en-US" sz="4000" b="1" dirty="0"/>
              <a:t>Welcome Holy Spirit</a:t>
            </a:r>
          </a:p>
          <a:p>
            <a:pPr algn="ctr">
              <a:buNone/>
            </a:pPr>
            <a:r>
              <a:rPr lang="en-US" sz="4000" dirty="0"/>
              <a:t>Be here with your presence</a:t>
            </a:r>
          </a:p>
          <a:p>
            <a:pPr algn="ctr">
              <a:buNone/>
            </a:pPr>
            <a:r>
              <a:rPr lang="en-US" sz="4000" dirty="0"/>
              <a:t>Fill me with your power</a:t>
            </a:r>
          </a:p>
          <a:p>
            <a:pPr algn="ctr">
              <a:buNone/>
            </a:pPr>
            <a:r>
              <a:rPr lang="en-US" sz="4000" dirty="0"/>
              <a:t>Live inside of me</a:t>
            </a:r>
          </a:p>
          <a:p>
            <a:pPr algn="ctr">
              <a:buNone/>
            </a:pPr>
            <a:r>
              <a:rPr lang="en-US" sz="4000" dirty="0"/>
              <a:t> </a:t>
            </a:r>
          </a:p>
          <a:p>
            <a:pPr algn="ctr">
              <a:buNone/>
            </a:pPr>
            <a:r>
              <a:rPr lang="en-US" sz="4000" b="1" dirty="0"/>
              <a:t>You’re the Living Water</a:t>
            </a:r>
          </a:p>
          <a:p>
            <a:pPr algn="ctr">
              <a:buNone/>
            </a:pPr>
            <a:r>
              <a:rPr lang="en-US" sz="4000" dirty="0"/>
              <a:t>Never drying fountain</a:t>
            </a:r>
          </a:p>
          <a:p>
            <a:pPr algn="ctr">
              <a:buNone/>
            </a:pPr>
            <a:r>
              <a:rPr lang="en-US" sz="4000" dirty="0"/>
              <a:t>Comforter and Counselor</a:t>
            </a:r>
          </a:p>
          <a:p>
            <a:pPr algn="ctr">
              <a:buNone/>
            </a:pPr>
            <a:r>
              <a:rPr lang="en-US" sz="4000" dirty="0"/>
              <a:t>Take complete control</a:t>
            </a:r>
          </a:p>
          <a:p>
            <a:pPr algn="ctr">
              <a:buNone/>
            </a:pPr>
            <a:endParaRPr lang="en-US" sz="40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270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C26B1-8560-D592-8DF6-5F355A09B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E5D97-BD34-9638-21CB-393554B14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2400"/>
            <a:ext cx="8763000" cy="65532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 fontScale="92500"/>
          </a:bodyPr>
          <a:lstStyle/>
          <a:p>
            <a:pPr marL="0" indent="0" algn="ctr">
              <a:buNone/>
            </a:pPr>
            <a:r>
              <a:rPr lang="fr-FR" b="1" u="sng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35 Fr Mélodie : Par Sa Grace Je Suis Sauve</a:t>
            </a:r>
            <a:endParaRPr lang="en-US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1</a:t>
            </a:r>
            <a:endParaRPr lang="en-US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Par Sa grâce le suis sauvé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Par le moyen de la foi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Car Il paya ma rédemption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Quand Il mourut sur la croix.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Chœur:</a:t>
            </a:r>
            <a:endParaRPr lang="en-US" sz="4000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Et désormais, je veux servir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Je  veux servir mon Sauveur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Glorifier par ma vie,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Celui qui est mort Pour moi pécheur.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algn="ctr">
              <a:buNone/>
            </a:pPr>
            <a:endParaRPr lang="en-US" sz="40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137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F8C2F-1187-A27C-3201-857665549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E0FF7-DF78-601D-3E8F-2A6CC4CDF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2400"/>
            <a:ext cx="8763000" cy="65532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fr-FR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2.</a:t>
            </a:r>
            <a:endParaRPr lang="en-US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latin typeface="Arial Rounded MT Bold" panose="020F0704030504030204" pitchFamily="34" charset="0"/>
              </a:rPr>
              <a:t>Autrefois j'étais  rebelle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latin typeface="Arial Rounded MT Bold" panose="020F0704030504030204" pitchFamily="34" charset="0"/>
              </a:rPr>
              <a:t>J 'étais mort par mon péché;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latin typeface="Arial Rounded MT Bold" panose="020F0704030504030204" pitchFamily="34" charset="0"/>
              </a:rPr>
              <a:t>Dieu dans Sa miséricorde,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latin typeface="Arial Rounded MT Bold" panose="020F0704030504030204" pitchFamily="34" charset="0"/>
              </a:rPr>
              <a:t>En Christ m'a ressuscité.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Chœur:</a:t>
            </a:r>
            <a:endParaRPr lang="en-US" sz="3600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Et désormais, je veux servir</a:t>
            </a:r>
            <a:endParaRPr lang="en-US" sz="36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Je  veux servir mon Sauveur</a:t>
            </a:r>
            <a:endParaRPr lang="en-US" sz="36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Glorifier par ma vie,</a:t>
            </a:r>
            <a:endParaRPr lang="en-US" sz="36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Celui qui est mort </a:t>
            </a:r>
          </a:p>
          <a:p>
            <a:pPr marL="0" indent="0" algn="ctr">
              <a:buNone/>
            </a:pPr>
            <a:r>
              <a:rPr lang="fr-FR" sz="36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Pour moi pécheur.</a:t>
            </a:r>
            <a:endParaRPr lang="en-US" sz="36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algn="ctr">
              <a:buNone/>
            </a:pPr>
            <a:endParaRPr lang="en-US" sz="40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609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F7AC9-BF52-8440-51C8-54ED71306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517D3-BF50-E650-A04B-7DBD3260E5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2400"/>
            <a:ext cx="8763000" cy="65532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 lnSpcReduction="10000"/>
          </a:bodyPr>
          <a:lstStyle/>
          <a:p>
            <a:pPr marL="0" indent="0" algn="ctr">
              <a:buNone/>
            </a:pPr>
            <a:r>
              <a:rPr lang="fr-FR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3.</a:t>
            </a:r>
            <a:endParaRPr lang="en-US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Le chemin pout être épineux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Où Il va me diriger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Mais ma main est à la charrue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Pour Lui je veux travailler.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Chœur:</a:t>
            </a:r>
            <a:endParaRPr lang="en-US" sz="4000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Et désormais, je veux servir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Je  veux servir mon Sauveur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Glorifier par ma vie,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Celui qui est mort Pour moi pécheur.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algn="ctr">
              <a:buNone/>
            </a:pPr>
            <a:endParaRPr lang="en-US" sz="40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902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D22463-548A-CEA1-0F20-0FAB0A07C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527EA-1C6B-80C5-C479-1174993A5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2400"/>
            <a:ext cx="8763000" cy="6553200"/>
          </a:xfrm>
          <a:blipFill>
            <a:blip r:embed="rId2"/>
            <a:tile tx="0" ty="0" sx="100000" sy="100000" flip="none" algn="tl"/>
          </a:blip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fr-FR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4.</a:t>
            </a:r>
            <a:endParaRPr lang="en-US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latin typeface="Arial Rounded MT Bold" panose="020F0704030504030204" pitchFamily="34" charset="0"/>
              </a:rPr>
              <a:t>Je me place sur Ton autel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latin typeface="Arial Rounded MT Bold" panose="020F0704030504030204" pitchFamily="34" charset="0"/>
              </a:rPr>
              <a:t>Lié par tes liens d'amour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latin typeface="Arial Rounded MT Bold" panose="020F0704030504030204" pitchFamily="34" charset="0"/>
              </a:rPr>
              <a:t>Reçois mon offrande entière</a:t>
            </a:r>
            <a:endParaRPr lang="en-US" sz="36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latin typeface="Arial Rounded MT Bold" panose="020F0704030504030204" pitchFamily="34" charset="0"/>
              </a:rPr>
              <a:t>Je veux Te servir toujours.</a:t>
            </a:r>
          </a:p>
          <a:p>
            <a:pPr marL="0" indent="0" algn="ctr">
              <a:buNone/>
            </a:pPr>
            <a:r>
              <a:rPr lang="fr-FR" sz="36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Chœur:</a:t>
            </a:r>
            <a:endParaRPr lang="en-US" sz="3600" dirty="0">
              <a:solidFill>
                <a:schemeClr val="accent1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Et désormais, je veux servir</a:t>
            </a:r>
            <a:endParaRPr lang="en-US" sz="36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Je  veux servir mon Sauveur</a:t>
            </a:r>
            <a:endParaRPr lang="en-US" sz="36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Glorifier par ma vie,</a:t>
            </a:r>
            <a:endParaRPr lang="en-US" sz="36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36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Celui qui est mort Pour moi pécheur.</a:t>
            </a:r>
            <a:endParaRPr lang="en-US" sz="36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endParaRPr lang="en-US" dirty="0">
              <a:latin typeface="Arial Rounded MT Bold" panose="020F0704030504030204" pitchFamily="34" charset="0"/>
            </a:endParaRPr>
          </a:p>
          <a:p>
            <a:pPr algn="ctr">
              <a:buNone/>
            </a:pPr>
            <a:endParaRPr lang="en-US" sz="40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000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ttp://images6.fanpop.com/image/photos/33500000/Tulips-flowers-33551630-1024-76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5257800"/>
            <a:ext cx="9144000" cy="1569660"/>
          </a:xfrm>
          <a:prstGeom prst="rect">
            <a:avLst/>
          </a:prstGeom>
          <a:solidFill>
            <a:srgbClr val="66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0000"/>
                </a:solidFill>
                <a:latin typeface="Arial Rounded MT Bold" pitchFamily="34" charset="0"/>
              </a:rPr>
              <a:t>25 OCTOBRE 2026</a:t>
            </a:r>
          </a:p>
          <a:p>
            <a:pPr algn="ctr"/>
            <a:r>
              <a:rPr lang="en-US" sz="4800" b="1" dirty="0">
                <a:solidFill>
                  <a:srgbClr val="0033CC"/>
                </a:solidFill>
                <a:latin typeface="Arial Rounded MT Bold" pitchFamily="34" charset="0"/>
              </a:rPr>
              <a:t>DEBUT DU SERVICE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915400" cy="6858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>
            <a:normAutofit fontScale="92500" lnSpcReduction="10000"/>
          </a:bodyPr>
          <a:lstStyle/>
          <a:p>
            <a:pPr algn="just"/>
            <a:r>
              <a:rPr lang="fr-FR" sz="4000" dirty="0">
                <a:solidFill>
                  <a:srgbClr val="C00000"/>
                </a:solidFill>
                <a:latin typeface="Arial Rounded MT Bold" pitchFamily="34" charset="0"/>
              </a:rPr>
              <a:t>Ps 133:1 </a:t>
            </a:r>
            <a:r>
              <a:rPr lang="fr-FR" sz="4000" dirty="0">
                <a:latin typeface="Arial Rounded MT Bold" pitchFamily="34" charset="0"/>
              </a:rPr>
              <a:t>¶ Oh ! Qu’il est agréable, qu’il est doux Pour des frères de demeurer ensemble !</a:t>
            </a:r>
            <a:endParaRPr lang="en-US" sz="4000" dirty="0">
              <a:latin typeface="Arial Rounded MT Bold" pitchFamily="34" charset="0"/>
            </a:endParaRPr>
          </a:p>
          <a:p>
            <a:pPr algn="just"/>
            <a:r>
              <a:rPr lang="fr-FR" sz="4000" dirty="0">
                <a:solidFill>
                  <a:srgbClr val="0000FF"/>
                </a:solidFill>
                <a:latin typeface="Arial Rounded MT Bold" pitchFamily="34" charset="0"/>
              </a:rPr>
              <a:t> 2 C’est comme l’huile précieuse qui, répandue sur la tête, Descend sur la barbe, sur la barbe d’Aaron, Qui descend sur le bord de ses vêtements.</a:t>
            </a:r>
            <a:endParaRPr lang="en-US" sz="4000" dirty="0">
              <a:solidFill>
                <a:srgbClr val="0000FF"/>
              </a:solidFill>
              <a:latin typeface="Arial Rounded MT Bold" pitchFamily="34" charset="0"/>
            </a:endParaRPr>
          </a:p>
          <a:p>
            <a:pPr algn="just"/>
            <a:r>
              <a:rPr lang="fr-FR" sz="4000" dirty="0">
                <a:latin typeface="Arial Rounded MT Bold" pitchFamily="34" charset="0"/>
              </a:rPr>
              <a:t> 3 C’est comme la rosée de l’Hermon, Qui descend sur les montagnes de Sion ; Car c’est là que l’Éternel envoie la bénédiction, La vie, pour l’éternité.</a:t>
            </a:r>
            <a:endParaRPr lang="en-US" sz="40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270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991600" cy="67056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>
                <a:solidFill>
                  <a:srgbClr val="0000FF"/>
                </a:solidFill>
                <a:latin typeface="Copperplate Gothic Bold" panose="020E0705020206020404" pitchFamily="34" charset="0"/>
              </a:rPr>
              <a:t>149 MON JESUS JE T’AIME</a:t>
            </a:r>
            <a:endParaRPr lang="en-US" dirty="0">
              <a:solidFill>
                <a:srgbClr val="0000FF"/>
              </a:solidFill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dirty="0">
                <a:solidFill>
                  <a:srgbClr val="0000FF"/>
                </a:solidFill>
                <a:latin typeface="Copperplate Gothic Bold" panose="020E0705020206020404" pitchFamily="34" charset="0"/>
              </a:rPr>
              <a:t>1.</a:t>
            </a:r>
            <a:endParaRPr lang="en-US" dirty="0">
              <a:solidFill>
                <a:srgbClr val="0000FF"/>
              </a:solidFill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Mon Jésus, je t'aime,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Je Te sais a moi,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Je fuis les plaisirs de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Ce monde pour Toi.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Sauveur qui fait grâce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A tout cœur repentant,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Si jamais je T aime,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C’est bien maintenant.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endParaRPr lang="en-US" dirty="0">
              <a:latin typeface="Copperplate Gothic Bold" panose="020E07050202060204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7F0E4-2B78-9FC4-FC5E-315493A29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5A587-5E32-1B98-4EF4-D1DDD7E69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8991600" cy="67056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>
                <a:solidFill>
                  <a:srgbClr val="0000FF"/>
                </a:solidFill>
                <a:latin typeface="Copperplate Gothic Bold" panose="020E0705020206020404" pitchFamily="34" charset="0"/>
              </a:rPr>
              <a:t>2.</a:t>
            </a:r>
            <a:endParaRPr lang="en-US" dirty="0">
              <a:solidFill>
                <a:srgbClr val="0000FF"/>
              </a:solidFill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Je T'aime, car Toi,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Le premier, Tu m'aimas;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Je T'aime pour la croix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0u Tu Te donnas,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Et pour les épines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Sur Ton front sanglant,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Si jamais je T'aime,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C’est bien maintenant.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endParaRPr lang="en-US" dirty="0"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7461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F1E48-A864-F237-9C75-E617EBA47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8DE853-F5BD-C910-E6E7-E11083030C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8991600" cy="67056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>
                <a:solidFill>
                  <a:srgbClr val="0000FF"/>
                </a:solidFill>
                <a:latin typeface="Copperplate Gothic Bold" panose="020E0705020206020404" pitchFamily="34" charset="0"/>
              </a:rPr>
              <a:t>3.</a:t>
            </a:r>
            <a:endParaRPr lang="en-US" sz="4000" dirty="0">
              <a:solidFill>
                <a:srgbClr val="0000FF"/>
              </a:solidFill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Je T'aimerai dans la vie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Et dans la mort;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Oui, je T'aimerai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Jusqu'à la fin encor,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Et tout bas, je dirai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Le mot consolant: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Si jamais je T’aime,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C'est bien maintenant.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endParaRPr lang="en-US" dirty="0"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1617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19D27-6D36-3F9A-9207-7056F387A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80878C-2CB2-AD6F-4911-C86BB9547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8991600" cy="67056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>
                <a:solidFill>
                  <a:srgbClr val="0000FF"/>
                </a:solidFill>
                <a:latin typeface="Copperplate Gothic Bold" panose="020E0705020206020404" pitchFamily="34" charset="0"/>
              </a:rPr>
              <a:t>4. </a:t>
            </a:r>
            <a:endParaRPr lang="en-US" sz="4000" dirty="0">
              <a:solidFill>
                <a:srgbClr val="0000FF"/>
              </a:solidFill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Dans la gloire et le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Bonheur de Ton palais,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Je T'adorerai, Jésus,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Plus que jamais;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De l'Eglise en triomphe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Eclate ce chant: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Si jamais je T’aime,</a:t>
            </a:r>
            <a:endParaRPr lang="en-US" sz="4000" dirty="0">
              <a:latin typeface="Copperplate Gothic Bold" panose="020E07050202060204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Copperplate Gothic Bold" panose="020E0705020206020404" pitchFamily="34" charset="0"/>
              </a:rPr>
              <a:t>C’est bien maintenant.</a:t>
            </a:r>
            <a:endParaRPr lang="en-US" sz="4000" dirty="0">
              <a:latin typeface="Copperplate Gothic Bold" panose="020E07050202060204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4927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fr-FR" dirty="0">
                <a:latin typeface="Arial Rounded MT Bold" panose="020F0704030504030204" pitchFamily="34" charset="0"/>
                <a:hlinkClick r:id="rId2" tooltip="Permanent Link to 18 KCD – Jézu, mwen renmen ou, Se ou ki Sovè-m"/>
              </a:rPr>
              <a:t>18 KCD – </a:t>
            </a:r>
            <a:r>
              <a:rPr lang="fr-FR" dirty="0" err="1">
                <a:latin typeface="Arial Rounded MT Bold" panose="020F0704030504030204" pitchFamily="34" charset="0"/>
                <a:hlinkClick r:id="rId2" tooltip="Permanent Link to 18 KCD – Jézu, mwen renmen ou, Se ou ki Sovè-m"/>
              </a:rPr>
              <a:t>Jézu</a:t>
            </a:r>
            <a:r>
              <a:rPr lang="fr-FR" dirty="0">
                <a:latin typeface="Arial Rounded MT Bold" panose="020F0704030504030204" pitchFamily="34" charset="0"/>
                <a:hlinkClick r:id="rId2" tooltip="Permanent Link to 18 KCD – Jézu, mwen renmen ou, Se ou ki Sovè-m"/>
              </a:rPr>
              <a:t>, </a:t>
            </a:r>
            <a:r>
              <a:rPr lang="fr-FR" dirty="0" err="1">
                <a:latin typeface="Arial Rounded MT Bold" panose="020F0704030504030204" pitchFamily="34" charset="0"/>
                <a:hlinkClick r:id="rId2" tooltip="Permanent Link to 18 KCD – Jézu, mwen renmen ou, Se ou ki Sovè-m"/>
              </a:rPr>
              <a:t>mwen</a:t>
            </a:r>
            <a:r>
              <a:rPr lang="fr-FR" dirty="0">
                <a:latin typeface="Arial Rounded MT Bold" panose="020F0704030504030204" pitchFamily="34" charset="0"/>
                <a:hlinkClick r:id="rId2" tooltip="Permanent Link to 18 KCD – Jézu, mwen renmen ou, Se ou ki Sovè-m"/>
              </a:rPr>
              <a:t> </a:t>
            </a:r>
            <a:r>
              <a:rPr lang="fr-FR" dirty="0" err="1">
                <a:latin typeface="Arial Rounded MT Bold" panose="020F0704030504030204" pitchFamily="34" charset="0"/>
                <a:hlinkClick r:id="rId2" tooltip="Permanent Link to 18 KCD – Jézu, mwen renmen ou, Se ou ki Sovè-m"/>
              </a:rPr>
              <a:t>renmen</a:t>
            </a:r>
            <a:r>
              <a:rPr lang="fr-FR" dirty="0">
                <a:latin typeface="Arial Rounded MT Bold" panose="020F0704030504030204" pitchFamily="34" charset="0"/>
                <a:hlinkClick r:id="rId2" tooltip="Permanent Link to 18 KCD – Jézu, mwen renmen ou, Se ou ki Sovè-m"/>
              </a:rPr>
              <a:t> ou, Se ou </a:t>
            </a:r>
            <a:r>
              <a:rPr lang="fr-FR" dirty="0" err="1">
                <a:latin typeface="Arial Rounded MT Bold" panose="020F0704030504030204" pitchFamily="34" charset="0"/>
                <a:hlinkClick r:id="rId2" tooltip="Permanent Link to 18 KCD – Jézu, mwen renmen ou, Se ou ki Sovè-m"/>
              </a:rPr>
              <a:t>ki</a:t>
            </a:r>
            <a:r>
              <a:rPr lang="fr-FR" dirty="0">
                <a:latin typeface="Arial Rounded MT Bold" panose="020F0704030504030204" pitchFamily="34" charset="0"/>
                <a:hlinkClick r:id="rId2" tooltip="Permanent Link to 18 KCD – Jézu, mwen renmen ou, Se ou ki Sovè-m"/>
              </a:rPr>
              <a:t> </a:t>
            </a:r>
            <a:r>
              <a:rPr lang="fr-FR" dirty="0" err="1">
                <a:latin typeface="Arial Rounded MT Bold" panose="020F0704030504030204" pitchFamily="34" charset="0"/>
                <a:hlinkClick r:id="rId2" tooltip="Permanent Link to 18 KCD – Jézu, mwen renmen ou, Se ou ki Sovè-m"/>
              </a:rPr>
              <a:t>Sovè</a:t>
            </a:r>
            <a:r>
              <a:rPr lang="fr-FR" dirty="0">
                <a:latin typeface="Arial Rounded MT Bold" panose="020F0704030504030204" pitchFamily="34" charset="0"/>
                <a:hlinkClick r:id="rId2" tooltip="Permanent Link to 18 KCD – Jézu, mwen renmen ou, Se ou ki Sovè-m"/>
              </a:rPr>
              <a:t>-m</a:t>
            </a:r>
            <a:endParaRPr lang="en-US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1.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Jézu</a:t>
            </a:r>
            <a:r>
              <a:rPr lang="fr-FR" sz="4000" dirty="0">
                <a:latin typeface="Arial Rounded MT Bold" panose="020F0704030504030204" pitchFamily="34" charset="0"/>
              </a:rPr>
              <a:t>, </a:t>
            </a:r>
            <a:r>
              <a:rPr lang="fr-FR" sz="4000" dirty="0" err="1">
                <a:latin typeface="Arial Rounded MT Bold" panose="020F0704030504030204" pitchFamily="34" charset="0"/>
              </a:rPr>
              <a:t>mwen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renmen</a:t>
            </a:r>
            <a:r>
              <a:rPr lang="fr-FR" sz="4000" dirty="0">
                <a:latin typeface="Arial Rounded MT Bold" panose="020F0704030504030204" pitchFamily="34" charset="0"/>
              </a:rPr>
              <a:t> ou, 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Se ou </a:t>
            </a:r>
            <a:r>
              <a:rPr lang="fr-FR" sz="4000" dirty="0" err="1">
                <a:latin typeface="Arial Rounded MT Bold" panose="020F0704030504030204" pitchFamily="34" charset="0"/>
              </a:rPr>
              <a:t>ki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Sovè</a:t>
            </a:r>
            <a:r>
              <a:rPr lang="fr-FR" sz="4000" dirty="0">
                <a:latin typeface="Arial Rounded MT Bold" panose="020F0704030504030204" pitchFamily="34" charset="0"/>
              </a:rPr>
              <a:t>-m,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Amou ou </a:t>
            </a:r>
            <a:r>
              <a:rPr lang="fr-FR" sz="4000" dirty="0" err="1">
                <a:latin typeface="Arial Rounded MT Bold" panose="020F0704030504030204" pitchFamily="34" charset="0"/>
              </a:rPr>
              <a:t>fè</a:t>
            </a:r>
            <a:r>
              <a:rPr lang="fr-FR" sz="4000" dirty="0">
                <a:latin typeface="Arial Rounded MT Bold" panose="020F0704030504030204" pitchFamily="34" charset="0"/>
              </a:rPr>
              <a:t>-m kite </a:t>
            </a: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plezi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peche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mwen</a:t>
            </a:r>
            <a:r>
              <a:rPr lang="fr-FR" sz="4000" dirty="0">
                <a:latin typeface="Arial Rounded MT Bold" panose="020F0704030504030204" pitchFamily="34" charset="0"/>
              </a:rPr>
              <a:t>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Redanmtè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beni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mwen</a:t>
            </a:r>
            <a:r>
              <a:rPr lang="fr-FR" sz="4000" dirty="0">
                <a:latin typeface="Arial Rounded MT Bold" panose="020F0704030504030204" pitchFamily="34" charset="0"/>
              </a:rPr>
              <a:t>, 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Se ou </a:t>
            </a:r>
            <a:r>
              <a:rPr lang="fr-FR" sz="4000" dirty="0" err="1">
                <a:latin typeface="Arial Rounded MT Bold" panose="020F0704030504030204" pitchFamily="34" charset="0"/>
              </a:rPr>
              <a:t>ki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Sovè</a:t>
            </a:r>
            <a:r>
              <a:rPr lang="fr-FR" sz="4000" dirty="0">
                <a:latin typeface="Arial Rounded MT Bold" panose="020F0704030504030204" pitchFamily="34" charset="0"/>
              </a:rPr>
              <a:t>-m,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Mwen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renmen</a:t>
            </a:r>
            <a:r>
              <a:rPr lang="fr-FR" sz="4000" dirty="0">
                <a:latin typeface="Arial Rounded MT Bold" panose="020F0704030504030204" pitchFamily="34" charset="0"/>
              </a:rPr>
              <a:t> ou, </a:t>
            </a:r>
            <a:r>
              <a:rPr lang="fr-FR" sz="4000" dirty="0" err="1">
                <a:latin typeface="Arial Rounded MT Bold" panose="020F0704030504030204" pitchFamily="34" charset="0"/>
              </a:rPr>
              <a:t>Segnè</a:t>
            </a:r>
            <a:r>
              <a:rPr lang="fr-FR" sz="4000" dirty="0">
                <a:latin typeface="Arial Rounded MT Bold" panose="020F0704030504030204" pitchFamily="34" charset="0"/>
              </a:rPr>
              <a:t>, 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pi plus </a:t>
            </a:r>
            <a:r>
              <a:rPr lang="fr-FR" sz="4000" dirty="0" err="1">
                <a:latin typeface="Arial Rounded MT Bold" panose="020F0704030504030204" pitchFamily="34" charset="0"/>
              </a:rPr>
              <a:t>ke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jamè</a:t>
            </a:r>
            <a:r>
              <a:rPr lang="fr-FR" sz="4000" dirty="0">
                <a:latin typeface="Arial Rounded MT Bold" panose="020F0704030504030204" pitchFamily="34" charset="0"/>
              </a:rPr>
              <a:t>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algn="ctr">
              <a:buNone/>
            </a:pPr>
            <a:endParaRPr lang="en-US" sz="44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2707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61DC0-A37F-4915-9066-C06659B77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024B76-7C8A-98C8-EBB7-97F21785C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endParaRPr lang="en-US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2.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Mwen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renmen</a:t>
            </a:r>
            <a:r>
              <a:rPr lang="fr-FR" sz="4000" dirty="0">
                <a:latin typeface="Arial Rounded MT Bold" panose="020F0704030504030204" pitchFamily="34" charset="0"/>
              </a:rPr>
              <a:t> ou </a:t>
            </a:r>
            <a:r>
              <a:rPr lang="fr-FR" sz="4000" dirty="0" err="1">
                <a:latin typeface="Arial Rounded MT Bold" panose="020F0704030504030204" pitchFamily="34" charset="0"/>
              </a:rPr>
              <a:t>paske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Ou </a:t>
            </a:r>
            <a:r>
              <a:rPr lang="fr-FR" sz="4000" dirty="0" err="1">
                <a:latin typeface="Arial Rounded MT Bold" panose="020F0704030504030204" pitchFamily="34" charset="0"/>
              </a:rPr>
              <a:t>renmen</a:t>
            </a:r>
            <a:r>
              <a:rPr lang="fr-FR" sz="4000" dirty="0">
                <a:latin typeface="Arial Rounded MT Bold" panose="020F0704030504030204" pitchFamily="34" charset="0"/>
              </a:rPr>
              <a:t>-m </a:t>
            </a:r>
            <a:r>
              <a:rPr lang="fr-FR" sz="4000" dirty="0" err="1">
                <a:latin typeface="Arial Rounded MT Bold" panose="020F0704030504030204" pitchFamily="34" charset="0"/>
              </a:rPr>
              <a:t>avan</a:t>
            </a:r>
            <a:r>
              <a:rPr lang="fr-FR" sz="4000" dirty="0">
                <a:latin typeface="Arial Rounded MT Bold" panose="020F0704030504030204" pitchFamily="34" charset="0"/>
              </a:rPr>
              <a:t>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Sou pie </a:t>
            </a:r>
            <a:r>
              <a:rPr lang="fr-FR" sz="4000" dirty="0" err="1">
                <a:latin typeface="Arial Rounded MT Bold" panose="020F0704030504030204" pitchFamily="34" charset="0"/>
              </a:rPr>
              <a:t>bwa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Kalvè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Ou te </a:t>
            </a:r>
            <a:r>
              <a:rPr lang="fr-FR" sz="4000" dirty="0" err="1">
                <a:latin typeface="Arial Rounded MT Bold" panose="020F0704030504030204" pitchFamily="34" charset="0"/>
              </a:rPr>
              <a:t>soufri</a:t>
            </a:r>
            <a:r>
              <a:rPr lang="fr-FR" sz="4000" dirty="0">
                <a:latin typeface="Arial Rounded MT Bold" panose="020F0704030504030204" pitchFamily="34" charset="0"/>
              </a:rPr>
              <a:t> pou </a:t>
            </a:r>
            <a:r>
              <a:rPr lang="fr-FR" sz="4000" dirty="0" err="1">
                <a:latin typeface="Arial Rounded MT Bold" panose="020F0704030504030204" pitchFamily="34" charset="0"/>
              </a:rPr>
              <a:t>mwen</a:t>
            </a:r>
            <a:r>
              <a:rPr lang="fr-FR" sz="4000" dirty="0">
                <a:latin typeface="Arial Rounded MT Bold" panose="020F0704030504030204" pitchFamily="34" charset="0"/>
              </a:rPr>
              <a:t>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Mwen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renmen</a:t>
            </a:r>
            <a:r>
              <a:rPr lang="fr-FR" sz="4000" dirty="0">
                <a:latin typeface="Arial Rounded MT Bold" panose="020F0704030504030204" pitchFamily="34" charset="0"/>
              </a:rPr>
              <a:t> Ou 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Ki </a:t>
            </a:r>
            <a:r>
              <a:rPr lang="fr-FR" sz="4000" dirty="0" err="1">
                <a:latin typeface="Arial Rounded MT Bold" panose="020F0704030504030204" pitchFamily="34" charset="0"/>
              </a:rPr>
              <a:t>poté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kourò</a:t>
            </a:r>
            <a:r>
              <a:rPr lang="fr-FR" sz="4000" dirty="0">
                <a:latin typeface="Arial Rounded MT Bold" panose="020F0704030504030204" pitchFamily="34" charset="0"/>
              </a:rPr>
              <a:t>-n </a:t>
            </a:r>
            <a:r>
              <a:rPr lang="fr-FR" sz="4000" dirty="0" err="1">
                <a:latin typeface="Arial Rounded MT Bold" panose="020F0704030504030204" pitchFamily="34" charset="0"/>
              </a:rPr>
              <a:t>pikan</a:t>
            </a:r>
            <a:r>
              <a:rPr lang="fr-FR" sz="4000" dirty="0">
                <a:latin typeface="Arial Rounded MT Bold" panose="020F0704030504030204" pitchFamily="34" charset="0"/>
              </a:rPr>
              <a:t>;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Mwen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renmen</a:t>
            </a:r>
            <a:r>
              <a:rPr lang="fr-FR" sz="4000" dirty="0">
                <a:latin typeface="Arial Rounded MT Bold" panose="020F0704030504030204" pitchFamily="34" charset="0"/>
              </a:rPr>
              <a:t> Ou </a:t>
            </a:r>
            <a:r>
              <a:rPr lang="fr-FR" sz="4000" dirty="0" err="1">
                <a:latin typeface="Arial Rounded MT Bold" panose="020F0704030504030204" pitchFamily="34" charset="0"/>
              </a:rPr>
              <a:t>Segnè</a:t>
            </a:r>
            <a:r>
              <a:rPr lang="fr-FR" sz="4000" dirty="0">
                <a:latin typeface="Arial Rounded MT Bold" panose="020F0704030504030204" pitchFamily="34" charset="0"/>
              </a:rPr>
              <a:t>, 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Pi plus </a:t>
            </a:r>
            <a:r>
              <a:rPr lang="fr-FR" sz="4000" dirty="0" err="1">
                <a:latin typeface="Arial Rounded MT Bold" panose="020F0704030504030204" pitchFamily="34" charset="0"/>
              </a:rPr>
              <a:t>ké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jamè</a:t>
            </a:r>
            <a:r>
              <a:rPr lang="fr-FR" sz="4000" dirty="0">
                <a:latin typeface="Arial Rounded MT Bold" panose="020F0704030504030204" pitchFamily="34" charset="0"/>
              </a:rPr>
              <a:t>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endParaRPr lang="en-US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algn="ctr">
              <a:buNone/>
            </a:pPr>
            <a:endParaRPr lang="en-US" sz="44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126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A5197-F3E3-56F8-3CE6-5739C2A7F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B7A39-6645-284B-7CAB-551A702E7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3.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Nan la vi, nan Ian </a:t>
            </a:r>
            <a:r>
              <a:rPr lang="fr-FR" sz="4000" dirty="0" err="1">
                <a:latin typeface="Arial Rounded MT Bold" panose="020F0704030504030204" pitchFamily="34" charset="0"/>
              </a:rPr>
              <a:t>mò</a:t>
            </a:r>
            <a:r>
              <a:rPr lang="fr-FR" sz="4000" dirty="0">
                <a:latin typeface="Arial Rounded MT Bold" panose="020F0704030504030204" pitchFamily="34" charset="0"/>
              </a:rPr>
              <a:t>, </a:t>
            </a: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mwen</a:t>
            </a:r>
            <a:r>
              <a:rPr lang="fr-FR" sz="4000" dirty="0">
                <a:latin typeface="Arial Rounded MT Bold" panose="020F0704030504030204" pitchFamily="34" charset="0"/>
              </a:rPr>
              <a:t> va </a:t>
            </a:r>
            <a:r>
              <a:rPr lang="fr-FR" sz="4000" dirty="0" err="1">
                <a:latin typeface="Arial Rounded MT Bold" panose="020F0704030504030204" pitchFamily="34" charset="0"/>
              </a:rPr>
              <a:t>renmen</a:t>
            </a:r>
            <a:r>
              <a:rPr lang="fr-FR" sz="4000" dirty="0">
                <a:latin typeface="Arial Rounded MT Bold" panose="020F0704030504030204" pitchFamily="34" charset="0"/>
              </a:rPr>
              <a:t> ou.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Ma </a:t>
            </a:r>
            <a:r>
              <a:rPr lang="fr-FR" sz="4000" dirty="0" err="1">
                <a:latin typeface="Arial Rounded MT Bold" panose="020F0704030504030204" pitchFamily="34" charset="0"/>
              </a:rPr>
              <a:t>sèvi</a:t>
            </a:r>
            <a:r>
              <a:rPr lang="fr-FR" sz="4000" dirty="0">
                <a:latin typeface="Arial Rounded MT Bold" panose="020F0704030504030204" pitchFamily="34" charset="0"/>
              </a:rPr>
              <a:t> ou tout tan 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Ou ban-m </a:t>
            </a:r>
            <a:r>
              <a:rPr lang="fr-FR" sz="4000" dirty="0" err="1">
                <a:latin typeface="Arial Rounded MT Bold" panose="020F0704030504030204" pitchFamily="34" charset="0"/>
              </a:rPr>
              <a:t>souf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bouch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mwen</a:t>
            </a:r>
            <a:r>
              <a:rPr lang="fr-FR" sz="4000" dirty="0">
                <a:latin typeface="Arial Rounded MT Bold" panose="020F0704030504030204" pitchFamily="34" charset="0"/>
              </a:rPr>
              <a:t>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Lè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lonbraj</a:t>
            </a:r>
            <a:r>
              <a:rPr lang="fr-FR" sz="4000" dirty="0">
                <a:latin typeface="Arial Rounded MT Bold" panose="020F0704030504030204" pitchFamily="34" charset="0"/>
              </a:rPr>
              <a:t> Ian </a:t>
            </a:r>
            <a:r>
              <a:rPr lang="fr-FR" sz="4000" dirty="0" err="1">
                <a:latin typeface="Arial Rounded MT Bold" panose="020F0704030504030204" pitchFamily="34" charset="0"/>
              </a:rPr>
              <a:t>mò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vi-n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Sou </a:t>
            </a:r>
            <a:r>
              <a:rPr lang="fr-FR" sz="4000" dirty="0" err="1">
                <a:latin typeface="Arial Rounded MT Bold" panose="020F0704030504030204" pitchFamily="34" charset="0"/>
              </a:rPr>
              <a:t>mwen</a:t>
            </a:r>
            <a:r>
              <a:rPr lang="fr-FR" sz="4000" dirty="0">
                <a:latin typeface="Arial Rounded MT Bold" panose="020F0704030504030204" pitchFamily="34" charset="0"/>
              </a:rPr>
              <a:t>, ma di Ou: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Mwen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renmen</a:t>
            </a:r>
            <a:r>
              <a:rPr lang="fr-FR" sz="4000" dirty="0">
                <a:latin typeface="Arial Rounded MT Bold" panose="020F0704030504030204" pitchFamily="34" charset="0"/>
              </a:rPr>
              <a:t> ou, </a:t>
            </a:r>
          </a:p>
          <a:p>
            <a:pPr marL="0" indent="0" algn="ctr">
              <a:buNone/>
            </a:pPr>
            <a:r>
              <a:rPr lang="fr-FR" sz="4000" dirty="0" err="1">
                <a:latin typeface="Arial Rounded MT Bold" panose="020F0704030504030204" pitchFamily="34" charset="0"/>
              </a:rPr>
              <a:t>Segnè</a:t>
            </a:r>
            <a:r>
              <a:rPr lang="fr-FR" sz="4000" dirty="0">
                <a:latin typeface="Arial Rounded MT Bold" panose="020F0704030504030204" pitchFamily="34" charset="0"/>
              </a:rPr>
              <a:t>, pi plus </a:t>
            </a:r>
            <a:r>
              <a:rPr lang="fr-FR" sz="4000" dirty="0" err="1">
                <a:latin typeface="Arial Rounded MT Bold" panose="020F0704030504030204" pitchFamily="34" charset="0"/>
              </a:rPr>
              <a:t>ke</a:t>
            </a:r>
            <a:r>
              <a:rPr lang="fr-FR" sz="4000" dirty="0">
                <a:latin typeface="Arial Rounded MT Bold" panose="020F0704030504030204" pitchFamily="34" charset="0"/>
              </a:rPr>
              <a:t> </a:t>
            </a:r>
            <a:r>
              <a:rPr lang="fr-FR" sz="4000" dirty="0" err="1">
                <a:latin typeface="Arial Rounded MT Bold" panose="020F0704030504030204" pitchFamily="34" charset="0"/>
              </a:rPr>
              <a:t>jamè</a:t>
            </a:r>
            <a:r>
              <a:rPr lang="fr-FR" sz="4000" dirty="0">
                <a:latin typeface="Arial Rounded MT Bold" panose="020F0704030504030204" pitchFamily="34" charset="0"/>
              </a:rPr>
              <a:t>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algn="ctr">
              <a:buNone/>
            </a:pPr>
            <a:endParaRPr lang="en-US" sz="44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499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909B8-3721-6FBA-E57B-E099014D7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5B24D-58BA-24C9-DE21-9A184459B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10800000" scaled="1"/>
            <a:tileRect/>
          </a:gradFill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fr-FR" dirty="0">
                <a:solidFill>
                  <a:srgbClr val="0000FF"/>
                </a:solidFill>
                <a:latin typeface="Arial Rounded MT Bold" panose="020F0704030504030204" pitchFamily="34" charset="0"/>
              </a:rPr>
              <a:t>4.</a:t>
            </a:r>
            <a:endParaRPr lang="en-US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400" dirty="0">
                <a:latin typeface="Arial Rounded MT Bold" panose="020F0704030504030204" pitchFamily="34" charset="0"/>
              </a:rPr>
              <a:t>Nan </a:t>
            </a:r>
            <a:r>
              <a:rPr lang="fr-FR" sz="4400" dirty="0" err="1">
                <a:latin typeface="Arial Rounded MT Bold" panose="020F0704030504030204" pitchFamily="34" charset="0"/>
              </a:rPr>
              <a:t>kay</a:t>
            </a:r>
            <a:r>
              <a:rPr lang="fr-FR" sz="4400" dirty="0">
                <a:latin typeface="Arial Rounded MT Bold" panose="020F0704030504030204" pitchFamily="34" charset="0"/>
              </a:rPr>
              <a:t> </a:t>
            </a:r>
            <a:r>
              <a:rPr lang="fr-FR" sz="4400" dirty="0" err="1">
                <a:latin typeface="Arial Rounded MT Bold" panose="020F0704030504030204" pitchFamily="34" charset="0"/>
              </a:rPr>
              <a:t>Bon-Die</a:t>
            </a:r>
            <a:r>
              <a:rPr lang="fr-FR" sz="4400" dirty="0">
                <a:latin typeface="Arial Rounded MT Bold" panose="020F0704030504030204" pitchFamily="34" charset="0"/>
              </a:rPr>
              <a:t>, </a:t>
            </a:r>
          </a:p>
          <a:p>
            <a:pPr marL="0" indent="0" algn="ctr">
              <a:buNone/>
            </a:pPr>
            <a:r>
              <a:rPr lang="fr-FR" sz="4400" dirty="0">
                <a:latin typeface="Arial Rounded MT Bold" panose="020F0704030504030204" pitchFamily="34" charset="0"/>
              </a:rPr>
              <a:t>Ak </a:t>
            </a:r>
            <a:r>
              <a:rPr lang="fr-FR" sz="4400" dirty="0" err="1">
                <a:latin typeface="Arial Rounded MT Bold" panose="020F0704030504030204" pitchFamily="34" charset="0"/>
              </a:rPr>
              <a:t>jwa</a:t>
            </a:r>
            <a:r>
              <a:rPr lang="fr-FR" sz="4400" dirty="0">
                <a:latin typeface="Arial Rounded MT Bold" panose="020F0704030504030204" pitchFamily="34" charset="0"/>
              </a:rPr>
              <a:t> e </a:t>
            </a:r>
            <a:r>
              <a:rPr lang="fr-FR" sz="4400" dirty="0" err="1">
                <a:latin typeface="Arial Rounded MT Bold" panose="020F0704030504030204" pitchFamily="34" charset="0"/>
              </a:rPr>
              <a:t>glwa</a:t>
            </a:r>
            <a:r>
              <a:rPr lang="fr-FR" sz="4400" dirty="0">
                <a:latin typeface="Arial Rounded MT Bold" panose="020F0704030504030204" pitchFamily="34" charset="0"/>
              </a:rPr>
              <a:t> e la </a:t>
            </a:r>
            <a:r>
              <a:rPr lang="fr-FR" sz="4400" dirty="0" err="1">
                <a:latin typeface="Arial Rounded MT Bold" panose="020F0704030504030204" pitchFamily="34" charset="0"/>
              </a:rPr>
              <a:t>pè</a:t>
            </a:r>
            <a:r>
              <a:rPr lang="fr-FR" sz="4400" dirty="0">
                <a:latin typeface="Arial Rounded MT Bold" panose="020F0704030504030204" pitchFamily="34" charset="0"/>
              </a:rPr>
              <a:t>,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400" dirty="0">
                <a:latin typeface="Arial Rounded MT Bold" panose="020F0704030504030204" pitchFamily="34" charset="0"/>
              </a:rPr>
              <a:t>Nan </a:t>
            </a:r>
            <a:r>
              <a:rPr lang="fr-FR" sz="4400" dirty="0" err="1">
                <a:latin typeface="Arial Rounded MT Bold" panose="020F0704030504030204" pitchFamily="34" charset="0"/>
              </a:rPr>
              <a:t>sièl</a:t>
            </a:r>
            <a:r>
              <a:rPr lang="fr-FR" sz="4400" dirty="0">
                <a:latin typeface="Arial Rounded MT Bold" panose="020F0704030504030204" pitchFamily="34" charset="0"/>
              </a:rPr>
              <a:t> la ma va </a:t>
            </a:r>
          </a:p>
          <a:p>
            <a:pPr marL="0" indent="0" algn="ctr">
              <a:buNone/>
            </a:pPr>
            <a:r>
              <a:rPr lang="fr-FR" sz="4400" dirty="0">
                <a:latin typeface="Arial Rounded MT Bold" panose="020F0704030504030204" pitchFamily="34" charset="0"/>
              </a:rPr>
              <a:t>Adore Ou san fin.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400" dirty="0">
                <a:latin typeface="Arial Rounded MT Bold" panose="020F0704030504030204" pitchFamily="34" charset="0"/>
              </a:rPr>
              <a:t>Devan tout </a:t>
            </a:r>
            <a:r>
              <a:rPr lang="fr-FR" sz="4400" dirty="0" err="1">
                <a:latin typeface="Arial Rounded MT Bold" panose="020F0704030504030204" pitchFamily="34" charset="0"/>
              </a:rPr>
              <a:t>anj</a:t>
            </a:r>
            <a:r>
              <a:rPr lang="fr-FR" sz="4400" dirty="0">
                <a:latin typeface="Arial Rounded MT Bold" panose="020F0704030504030204" pitchFamily="34" charset="0"/>
              </a:rPr>
              <a:t> </a:t>
            </a:r>
            <a:r>
              <a:rPr lang="fr-FR" sz="4400" dirty="0" err="1">
                <a:latin typeface="Arial Rounded MT Bold" panose="020F0704030504030204" pitchFamily="34" charset="0"/>
              </a:rPr>
              <a:t>Bon-Die</a:t>
            </a:r>
            <a:r>
              <a:rPr lang="fr-FR" sz="4400" dirty="0">
                <a:latin typeface="Arial Rounded MT Bold" panose="020F0704030504030204" pitchFamily="34" charset="0"/>
              </a:rPr>
              <a:t> yo, </a:t>
            </a:r>
          </a:p>
          <a:p>
            <a:pPr marL="0" indent="0" algn="ctr">
              <a:buNone/>
            </a:pPr>
            <a:r>
              <a:rPr lang="fr-FR" sz="4400" dirty="0">
                <a:latin typeface="Arial Rounded MT Bold" panose="020F0704030504030204" pitchFamily="34" charset="0"/>
              </a:rPr>
              <a:t>Ma va chante: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400" dirty="0" err="1">
                <a:latin typeface="Arial Rounded MT Bold" panose="020F0704030504030204" pitchFamily="34" charset="0"/>
              </a:rPr>
              <a:t>Mwen</a:t>
            </a:r>
            <a:r>
              <a:rPr lang="fr-FR" sz="4400" dirty="0">
                <a:latin typeface="Arial Rounded MT Bold" panose="020F0704030504030204" pitchFamily="34" charset="0"/>
              </a:rPr>
              <a:t> </a:t>
            </a:r>
            <a:r>
              <a:rPr lang="fr-FR" sz="4400" dirty="0" err="1">
                <a:latin typeface="Arial Rounded MT Bold" panose="020F0704030504030204" pitchFamily="34" charset="0"/>
              </a:rPr>
              <a:t>renmen</a:t>
            </a:r>
            <a:r>
              <a:rPr lang="fr-FR" sz="4400" dirty="0">
                <a:latin typeface="Arial Rounded MT Bold" panose="020F0704030504030204" pitchFamily="34" charset="0"/>
              </a:rPr>
              <a:t> Ou, </a:t>
            </a:r>
          </a:p>
          <a:p>
            <a:pPr marL="0" indent="0" algn="ctr">
              <a:buNone/>
            </a:pPr>
            <a:r>
              <a:rPr lang="fr-FR" sz="4400" dirty="0" err="1">
                <a:latin typeface="Arial Rounded MT Bold" panose="020F0704030504030204" pitchFamily="34" charset="0"/>
              </a:rPr>
              <a:t>Segnè</a:t>
            </a:r>
            <a:r>
              <a:rPr lang="fr-FR" sz="4400" dirty="0">
                <a:latin typeface="Arial Rounded MT Bold" panose="020F0704030504030204" pitchFamily="34" charset="0"/>
              </a:rPr>
              <a:t>, pi plus </a:t>
            </a:r>
            <a:r>
              <a:rPr lang="fr-FR" sz="4400" dirty="0" err="1">
                <a:latin typeface="Arial Rounded MT Bold" panose="020F0704030504030204" pitchFamily="34" charset="0"/>
              </a:rPr>
              <a:t>ke</a:t>
            </a:r>
            <a:r>
              <a:rPr lang="fr-FR" sz="4400" dirty="0">
                <a:latin typeface="Arial Rounded MT Bold" panose="020F0704030504030204" pitchFamily="34" charset="0"/>
              </a:rPr>
              <a:t> </a:t>
            </a:r>
            <a:r>
              <a:rPr lang="fr-FR" sz="4400" dirty="0" err="1">
                <a:latin typeface="Arial Rounded MT Bold" panose="020F0704030504030204" pitchFamily="34" charset="0"/>
              </a:rPr>
              <a:t>jamè</a:t>
            </a:r>
            <a:r>
              <a:rPr lang="fr-FR" sz="4400" dirty="0">
                <a:latin typeface="Arial Rounded MT Bold" panose="020F0704030504030204" pitchFamily="34" charset="0"/>
              </a:rPr>
              <a:t>.</a:t>
            </a:r>
            <a:endParaRPr lang="en-US" sz="4400" dirty="0">
              <a:latin typeface="Arial Rounded MT Bold" pitchFamily="34" charset="0"/>
            </a:endParaRPr>
          </a:p>
          <a:p>
            <a:pPr algn="ctr">
              <a:buNone/>
            </a:pPr>
            <a:endParaRPr lang="en-US" sz="440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2458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Related imag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0" y="3962400"/>
            <a:ext cx="9144000" cy="2154436"/>
          </a:xfrm>
          <a:prstGeom prst="rect">
            <a:avLst/>
          </a:prstGeom>
          <a:solidFill>
            <a:srgbClr val="0000CC">
              <a:alpha val="37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Algerian" pitchFamily="82" charset="0"/>
              </a:rPr>
              <a:t>PRIÈRE D’OUVERTURE</a:t>
            </a:r>
          </a:p>
          <a:p>
            <a:pPr algn="ctr"/>
            <a:r>
              <a:rPr lang="en-US" sz="4000" b="1" dirty="0">
                <a:solidFill>
                  <a:srgbClr val="FFFF00"/>
                </a:solidFill>
                <a:latin typeface="Algerian" pitchFamily="82" charset="0"/>
              </a:rPr>
              <a:t>PAR  PASTEUR  </a:t>
            </a:r>
          </a:p>
          <a:p>
            <a:pPr algn="ctr"/>
            <a:r>
              <a:rPr lang="en-US" sz="4000" b="1" dirty="0">
                <a:solidFill>
                  <a:srgbClr val="FFFF00"/>
                </a:solidFill>
                <a:latin typeface="Algerian" pitchFamily="82" charset="0"/>
              </a:rPr>
              <a:t>DAMBREVILLE CHERY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477000"/>
          </a:xfr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000" dirty="0"/>
              <a:t>I love you lord</a:t>
            </a:r>
          </a:p>
          <a:p>
            <a:pPr marL="0" indent="0" algn="ctr">
              <a:buNone/>
            </a:pPr>
            <a:r>
              <a:rPr lang="en-US" sz="4000" dirty="0"/>
              <a:t>Oh your mercy never fails me</a:t>
            </a:r>
          </a:p>
          <a:p>
            <a:pPr marL="0" indent="0" algn="ctr">
              <a:buNone/>
            </a:pPr>
            <a:r>
              <a:rPr lang="en-US" sz="4000" dirty="0"/>
              <a:t>All may days</a:t>
            </a:r>
          </a:p>
          <a:p>
            <a:pPr marL="0" indent="0" algn="ctr">
              <a:buNone/>
            </a:pPr>
            <a:r>
              <a:rPr lang="en-US" sz="4000" dirty="0"/>
              <a:t>I’ Ve been held in your hand’s</a:t>
            </a:r>
          </a:p>
          <a:p>
            <a:pPr marL="0" indent="0" algn="ctr">
              <a:buNone/>
            </a:pPr>
            <a:r>
              <a:rPr lang="en-US" sz="4000" dirty="0"/>
              <a:t>From age the moment that l wake up</a:t>
            </a:r>
          </a:p>
          <a:p>
            <a:pPr marL="0" indent="0" algn="ctr">
              <a:buNone/>
            </a:pPr>
            <a:r>
              <a:rPr lang="en-US" sz="4000" dirty="0"/>
              <a:t>Until I lay my head</a:t>
            </a:r>
          </a:p>
          <a:p>
            <a:pPr marL="0" indent="0" algn="ctr">
              <a:buNone/>
            </a:pPr>
            <a:r>
              <a:rPr lang="en-US" sz="4000" dirty="0"/>
              <a:t>Oh, I will sing of the goodness of God.</a:t>
            </a:r>
          </a:p>
        </p:txBody>
      </p:sp>
    </p:spTree>
    <p:extLst>
      <p:ext uri="{BB962C8B-B14F-4D97-AF65-F5344CB8AC3E}">
        <p14:creationId xmlns:p14="http://schemas.microsoft.com/office/powerpoint/2010/main" val="26602707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77976-7319-D3CB-3F91-318DF2F42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2A117-1EEE-9ACA-D131-556211953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477000"/>
          </a:xfr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dirty="0" err="1"/>
              <a:t>Réf</a:t>
            </a:r>
            <a:endParaRPr lang="en-US" dirty="0"/>
          </a:p>
          <a:p>
            <a:pPr marL="0" indent="0" algn="ctr">
              <a:buNone/>
            </a:pPr>
            <a:r>
              <a:rPr lang="en-US" sz="3600" dirty="0"/>
              <a:t>All my Life you have been faithful.</a:t>
            </a:r>
          </a:p>
          <a:p>
            <a:pPr marL="0" indent="0" algn="ctr">
              <a:buNone/>
            </a:pPr>
            <a:r>
              <a:rPr lang="en-US" sz="3600" dirty="0"/>
              <a:t>All my Life you have been </a:t>
            </a:r>
          </a:p>
          <a:p>
            <a:pPr marL="0" indent="0" algn="ctr">
              <a:buNone/>
            </a:pPr>
            <a:r>
              <a:rPr lang="en-US" sz="3600" dirty="0"/>
              <a:t>so </a:t>
            </a:r>
            <a:r>
              <a:rPr lang="en-US" sz="3600" dirty="0" err="1"/>
              <a:t>so</a:t>
            </a:r>
            <a:r>
              <a:rPr lang="en-US" sz="3600" dirty="0"/>
              <a:t> Good.</a:t>
            </a:r>
          </a:p>
          <a:p>
            <a:pPr marL="0" indent="0" algn="ctr">
              <a:buNone/>
            </a:pPr>
            <a:r>
              <a:rPr lang="en-US" sz="3600" dirty="0"/>
              <a:t>With every breath that I am able.</a:t>
            </a:r>
          </a:p>
          <a:p>
            <a:pPr marL="0" indent="0" algn="ctr">
              <a:buNone/>
            </a:pPr>
            <a:r>
              <a:rPr lang="en-US" sz="3600" dirty="0"/>
              <a:t>Oh I will sing of the goodness of God </a:t>
            </a:r>
          </a:p>
          <a:p>
            <a:pPr marL="0" indent="0" algn="ctr">
              <a:buNone/>
            </a:pPr>
            <a:r>
              <a:rPr lang="en-US" sz="3600" dirty="0" err="1"/>
              <a:t>Réf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dirty="0"/>
              <a:t>Your goodness is running after</a:t>
            </a:r>
          </a:p>
          <a:p>
            <a:pPr marL="0" indent="0" algn="ctr">
              <a:buNone/>
            </a:pPr>
            <a:r>
              <a:rPr lang="en-US" sz="3600" dirty="0"/>
              <a:t>It’s running after me.</a:t>
            </a:r>
          </a:p>
          <a:p>
            <a:pPr marL="0" indent="0" algn="ctr">
              <a:buNone/>
            </a:pPr>
            <a:r>
              <a:rPr lang="en-US" sz="3600" dirty="0"/>
              <a:t>Coz your goodness is running after.</a:t>
            </a:r>
          </a:p>
          <a:p>
            <a:pPr marL="0" indent="0" algn="ctr">
              <a:buNone/>
            </a:pPr>
            <a:r>
              <a:rPr lang="en-US" sz="3600" dirty="0"/>
              <a:t>It’s running after me.</a:t>
            </a:r>
          </a:p>
        </p:txBody>
      </p:sp>
    </p:spTree>
    <p:extLst>
      <p:ext uri="{BB962C8B-B14F-4D97-AF65-F5344CB8AC3E}">
        <p14:creationId xmlns:p14="http://schemas.microsoft.com/office/powerpoint/2010/main" val="12735681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477000"/>
          </a:xfrm>
          <a:solidFill>
            <a:schemeClr val="accent2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anchor="ctr">
            <a:normAutofit fontScale="92500" lnSpcReduction="20000"/>
          </a:bodyPr>
          <a:lstStyle/>
          <a:p>
            <a:pPr algn="ctr">
              <a:buNone/>
            </a:pPr>
            <a:r>
              <a:rPr lang="en-US" sz="4400" dirty="0" err="1"/>
              <a:t>Kitem</a:t>
            </a:r>
            <a:r>
              <a:rPr lang="en-US" sz="4400" dirty="0"/>
              <a:t> </a:t>
            </a:r>
            <a:r>
              <a:rPr lang="en-US" sz="4400" dirty="0" err="1"/>
              <a:t>leve</a:t>
            </a:r>
            <a:r>
              <a:rPr lang="en-US" sz="4400" dirty="0"/>
              <a:t> </a:t>
            </a:r>
            <a:r>
              <a:rPr lang="en-US" sz="4400" dirty="0" err="1"/>
              <a:t>menm</a:t>
            </a:r>
            <a:r>
              <a:rPr lang="en-US" sz="4400" dirty="0"/>
              <a:t> </a:t>
            </a:r>
          </a:p>
          <a:p>
            <a:pPr algn="ctr">
              <a:buNone/>
            </a:pPr>
            <a:r>
              <a:rPr lang="en-US" sz="4400" dirty="0" err="1"/>
              <a:t>fè</a:t>
            </a:r>
            <a:r>
              <a:rPr lang="en-US" sz="4400" dirty="0"/>
              <a:t> </a:t>
            </a:r>
            <a:r>
              <a:rPr lang="en-US" sz="4400" dirty="0" err="1"/>
              <a:t>Bondye</a:t>
            </a:r>
            <a:r>
              <a:rPr lang="en-US" sz="4400" dirty="0"/>
              <a:t> </a:t>
            </a:r>
            <a:r>
              <a:rPr lang="en-US" sz="4400" dirty="0" err="1"/>
              <a:t>santi</a:t>
            </a:r>
            <a:endParaRPr lang="en-US" sz="4400" dirty="0"/>
          </a:p>
          <a:p>
            <a:pPr algn="ctr">
              <a:buNone/>
            </a:pPr>
            <a:r>
              <a:rPr lang="fr-FR" sz="4400" dirty="0" err="1"/>
              <a:t>Janm</a:t>
            </a:r>
            <a:r>
              <a:rPr lang="fr-FR" sz="4400" dirty="0"/>
              <a:t> </a:t>
            </a:r>
            <a:r>
              <a:rPr lang="fr-FR" sz="4400" dirty="0" err="1"/>
              <a:t>rekonesan</a:t>
            </a:r>
            <a:r>
              <a:rPr lang="fr-FR" sz="4400" dirty="0"/>
              <a:t>, </a:t>
            </a:r>
            <a:endParaRPr lang="en-US" sz="4400" dirty="0"/>
          </a:p>
          <a:p>
            <a:pPr algn="ctr">
              <a:buNone/>
            </a:pPr>
            <a:r>
              <a:rPr lang="fr-FR" sz="4400" dirty="0"/>
              <a:t>Pou </a:t>
            </a:r>
            <a:r>
              <a:rPr lang="fr-FR" sz="4400" dirty="0" err="1"/>
              <a:t>levanjil</a:t>
            </a:r>
            <a:r>
              <a:rPr lang="fr-FR" sz="4400" dirty="0"/>
              <a:t> sa </a:t>
            </a:r>
            <a:r>
              <a:rPr lang="fr-FR" sz="4400" dirty="0" err="1"/>
              <a:t>map</a:t>
            </a:r>
            <a:r>
              <a:rPr lang="fr-FR" sz="4400" dirty="0"/>
              <a:t> </a:t>
            </a:r>
            <a:r>
              <a:rPr lang="fr-FR" sz="4400" dirty="0" err="1"/>
              <a:t>tande</a:t>
            </a:r>
            <a:r>
              <a:rPr lang="fr-FR" sz="4400" dirty="0"/>
              <a:t> </a:t>
            </a:r>
          </a:p>
          <a:p>
            <a:pPr algn="ctr">
              <a:buNone/>
            </a:pPr>
            <a:r>
              <a:rPr lang="fr-FR" sz="4400" dirty="0" err="1"/>
              <a:t>sanm</a:t>
            </a:r>
            <a:r>
              <a:rPr lang="fr-FR" sz="4400" dirty="0"/>
              <a:t> </a:t>
            </a:r>
            <a:r>
              <a:rPr lang="fr-FR" sz="4400" dirty="0" err="1"/>
              <a:t>pa</a:t>
            </a:r>
            <a:r>
              <a:rPr lang="fr-FR" sz="4400" dirty="0"/>
              <a:t> </a:t>
            </a:r>
            <a:r>
              <a:rPr lang="fr-FR" sz="4400" dirty="0" err="1"/>
              <a:t>peye</a:t>
            </a:r>
            <a:endParaRPr lang="en-US" sz="4400" dirty="0"/>
          </a:p>
          <a:p>
            <a:pPr algn="ctr">
              <a:buNone/>
            </a:pPr>
            <a:r>
              <a:rPr lang="fr-FR" sz="4400" dirty="0">
                <a:solidFill>
                  <a:srgbClr val="0000FF"/>
                </a:solidFill>
              </a:rPr>
              <a:t>Se </a:t>
            </a:r>
            <a:r>
              <a:rPr lang="fr-FR" sz="4400" dirty="0" err="1">
                <a:solidFill>
                  <a:srgbClr val="0000FF"/>
                </a:solidFill>
              </a:rPr>
              <a:t>pa</a:t>
            </a:r>
            <a:r>
              <a:rPr lang="fr-FR" sz="4400" dirty="0">
                <a:solidFill>
                  <a:srgbClr val="0000FF"/>
                </a:solidFill>
              </a:rPr>
              <a:t> </a:t>
            </a:r>
            <a:r>
              <a:rPr lang="fr-FR" sz="4400" dirty="0" err="1">
                <a:solidFill>
                  <a:srgbClr val="0000FF"/>
                </a:solidFill>
              </a:rPr>
              <a:t>lajan</a:t>
            </a:r>
            <a:r>
              <a:rPr lang="fr-FR" sz="4400" dirty="0">
                <a:solidFill>
                  <a:srgbClr val="0000FF"/>
                </a:solidFill>
              </a:rPr>
              <a:t> </a:t>
            </a:r>
          </a:p>
          <a:p>
            <a:pPr algn="ctr">
              <a:buNone/>
            </a:pPr>
            <a:r>
              <a:rPr lang="fr-FR" sz="4400" dirty="0" err="1">
                <a:solidFill>
                  <a:srgbClr val="0000FF"/>
                </a:solidFill>
              </a:rPr>
              <a:t>ki</a:t>
            </a:r>
            <a:r>
              <a:rPr lang="fr-FR" sz="4400" dirty="0">
                <a:solidFill>
                  <a:srgbClr val="0000FF"/>
                </a:solidFill>
              </a:rPr>
              <a:t> </a:t>
            </a:r>
            <a:r>
              <a:rPr lang="fr-FR" sz="4400" dirty="0" err="1">
                <a:solidFill>
                  <a:srgbClr val="0000FF"/>
                </a:solidFill>
              </a:rPr>
              <a:t>mete</a:t>
            </a:r>
            <a:r>
              <a:rPr lang="fr-FR" sz="4400" dirty="0">
                <a:solidFill>
                  <a:srgbClr val="0000FF"/>
                </a:solidFill>
              </a:rPr>
              <a:t>-m nan </a:t>
            </a:r>
            <a:r>
              <a:rPr lang="fr-FR" sz="4400" dirty="0" err="1">
                <a:solidFill>
                  <a:srgbClr val="0000FF"/>
                </a:solidFill>
              </a:rPr>
              <a:t>plas</a:t>
            </a:r>
            <a:r>
              <a:rPr lang="fr-FR" sz="4400" dirty="0">
                <a:solidFill>
                  <a:srgbClr val="0000FF"/>
                </a:solidFill>
              </a:rPr>
              <a:t> sa </a:t>
            </a:r>
            <a:endParaRPr lang="en-US" sz="4400" dirty="0">
              <a:solidFill>
                <a:srgbClr val="0000FF"/>
              </a:solidFill>
            </a:endParaRPr>
          </a:p>
          <a:p>
            <a:pPr algn="ctr">
              <a:buNone/>
            </a:pPr>
            <a:r>
              <a:rPr lang="fr-FR" sz="4400" dirty="0">
                <a:solidFill>
                  <a:srgbClr val="0000FF"/>
                </a:solidFill>
              </a:rPr>
              <a:t>Se </a:t>
            </a:r>
            <a:r>
              <a:rPr lang="fr-FR" sz="4400" dirty="0" err="1">
                <a:solidFill>
                  <a:srgbClr val="0000FF"/>
                </a:solidFill>
              </a:rPr>
              <a:t>yon</a:t>
            </a:r>
            <a:r>
              <a:rPr lang="fr-FR" sz="4400" dirty="0">
                <a:solidFill>
                  <a:srgbClr val="0000FF"/>
                </a:solidFill>
              </a:rPr>
              <a:t> gras </a:t>
            </a:r>
            <a:r>
              <a:rPr lang="fr-FR" sz="4400" dirty="0" err="1">
                <a:solidFill>
                  <a:srgbClr val="0000FF"/>
                </a:solidFill>
              </a:rPr>
              <a:t>Bondye</a:t>
            </a:r>
            <a:r>
              <a:rPr lang="fr-FR" sz="4400" dirty="0">
                <a:solidFill>
                  <a:srgbClr val="0000FF"/>
                </a:solidFill>
              </a:rPr>
              <a:t> </a:t>
            </a:r>
            <a:r>
              <a:rPr lang="fr-FR" sz="4400" dirty="0" err="1">
                <a:solidFill>
                  <a:srgbClr val="0000FF"/>
                </a:solidFill>
              </a:rPr>
              <a:t>fèm</a:t>
            </a:r>
            <a:endParaRPr lang="en-US" sz="4400" dirty="0">
              <a:solidFill>
                <a:srgbClr val="0000FF"/>
              </a:solidFill>
            </a:endParaRPr>
          </a:p>
          <a:p>
            <a:pPr algn="ctr">
              <a:buNone/>
            </a:pPr>
            <a:r>
              <a:rPr lang="en-US" sz="4400" dirty="0">
                <a:solidFill>
                  <a:srgbClr val="0000FF"/>
                </a:solidFill>
              </a:rPr>
              <a:t>Map </a:t>
            </a:r>
            <a:r>
              <a:rPr lang="en-US" sz="4400" dirty="0" err="1">
                <a:solidFill>
                  <a:srgbClr val="0000FF"/>
                </a:solidFill>
              </a:rPr>
              <a:t>leve</a:t>
            </a:r>
            <a:r>
              <a:rPr lang="en-US" sz="4400" dirty="0">
                <a:solidFill>
                  <a:srgbClr val="0000FF"/>
                </a:solidFill>
              </a:rPr>
              <a:t> </a:t>
            </a:r>
            <a:r>
              <a:rPr lang="en-US" sz="4400" dirty="0" err="1">
                <a:solidFill>
                  <a:srgbClr val="0000FF"/>
                </a:solidFill>
              </a:rPr>
              <a:t>menm</a:t>
            </a:r>
            <a:r>
              <a:rPr lang="en-US" sz="4400" dirty="0">
                <a:solidFill>
                  <a:srgbClr val="0000FF"/>
                </a:solidFill>
              </a:rPr>
              <a:t> </a:t>
            </a:r>
          </a:p>
          <a:p>
            <a:pPr algn="ctr">
              <a:buNone/>
            </a:pPr>
            <a:r>
              <a:rPr lang="en-US" sz="4400" dirty="0" err="1">
                <a:solidFill>
                  <a:srgbClr val="0000FF"/>
                </a:solidFill>
              </a:rPr>
              <a:t>Fè</a:t>
            </a:r>
            <a:r>
              <a:rPr lang="en-US" sz="4400" dirty="0">
                <a:solidFill>
                  <a:srgbClr val="0000FF"/>
                </a:solidFill>
              </a:rPr>
              <a:t> </a:t>
            </a:r>
            <a:r>
              <a:rPr lang="en-US" sz="4400" dirty="0" err="1">
                <a:solidFill>
                  <a:srgbClr val="0000FF"/>
                </a:solidFill>
              </a:rPr>
              <a:t>Bondye</a:t>
            </a:r>
            <a:r>
              <a:rPr lang="en-US" sz="4400" dirty="0">
                <a:solidFill>
                  <a:srgbClr val="0000FF"/>
                </a:solidFill>
              </a:rPr>
              <a:t> </a:t>
            </a:r>
            <a:r>
              <a:rPr lang="en-US" sz="4400" dirty="0" err="1">
                <a:solidFill>
                  <a:srgbClr val="0000FF"/>
                </a:solidFill>
              </a:rPr>
              <a:t>santi</a:t>
            </a:r>
            <a:r>
              <a:rPr lang="en-US" sz="4400" dirty="0">
                <a:solidFill>
                  <a:srgbClr val="0000FF"/>
                </a:solidFill>
              </a:rPr>
              <a:t> </a:t>
            </a:r>
            <a:r>
              <a:rPr lang="en-US" sz="4400" dirty="0" err="1">
                <a:solidFill>
                  <a:srgbClr val="0000FF"/>
                </a:solidFill>
              </a:rPr>
              <a:t>Janm</a:t>
            </a:r>
            <a:r>
              <a:rPr lang="en-US" sz="4400" dirty="0">
                <a:solidFill>
                  <a:srgbClr val="0000FF"/>
                </a:solidFill>
              </a:rPr>
              <a:t> </a:t>
            </a:r>
            <a:r>
              <a:rPr lang="en-US" sz="4400" dirty="0" err="1">
                <a:solidFill>
                  <a:srgbClr val="0000FF"/>
                </a:solidFill>
              </a:rPr>
              <a:t>rekonesan</a:t>
            </a:r>
            <a:r>
              <a:rPr lang="en-US" sz="4400" dirty="0">
                <a:solidFill>
                  <a:srgbClr val="0000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602707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ER IMAGE GREE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" y="0"/>
            <a:ext cx="9139766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314" y="10160"/>
            <a:ext cx="9144000" cy="6858000"/>
          </a:xfrm>
          <a:solidFill>
            <a:srgbClr val="FF0000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fr-FR" sz="4000" dirty="0"/>
              <a:t>PRIÈRE DE REMERCIMENT</a:t>
            </a:r>
          </a:p>
          <a:p>
            <a:pPr algn="ctr">
              <a:buNone/>
            </a:pPr>
            <a:r>
              <a:rPr lang="fr-FR" sz="3200" dirty="0">
                <a:solidFill>
                  <a:srgbClr val="FFFF00"/>
                </a:solidFill>
              </a:rPr>
              <a:t>PASTEUR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7" name="Picture 6" descr="6 Types Of People At Prayer Sessions In Nigerian Churches | Zikoko!"/>
          <p:cNvPicPr/>
          <p:nvPr/>
        </p:nvPicPr>
        <p:blipFill>
          <a:blip r:embed="rId3">
            <a:lum bright="32000" contrast="16000"/>
          </a:blip>
          <a:srcRect/>
          <a:stretch>
            <a:fillRect/>
          </a:stretch>
        </p:blipFill>
        <p:spPr bwMode="auto">
          <a:xfrm>
            <a:off x="0" y="1600200"/>
            <a:ext cx="9144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en-US" dirty="0">
                <a:solidFill>
                  <a:srgbClr val="0000FF"/>
                </a:solidFill>
                <a:latin typeface="Arial Rounded MT Bold" panose="020F0704030504030204" pitchFamily="34" charset="0"/>
              </a:rPr>
              <a:t>Psalm 81 English Fr Helms Alphonse</a:t>
            </a:r>
          </a:p>
          <a:p>
            <a:pPr algn="just"/>
            <a:r>
              <a:rPr lang="en-US" sz="4000" dirty="0">
                <a:latin typeface="Arial Rounded MT Bold" panose="020F0704030504030204" pitchFamily="34" charset="0"/>
              </a:rPr>
              <a:t>Ps 81:1 ¶ Sing aloud to God our strength; Make a joyful shout to the God of Jacob.</a:t>
            </a:r>
          </a:p>
          <a:p>
            <a:pPr algn="just"/>
            <a:r>
              <a:rPr lang="en-US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2 Raise a song and strike the timbrel, The pleasant harp with the lute.</a:t>
            </a:r>
          </a:p>
          <a:p>
            <a:pPr algn="just"/>
            <a:r>
              <a:rPr lang="en-US" sz="4000" dirty="0">
                <a:latin typeface="Arial Rounded MT Bold" panose="020F0704030504030204" pitchFamily="34" charset="0"/>
              </a:rPr>
              <a:t> 3 Blow the trumpet at the time of the New Moon, At the full moon, on our solemn feast day.</a:t>
            </a:r>
          </a:p>
          <a:p>
            <a:pPr marL="0" indent="0" algn="just">
              <a:buNone/>
            </a:pPr>
            <a:endParaRPr lang="en-US" sz="4000" dirty="0"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00E9F-418B-4187-704C-500647754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EDE88-9DC8-B146-D6E4-BF7490198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en-US" sz="4000" dirty="0">
                <a:latin typeface="Arial Rounded MT Bold" panose="020F0704030504030204" pitchFamily="34" charset="0"/>
              </a:rPr>
              <a:t>4 For this is a statute for Israel, A law of the God of Jacob.</a:t>
            </a:r>
          </a:p>
          <a:p>
            <a:pPr algn="just"/>
            <a:r>
              <a:rPr lang="en-US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5 This He established in Joseph as a testimony, When He went throughout the land of Egypt, Where I heard a language I did not understand.</a:t>
            </a:r>
          </a:p>
          <a:p>
            <a:pPr algn="just"/>
            <a:r>
              <a:rPr lang="en-US" sz="4000" dirty="0">
                <a:latin typeface="Arial Rounded MT Bold" panose="020F0704030504030204" pitchFamily="34" charset="0"/>
              </a:rPr>
              <a:t> 6 “I removed his shoulder from the burden; His hands were freed from the baskets.</a:t>
            </a:r>
          </a:p>
          <a:p>
            <a:pPr algn="just"/>
            <a:r>
              <a:rPr lang="en-US" dirty="0">
                <a:latin typeface="Arial Rounded MT Bold" panose="020F07040305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510211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9A852-1BC7-206C-B9D6-2C46C816D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6B959-27A2-E356-9B62-73DF37088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just"/>
            <a:r>
              <a:rPr lang="en-US" sz="4000" dirty="0">
                <a:latin typeface="Arial Rounded MT Bold" panose="020F0704030504030204" pitchFamily="34" charset="0"/>
              </a:rPr>
              <a:t>7 You called in trouble, and I delivered you; I answered you in the secret place of thunder; I tested you at the waters of </a:t>
            </a:r>
            <a:r>
              <a:rPr lang="en-US" sz="4000" dirty="0" err="1">
                <a:latin typeface="Arial Rounded MT Bold" panose="020F0704030504030204" pitchFamily="34" charset="0"/>
              </a:rPr>
              <a:t>Meribah</a:t>
            </a:r>
            <a:r>
              <a:rPr lang="en-US" sz="4000" dirty="0">
                <a:latin typeface="Arial Rounded MT Bold" panose="020F0704030504030204" pitchFamily="34" charset="0"/>
              </a:rPr>
              <a:t>. Selah</a:t>
            </a:r>
          </a:p>
          <a:p>
            <a:pPr algn="just"/>
            <a:r>
              <a:rPr lang="en-US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8 ¶ “Hear, O My people, and I will admonish you! O Israel, if you will listen to Me!</a:t>
            </a:r>
          </a:p>
          <a:p>
            <a:pPr algn="just"/>
            <a:r>
              <a:rPr lang="en-US" sz="4000" dirty="0">
                <a:latin typeface="Arial Rounded MT Bold" panose="020F0704030504030204" pitchFamily="34" charset="0"/>
              </a:rPr>
              <a:t> 9 There shall be no foreign god among you; Nor shall you worship any foreign god.</a:t>
            </a:r>
          </a:p>
        </p:txBody>
      </p:sp>
    </p:spTree>
    <p:extLst>
      <p:ext uri="{BB962C8B-B14F-4D97-AF65-F5344CB8AC3E}">
        <p14:creationId xmlns:p14="http://schemas.microsoft.com/office/powerpoint/2010/main" val="32314173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8F56E-017F-CF9C-6C6F-B3B9E13B7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805E3-59F5-2388-6825-5070345579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en-US" sz="4000" dirty="0">
                <a:latin typeface="Arial Rounded MT Bold" panose="020F0704030504030204" pitchFamily="34" charset="0"/>
              </a:rPr>
              <a:t>10 I am the LORD your God, Who brought you out of the land of Egypt; Open your mouth wide, and I will fill it.</a:t>
            </a:r>
          </a:p>
          <a:p>
            <a:pPr algn="just"/>
            <a:r>
              <a:rPr lang="en-US" sz="4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11 “But My people would not heed My voice, And Israel would have none of Me.</a:t>
            </a:r>
          </a:p>
          <a:p>
            <a:pPr algn="just"/>
            <a:r>
              <a:rPr lang="en-US" sz="4000" dirty="0">
                <a:latin typeface="Arial Rounded MT Bold" panose="020F0704030504030204" pitchFamily="34" charset="0"/>
              </a:rPr>
              <a:t> 12 So I gave them over to their own stubborn heart, To walk in their own counsels.</a:t>
            </a:r>
          </a:p>
        </p:txBody>
      </p:sp>
    </p:spTree>
    <p:extLst>
      <p:ext uri="{BB962C8B-B14F-4D97-AF65-F5344CB8AC3E}">
        <p14:creationId xmlns:p14="http://schemas.microsoft.com/office/powerpoint/2010/main" val="38668621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8A222-8845-1C67-9F21-37005A07C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EF9E7-F0C2-2154-0C82-D162DE6D7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en-US" sz="4800" dirty="0">
                <a:latin typeface="Arial Rounded MT Bold" panose="020F0704030504030204" pitchFamily="34" charset="0"/>
              </a:rPr>
              <a:t>13 “Oh, that My people would listen to Me, That Israel would walk in My ways!</a:t>
            </a:r>
          </a:p>
          <a:p>
            <a:pPr algn="just"/>
            <a:r>
              <a:rPr lang="en-US" sz="48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14 I would soon subdue their enemies, And turn My hand against their adversaries.</a:t>
            </a:r>
          </a:p>
          <a:p>
            <a:pPr marL="0" indent="0" algn="just">
              <a:buNone/>
            </a:pPr>
            <a:endParaRPr lang="en-US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2338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39F71-D478-6560-DBF1-84DE09FF7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950C0-1038-E8FB-36A1-7A10A3B34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en-US" sz="4400" dirty="0">
                <a:latin typeface="Arial Rounded MT Bold" panose="020F0704030504030204" pitchFamily="34" charset="0"/>
              </a:rPr>
              <a:t>15 The haters of the LORD would pretend submission to Him, But their fate would endure forever.</a:t>
            </a:r>
          </a:p>
          <a:p>
            <a:pPr algn="just"/>
            <a:r>
              <a:rPr lang="en-US" sz="44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16 He would have fed them also with the finest of wheat; And with honey from the rock I would have satisfied you.”</a:t>
            </a:r>
          </a:p>
          <a:p>
            <a:pPr algn="r"/>
            <a:r>
              <a:rPr lang="en-US" sz="4400" dirty="0">
                <a:latin typeface="Arial Rounded MT Bold" panose="020F0704030504030204" pitchFamily="34" charset="0"/>
              </a:rPr>
              <a:t>AMEN!</a:t>
            </a:r>
          </a:p>
        </p:txBody>
      </p:sp>
    </p:spTree>
    <p:extLst>
      <p:ext uri="{BB962C8B-B14F-4D97-AF65-F5344CB8AC3E}">
        <p14:creationId xmlns:p14="http://schemas.microsoft.com/office/powerpoint/2010/main" val="29181443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AB711-E956-683D-88C7-EA82426D9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F5EC3A-3BCA-D8A0-2D46-9A10C000A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just"/>
            <a:r>
              <a:rPr lang="en-US" sz="3200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Psaume</a:t>
            </a:r>
            <a:r>
              <a:rPr lang="en-US" sz="32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 81  </a:t>
            </a:r>
            <a:r>
              <a:rPr lang="en-US" sz="3200" dirty="0" err="1">
                <a:solidFill>
                  <a:srgbClr val="0000FF"/>
                </a:solidFill>
                <a:latin typeface="Arial Rounded MT Bold" panose="020F0704030504030204" pitchFamily="34" charset="0"/>
              </a:rPr>
              <a:t>Francais</a:t>
            </a:r>
            <a:r>
              <a:rPr lang="en-US" sz="32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: Fr Archange Legrand</a:t>
            </a:r>
          </a:p>
          <a:p>
            <a:pPr algn="just"/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PSAUME 81 :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2 Chantez avec allégresse à Dieu, notre force ! Poussez des cris de joie vers le Dieu de Jacob !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3 Entonnez des cantiques, faites résonner le tambourin, La harpe mélodieuse et le luth !</a:t>
            </a:r>
          </a:p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4 Sonnez de la trompette à la nouvelle lune, A la pleine lune, au jour de notre fête !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algn="just"/>
            <a:endParaRPr lang="fr-FR" sz="4000" dirty="0">
              <a:latin typeface="Arial Rounded MT Bold" panose="020F0704030504030204" pitchFamily="34" charset="0"/>
            </a:endParaRPr>
          </a:p>
          <a:p>
            <a:pPr algn="just"/>
            <a:endParaRPr lang="en-US" sz="4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4965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F48E4-1050-ADA1-FB17-05D3A26AE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EDB8C-6B2B-05FF-332C-95DDA1682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5 Car c’est une loi pour Israël, Une ordonnance du Dieu de Jacob.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6 Il en fit un statut pour Joseph, Quand il marcha contre le pays d’Égypte... J’entends une voix qui m’est inconnue :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7 J’ai déchargé son épaule du fardeau, Et ses mains ont lâché la corbeille.</a:t>
            </a:r>
            <a:endParaRPr lang="en-US" sz="4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1317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0485C-52E8-5F14-4813-CACD4C841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947ED4-5936-BA9D-3284-92FB8DD7FF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just"/>
            <a:r>
              <a:rPr lang="fr-FR" sz="3800" dirty="0">
                <a:latin typeface="Arial Rounded MT Bold" panose="020F0704030504030204" pitchFamily="34" charset="0"/>
              </a:rPr>
              <a:t>8 Tu as crié dans la détresse, et je t’ai délivré ; Je t’ai répondu dans la retraite du tonnerre ; Je t’ai éprouvé près des eaux de </a:t>
            </a:r>
            <a:r>
              <a:rPr lang="fr-FR" sz="3800" dirty="0" err="1">
                <a:latin typeface="Arial Rounded MT Bold" panose="020F0704030504030204" pitchFamily="34" charset="0"/>
              </a:rPr>
              <a:t>Meriba</a:t>
            </a:r>
            <a:r>
              <a:rPr lang="fr-FR" sz="3800" dirty="0">
                <a:latin typeface="Arial Rounded MT Bold" panose="020F0704030504030204" pitchFamily="34" charset="0"/>
              </a:rPr>
              <a:t>. Pause.</a:t>
            </a:r>
            <a:endParaRPr lang="en-US" sz="38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3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9 Écoute, mon peuple ! Et je t’avertirai ; Israël, puisses-tu m’écouter !</a:t>
            </a:r>
            <a:endParaRPr lang="en-US" sz="38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3800" dirty="0">
                <a:latin typeface="Arial Rounded MT Bold" panose="020F0704030504030204" pitchFamily="34" charset="0"/>
              </a:rPr>
              <a:t>10 Qu’il n’y ait au milieu de toi point de dieu étranger ! Ne te prosterne pas devant des dieux étrangers !</a:t>
            </a:r>
            <a:endParaRPr lang="en-US" sz="3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5849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6E327-C6B8-1052-8DFB-FC0F02B19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475383-06C4-8D99-9236-E11506B5D1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11 Je suis l’Éternel, ton Dieu, qui t’ai fait monter du pays d’Égypte ; Ouvre ta bouche, et je la remplirai.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12 Mais mon peuple n’a point écouté ma voix, Israël ne m’a point obéi.</a:t>
            </a:r>
            <a:endParaRPr lang="en-US" sz="40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000" dirty="0">
                <a:latin typeface="Arial Rounded MT Bold" panose="020F0704030504030204" pitchFamily="34" charset="0"/>
              </a:rPr>
              <a:t>13 Alors je les ai livrés aux penchants de leur chœur, Et ils ont suivi leurs propres conseils.</a:t>
            </a:r>
            <a:endParaRPr lang="en-US" sz="4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1278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10E3FA-EEEF-7D27-0AE0-11FA8C3EA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CA916-54E3-19E3-D3A7-EF4F0AAFFC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200" dirty="0">
                <a:latin typeface="Arial Rounded MT Bold" panose="020F0704030504030204" pitchFamily="34" charset="0"/>
              </a:rPr>
              <a:t>14 Oh ! Si mon peuple m’écoutait, Si Israël marchait dans mes voies !</a:t>
            </a:r>
            <a:endParaRPr lang="en-US" sz="4200" dirty="0">
              <a:latin typeface="Arial Rounded MT Bold" panose="020F0704030504030204" pitchFamily="34" charset="0"/>
            </a:endParaRPr>
          </a:p>
          <a:p>
            <a:pPr algn="just"/>
            <a:r>
              <a:rPr lang="fr-FR" sz="42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15 En un instant je confondrais leurs ennemis, Je tournerais ma main contre leurs adversaires ;</a:t>
            </a:r>
            <a:endParaRPr lang="en-US" sz="4200" dirty="0">
              <a:solidFill>
                <a:srgbClr val="0000FF"/>
              </a:solidFill>
              <a:latin typeface="Arial Rounded MT Bold" panose="020F0704030504030204" pitchFamily="34" charset="0"/>
            </a:endParaRPr>
          </a:p>
          <a:p>
            <a:pPr algn="just"/>
            <a:r>
              <a:rPr lang="fr-FR" sz="4200" dirty="0">
                <a:latin typeface="Arial Rounded MT Bold" panose="020F0704030504030204" pitchFamily="34" charset="0"/>
              </a:rPr>
              <a:t>16 Ceux qui haïssent l’Éternel le flatteraient, Et le bonheur d’Israël durerait toujours ;</a:t>
            </a:r>
            <a:endParaRPr lang="en-US" sz="42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0357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C968A-F852-B13A-5261-69B3487E0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6C8EC-86AF-C5E0-18C3-22AB72110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algn="just"/>
            <a:r>
              <a:rPr lang="fr-FR" sz="4800" dirty="0">
                <a:latin typeface="Arial Rounded MT Bold" panose="020F0704030504030204" pitchFamily="34" charset="0"/>
              </a:rPr>
              <a:t>17 Je le nourrirais du meilleur froment, Et je le rassasierais du miel du rocher.</a:t>
            </a:r>
          </a:p>
          <a:p>
            <a:pPr algn="r"/>
            <a:r>
              <a:rPr lang="fr-FR" sz="4800" dirty="0">
                <a:solidFill>
                  <a:srgbClr val="0000FF"/>
                </a:solidFill>
                <a:latin typeface="Arial Rounded MT Bold" panose="020F0704030504030204" pitchFamily="34" charset="0"/>
              </a:rPr>
              <a:t>AMEN</a:t>
            </a:r>
            <a:r>
              <a:rPr lang="fr-FR" sz="4800" dirty="0">
                <a:latin typeface="Arial Rounded MT Bold" panose="020F0704030504030204" pitchFamily="34" charset="0"/>
              </a:rPr>
              <a:t>!</a:t>
            </a:r>
            <a:endParaRPr lang="en-US" sz="48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9498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157 </a:t>
            </a:r>
            <a:r>
              <a:rPr lang="fr-FR" b="1" dirty="0" err="1">
                <a:solidFill>
                  <a:srgbClr val="00B0F0"/>
                </a:solidFill>
                <a:latin typeface="Arial Rounded MT Bold" panose="020F0704030504030204" pitchFamily="34" charset="0"/>
              </a:rPr>
              <a:t>Melodies</a:t>
            </a:r>
            <a:r>
              <a:rPr lang="fr-FR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 Joyeuses | 157 MJC </a:t>
            </a:r>
            <a:br>
              <a:rPr lang="fr-FR" dirty="0">
                <a:solidFill>
                  <a:srgbClr val="00B0F0"/>
                </a:solidFill>
                <a:latin typeface="Arial Rounded MT Bold" panose="020F0704030504030204" pitchFamily="34" charset="0"/>
              </a:rPr>
            </a:br>
            <a:r>
              <a:rPr lang="fr-FR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1.</a:t>
            </a:r>
            <a:br>
              <a:rPr lang="fr-FR" dirty="0">
                <a:latin typeface="Arial Rounded MT Bold" panose="020F0704030504030204" pitchFamily="34" charset="0"/>
              </a:rPr>
            </a:br>
            <a:r>
              <a:rPr lang="fr-FR" sz="4400" dirty="0">
                <a:latin typeface="Arial Rounded MT Bold" panose="020F0704030504030204" pitchFamily="34" charset="0"/>
              </a:rPr>
              <a:t>Dans ces jours-ci, </a:t>
            </a:r>
          </a:p>
          <a:p>
            <a:pPr marL="0" indent="0" algn="ctr">
              <a:buNone/>
            </a:pPr>
            <a:r>
              <a:rPr lang="fr-FR" sz="4400" dirty="0">
                <a:latin typeface="Arial Rounded MT Bold" panose="020F0704030504030204" pitchFamily="34" charset="0"/>
              </a:rPr>
              <a:t>il faut te sauver</a:t>
            </a:r>
            <a:br>
              <a:rPr lang="fr-FR" sz="4400" dirty="0">
                <a:latin typeface="Arial Rounded MT Bold" panose="020F0704030504030204" pitchFamily="34" charset="0"/>
              </a:rPr>
            </a:br>
            <a:r>
              <a:rPr lang="fr-FR" sz="4400" dirty="0">
                <a:latin typeface="Arial Rounded MT Bold" panose="020F0704030504030204" pitchFamily="34" charset="0"/>
              </a:rPr>
              <a:t>Dans ces jours-ci, </a:t>
            </a:r>
          </a:p>
          <a:p>
            <a:pPr marL="0" indent="0" algn="ctr">
              <a:buNone/>
            </a:pPr>
            <a:r>
              <a:rPr lang="fr-FR" sz="4400" dirty="0">
                <a:latin typeface="Arial Rounded MT Bold" panose="020F0704030504030204" pitchFamily="34" charset="0"/>
              </a:rPr>
              <a:t>Christ est le Rocher.</a:t>
            </a:r>
            <a:br>
              <a:rPr lang="fr-FR" sz="4400" dirty="0">
                <a:latin typeface="Arial Rounded MT Bold" panose="020F0704030504030204" pitchFamily="34" charset="0"/>
              </a:rPr>
            </a:br>
            <a:r>
              <a:rPr lang="fr-FR" sz="4400" dirty="0">
                <a:latin typeface="Arial Rounded MT Bold" panose="020F0704030504030204" pitchFamily="34" charset="0"/>
              </a:rPr>
              <a:t>Sois très certain, </a:t>
            </a:r>
          </a:p>
          <a:p>
            <a:pPr marL="0" indent="0" algn="ctr">
              <a:buNone/>
            </a:pPr>
            <a:r>
              <a:rPr lang="fr-FR" sz="4400" dirty="0">
                <a:latin typeface="Arial Rounded MT Bold" panose="020F0704030504030204" pitchFamily="34" charset="0"/>
              </a:rPr>
              <a:t>sois très certain</a:t>
            </a:r>
            <a:br>
              <a:rPr lang="fr-FR" sz="4400" dirty="0">
                <a:latin typeface="Arial Rounded MT Bold" panose="020F0704030504030204" pitchFamily="34" charset="0"/>
              </a:rPr>
            </a:br>
            <a:r>
              <a:rPr lang="fr-FR" sz="4400" dirty="0">
                <a:latin typeface="Arial Rounded MT Bold" panose="020F0704030504030204" pitchFamily="34" charset="0"/>
              </a:rPr>
              <a:t>Que ton ancre </a:t>
            </a:r>
          </a:p>
          <a:p>
            <a:pPr marL="0" indent="0" algn="ctr">
              <a:buNone/>
            </a:pPr>
            <a:r>
              <a:rPr lang="fr-FR" sz="4400" dirty="0">
                <a:latin typeface="Arial Rounded MT Bold" panose="020F0704030504030204" pitchFamily="34" charset="0"/>
              </a:rPr>
              <a:t>croche le Roc solide.</a:t>
            </a:r>
            <a:br>
              <a:rPr lang="fr-FR" dirty="0">
                <a:latin typeface="Arial Rounded MT Bold" panose="020F0704030504030204" pitchFamily="34" charset="0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12766-238E-8CAD-7014-3833B891B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C7149-FF9C-6174-1028-DDD5B2206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Chœur :</a:t>
            </a:r>
            <a:br>
              <a:rPr lang="fr-FR" sz="4400" dirty="0">
                <a:latin typeface="Arial Rounded MT Bold" panose="020F0704030504030204" pitchFamily="34" charset="0"/>
              </a:rPr>
            </a:br>
            <a:r>
              <a:rPr lang="fr-FR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Ce Roc est Jésus, </a:t>
            </a:r>
          </a:p>
          <a:p>
            <a:pPr marL="0" indent="0" algn="ctr">
              <a:buNone/>
            </a:pPr>
            <a:r>
              <a:rPr lang="fr-FR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O, Oui, c’est Lui</a:t>
            </a:r>
            <a:br>
              <a:rPr lang="fr-FR" sz="44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</a:br>
            <a:r>
              <a:rPr lang="fr-FR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Ce Roc est Jésus, </a:t>
            </a:r>
          </a:p>
          <a:p>
            <a:pPr marL="0" indent="0" algn="ctr">
              <a:buNone/>
            </a:pPr>
            <a:r>
              <a:rPr lang="fr-FR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seulement Lui.</a:t>
            </a:r>
            <a:br>
              <a:rPr lang="fr-FR" sz="44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</a:br>
            <a:r>
              <a:rPr lang="fr-FR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Sois très certain, </a:t>
            </a:r>
          </a:p>
          <a:p>
            <a:pPr marL="0" indent="0" algn="ctr">
              <a:buNone/>
            </a:pPr>
            <a:r>
              <a:rPr lang="fr-FR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sois très certain</a:t>
            </a:r>
            <a:br>
              <a:rPr lang="fr-FR" sz="44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</a:br>
            <a:r>
              <a:rPr lang="fr-FR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Que ton ancre </a:t>
            </a:r>
          </a:p>
          <a:p>
            <a:pPr marL="0" indent="0" algn="ctr">
              <a:buNone/>
            </a:pPr>
            <a:r>
              <a:rPr lang="fr-FR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croche le Roc solide.</a:t>
            </a:r>
            <a:br>
              <a:rPr lang="fr-FR" dirty="0">
                <a:latin typeface="Arial Rounded MT Bold" panose="020F070403050403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0897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DDE69-EFF0-A638-4BA5-D83D20F3D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437DE-9EFE-52D9-1BAC-A2C60AB950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2.</a:t>
            </a:r>
            <a:br>
              <a:rPr lang="fr-FR" sz="4400" dirty="0">
                <a:latin typeface="Arial Rounded MT Bold" panose="020F0704030504030204" pitchFamily="34" charset="0"/>
              </a:rPr>
            </a:br>
            <a:r>
              <a:rPr lang="fr-FR" sz="4400" dirty="0">
                <a:latin typeface="Arial Rounded MT Bold" panose="020F0704030504030204" pitchFamily="34" charset="0"/>
              </a:rPr>
              <a:t>Dans ces jours-ci,</a:t>
            </a:r>
          </a:p>
          <a:p>
            <a:pPr marL="0" indent="0" algn="ctr">
              <a:buNone/>
            </a:pPr>
            <a:r>
              <a:rPr lang="fr-FR" sz="4400" dirty="0">
                <a:latin typeface="Arial Rounded MT Bold" panose="020F0704030504030204" pitchFamily="34" charset="0"/>
              </a:rPr>
              <a:t>il faut la Bible</a:t>
            </a:r>
            <a:br>
              <a:rPr lang="fr-FR" sz="4400" dirty="0">
                <a:latin typeface="Arial Rounded MT Bold" panose="020F0704030504030204" pitchFamily="34" charset="0"/>
              </a:rPr>
            </a:br>
            <a:r>
              <a:rPr lang="fr-FR" sz="4400" dirty="0">
                <a:latin typeface="Arial Rounded MT Bold" panose="020F0704030504030204" pitchFamily="34" charset="0"/>
              </a:rPr>
              <a:t>Dans ces jours-ci, </a:t>
            </a:r>
          </a:p>
          <a:p>
            <a:pPr marL="0" indent="0" algn="ctr">
              <a:buNone/>
            </a:pPr>
            <a:r>
              <a:rPr lang="fr-FR" sz="4400" dirty="0">
                <a:latin typeface="Arial Rounded MT Bold" panose="020F0704030504030204" pitchFamily="34" charset="0"/>
              </a:rPr>
              <a:t>sois invincible.</a:t>
            </a:r>
            <a:br>
              <a:rPr lang="fr-FR" sz="4400" dirty="0">
                <a:latin typeface="Arial Rounded MT Bold" panose="020F0704030504030204" pitchFamily="34" charset="0"/>
              </a:rPr>
            </a:br>
            <a:r>
              <a:rPr lang="fr-FR" sz="4400" dirty="0">
                <a:latin typeface="Arial Rounded MT Bold" panose="020F0704030504030204" pitchFamily="34" charset="0"/>
              </a:rPr>
              <a:t>Sois très certain, </a:t>
            </a:r>
          </a:p>
          <a:p>
            <a:pPr marL="0" indent="0" algn="ctr">
              <a:buNone/>
            </a:pPr>
            <a:r>
              <a:rPr lang="fr-FR" sz="4400" dirty="0">
                <a:latin typeface="Arial Rounded MT Bold" panose="020F0704030504030204" pitchFamily="34" charset="0"/>
              </a:rPr>
              <a:t>sois très certain</a:t>
            </a:r>
            <a:br>
              <a:rPr lang="fr-FR" sz="4400" dirty="0">
                <a:latin typeface="Arial Rounded MT Bold" panose="020F0704030504030204" pitchFamily="34" charset="0"/>
              </a:rPr>
            </a:br>
            <a:r>
              <a:rPr lang="fr-FR" sz="4400" dirty="0">
                <a:latin typeface="Arial Rounded MT Bold" panose="020F0704030504030204" pitchFamily="34" charset="0"/>
              </a:rPr>
              <a:t>Que ton ancre </a:t>
            </a:r>
          </a:p>
          <a:p>
            <a:pPr marL="0" indent="0" algn="ctr">
              <a:buNone/>
            </a:pPr>
            <a:r>
              <a:rPr lang="fr-FR" sz="4400" dirty="0">
                <a:latin typeface="Arial Rounded MT Bold" panose="020F0704030504030204" pitchFamily="34" charset="0"/>
              </a:rPr>
              <a:t>croche le Roc solide.</a:t>
            </a:r>
            <a:br>
              <a:rPr lang="fr-FR" dirty="0">
                <a:latin typeface="Arial Rounded MT Bold" panose="020F070403050403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6743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2C815-378F-628E-F03A-9BF6F1F4A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E82B5-49B9-E14C-1E6C-7A89CD9F0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Chœur :</a:t>
            </a:r>
            <a:br>
              <a:rPr lang="fr-FR" sz="4400" dirty="0">
                <a:latin typeface="Arial Rounded MT Bold" panose="020F0704030504030204" pitchFamily="34" charset="0"/>
              </a:rPr>
            </a:br>
            <a:r>
              <a:rPr lang="fr-FR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Ce Roc est Jésus, </a:t>
            </a:r>
          </a:p>
          <a:p>
            <a:pPr marL="0" indent="0" algn="ctr">
              <a:buNone/>
            </a:pPr>
            <a:r>
              <a:rPr lang="fr-FR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O, Oui, c’est Lui</a:t>
            </a:r>
            <a:br>
              <a:rPr lang="fr-FR" sz="44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</a:br>
            <a:r>
              <a:rPr lang="fr-FR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Ce Roc est Jésus, </a:t>
            </a:r>
          </a:p>
          <a:p>
            <a:pPr marL="0" indent="0" algn="ctr">
              <a:buNone/>
            </a:pPr>
            <a:r>
              <a:rPr lang="fr-FR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seulement Lui.</a:t>
            </a:r>
            <a:br>
              <a:rPr lang="fr-FR" sz="44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</a:br>
            <a:r>
              <a:rPr lang="fr-FR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Sois très certain, </a:t>
            </a:r>
          </a:p>
          <a:p>
            <a:pPr marL="0" indent="0" algn="ctr">
              <a:buNone/>
            </a:pPr>
            <a:r>
              <a:rPr lang="fr-FR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sois très certain</a:t>
            </a:r>
            <a:br>
              <a:rPr lang="fr-FR" sz="44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</a:br>
            <a:r>
              <a:rPr lang="fr-FR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Que ton ancre </a:t>
            </a:r>
          </a:p>
          <a:p>
            <a:pPr marL="0" indent="0" algn="ctr">
              <a:buNone/>
            </a:pPr>
            <a:r>
              <a:rPr lang="fr-FR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croche le Roc solide.</a:t>
            </a:r>
            <a:br>
              <a:rPr lang="fr-FR" dirty="0">
                <a:latin typeface="Arial Rounded MT Bold" panose="020F070403050403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2764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45C1B-4B0C-111D-62FF-CDF63E0E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A7A305-AA4D-F6A0-CFE6-E522E47DC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3.</a:t>
            </a:r>
            <a:br>
              <a:rPr lang="fr-FR" dirty="0">
                <a:latin typeface="Arial Rounded MT Bold" panose="020F0704030504030204" pitchFamily="34" charset="0"/>
              </a:rPr>
            </a:br>
            <a:r>
              <a:rPr lang="fr-FR" sz="4400" dirty="0">
                <a:latin typeface="Arial Rounded MT Bold" panose="020F0704030504030204" pitchFamily="34" charset="0"/>
              </a:rPr>
              <a:t>Dans ces jours-ci, </a:t>
            </a:r>
          </a:p>
          <a:p>
            <a:pPr marL="0" indent="0" algn="ctr">
              <a:buNone/>
            </a:pPr>
            <a:r>
              <a:rPr lang="fr-FR" sz="4400" dirty="0">
                <a:latin typeface="Arial Rounded MT Bold" panose="020F0704030504030204" pitchFamily="34" charset="0"/>
              </a:rPr>
              <a:t>O, je suis sauvé</a:t>
            </a:r>
            <a:br>
              <a:rPr lang="fr-FR" sz="4400" dirty="0">
                <a:latin typeface="Arial Rounded MT Bold" panose="020F0704030504030204" pitchFamily="34" charset="0"/>
              </a:rPr>
            </a:br>
            <a:r>
              <a:rPr lang="fr-FR" sz="4400" dirty="0">
                <a:latin typeface="Arial Rounded MT Bold" panose="020F0704030504030204" pitchFamily="34" charset="0"/>
              </a:rPr>
              <a:t>Dans ces jours-ci, </a:t>
            </a:r>
          </a:p>
          <a:p>
            <a:pPr marL="0" indent="0" algn="ctr">
              <a:buNone/>
            </a:pPr>
            <a:r>
              <a:rPr lang="fr-FR" sz="4400" dirty="0">
                <a:latin typeface="Arial Rounded MT Bold" panose="020F0704030504030204" pitchFamily="34" charset="0"/>
              </a:rPr>
              <a:t>je suis bien ancré</a:t>
            </a:r>
            <a:br>
              <a:rPr lang="fr-FR" sz="4400" dirty="0">
                <a:latin typeface="Arial Rounded MT Bold" panose="020F0704030504030204" pitchFamily="34" charset="0"/>
              </a:rPr>
            </a:br>
            <a:r>
              <a:rPr lang="fr-FR" sz="4400" dirty="0">
                <a:latin typeface="Arial Rounded MT Bold" panose="020F0704030504030204" pitchFamily="34" charset="0"/>
              </a:rPr>
              <a:t>Je suis certain, </a:t>
            </a:r>
          </a:p>
          <a:p>
            <a:pPr marL="0" indent="0" algn="ctr">
              <a:buNone/>
            </a:pPr>
            <a:r>
              <a:rPr lang="fr-FR" sz="4400" dirty="0">
                <a:latin typeface="Arial Rounded MT Bold" panose="020F0704030504030204" pitchFamily="34" charset="0"/>
              </a:rPr>
              <a:t>je suis certain</a:t>
            </a:r>
            <a:br>
              <a:rPr lang="fr-FR" sz="4400" dirty="0">
                <a:latin typeface="Arial Rounded MT Bold" panose="020F0704030504030204" pitchFamily="34" charset="0"/>
              </a:rPr>
            </a:br>
            <a:r>
              <a:rPr lang="fr-FR" sz="4400" dirty="0">
                <a:latin typeface="Arial Rounded MT Bold" panose="020F0704030504030204" pitchFamily="34" charset="0"/>
              </a:rPr>
              <a:t>Que mon ancre </a:t>
            </a:r>
          </a:p>
          <a:p>
            <a:pPr marL="0" indent="0" algn="ctr">
              <a:buNone/>
            </a:pPr>
            <a:r>
              <a:rPr lang="fr-FR" sz="4400" dirty="0">
                <a:latin typeface="Arial Rounded MT Bold" panose="020F0704030504030204" pitchFamily="34" charset="0"/>
              </a:rPr>
              <a:t>croche le Roc solide.</a:t>
            </a:r>
            <a:endParaRPr lang="en-US" sz="4400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fr-FR" dirty="0"/>
              <a:t> 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6529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82652-98E1-CA30-CA65-EEC8BB183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6DB8D-3024-626B-58B4-DCFE969674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5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400" b="1" dirty="0">
                <a:solidFill>
                  <a:srgbClr val="00B0F0"/>
                </a:solidFill>
                <a:latin typeface="Arial Rounded MT Bold" panose="020F0704030504030204" pitchFamily="34" charset="0"/>
              </a:rPr>
              <a:t>Chœur :</a:t>
            </a:r>
            <a:br>
              <a:rPr lang="fr-FR" sz="4400" dirty="0">
                <a:latin typeface="Arial Rounded MT Bold" panose="020F0704030504030204" pitchFamily="34" charset="0"/>
              </a:rPr>
            </a:br>
            <a:r>
              <a:rPr lang="fr-FR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Ce Roc est Jésus, </a:t>
            </a:r>
          </a:p>
          <a:p>
            <a:pPr marL="0" indent="0" algn="ctr">
              <a:buNone/>
            </a:pPr>
            <a:r>
              <a:rPr lang="fr-FR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O, Oui, c’est Lui</a:t>
            </a:r>
            <a:br>
              <a:rPr lang="fr-FR" sz="44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</a:br>
            <a:r>
              <a:rPr lang="fr-FR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Ce Roc est Jésus, </a:t>
            </a:r>
          </a:p>
          <a:p>
            <a:pPr marL="0" indent="0" algn="ctr">
              <a:buNone/>
            </a:pPr>
            <a:r>
              <a:rPr lang="fr-FR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seulement Lui.</a:t>
            </a:r>
            <a:br>
              <a:rPr lang="fr-FR" sz="44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</a:br>
            <a:r>
              <a:rPr lang="fr-FR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Sois très certain, </a:t>
            </a:r>
          </a:p>
          <a:p>
            <a:pPr marL="0" indent="0" algn="ctr">
              <a:buNone/>
            </a:pPr>
            <a:r>
              <a:rPr lang="fr-FR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sois très certain</a:t>
            </a:r>
            <a:br>
              <a:rPr lang="fr-FR" sz="4400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</a:br>
            <a:r>
              <a:rPr lang="fr-FR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Que ton ancre </a:t>
            </a:r>
          </a:p>
          <a:p>
            <a:pPr marL="0" indent="0" algn="ctr">
              <a:buNone/>
            </a:pPr>
            <a:r>
              <a:rPr lang="fr-FR" sz="44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 Rounded MT Bold" panose="020F0704030504030204" pitchFamily="34" charset="0"/>
              </a:rPr>
              <a:t>croche le Roc solide.</a:t>
            </a:r>
            <a:br>
              <a:rPr lang="fr-FR" dirty="0">
                <a:latin typeface="Arial Rounded MT Bold" panose="020F0704030504030204" pitchFamily="34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0273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991600" cy="6705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>
                <a:latin typeface="Arial Rounded MT Bold" panose="020F0704030504030204" pitchFamily="34" charset="0"/>
              </a:rPr>
              <a:t>18 Fr </a:t>
            </a:r>
            <a:r>
              <a:rPr lang="fr-FR" sz="4000" b="1" dirty="0" err="1">
                <a:latin typeface="Arial Rounded MT Bold" panose="020F0704030504030204" pitchFamily="34" charset="0"/>
              </a:rPr>
              <a:t>Cht</a:t>
            </a:r>
            <a:r>
              <a:rPr lang="fr-FR" sz="4000" b="1" dirty="0">
                <a:latin typeface="Arial Rounded MT Bold" panose="020F0704030504030204" pitchFamily="34" charset="0"/>
              </a:rPr>
              <a:t> Esp Je L’ai Trouve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1.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Je L'ai trouvé, je I 'ai trouvé,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Le Bonheur ineffable!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Je suis sauve, je suis sauve,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Oh! Joie inexprimable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Tous mes péchés sont effacés ;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Le sang de Christ me lave.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Les jours des larmes sont passes: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Je ne Suis plus esclave!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endParaRPr lang="en-US" sz="48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35643-D0F0-2221-8D14-04BF99860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50766-99B0-6C0C-7577-19B75FE63D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8991600" cy="6705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2.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Oh! quel Bonheur! Oh! quel Bonheur!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D'avoir Jésus pour Maitre!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O Mon Sauveur, mon seul Sauveur,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A toi seul je veux être!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Tu vins briser, puissant Vainqueur,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Du mal la tyrannie,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Affranchissant Mon pauvre cœur,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ET me donnant la vie!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endParaRPr lang="en-US" sz="48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64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13A96-E7A7-4FB5-7023-F29CE7452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9E2ABE-55FC-1AB9-7A55-26C69F472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8991600" cy="6705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3.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Ah, laissez-moi chanter Mon Roi,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Oui, qu'à genoux, je chante!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Jésus n'est-Il pas tout pour moi?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Gloire a sa croix sanglante!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Sans Se lasser, jour après jour,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IL m’aime, IL m'aime encore...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Comment répondre à tant d'amour?</a:t>
            </a:r>
            <a:endParaRPr lang="en-US" sz="4000" dirty="0">
              <a:latin typeface="Arial Rounded MT Bold" panose="020F0704030504030204" pitchFamily="34" charset="0"/>
            </a:endParaRPr>
          </a:p>
          <a:p>
            <a:pPr marL="0" indent="0" algn="ctr">
              <a:buNone/>
            </a:pPr>
            <a:r>
              <a:rPr lang="fr-FR" sz="4000" dirty="0">
                <a:latin typeface="Arial Rounded MT Bold" panose="020F0704030504030204" pitchFamily="34" charset="0"/>
              </a:rPr>
              <a:t>Je crois, j'aime et 'adore!</a:t>
            </a:r>
            <a:endParaRPr lang="en-US" sz="4800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6267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solidFill>
            <a:srgbClr val="00FFCC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rgbClr val="0000CC"/>
                </a:solidFill>
              </a:rPr>
              <a:t>OCTOBER 25</a:t>
            </a:r>
            <a:r>
              <a:rPr lang="en-US" b="1" baseline="30000" dirty="0">
                <a:solidFill>
                  <a:srgbClr val="0000CC"/>
                </a:solidFill>
              </a:rPr>
              <a:t>TH</a:t>
            </a:r>
            <a:r>
              <a:rPr lang="en-US" b="1" dirty="0">
                <a:solidFill>
                  <a:srgbClr val="0000CC"/>
                </a:solidFill>
              </a:rPr>
              <a:t> 2026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066800"/>
            <a:ext cx="9144000" cy="57912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n-US" sz="4400" dirty="0">
                <a:solidFill>
                  <a:srgbClr val="C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ANNOUNCEMENTS</a:t>
            </a:r>
          </a:p>
          <a:p>
            <a:pPr lvl="1"/>
            <a:r>
              <a:rPr lang="en-US" sz="3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PRAYER LINE # </a:t>
            </a:r>
            <a:r>
              <a:rPr lang="en-US" sz="3600" b="1" u="sng" dirty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(774) 217 6502 </a:t>
            </a:r>
            <a:r>
              <a:rPr lang="en-US" sz="36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(Mon, Wed) 7:30-9:30PM</a:t>
            </a:r>
          </a:p>
          <a:p>
            <a:pPr lvl="1"/>
            <a:r>
              <a:rPr lang="en-US" sz="36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CTRC BIBLE STUDY: Friday 7:30-9:PM YouTube</a:t>
            </a:r>
          </a:p>
          <a:p>
            <a:pPr lvl="1" algn="ctr"/>
            <a:r>
              <a:rPr lang="en-US" sz="36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SATURDAY</a:t>
            </a:r>
          </a:p>
          <a:p>
            <a:pPr lvl="1"/>
            <a:r>
              <a:rPr lang="en-US" sz="36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Youth (</a:t>
            </a:r>
            <a:r>
              <a:rPr lang="en-US" sz="3600" b="1" u="sng" dirty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CTRC zoom</a:t>
            </a:r>
            <a:r>
              <a:rPr lang="en-US" sz="36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3:00-5:00PM</a:t>
            </a:r>
          </a:p>
          <a:p>
            <a:pPr lvl="1"/>
            <a:r>
              <a:rPr lang="en-US" sz="36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GAITE ENFANTINE  (</a:t>
            </a:r>
            <a:r>
              <a:rPr lang="en-US" sz="3600" b="1" u="sng" dirty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 CHURCH</a:t>
            </a:r>
            <a:r>
              <a:rPr lang="en-US" sz="36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(Sat 3-4:30PM)</a:t>
            </a:r>
          </a:p>
          <a:p>
            <a:pPr lvl="1"/>
            <a:r>
              <a:rPr lang="en-US" sz="36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CTRC LADIES</a:t>
            </a:r>
            <a:r>
              <a:rPr lang="en-US" sz="3600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# </a:t>
            </a:r>
            <a:r>
              <a:rPr lang="en-US" sz="36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</a:t>
            </a:r>
            <a:r>
              <a:rPr lang="en-US" sz="3600" b="1" u="sng" dirty="0">
                <a:solidFill>
                  <a:srgbClr val="0000CC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774) 217 6502  </a:t>
            </a:r>
            <a:r>
              <a:rPr lang="en-US" sz="36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(Thurs 7-9PM)</a:t>
            </a:r>
          </a:p>
          <a:p>
            <a:pPr lvl="1" algn="ctr">
              <a:buNone/>
            </a:pPr>
            <a:r>
              <a:rPr lang="en-US" sz="36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EVENT</a:t>
            </a:r>
          </a:p>
          <a:p>
            <a:pPr lvl="1" algn="ctr">
              <a:buNone/>
            </a:pPr>
            <a:r>
              <a:rPr lang="en-US" sz="36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CTRC ENGLISH STARTS CELEBRATING FOUR YEARS ANNIVERSARY NEXT WEEK SUNDAY NOVEMBER 1</a:t>
            </a:r>
            <a:r>
              <a:rPr lang="en-US" sz="3600" b="1" baseline="30000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</a:t>
            </a:r>
            <a:r>
              <a:rPr lang="en-US" sz="3600" b="1" dirty="0">
                <a:solidFill>
                  <a:srgbClr val="FF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2026</a:t>
            </a:r>
            <a:endParaRPr lang="fr-FR" sz="4400" dirty="0"/>
          </a:p>
          <a:p>
            <a:pPr lvl="1"/>
            <a:endParaRPr lang="en-US" sz="3200" dirty="0"/>
          </a:p>
          <a:p>
            <a:pPr>
              <a:buNone/>
            </a:pPr>
            <a:endParaRPr lang="en-US" sz="3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991600" cy="6705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fr-FR" sz="4400" b="1" dirty="0"/>
              <a:t>ACCUEILS / ANNONCES</a:t>
            </a:r>
            <a:endParaRPr lang="en-US" sz="4400" dirty="0"/>
          </a:p>
          <a:p>
            <a:r>
              <a:rPr lang="fr-FR" sz="4400" b="1" dirty="0"/>
              <a:t>PROGRAM</a:t>
            </a:r>
            <a:endParaRPr lang="en-US" sz="4400" dirty="0"/>
          </a:p>
          <a:p>
            <a:pPr lvl="1"/>
            <a:r>
              <a:rPr lang="fr-FR" sz="4000" b="1" dirty="0">
                <a:latin typeface="Arial Narrow" pitchFamily="34" charset="0"/>
              </a:rPr>
              <a:t>GAITE ENFANTINE</a:t>
            </a:r>
            <a:endParaRPr lang="en-US" sz="4000" dirty="0">
              <a:latin typeface="Arial Narrow" pitchFamily="34" charset="0"/>
            </a:endParaRPr>
          </a:p>
          <a:p>
            <a:pPr lvl="1"/>
            <a:r>
              <a:rPr lang="fr-FR" sz="4000" b="1" dirty="0">
                <a:latin typeface="Arial Narrow" pitchFamily="34" charset="0"/>
              </a:rPr>
              <a:t>THE YOUTH PRESENTATION</a:t>
            </a:r>
            <a:endParaRPr lang="en-US" sz="4000" dirty="0">
              <a:latin typeface="Arial Narrow" pitchFamily="34" charset="0"/>
            </a:endParaRPr>
          </a:p>
          <a:p>
            <a:pPr lvl="1"/>
            <a:r>
              <a:rPr lang="fr-FR" sz="4000" b="1" dirty="0">
                <a:latin typeface="Arial Narrow" pitchFamily="34" charset="0"/>
              </a:rPr>
              <a:t>VIDEO DANCE</a:t>
            </a:r>
            <a:endParaRPr lang="en-US" sz="4000" dirty="0">
              <a:latin typeface="Arial Narrow" pitchFamily="34" charset="0"/>
            </a:endParaRPr>
          </a:p>
          <a:p>
            <a:pPr lvl="1"/>
            <a:r>
              <a:rPr lang="fr-FR" sz="4000" b="1" dirty="0">
                <a:latin typeface="Arial Narrow" pitchFamily="34" charset="0"/>
              </a:rPr>
              <a:t>YEAR RECAP</a:t>
            </a:r>
            <a:endParaRPr lang="en-US" sz="4000" dirty="0">
              <a:latin typeface="Arial Narrow" pitchFamily="34" charset="0"/>
            </a:endParaRPr>
          </a:p>
          <a:p>
            <a:pPr lvl="1"/>
            <a:r>
              <a:rPr lang="fr-FR" sz="4000" b="1" dirty="0">
                <a:latin typeface="Arial Narrow" pitchFamily="34" charset="0"/>
              </a:rPr>
              <a:t>LES DAMES</a:t>
            </a:r>
            <a:endParaRPr lang="en-US" sz="4000" dirty="0">
              <a:latin typeface="Arial Narrow" pitchFamily="34" charset="0"/>
            </a:endParaRPr>
          </a:p>
          <a:p>
            <a:pPr lvl="1"/>
            <a:r>
              <a:rPr lang="fr-FR" sz="4000" b="1" dirty="0">
                <a:latin typeface="Arial Narrow" pitchFamily="34" charset="0"/>
              </a:rPr>
              <a:t>LES HOMMES</a:t>
            </a:r>
            <a:endParaRPr lang="en-US" sz="4000" dirty="0">
              <a:latin typeface="Arial Narrow" pitchFamily="34" charset="0"/>
            </a:endParaRPr>
          </a:p>
          <a:p>
            <a:pPr lvl="1"/>
            <a:r>
              <a:rPr lang="fr-FR" sz="4000" b="1" dirty="0">
                <a:latin typeface="Arial Narrow" pitchFamily="34" charset="0"/>
              </a:rPr>
              <a:t>HISTOIRE DE L’EGLISE</a:t>
            </a:r>
            <a:endParaRPr lang="en-US" sz="4000" dirty="0">
              <a:latin typeface="Arial Narrow" pitchFamily="34" charset="0"/>
            </a:endParaRPr>
          </a:p>
          <a:p>
            <a:pPr lvl="1"/>
            <a:r>
              <a:rPr lang="fr-FR" sz="4000" b="1" dirty="0">
                <a:latin typeface="Arial Narrow" pitchFamily="34" charset="0"/>
              </a:rPr>
              <a:t>PRESENTATION DES OUVRIERS</a:t>
            </a:r>
            <a:endParaRPr lang="en-US" sz="4000" dirty="0">
              <a:latin typeface="Arial Narrow" pitchFamily="34" charset="0"/>
            </a:endParaRPr>
          </a:p>
          <a:p>
            <a:pPr lvl="1"/>
            <a:endParaRPr lang="fr-FR" sz="4000" b="1" dirty="0">
              <a:latin typeface="Arial Narrow" pitchFamily="34" charset="0"/>
            </a:endParaRPr>
          </a:p>
          <a:p>
            <a:pPr algn="just"/>
            <a:endParaRPr lang="en-US" sz="40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 numCol="2">
            <a:normAutofit fontScale="70000" lnSpcReduction="20000"/>
          </a:bodyPr>
          <a:lstStyle/>
          <a:p>
            <a:pPr algn="ctr"/>
            <a:r>
              <a:rPr lang="en-US" sz="3200" b="1" dirty="0"/>
              <a:t>HISTOIRE DE L’EGLISE</a:t>
            </a:r>
          </a:p>
          <a:p>
            <a:pPr algn="ctr"/>
            <a:r>
              <a:rPr lang="en-US" sz="3200" b="1" u="sng" dirty="0"/>
              <a:t>PRESENTATION OF WORKERS</a:t>
            </a:r>
            <a:endParaRPr lang="en-US" sz="3200" dirty="0"/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PASTORAL STAFF AND WIVES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>
                <a:solidFill>
                  <a:srgbClr val="0000FF"/>
                </a:solidFill>
              </a:rPr>
              <a:t>DEACONS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PRAYER MINISTRY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>
                <a:solidFill>
                  <a:srgbClr val="0000FF"/>
                </a:solidFill>
              </a:rPr>
              <a:t>MEN’S MINISTRY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LADIES MINISTRY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>
                <a:solidFill>
                  <a:srgbClr val="0000FF"/>
                </a:solidFill>
              </a:rPr>
              <a:t>YOUTH MINISTRY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CHILDREN MINISTRY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>
                <a:solidFill>
                  <a:srgbClr val="0000FF"/>
                </a:solidFill>
              </a:rPr>
              <a:t>MUSIC MINISTRY 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TECHNOLOGY MINISTRY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>
                <a:solidFill>
                  <a:srgbClr val="0000FF"/>
                </a:solidFill>
              </a:rPr>
              <a:t>PRAISE AND WORSHIP MINISTRY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EDUCATION MINISTRY (BIBLE STUDY, SUNDAY SCHOOL)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>
                <a:solidFill>
                  <a:srgbClr val="0000FF"/>
                </a:solidFill>
              </a:rPr>
              <a:t>RADIO MINISTRY # </a:t>
            </a:r>
            <a:r>
              <a:rPr lang="en-US" sz="3200" dirty="0">
                <a:solidFill>
                  <a:srgbClr val="7030A0"/>
                </a:solidFill>
              </a:rPr>
              <a:t>424</a:t>
            </a:r>
            <a:r>
              <a:rPr lang="en-US" sz="3200" dirty="0">
                <a:solidFill>
                  <a:srgbClr val="0000FF"/>
                </a:solidFill>
              </a:rPr>
              <a:t> SO FAR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INTERNET EVANGELIZATION MINISTRY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>
                <a:solidFill>
                  <a:srgbClr val="0000FF"/>
                </a:solidFill>
              </a:rPr>
              <a:t>CTRC ENGLISH CHURCH MINISTRY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CLEANING AND MAINTENANCE MINISTRY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>
                <a:solidFill>
                  <a:srgbClr val="0000FF"/>
                </a:solidFill>
              </a:rPr>
              <a:t>TRANSPORTATION MINISTRY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DECORATION MINISTRY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>
                <a:solidFill>
                  <a:srgbClr val="0000FF"/>
                </a:solidFill>
              </a:rPr>
              <a:t>FOOD MINISTRY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STEM MINISTRY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>
                <a:solidFill>
                  <a:srgbClr val="0000FF"/>
                </a:solidFill>
              </a:rPr>
              <a:t>OUTREACH MINISTRY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/>
              <a:t>FOLLOW-UP / DISCIPLESHIP MINISTRY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sz="3200" dirty="0">
                <a:solidFill>
                  <a:srgbClr val="0000FF"/>
                </a:solidFill>
              </a:rPr>
              <a:t>COMMUNICATION MINISTRY (PHONE, TEXT, WHATSAP, EMAIL, ZOOM)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7239000" cy="6096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OFFRANDE</a:t>
            </a:r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600" y="3200400"/>
            <a:ext cx="8610600" cy="2985433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latin typeface="Arial Rounded MT Bold" pitchFamily="34" charset="0"/>
              </a:rPr>
              <a:t>Mail your donations to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Arial Rounded MT Bold" pitchFamily="34" charset="0"/>
              </a:rPr>
              <a:t>CHRIST THE ROCK CONGREGATION 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Arial Rounded MT Bold" pitchFamily="34" charset="0"/>
              </a:rPr>
              <a:t>15 CARY STREET, BROCTON, MA 02302</a:t>
            </a:r>
          </a:p>
          <a:p>
            <a:pPr algn="ctr"/>
            <a:endParaRPr lang="en-US" sz="3200" dirty="0">
              <a:latin typeface="Arial Rounded MT Bold" pitchFamily="34" charset="0"/>
            </a:endParaRPr>
          </a:p>
          <a:p>
            <a:pPr algn="ctr"/>
            <a:r>
              <a:rPr lang="en-US" sz="3200" dirty="0">
                <a:solidFill>
                  <a:srgbClr val="92D050"/>
                </a:solidFill>
                <a:latin typeface="Arial Rounded MT Bold" pitchFamily="34" charset="0"/>
              </a:rPr>
              <a:t>ZELLE: 857 318 3307  </a:t>
            </a:r>
          </a:p>
          <a:p>
            <a:pPr algn="ctr"/>
            <a:r>
              <a:rPr lang="en-US" sz="2800" dirty="0">
                <a:solidFill>
                  <a:srgbClr val="92D050"/>
                </a:solidFill>
                <a:latin typeface="Arial Rounded MT Bold" pitchFamily="34" charset="0"/>
              </a:rPr>
              <a:t>NAME: CHRIST THE ROCK CONGREGATION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71600"/>
            <a:ext cx="9144000" cy="3886200"/>
          </a:xfrm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MOIMENT D’ADORATION</a:t>
            </a:r>
            <a:br>
              <a:rPr lang="en-US" b="1" dirty="0">
                <a:solidFill>
                  <a:srgbClr val="002060"/>
                </a:solidFill>
              </a:rPr>
            </a:br>
            <a:r>
              <a:rPr lang="en-US" b="1" dirty="0">
                <a:solidFill>
                  <a:srgbClr val="002060"/>
                </a:solidFill>
              </a:rPr>
              <a:t>AVEC </a:t>
            </a:r>
            <a:br>
              <a:rPr lang="en-US" b="1" dirty="0">
                <a:solidFill>
                  <a:srgbClr val="002060"/>
                </a:solidFill>
              </a:rPr>
            </a:br>
            <a:r>
              <a:rPr lang="en-US" b="1" dirty="0">
                <a:solidFill>
                  <a:srgbClr val="002060"/>
                </a:solidFill>
              </a:rPr>
              <a:t>MAESTRO</a:t>
            </a:r>
            <a:br>
              <a:rPr lang="en-US" b="1" dirty="0">
                <a:solidFill>
                  <a:srgbClr val="002060"/>
                </a:solidFill>
              </a:rPr>
            </a:br>
            <a:r>
              <a:rPr lang="en-US" b="1" dirty="0">
                <a:solidFill>
                  <a:srgbClr val="002060"/>
                </a:solidFill>
              </a:rPr>
              <a:t>RENAUD TERZIER</a:t>
            </a:r>
            <a:br>
              <a:rPr lang="en-US" dirty="0"/>
            </a:br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s Mailbox Letter Stock Illustration 4797838 | Shutterstock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828800"/>
            <a:ext cx="1447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762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OFFRANDE</a:t>
            </a:r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1000" y="3200400"/>
            <a:ext cx="8458200" cy="298543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Rounded MT Bold" pitchFamily="34" charset="0"/>
              </a:rPr>
              <a:t>Mail your donations to </a:t>
            </a:r>
          </a:p>
          <a:p>
            <a:pPr algn="ctr"/>
            <a:r>
              <a:rPr lang="en-US" sz="3200" dirty="0">
                <a:solidFill>
                  <a:srgbClr val="0000FF"/>
                </a:solidFill>
                <a:latin typeface="Arial Rounded MT Bold" pitchFamily="34" charset="0"/>
              </a:rPr>
              <a:t>CHRIST THE ROCK CONGREGATION </a:t>
            </a:r>
          </a:p>
          <a:p>
            <a:pPr algn="ctr"/>
            <a:r>
              <a:rPr lang="en-US" sz="3200" dirty="0">
                <a:solidFill>
                  <a:srgbClr val="0000FF"/>
                </a:solidFill>
                <a:latin typeface="Arial Rounded MT Bold" pitchFamily="34" charset="0"/>
              </a:rPr>
              <a:t>15 CARY STREET, BROCTON, MA 02302</a:t>
            </a:r>
          </a:p>
          <a:p>
            <a:pPr algn="ctr"/>
            <a:endParaRPr lang="en-US" sz="3200" dirty="0">
              <a:latin typeface="Arial Rounded MT Bold" pitchFamily="34" charset="0"/>
            </a:endParaRPr>
          </a:p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Rounded MT Bold" pitchFamily="34" charset="0"/>
              </a:rPr>
              <a:t>ZELLE</a:t>
            </a:r>
            <a:r>
              <a:rPr lang="en-US" sz="3200" dirty="0">
                <a:solidFill>
                  <a:srgbClr val="C00000"/>
                </a:solidFill>
                <a:latin typeface="Arial Rounded MT Bold" pitchFamily="34" charset="0"/>
              </a:rPr>
              <a:t>: 857 318 3307  </a:t>
            </a:r>
          </a:p>
          <a:p>
            <a:pPr algn="ctr"/>
            <a:r>
              <a:rPr lang="en-US" sz="2800" dirty="0">
                <a:solidFill>
                  <a:srgbClr val="C00000"/>
                </a:solidFill>
                <a:latin typeface="Arial Rounded MT Bold" pitchFamily="34" charset="0"/>
              </a:rPr>
              <a:t>NAME: CHRIST THE ROCK CONGREGATION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/>
              <a:t>2. ICI-BAS BONHEUR SUPRÊME</a:t>
            </a:r>
            <a:br>
              <a:rPr lang="fr-FR" dirty="0"/>
            </a:br>
            <a:r>
              <a:rPr lang="fr-FR" dirty="0"/>
              <a:t>1.</a:t>
            </a:r>
            <a:br>
              <a:rPr lang="fr-FR" dirty="0"/>
            </a:br>
            <a:r>
              <a:rPr lang="fr-FR" sz="4000" dirty="0"/>
              <a:t>Ici-bas, bonheur suprême;</a:t>
            </a:r>
            <a:br>
              <a:rPr lang="fr-FR" sz="4000" dirty="0"/>
            </a:br>
            <a:r>
              <a:rPr lang="fr-FR" sz="4000" dirty="0"/>
              <a:t>Avec Dieu Je ne crains rien.</a:t>
            </a:r>
            <a:br>
              <a:rPr lang="fr-FR" sz="4000" dirty="0"/>
            </a:br>
            <a:r>
              <a:rPr lang="fr-FR" sz="4000" dirty="0"/>
              <a:t>Il fait tout puisque je l'aime;</a:t>
            </a:r>
            <a:br>
              <a:rPr lang="fr-FR" sz="4000" dirty="0"/>
            </a:br>
            <a:r>
              <a:rPr lang="fr-FR" sz="4000" dirty="0"/>
              <a:t>Concourir à mon seul bien.</a:t>
            </a:r>
            <a:br>
              <a:rPr lang="fr-FR" sz="4000" dirty="0"/>
            </a:br>
            <a:r>
              <a:rPr lang="fr-FR" sz="4000" dirty="0"/>
              <a:t>Je puis croire à sa promesse;</a:t>
            </a:r>
            <a:br>
              <a:rPr lang="fr-FR" sz="4000" dirty="0"/>
            </a:br>
            <a:r>
              <a:rPr lang="fr-FR" sz="4000" dirty="0"/>
              <a:t>Son amour ne change pas</a:t>
            </a:r>
            <a:br>
              <a:rPr lang="fr-FR" sz="4000" dirty="0"/>
            </a:br>
            <a:r>
              <a:rPr lang="fr-FR" sz="4000" dirty="0"/>
              <a:t>Jusqu'à ma blanche vieillesse;</a:t>
            </a:r>
            <a:br>
              <a:rPr lang="fr-FR" sz="4000" dirty="0"/>
            </a:br>
            <a:r>
              <a:rPr lang="fr-FR" sz="4000" dirty="0"/>
              <a:t>Il dirigera mes pas.</a:t>
            </a:r>
            <a:br>
              <a:rPr lang="fr-FR" sz="4000" dirty="0"/>
            </a:br>
            <a:endParaRPr lang="en-US" sz="40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6F02F-D46C-3394-7D16-CEF50A028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F2E734-EF43-F8F8-8294-98A4DC879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/>
              <a:t>2.</a:t>
            </a:r>
            <a:br>
              <a:rPr lang="fr-FR" dirty="0"/>
            </a:br>
            <a:r>
              <a:rPr lang="fr-FR" sz="4000" dirty="0"/>
              <a:t>Il me dit quand Il m'éprouve:</a:t>
            </a:r>
            <a:br>
              <a:rPr lang="fr-FR" sz="4000" dirty="0"/>
            </a:br>
            <a:r>
              <a:rPr lang="fr-FR" sz="4000" dirty="0"/>
              <a:t>Demande et tu recevras,</a:t>
            </a:r>
            <a:br>
              <a:rPr lang="fr-FR" sz="4000" dirty="0"/>
            </a:br>
            <a:r>
              <a:rPr lang="fr-FR" sz="4000" dirty="0"/>
              <a:t>Et voici qui cherche trouve</a:t>
            </a:r>
            <a:br>
              <a:rPr lang="fr-FR" sz="4000" dirty="0"/>
            </a:br>
            <a:r>
              <a:rPr lang="fr-FR" sz="4000" dirty="0"/>
              <a:t>A qui frappe, on ouvrira</a:t>
            </a:r>
            <a:br>
              <a:rPr lang="fr-FR" sz="4000" dirty="0"/>
            </a:br>
            <a:r>
              <a:rPr lang="fr-FR" sz="4000" dirty="0"/>
              <a:t>Jésus dit: qui cherche trouve</a:t>
            </a:r>
            <a:br>
              <a:rPr lang="fr-FR" sz="4000" dirty="0"/>
            </a:br>
            <a:r>
              <a:rPr lang="fr-FR" sz="4000" dirty="0"/>
              <a:t>Qui demande recevra</a:t>
            </a:r>
            <a:br>
              <a:rPr lang="fr-FR" sz="4000" dirty="0"/>
            </a:br>
            <a:r>
              <a:rPr lang="fr-FR" sz="4000" dirty="0"/>
              <a:t>Il permet que je les trouve</a:t>
            </a:r>
            <a:br>
              <a:rPr lang="fr-FR" sz="4000" dirty="0"/>
            </a:br>
            <a:r>
              <a:rPr lang="fr-FR" sz="4000" dirty="0"/>
              <a:t>Si je frappe, Il ouvrira.</a:t>
            </a:r>
            <a:br>
              <a:rPr lang="fr-FR" sz="4000" dirty="0"/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958687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CABE0-E5C1-CB20-7974-AB78F63E0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49106-6A74-F2E9-86F8-794250C48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dirty="0"/>
              <a:t>3.</a:t>
            </a:r>
            <a:br>
              <a:rPr lang="fr-FR" dirty="0"/>
            </a:br>
            <a:r>
              <a:rPr lang="fr-FR" sz="4000" dirty="0"/>
              <a:t>Quand Satan sème le doute,</a:t>
            </a:r>
            <a:br>
              <a:rPr lang="fr-FR" sz="4000" dirty="0"/>
            </a:br>
            <a:r>
              <a:rPr lang="fr-FR" sz="4000" dirty="0"/>
              <a:t>Si l'orage éclate un jour.</a:t>
            </a:r>
            <a:br>
              <a:rPr lang="fr-FR" sz="4000" dirty="0"/>
            </a:br>
            <a:r>
              <a:rPr lang="fr-FR" sz="4000" dirty="0"/>
              <a:t>Quand la nuit voile ma route;</a:t>
            </a:r>
            <a:br>
              <a:rPr lang="fr-FR" sz="4000" dirty="0"/>
            </a:br>
            <a:r>
              <a:rPr lang="fr-FR" sz="4000" dirty="0"/>
              <a:t>Je me fie en son amour.</a:t>
            </a:r>
            <a:br>
              <a:rPr lang="fr-FR" sz="4000" dirty="0"/>
            </a:br>
            <a:r>
              <a:rPr lang="fr-FR" sz="4000" dirty="0"/>
              <a:t>Pourquoi donc perdre courage?</a:t>
            </a:r>
            <a:br>
              <a:rPr lang="fr-FR" sz="4000" dirty="0"/>
            </a:br>
            <a:r>
              <a:rPr lang="fr-FR" sz="4000" dirty="0"/>
              <a:t>Dieu Demeure, Il m'aime encore</a:t>
            </a:r>
            <a:br>
              <a:rPr lang="fr-FR" sz="4000" dirty="0"/>
            </a:br>
            <a:r>
              <a:rPr lang="fr-FR" sz="4000" dirty="0"/>
              <a:t>Et pour moi chaque nuage</a:t>
            </a:r>
            <a:br>
              <a:rPr lang="fr-FR" sz="4000" dirty="0"/>
            </a:br>
            <a:r>
              <a:rPr lang="fr-FR" sz="4000" dirty="0"/>
              <a:t>A toujours sa frange d'or.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098373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s Mailbox Letter Stock Illustration 4797838 | Shutterstock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828800"/>
            <a:ext cx="1447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762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OFFRANDE</a:t>
            </a:r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1000" y="3200400"/>
            <a:ext cx="8458200" cy="298543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Rounded MT Bold" pitchFamily="34" charset="0"/>
              </a:rPr>
              <a:t>Mail your donations to </a:t>
            </a:r>
          </a:p>
          <a:p>
            <a:pPr algn="ctr"/>
            <a:r>
              <a:rPr lang="en-US" sz="3200" dirty="0">
                <a:solidFill>
                  <a:srgbClr val="0000FF"/>
                </a:solidFill>
                <a:latin typeface="Arial Rounded MT Bold" pitchFamily="34" charset="0"/>
              </a:rPr>
              <a:t>CHRIST THE ROCK CONGREGATION </a:t>
            </a:r>
          </a:p>
          <a:p>
            <a:pPr algn="ctr"/>
            <a:r>
              <a:rPr lang="en-US" sz="3200" dirty="0">
                <a:solidFill>
                  <a:srgbClr val="0000FF"/>
                </a:solidFill>
                <a:latin typeface="Arial Rounded MT Bold" pitchFamily="34" charset="0"/>
              </a:rPr>
              <a:t>15 CARY STREET, BROCTON, MA 02302</a:t>
            </a:r>
          </a:p>
          <a:p>
            <a:pPr algn="ctr"/>
            <a:endParaRPr lang="en-US" sz="3200" dirty="0">
              <a:latin typeface="Arial Rounded MT Bold" pitchFamily="34" charset="0"/>
            </a:endParaRPr>
          </a:p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Rounded MT Bold" pitchFamily="34" charset="0"/>
              </a:rPr>
              <a:t>ZELLE</a:t>
            </a:r>
            <a:r>
              <a:rPr lang="en-US" sz="3200" dirty="0">
                <a:solidFill>
                  <a:srgbClr val="C00000"/>
                </a:solidFill>
                <a:latin typeface="Arial Rounded MT Bold" pitchFamily="34" charset="0"/>
              </a:rPr>
              <a:t>: 857 318 3307  </a:t>
            </a:r>
          </a:p>
          <a:p>
            <a:pPr algn="ctr"/>
            <a:r>
              <a:rPr lang="en-US" sz="2800" dirty="0">
                <a:solidFill>
                  <a:srgbClr val="C00000"/>
                </a:solidFill>
                <a:latin typeface="Arial Rounded MT Bold" pitchFamily="34" charset="0"/>
              </a:rPr>
              <a:t>NAME: CHRIST THE ROCK CONGREGATION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4000" b="1" dirty="0"/>
              <a:t>Ou se </a:t>
            </a:r>
            <a:r>
              <a:rPr lang="fr-FR" sz="4000" b="1" dirty="0" err="1"/>
              <a:t>yawe</a:t>
            </a:r>
            <a:r>
              <a:rPr lang="fr-FR" sz="4000" b="1" dirty="0"/>
              <a:t> ,ou se </a:t>
            </a:r>
            <a:r>
              <a:rPr lang="fr-FR" sz="4000" b="1" dirty="0" err="1"/>
              <a:t>yawe</a:t>
            </a:r>
            <a:endParaRPr lang="en-US" sz="4000" b="1" dirty="0"/>
          </a:p>
          <a:p>
            <a:pPr marL="0" indent="0" algn="ctr">
              <a:buNone/>
            </a:pPr>
            <a:r>
              <a:rPr lang="fr-FR" sz="4000" b="1" dirty="0"/>
              <a:t>Ou se </a:t>
            </a:r>
            <a:r>
              <a:rPr lang="fr-FR" sz="4000" b="1" dirty="0" err="1"/>
              <a:t>yawe</a:t>
            </a:r>
            <a:r>
              <a:rPr lang="fr-FR" sz="4000" b="1" dirty="0"/>
              <a:t>, ou se </a:t>
            </a:r>
            <a:r>
              <a:rPr lang="fr-FR" sz="4000" b="1" dirty="0" err="1"/>
              <a:t>yawe</a:t>
            </a:r>
            <a:endParaRPr lang="en-US" sz="4000" b="1" dirty="0"/>
          </a:p>
          <a:p>
            <a:pPr marL="0" indent="0" algn="ctr">
              <a:buNone/>
            </a:pPr>
            <a:r>
              <a:rPr lang="fr-FR" sz="4000" b="1" dirty="0"/>
              <a:t>Ou se </a:t>
            </a:r>
            <a:r>
              <a:rPr lang="fr-FR" sz="4000" b="1" dirty="0" err="1"/>
              <a:t>yawe</a:t>
            </a:r>
            <a:r>
              <a:rPr lang="fr-FR" sz="4000" b="1" dirty="0"/>
              <a:t> ,alfa e </a:t>
            </a:r>
            <a:r>
              <a:rPr lang="fr-FR" sz="4000" b="1" dirty="0" err="1"/>
              <a:t>lomega</a:t>
            </a:r>
            <a:endParaRPr lang="en-US" sz="4000" b="1" dirty="0"/>
          </a:p>
          <a:p>
            <a:pPr marL="0" indent="0" algn="ctr">
              <a:buNone/>
            </a:pPr>
            <a:r>
              <a:rPr lang="fr-FR" sz="4000" b="1" dirty="0"/>
              <a:t>Ou se </a:t>
            </a:r>
            <a:r>
              <a:rPr lang="fr-FR" sz="4000" b="1" dirty="0" err="1"/>
              <a:t>yawe</a:t>
            </a:r>
            <a:r>
              <a:rPr lang="fr-FR" sz="4000" b="1" dirty="0"/>
              <a:t> alfa e </a:t>
            </a:r>
            <a:r>
              <a:rPr lang="fr-FR" sz="4000" b="1" dirty="0" err="1"/>
              <a:t>lomega</a:t>
            </a:r>
            <a:r>
              <a:rPr lang="fr-FR" sz="4000" b="1" dirty="0"/>
              <a:t>.</a:t>
            </a:r>
            <a:endParaRPr lang="en-US" sz="4000" b="1" dirty="0"/>
          </a:p>
          <a:p>
            <a:pPr marL="0" indent="0" algn="ctr">
              <a:buNone/>
            </a:pPr>
            <a:r>
              <a:rPr lang="fr-FR" sz="4000" b="1" dirty="0"/>
              <a:t> </a:t>
            </a:r>
            <a:endParaRPr lang="en-US" sz="4000" b="1" dirty="0"/>
          </a:p>
          <a:p>
            <a:pPr algn="ctr">
              <a:buNone/>
            </a:pPr>
            <a:r>
              <a:rPr lang="fr-FR" sz="4000" dirty="0" err="1">
                <a:solidFill>
                  <a:srgbClr val="7030A0"/>
                </a:solidFill>
                <a:latin typeface="Arial Rounded MT Bold" pitchFamily="34" charset="0"/>
              </a:rPr>
              <a:t>Aksyon</a:t>
            </a:r>
            <a:r>
              <a:rPr lang="fr-FR" sz="4000" dirty="0">
                <a:solidFill>
                  <a:srgbClr val="7030A0"/>
                </a:solidFill>
                <a:latin typeface="Arial Rounded MT Bold" pitchFamily="34" charset="0"/>
              </a:rPr>
              <a:t> de gras </a:t>
            </a:r>
            <a:r>
              <a:rPr lang="fr-FR" sz="4000" dirty="0" err="1">
                <a:solidFill>
                  <a:srgbClr val="7030A0"/>
                </a:solidFill>
                <a:latin typeface="Arial Rounded MT Bold" pitchFamily="34" charset="0"/>
              </a:rPr>
              <a:t>aksyon</a:t>
            </a:r>
            <a:r>
              <a:rPr lang="fr-FR" sz="4000" dirty="0">
                <a:solidFill>
                  <a:srgbClr val="7030A0"/>
                </a:solidFill>
                <a:latin typeface="Arial Rounded MT Bold" pitchFamily="34" charset="0"/>
              </a:rPr>
              <a:t> de gras à </a:t>
            </a:r>
            <a:r>
              <a:rPr lang="fr-FR" sz="4000" dirty="0" err="1">
                <a:solidFill>
                  <a:srgbClr val="7030A0"/>
                </a:solidFill>
                <a:latin typeface="Arial Rounded MT Bold" pitchFamily="34" charset="0"/>
              </a:rPr>
              <a:t>letènèl</a:t>
            </a:r>
            <a:r>
              <a:rPr lang="fr-FR" sz="4000" dirty="0">
                <a:solidFill>
                  <a:srgbClr val="7030A0"/>
                </a:solidFill>
                <a:latin typeface="Arial Rounded MT Bold" pitchFamily="34" charset="0"/>
              </a:rPr>
              <a:t> (bis)</a:t>
            </a:r>
            <a:endParaRPr lang="en-US" sz="4000" dirty="0">
              <a:solidFill>
                <a:srgbClr val="7030A0"/>
              </a:solidFill>
              <a:latin typeface="Arial Rounded MT Bold" pitchFamily="34" charset="0"/>
            </a:endParaRPr>
          </a:p>
          <a:p>
            <a:pPr algn="ctr">
              <a:buNone/>
            </a:pPr>
            <a:r>
              <a:rPr lang="en-US" sz="4000" dirty="0" err="1">
                <a:solidFill>
                  <a:srgbClr val="7030A0"/>
                </a:solidFill>
                <a:latin typeface="Arial Rounded MT Bold" pitchFamily="34" charset="0"/>
              </a:rPr>
              <a:t>Remèsiman</a:t>
            </a:r>
            <a:r>
              <a:rPr lang="en-US" sz="4000" dirty="0">
                <a:solidFill>
                  <a:srgbClr val="7030A0"/>
                </a:solidFill>
                <a:latin typeface="Arial Rounded MT Bold" pitchFamily="34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Arial Rounded MT Bold" pitchFamily="34" charset="0"/>
              </a:rPr>
              <a:t>remèsiman</a:t>
            </a:r>
            <a:r>
              <a:rPr lang="en-US" sz="4000" dirty="0">
                <a:solidFill>
                  <a:srgbClr val="7030A0"/>
                </a:solidFill>
                <a:latin typeface="Arial Rounded MT Bold" pitchFamily="34" charset="0"/>
              </a:rPr>
              <a:t> a </a:t>
            </a:r>
            <a:r>
              <a:rPr lang="en-US" sz="4000" dirty="0" err="1">
                <a:solidFill>
                  <a:srgbClr val="7030A0"/>
                </a:solidFill>
                <a:latin typeface="Arial Rounded MT Bold" pitchFamily="34" charset="0"/>
              </a:rPr>
              <a:t>Letenel</a:t>
            </a:r>
            <a:r>
              <a:rPr lang="en-US" sz="4000" dirty="0">
                <a:solidFill>
                  <a:srgbClr val="7030A0"/>
                </a:solidFill>
                <a:latin typeface="Arial Rounded MT Bold" pitchFamily="34" charset="0"/>
              </a:rPr>
              <a:t> (</a:t>
            </a:r>
            <a:r>
              <a:rPr lang="en-US" sz="4000" dirty="0" err="1">
                <a:solidFill>
                  <a:srgbClr val="7030A0"/>
                </a:solidFill>
                <a:latin typeface="Arial Rounded MT Bold" pitchFamily="34" charset="0"/>
              </a:rPr>
              <a:t>bis</a:t>
            </a:r>
            <a:r>
              <a:rPr lang="en-US" sz="4000" dirty="0">
                <a:solidFill>
                  <a:srgbClr val="7030A0"/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s Mailbox Letter Stock Illustration 4797838 | Shutterstock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828800"/>
            <a:ext cx="1447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534400" cy="7620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OFFRANDE</a:t>
            </a:r>
          </a:p>
        </p:txBody>
      </p:sp>
      <p:pic>
        <p:nvPicPr>
          <p:cNvPr id="17410" name="Picture 2" descr="https://encrypted-tbn2.gstatic.com/images?q=tbn:ANd9GcRkqjSBsQl6bFutg4nw_AUCF4OCF8n0EhQ3cMoy4sxBU0Jl2YRRL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066800"/>
            <a:ext cx="5066435" cy="205739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1000" y="3200400"/>
            <a:ext cx="8458200" cy="298543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Rounded MT Bold" pitchFamily="34" charset="0"/>
              </a:rPr>
              <a:t>Mail your donations to </a:t>
            </a:r>
          </a:p>
          <a:p>
            <a:pPr algn="ctr"/>
            <a:r>
              <a:rPr lang="en-US" sz="3200" dirty="0">
                <a:solidFill>
                  <a:srgbClr val="0000FF"/>
                </a:solidFill>
                <a:latin typeface="Arial Rounded MT Bold" pitchFamily="34" charset="0"/>
              </a:rPr>
              <a:t>CHRIST THE ROCK CONGREGATION </a:t>
            </a:r>
          </a:p>
          <a:p>
            <a:pPr algn="ctr"/>
            <a:r>
              <a:rPr lang="en-US" sz="3200" dirty="0">
                <a:solidFill>
                  <a:srgbClr val="0000FF"/>
                </a:solidFill>
                <a:latin typeface="Arial Rounded MT Bold" pitchFamily="34" charset="0"/>
              </a:rPr>
              <a:t>15 CARY STREET, BROCTON, MA 02302</a:t>
            </a:r>
          </a:p>
          <a:p>
            <a:pPr algn="ctr"/>
            <a:endParaRPr lang="en-US" sz="3200" dirty="0">
              <a:latin typeface="Arial Rounded MT Bold" pitchFamily="34" charset="0"/>
            </a:endParaRPr>
          </a:p>
          <a:p>
            <a:pPr algn="ctr"/>
            <a:r>
              <a:rPr lang="en-US" sz="3200" dirty="0">
                <a:solidFill>
                  <a:schemeClr val="accent5">
                    <a:lumMod val="50000"/>
                  </a:schemeClr>
                </a:solidFill>
                <a:latin typeface="Arial Rounded MT Bold" pitchFamily="34" charset="0"/>
              </a:rPr>
              <a:t>ZELLE</a:t>
            </a:r>
            <a:r>
              <a:rPr lang="en-US" sz="3200" dirty="0">
                <a:solidFill>
                  <a:srgbClr val="C00000"/>
                </a:solidFill>
                <a:latin typeface="Arial Rounded MT Bold" pitchFamily="34" charset="0"/>
              </a:rPr>
              <a:t>: 857 318 3307  </a:t>
            </a:r>
          </a:p>
          <a:p>
            <a:pPr algn="ctr"/>
            <a:r>
              <a:rPr lang="en-US" sz="2800" dirty="0">
                <a:solidFill>
                  <a:srgbClr val="C00000"/>
                </a:solidFill>
                <a:latin typeface="Arial Rounded MT Bold" pitchFamily="34" charset="0"/>
              </a:rPr>
              <a:t>NAME: CHRIST THE ROCK CONGREGATION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lvl="0"/>
            <a:r>
              <a:rPr lang="fr-FR" sz="3600" dirty="0">
                <a:latin typeface="Arial Rounded MT Bold" pitchFamily="34" charset="0"/>
              </a:rPr>
              <a:t>PRIERE POUR L’OFFRANDE ET LE MESSAGER</a:t>
            </a:r>
            <a:endParaRPr lang="en-US" sz="3600" dirty="0">
              <a:latin typeface="Arial Rounded MT Bold" pitchFamily="34" charset="0"/>
            </a:endParaRPr>
          </a:p>
          <a:p>
            <a:pPr lvl="0"/>
            <a:endParaRPr lang="fr-FR" sz="3600" dirty="0">
              <a:latin typeface="Arial Rounded MT Bold" pitchFamily="34" charset="0"/>
            </a:endParaRPr>
          </a:p>
          <a:p>
            <a:pPr lvl="0"/>
            <a:r>
              <a:rPr lang="fr-FR" sz="3600" dirty="0">
                <a:latin typeface="Arial Rounded MT Bold" pitchFamily="34" charset="0"/>
              </a:rPr>
              <a:t>PRESENTATION DU MESSAGER PAR</a:t>
            </a:r>
          </a:p>
          <a:p>
            <a:pPr lvl="0" algn="r"/>
            <a:r>
              <a:rPr lang="fr-FR" sz="3600" dirty="0">
                <a:latin typeface="Arial Rounded MT Bold" pitchFamily="34" charset="0"/>
              </a:rPr>
              <a:t> </a:t>
            </a:r>
            <a:r>
              <a:rPr lang="fr-FR" sz="3600" dirty="0">
                <a:solidFill>
                  <a:srgbClr val="C00000"/>
                </a:solidFill>
                <a:latin typeface="Arial Rounded MT Bold" pitchFamily="34" charset="0"/>
              </a:rPr>
              <a:t>PASTEUR MARC E SIMEON</a:t>
            </a:r>
          </a:p>
          <a:p>
            <a:pPr lvl="0"/>
            <a:r>
              <a:rPr lang="fr-FR" sz="3600" dirty="0">
                <a:solidFill>
                  <a:srgbClr val="C00000"/>
                </a:solidFill>
                <a:latin typeface="Arial Rounded MT Bold" pitchFamily="34" charset="0"/>
              </a:rPr>
              <a:t> </a:t>
            </a:r>
          </a:p>
          <a:p>
            <a:pPr lvl="0"/>
            <a:r>
              <a:rPr lang="fr-FR" sz="3600" dirty="0">
                <a:latin typeface="Arial Rounded MT Bold" pitchFamily="34" charset="0"/>
              </a:rPr>
              <a:t>SERMON PAR </a:t>
            </a:r>
          </a:p>
          <a:p>
            <a:pPr lvl="0" algn="r"/>
            <a:r>
              <a:rPr lang="fr-FR" sz="3600" dirty="0">
                <a:solidFill>
                  <a:srgbClr val="C00000"/>
                </a:solidFill>
                <a:latin typeface="Arial Rounded MT Bold" pitchFamily="34" charset="0"/>
              </a:rPr>
              <a:t>Rev. Docteur EMMANUEL FONTAINE</a:t>
            </a:r>
            <a:endParaRPr lang="en-US" sz="3600" dirty="0">
              <a:solidFill>
                <a:srgbClr val="C0000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pPr lvl="0"/>
            <a:r>
              <a:rPr lang="fr-FR" sz="2400" dirty="0">
                <a:solidFill>
                  <a:srgbClr val="0000FF"/>
                </a:solidFill>
              </a:rPr>
              <a:t>MOTS DE REMERCIEMENT PAR PASTEUR MARC SIMEON</a:t>
            </a:r>
            <a:r>
              <a:rPr lang="fr-FR" sz="2400" b="1" dirty="0"/>
              <a:t> </a:t>
            </a:r>
          </a:p>
          <a:p>
            <a:pPr marL="0" indent="0" algn="ctr">
              <a:buNone/>
            </a:pPr>
            <a:r>
              <a:rPr lang="fr-FR" b="1" dirty="0">
                <a:solidFill>
                  <a:srgbClr val="FF0000"/>
                </a:solidFill>
              </a:rPr>
              <a:t>226 CEF</a:t>
            </a:r>
            <a:endParaRPr lang="en-US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fr-FR" b="1" dirty="0">
                <a:solidFill>
                  <a:srgbClr val="FF0000"/>
                </a:solidFill>
              </a:rPr>
              <a:t>1</a:t>
            </a:r>
            <a:br>
              <a:rPr lang="fr-FR" dirty="0"/>
            </a:br>
            <a:r>
              <a:rPr lang="fr-FR" sz="3600" dirty="0"/>
              <a:t>Semons dès l'aurore, </a:t>
            </a:r>
            <a:r>
              <a:rPr lang="fr-FR" sz="3600" b="1" i="1" dirty="0"/>
              <a:t>(bis)</a:t>
            </a:r>
            <a:br>
              <a:rPr lang="fr-FR" sz="3600" dirty="0"/>
            </a:br>
            <a:r>
              <a:rPr lang="fr-FR" sz="3600" dirty="0"/>
              <a:t>Quand le soleil luit, </a:t>
            </a:r>
            <a:r>
              <a:rPr lang="fr-FR" sz="3600" b="1" i="1" dirty="0"/>
              <a:t>(bis)</a:t>
            </a:r>
            <a:br>
              <a:rPr lang="fr-FR" sz="3600" dirty="0"/>
            </a:br>
            <a:r>
              <a:rPr lang="fr-FR" sz="3600" dirty="0"/>
              <a:t>Et semons encore</a:t>
            </a:r>
            <a:br>
              <a:rPr lang="fr-FR" sz="3600" dirty="0"/>
            </a:br>
            <a:r>
              <a:rPr lang="fr-FR" sz="3600" dirty="0"/>
              <a:t>Lorsque vient la nuit;</a:t>
            </a:r>
            <a:br>
              <a:rPr lang="fr-FR" sz="3600" dirty="0"/>
            </a:br>
            <a:r>
              <a:rPr lang="fr-FR" sz="3600" dirty="0"/>
              <a:t>Dieu peut faire éclore</a:t>
            </a:r>
            <a:br>
              <a:rPr lang="fr-FR" sz="3600" dirty="0"/>
            </a:br>
            <a:r>
              <a:rPr lang="fr-FR" sz="3600" dirty="0"/>
              <a:t>La fleur et le fruit.</a:t>
            </a:r>
            <a:endParaRPr lang="en-US" sz="3600" dirty="0"/>
          </a:p>
          <a:p>
            <a:pPr marL="0" indent="0" algn="ctr">
              <a:buNone/>
            </a:pPr>
            <a:r>
              <a:rPr lang="fr-FR" sz="3600" b="1" dirty="0">
                <a:solidFill>
                  <a:srgbClr val="FF0000"/>
                </a:solidFill>
              </a:rPr>
              <a:t>[Refrain]</a:t>
            </a:r>
            <a:br>
              <a:rPr lang="fr-FR" sz="3600" dirty="0"/>
            </a:br>
            <a:r>
              <a:rPr lang="fr-FR" sz="3600" b="1" dirty="0">
                <a:solidFill>
                  <a:srgbClr val="00B050"/>
                </a:solidFill>
              </a:rPr>
              <a:t>Bon courage, amis! </a:t>
            </a:r>
            <a:r>
              <a:rPr lang="fr-FR" sz="3600" b="1" i="1" dirty="0">
                <a:solidFill>
                  <a:srgbClr val="00B050"/>
                </a:solidFill>
              </a:rPr>
              <a:t>(bis)</a:t>
            </a:r>
            <a:br>
              <a:rPr lang="fr-FR" sz="3600" dirty="0">
                <a:solidFill>
                  <a:srgbClr val="00B050"/>
                </a:solidFill>
              </a:rPr>
            </a:br>
            <a:r>
              <a:rPr lang="fr-FR" sz="3600" b="1" dirty="0">
                <a:solidFill>
                  <a:srgbClr val="00B050"/>
                </a:solidFill>
              </a:rPr>
              <a:t>Nous irons joyeux</a:t>
            </a:r>
            <a:br>
              <a:rPr lang="fr-FR" sz="3600" dirty="0">
                <a:solidFill>
                  <a:srgbClr val="00B050"/>
                </a:solidFill>
              </a:rPr>
            </a:br>
            <a:r>
              <a:rPr lang="fr-FR" sz="3600" b="1" dirty="0">
                <a:solidFill>
                  <a:srgbClr val="00B050"/>
                </a:solidFill>
              </a:rPr>
              <a:t>Cueillir les épis.</a:t>
            </a:r>
            <a:r>
              <a:rPr lang="fr-FR" sz="3600" dirty="0">
                <a:solidFill>
                  <a:srgbClr val="00B050"/>
                </a:solidFill>
              </a:rPr>
              <a:t> </a:t>
            </a:r>
            <a:r>
              <a:rPr lang="fr-FR" sz="3600" b="1" i="1" dirty="0">
                <a:solidFill>
                  <a:srgbClr val="00B050"/>
                </a:solidFill>
              </a:rPr>
              <a:t>(bis 3 lignes)</a:t>
            </a:r>
            <a:endParaRPr lang="en-US" sz="3600" dirty="0">
              <a:solidFill>
                <a:srgbClr val="00B05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4DBE2-2FE5-17C0-384E-9060EA575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4B15A7-8ABB-2C15-333E-6DE071BCE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rgbClr val="FF0000"/>
                </a:solidFill>
              </a:rPr>
              <a:t>2</a:t>
            </a:r>
            <a:br>
              <a:rPr lang="fr-FR" dirty="0"/>
            </a:br>
            <a:r>
              <a:rPr lang="fr-FR" sz="4000" dirty="0"/>
              <a:t>Semons sur le Maître, </a:t>
            </a:r>
            <a:r>
              <a:rPr lang="fr-FR" sz="4000" b="1" i="1" dirty="0"/>
              <a:t>(bis)</a:t>
            </a:r>
            <a:br>
              <a:rPr lang="fr-FR" sz="4000" dirty="0"/>
            </a:br>
            <a:r>
              <a:rPr lang="fr-FR" sz="4000" dirty="0"/>
              <a:t>Parlons du Sauveur, </a:t>
            </a:r>
            <a:r>
              <a:rPr lang="fr-FR" sz="4000" b="1" i="1" dirty="0"/>
              <a:t>(bis)</a:t>
            </a:r>
            <a:br>
              <a:rPr lang="fr-FR" sz="4000" dirty="0"/>
            </a:br>
            <a:r>
              <a:rPr lang="fr-FR" sz="4000" dirty="0"/>
              <a:t>Semons, car peut-être</a:t>
            </a:r>
            <a:br>
              <a:rPr lang="fr-FR" sz="4000" dirty="0"/>
            </a:br>
            <a:r>
              <a:rPr lang="fr-FR" sz="4000" dirty="0"/>
              <a:t>Un pauvre pécheur</a:t>
            </a:r>
            <a:br>
              <a:rPr lang="fr-FR" sz="4000" dirty="0"/>
            </a:br>
            <a:r>
              <a:rPr lang="fr-FR" sz="4000" dirty="0"/>
              <a:t>Par nous pourra naître</a:t>
            </a:r>
            <a:br>
              <a:rPr lang="fr-FR" sz="4000" dirty="0"/>
            </a:br>
            <a:r>
              <a:rPr lang="fr-FR" sz="4000" dirty="0"/>
              <a:t>Au seul vrai bonheur.</a:t>
            </a:r>
            <a:endParaRPr lang="en-US" sz="4000" dirty="0"/>
          </a:p>
          <a:p>
            <a:pPr marL="0" indent="0" algn="ctr">
              <a:buNone/>
            </a:pPr>
            <a:r>
              <a:rPr lang="fr-FR" sz="4000" b="1" dirty="0">
                <a:solidFill>
                  <a:srgbClr val="FF0000"/>
                </a:solidFill>
              </a:rPr>
              <a:t>[Refrain]</a:t>
            </a:r>
            <a:br>
              <a:rPr lang="fr-FR" sz="4000" dirty="0"/>
            </a:br>
            <a:r>
              <a:rPr lang="fr-FR" sz="4000" b="1" dirty="0">
                <a:solidFill>
                  <a:srgbClr val="00B050"/>
                </a:solidFill>
              </a:rPr>
              <a:t>Bon courage, amis! </a:t>
            </a:r>
            <a:r>
              <a:rPr lang="fr-FR" sz="4000" b="1" i="1" dirty="0">
                <a:solidFill>
                  <a:srgbClr val="00B050"/>
                </a:solidFill>
              </a:rPr>
              <a:t>(bis)</a:t>
            </a:r>
            <a:br>
              <a:rPr lang="fr-FR" sz="4000" dirty="0">
                <a:solidFill>
                  <a:srgbClr val="00B050"/>
                </a:solidFill>
              </a:rPr>
            </a:br>
            <a:r>
              <a:rPr lang="fr-FR" sz="4000" b="1" dirty="0">
                <a:solidFill>
                  <a:srgbClr val="00B050"/>
                </a:solidFill>
              </a:rPr>
              <a:t>Nous irons joyeux</a:t>
            </a:r>
            <a:br>
              <a:rPr lang="fr-FR" sz="4000" dirty="0">
                <a:solidFill>
                  <a:srgbClr val="00B050"/>
                </a:solidFill>
              </a:rPr>
            </a:br>
            <a:r>
              <a:rPr lang="fr-FR" sz="4000" b="1" dirty="0">
                <a:solidFill>
                  <a:srgbClr val="00B050"/>
                </a:solidFill>
              </a:rPr>
              <a:t>Cueillir les épis.</a:t>
            </a:r>
            <a:r>
              <a:rPr lang="fr-FR" sz="4000" dirty="0">
                <a:solidFill>
                  <a:srgbClr val="00B050"/>
                </a:solidFill>
              </a:rPr>
              <a:t> </a:t>
            </a:r>
            <a:r>
              <a:rPr lang="fr-FR" sz="4000" b="1" i="1" dirty="0">
                <a:solidFill>
                  <a:srgbClr val="00B050"/>
                </a:solidFill>
              </a:rPr>
              <a:t>(bis 3 lignes)</a:t>
            </a:r>
            <a:endParaRPr lang="en-US" sz="4000" dirty="0">
              <a:solidFill>
                <a:srgbClr val="00B05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87985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2FD93D-F793-87E0-5D13-99B613214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CC841-B2F9-98E7-51BC-5BE4FDE6F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b="1" dirty="0">
                <a:solidFill>
                  <a:srgbClr val="FF0000"/>
                </a:solidFill>
              </a:rPr>
              <a:t>3</a:t>
            </a:r>
            <a:br>
              <a:rPr lang="fr-FR" dirty="0"/>
            </a:br>
            <a:r>
              <a:rPr lang="fr-FR" sz="4000" dirty="0"/>
              <a:t>La tâche est immense, </a:t>
            </a:r>
            <a:r>
              <a:rPr lang="fr-FR" sz="4000" b="1" i="1" dirty="0"/>
              <a:t>(bis)</a:t>
            </a:r>
            <a:br>
              <a:rPr lang="fr-FR" sz="4000" dirty="0"/>
            </a:br>
            <a:r>
              <a:rPr lang="fr-FR" sz="4000" dirty="0"/>
              <a:t>Et dur le terrain, </a:t>
            </a:r>
            <a:r>
              <a:rPr lang="fr-FR" sz="4000" b="1" i="1" dirty="0"/>
              <a:t>(bis)</a:t>
            </a:r>
            <a:br>
              <a:rPr lang="fr-FR" sz="4000" dirty="0"/>
            </a:br>
            <a:r>
              <a:rPr lang="fr-FR" sz="4000" dirty="0"/>
              <a:t>Mais, bonne espérance!</a:t>
            </a:r>
            <a:br>
              <a:rPr lang="fr-FR" sz="4000" dirty="0"/>
            </a:br>
            <a:r>
              <a:rPr lang="fr-FR" sz="4000" dirty="0"/>
              <a:t>Nul travail n'est vain;</a:t>
            </a:r>
            <a:br>
              <a:rPr lang="fr-FR" sz="4000" dirty="0"/>
            </a:br>
            <a:r>
              <a:rPr lang="fr-FR" sz="4000" dirty="0"/>
              <a:t>De Dieu la puissance</a:t>
            </a:r>
            <a:br>
              <a:rPr lang="fr-FR" sz="4000" dirty="0"/>
            </a:br>
            <a:r>
              <a:rPr lang="fr-FR" sz="4000" dirty="0"/>
              <a:t>Fait germer le grain.</a:t>
            </a:r>
          </a:p>
          <a:p>
            <a:pPr marL="0" indent="0" algn="ctr">
              <a:buNone/>
            </a:pPr>
            <a:r>
              <a:rPr lang="fr-FR" sz="4000" b="1" dirty="0">
                <a:solidFill>
                  <a:srgbClr val="FF0000"/>
                </a:solidFill>
              </a:rPr>
              <a:t>[Refrain]</a:t>
            </a:r>
            <a:br>
              <a:rPr lang="fr-FR" sz="4000" dirty="0"/>
            </a:br>
            <a:r>
              <a:rPr lang="fr-FR" sz="4000" b="1" dirty="0">
                <a:solidFill>
                  <a:srgbClr val="00B050"/>
                </a:solidFill>
              </a:rPr>
              <a:t>Bon courage, amis! </a:t>
            </a:r>
            <a:r>
              <a:rPr lang="fr-FR" sz="4000" b="1" i="1" dirty="0">
                <a:solidFill>
                  <a:srgbClr val="00B050"/>
                </a:solidFill>
              </a:rPr>
              <a:t>(bis)</a:t>
            </a:r>
            <a:br>
              <a:rPr lang="fr-FR" sz="4000" dirty="0">
                <a:solidFill>
                  <a:srgbClr val="00B050"/>
                </a:solidFill>
              </a:rPr>
            </a:br>
            <a:r>
              <a:rPr lang="fr-FR" sz="4000" b="1" dirty="0">
                <a:solidFill>
                  <a:srgbClr val="00B050"/>
                </a:solidFill>
              </a:rPr>
              <a:t>Nous irons joyeux</a:t>
            </a:r>
            <a:br>
              <a:rPr lang="fr-FR" sz="4000" dirty="0">
                <a:solidFill>
                  <a:srgbClr val="00B050"/>
                </a:solidFill>
              </a:rPr>
            </a:br>
            <a:r>
              <a:rPr lang="fr-FR" sz="4000" b="1" dirty="0">
                <a:solidFill>
                  <a:srgbClr val="00B050"/>
                </a:solidFill>
              </a:rPr>
              <a:t>Cueillir les épis.</a:t>
            </a:r>
            <a:r>
              <a:rPr lang="fr-FR" sz="4000" dirty="0">
                <a:solidFill>
                  <a:srgbClr val="00B050"/>
                </a:solidFill>
              </a:rPr>
              <a:t> </a:t>
            </a:r>
            <a:r>
              <a:rPr lang="fr-FR" sz="4000" b="1" i="1" dirty="0">
                <a:solidFill>
                  <a:srgbClr val="00B050"/>
                </a:solidFill>
              </a:rPr>
              <a:t>(bis 3 lignes)</a:t>
            </a:r>
            <a:endParaRPr lang="en-US" sz="4000" dirty="0">
              <a:solidFill>
                <a:srgbClr val="00B050"/>
              </a:solidFill>
            </a:endParaRPr>
          </a:p>
          <a:p>
            <a:pPr marL="0" indent="0" algn="ctr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8391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304800"/>
            <a:ext cx="8991600" cy="31085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>
              <a:buFont typeface="Arial" pitchFamily="34" charset="0"/>
              <a:buChar char="•"/>
            </a:pPr>
            <a:endParaRPr lang="en-US" sz="3200" b="1" dirty="0">
              <a:solidFill>
                <a:srgbClr val="0000FF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en-US" sz="2800" b="1" dirty="0">
                <a:solidFill>
                  <a:srgbClr val="0000FF"/>
                </a:solidFill>
              </a:rPr>
              <a:t>PRIERE FINALE: </a:t>
            </a:r>
            <a:r>
              <a:rPr lang="en-US" sz="2800" b="1" dirty="0"/>
              <a:t>PASTEUR SALVANE PANTALEON</a:t>
            </a:r>
            <a:endParaRPr lang="en-US" sz="2800" dirty="0"/>
          </a:p>
          <a:p>
            <a:pPr algn="ctr">
              <a:buFont typeface="Arial" pitchFamily="34" charset="0"/>
              <a:buChar char="•"/>
            </a:pPr>
            <a:endParaRPr lang="en-US" sz="3200" b="1" dirty="0">
              <a:solidFill>
                <a:srgbClr val="0000FF"/>
              </a:solidFill>
            </a:endParaRPr>
          </a:p>
          <a:p>
            <a:pPr algn="ctr">
              <a:buFont typeface="Arial" pitchFamily="34" charset="0"/>
              <a:buChar char="•"/>
            </a:pPr>
            <a:r>
              <a:rPr lang="en-US" sz="3200" b="1" dirty="0">
                <a:solidFill>
                  <a:srgbClr val="0000FF"/>
                </a:solidFill>
              </a:rPr>
              <a:t>BENEDICTION: </a:t>
            </a:r>
            <a:r>
              <a:rPr lang="en-US" sz="3200" b="1" dirty="0"/>
              <a:t>PASTEUR </a:t>
            </a:r>
            <a:endParaRPr lang="en-US" sz="3200" dirty="0"/>
          </a:p>
          <a:p>
            <a:pPr algn="r"/>
            <a:r>
              <a:rPr lang="en-US" sz="7200" dirty="0"/>
              <a:t> </a:t>
            </a:r>
            <a:endParaRPr lang="en-US" sz="6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3505200"/>
            <a:ext cx="3200400" cy="305426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71203498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2400" y="304800"/>
            <a:ext cx="7391400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109728" indent="0" algn="ctr">
              <a:buNone/>
            </a:pPr>
            <a:r>
              <a:rPr lang="en-US" sz="7200" b="1" dirty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anose="020F0704030504030204" pitchFamily="34" charset="0"/>
              </a:rPr>
              <a:t>Christ The Rock Congregation,</a:t>
            </a:r>
          </a:p>
          <a:p>
            <a:pPr marL="109728" indent="0" algn="ctr">
              <a:buNone/>
            </a:pPr>
            <a:r>
              <a:rPr lang="en-US" sz="7200" b="1" dirty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anose="020F0704030504030204" pitchFamily="34" charset="0"/>
              </a:rPr>
              <a:t>a church where </a:t>
            </a:r>
          </a:p>
          <a:p>
            <a:pPr marL="109728" indent="0" algn="ctr">
              <a:buNone/>
            </a:pPr>
            <a:r>
              <a:rPr lang="en-US" sz="7200" b="1" dirty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anose="020F0704030504030204" pitchFamily="34" charset="0"/>
              </a:rPr>
              <a:t>the love of God </a:t>
            </a:r>
          </a:p>
          <a:p>
            <a:pPr marL="109728" indent="0" algn="ctr">
              <a:buNone/>
            </a:pPr>
            <a:r>
              <a:rPr lang="en-US" sz="7200" b="1" dirty="0">
                <a:ln w="31550" cmpd="sng">
                  <a:solidFill>
                    <a:schemeClr val="tx1"/>
                  </a:solidFill>
                  <a:prstDash val="solid"/>
                </a:ln>
                <a:solidFill>
                  <a:srgbClr val="0000FF"/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  <a:latin typeface="Arial Rounded MT Bold" panose="020F0704030504030204" pitchFamily="34" charset="0"/>
              </a:rPr>
              <a:t>is in action!</a:t>
            </a:r>
            <a:endParaRPr lang="fr-FR" sz="7200" b="1" dirty="0">
              <a:ln w="31550" cmpd="sng">
                <a:solidFill>
                  <a:schemeClr val="tx1"/>
                </a:solidFill>
                <a:prstDash val="solid"/>
              </a:ln>
              <a:solidFill>
                <a:srgbClr val="0000FF"/>
              </a:solidFill>
              <a:effectLst>
                <a:glow rad="139700">
                  <a:schemeClr val="accent4">
                    <a:satMod val="175000"/>
                    <a:alpha val="40000"/>
                  </a:schemeClr>
                </a:glow>
              </a:effectLst>
              <a:latin typeface="Arial Rounded MT Bold" panose="020F07040305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622" y="4343400"/>
            <a:ext cx="2263178" cy="242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0349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5434</TotalTime>
  <Words>2865</Words>
  <Application>Microsoft Office PowerPoint</Application>
  <PresentationFormat>On-screen Show (4:3)</PresentationFormat>
  <Paragraphs>384</Paragraphs>
  <Slides>64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64</vt:i4>
      </vt:variant>
    </vt:vector>
  </HeadingPairs>
  <TitlesOfParts>
    <vt:vector size="83" baseType="lpstr">
      <vt:lpstr>Arial Unicode MS</vt:lpstr>
      <vt:lpstr>Algerian</vt:lpstr>
      <vt:lpstr>Arial</vt:lpstr>
      <vt:lpstr>Arial Narrow</vt:lpstr>
      <vt:lpstr>Arial Rounded MT Bold</vt:lpstr>
      <vt:lpstr>Copperplate Gothic Bold</vt:lpstr>
      <vt:lpstr>Corbel</vt:lpstr>
      <vt:lpstr>Georgia</vt:lpstr>
      <vt:lpstr>Lucida Sans Unicode</vt:lpstr>
      <vt:lpstr>Trebuchet MS</vt:lpstr>
      <vt:lpstr>Verdana</vt:lpstr>
      <vt:lpstr>Wingdings</vt:lpstr>
      <vt:lpstr>Wingdings 2</vt:lpstr>
      <vt:lpstr>Wingdings 3</vt:lpstr>
      <vt:lpstr>Urban</vt:lpstr>
      <vt:lpstr>Aspect</vt:lpstr>
      <vt:lpstr>Civic</vt:lpstr>
      <vt:lpstr>1_Aspect</vt:lpstr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OCTOBER 25TH 2026</vt:lpstr>
      <vt:lpstr>PowerPoint Presentation</vt:lpstr>
      <vt:lpstr>PowerPoint Presentation</vt:lpstr>
      <vt:lpstr>OFFRANDE</vt:lpstr>
      <vt:lpstr>MOIMENT D’ADORATION AVEC  MAESTRO RENAUD TERZIER </vt:lpstr>
      <vt:lpstr>OFFRANDE</vt:lpstr>
      <vt:lpstr>PowerPoint Presentation</vt:lpstr>
      <vt:lpstr>PowerPoint Presentation</vt:lpstr>
      <vt:lpstr>PowerPoint Presentation</vt:lpstr>
      <vt:lpstr>OFFRANDE</vt:lpstr>
      <vt:lpstr>PowerPoint Presentation</vt:lpstr>
      <vt:lpstr>OFFRANDE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CHRIST THE ROCK CONGREGATION</dc:title>
  <dc:creator>Admin</dc:creator>
  <cp:lastModifiedBy>Marc Simeon</cp:lastModifiedBy>
  <cp:revision>86</cp:revision>
  <dcterms:created xsi:type="dcterms:W3CDTF">2012-08-19T10:57:16Z</dcterms:created>
  <dcterms:modified xsi:type="dcterms:W3CDTF">2026-10-23T22:11:14Z</dcterms:modified>
</cp:coreProperties>
</file>