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90"/>
  </p:notesMasterIdLst>
  <p:sldIdLst>
    <p:sldId id="256" r:id="rId2"/>
    <p:sldId id="667" r:id="rId3"/>
    <p:sldId id="2106" r:id="rId4"/>
    <p:sldId id="3197" r:id="rId5"/>
    <p:sldId id="3198" r:id="rId6"/>
    <p:sldId id="3118" r:id="rId7"/>
    <p:sldId id="3232" r:id="rId8"/>
    <p:sldId id="3233" r:id="rId9"/>
    <p:sldId id="936" r:id="rId10"/>
    <p:sldId id="2662" r:id="rId11"/>
    <p:sldId id="3204" r:id="rId12"/>
    <p:sldId id="3158" r:id="rId13"/>
    <p:sldId id="3234" r:id="rId14"/>
    <p:sldId id="3235" r:id="rId15"/>
    <p:sldId id="3236" r:id="rId16"/>
    <p:sldId id="1788" r:id="rId17"/>
    <p:sldId id="3196" r:id="rId18"/>
    <p:sldId id="3211" r:id="rId19"/>
    <p:sldId id="3212" r:id="rId20"/>
    <p:sldId id="3213" r:id="rId21"/>
    <p:sldId id="3214" r:id="rId22"/>
    <p:sldId id="3215" r:id="rId23"/>
    <p:sldId id="3023" r:id="rId24"/>
    <p:sldId id="3237" r:id="rId25"/>
    <p:sldId id="3238" r:id="rId26"/>
    <p:sldId id="3239" r:id="rId27"/>
    <p:sldId id="3181" r:id="rId28"/>
    <p:sldId id="3240" r:id="rId29"/>
    <p:sldId id="3241" r:id="rId30"/>
    <p:sldId id="3131" r:id="rId31"/>
    <p:sldId id="1691" r:id="rId32"/>
    <p:sldId id="2977" r:id="rId33"/>
    <p:sldId id="3242" r:id="rId34"/>
    <p:sldId id="3243" r:id="rId35"/>
    <p:sldId id="461" r:id="rId36"/>
    <p:sldId id="2886" r:id="rId37"/>
    <p:sldId id="2887" r:id="rId38"/>
    <p:sldId id="2888" r:id="rId39"/>
    <p:sldId id="2889" r:id="rId40"/>
    <p:sldId id="2890" r:id="rId41"/>
    <p:sldId id="3244" r:id="rId42"/>
    <p:sldId id="3245" r:id="rId43"/>
    <p:sldId id="3248" r:id="rId44"/>
    <p:sldId id="3246" r:id="rId45"/>
    <p:sldId id="3249" r:id="rId46"/>
    <p:sldId id="3247" r:id="rId47"/>
    <p:sldId id="3250" r:id="rId48"/>
    <p:sldId id="949" r:id="rId49"/>
    <p:sldId id="634" r:id="rId50"/>
    <p:sldId id="304" r:id="rId51"/>
    <p:sldId id="1932" r:id="rId52"/>
    <p:sldId id="1938" r:id="rId53"/>
    <p:sldId id="1972" r:id="rId54"/>
    <p:sldId id="1967" r:id="rId55"/>
    <p:sldId id="1973" r:id="rId56"/>
    <p:sldId id="1979" r:id="rId57"/>
    <p:sldId id="1974" r:id="rId58"/>
    <p:sldId id="1975" r:id="rId59"/>
    <p:sldId id="1976" r:id="rId60"/>
    <p:sldId id="1977" r:id="rId61"/>
    <p:sldId id="1978" r:id="rId62"/>
    <p:sldId id="1968" r:id="rId63"/>
    <p:sldId id="1981" r:id="rId64"/>
    <p:sldId id="1982" r:id="rId65"/>
    <p:sldId id="1987" r:id="rId66"/>
    <p:sldId id="1983" r:id="rId67"/>
    <p:sldId id="1988" r:id="rId68"/>
    <p:sldId id="1989" r:id="rId69"/>
    <p:sldId id="1984" r:id="rId70"/>
    <p:sldId id="1969" r:id="rId71"/>
    <p:sldId id="1990" r:id="rId72"/>
    <p:sldId id="1991" r:id="rId73"/>
    <p:sldId id="1992" r:id="rId74"/>
    <p:sldId id="1993" r:id="rId75"/>
    <p:sldId id="1970" r:id="rId76"/>
    <p:sldId id="1994" r:id="rId77"/>
    <p:sldId id="1996" r:id="rId78"/>
    <p:sldId id="1965" r:id="rId79"/>
    <p:sldId id="1997" r:id="rId80"/>
    <p:sldId id="1998" r:id="rId81"/>
    <p:sldId id="3251" r:id="rId82"/>
    <p:sldId id="3252" r:id="rId83"/>
    <p:sldId id="3253" r:id="rId84"/>
    <p:sldId id="3254" r:id="rId85"/>
    <p:sldId id="3255" r:id="rId86"/>
    <p:sldId id="3256" r:id="rId87"/>
    <p:sldId id="3231" r:id="rId88"/>
    <p:sldId id="1650" r:id="rId8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9900"/>
    <a:srgbClr val="0000CC"/>
    <a:srgbClr val="66FFFF"/>
    <a:srgbClr val="CCFF33"/>
    <a:srgbClr val="0033CC"/>
    <a:srgbClr val="FF6699"/>
    <a:srgbClr val="000099"/>
    <a:srgbClr val="003300"/>
    <a:srgbClr val="460000"/>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27" autoAdjust="0"/>
    <p:restoredTop sz="94530" autoAdjust="0"/>
  </p:normalViewPr>
  <p:slideViewPr>
    <p:cSldViewPr>
      <p:cViewPr varScale="1">
        <p:scale>
          <a:sx n="75" d="100"/>
          <a:sy n="75" d="100"/>
        </p:scale>
        <p:origin x="1560" y="67"/>
      </p:cViewPr>
      <p:guideLst>
        <p:guide orient="horz" pos="2160"/>
        <p:guide pos="2880"/>
      </p:guideLst>
    </p:cSldViewPr>
  </p:slideViewPr>
  <p:outlineViewPr>
    <p:cViewPr>
      <p:scale>
        <a:sx n="33" d="100"/>
        <a:sy n="33" d="100"/>
      </p:scale>
      <p:origin x="0" y="3378"/>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notesMaster" Target="notesMasters/notesMaster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E10AB7E-6DAE-4A41-BEBF-ABE55C490742}" type="datetimeFigureOut">
              <a:rPr lang="en-US" smtClean="0"/>
              <a:pPr/>
              <a:t>10/23/2026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0D9FED-CA40-4828-91E1-61761AA6E6DD}"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FF225-2439-869E-B315-60678A8CB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3C8790-0D72-91E9-369F-1EBE96BE286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9741D1D-88BF-D5FB-FD0B-56065C80EB6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8D39968-ED8F-545C-6E5B-080BC2C948B6}"/>
              </a:ext>
            </a:extLst>
          </p:cNvPr>
          <p:cNvSpPr>
            <a:spLocks noGrp="1"/>
          </p:cNvSpPr>
          <p:nvPr>
            <p:ph type="sldNum" sz="quarter" idx="10"/>
          </p:nvPr>
        </p:nvSpPr>
        <p:spPr/>
        <p:txBody>
          <a:bodyPr/>
          <a:lstStyle/>
          <a:p>
            <a:fld id="{230D9FED-CA40-4828-91E1-61761AA6E6DD}" type="slidenum">
              <a:rPr lang="en-US" smtClean="0"/>
              <a:pPr/>
              <a:t>4</a:t>
            </a:fld>
            <a:endParaRPr lang="en-US"/>
          </a:p>
        </p:txBody>
      </p:sp>
    </p:spTree>
    <p:extLst>
      <p:ext uri="{BB962C8B-B14F-4D97-AF65-F5344CB8AC3E}">
        <p14:creationId xmlns:p14="http://schemas.microsoft.com/office/powerpoint/2010/main" val="40281882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28E90-C30F-E736-30DB-CE1560B827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1D4020-643B-D88B-DD10-320819CFEEF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9A8BEF4-36A9-8E63-63D9-DF90078F3A5F}"/>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618DB8E-0BD9-C758-60BE-1C0A0F4C6681}"/>
              </a:ext>
            </a:extLst>
          </p:cNvPr>
          <p:cNvSpPr>
            <a:spLocks noGrp="1"/>
          </p:cNvSpPr>
          <p:nvPr>
            <p:ph type="sldNum" sz="quarter" idx="10"/>
          </p:nvPr>
        </p:nvSpPr>
        <p:spPr/>
        <p:txBody>
          <a:bodyPr/>
          <a:lstStyle/>
          <a:p>
            <a:fld id="{230D9FED-CA40-4828-91E1-61761AA6E6DD}" type="slidenum">
              <a:rPr lang="en-US" smtClean="0"/>
              <a:pPr/>
              <a:t>5</a:t>
            </a:fld>
            <a:endParaRPr lang="en-US"/>
          </a:p>
        </p:txBody>
      </p:sp>
    </p:spTree>
    <p:extLst>
      <p:ext uri="{BB962C8B-B14F-4D97-AF65-F5344CB8AC3E}">
        <p14:creationId xmlns:p14="http://schemas.microsoft.com/office/powerpoint/2010/main" val="2341110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E7AC07-6302-1F06-74AC-8D16E3B93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ADA05B-8B91-853B-4741-D2E959D9EBD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90512E7-0A8C-2562-D23E-B5DCD066FD3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A4DD688-9904-13E1-6AD5-56DCB86F6301}"/>
              </a:ext>
            </a:extLst>
          </p:cNvPr>
          <p:cNvSpPr>
            <a:spLocks noGrp="1"/>
          </p:cNvSpPr>
          <p:nvPr>
            <p:ph type="sldNum" sz="quarter" idx="10"/>
          </p:nvPr>
        </p:nvSpPr>
        <p:spPr/>
        <p:txBody>
          <a:bodyPr/>
          <a:lstStyle/>
          <a:p>
            <a:fld id="{230D9FED-CA40-4828-91E1-61761AA6E6DD}" type="slidenum">
              <a:rPr lang="en-US" smtClean="0"/>
              <a:pPr/>
              <a:t>7</a:t>
            </a:fld>
            <a:endParaRPr lang="en-US"/>
          </a:p>
        </p:txBody>
      </p:sp>
    </p:spTree>
    <p:extLst>
      <p:ext uri="{BB962C8B-B14F-4D97-AF65-F5344CB8AC3E}">
        <p14:creationId xmlns:p14="http://schemas.microsoft.com/office/powerpoint/2010/main" val="21570276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4EE8F-725D-93B7-D34E-421C3340F4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44625E-2309-4095-7329-E034BDF9D60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2F67B1D-0463-DC6D-C0A8-1AD2168E7435}"/>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3192C19C-A35B-2D21-4162-1FD72F131C1E}"/>
              </a:ext>
            </a:extLst>
          </p:cNvPr>
          <p:cNvSpPr>
            <a:spLocks noGrp="1"/>
          </p:cNvSpPr>
          <p:nvPr>
            <p:ph type="sldNum" sz="quarter" idx="10"/>
          </p:nvPr>
        </p:nvSpPr>
        <p:spPr/>
        <p:txBody>
          <a:bodyPr/>
          <a:lstStyle/>
          <a:p>
            <a:fld id="{230D9FED-CA40-4828-91E1-61761AA6E6DD}" type="slidenum">
              <a:rPr lang="en-US" smtClean="0"/>
              <a:pPr/>
              <a:t>8</a:t>
            </a:fld>
            <a:endParaRPr lang="en-US"/>
          </a:p>
        </p:txBody>
      </p:sp>
    </p:spTree>
    <p:extLst>
      <p:ext uri="{BB962C8B-B14F-4D97-AF65-F5344CB8AC3E}">
        <p14:creationId xmlns:p14="http://schemas.microsoft.com/office/powerpoint/2010/main" val="8910101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10</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01098-A11B-F499-9EA1-0A8BE64E98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A26EBF-5C83-F8E0-1137-7E4A0D95603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E0BEDA-D726-CF78-7B46-2B8C956C4F58}"/>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17125B17-167A-7246-C50D-5A2328A4E9BD}"/>
              </a:ext>
            </a:extLst>
          </p:cNvPr>
          <p:cNvSpPr>
            <a:spLocks noGrp="1"/>
          </p:cNvSpPr>
          <p:nvPr>
            <p:ph type="sldNum" sz="quarter" idx="10"/>
          </p:nvPr>
        </p:nvSpPr>
        <p:spPr/>
        <p:txBody>
          <a:bodyPr/>
          <a:lstStyle/>
          <a:p>
            <a:fld id="{230D9FED-CA40-4828-91E1-61761AA6E6DD}" type="slidenum">
              <a:rPr lang="en-US" smtClean="0"/>
              <a:pPr/>
              <a:t>11</a:t>
            </a:fld>
            <a:endParaRPr lang="en-US"/>
          </a:p>
        </p:txBody>
      </p:sp>
    </p:spTree>
    <p:extLst>
      <p:ext uri="{BB962C8B-B14F-4D97-AF65-F5344CB8AC3E}">
        <p14:creationId xmlns:p14="http://schemas.microsoft.com/office/powerpoint/2010/main" val="20559660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12</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90C819-128B-E647-2E0D-C1A947CC8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11A304-CC5E-3D51-A51C-52EFAFBD6A6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E4C4D51-D802-74AD-B9FA-77EEA23B87A6}"/>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9FC41D2F-474F-5C10-E553-B2CE675942CE}"/>
              </a:ext>
            </a:extLst>
          </p:cNvPr>
          <p:cNvSpPr>
            <a:spLocks noGrp="1"/>
          </p:cNvSpPr>
          <p:nvPr>
            <p:ph type="sldNum" sz="quarter" idx="10"/>
          </p:nvPr>
        </p:nvSpPr>
        <p:spPr/>
        <p:txBody>
          <a:bodyPr/>
          <a:lstStyle/>
          <a:p>
            <a:fld id="{230D9FED-CA40-4828-91E1-61761AA6E6DD}" type="slidenum">
              <a:rPr lang="en-US" smtClean="0"/>
              <a:pPr/>
              <a:t>13</a:t>
            </a:fld>
            <a:endParaRPr lang="en-US"/>
          </a:p>
        </p:txBody>
      </p:sp>
    </p:spTree>
    <p:extLst>
      <p:ext uri="{BB962C8B-B14F-4D97-AF65-F5344CB8AC3E}">
        <p14:creationId xmlns:p14="http://schemas.microsoft.com/office/powerpoint/2010/main" val="1112269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878E4-08FA-4B12-69FA-7816D336E2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5D7E9B-EA45-4E3F-8B9F-C0AF7F80C0B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DC27AA4-EE75-D70C-AD88-00EAA85A8E0A}"/>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6138C40B-9583-4CD8-1935-CC7EFE8E93B8}"/>
              </a:ext>
            </a:extLst>
          </p:cNvPr>
          <p:cNvSpPr>
            <a:spLocks noGrp="1"/>
          </p:cNvSpPr>
          <p:nvPr>
            <p:ph type="sldNum" sz="quarter" idx="10"/>
          </p:nvPr>
        </p:nvSpPr>
        <p:spPr/>
        <p:txBody>
          <a:bodyPr/>
          <a:lstStyle/>
          <a:p>
            <a:fld id="{230D9FED-CA40-4828-91E1-61761AA6E6DD}" type="slidenum">
              <a:rPr lang="en-US" smtClean="0"/>
              <a:pPr/>
              <a:t>14</a:t>
            </a:fld>
            <a:endParaRPr lang="en-US"/>
          </a:p>
        </p:txBody>
      </p:sp>
    </p:spTree>
    <p:extLst>
      <p:ext uri="{BB962C8B-B14F-4D97-AF65-F5344CB8AC3E}">
        <p14:creationId xmlns:p14="http://schemas.microsoft.com/office/powerpoint/2010/main" val="28557133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AD49E2-8309-B10C-2912-2AD3386622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B40D6F-0945-8BCA-B8ED-53C0093C0D2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56E491C-CFC8-7DE8-F7B4-FB40FAD4C56B}"/>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52AAECE8-DD7F-803D-8865-2D289C1F6C0F}"/>
              </a:ext>
            </a:extLst>
          </p:cNvPr>
          <p:cNvSpPr>
            <a:spLocks noGrp="1"/>
          </p:cNvSpPr>
          <p:nvPr>
            <p:ph type="sldNum" sz="quarter" idx="10"/>
          </p:nvPr>
        </p:nvSpPr>
        <p:spPr/>
        <p:txBody>
          <a:bodyPr/>
          <a:lstStyle/>
          <a:p>
            <a:fld id="{230D9FED-CA40-4828-91E1-61761AA6E6DD}" type="slidenum">
              <a:rPr lang="en-US" smtClean="0"/>
              <a:pPr/>
              <a:t>15</a:t>
            </a:fld>
            <a:endParaRPr lang="en-US"/>
          </a:p>
        </p:txBody>
      </p:sp>
    </p:spTree>
    <p:extLst>
      <p:ext uri="{BB962C8B-B14F-4D97-AF65-F5344CB8AC3E}">
        <p14:creationId xmlns:p14="http://schemas.microsoft.com/office/powerpoint/2010/main" val="40418138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23</a:t>
            </a:fld>
            <a:endParaRPr lang="en-US"/>
          </a:p>
        </p:txBody>
      </p:sp>
    </p:spTree>
    <p:extLst>
      <p:ext uri="{BB962C8B-B14F-4D97-AF65-F5344CB8AC3E}">
        <p14:creationId xmlns:p14="http://schemas.microsoft.com/office/powerpoint/2010/main" val="212125275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75F84-CD56-9E9F-37B9-1C2268A97A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25A921-6ED1-B8EF-CC32-CE4367E4D4E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7F66FF5-9856-9045-9AE1-E9EFAE74C6F0}"/>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97404AF-8FA3-3135-F5A2-468806A1090A}"/>
              </a:ext>
            </a:extLst>
          </p:cNvPr>
          <p:cNvSpPr>
            <a:spLocks noGrp="1"/>
          </p:cNvSpPr>
          <p:nvPr>
            <p:ph type="sldNum" sz="quarter" idx="10"/>
          </p:nvPr>
        </p:nvSpPr>
        <p:spPr/>
        <p:txBody>
          <a:bodyPr/>
          <a:lstStyle/>
          <a:p>
            <a:fld id="{230D9FED-CA40-4828-91E1-61761AA6E6DD}" type="slidenum">
              <a:rPr lang="en-US" smtClean="0"/>
              <a:pPr/>
              <a:t>24</a:t>
            </a:fld>
            <a:endParaRPr lang="en-US"/>
          </a:p>
        </p:txBody>
      </p:sp>
    </p:spTree>
    <p:extLst>
      <p:ext uri="{BB962C8B-B14F-4D97-AF65-F5344CB8AC3E}">
        <p14:creationId xmlns:p14="http://schemas.microsoft.com/office/powerpoint/2010/main" val="35106731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5D4EF3-C692-0EBC-EE7E-31D9C7BC56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B9A40-54F7-9DFB-F5AC-41E9316DF6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EF142B4-E0AA-4E3C-E842-83466E8539D7}"/>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8E44C67F-EA7C-A41F-86FB-0EEF99F0AF47}"/>
              </a:ext>
            </a:extLst>
          </p:cNvPr>
          <p:cNvSpPr>
            <a:spLocks noGrp="1"/>
          </p:cNvSpPr>
          <p:nvPr>
            <p:ph type="sldNum" sz="quarter" idx="10"/>
          </p:nvPr>
        </p:nvSpPr>
        <p:spPr/>
        <p:txBody>
          <a:bodyPr/>
          <a:lstStyle/>
          <a:p>
            <a:fld id="{230D9FED-CA40-4828-91E1-61761AA6E6DD}" type="slidenum">
              <a:rPr lang="en-US" smtClean="0"/>
              <a:pPr/>
              <a:t>25</a:t>
            </a:fld>
            <a:endParaRPr lang="en-US"/>
          </a:p>
        </p:txBody>
      </p:sp>
    </p:spTree>
    <p:extLst>
      <p:ext uri="{BB962C8B-B14F-4D97-AF65-F5344CB8AC3E}">
        <p14:creationId xmlns:p14="http://schemas.microsoft.com/office/powerpoint/2010/main" val="35985157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7B6A5-E230-D269-DAF9-3771E53556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A490F8-656B-3144-96C3-8C9E5F13E44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2DD58FC-F4DE-81CB-A9E1-AB32D723B6E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BD1A812-01D8-BFD0-9CB7-4192A93EC099}"/>
              </a:ext>
            </a:extLst>
          </p:cNvPr>
          <p:cNvSpPr>
            <a:spLocks noGrp="1"/>
          </p:cNvSpPr>
          <p:nvPr>
            <p:ph type="sldNum" sz="quarter" idx="10"/>
          </p:nvPr>
        </p:nvSpPr>
        <p:spPr/>
        <p:txBody>
          <a:bodyPr/>
          <a:lstStyle/>
          <a:p>
            <a:fld id="{230D9FED-CA40-4828-91E1-61761AA6E6DD}" type="slidenum">
              <a:rPr lang="en-US" smtClean="0"/>
              <a:pPr/>
              <a:t>26</a:t>
            </a:fld>
            <a:endParaRPr lang="en-US"/>
          </a:p>
        </p:txBody>
      </p:sp>
    </p:spTree>
    <p:extLst>
      <p:ext uri="{BB962C8B-B14F-4D97-AF65-F5344CB8AC3E}">
        <p14:creationId xmlns:p14="http://schemas.microsoft.com/office/powerpoint/2010/main" val="66704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9DD774-CC4B-701E-CC23-2CBBDD8AF8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7E5F8-FC69-AEF5-2F58-A5A169536D5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9CB8582-FCC9-42DE-D914-45BB5B48C3DE}"/>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D242EFD1-72AF-B824-F0D3-ED5624B21F60}"/>
              </a:ext>
            </a:extLst>
          </p:cNvPr>
          <p:cNvSpPr>
            <a:spLocks noGrp="1"/>
          </p:cNvSpPr>
          <p:nvPr>
            <p:ph type="sldNum" sz="quarter" idx="10"/>
          </p:nvPr>
        </p:nvSpPr>
        <p:spPr/>
        <p:txBody>
          <a:bodyPr/>
          <a:lstStyle/>
          <a:p>
            <a:fld id="{230D9FED-CA40-4828-91E1-61761AA6E6DD}" type="slidenum">
              <a:rPr lang="en-US" smtClean="0"/>
              <a:pPr/>
              <a:t>27</a:t>
            </a:fld>
            <a:endParaRPr lang="en-US"/>
          </a:p>
        </p:txBody>
      </p:sp>
    </p:spTree>
    <p:extLst>
      <p:ext uri="{BB962C8B-B14F-4D97-AF65-F5344CB8AC3E}">
        <p14:creationId xmlns:p14="http://schemas.microsoft.com/office/powerpoint/2010/main" val="23631727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68B99E-7439-179F-C804-3DE696079E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0D6D85-BA40-1B4A-F477-4183257FC9D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0124AFF-C60D-32FC-9795-363AEE397862}"/>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B5083AC5-FBA7-C9A3-BFF6-40ACD4784160}"/>
              </a:ext>
            </a:extLst>
          </p:cNvPr>
          <p:cNvSpPr>
            <a:spLocks noGrp="1"/>
          </p:cNvSpPr>
          <p:nvPr>
            <p:ph type="sldNum" sz="quarter" idx="10"/>
          </p:nvPr>
        </p:nvSpPr>
        <p:spPr/>
        <p:txBody>
          <a:bodyPr/>
          <a:lstStyle/>
          <a:p>
            <a:fld id="{230D9FED-CA40-4828-91E1-61761AA6E6DD}" type="slidenum">
              <a:rPr lang="en-US" smtClean="0"/>
              <a:pPr/>
              <a:t>28</a:t>
            </a:fld>
            <a:endParaRPr lang="en-US"/>
          </a:p>
        </p:txBody>
      </p:sp>
    </p:spTree>
    <p:extLst>
      <p:ext uri="{BB962C8B-B14F-4D97-AF65-F5344CB8AC3E}">
        <p14:creationId xmlns:p14="http://schemas.microsoft.com/office/powerpoint/2010/main" val="17565989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074B4-F9B6-474D-56AA-181E925B74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276C39-F088-93B5-D5A8-628C1593CF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6070F1B-376F-0D41-F440-ABD5410FD8DD}"/>
              </a:ext>
            </a:extLst>
          </p:cNvPr>
          <p:cNvSpPr>
            <a:spLocks noGrp="1"/>
          </p:cNvSpPr>
          <p:nvPr>
            <p:ph type="body" idx="1"/>
          </p:nvPr>
        </p:nvSpPr>
        <p:spPr/>
        <p:txBody>
          <a:bodyPr>
            <a:normAutofit/>
          </a:bodyPr>
          <a:lstStyle/>
          <a:p>
            <a:endParaRPr lang="en-US" dirty="0"/>
          </a:p>
        </p:txBody>
      </p:sp>
      <p:sp>
        <p:nvSpPr>
          <p:cNvPr id="4" name="Slide Number Placeholder 3">
            <a:extLst>
              <a:ext uri="{FF2B5EF4-FFF2-40B4-BE49-F238E27FC236}">
                <a16:creationId xmlns:a16="http://schemas.microsoft.com/office/drawing/2014/main" id="{02545670-5ADC-0649-81BD-08848E211151}"/>
              </a:ext>
            </a:extLst>
          </p:cNvPr>
          <p:cNvSpPr>
            <a:spLocks noGrp="1"/>
          </p:cNvSpPr>
          <p:nvPr>
            <p:ph type="sldNum" sz="quarter" idx="10"/>
          </p:nvPr>
        </p:nvSpPr>
        <p:spPr/>
        <p:txBody>
          <a:bodyPr/>
          <a:lstStyle/>
          <a:p>
            <a:fld id="{230D9FED-CA40-4828-91E1-61761AA6E6DD}" type="slidenum">
              <a:rPr lang="en-US" smtClean="0"/>
              <a:pPr/>
              <a:t>29</a:t>
            </a:fld>
            <a:endParaRPr lang="en-US"/>
          </a:p>
        </p:txBody>
      </p:sp>
    </p:spTree>
    <p:extLst>
      <p:ext uri="{BB962C8B-B14F-4D97-AF65-F5344CB8AC3E}">
        <p14:creationId xmlns:p14="http://schemas.microsoft.com/office/powerpoint/2010/main" val="37958627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230D9FED-CA40-4828-91E1-61761AA6E6DD}" type="slidenum">
              <a:rPr lang="en-US" smtClean="0"/>
              <a:pPr/>
              <a:t>37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E18EF3A9-6767-417A-90ED-648F6232AE49}" type="slidenum">
              <a:rPr lang="en-US" smtClean="0"/>
              <a:pPr/>
              <a:t>50</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17" name="Footer Placeholder 16"/>
          <p:cNvSpPr>
            <a:spLocks noGrp="1"/>
          </p:cNvSpPr>
          <p:nvPr>
            <p:ph type="ftr" sz="quarter" idx="11"/>
          </p:nvPr>
        </p:nvSpPr>
        <p:spPr/>
        <p:txBody>
          <a:bodyPr/>
          <a:lstStyle/>
          <a:p>
            <a:endParaRPr kumimoji="0"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kumimoji="0"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pPr algn="l" eaLnBrk="1" latinLnBrk="0" hangingPunct="1"/>
            <a:fld id="{C3F416CD-67A3-4CF0-A210-F6AF31AC147F}" type="datetimeFigureOut">
              <a:rPr lang="en-US" smtClean="0"/>
              <a:pPr algn="l" eaLnBrk="1" latinLnBrk="0" hangingPunct="1"/>
              <a:t>10/23/2026</a:t>
            </a:fld>
            <a:endParaRPr lang="en-US"/>
          </a:p>
        </p:txBody>
      </p:sp>
      <p:sp>
        <p:nvSpPr>
          <p:cNvPr id="8" name="Footer Placeholder 7"/>
          <p:cNvSpPr>
            <a:spLocks noGrp="1"/>
          </p:cNvSpPr>
          <p:nvPr>
            <p:ph type="ftr" sz="quarter" idx="11"/>
          </p:nvPr>
        </p:nvSpPr>
        <p:spPr/>
        <p:txBody>
          <a:bodyPr/>
          <a:lstStyle/>
          <a:p>
            <a:endParaRPr kumimoji="0" lang="en-US"/>
          </a:p>
        </p:txBody>
      </p:sp>
      <p:sp>
        <p:nvSpPr>
          <p:cNvPr id="9" name="Slide Number Placeholder 8"/>
          <p:cNvSpPr>
            <a:spLocks noGrp="1"/>
          </p:cNvSpPr>
          <p:nvPr>
            <p:ph type="sldNum" sz="quarter" idx="12"/>
          </p:nvPr>
        </p:nvSpPr>
        <p:spPr/>
        <p:txBody>
          <a:bodyPr/>
          <a:lstStyle/>
          <a:p>
            <a:pPr algn="r" eaLnBrk="1" latinLnBrk="0" hangingPunct="1"/>
            <a:fld id="{96652B35-718D-4E28-AFEB-B694A3B357E8}" type="slidenum">
              <a:rPr kumimoji="0" lang="en-US" smtClean="0"/>
              <a:pPr algn="r" eaLnBrk="1" latinLnBrk="0" hangingPunct="1"/>
              <a:t>‹#›</a:t>
            </a:fld>
            <a:endParaRPr kumimoji="0"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4" name="Footer Placeholder 3"/>
          <p:cNvSpPr>
            <a:spLocks noGrp="1"/>
          </p:cNvSpPr>
          <p:nvPr>
            <p:ph type="ftr" sz="quarter" idx="11"/>
          </p:nvPr>
        </p:nvSpPr>
        <p:spPr/>
        <p:txBody>
          <a:bodyPr/>
          <a:lstStyle/>
          <a:p>
            <a:endParaRPr kumimoji="0" lang="en-US" dirty="0"/>
          </a:p>
        </p:txBody>
      </p:sp>
      <p:sp>
        <p:nvSpPr>
          <p:cNvPr id="5" name="Slide Number Placeholder 4"/>
          <p:cNvSpPr>
            <a:spLocks noGrp="1"/>
          </p:cNvSpPr>
          <p:nvPr>
            <p:ph type="sldNum" sz="quarter" idx="12"/>
          </p:nvPr>
        </p:nvSpPr>
        <p:spPr/>
        <p:txBody>
          <a:bodyPr/>
          <a:lstStyle/>
          <a:p>
            <a:fld id="{96652B35-718D-4E28-AFEB-B694A3B357E8}"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96652B35-718D-4E28-AFEB-B694A3B357E8}" type="slidenum">
              <a:rPr kumimoji="0" lang="en-US" smtClean="0"/>
              <a:pPr/>
              <a:t>‹#›</a:t>
            </a:fld>
            <a:endParaRPr kumimoji="0"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kumimoji="0" lang="en-US"/>
          </a:p>
        </p:txBody>
      </p:sp>
      <p:sp>
        <p:nvSpPr>
          <p:cNvPr id="7" name="Slide Number Placeholder 6"/>
          <p:cNvSpPr>
            <a:spLocks noGrp="1"/>
          </p:cNvSpPr>
          <p:nvPr>
            <p:ph type="sldNum" sz="quarter" idx="12"/>
          </p:nvPr>
        </p:nvSpPr>
        <p:spPr>
          <a:xfrm>
            <a:off x="146304" y="6208776"/>
            <a:ext cx="457200" cy="457200"/>
          </a:xfrm>
        </p:spPr>
        <p:txBody>
          <a:bodyPr/>
          <a:lstStyle/>
          <a:p>
            <a:fld id="{96652B35-718D-4E28-AFEB-B694A3B357E8}" type="slidenum">
              <a:rPr kumimoji="0" lang="en-US" smtClean="0"/>
              <a:pPr/>
              <a:t>‹#›</a:t>
            </a:fld>
            <a:endParaRPr kumimoji="0"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C3F416CD-67A3-4CF0-A210-F6AF31AC147F}" type="datetimeFigureOut">
              <a:rPr lang="en-US" smtClean="0"/>
              <a:pPr/>
              <a:t>10/23/2026</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pPr algn="l" eaLnBrk="1" latinLnBrk="0" hangingPunct="1"/>
            <a:fld id="{C3F416CD-67A3-4CF0-A210-F6AF31AC147F}" type="datetimeFigureOut">
              <a:rPr lang="en-US" smtClean="0"/>
              <a:pPr algn="l" eaLnBrk="1" latinLnBrk="0" hangingPunct="1"/>
              <a:t>10/23/2026</a:t>
            </a:fld>
            <a:endParaRPr lang="en-US" sz="800" dirty="0">
              <a:solidFill>
                <a:schemeClr val="accent2"/>
              </a:solidFill>
            </a:endParaRPr>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pPr algn="r" eaLnBrk="1" latinLnBrk="0" hangingPunct="1"/>
            <a:endParaRPr kumimoji="0" lang="en-US" sz="800" dirty="0">
              <a:solidFill>
                <a:schemeClr val="accent2"/>
              </a:solidFill>
            </a:endParaRPr>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pPr algn="r" eaLnBrk="1" latinLnBrk="0" hangingPunct="1"/>
            <a:fld id="{96652B35-718D-4E28-AFEB-B694A3B357E8}" type="slidenum">
              <a:rPr kumimoji="0" lang="en-US" smtClean="0"/>
              <a:pPr algn="r" eaLnBrk="1" latinLnBrk="0" hangingPunct="1"/>
              <a:t>‹#›</a:t>
            </a:fld>
            <a:endParaRPr kumimoji="0" lang="en-US" sz="1800" dirty="0">
              <a:solidFill>
                <a:schemeClr val="bg1"/>
              </a:solidFill>
            </a:endParaRPr>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gif"/><Relationship Id="rId7" Type="http://schemas.openxmlformats.org/officeDocument/2006/relationships/image" Target="../media/image13.png"/><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ttp://images6.fanpop.com/image/photos/33500000/Tulips-flowers-33551630-1024-768.jpg"/>
          <p:cNvPicPr/>
          <p:nvPr/>
        </p:nvPicPr>
        <p:blipFill>
          <a:blip r:embed="rId3" cstate="print"/>
          <a:srcRect/>
          <a:stretch>
            <a:fillRect/>
          </a:stretch>
        </p:blipFill>
        <p:spPr bwMode="auto">
          <a:xfrm>
            <a:off x="2133600" y="0"/>
            <a:ext cx="7010400" cy="1676400"/>
          </a:xfrm>
          <a:prstGeom prst="rect">
            <a:avLst/>
          </a:prstGeom>
          <a:noFill/>
          <a:ln w="9525">
            <a:noFill/>
            <a:miter lim="800000"/>
            <a:headEnd/>
            <a:tailEnd/>
          </a:ln>
        </p:spPr>
      </p:pic>
      <p:sp>
        <p:nvSpPr>
          <p:cNvPr id="3" name="Subtitle 2"/>
          <p:cNvSpPr>
            <a:spLocks noGrp="1"/>
          </p:cNvSpPr>
          <p:nvPr>
            <p:ph type="subTitle" idx="1"/>
          </p:nvPr>
        </p:nvSpPr>
        <p:spPr>
          <a:xfrm>
            <a:off x="2209800" y="3124200"/>
            <a:ext cx="6934200" cy="3505200"/>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txBody>
          <a:bodyPr>
            <a:normAutofit/>
          </a:bodyPr>
          <a:lstStyle/>
          <a:p>
            <a:pPr algn="ctr"/>
            <a:r>
              <a:rPr lang="en-US" sz="5400" b="1" dirty="0">
                <a:solidFill>
                  <a:srgbClr val="003300"/>
                </a:solidFill>
                <a:latin typeface="Agency FB" pitchFamily="34" charset="0"/>
              </a:rPr>
              <a:t>OCTOBER 23</a:t>
            </a:r>
            <a:r>
              <a:rPr lang="en-US" sz="5400" b="1" baseline="30000" dirty="0">
                <a:solidFill>
                  <a:srgbClr val="003300"/>
                </a:solidFill>
                <a:latin typeface="Agency FB" pitchFamily="34" charset="0"/>
              </a:rPr>
              <a:t>RD</a:t>
            </a:r>
            <a:r>
              <a:rPr lang="en-US" sz="5400" b="1" dirty="0">
                <a:solidFill>
                  <a:srgbClr val="003300"/>
                </a:solidFill>
                <a:latin typeface="Agency FB" pitchFamily="34" charset="0"/>
              </a:rPr>
              <a:t> 2026</a:t>
            </a:r>
          </a:p>
          <a:p>
            <a:pPr algn="ctr"/>
            <a:r>
              <a:rPr lang="en-US" sz="2800" b="1" dirty="0">
                <a:solidFill>
                  <a:srgbClr val="0033CC"/>
                </a:solidFill>
                <a:latin typeface="Agency FB" pitchFamily="34" charset="0"/>
              </a:rPr>
              <a:t>Lead by </a:t>
            </a:r>
          </a:p>
          <a:p>
            <a:pPr algn="ctr"/>
            <a:r>
              <a:rPr lang="en-US" sz="5400" b="1" dirty="0">
                <a:solidFill>
                  <a:srgbClr val="460000"/>
                </a:solidFill>
                <a:latin typeface="Agency FB" pitchFamily="34" charset="0"/>
              </a:rPr>
              <a:t>Sr MARIE CINOTTE SIMEON</a:t>
            </a:r>
          </a:p>
        </p:txBody>
      </p:sp>
      <p:sp>
        <p:nvSpPr>
          <p:cNvPr id="7" name="TextBox 6"/>
          <p:cNvSpPr txBox="1"/>
          <p:nvPr/>
        </p:nvSpPr>
        <p:spPr>
          <a:xfrm>
            <a:off x="0" y="1"/>
            <a:ext cx="2286000" cy="7017306"/>
          </a:xfrm>
          <a:prstGeom prst="rect">
            <a:avLst/>
          </a:prstGeom>
          <a:solidFill>
            <a:srgbClr val="FF6699"/>
          </a:solidFill>
        </p:spPr>
        <p:style>
          <a:lnRef idx="1">
            <a:schemeClr val="accent1"/>
          </a:lnRef>
          <a:fillRef idx="2">
            <a:schemeClr val="accent1"/>
          </a:fillRef>
          <a:effectRef idx="1">
            <a:schemeClr val="accent1"/>
          </a:effectRef>
          <a:fontRef idx="minor">
            <a:schemeClr val="dk1"/>
          </a:fontRef>
        </p:style>
        <p:txBody>
          <a:bodyPr wrap="square" rtlCol="0">
            <a:spAutoFit/>
          </a:bodyPr>
          <a:lstStyle/>
          <a:p>
            <a:endParaRPr lang="en-US" dirty="0">
              <a:solidFill>
                <a:schemeClr val="bg1"/>
              </a:solidFill>
            </a:endParaRPr>
          </a:p>
          <a:p>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rgbClr val="FF00FF"/>
                </a:solidFill>
              </a:rPr>
              <a:t>@@@@@@@@@@@@@@@@</a:t>
            </a:r>
            <a:r>
              <a:rPr lang="en-US" dirty="0">
                <a:solidFill>
                  <a:schemeClr val="bg1"/>
                </a:solidFill>
              </a:rPr>
              <a:t>@@@</a:t>
            </a:r>
            <a:r>
              <a:rPr lang="en-US"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chemeClr val="bg1"/>
                </a:solidFill>
              </a:rPr>
              <a:t>@@@</a:t>
            </a:r>
            <a:r>
              <a:rPr lang="en-US" b="1" dirty="0">
                <a:solidFill>
                  <a:schemeClr val="tx1"/>
                </a:solidFill>
              </a:rPr>
              <a:t>@</a:t>
            </a:r>
            <a:r>
              <a:rPr lang="en-US" dirty="0">
                <a:solidFill>
                  <a:schemeClr val="bg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chemeClr val="bg1"/>
                </a:solidFill>
              </a:rPr>
              <a:t>@@</a:t>
            </a:r>
            <a:r>
              <a:rPr lang="en-US" b="1" dirty="0">
                <a:solidFill>
                  <a:schemeClr val="tx1"/>
                </a:solidFill>
              </a:rPr>
              <a:t>@</a:t>
            </a:r>
            <a:r>
              <a:rPr lang="en-US" dirty="0">
                <a:solidFill>
                  <a:srgbClr val="FF00FF"/>
                </a:solidFill>
              </a:rPr>
              <a:t>@</a:t>
            </a:r>
            <a:r>
              <a:rPr lang="en-US" b="1" dirty="0">
                <a:solidFill>
                  <a:schemeClr val="tx1"/>
                </a:solidFill>
              </a:rPr>
              <a:t>@</a:t>
            </a:r>
            <a:r>
              <a:rPr lang="en-US" dirty="0">
                <a:solidFill>
                  <a:schemeClr val="bg1"/>
                </a:solidFill>
              </a:rPr>
              <a:t>@@</a:t>
            </a:r>
            <a:r>
              <a:rPr lang="en-US" dirty="0">
                <a:solidFill>
                  <a:srgbClr val="FF00FF"/>
                </a:solidFill>
              </a:rPr>
              <a:t>@@</a:t>
            </a:r>
            <a:r>
              <a:rPr lang="en-US" dirty="0">
                <a:solidFill>
                  <a:srgbClr val="99FF33"/>
                </a:solidFill>
              </a:rPr>
              <a:t>@@@</a:t>
            </a:r>
            <a:r>
              <a:rPr lang="en-US" b="1" dirty="0">
                <a:solidFill>
                  <a:schemeClr val="tx1"/>
                </a:solidFill>
              </a:rPr>
              <a:t>@</a:t>
            </a:r>
            <a:r>
              <a:rPr lang="en-US" dirty="0">
                <a:solidFill>
                  <a:srgbClr val="99FF33"/>
                </a:solidFill>
              </a:rPr>
              <a:t>@@@</a:t>
            </a:r>
            <a:r>
              <a:rPr lang="en-US" dirty="0">
                <a:solidFill>
                  <a:srgbClr val="FF00FF"/>
                </a:solidFill>
              </a:rPr>
              <a:t>@@</a:t>
            </a:r>
            <a:endParaRPr lang="en-US" dirty="0">
              <a:solidFill>
                <a:srgbClr val="99FF33"/>
              </a:solidFill>
            </a:endParaRPr>
          </a:p>
        </p:txBody>
      </p:sp>
      <p:sp>
        <p:nvSpPr>
          <p:cNvPr id="2" name="Title 1"/>
          <p:cNvSpPr>
            <a:spLocks noGrp="1"/>
          </p:cNvSpPr>
          <p:nvPr>
            <p:ph type="ctrTitle"/>
          </p:nvPr>
        </p:nvSpPr>
        <p:spPr>
          <a:xfrm>
            <a:off x="0" y="1505930"/>
            <a:ext cx="9144000" cy="1470025"/>
          </a:xfrm>
          <a:gradFill flip="none" rotWithShape="1">
            <a:gsLst>
              <a:gs pos="0">
                <a:srgbClr val="FF3300">
                  <a:tint val="66000"/>
                  <a:satMod val="160000"/>
                </a:srgbClr>
              </a:gs>
              <a:gs pos="50000">
                <a:srgbClr val="FF3300">
                  <a:tint val="44500"/>
                  <a:satMod val="160000"/>
                </a:srgbClr>
              </a:gs>
              <a:gs pos="100000">
                <a:srgbClr val="FF3300">
                  <a:tint val="23500"/>
                  <a:satMod val="160000"/>
                </a:srgbClr>
              </a:gs>
            </a:gsLst>
            <a:path path="circle">
              <a:fillToRect l="100000" t="100000"/>
            </a:path>
            <a:tileRect r="-100000" b="-100000"/>
          </a:gradFill>
        </p:spPr>
        <p:style>
          <a:lnRef idx="1">
            <a:schemeClr val="accent1"/>
          </a:lnRef>
          <a:fillRef idx="1002">
            <a:schemeClr val="lt2"/>
          </a:fillRef>
          <a:effectRef idx="1">
            <a:schemeClr val="accent1"/>
          </a:effectRef>
          <a:fontRef idx="minor">
            <a:schemeClr val="dk1"/>
          </a:fontRef>
        </p:style>
        <p:txBody>
          <a:bodyPr>
            <a:normAutofit/>
          </a:bodyPr>
          <a:lstStyle/>
          <a:p>
            <a:pPr algn="ctr"/>
            <a:r>
              <a:rPr lang="en-US" b="1" dirty="0">
                <a:solidFill>
                  <a:srgbClr val="460000"/>
                </a:solidFill>
              </a:rPr>
              <a:t>CHRIST THE ROCK CONGREGATION</a:t>
            </a:r>
            <a:br>
              <a:rPr lang="en-US" b="1" dirty="0">
                <a:solidFill>
                  <a:schemeClr val="tx1"/>
                </a:solidFill>
              </a:rPr>
            </a:br>
            <a:r>
              <a:rPr lang="en-US" b="1" dirty="0">
                <a:solidFill>
                  <a:srgbClr val="000099"/>
                </a:solidFill>
              </a:rPr>
              <a:t>REVIVAL SERVICE</a:t>
            </a:r>
          </a:p>
        </p:txBody>
      </p:sp>
      <p:sp>
        <p:nvSpPr>
          <p:cNvPr id="5" name="TextBox 4"/>
          <p:cNvSpPr txBox="1"/>
          <p:nvPr/>
        </p:nvSpPr>
        <p:spPr>
          <a:xfrm>
            <a:off x="2057400" y="0"/>
            <a:ext cx="7086600" cy="369332"/>
          </a:xfrm>
          <a:prstGeom prst="rect">
            <a:avLst/>
          </a:prstGeom>
          <a:noFill/>
        </p:spPr>
        <p:txBody>
          <a:bodyPr wrap="square" rtlCol="0">
            <a:spAutoFit/>
          </a:bodyPr>
          <a:lstStyle/>
          <a:p>
            <a:endParaRPr lang="en-US" dirty="0"/>
          </a:p>
        </p:txBody>
      </p:sp>
      <p:sp>
        <p:nvSpPr>
          <p:cNvPr id="8" name="TextBox 7"/>
          <p:cNvSpPr txBox="1"/>
          <p:nvPr/>
        </p:nvSpPr>
        <p:spPr>
          <a:xfrm>
            <a:off x="0" y="0"/>
            <a:ext cx="2286000" cy="1523494"/>
          </a:xfrm>
          <a:prstGeom prst="rect">
            <a:avLst/>
          </a:prstGeom>
          <a:solidFill>
            <a:srgbClr val="FF6699"/>
          </a:solidFill>
        </p:spPr>
        <p:txBody>
          <a:bodyPr wrap="square" rtlCol="0">
            <a:spAutoFit/>
          </a:bodyPr>
          <a:lstStyle/>
          <a:p>
            <a:pPr algn="ctr"/>
            <a:r>
              <a:rPr lang="en-US" sz="3100" b="1" dirty="0">
                <a:solidFill>
                  <a:schemeClr val="bg1"/>
                </a:solidFill>
              </a:rPr>
              <a:t>JESUS</a:t>
            </a:r>
          </a:p>
          <a:p>
            <a:pPr algn="ctr"/>
            <a:r>
              <a:rPr lang="en-US" sz="3100" b="1" dirty="0">
                <a:solidFill>
                  <a:schemeClr val="bg1"/>
                </a:solidFill>
              </a:rPr>
              <a:t>IS</a:t>
            </a:r>
          </a:p>
          <a:p>
            <a:pPr algn="ctr"/>
            <a:r>
              <a:rPr lang="en-US" sz="3100" b="1" dirty="0">
                <a:solidFill>
                  <a:schemeClr val="bg1"/>
                </a:solidFill>
              </a:rPr>
              <a:t>LORD!</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C:\Users\HPAdmin\Downloads\CTRC_LOGO-01.png"/>
          <p:cNvPicPr>
            <a:picLocks noGrp="1"/>
          </p:cNvPicPr>
          <p:nvPr>
            <p:ph sz="quarter" idx="1"/>
          </p:nvPr>
        </p:nvPicPr>
        <p:blipFill>
          <a:blip r:embed="rId2" cstate="print">
            <a:lum bright="32000" contrast="40000"/>
          </a:blip>
          <a:srcRect/>
          <a:stretch>
            <a:fillRect/>
          </a:stretch>
        </p:blipFill>
        <p:spPr bwMode="auto">
          <a:xfrm>
            <a:off x="0" y="0"/>
            <a:ext cx="9144000" cy="6858000"/>
          </a:xfrm>
          <a:prstGeom prst="rect">
            <a:avLst/>
          </a:prstGeom>
          <a:gradFill flip="none" rotWithShape="1">
            <a:gsLst>
              <a:gs pos="0">
                <a:srgbClr val="92D050">
                  <a:tint val="66000"/>
                  <a:satMod val="160000"/>
                </a:srgbClr>
              </a:gs>
              <a:gs pos="50000">
                <a:srgbClr val="92D050">
                  <a:tint val="44500"/>
                  <a:satMod val="160000"/>
                </a:srgbClr>
              </a:gs>
              <a:gs pos="100000">
                <a:srgbClr val="92D050">
                  <a:tint val="23500"/>
                  <a:satMod val="160000"/>
                </a:srgbClr>
              </a:gs>
            </a:gsLst>
            <a:lin ang="10800000" scaled="1"/>
            <a:tileRect/>
          </a:gradFill>
          <a:ln/>
        </p:spPr>
        <p:style>
          <a:lnRef idx="2">
            <a:schemeClr val="accent2">
              <a:shade val="50000"/>
            </a:schemeClr>
          </a:lnRef>
          <a:fillRef idx="1">
            <a:schemeClr val="accent2"/>
          </a:fillRef>
          <a:effectRef idx="0">
            <a:schemeClr val="accent2"/>
          </a:effectRef>
          <a:fontRef idx="minor">
            <a:schemeClr val="lt1"/>
          </a:fontRef>
        </p:style>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0000CC"/>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400" dirty="0" err="1">
                <a:latin typeface="Arial Rounded MT Bold" panose="020F0704030504030204" pitchFamily="34" charset="0"/>
              </a:rPr>
              <a:t>Bondye</a:t>
            </a:r>
            <a:r>
              <a:rPr lang="fr-FR" sz="4400" dirty="0">
                <a:latin typeface="Arial Rounded MT Bold" panose="020F0704030504030204" pitchFamily="34" charset="0"/>
              </a:rPr>
              <a:t> va </a:t>
            </a:r>
            <a:r>
              <a:rPr lang="fr-FR" sz="4400" dirty="0" err="1">
                <a:latin typeface="Arial Rounded MT Bold" panose="020F0704030504030204" pitchFamily="34" charset="0"/>
              </a:rPr>
              <a:t>voye</a:t>
            </a:r>
            <a:r>
              <a:rPr lang="fr-FR" sz="4400" dirty="0">
                <a:latin typeface="Arial Rounded MT Bold" panose="020F0704030504030204" pitchFamily="34" charset="0"/>
              </a:rPr>
              <a:t> </a:t>
            </a:r>
            <a:r>
              <a:rPr lang="fr-FR" sz="4400" dirty="0" err="1">
                <a:latin typeface="Arial Rounded MT Bold" panose="020F0704030504030204" pitchFamily="34" charset="0"/>
              </a:rPr>
              <a:t>kòbo</a:t>
            </a:r>
            <a:r>
              <a:rPr lang="fr-FR" sz="4400" dirty="0">
                <a:latin typeface="Arial Rounded MT Bold" panose="020F0704030504030204" pitchFamily="34" charset="0"/>
              </a:rPr>
              <a:t> </a:t>
            </a:r>
          </a:p>
          <a:p>
            <a:pPr marL="0" indent="0" algn="ctr">
              <a:buNone/>
            </a:pPr>
            <a:r>
              <a:rPr lang="fr-FR" sz="4400" dirty="0">
                <a:latin typeface="Arial Rounded MT Bold" panose="020F0704030504030204" pitchFamily="34" charset="0"/>
              </a:rPr>
              <a:t>a vin </a:t>
            </a:r>
            <a:r>
              <a:rPr lang="fr-FR" sz="4400" dirty="0" err="1">
                <a:latin typeface="Arial Rounded MT Bold" panose="020F0704030504030204" pitchFamily="34" charset="0"/>
              </a:rPr>
              <a:t>lakay</a:t>
            </a:r>
            <a:r>
              <a:rPr lang="fr-FR" sz="4400" dirty="0">
                <a:latin typeface="Arial Rounded MT Bold" panose="020F0704030504030204" pitchFamily="34" charset="0"/>
              </a:rPr>
              <a:t> </a:t>
            </a:r>
            <a:r>
              <a:rPr lang="fr-FR" sz="4400" dirty="0" err="1">
                <a:latin typeface="Arial Rounded MT Bold" panose="020F0704030504030204" pitchFamily="34" charset="0"/>
              </a:rPr>
              <a:t>mwen</a:t>
            </a:r>
            <a:br>
              <a:rPr lang="fr-FR" sz="4400" dirty="0">
                <a:latin typeface="Arial Rounded MT Bold" panose="020F0704030504030204" pitchFamily="34" charset="0"/>
              </a:rPr>
            </a:br>
            <a:r>
              <a:rPr lang="fr-FR" sz="4400" dirty="0" err="1">
                <a:latin typeface="Arial Rounded MT Bold" panose="020F0704030504030204" pitchFamily="34" charset="0"/>
              </a:rPr>
              <a:t>Bondye</a:t>
            </a:r>
            <a:r>
              <a:rPr lang="fr-FR" sz="4400" dirty="0">
                <a:latin typeface="Arial Rounded MT Bold" panose="020F0704030504030204" pitchFamily="34" charset="0"/>
              </a:rPr>
              <a:t> va </a:t>
            </a:r>
            <a:r>
              <a:rPr lang="fr-FR" sz="4400" dirty="0" err="1">
                <a:latin typeface="Arial Rounded MT Bold" panose="020F0704030504030204" pitchFamily="34" charset="0"/>
              </a:rPr>
              <a:t>voye</a:t>
            </a:r>
            <a:r>
              <a:rPr lang="fr-FR" sz="4400" dirty="0">
                <a:latin typeface="Arial Rounded MT Bold" panose="020F0704030504030204" pitchFamily="34" charset="0"/>
              </a:rPr>
              <a:t> </a:t>
            </a:r>
            <a:r>
              <a:rPr lang="fr-FR" sz="4400" dirty="0" err="1">
                <a:latin typeface="Arial Rounded MT Bold" panose="020F0704030504030204" pitchFamily="34" charset="0"/>
              </a:rPr>
              <a:t>kòbo</a:t>
            </a:r>
            <a:r>
              <a:rPr lang="fr-FR" sz="4400" dirty="0">
                <a:latin typeface="Arial Rounded MT Bold" panose="020F0704030504030204" pitchFamily="34" charset="0"/>
              </a:rPr>
              <a:t> a </a:t>
            </a:r>
          </a:p>
          <a:p>
            <a:pPr marL="0" indent="0" algn="ctr">
              <a:buNone/>
            </a:pPr>
            <a:r>
              <a:rPr lang="fr-FR" sz="4400" dirty="0">
                <a:latin typeface="Arial Rounded MT Bold" panose="020F0704030504030204" pitchFamily="34" charset="0"/>
              </a:rPr>
              <a:t>vin </a:t>
            </a:r>
            <a:r>
              <a:rPr lang="fr-FR" sz="4400" dirty="0" err="1">
                <a:latin typeface="Arial Rounded MT Bold" panose="020F0704030504030204" pitchFamily="34" charset="0"/>
              </a:rPr>
              <a:t>lakay</a:t>
            </a:r>
            <a:r>
              <a:rPr lang="fr-FR" sz="4400" dirty="0">
                <a:latin typeface="Arial Rounded MT Bold" panose="020F0704030504030204" pitchFamily="34" charset="0"/>
              </a:rPr>
              <a:t> </a:t>
            </a:r>
            <a:r>
              <a:rPr lang="fr-FR" sz="4400" dirty="0" err="1">
                <a:latin typeface="Arial Rounded MT Bold" panose="020F0704030504030204" pitchFamily="34" charset="0"/>
              </a:rPr>
              <a:t>mwen</a:t>
            </a:r>
            <a:br>
              <a:rPr lang="fr-FR" sz="4400" dirty="0">
                <a:latin typeface="Arial Rounded MT Bold" panose="020F0704030504030204" pitchFamily="34" charset="0"/>
              </a:rPr>
            </a:br>
            <a:r>
              <a:rPr lang="fr-FR" sz="4400" dirty="0" err="1">
                <a:latin typeface="Arial Rounded MT Bold" panose="020F0704030504030204" pitchFamily="34" charset="0"/>
              </a:rPr>
              <a:t>Menm</a:t>
            </a:r>
            <a:r>
              <a:rPr lang="fr-FR" sz="4400" dirty="0">
                <a:latin typeface="Arial Rounded MT Bold" panose="020F0704030504030204" pitchFamily="34" charset="0"/>
              </a:rPr>
              <a:t> si </a:t>
            </a:r>
            <a:r>
              <a:rPr lang="fr-FR" sz="4400" dirty="0" err="1">
                <a:latin typeface="Arial Rounded MT Bold" panose="020F0704030504030204" pitchFamily="34" charset="0"/>
              </a:rPr>
              <a:t>lapli</a:t>
            </a:r>
            <a:r>
              <a:rPr lang="fr-FR" sz="4400" dirty="0">
                <a:latin typeface="Arial Rounded MT Bold" panose="020F0704030504030204" pitchFamily="34" charset="0"/>
              </a:rPr>
              <a:t> </a:t>
            </a:r>
            <a:r>
              <a:rPr lang="fr-FR" sz="4400" dirty="0" err="1">
                <a:latin typeface="Arial Rounded MT Bold" panose="020F0704030504030204" pitchFamily="34" charset="0"/>
              </a:rPr>
              <a:t>pa</a:t>
            </a:r>
            <a:r>
              <a:rPr lang="fr-FR" sz="4400" dirty="0">
                <a:latin typeface="Arial Rounded MT Bold" panose="020F0704030504030204" pitchFamily="34" charset="0"/>
              </a:rPr>
              <a:t> </a:t>
            </a:r>
            <a:r>
              <a:rPr lang="fr-FR" sz="4400" dirty="0" err="1">
                <a:latin typeface="Arial Rounded MT Bold" panose="020F0704030504030204" pitchFamily="34" charset="0"/>
              </a:rPr>
              <a:t>janm</a:t>
            </a:r>
            <a:r>
              <a:rPr lang="fr-FR" sz="4400" dirty="0">
                <a:latin typeface="Arial Rounded MT Bold" panose="020F0704030504030204" pitchFamily="34" charset="0"/>
              </a:rPr>
              <a:t> </a:t>
            </a:r>
            <a:r>
              <a:rPr lang="fr-FR" sz="4400" dirty="0" err="1">
                <a:latin typeface="Arial Rounded MT Bold" panose="020F0704030504030204" pitchFamily="34" charset="0"/>
              </a:rPr>
              <a:t>tonbe</a:t>
            </a:r>
            <a:br>
              <a:rPr lang="fr-FR" sz="4400" dirty="0">
                <a:latin typeface="Arial Rounded MT Bold" panose="020F0704030504030204" pitchFamily="34" charset="0"/>
              </a:rPr>
            </a:br>
            <a:r>
              <a:rPr lang="fr-FR" sz="4400" dirty="0" err="1">
                <a:latin typeface="Arial Rounded MT Bold" panose="020F0704030504030204" pitchFamily="34" charset="0"/>
              </a:rPr>
              <a:t>Menm</a:t>
            </a:r>
            <a:r>
              <a:rPr lang="fr-FR" sz="4400" dirty="0">
                <a:latin typeface="Arial Rounded MT Bold" panose="020F0704030504030204" pitchFamily="34" charset="0"/>
              </a:rPr>
              <a:t> si </a:t>
            </a:r>
            <a:r>
              <a:rPr lang="fr-FR" sz="4400" dirty="0" err="1">
                <a:latin typeface="Arial Rounded MT Bold" panose="020F0704030504030204" pitchFamily="34" charset="0"/>
              </a:rPr>
              <a:t>pye</a:t>
            </a:r>
            <a:r>
              <a:rPr lang="fr-FR" sz="4400" dirty="0">
                <a:latin typeface="Arial Rounded MT Bold" panose="020F0704030504030204" pitchFamily="34" charset="0"/>
              </a:rPr>
              <a:t> </a:t>
            </a:r>
            <a:r>
              <a:rPr lang="fr-FR" sz="4400" dirty="0" err="1">
                <a:latin typeface="Arial Rounded MT Bold" panose="020F0704030504030204" pitchFamily="34" charset="0"/>
              </a:rPr>
              <a:t>fwi</a:t>
            </a:r>
            <a:r>
              <a:rPr lang="fr-FR" sz="4400" dirty="0">
                <a:latin typeface="Arial Rounded MT Bold" panose="020F0704030504030204" pitchFamily="34" charset="0"/>
              </a:rPr>
              <a:t> yo </a:t>
            </a:r>
            <a:r>
              <a:rPr lang="fr-FR" sz="4400" dirty="0" err="1">
                <a:latin typeface="Arial Rounded MT Bold" panose="020F0704030504030204" pitchFamily="34" charset="0"/>
              </a:rPr>
              <a:t>pa</a:t>
            </a:r>
            <a:r>
              <a:rPr lang="fr-FR" sz="4400" dirty="0">
                <a:latin typeface="Arial Rounded MT Bold" panose="020F0704030504030204" pitchFamily="34" charset="0"/>
              </a:rPr>
              <a:t> </a:t>
            </a:r>
            <a:r>
              <a:rPr lang="fr-FR" sz="4400" dirty="0" err="1">
                <a:latin typeface="Arial Rounded MT Bold" panose="020F0704030504030204" pitchFamily="34" charset="0"/>
              </a:rPr>
              <a:t>donnen</a:t>
            </a:r>
            <a:br>
              <a:rPr lang="fr-FR" sz="4400" dirty="0">
                <a:latin typeface="Arial Rounded MT Bold" panose="020F0704030504030204" pitchFamily="34" charset="0"/>
              </a:rPr>
            </a:br>
            <a:r>
              <a:rPr lang="fr-FR" sz="4400" dirty="0" err="1">
                <a:latin typeface="Arial Rounded MT Bold" panose="020F0704030504030204" pitchFamily="34" charset="0"/>
              </a:rPr>
              <a:t>Menm</a:t>
            </a:r>
            <a:r>
              <a:rPr lang="fr-FR" sz="4400" dirty="0">
                <a:latin typeface="Arial Rounded MT Bold" panose="020F0704030504030204" pitchFamily="34" charset="0"/>
              </a:rPr>
              <a:t> si </a:t>
            </a:r>
            <a:r>
              <a:rPr lang="fr-FR" sz="4400" dirty="0" err="1">
                <a:latin typeface="Arial Rounded MT Bold" panose="020F0704030504030204" pitchFamily="34" charset="0"/>
              </a:rPr>
              <a:t>lagè</a:t>
            </a:r>
            <a:r>
              <a:rPr lang="fr-FR" sz="4400" dirty="0">
                <a:latin typeface="Arial Rounded MT Bold" panose="020F0704030504030204" pitchFamily="34" charset="0"/>
              </a:rPr>
              <a:t> ta </a:t>
            </a:r>
            <a:r>
              <a:rPr lang="fr-FR" sz="4400" dirty="0" err="1">
                <a:latin typeface="Arial Rounded MT Bold" panose="020F0704030504030204" pitchFamily="34" charset="0"/>
              </a:rPr>
              <a:t>anvayi</a:t>
            </a:r>
            <a:r>
              <a:rPr lang="fr-FR" sz="4400" dirty="0">
                <a:latin typeface="Arial Rounded MT Bold" panose="020F0704030504030204" pitchFamily="34" charset="0"/>
              </a:rPr>
              <a:t> tout kote</a:t>
            </a:r>
            <a:br>
              <a:rPr lang="fr-FR" sz="4400" dirty="0">
                <a:latin typeface="Arial Rounded MT Bold" panose="020F0704030504030204" pitchFamily="34" charset="0"/>
              </a:rPr>
            </a:br>
            <a:r>
              <a:rPr lang="fr-FR" sz="4400" dirty="0" err="1">
                <a:latin typeface="Arial Rounded MT Bold" panose="020F0704030504030204" pitchFamily="34" charset="0"/>
              </a:rPr>
              <a:t>Mwen</a:t>
            </a:r>
            <a:r>
              <a:rPr lang="fr-FR" sz="4400" dirty="0">
                <a:latin typeface="Arial Rounded MT Bold" panose="020F0704030504030204" pitchFamily="34" charset="0"/>
              </a:rPr>
              <a:t> </a:t>
            </a:r>
            <a:r>
              <a:rPr lang="fr-FR" sz="4400" dirty="0" err="1">
                <a:latin typeface="Arial Rounded MT Bold" panose="020F0704030504030204" pitchFamily="34" charset="0"/>
              </a:rPr>
              <a:t>espere</a:t>
            </a:r>
            <a:r>
              <a:rPr lang="fr-FR" sz="4400" dirty="0">
                <a:latin typeface="Arial Rounded MT Bold" panose="020F0704030504030204" pitchFamily="34" charset="0"/>
              </a:rPr>
              <a:t> </a:t>
            </a:r>
            <a:r>
              <a:rPr lang="fr-FR" sz="4400" dirty="0" err="1">
                <a:latin typeface="Arial Rounded MT Bold" panose="020F0704030504030204" pitchFamily="34" charset="0"/>
              </a:rPr>
              <a:t>Bondye</a:t>
            </a:r>
            <a:r>
              <a:rPr lang="fr-FR" sz="4400" dirty="0">
                <a:latin typeface="Arial Rounded MT Bold" panose="020F0704030504030204" pitchFamily="34" charset="0"/>
              </a:rPr>
              <a:t> va </a:t>
            </a:r>
            <a:r>
              <a:rPr lang="fr-FR" sz="4400" dirty="0" err="1">
                <a:latin typeface="Arial Rounded MT Bold" panose="020F0704030504030204" pitchFamily="34" charset="0"/>
              </a:rPr>
              <a:t>voye</a:t>
            </a:r>
            <a:br>
              <a:rPr lang="fr-FR" sz="4400" dirty="0">
                <a:latin typeface="Arial Rounded MT Bold" panose="020F0704030504030204" pitchFamily="34" charset="0"/>
              </a:rPr>
            </a:br>
            <a:r>
              <a:rPr lang="fr-FR" sz="4400" dirty="0" err="1">
                <a:latin typeface="Arial Rounded MT Bold" panose="020F0704030504030204" pitchFamily="34" charset="0"/>
              </a:rPr>
              <a:t>Kòbo</a:t>
            </a:r>
            <a:r>
              <a:rPr lang="fr-FR" sz="4400" dirty="0">
                <a:latin typeface="Arial Rounded MT Bold" panose="020F0704030504030204" pitchFamily="34" charset="0"/>
              </a:rPr>
              <a:t> a vin </a:t>
            </a:r>
            <a:r>
              <a:rPr lang="fr-FR" sz="4400" dirty="0" err="1">
                <a:latin typeface="Arial Rounded MT Bold" panose="020F0704030504030204" pitchFamily="34" charset="0"/>
              </a:rPr>
              <a:t>lakay</a:t>
            </a:r>
            <a:r>
              <a:rPr lang="fr-FR" sz="4400" dirty="0">
                <a:latin typeface="Arial Rounded MT Bold" panose="020F0704030504030204" pitchFamily="34" charset="0"/>
              </a:rPr>
              <a:t> </a:t>
            </a:r>
            <a:r>
              <a:rPr lang="fr-FR" sz="4400" dirty="0" err="1">
                <a:latin typeface="Arial Rounded MT Bold" panose="020F0704030504030204" pitchFamily="34" charset="0"/>
              </a:rPr>
              <a:t>mwen</a:t>
            </a:r>
            <a:endParaRPr lang="en-US" sz="4400" dirty="0">
              <a:latin typeface="Arial Rounded MT Bold" panose="020F0704030504030204" pitchFamily="34" charset="0"/>
            </a:endParaRPr>
          </a:p>
          <a:p>
            <a:pPr marL="0" indent="0" algn="ctr">
              <a:buNone/>
            </a:pPr>
            <a:endParaRPr lang="en-US" b="1" dirty="0">
              <a:solidFill>
                <a:schemeClr val="tx1"/>
              </a:solidFill>
              <a:latin typeface="Arial Narrow" panose="020B0606020202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77551-2E63-706E-6467-23D95775CE5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0CA715-4101-E665-5710-1379B25C3ED9}"/>
              </a:ext>
            </a:extLst>
          </p:cNvPr>
          <p:cNvSpPr>
            <a:spLocks noGrp="1"/>
          </p:cNvSpPr>
          <p:nvPr>
            <p:ph sz="quarter" idx="1"/>
          </p:nvPr>
        </p:nvSpPr>
        <p:spPr>
          <a:xfrm>
            <a:off x="0" y="0"/>
            <a:ext cx="9144000" cy="6858000"/>
          </a:xfrm>
          <a:solidFill>
            <a:srgbClr val="00990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4000" b="1" dirty="0">
                <a:latin typeface="Arial Rounded MT Bold" panose="020F0704030504030204" pitchFamily="34" charset="0"/>
              </a:rPr>
              <a:t>C’est La Journée, C’est La Journée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 l’Eternel a faite, (BIS)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Qu’elle soit pour nous, </a:t>
            </a:r>
          </a:p>
          <a:p>
            <a:pPr marL="0" indent="0" algn="ctr">
              <a:buNone/>
            </a:pPr>
            <a:r>
              <a:rPr lang="fr-FR" sz="4000" dirty="0">
                <a:latin typeface="Arial Rounded MT Bold" panose="020F0704030504030204" pitchFamily="34" charset="0"/>
              </a:rPr>
              <a:t>Qu’elle soit pou nous,</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Un sujet de joie, Un sujet de joie.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C’est la journée que l’Eternel a faite,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Qu’elle soit pour nous </a:t>
            </a:r>
          </a:p>
          <a:p>
            <a:pPr marL="0" indent="0" algn="ctr">
              <a:buNone/>
            </a:pPr>
            <a:r>
              <a:rPr lang="fr-FR" sz="4000" dirty="0">
                <a:latin typeface="Arial Rounded MT Bold" panose="020F0704030504030204" pitchFamily="34" charset="0"/>
              </a:rPr>
              <a:t>un sujet de joie!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C’est la journée que l’Eternel a faite</a:t>
            </a:r>
            <a:endParaRPr lang="en-US" sz="4000" dirty="0">
              <a:latin typeface="Arial Rounded MT Bold" panose="020F0704030504030204" pitchFamily="34" charset="0"/>
            </a:endParaRPr>
          </a:p>
          <a:p>
            <a:pPr marL="0" indent="0" algn="ctr">
              <a:buNone/>
            </a:pP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16811264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9CE7E5-B831-FBE1-4597-5897F93FFD8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27E72C-59CC-D581-2E1C-9CD557CEAE06}"/>
              </a:ext>
            </a:extLst>
          </p:cNvPr>
          <p:cNvSpPr>
            <a:spLocks noGrp="1"/>
          </p:cNvSpPr>
          <p:nvPr>
            <p:ph sz="quarter" idx="1"/>
          </p:nvPr>
        </p:nvSpPr>
        <p:spPr>
          <a:xfrm>
            <a:off x="0" y="0"/>
            <a:ext cx="9144000" cy="6858000"/>
          </a:xfrm>
          <a:solidFill>
            <a:srgbClr val="002060"/>
          </a:solidFill>
        </p:spPr>
        <p:style>
          <a:lnRef idx="3">
            <a:schemeClr val="lt1"/>
          </a:lnRef>
          <a:fillRef idx="1">
            <a:schemeClr val="dk1"/>
          </a:fillRef>
          <a:effectRef idx="1">
            <a:schemeClr val="dk1"/>
          </a:effectRef>
          <a:fontRef idx="minor">
            <a:schemeClr val="lt1"/>
          </a:fontRef>
        </p:style>
        <p:txBody>
          <a:bodyPr>
            <a:normAutofit/>
          </a:bodyPr>
          <a:lstStyle/>
          <a:p>
            <a:pPr marL="0" indent="0" algn="ctr">
              <a:buNone/>
            </a:pPr>
            <a:r>
              <a:rPr lang="fr-FR" sz="3600" b="1" dirty="0">
                <a:latin typeface="Arial Rounded MT Bold" panose="020F0704030504030204" pitchFamily="34" charset="0"/>
              </a:rPr>
              <a:t>Dans le Nom de Jésus, </a:t>
            </a:r>
          </a:p>
          <a:p>
            <a:pPr marL="0" indent="0" algn="ctr">
              <a:buNone/>
            </a:pPr>
            <a:r>
              <a:rPr lang="fr-FR" sz="3600" b="1" dirty="0">
                <a:latin typeface="Arial Rounded MT Bold" panose="020F0704030504030204" pitchFamily="34" charset="0"/>
              </a:rPr>
              <a:t>Dans le nom de Jésus</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Nous avons la victoire.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Dans le nom de Jésus, </a:t>
            </a:r>
          </a:p>
          <a:p>
            <a:pPr marL="0" indent="0" algn="ctr">
              <a:buNone/>
            </a:pPr>
            <a:r>
              <a:rPr lang="fr-FR" sz="3600" dirty="0">
                <a:latin typeface="Arial Rounded MT Bold" panose="020F0704030504030204" pitchFamily="34" charset="0"/>
              </a:rPr>
              <a:t>dans le nom de Jésus</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Satan n’a pas de pouvoir.</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Si tu sais ce que Dieu peut faire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Si tu crois qu’Il est le même</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Dans le nom de Jésus, Jésus,</a:t>
            </a:r>
            <a:endParaRPr lang="en-US" sz="3600" dirty="0">
              <a:latin typeface="Arial Rounded MT Bold" panose="020F0704030504030204" pitchFamily="34" charset="0"/>
            </a:endParaRPr>
          </a:p>
          <a:p>
            <a:pPr marL="0" indent="0" algn="ctr">
              <a:buNone/>
            </a:pPr>
            <a:r>
              <a:rPr lang="fr-FR" sz="3600" dirty="0">
                <a:latin typeface="Arial Rounded MT Bold" panose="020F0704030504030204" pitchFamily="34" charset="0"/>
              </a:rPr>
              <a:t>Nous avons la victoire.</a:t>
            </a:r>
            <a:endParaRPr lang="en-US" sz="3600" dirty="0">
              <a:latin typeface="Arial Rounded MT Bold" panose="020F0704030504030204" pitchFamily="34" charset="0"/>
            </a:endParaRPr>
          </a:p>
          <a:p>
            <a:pPr marL="0" indent="0" algn="ctr">
              <a:buNone/>
            </a:pPr>
            <a:endParaRPr lang="en-US" b="1" dirty="0">
              <a:solidFill>
                <a:schemeClr val="tx1"/>
              </a:solidFill>
              <a:latin typeface="Arial Narrow" panose="020B0606020202030204" pitchFamily="34" charset="0"/>
            </a:endParaRPr>
          </a:p>
        </p:txBody>
      </p:sp>
    </p:spTree>
    <p:extLst>
      <p:ext uri="{BB962C8B-B14F-4D97-AF65-F5344CB8AC3E}">
        <p14:creationId xmlns:p14="http://schemas.microsoft.com/office/powerpoint/2010/main" val="9183321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fontScale="92500"/>
          </a:bodyPr>
          <a:lstStyle/>
          <a:p>
            <a:pPr algn="ctr"/>
            <a:r>
              <a:rPr lang="fr-FR" b="1" dirty="0">
                <a:solidFill>
                  <a:srgbClr val="66FFFF"/>
                </a:solidFill>
                <a:latin typeface="Agency FB" panose="020B0503020202020204" pitchFamily="34" charset="0"/>
              </a:rPr>
              <a:t>5 Echos Des Elus: </a:t>
            </a:r>
            <a:r>
              <a:rPr lang="fr-FR" b="1" u="sng" dirty="0">
                <a:solidFill>
                  <a:srgbClr val="66FFFF"/>
                </a:solidFill>
                <a:latin typeface="Agency FB" panose="020B0503020202020204" pitchFamily="34" charset="0"/>
              </a:rPr>
              <a:t>Chak Pa </a:t>
            </a:r>
            <a:r>
              <a:rPr lang="fr-FR" b="1" u="sng" dirty="0" err="1">
                <a:solidFill>
                  <a:srgbClr val="66FFFF"/>
                </a:solidFill>
                <a:latin typeface="Agency FB" panose="020B0503020202020204" pitchFamily="34" charset="0"/>
              </a:rPr>
              <a:t>Mouin</a:t>
            </a:r>
            <a:r>
              <a:rPr lang="fr-FR" b="1" u="sng" dirty="0">
                <a:solidFill>
                  <a:srgbClr val="66FFFF"/>
                </a:solidFill>
                <a:latin typeface="Agency FB" panose="020B0503020202020204" pitchFamily="34" charset="0"/>
              </a:rPr>
              <a:t> </a:t>
            </a:r>
            <a:r>
              <a:rPr lang="fr-FR" b="1" u="sng" dirty="0" err="1">
                <a:solidFill>
                  <a:srgbClr val="66FFFF"/>
                </a:solidFill>
                <a:latin typeface="Agency FB" panose="020B0503020202020204" pitchFamily="34" charset="0"/>
              </a:rPr>
              <a:t>Fè</a:t>
            </a:r>
            <a:endParaRPr lang="en-US" b="1" dirty="0">
              <a:solidFill>
                <a:srgbClr val="66FFFF"/>
              </a:solidFill>
              <a:latin typeface="Agency FB" panose="020B0503020202020204" pitchFamily="34" charset="0"/>
            </a:endParaRPr>
          </a:p>
          <a:p>
            <a:pPr algn="ctr"/>
            <a:r>
              <a:rPr lang="fr-FR" b="1" dirty="0">
                <a:solidFill>
                  <a:srgbClr val="66FFFF"/>
                </a:solidFill>
                <a:latin typeface="Agency FB" panose="020B0503020202020204" pitchFamily="34" charset="0"/>
              </a:rPr>
              <a:t>1-</a:t>
            </a:r>
            <a:endParaRPr lang="en-US" b="1" dirty="0">
              <a:solidFill>
                <a:srgbClr val="66FFFF"/>
              </a:solidFill>
              <a:latin typeface="Agency FB" panose="020B0503020202020204" pitchFamily="34" charset="0"/>
            </a:endParaRPr>
          </a:p>
          <a:p>
            <a:pPr algn="ctr"/>
            <a:r>
              <a:rPr lang="fr-FR" sz="4000" b="1" dirty="0">
                <a:latin typeface="Arial Narrow" panose="020B0606020202030204" pitchFamily="34" charset="0"/>
              </a:rPr>
              <a:t>Chak </a:t>
            </a:r>
            <a:r>
              <a:rPr lang="fr-FR" sz="4000" b="1" dirty="0" err="1">
                <a:latin typeface="Arial Narrow" panose="020B0606020202030204" pitchFamily="34" charset="0"/>
              </a:rPr>
              <a:t>pa</a:t>
            </a:r>
            <a:r>
              <a:rPr lang="fr-FR" sz="4000" b="1" dirty="0">
                <a:latin typeface="Arial Narrow" panose="020B0606020202030204" pitchFamily="34" charset="0"/>
              </a:rPr>
              <a:t> </a:t>
            </a:r>
            <a:r>
              <a:rPr lang="fr-FR" sz="4000" b="1" dirty="0" err="1">
                <a:latin typeface="Arial Narrow" panose="020B0606020202030204" pitchFamily="34" charset="0"/>
              </a:rPr>
              <a:t>mouin</a:t>
            </a:r>
            <a:r>
              <a:rPr lang="fr-FR" sz="4000" b="1" dirty="0">
                <a:latin typeface="Arial Narrow" panose="020B0606020202030204" pitchFamily="34" charset="0"/>
              </a:rPr>
              <a:t> </a:t>
            </a:r>
            <a:r>
              <a:rPr lang="fr-FR" sz="4000" b="1" dirty="0" err="1">
                <a:latin typeface="Arial Narrow" panose="020B0606020202030204" pitchFamily="34" charset="0"/>
              </a:rPr>
              <a:t>fè</a:t>
            </a:r>
            <a:r>
              <a:rPr lang="fr-FR" sz="4000" b="1" dirty="0">
                <a:latin typeface="Arial Narrow" panose="020B0606020202030204" pitchFamily="34" charset="0"/>
              </a:rPr>
              <a:t>, </a:t>
            </a:r>
            <a:r>
              <a:rPr lang="fr-FR" sz="4000" b="1" dirty="0" err="1">
                <a:latin typeface="Arial Narrow" panose="020B0606020202030204" pitchFamily="34" charset="0"/>
              </a:rPr>
              <a:t>Sovè</a:t>
            </a:r>
            <a:r>
              <a:rPr lang="fr-FR" sz="4000" b="1" dirty="0">
                <a:latin typeface="Arial Narrow" panose="020B0606020202030204" pitchFamily="34" charset="0"/>
              </a:rPr>
              <a:t>-m ale </a:t>
            </a:r>
            <a:r>
              <a:rPr lang="fr-FR" sz="4000" b="1" dirty="0" err="1">
                <a:latin typeface="Arial Narrow" panose="020B0606020202030204" pitchFamily="34" charset="0"/>
              </a:rPr>
              <a:t>devan</a:t>
            </a:r>
            <a:r>
              <a:rPr lang="fr-FR" sz="4000" b="1" dirty="0">
                <a:latin typeface="Arial Narrow" panose="020B0606020202030204" pitchFamily="34" charset="0"/>
              </a:rPr>
              <a:t> </a:t>
            </a:r>
            <a:r>
              <a:rPr lang="fr-FR" sz="4000" b="1" dirty="0" err="1">
                <a:latin typeface="Arial Narrow" panose="020B0606020202030204" pitchFamily="34" charset="0"/>
              </a:rPr>
              <a:t>mouin</a:t>
            </a:r>
            <a:r>
              <a:rPr lang="fr-FR" sz="4000" b="1" dirty="0">
                <a:latin typeface="Arial Narrow" panose="020B0606020202030204" pitchFamily="34" charset="0"/>
              </a:rPr>
              <a:t>,</a:t>
            </a:r>
            <a:endParaRPr lang="en-US" sz="4000" b="1" dirty="0">
              <a:latin typeface="Arial Narrow" panose="020B0606020202030204" pitchFamily="34" charset="0"/>
            </a:endParaRPr>
          </a:p>
          <a:p>
            <a:pPr algn="ctr"/>
            <a:r>
              <a:rPr lang="fr-FR" sz="4000" b="1" dirty="0">
                <a:latin typeface="Arial Narrow" panose="020B0606020202030204" pitchFamily="34" charset="0"/>
              </a:rPr>
              <a:t>Ak min li </a:t>
            </a:r>
            <a:r>
              <a:rPr lang="fr-FR" sz="4000" b="1" dirty="0" err="1">
                <a:latin typeface="Arial Narrow" panose="020B0606020202030204" pitchFamily="34" charset="0"/>
              </a:rPr>
              <a:t>kondui</a:t>
            </a:r>
            <a:r>
              <a:rPr lang="fr-FR" sz="4000" b="1" dirty="0">
                <a:latin typeface="Arial Narrow" panose="020B0606020202030204" pitchFamily="34" charset="0"/>
              </a:rPr>
              <a:t> </a:t>
            </a:r>
            <a:r>
              <a:rPr lang="fr-FR" sz="4000" b="1" dirty="0" err="1">
                <a:latin typeface="Arial Narrow" panose="020B0606020202030204" pitchFamily="34" charset="0"/>
              </a:rPr>
              <a:t>mouin</a:t>
            </a:r>
            <a:r>
              <a:rPr lang="fr-FR" sz="4000" b="1" dirty="0">
                <a:latin typeface="Arial Narrow" panose="020B0606020202030204" pitchFamily="34" charset="0"/>
              </a:rPr>
              <a:t> nan bon chemin.</a:t>
            </a:r>
            <a:endParaRPr lang="en-US" sz="4000" b="1" dirty="0">
              <a:latin typeface="Arial Narrow" panose="020B0606020202030204" pitchFamily="34" charset="0"/>
            </a:endParaRPr>
          </a:p>
          <a:p>
            <a:pPr algn="ctr"/>
            <a:r>
              <a:rPr lang="fr-FR" sz="4000" b="1" dirty="0">
                <a:latin typeface="Arial Narrow" panose="020B0606020202030204" pitchFamily="34" charset="0"/>
              </a:rPr>
              <a:t>Nan zorey li </a:t>
            </a:r>
            <a:r>
              <a:rPr lang="fr-FR" sz="4000" b="1" dirty="0" err="1">
                <a:latin typeface="Arial Narrow" panose="020B0606020202030204" pitchFamily="34" charset="0"/>
              </a:rPr>
              <a:t>mouin</a:t>
            </a:r>
            <a:r>
              <a:rPr lang="fr-FR" sz="4000" b="1" dirty="0">
                <a:latin typeface="Arial Narrow" panose="020B0606020202030204" pitchFamily="34" charset="0"/>
              </a:rPr>
              <a:t> pale </a:t>
            </a:r>
            <a:r>
              <a:rPr lang="fr-FR" sz="4000" b="1" dirty="0" err="1">
                <a:latin typeface="Arial Narrow" panose="020B0606020202030204" pitchFamily="34" charset="0"/>
              </a:rPr>
              <a:t>m-adore</a:t>
            </a:r>
            <a:r>
              <a:rPr lang="fr-FR" sz="4000" b="1" dirty="0">
                <a:latin typeface="Arial Narrow" panose="020B0606020202030204" pitchFamily="34" charset="0"/>
              </a:rPr>
              <a:t> li</a:t>
            </a:r>
            <a:endParaRPr lang="en-US" sz="4000" b="1" dirty="0">
              <a:latin typeface="Arial Narrow" panose="020B0606020202030204" pitchFamily="34" charset="0"/>
            </a:endParaRPr>
          </a:p>
          <a:p>
            <a:pPr algn="ctr"/>
            <a:r>
              <a:rPr lang="fr-FR" sz="4000" b="1" dirty="0">
                <a:latin typeface="Arial Narrow" panose="020B0606020202030204" pitchFamily="34" charset="0"/>
              </a:rPr>
              <a:t>Nan la joua m-mache </a:t>
            </a:r>
            <a:r>
              <a:rPr lang="fr-FR" sz="4000" b="1" dirty="0" err="1">
                <a:latin typeface="Arial Narrow" panose="020B0606020202030204" pitchFamily="34" charset="0"/>
              </a:rPr>
              <a:t>avek</a:t>
            </a:r>
            <a:r>
              <a:rPr lang="fr-FR" sz="4000" b="1" dirty="0">
                <a:latin typeface="Arial Narrow" panose="020B0606020202030204" pitchFamily="34" charset="0"/>
              </a:rPr>
              <a:t> li </a:t>
            </a:r>
            <a:r>
              <a:rPr lang="fr-FR" sz="4000" b="1" dirty="0" err="1">
                <a:latin typeface="Arial Narrow" panose="020B0606020202030204" pitchFamily="34" charset="0"/>
              </a:rPr>
              <a:t>chak</a:t>
            </a:r>
            <a:r>
              <a:rPr lang="fr-FR" sz="4000" b="1" dirty="0">
                <a:latin typeface="Arial Narrow" panose="020B0606020202030204" pitchFamily="34" charset="0"/>
              </a:rPr>
              <a:t> </a:t>
            </a:r>
            <a:r>
              <a:rPr lang="fr-FR" sz="4000" b="1" dirty="0" err="1">
                <a:latin typeface="Arial Narrow" panose="020B0606020202030204" pitchFamily="34" charset="0"/>
              </a:rPr>
              <a:t>jou</a:t>
            </a:r>
            <a:r>
              <a:rPr lang="fr-FR" sz="4000" b="1" dirty="0">
                <a:latin typeface="Arial Narrow" panose="020B0606020202030204" pitchFamily="34" charset="0"/>
              </a:rPr>
              <a:t>.</a:t>
            </a:r>
            <a:endParaRPr lang="en-US" sz="4000" b="1" dirty="0">
              <a:latin typeface="Arial Narrow" panose="020B0606020202030204" pitchFamily="34" charset="0"/>
            </a:endParaRPr>
          </a:p>
          <a:p>
            <a:pPr algn="ctr"/>
            <a:r>
              <a:rPr lang="fr-FR" sz="4000" b="1" dirty="0">
                <a:solidFill>
                  <a:srgbClr val="66FFFF"/>
                </a:solidFill>
                <a:latin typeface="Arial Narrow" panose="020B0606020202030204" pitchFamily="34" charset="0"/>
              </a:rPr>
              <a:t>Ke</a:t>
            </a:r>
            <a:endParaRPr lang="en-US" sz="4000" b="1" dirty="0">
              <a:solidFill>
                <a:srgbClr val="66FFFF"/>
              </a:solidFill>
              <a:latin typeface="Arial Narrow" panose="020B0606020202030204" pitchFamily="34" charset="0"/>
            </a:endParaRPr>
          </a:p>
          <a:p>
            <a:pPr algn="ctr"/>
            <a:r>
              <a:rPr lang="fr-FR" sz="4000" b="1" dirty="0">
                <a:solidFill>
                  <a:srgbClr val="FFFF00"/>
                </a:solidFill>
                <a:latin typeface="Arial Narrow" panose="020B0606020202030204" pitchFamily="34" charset="0"/>
              </a:rPr>
              <a:t>Chak </a:t>
            </a:r>
            <a:r>
              <a:rPr lang="fr-FR" sz="4000" b="1" dirty="0" err="1">
                <a:solidFill>
                  <a:srgbClr val="FFFF00"/>
                </a:solidFill>
                <a:latin typeface="Arial Narrow" panose="020B0606020202030204" pitchFamily="34" charset="0"/>
              </a:rPr>
              <a:t>pa</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mouin</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fè</a:t>
            </a:r>
            <a:r>
              <a:rPr lang="fr-FR" sz="4000" b="1" dirty="0">
                <a:solidFill>
                  <a:srgbClr val="FFFF00"/>
                </a:solidFill>
                <a:latin typeface="Arial Narrow" panose="020B0606020202030204" pitchFamily="34" charset="0"/>
              </a:rPr>
              <a:t>, m-</a:t>
            </a:r>
            <a:r>
              <a:rPr lang="fr-FR" sz="4000" b="1" dirty="0" err="1">
                <a:solidFill>
                  <a:srgbClr val="FFFF00"/>
                </a:solidFill>
                <a:latin typeface="Arial Narrow" panose="020B0606020202030204" pitchFamily="34" charset="0"/>
              </a:rPr>
              <a:t>konnin</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Jezu</a:t>
            </a:r>
            <a:r>
              <a:rPr lang="fr-FR" sz="4000" b="1" dirty="0">
                <a:solidFill>
                  <a:srgbClr val="FFFF00"/>
                </a:solidFill>
                <a:latin typeface="Arial Narrow" panose="020B0606020202030204" pitchFamily="34" charset="0"/>
              </a:rPr>
              <a:t> va </a:t>
            </a:r>
            <a:r>
              <a:rPr lang="fr-FR" sz="4000" b="1" dirty="0" err="1">
                <a:solidFill>
                  <a:srgbClr val="FFFF00"/>
                </a:solidFill>
                <a:latin typeface="Arial Narrow" panose="020B0606020202030204" pitchFamily="34" charset="0"/>
              </a:rPr>
              <a:t>gide</a:t>
            </a:r>
            <a:r>
              <a:rPr lang="fr-FR" sz="4000" b="1" dirty="0">
                <a:solidFill>
                  <a:srgbClr val="FFFF00"/>
                </a:solidFill>
                <a:latin typeface="Arial Narrow" panose="020B0606020202030204" pitchFamily="34" charset="0"/>
              </a:rPr>
              <a:t>-m</a:t>
            </a:r>
            <a:endParaRPr lang="en-US" sz="4000" b="1" dirty="0">
              <a:solidFill>
                <a:srgbClr val="FFFF00"/>
              </a:solidFill>
              <a:latin typeface="Arial Narrow" panose="020B0606020202030204" pitchFamily="34" charset="0"/>
            </a:endParaRPr>
          </a:p>
          <a:p>
            <a:pPr algn="ctr"/>
            <a:r>
              <a:rPr lang="fr-FR" sz="4000" b="1" dirty="0">
                <a:solidFill>
                  <a:srgbClr val="FFFF00"/>
                </a:solidFill>
                <a:latin typeface="Arial Narrow" panose="020B0606020202030204" pitchFamily="34" charset="0"/>
              </a:rPr>
              <a:t>Nan gnou </a:t>
            </a:r>
            <a:r>
              <a:rPr lang="fr-FR" sz="4000" b="1" dirty="0" err="1">
                <a:solidFill>
                  <a:srgbClr val="FFFF00"/>
                </a:solidFill>
                <a:latin typeface="Arial Narrow" panose="020B0606020202030204" pitchFamily="34" charset="0"/>
              </a:rPr>
              <a:t>plèn</a:t>
            </a:r>
            <a:r>
              <a:rPr lang="fr-FR" sz="4000" b="1" dirty="0">
                <a:solidFill>
                  <a:srgbClr val="FFFF00"/>
                </a:solidFill>
                <a:latin typeface="Arial Narrow" panose="020B0606020202030204" pitchFamily="34" charset="0"/>
              </a:rPr>
              <a:t> pi ro li </a:t>
            </a:r>
            <a:r>
              <a:rPr lang="fr-FR" sz="4000" b="1" dirty="0" err="1">
                <a:solidFill>
                  <a:srgbClr val="FFFF00"/>
                </a:solidFill>
                <a:latin typeface="Arial Narrow" panose="020B0606020202030204" pitchFamily="34" charset="0"/>
              </a:rPr>
              <a:t>toujou</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minninm</a:t>
            </a:r>
            <a:endParaRPr lang="en-US" sz="4000" b="1" dirty="0">
              <a:solidFill>
                <a:srgbClr val="FFFF00"/>
              </a:solidFill>
              <a:latin typeface="Arial Narrow" panose="020B0606020202030204" pitchFamily="34" charset="0"/>
            </a:endParaRPr>
          </a:p>
          <a:p>
            <a:pPr algn="ctr"/>
            <a:r>
              <a:rPr lang="fr-FR" sz="4000" b="1" dirty="0" err="1">
                <a:solidFill>
                  <a:srgbClr val="FFFF00"/>
                </a:solidFill>
                <a:latin typeface="Arial Narrow" panose="020B0606020202030204" pitchFamily="34" charset="0"/>
              </a:rPr>
              <a:t>Jouk</a:t>
            </a:r>
            <a:r>
              <a:rPr lang="fr-FR" sz="4000" b="1" dirty="0">
                <a:solidFill>
                  <a:srgbClr val="FFFF00"/>
                </a:solidFill>
                <a:latin typeface="Arial Narrow" panose="020B0606020202030204" pitchFamily="34" charset="0"/>
              </a:rPr>
              <a:t> tan gnou </a:t>
            </a:r>
            <a:r>
              <a:rPr lang="fr-FR" sz="4000" b="1" dirty="0" err="1">
                <a:solidFill>
                  <a:srgbClr val="FFFF00"/>
                </a:solidFill>
                <a:latin typeface="Arial Narrow" panose="020B0606020202030204" pitchFamily="34" charset="0"/>
              </a:rPr>
              <a:t>jou</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mouin</a:t>
            </a:r>
            <a:r>
              <a:rPr lang="fr-FR" sz="4000" b="1" dirty="0">
                <a:solidFill>
                  <a:srgbClr val="FFFF00"/>
                </a:solidFill>
                <a:latin typeface="Arial Narrow" panose="020B0606020202030204" pitchFamily="34" charset="0"/>
              </a:rPr>
              <a:t> va </a:t>
            </a:r>
            <a:r>
              <a:rPr lang="fr-FR" sz="4000" b="1" dirty="0" err="1">
                <a:solidFill>
                  <a:srgbClr val="FFFF00"/>
                </a:solidFill>
                <a:latin typeface="Arial Narrow" panose="020B0606020202030204" pitchFamily="34" charset="0"/>
              </a:rPr>
              <a:t>fè</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dènie</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pa</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mouin</a:t>
            </a:r>
            <a:endParaRPr lang="en-US" sz="4000" b="1" dirty="0">
              <a:solidFill>
                <a:srgbClr val="FFFF00"/>
              </a:solidFill>
              <a:latin typeface="Arial Narrow" panose="020B0606020202030204" pitchFamily="34" charset="0"/>
            </a:endParaRPr>
          </a:p>
          <a:p>
            <a:pPr algn="ctr"/>
            <a:r>
              <a:rPr lang="fr-FR" sz="4000" b="1" dirty="0">
                <a:solidFill>
                  <a:srgbClr val="FFFF00"/>
                </a:solidFill>
                <a:latin typeface="Arial Narrow" panose="020B0606020202030204" pitchFamily="34" charset="0"/>
              </a:rPr>
              <a:t>Chak </a:t>
            </a:r>
            <a:r>
              <a:rPr lang="fr-FR" sz="4000" b="1" dirty="0" err="1">
                <a:solidFill>
                  <a:srgbClr val="FFFF00"/>
                </a:solidFill>
                <a:latin typeface="Arial Narrow" panose="020B0606020202030204" pitchFamily="34" charset="0"/>
              </a:rPr>
              <a:t>pa</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mouin</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fè</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kondui</a:t>
            </a:r>
            <a:r>
              <a:rPr lang="fr-FR" sz="4000" b="1" dirty="0">
                <a:solidFill>
                  <a:srgbClr val="FFFF00"/>
                </a:solidFill>
                <a:latin typeface="Arial Narrow" panose="020B0606020202030204" pitchFamily="34" charset="0"/>
              </a:rPr>
              <a:t>-m pi </a:t>
            </a:r>
            <a:r>
              <a:rPr lang="fr-FR" sz="4000" b="1" dirty="0" err="1">
                <a:solidFill>
                  <a:srgbClr val="FFFF00"/>
                </a:solidFill>
                <a:latin typeface="Arial Narrow" panose="020B0606020202030204" pitchFamily="34" charset="0"/>
              </a:rPr>
              <a:t>pre</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siel</a:t>
            </a:r>
            <a:r>
              <a:rPr lang="fr-FR" sz="4000" b="1" dirty="0">
                <a:solidFill>
                  <a:srgbClr val="FFFF00"/>
                </a:solidFill>
                <a:latin typeface="Arial Narrow" panose="020B0606020202030204" pitchFamily="34" charset="0"/>
              </a:rPr>
              <a:t> la.</a:t>
            </a:r>
            <a:endParaRPr lang="en-US" sz="4000" b="1" dirty="0">
              <a:solidFill>
                <a:srgbClr val="FFFF00"/>
              </a:solidFill>
              <a:latin typeface="Arial Narrow" panose="020B0606020202030204" pitchFamily="34" charset="0"/>
            </a:endParaRPr>
          </a:p>
          <a:p>
            <a:pPr algn="ctr"/>
            <a:endParaRPr lang="en-US" sz="4000" dirty="0">
              <a:latin typeface="Arial Rounded MT Bold"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CAC2B5-AC5E-6F4C-161E-562D23241EF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C482F3-3540-FAF9-8834-A72B52D6FA2D}"/>
              </a:ext>
            </a:extLst>
          </p:cNvPr>
          <p:cNvSpPr>
            <a:spLocks noGrp="1"/>
          </p:cNvSpPr>
          <p:nvPr>
            <p:ph sz="quarter"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lnSpcReduction="10000"/>
          </a:bodyPr>
          <a:lstStyle/>
          <a:p>
            <a:pPr algn="ctr"/>
            <a:r>
              <a:rPr lang="fr-FR" b="1" dirty="0">
                <a:solidFill>
                  <a:srgbClr val="66FFFF"/>
                </a:solidFill>
                <a:latin typeface="Agency FB" panose="020B0503020202020204" pitchFamily="34" charset="0"/>
              </a:rPr>
              <a:t>2-</a:t>
            </a:r>
            <a:endParaRPr lang="en-US" b="1" dirty="0">
              <a:solidFill>
                <a:srgbClr val="66FFFF"/>
              </a:solidFill>
              <a:latin typeface="Agency FB" panose="020B0503020202020204" pitchFamily="34" charset="0"/>
            </a:endParaRPr>
          </a:p>
          <a:p>
            <a:pPr algn="ctr"/>
            <a:r>
              <a:rPr lang="fr-FR" sz="3600" b="1" dirty="0" err="1">
                <a:latin typeface="Arial Narrow" panose="020B0606020202030204" pitchFamily="34" charset="0"/>
              </a:rPr>
              <a:t>Lè</a:t>
            </a:r>
            <a:r>
              <a:rPr lang="fr-FR" sz="3600" b="1" dirty="0">
                <a:latin typeface="Arial Narrow" panose="020B0606020202030204" pitchFamily="34" charset="0"/>
              </a:rPr>
              <a:t> </a:t>
            </a:r>
            <a:r>
              <a:rPr lang="fr-FR" sz="3600" b="1" dirty="0" err="1">
                <a:latin typeface="Arial Narrow" panose="020B0606020202030204" pitchFamily="34" charset="0"/>
              </a:rPr>
              <a:t>asurans</a:t>
            </a:r>
            <a:r>
              <a:rPr lang="fr-FR" sz="3600" b="1" dirty="0">
                <a:latin typeface="Arial Narrow" panose="020B0606020202030204" pitchFamily="34" charset="0"/>
              </a:rPr>
              <a:t> </a:t>
            </a:r>
            <a:r>
              <a:rPr lang="fr-FR" sz="3600" b="1" dirty="0" err="1">
                <a:latin typeface="Arial Narrow" panose="020B0606020202030204" pitchFamily="34" charset="0"/>
              </a:rPr>
              <a:t>mouin</a:t>
            </a:r>
            <a:r>
              <a:rPr lang="fr-FR" sz="3600" b="1" dirty="0">
                <a:latin typeface="Arial Narrow" panose="020B0606020202030204" pitchFamily="34" charset="0"/>
              </a:rPr>
              <a:t> </a:t>
            </a:r>
            <a:r>
              <a:rPr lang="fr-FR" sz="3600" b="1" dirty="0" err="1">
                <a:latin typeface="Arial Narrow" panose="020B0606020202030204" pitchFamily="34" charset="0"/>
              </a:rPr>
              <a:t>komance</a:t>
            </a:r>
            <a:r>
              <a:rPr lang="fr-FR" sz="3600" b="1" dirty="0">
                <a:latin typeface="Arial Narrow" panose="020B0606020202030204" pitchFamily="34" charset="0"/>
              </a:rPr>
              <a:t> </a:t>
            </a:r>
            <a:r>
              <a:rPr lang="fr-FR" sz="3600" b="1" dirty="0" err="1">
                <a:latin typeface="Arial Narrow" panose="020B0606020202030204" pitchFamily="34" charset="0"/>
              </a:rPr>
              <a:t>fayi</a:t>
            </a:r>
            <a:endParaRPr lang="en-US" sz="3600" b="1" dirty="0">
              <a:latin typeface="Arial Narrow" panose="020B0606020202030204" pitchFamily="34" charset="0"/>
            </a:endParaRPr>
          </a:p>
          <a:p>
            <a:pPr algn="ctr"/>
            <a:r>
              <a:rPr lang="fr-FR" sz="3600" b="1" dirty="0">
                <a:latin typeface="Arial Narrow" panose="020B0606020202030204" pitchFamily="34" charset="0"/>
              </a:rPr>
              <a:t>E </a:t>
            </a:r>
            <a:r>
              <a:rPr lang="fr-FR" sz="3600" b="1" dirty="0" err="1">
                <a:latin typeface="Arial Narrow" panose="020B0606020202030204" pitchFamily="34" charset="0"/>
              </a:rPr>
              <a:t>devan</a:t>
            </a:r>
            <a:r>
              <a:rPr lang="fr-FR" sz="3600" b="1" dirty="0">
                <a:latin typeface="Arial Narrow" panose="020B0606020202030204" pitchFamily="34" charset="0"/>
              </a:rPr>
              <a:t>-m gin gnou </a:t>
            </a:r>
            <a:r>
              <a:rPr lang="fr-FR" sz="3600" b="1" dirty="0" err="1">
                <a:latin typeface="Arial Narrow" panose="020B0606020202030204" pitchFamily="34" charset="0"/>
              </a:rPr>
              <a:t>falez</a:t>
            </a:r>
            <a:r>
              <a:rPr lang="fr-FR" sz="3600" b="1" dirty="0">
                <a:latin typeface="Arial Narrow" panose="020B0606020202030204" pitchFamily="34" charset="0"/>
              </a:rPr>
              <a:t> infini</a:t>
            </a:r>
            <a:endParaRPr lang="en-US" sz="3600" b="1" dirty="0">
              <a:latin typeface="Arial Narrow" panose="020B0606020202030204" pitchFamily="34" charset="0"/>
            </a:endParaRPr>
          </a:p>
          <a:p>
            <a:pPr algn="ctr"/>
            <a:r>
              <a:rPr lang="fr-FR" sz="3600" b="1" dirty="0" err="1">
                <a:latin typeface="Arial Narrow" panose="020B0606020202030204" pitchFamily="34" charset="0"/>
              </a:rPr>
              <a:t>Mouin</a:t>
            </a:r>
            <a:r>
              <a:rPr lang="fr-FR" sz="3600" b="1" dirty="0">
                <a:latin typeface="Arial Narrow" panose="020B0606020202030204" pitchFamily="34" charset="0"/>
              </a:rPr>
              <a:t> vire je-m, </a:t>
            </a:r>
            <a:r>
              <a:rPr lang="fr-FR" sz="3600" b="1" dirty="0" err="1">
                <a:latin typeface="Arial Narrow" panose="020B0606020202030204" pitchFamily="34" charset="0"/>
              </a:rPr>
              <a:t>mouin</a:t>
            </a:r>
            <a:r>
              <a:rPr lang="fr-FR" sz="3600" b="1" dirty="0">
                <a:latin typeface="Arial Narrow" panose="020B0606020202030204" pitchFamily="34" charset="0"/>
              </a:rPr>
              <a:t> gade Bon </a:t>
            </a:r>
            <a:r>
              <a:rPr lang="fr-FR" sz="3600" b="1" dirty="0" err="1">
                <a:latin typeface="Arial Narrow" panose="020B0606020202030204" pitchFamily="34" charset="0"/>
              </a:rPr>
              <a:t>Sovè</a:t>
            </a:r>
            <a:r>
              <a:rPr lang="fr-FR" sz="3600" b="1" dirty="0">
                <a:latin typeface="Arial Narrow" panose="020B0606020202030204" pitchFamily="34" charset="0"/>
              </a:rPr>
              <a:t> </a:t>
            </a:r>
            <a:r>
              <a:rPr lang="fr-FR" sz="3600" b="1" dirty="0" err="1">
                <a:latin typeface="Arial Narrow" panose="020B0606020202030204" pitchFamily="34" charset="0"/>
              </a:rPr>
              <a:t>mouin</a:t>
            </a:r>
            <a:endParaRPr lang="en-US" sz="3600" b="1" dirty="0">
              <a:latin typeface="Arial Narrow" panose="020B0606020202030204" pitchFamily="34" charset="0"/>
            </a:endParaRPr>
          </a:p>
          <a:p>
            <a:pPr algn="ctr"/>
            <a:r>
              <a:rPr lang="fr-FR" sz="3600" b="1" dirty="0">
                <a:latin typeface="Arial Narrow" panose="020B0606020202030204" pitchFamily="34" charset="0"/>
              </a:rPr>
              <a:t>Li se </a:t>
            </a:r>
            <a:r>
              <a:rPr lang="fr-FR" sz="3600" b="1" dirty="0" err="1">
                <a:latin typeface="Arial Narrow" panose="020B0606020202030204" pitchFamily="34" charset="0"/>
              </a:rPr>
              <a:t>fòs</a:t>
            </a:r>
            <a:r>
              <a:rPr lang="fr-FR" sz="3600" b="1" dirty="0">
                <a:latin typeface="Arial Narrow" panose="020B0606020202030204" pitchFamily="34" charset="0"/>
              </a:rPr>
              <a:t> </a:t>
            </a:r>
            <a:r>
              <a:rPr lang="fr-FR" sz="3600" b="1" dirty="0" err="1">
                <a:latin typeface="Arial Narrow" panose="020B0606020202030204" pitchFamily="34" charset="0"/>
              </a:rPr>
              <a:t>mouin</a:t>
            </a:r>
            <a:r>
              <a:rPr lang="fr-FR" sz="3600" b="1" dirty="0">
                <a:latin typeface="Arial Narrow" panose="020B0606020202030204" pitchFamily="34" charset="0"/>
              </a:rPr>
              <a:t>, le </a:t>
            </a:r>
            <a:r>
              <a:rPr lang="fr-FR" sz="3600" b="1" dirty="0" err="1">
                <a:latin typeface="Arial Narrow" panose="020B0606020202030204" pitchFamily="34" charset="0"/>
              </a:rPr>
              <a:t>mouin</a:t>
            </a:r>
            <a:r>
              <a:rPr lang="fr-FR" sz="3600" b="1" dirty="0">
                <a:latin typeface="Arial Narrow" panose="020B0606020202030204" pitchFamily="34" charset="0"/>
              </a:rPr>
              <a:t> mache </a:t>
            </a:r>
            <a:r>
              <a:rPr lang="fr-FR" sz="3600" b="1" dirty="0" err="1">
                <a:latin typeface="Arial Narrow" panose="020B0606020202030204" pitchFamily="34" charset="0"/>
              </a:rPr>
              <a:t>avè</a:t>
            </a:r>
            <a:r>
              <a:rPr lang="fr-FR" sz="3600" b="1" dirty="0">
                <a:latin typeface="Arial Narrow" panose="020B0606020202030204" pitchFamily="34" charset="0"/>
              </a:rPr>
              <a:t>-l.</a:t>
            </a:r>
            <a:endParaRPr lang="en-US" sz="3600" b="1" dirty="0">
              <a:latin typeface="Arial Narrow" panose="020B0606020202030204" pitchFamily="34" charset="0"/>
            </a:endParaRPr>
          </a:p>
          <a:p>
            <a:pPr algn="ctr"/>
            <a:r>
              <a:rPr lang="fr-FR" sz="3600" b="1" dirty="0">
                <a:solidFill>
                  <a:srgbClr val="66FFFF"/>
                </a:solidFill>
                <a:latin typeface="Arial Narrow" panose="020B0606020202030204" pitchFamily="34" charset="0"/>
              </a:rPr>
              <a:t>Ke</a:t>
            </a:r>
            <a:endParaRPr lang="en-US" sz="3600" b="1" dirty="0">
              <a:solidFill>
                <a:srgbClr val="66FFFF"/>
              </a:solidFill>
              <a:latin typeface="Arial Narrow" panose="020B0606020202030204" pitchFamily="34" charset="0"/>
            </a:endParaRPr>
          </a:p>
          <a:p>
            <a:pPr algn="ctr"/>
            <a:r>
              <a:rPr lang="fr-FR" sz="3600" b="1" dirty="0">
                <a:solidFill>
                  <a:srgbClr val="FFFF00"/>
                </a:solidFill>
                <a:latin typeface="Arial Narrow" panose="020B0606020202030204" pitchFamily="34" charset="0"/>
              </a:rPr>
              <a:t>Chak </a:t>
            </a:r>
            <a:r>
              <a:rPr lang="fr-FR" sz="3600" b="1" dirty="0" err="1">
                <a:solidFill>
                  <a:srgbClr val="FFFF00"/>
                </a:solidFill>
                <a:latin typeface="Arial Narrow" panose="020B0606020202030204" pitchFamily="34" charset="0"/>
              </a:rPr>
              <a:t>pa</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mouin</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fè</a:t>
            </a:r>
            <a:r>
              <a:rPr lang="fr-FR" sz="3600" b="1" dirty="0">
                <a:solidFill>
                  <a:srgbClr val="FFFF00"/>
                </a:solidFill>
                <a:latin typeface="Arial Narrow" panose="020B0606020202030204" pitchFamily="34" charset="0"/>
              </a:rPr>
              <a:t>, m-</a:t>
            </a:r>
            <a:r>
              <a:rPr lang="fr-FR" sz="3600" b="1" dirty="0" err="1">
                <a:solidFill>
                  <a:srgbClr val="FFFF00"/>
                </a:solidFill>
                <a:latin typeface="Arial Narrow" panose="020B0606020202030204" pitchFamily="34" charset="0"/>
              </a:rPr>
              <a:t>konnin</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Jezu</a:t>
            </a:r>
            <a:r>
              <a:rPr lang="fr-FR" sz="3600" b="1" dirty="0">
                <a:solidFill>
                  <a:srgbClr val="FFFF00"/>
                </a:solidFill>
                <a:latin typeface="Arial Narrow" panose="020B0606020202030204" pitchFamily="34" charset="0"/>
              </a:rPr>
              <a:t> va </a:t>
            </a:r>
            <a:r>
              <a:rPr lang="fr-FR" sz="3600" b="1" dirty="0" err="1">
                <a:solidFill>
                  <a:srgbClr val="FFFF00"/>
                </a:solidFill>
                <a:latin typeface="Arial Narrow" panose="020B0606020202030204" pitchFamily="34" charset="0"/>
              </a:rPr>
              <a:t>gide</a:t>
            </a:r>
            <a:r>
              <a:rPr lang="fr-FR" sz="3600" b="1" dirty="0">
                <a:solidFill>
                  <a:srgbClr val="FFFF00"/>
                </a:solidFill>
                <a:latin typeface="Arial Narrow" panose="020B0606020202030204" pitchFamily="34" charset="0"/>
              </a:rPr>
              <a:t>-m</a:t>
            </a:r>
            <a:endParaRPr lang="en-US" sz="3600" b="1" dirty="0">
              <a:solidFill>
                <a:srgbClr val="FFFF00"/>
              </a:solidFill>
              <a:latin typeface="Arial Narrow" panose="020B0606020202030204" pitchFamily="34" charset="0"/>
            </a:endParaRPr>
          </a:p>
          <a:p>
            <a:pPr algn="ctr"/>
            <a:r>
              <a:rPr lang="fr-FR" sz="3600" b="1" dirty="0">
                <a:solidFill>
                  <a:srgbClr val="FFFF00"/>
                </a:solidFill>
                <a:latin typeface="Arial Narrow" panose="020B0606020202030204" pitchFamily="34" charset="0"/>
              </a:rPr>
              <a:t>Nan gnou </a:t>
            </a:r>
            <a:r>
              <a:rPr lang="fr-FR" sz="3600" b="1" dirty="0" err="1">
                <a:solidFill>
                  <a:srgbClr val="FFFF00"/>
                </a:solidFill>
                <a:latin typeface="Arial Narrow" panose="020B0606020202030204" pitchFamily="34" charset="0"/>
              </a:rPr>
              <a:t>plèn</a:t>
            </a:r>
            <a:r>
              <a:rPr lang="fr-FR" sz="3600" b="1" dirty="0">
                <a:solidFill>
                  <a:srgbClr val="FFFF00"/>
                </a:solidFill>
                <a:latin typeface="Arial Narrow" panose="020B0606020202030204" pitchFamily="34" charset="0"/>
              </a:rPr>
              <a:t> pi ro li </a:t>
            </a:r>
            <a:r>
              <a:rPr lang="fr-FR" sz="3600" b="1" dirty="0" err="1">
                <a:solidFill>
                  <a:srgbClr val="FFFF00"/>
                </a:solidFill>
                <a:latin typeface="Arial Narrow" panose="020B0606020202030204" pitchFamily="34" charset="0"/>
              </a:rPr>
              <a:t>toujou</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minninm</a:t>
            </a:r>
            <a:endParaRPr lang="en-US" sz="3600" b="1" dirty="0">
              <a:solidFill>
                <a:srgbClr val="FFFF00"/>
              </a:solidFill>
              <a:latin typeface="Arial Narrow" panose="020B0606020202030204" pitchFamily="34" charset="0"/>
            </a:endParaRPr>
          </a:p>
          <a:p>
            <a:pPr algn="ctr"/>
            <a:r>
              <a:rPr lang="fr-FR" sz="3600" b="1" dirty="0" err="1">
                <a:solidFill>
                  <a:srgbClr val="FFFF00"/>
                </a:solidFill>
                <a:latin typeface="Arial Narrow" panose="020B0606020202030204" pitchFamily="34" charset="0"/>
              </a:rPr>
              <a:t>Jouk</a:t>
            </a:r>
            <a:r>
              <a:rPr lang="fr-FR" sz="3600" b="1" dirty="0">
                <a:solidFill>
                  <a:srgbClr val="FFFF00"/>
                </a:solidFill>
                <a:latin typeface="Arial Narrow" panose="020B0606020202030204" pitchFamily="34" charset="0"/>
              </a:rPr>
              <a:t> tan gnou </a:t>
            </a:r>
            <a:r>
              <a:rPr lang="fr-FR" sz="3600" b="1" dirty="0" err="1">
                <a:solidFill>
                  <a:srgbClr val="FFFF00"/>
                </a:solidFill>
                <a:latin typeface="Arial Narrow" panose="020B0606020202030204" pitchFamily="34" charset="0"/>
              </a:rPr>
              <a:t>jou</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mouin</a:t>
            </a:r>
            <a:r>
              <a:rPr lang="fr-FR" sz="3600" b="1" dirty="0">
                <a:solidFill>
                  <a:srgbClr val="FFFF00"/>
                </a:solidFill>
                <a:latin typeface="Arial Narrow" panose="020B0606020202030204" pitchFamily="34" charset="0"/>
              </a:rPr>
              <a:t> va </a:t>
            </a:r>
            <a:r>
              <a:rPr lang="fr-FR" sz="3600" b="1" dirty="0" err="1">
                <a:solidFill>
                  <a:srgbClr val="FFFF00"/>
                </a:solidFill>
                <a:latin typeface="Arial Narrow" panose="020B0606020202030204" pitchFamily="34" charset="0"/>
              </a:rPr>
              <a:t>fè</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dènie</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pa</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mouin</a:t>
            </a:r>
            <a:endParaRPr lang="en-US" sz="3600" b="1" dirty="0">
              <a:solidFill>
                <a:srgbClr val="FFFF00"/>
              </a:solidFill>
              <a:latin typeface="Arial Narrow" panose="020B0606020202030204" pitchFamily="34" charset="0"/>
            </a:endParaRPr>
          </a:p>
          <a:p>
            <a:pPr algn="ctr"/>
            <a:r>
              <a:rPr lang="fr-FR" sz="3600" b="1" dirty="0">
                <a:solidFill>
                  <a:srgbClr val="FFFF00"/>
                </a:solidFill>
                <a:latin typeface="Arial Narrow" panose="020B0606020202030204" pitchFamily="34" charset="0"/>
              </a:rPr>
              <a:t>Chak </a:t>
            </a:r>
            <a:r>
              <a:rPr lang="fr-FR" sz="3600" b="1" dirty="0" err="1">
                <a:solidFill>
                  <a:srgbClr val="FFFF00"/>
                </a:solidFill>
                <a:latin typeface="Arial Narrow" panose="020B0606020202030204" pitchFamily="34" charset="0"/>
              </a:rPr>
              <a:t>pa</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mouin</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fè</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kondui</a:t>
            </a:r>
            <a:r>
              <a:rPr lang="fr-FR" sz="3600" b="1" dirty="0">
                <a:solidFill>
                  <a:srgbClr val="FFFF00"/>
                </a:solidFill>
                <a:latin typeface="Arial Narrow" panose="020B0606020202030204" pitchFamily="34" charset="0"/>
              </a:rPr>
              <a:t>-m pi </a:t>
            </a:r>
            <a:r>
              <a:rPr lang="fr-FR" sz="3600" b="1" dirty="0" err="1">
                <a:solidFill>
                  <a:srgbClr val="FFFF00"/>
                </a:solidFill>
                <a:latin typeface="Arial Narrow" panose="020B0606020202030204" pitchFamily="34" charset="0"/>
              </a:rPr>
              <a:t>pre</a:t>
            </a:r>
            <a:r>
              <a:rPr lang="fr-FR" sz="3600" b="1" dirty="0">
                <a:solidFill>
                  <a:srgbClr val="FFFF00"/>
                </a:solidFill>
                <a:latin typeface="Arial Narrow" panose="020B0606020202030204" pitchFamily="34" charset="0"/>
              </a:rPr>
              <a:t> </a:t>
            </a:r>
            <a:r>
              <a:rPr lang="fr-FR" sz="3600" b="1" dirty="0" err="1">
                <a:solidFill>
                  <a:srgbClr val="FFFF00"/>
                </a:solidFill>
                <a:latin typeface="Arial Narrow" panose="020B0606020202030204" pitchFamily="34" charset="0"/>
              </a:rPr>
              <a:t>siel</a:t>
            </a:r>
            <a:r>
              <a:rPr lang="fr-FR" sz="3600" b="1" dirty="0">
                <a:solidFill>
                  <a:srgbClr val="FFFF00"/>
                </a:solidFill>
                <a:latin typeface="Arial Narrow" panose="020B0606020202030204" pitchFamily="34" charset="0"/>
              </a:rPr>
              <a:t> la.</a:t>
            </a:r>
            <a:endParaRPr lang="en-US" sz="3600" b="1" dirty="0">
              <a:solidFill>
                <a:srgbClr val="FFFF00"/>
              </a:solidFill>
              <a:latin typeface="Arial Narrow" panose="020B0606020202030204" pitchFamily="34" charset="0"/>
            </a:endParaRPr>
          </a:p>
          <a:p>
            <a:pPr marL="0" indent="0" algn="ctr">
              <a:buNone/>
            </a:pPr>
            <a:br>
              <a:rPr lang="fr-FR" dirty="0">
                <a:latin typeface="Arial Rounded MT Bold" panose="020F0704030504030204" pitchFamily="34" charset="0"/>
              </a:rPr>
            </a:br>
            <a:endParaRPr lang="en-US" sz="4000" dirty="0">
              <a:latin typeface="Arial Rounded MT Bold" pitchFamily="34" charset="0"/>
            </a:endParaRPr>
          </a:p>
        </p:txBody>
      </p:sp>
    </p:spTree>
    <p:extLst>
      <p:ext uri="{BB962C8B-B14F-4D97-AF65-F5344CB8AC3E}">
        <p14:creationId xmlns:p14="http://schemas.microsoft.com/office/powerpoint/2010/main" val="1118390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454B2-86AE-241D-FA7A-130EE3AAAC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B8EAA1-D009-B62E-66DC-D9BA0CA97999}"/>
              </a:ext>
            </a:extLst>
          </p:cNvPr>
          <p:cNvSpPr>
            <a:spLocks noGrp="1"/>
          </p:cNvSpPr>
          <p:nvPr>
            <p:ph sz="quarter" idx="1"/>
          </p:nvPr>
        </p:nvSpPr>
        <p:spPr>
          <a:xfrm>
            <a:off x="0" y="0"/>
            <a:ext cx="9144000" cy="6858000"/>
          </a:xfrm>
          <a:solidFill>
            <a:srgbClr val="C00000"/>
          </a:solidFill>
        </p:spPr>
        <p:style>
          <a:lnRef idx="3">
            <a:schemeClr val="lt1"/>
          </a:lnRef>
          <a:fillRef idx="1">
            <a:schemeClr val="dk1"/>
          </a:fillRef>
          <a:effectRef idx="1">
            <a:schemeClr val="dk1"/>
          </a:effectRef>
          <a:fontRef idx="minor">
            <a:schemeClr val="lt1"/>
          </a:fontRef>
        </p:style>
        <p:txBody>
          <a:bodyPr>
            <a:normAutofit fontScale="92500" lnSpcReduction="10000"/>
          </a:bodyPr>
          <a:lstStyle/>
          <a:p>
            <a:pPr algn="ctr"/>
            <a:r>
              <a:rPr lang="fr-FR" b="1" dirty="0">
                <a:solidFill>
                  <a:srgbClr val="66FFFF"/>
                </a:solidFill>
                <a:latin typeface="Agency FB" panose="020B0503020202020204" pitchFamily="34" charset="0"/>
              </a:rPr>
              <a:t>3-</a:t>
            </a:r>
            <a:endParaRPr lang="en-US" b="1" dirty="0">
              <a:solidFill>
                <a:srgbClr val="66FFFF"/>
              </a:solidFill>
              <a:latin typeface="Agency FB" panose="020B0503020202020204" pitchFamily="34" charset="0"/>
            </a:endParaRPr>
          </a:p>
          <a:p>
            <a:pPr algn="ctr"/>
            <a:r>
              <a:rPr lang="fr-FR" sz="4000" b="1" dirty="0" err="1">
                <a:latin typeface="Arial Narrow" panose="020B0606020202030204" pitchFamily="34" charset="0"/>
              </a:rPr>
              <a:t>Mouin</a:t>
            </a:r>
            <a:r>
              <a:rPr lang="fr-FR" sz="4000" b="1" dirty="0">
                <a:latin typeface="Arial Narrow" panose="020B0606020202030204" pitchFamily="34" charset="0"/>
              </a:rPr>
              <a:t> </a:t>
            </a:r>
            <a:r>
              <a:rPr lang="fr-FR" sz="4000" b="1" dirty="0" err="1">
                <a:latin typeface="Arial Narrow" panose="020B0606020202030204" pitchFamily="34" charset="0"/>
              </a:rPr>
              <a:t>konfie</a:t>
            </a:r>
            <a:r>
              <a:rPr lang="fr-FR" sz="4000" b="1" dirty="0">
                <a:latin typeface="Arial Narrow" panose="020B0606020202030204" pitchFamily="34" charset="0"/>
              </a:rPr>
              <a:t> nan Kris, </a:t>
            </a:r>
            <a:r>
              <a:rPr lang="fr-FR" sz="4000" b="1" dirty="0" err="1">
                <a:latin typeface="Arial Narrow" panose="020B0606020202030204" pitchFamily="34" charset="0"/>
              </a:rPr>
              <a:t>malgre</a:t>
            </a:r>
            <a:r>
              <a:rPr lang="fr-FR" sz="4000" b="1" dirty="0">
                <a:latin typeface="Arial Narrow" panose="020B0606020202030204" pitchFamily="34" charset="0"/>
              </a:rPr>
              <a:t> </a:t>
            </a:r>
            <a:r>
              <a:rPr lang="fr-FR" sz="4000" b="1" dirty="0" err="1">
                <a:latin typeface="Arial Narrow" panose="020B0606020202030204" pitchFamily="34" charset="0"/>
              </a:rPr>
              <a:t>sikonstans</a:t>
            </a:r>
            <a:r>
              <a:rPr lang="fr-FR" sz="4000" b="1" dirty="0">
                <a:latin typeface="Arial Narrow" panose="020B0606020202030204" pitchFamily="34" charset="0"/>
              </a:rPr>
              <a:t> yo</a:t>
            </a:r>
            <a:endParaRPr lang="en-US" sz="4000" b="1" dirty="0">
              <a:latin typeface="Arial Narrow" panose="020B0606020202030204" pitchFamily="34" charset="0"/>
            </a:endParaRPr>
          </a:p>
          <a:p>
            <a:pPr algn="ctr"/>
            <a:r>
              <a:rPr lang="fr-FR" sz="4000" b="1" dirty="0" err="1">
                <a:latin typeface="Arial Narrow" panose="020B0606020202030204" pitchFamily="34" charset="0"/>
              </a:rPr>
              <a:t>Jezu</a:t>
            </a:r>
            <a:r>
              <a:rPr lang="fr-FR" sz="4000" b="1" dirty="0">
                <a:latin typeface="Arial Narrow" panose="020B0606020202030204" pitchFamily="34" charset="0"/>
              </a:rPr>
              <a:t> </a:t>
            </a:r>
            <a:r>
              <a:rPr lang="fr-FR" sz="4000" b="1" dirty="0" err="1">
                <a:latin typeface="Arial Narrow" panose="020B0606020202030204" pitchFamily="34" charset="0"/>
              </a:rPr>
              <a:t>gingnin</a:t>
            </a:r>
            <a:r>
              <a:rPr lang="fr-FR" sz="4000" b="1" dirty="0">
                <a:latin typeface="Arial Narrow" panose="020B0606020202030204" pitchFamily="34" charset="0"/>
              </a:rPr>
              <a:t> la vi an </a:t>
            </a:r>
            <a:r>
              <a:rPr lang="fr-FR" sz="4000" b="1" dirty="0" err="1">
                <a:latin typeface="Arial Narrow" panose="020B0606020202030204" pitchFamily="34" charset="0"/>
              </a:rPr>
              <a:t>abondans</a:t>
            </a:r>
            <a:r>
              <a:rPr lang="fr-FR" sz="4000" b="1" dirty="0">
                <a:latin typeface="Arial Narrow" panose="020B0606020202030204" pitchFamily="34" charset="0"/>
              </a:rPr>
              <a:t>.</a:t>
            </a:r>
            <a:endParaRPr lang="en-US" sz="4000" b="1" dirty="0">
              <a:latin typeface="Arial Narrow" panose="020B0606020202030204" pitchFamily="34" charset="0"/>
            </a:endParaRPr>
          </a:p>
          <a:p>
            <a:pPr algn="ctr"/>
            <a:r>
              <a:rPr lang="fr-FR" sz="4000" b="1" dirty="0">
                <a:latin typeface="Arial Narrow" panose="020B0606020202030204" pitchFamily="34" charset="0"/>
              </a:rPr>
              <a:t>La </a:t>
            </a:r>
            <a:r>
              <a:rPr lang="fr-FR" sz="4000" b="1" dirty="0" err="1">
                <a:latin typeface="Arial Narrow" panose="020B0606020202030204" pitchFamily="34" charset="0"/>
              </a:rPr>
              <a:t>pe</a:t>
            </a:r>
            <a:r>
              <a:rPr lang="fr-FR" sz="4000" b="1" dirty="0">
                <a:latin typeface="Arial Narrow" panose="020B0606020202030204" pitchFamily="34" charset="0"/>
              </a:rPr>
              <a:t> </a:t>
            </a:r>
            <a:r>
              <a:rPr lang="fr-FR" sz="4000" b="1" dirty="0" err="1">
                <a:latin typeface="Arial Narrow" panose="020B0606020202030204" pitchFamily="34" charset="0"/>
              </a:rPr>
              <a:t>kimbe</a:t>
            </a:r>
            <a:r>
              <a:rPr lang="fr-FR" sz="4000" b="1" dirty="0">
                <a:latin typeface="Arial Narrow" panose="020B0606020202030204" pitchFamily="34" charset="0"/>
              </a:rPr>
              <a:t> </a:t>
            </a:r>
            <a:r>
              <a:rPr lang="fr-FR" sz="4000" b="1" dirty="0" err="1">
                <a:latin typeface="Arial Narrow" panose="020B0606020202030204" pitchFamily="34" charset="0"/>
              </a:rPr>
              <a:t>kle</a:t>
            </a:r>
            <a:r>
              <a:rPr lang="fr-FR" sz="4000" b="1" dirty="0">
                <a:latin typeface="Arial Narrow" panose="020B0606020202030204" pitchFamily="34" charset="0"/>
              </a:rPr>
              <a:t>-a, </a:t>
            </a:r>
            <a:r>
              <a:rPr lang="fr-FR" sz="4000" b="1" dirty="0" err="1">
                <a:latin typeface="Arial Narrow" panose="020B0606020202030204" pitchFamily="34" charset="0"/>
              </a:rPr>
              <a:t>louvri</a:t>
            </a:r>
            <a:r>
              <a:rPr lang="fr-FR" sz="4000" b="1" dirty="0">
                <a:latin typeface="Arial Narrow" panose="020B0606020202030204" pitchFamily="34" charset="0"/>
              </a:rPr>
              <a:t> pot la</a:t>
            </a:r>
            <a:endParaRPr lang="en-US" sz="4000" b="1" dirty="0">
              <a:latin typeface="Arial Narrow" panose="020B0606020202030204" pitchFamily="34" charset="0"/>
            </a:endParaRPr>
          </a:p>
          <a:p>
            <a:pPr algn="ctr"/>
            <a:r>
              <a:rPr lang="fr-FR" sz="4000" b="1" dirty="0">
                <a:latin typeface="Arial Narrow" panose="020B0606020202030204" pitchFamily="34" charset="0"/>
              </a:rPr>
              <a:t>Pou li </a:t>
            </a:r>
            <a:r>
              <a:rPr lang="fr-FR" sz="4000" b="1" dirty="0" err="1">
                <a:latin typeface="Arial Narrow" panose="020B0606020202030204" pitchFamily="34" charset="0"/>
              </a:rPr>
              <a:t>minnin</a:t>
            </a:r>
            <a:r>
              <a:rPr lang="fr-FR" sz="4000" b="1" dirty="0">
                <a:latin typeface="Arial Narrow" panose="020B0606020202030204" pitchFamily="34" charset="0"/>
              </a:rPr>
              <a:t>-m nan </a:t>
            </a:r>
            <a:r>
              <a:rPr lang="fr-FR" sz="4000" b="1" dirty="0" err="1">
                <a:latin typeface="Arial Narrow" panose="020B0606020202030204" pitchFamily="34" charset="0"/>
              </a:rPr>
              <a:t>peyi</a:t>
            </a:r>
            <a:r>
              <a:rPr lang="fr-FR" sz="4000" b="1" dirty="0">
                <a:latin typeface="Arial Narrow" panose="020B0606020202030204" pitchFamily="34" charset="0"/>
              </a:rPr>
              <a:t> </a:t>
            </a:r>
            <a:r>
              <a:rPr lang="fr-FR" sz="4000" b="1" dirty="0" err="1">
                <a:latin typeface="Arial Narrow" panose="020B0606020202030204" pitchFamily="34" charset="0"/>
              </a:rPr>
              <a:t>promes</a:t>
            </a:r>
            <a:r>
              <a:rPr lang="fr-FR" sz="4000" b="1" dirty="0">
                <a:latin typeface="Arial Narrow" panose="020B0606020202030204" pitchFamily="34" charset="0"/>
              </a:rPr>
              <a:t> la.</a:t>
            </a:r>
            <a:endParaRPr lang="en-US" sz="4000" b="1" dirty="0">
              <a:latin typeface="Arial Narrow" panose="020B0606020202030204" pitchFamily="34" charset="0"/>
            </a:endParaRPr>
          </a:p>
          <a:p>
            <a:pPr algn="ctr"/>
            <a:r>
              <a:rPr lang="fr-FR" sz="4000" b="1" dirty="0">
                <a:solidFill>
                  <a:srgbClr val="66FFFF"/>
                </a:solidFill>
                <a:latin typeface="Arial Narrow" panose="020B0606020202030204" pitchFamily="34" charset="0"/>
              </a:rPr>
              <a:t>Ke</a:t>
            </a:r>
            <a:endParaRPr lang="en-US" sz="4000" b="1" dirty="0">
              <a:solidFill>
                <a:srgbClr val="66FFFF"/>
              </a:solidFill>
              <a:latin typeface="Arial Narrow" panose="020B0606020202030204" pitchFamily="34" charset="0"/>
            </a:endParaRPr>
          </a:p>
          <a:p>
            <a:pPr algn="ctr"/>
            <a:r>
              <a:rPr lang="fr-FR" sz="4000" b="1" dirty="0">
                <a:solidFill>
                  <a:srgbClr val="FFFF00"/>
                </a:solidFill>
                <a:latin typeface="Arial Narrow" panose="020B0606020202030204" pitchFamily="34" charset="0"/>
              </a:rPr>
              <a:t>Chak </a:t>
            </a:r>
            <a:r>
              <a:rPr lang="fr-FR" sz="4000" b="1" dirty="0" err="1">
                <a:solidFill>
                  <a:srgbClr val="FFFF00"/>
                </a:solidFill>
                <a:latin typeface="Arial Narrow" panose="020B0606020202030204" pitchFamily="34" charset="0"/>
              </a:rPr>
              <a:t>pa</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mouin</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fè</a:t>
            </a:r>
            <a:r>
              <a:rPr lang="fr-FR" sz="4000" b="1" dirty="0">
                <a:solidFill>
                  <a:srgbClr val="FFFF00"/>
                </a:solidFill>
                <a:latin typeface="Arial Narrow" panose="020B0606020202030204" pitchFamily="34" charset="0"/>
              </a:rPr>
              <a:t>, m-</a:t>
            </a:r>
            <a:r>
              <a:rPr lang="fr-FR" sz="4000" b="1" dirty="0" err="1">
                <a:solidFill>
                  <a:srgbClr val="FFFF00"/>
                </a:solidFill>
                <a:latin typeface="Arial Narrow" panose="020B0606020202030204" pitchFamily="34" charset="0"/>
              </a:rPr>
              <a:t>konnin</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Jezu</a:t>
            </a:r>
            <a:r>
              <a:rPr lang="fr-FR" sz="4000" b="1" dirty="0">
                <a:solidFill>
                  <a:srgbClr val="FFFF00"/>
                </a:solidFill>
                <a:latin typeface="Arial Narrow" panose="020B0606020202030204" pitchFamily="34" charset="0"/>
              </a:rPr>
              <a:t> va </a:t>
            </a:r>
            <a:r>
              <a:rPr lang="fr-FR" sz="4000" b="1" dirty="0" err="1">
                <a:solidFill>
                  <a:srgbClr val="FFFF00"/>
                </a:solidFill>
                <a:latin typeface="Arial Narrow" panose="020B0606020202030204" pitchFamily="34" charset="0"/>
              </a:rPr>
              <a:t>gide</a:t>
            </a:r>
            <a:r>
              <a:rPr lang="fr-FR" sz="4000" b="1" dirty="0">
                <a:solidFill>
                  <a:srgbClr val="FFFF00"/>
                </a:solidFill>
                <a:latin typeface="Arial Narrow" panose="020B0606020202030204" pitchFamily="34" charset="0"/>
              </a:rPr>
              <a:t>-m</a:t>
            </a:r>
            <a:endParaRPr lang="en-US" sz="4000" b="1" dirty="0">
              <a:solidFill>
                <a:srgbClr val="FFFF00"/>
              </a:solidFill>
              <a:latin typeface="Arial Narrow" panose="020B0606020202030204" pitchFamily="34" charset="0"/>
            </a:endParaRPr>
          </a:p>
          <a:p>
            <a:pPr algn="ctr"/>
            <a:r>
              <a:rPr lang="fr-FR" sz="4000" b="1" dirty="0">
                <a:solidFill>
                  <a:srgbClr val="FFFF00"/>
                </a:solidFill>
                <a:latin typeface="Arial Narrow" panose="020B0606020202030204" pitchFamily="34" charset="0"/>
              </a:rPr>
              <a:t>Nan gnou </a:t>
            </a:r>
            <a:r>
              <a:rPr lang="fr-FR" sz="4000" b="1" dirty="0" err="1">
                <a:solidFill>
                  <a:srgbClr val="FFFF00"/>
                </a:solidFill>
                <a:latin typeface="Arial Narrow" panose="020B0606020202030204" pitchFamily="34" charset="0"/>
              </a:rPr>
              <a:t>plèn</a:t>
            </a:r>
            <a:r>
              <a:rPr lang="fr-FR" sz="4000" b="1" dirty="0">
                <a:solidFill>
                  <a:srgbClr val="FFFF00"/>
                </a:solidFill>
                <a:latin typeface="Arial Narrow" panose="020B0606020202030204" pitchFamily="34" charset="0"/>
              </a:rPr>
              <a:t> pi ro li </a:t>
            </a:r>
            <a:r>
              <a:rPr lang="fr-FR" sz="4000" b="1" dirty="0" err="1">
                <a:solidFill>
                  <a:srgbClr val="FFFF00"/>
                </a:solidFill>
                <a:latin typeface="Arial Narrow" panose="020B0606020202030204" pitchFamily="34" charset="0"/>
              </a:rPr>
              <a:t>toujou</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minninm</a:t>
            </a:r>
            <a:endParaRPr lang="en-US" sz="4000" b="1" dirty="0">
              <a:solidFill>
                <a:srgbClr val="FFFF00"/>
              </a:solidFill>
              <a:latin typeface="Arial Narrow" panose="020B0606020202030204" pitchFamily="34" charset="0"/>
            </a:endParaRPr>
          </a:p>
          <a:p>
            <a:pPr algn="ctr"/>
            <a:r>
              <a:rPr lang="fr-FR" sz="4000" b="1" dirty="0" err="1">
                <a:solidFill>
                  <a:srgbClr val="FFFF00"/>
                </a:solidFill>
                <a:latin typeface="Arial Narrow" panose="020B0606020202030204" pitchFamily="34" charset="0"/>
              </a:rPr>
              <a:t>Jouk</a:t>
            </a:r>
            <a:r>
              <a:rPr lang="fr-FR" sz="4000" b="1" dirty="0">
                <a:solidFill>
                  <a:srgbClr val="FFFF00"/>
                </a:solidFill>
                <a:latin typeface="Arial Narrow" panose="020B0606020202030204" pitchFamily="34" charset="0"/>
              </a:rPr>
              <a:t> tan gnou </a:t>
            </a:r>
            <a:r>
              <a:rPr lang="fr-FR" sz="4000" b="1" dirty="0" err="1">
                <a:solidFill>
                  <a:srgbClr val="FFFF00"/>
                </a:solidFill>
                <a:latin typeface="Arial Narrow" panose="020B0606020202030204" pitchFamily="34" charset="0"/>
              </a:rPr>
              <a:t>jou</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mouin</a:t>
            </a:r>
            <a:r>
              <a:rPr lang="fr-FR" sz="4000" b="1" dirty="0">
                <a:solidFill>
                  <a:srgbClr val="FFFF00"/>
                </a:solidFill>
                <a:latin typeface="Arial Narrow" panose="020B0606020202030204" pitchFamily="34" charset="0"/>
              </a:rPr>
              <a:t> va </a:t>
            </a:r>
            <a:r>
              <a:rPr lang="fr-FR" sz="4000" b="1" dirty="0" err="1">
                <a:solidFill>
                  <a:srgbClr val="FFFF00"/>
                </a:solidFill>
                <a:latin typeface="Arial Narrow" panose="020B0606020202030204" pitchFamily="34" charset="0"/>
              </a:rPr>
              <a:t>fè</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dènie</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pa</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mouin</a:t>
            </a:r>
            <a:endParaRPr lang="en-US" sz="4000" b="1" dirty="0">
              <a:solidFill>
                <a:srgbClr val="FFFF00"/>
              </a:solidFill>
              <a:latin typeface="Arial Narrow" panose="020B0606020202030204" pitchFamily="34" charset="0"/>
            </a:endParaRPr>
          </a:p>
          <a:p>
            <a:pPr algn="ctr"/>
            <a:r>
              <a:rPr lang="fr-FR" sz="4000" b="1" dirty="0">
                <a:solidFill>
                  <a:srgbClr val="FFFF00"/>
                </a:solidFill>
                <a:latin typeface="Arial Narrow" panose="020B0606020202030204" pitchFamily="34" charset="0"/>
              </a:rPr>
              <a:t>Chak </a:t>
            </a:r>
            <a:r>
              <a:rPr lang="fr-FR" sz="4000" b="1" dirty="0" err="1">
                <a:solidFill>
                  <a:srgbClr val="FFFF00"/>
                </a:solidFill>
                <a:latin typeface="Arial Narrow" panose="020B0606020202030204" pitchFamily="34" charset="0"/>
              </a:rPr>
              <a:t>pa</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mouin</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fè</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kondui</a:t>
            </a:r>
            <a:r>
              <a:rPr lang="fr-FR" sz="4000" b="1" dirty="0">
                <a:solidFill>
                  <a:srgbClr val="FFFF00"/>
                </a:solidFill>
                <a:latin typeface="Arial Narrow" panose="020B0606020202030204" pitchFamily="34" charset="0"/>
              </a:rPr>
              <a:t>-m pi </a:t>
            </a:r>
            <a:r>
              <a:rPr lang="fr-FR" sz="4000" b="1" dirty="0" err="1">
                <a:solidFill>
                  <a:srgbClr val="FFFF00"/>
                </a:solidFill>
                <a:latin typeface="Arial Narrow" panose="020B0606020202030204" pitchFamily="34" charset="0"/>
              </a:rPr>
              <a:t>pre</a:t>
            </a:r>
            <a:r>
              <a:rPr lang="fr-FR" sz="4000" b="1" dirty="0">
                <a:solidFill>
                  <a:srgbClr val="FFFF00"/>
                </a:solidFill>
                <a:latin typeface="Arial Narrow" panose="020B0606020202030204" pitchFamily="34" charset="0"/>
              </a:rPr>
              <a:t> </a:t>
            </a:r>
            <a:r>
              <a:rPr lang="fr-FR" sz="4000" b="1" dirty="0" err="1">
                <a:solidFill>
                  <a:srgbClr val="FFFF00"/>
                </a:solidFill>
                <a:latin typeface="Arial Narrow" panose="020B0606020202030204" pitchFamily="34" charset="0"/>
              </a:rPr>
              <a:t>siel</a:t>
            </a:r>
            <a:r>
              <a:rPr lang="fr-FR" sz="4000" b="1" dirty="0">
                <a:solidFill>
                  <a:srgbClr val="FFFF00"/>
                </a:solidFill>
                <a:latin typeface="Arial Narrow" panose="020B0606020202030204" pitchFamily="34" charset="0"/>
              </a:rPr>
              <a:t> la.</a:t>
            </a:r>
            <a:endParaRPr lang="en-US" sz="4000" b="1" dirty="0">
              <a:solidFill>
                <a:srgbClr val="FFFF00"/>
              </a:solidFill>
              <a:latin typeface="Arial Narrow" panose="020B0606020202030204" pitchFamily="34" charset="0"/>
            </a:endParaRPr>
          </a:p>
          <a:p>
            <a:pPr marL="0" indent="0" algn="ctr">
              <a:buNone/>
            </a:pPr>
            <a:br>
              <a:rPr lang="fr-FR" dirty="0">
                <a:latin typeface="Arial Rounded MT Bold" panose="020F0704030504030204" pitchFamily="34" charset="0"/>
              </a:rPr>
            </a:br>
            <a:endParaRPr lang="en-US" sz="4000" dirty="0">
              <a:latin typeface="Arial Rounded MT Bold" pitchFamily="34" charset="0"/>
            </a:endParaRPr>
          </a:p>
        </p:txBody>
      </p:sp>
    </p:spTree>
    <p:extLst>
      <p:ext uri="{BB962C8B-B14F-4D97-AF65-F5344CB8AC3E}">
        <p14:creationId xmlns:p14="http://schemas.microsoft.com/office/powerpoint/2010/main" val="5761459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TextBox 4"/>
          <p:cNvSpPr txBox="1"/>
          <p:nvPr/>
        </p:nvSpPr>
        <p:spPr>
          <a:xfrm>
            <a:off x="0" y="5257800"/>
            <a:ext cx="9144000" cy="1569660"/>
          </a:xfrm>
          <a:prstGeom prst="rect">
            <a:avLst/>
          </a:prstGeom>
          <a:solidFill>
            <a:schemeClr val="accent1">
              <a:lumMod val="40000"/>
              <a:lumOff val="60000"/>
            </a:schemeClr>
          </a:solidFill>
        </p:spPr>
        <p:txBody>
          <a:bodyPr wrap="square" rtlCol="0">
            <a:spAutoFit/>
          </a:bodyPr>
          <a:lstStyle/>
          <a:p>
            <a:pPr algn="ctr"/>
            <a:r>
              <a:rPr lang="en-US" sz="4800" b="1" dirty="0">
                <a:solidFill>
                  <a:srgbClr val="FF0000"/>
                </a:solidFill>
                <a:latin typeface="Arial Rounded MT Bold" pitchFamily="34" charset="0"/>
              </a:rPr>
              <a:t>23 OCTOBRE 2026</a:t>
            </a:r>
          </a:p>
          <a:p>
            <a:pPr algn="ctr"/>
            <a:r>
              <a:rPr lang="en-US" sz="4800" b="1" dirty="0">
                <a:solidFill>
                  <a:srgbClr val="0033CC"/>
                </a:solidFill>
                <a:latin typeface="Arial Rounded MT Bold" pitchFamily="34" charset="0"/>
              </a:rPr>
              <a:t>DEBUT DU SERVICE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en-US" sz="4400" b="1" dirty="0" err="1">
                <a:solidFill>
                  <a:srgbClr val="0033CC"/>
                </a:solidFill>
                <a:latin typeface="Arial Rounded MT Bold" panose="020F0704030504030204" pitchFamily="34" charset="0"/>
              </a:rPr>
              <a:t>Sòm</a:t>
            </a:r>
            <a:r>
              <a:rPr lang="en-US" sz="4400" b="1" dirty="0">
                <a:solidFill>
                  <a:srgbClr val="0033CC"/>
                </a:solidFill>
                <a:latin typeface="Arial Rounded MT Bold" panose="020F0704030504030204" pitchFamily="34" charset="0"/>
              </a:rPr>
              <a:t> 100</a:t>
            </a:r>
            <a:endParaRPr lang="en-US" sz="4400" dirty="0">
              <a:solidFill>
                <a:srgbClr val="0033CC"/>
              </a:solidFill>
              <a:latin typeface="Arial Rounded MT Bold" panose="020F0704030504030204" pitchFamily="34" charset="0"/>
            </a:endParaRPr>
          </a:p>
          <a:p>
            <a:pPr algn="just"/>
            <a:r>
              <a:rPr lang="fr-FR" sz="4400" dirty="0">
                <a:latin typeface="Arial Rounded MT Bold" panose="020F0704030504030204" pitchFamily="34" charset="0"/>
              </a:rPr>
              <a:t>Ps 100:1 ¶ Psaume de louange. Poussez vers l'Éternel des cris de joie, Vous tous, habitants de la terre!</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 2 Servez l'Éternel, avec joie, Venez avec allégresse en sa présence!</a:t>
            </a:r>
            <a:endParaRPr lang="en-US" sz="4400" dirty="0">
              <a:solidFill>
                <a:srgbClr val="0033CC"/>
              </a:solidFill>
              <a:latin typeface="Arial Rounded MT Bold" panose="020F0704030504030204" pitchFamily="34" charset="0"/>
            </a:endParaRPr>
          </a:p>
          <a:p>
            <a:pPr marL="0" indent="0" algn="just">
              <a:buNone/>
            </a:pPr>
            <a:endParaRPr lang="en-US" sz="3600" dirty="0">
              <a:latin typeface="Arial Rounded MT Bold"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8BFA2-310E-67BF-AF11-646F455170B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781F27-9990-6CA9-87A1-49FC199C483F}"/>
              </a:ext>
            </a:extLst>
          </p:cNvPr>
          <p:cNvSpPr>
            <a:spLocks noGrp="1"/>
          </p:cNvSpPr>
          <p:nvPr>
            <p:ph sz="quarter"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lin ang="16200000" scaled="1"/>
            <a:tileRect/>
          </a:gradFill>
        </p:spPr>
        <p:txBody>
          <a:bodyPr>
            <a:normAutofit/>
          </a:bodyPr>
          <a:lstStyle/>
          <a:p>
            <a:pPr algn="just"/>
            <a:r>
              <a:rPr lang="fr-FR" sz="3600" dirty="0">
                <a:latin typeface="Arial Rounded MT Bold" panose="020F0704030504030204" pitchFamily="34" charset="0"/>
              </a:rPr>
              <a:t>3 Sachez que l'Éternel est Dieu! C'est lui qui nous a faits, et nous lui appartenons; Nous sommes son peuple, et le troupeau de son pâturage.</a:t>
            </a:r>
            <a:endParaRPr lang="en-US" sz="3600" dirty="0">
              <a:latin typeface="Arial Rounded MT Bold" panose="020F0704030504030204" pitchFamily="34" charset="0"/>
            </a:endParaRPr>
          </a:p>
          <a:p>
            <a:pPr algn="just"/>
            <a:r>
              <a:rPr lang="fr-FR" sz="3600" dirty="0">
                <a:solidFill>
                  <a:srgbClr val="0033CC"/>
                </a:solidFill>
                <a:latin typeface="Arial Rounded MT Bold" panose="020F0704030504030204" pitchFamily="34" charset="0"/>
              </a:rPr>
              <a:t> 4 Entrez dans ses portes avec des louanges, Dans ses parvis avec des cantiques! Célébrez-le, bénissez son nom!</a:t>
            </a:r>
            <a:endParaRPr lang="en-US" sz="3600" dirty="0">
              <a:solidFill>
                <a:srgbClr val="0033CC"/>
              </a:solidFill>
              <a:latin typeface="Arial Rounded MT Bold" panose="020F0704030504030204" pitchFamily="34" charset="0"/>
            </a:endParaRPr>
          </a:p>
          <a:p>
            <a:pPr algn="just"/>
            <a:r>
              <a:rPr lang="fr-FR" sz="3600" dirty="0">
                <a:latin typeface="Arial Rounded MT Bold" panose="020F0704030504030204" pitchFamily="34" charset="0"/>
              </a:rPr>
              <a:t> 5 Car l'Éternel est bon; sa bonté dure toujours, Et sa fidélité de génération en génération.   </a:t>
            </a:r>
            <a:r>
              <a:rPr lang="fr-FR" sz="3600" dirty="0">
                <a:solidFill>
                  <a:srgbClr val="0033CC"/>
                </a:solidFill>
                <a:latin typeface="Arial Rounded MT Bold" panose="020F0704030504030204" pitchFamily="34" charset="0"/>
              </a:rPr>
              <a:t>AMEN!!!</a:t>
            </a:r>
            <a:endParaRPr lang="en-US" sz="3600" dirty="0">
              <a:solidFill>
                <a:srgbClr val="0033CC"/>
              </a:solidFill>
              <a:latin typeface="Arial Rounded MT Bold" pitchFamily="34" charset="0"/>
            </a:endParaRPr>
          </a:p>
          <a:p>
            <a:pPr marL="0" indent="0" algn="just">
              <a:buNone/>
            </a:pPr>
            <a:endParaRPr lang="en-US" sz="3600" dirty="0">
              <a:latin typeface="Arial Rounded MT Bold" pitchFamily="34" charset="0"/>
            </a:endParaRPr>
          </a:p>
        </p:txBody>
      </p:sp>
    </p:spTree>
    <p:extLst>
      <p:ext uri="{BB962C8B-B14F-4D97-AF65-F5344CB8AC3E}">
        <p14:creationId xmlns:p14="http://schemas.microsoft.com/office/powerpoint/2010/main" val="199094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solidFill>
            <a:srgbClr val="66FFFF"/>
          </a:solidFill>
        </p:spPr>
        <p:txBody>
          <a:bodyPr>
            <a:normAutofit lnSpcReduction="10000"/>
          </a:bodyPr>
          <a:lstStyle/>
          <a:p>
            <a:pPr marL="0" indent="0" algn="ctr">
              <a:buNone/>
            </a:pPr>
            <a:r>
              <a:rPr lang="fr-FR" b="1" dirty="0">
                <a:solidFill>
                  <a:srgbClr val="FF0000"/>
                </a:solidFill>
                <a:latin typeface="Arial Rounded MT Bold" panose="020F0704030504030204" pitchFamily="34" charset="0"/>
              </a:rPr>
              <a:t>35 Cr CE </a:t>
            </a:r>
            <a:r>
              <a:rPr lang="fr-FR" b="1" u="sng" dirty="0">
                <a:solidFill>
                  <a:srgbClr val="FF0000"/>
                </a:solidFill>
                <a:latin typeface="Arial Rounded MT Bold" panose="020F0704030504030204" pitchFamily="34" charset="0"/>
              </a:rPr>
              <a:t>Kè </a:t>
            </a:r>
            <a:r>
              <a:rPr lang="fr-FR" b="1" u="sng" dirty="0" err="1">
                <a:solidFill>
                  <a:srgbClr val="FF0000"/>
                </a:solidFill>
                <a:latin typeface="Arial Rounded MT Bold" panose="020F0704030504030204" pitchFamily="34" charset="0"/>
              </a:rPr>
              <a:t>Mouin</a:t>
            </a:r>
            <a:r>
              <a:rPr lang="fr-FR" b="1" u="sng" dirty="0">
                <a:solidFill>
                  <a:srgbClr val="FF0000"/>
                </a:solidFill>
                <a:latin typeface="Arial Rounded MT Bold" panose="020F0704030504030204" pitchFamily="34" charset="0"/>
              </a:rPr>
              <a:t> </a:t>
            </a:r>
            <a:r>
              <a:rPr lang="fr-FR" b="1" u="sng" dirty="0" err="1">
                <a:solidFill>
                  <a:srgbClr val="FF0000"/>
                </a:solidFill>
                <a:latin typeface="Arial Rounded MT Bold" panose="020F0704030504030204" pitchFamily="34" charset="0"/>
              </a:rPr>
              <a:t>Ap</a:t>
            </a:r>
            <a:r>
              <a:rPr lang="fr-FR" b="1" u="sng" dirty="0">
                <a:solidFill>
                  <a:srgbClr val="FF0000"/>
                </a:solidFill>
                <a:latin typeface="Arial Rounded MT Bold" panose="020F0704030504030204" pitchFamily="34" charset="0"/>
              </a:rPr>
              <a:t> Chante </a:t>
            </a:r>
            <a:r>
              <a:rPr lang="fr-FR" b="1" u="sng" dirty="0" err="1">
                <a:solidFill>
                  <a:srgbClr val="FF0000"/>
                </a:solidFill>
                <a:latin typeface="Arial Rounded MT Bold" panose="020F0704030504030204" pitchFamily="34" charset="0"/>
              </a:rPr>
              <a:t>Kantik</a:t>
            </a:r>
            <a:endParaRPr lang="en-US" dirty="0">
              <a:solidFill>
                <a:srgbClr val="FF0000"/>
              </a:solidFill>
              <a:latin typeface="Arial Rounded MT Bold" panose="020F0704030504030204" pitchFamily="34" charset="0"/>
            </a:endParaRPr>
          </a:p>
          <a:p>
            <a:pPr marL="0" indent="0" algn="ctr">
              <a:buNone/>
            </a:pPr>
            <a:r>
              <a:rPr lang="fr-FR" dirty="0">
                <a:solidFill>
                  <a:srgbClr val="FF0000"/>
                </a:solidFill>
                <a:latin typeface="Arial Rounded MT Bold" panose="020F0704030504030204" pitchFamily="34" charset="0"/>
              </a:rPr>
              <a:t>1-</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Kè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ap</a:t>
            </a:r>
            <a:r>
              <a:rPr lang="fr-FR" sz="4000" dirty="0">
                <a:latin typeface="Arial Rounded MT Bold" panose="020F0704030504030204" pitchFamily="34" charset="0"/>
              </a:rPr>
              <a:t> chante  </a:t>
            </a:r>
            <a:r>
              <a:rPr lang="fr-FR" sz="4000" dirty="0" err="1">
                <a:latin typeface="Arial Rounded MT Bold" panose="020F0704030504030204" pitchFamily="34" charset="0"/>
              </a:rPr>
              <a:t>kantik</a:t>
            </a:r>
            <a:r>
              <a:rPr lang="fr-FR" sz="4000" dirty="0">
                <a:latin typeface="Arial Rounded MT Bold" panose="020F0704030504030204" pitchFamily="34" charset="0"/>
              </a:rPr>
              <a:t> </a:t>
            </a:r>
            <a:r>
              <a:rPr lang="fr-FR" sz="4000" dirty="0" err="1">
                <a:latin typeface="Arial Rounded MT Bold" panose="020F0704030504030204" pitchFamily="34" charset="0"/>
              </a:rPr>
              <a:t>chak</a:t>
            </a:r>
            <a:r>
              <a:rPr lang="fr-FR" sz="4000" dirty="0">
                <a:latin typeface="Arial Rounded MT Bold" panose="020F0704030504030204" pitchFamily="34" charset="0"/>
              </a:rPr>
              <a:t> </a:t>
            </a:r>
            <a:r>
              <a:rPr lang="fr-FR" sz="4000" dirty="0" err="1">
                <a:latin typeface="Arial Rounded MT Bold" panose="020F0704030504030204" pitchFamily="34" charset="0"/>
              </a:rPr>
              <a:t>jou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Paske </a:t>
            </a:r>
            <a:r>
              <a:rPr lang="fr-FR" sz="4000" dirty="0" err="1">
                <a:latin typeface="Arial Rounded MT Bold" panose="020F0704030504030204" pitchFamily="34" charset="0"/>
              </a:rPr>
              <a:t>Jezu</a:t>
            </a:r>
            <a:r>
              <a:rPr lang="fr-FR" sz="4000" dirty="0">
                <a:latin typeface="Arial Rounded MT Bold" panose="020F0704030504030204" pitchFamily="34" charset="0"/>
              </a:rPr>
              <a:t> </a:t>
            </a:r>
            <a:r>
              <a:rPr lang="fr-FR" sz="4000" dirty="0" err="1">
                <a:latin typeface="Arial Rounded MT Bold" panose="020F0704030504030204" pitchFamily="34" charset="0"/>
              </a:rPr>
              <a:t>pa</a:t>
            </a:r>
            <a:r>
              <a:rPr lang="fr-FR" sz="4000" dirty="0">
                <a:latin typeface="Arial Rounded MT Bold" panose="020F0704030504030204" pitchFamily="34" charset="0"/>
              </a:rPr>
              <a:t> pi </a:t>
            </a:r>
            <a:r>
              <a:rPr lang="fr-FR" sz="4000" dirty="0" err="1">
                <a:latin typeface="Arial Rounded MT Bold" panose="020F0704030504030204" pitchFamily="34" charset="0"/>
              </a:rPr>
              <a:t>luoin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Li di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konsa</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avek</a:t>
            </a:r>
            <a:r>
              <a:rPr lang="fr-FR" sz="4000" dirty="0">
                <a:latin typeface="Arial Rounded MT Bold" panose="020F0704030504030204" pitchFamily="34" charset="0"/>
              </a:rPr>
              <a:t> ou,</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a:t>
            </a:r>
            <a:r>
              <a:rPr lang="fr-FR" sz="4000" dirty="0" err="1">
                <a:latin typeface="Arial Rounded MT Bold" panose="020F0704030504030204" pitchFamily="34" charset="0"/>
              </a:rPr>
              <a:t>pa</a:t>
            </a:r>
            <a:r>
              <a:rPr lang="fr-FR" sz="4000" dirty="0">
                <a:latin typeface="Arial Rounded MT Bold" panose="020F0704030504030204" pitchFamily="34" charset="0"/>
              </a:rPr>
              <a:t> gin doua </a:t>
            </a:r>
            <a:r>
              <a:rPr lang="fr-FR" sz="4000" dirty="0" err="1">
                <a:latin typeface="Arial Rounded MT Bold" panose="020F0704030504030204" pitchFamily="34" charset="0"/>
              </a:rPr>
              <a:t>pè</a:t>
            </a:r>
            <a:r>
              <a:rPr lang="fr-FR" sz="4000" dirty="0">
                <a:latin typeface="Arial Rounded MT Bold" panose="020F0704030504030204" pitchFamily="34" charset="0"/>
              </a:rPr>
              <a:t> </a:t>
            </a:r>
            <a:r>
              <a:rPr lang="fr-FR" sz="4000" dirty="0" err="1">
                <a:latin typeface="Arial Rounded MT Bold" panose="020F0704030504030204" pitchFamily="34" charset="0"/>
              </a:rPr>
              <a:t>angnin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Ke</a:t>
            </a:r>
            <a:endParaRPr lang="en-US" sz="4000" dirty="0">
              <a:solidFill>
                <a:srgbClr val="FF0000"/>
              </a:solidFill>
              <a:latin typeface="Arial Rounded MT Bold" panose="020F0704030504030204" pitchFamily="34" charset="0"/>
            </a:endParaRPr>
          </a:p>
          <a:p>
            <a:pPr marL="0" indent="0" algn="ctr">
              <a:buNone/>
            </a:pP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Non pi </a:t>
            </a:r>
            <a:r>
              <a:rPr lang="fr-FR" sz="4000" b="1" dirty="0" err="1">
                <a:solidFill>
                  <a:srgbClr val="0000CC"/>
                </a:solidFill>
                <a:latin typeface="Arial Rounded MT Bold" panose="020F0704030504030204" pitchFamily="34" charset="0"/>
              </a:rPr>
              <a:t>dous</a:t>
            </a:r>
            <a:r>
              <a:rPr lang="fr-FR" sz="4000" b="1" dirty="0">
                <a:solidFill>
                  <a:srgbClr val="0000CC"/>
                </a:solidFill>
                <a:latin typeface="Arial Rounded MT Bold" panose="020F0704030504030204" pitchFamily="34" charset="0"/>
              </a:rPr>
              <a:t> pou </a:t>
            </a:r>
            <a:r>
              <a:rPr lang="fr-FR" sz="4000" b="1" dirty="0" err="1">
                <a:solidFill>
                  <a:srgbClr val="0000CC"/>
                </a:solidFill>
                <a:latin typeface="Arial Rounded MT Bold" panose="020F0704030504030204" pitchFamily="34" charset="0"/>
              </a:rPr>
              <a:t>mouin</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Ma chante </a:t>
            </a:r>
            <a:r>
              <a:rPr lang="fr-FR" sz="4000" b="1" dirty="0" err="1">
                <a:solidFill>
                  <a:srgbClr val="0000CC"/>
                </a:solidFill>
                <a:latin typeface="Arial Rounded MT Bold" panose="020F0704030504030204" pitchFamily="34" charset="0"/>
              </a:rPr>
              <a:t>amou</a:t>
            </a:r>
            <a:r>
              <a:rPr lang="fr-FR" sz="4000" b="1" dirty="0">
                <a:solidFill>
                  <a:srgbClr val="0000CC"/>
                </a:solidFill>
                <a:latin typeface="Arial Rounded MT Bold" panose="020F0704030504030204" pitchFamily="34" charset="0"/>
              </a:rPr>
              <a:t> li.</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Kè-m </a:t>
            </a:r>
            <a:r>
              <a:rPr lang="fr-FR" sz="4000" b="1" dirty="0" err="1">
                <a:solidFill>
                  <a:srgbClr val="0000CC"/>
                </a:solidFill>
                <a:latin typeface="Arial Rounded MT Bold" panose="020F0704030504030204" pitchFamily="34" charset="0"/>
              </a:rPr>
              <a:t>kontan</a:t>
            </a:r>
            <a:r>
              <a:rPr lang="fr-FR" sz="4000" b="1" dirty="0">
                <a:solidFill>
                  <a:srgbClr val="0000CC"/>
                </a:solidFill>
                <a:latin typeface="Arial Rounded MT Bold" panose="020F0704030504030204" pitchFamily="34" charset="0"/>
              </a:rPr>
              <a:t>, m-</a:t>
            </a:r>
            <a:r>
              <a:rPr lang="fr-FR" sz="4000" b="1" dirty="0" err="1">
                <a:solidFill>
                  <a:srgbClr val="0000CC"/>
                </a:solidFill>
                <a:latin typeface="Arial Rounded MT Bold" panose="020F0704030504030204" pitchFamily="34" charset="0"/>
              </a:rPr>
              <a:t>pa</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pè</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angnin</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CBE13-610C-AF21-6412-B863B9BDEC60}"/>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65EFE55-919F-3E88-CC5B-25A0D25EE750}"/>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dirty="0">
                <a:solidFill>
                  <a:srgbClr val="FF0000"/>
                </a:solidFill>
                <a:latin typeface="Arial Rounded MT Bold" panose="020F0704030504030204" pitchFamily="34" charset="0"/>
              </a:rPr>
              <a:t>2-</a:t>
            </a:r>
            <a:endParaRPr lang="en-US" dirty="0">
              <a:solidFill>
                <a:srgbClr val="FF0000"/>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pa</a:t>
            </a:r>
            <a:r>
              <a:rPr lang="fr-FR" sz="4000" dirty="0">
                <a:latin typeface="Arial Rounded MT Bold" panose="020F0704030504030204" pitchFamily="34" charset="0"/>
              </a:rPr>
              <a:t> te </a:t>
            </a:r>
            <a:r>
              <a:rPr lang="fr-FR" sz="4000" dirty="0" err="1">
                <a:latin typeface="Arial Rounded MT Bold" panose="020F0704030504030204" pitchFamily="34" charset="0"/>
              </a:rPr>
              <a:t>manke</a:t>
            </a:r>
            <a:r>
              <a:rPr lang="fr-FR" sz="4000" dirty="0">
                <a:latin typeface="Arial Rounded MT Bold" panose="020F0704030504030204" pitchFamily="34" charset="0"/>
              </a:rPr>
              <a:t> </a:t>
            </a:r>
            <a:r>
              <a:rPr lang="fr-FR" sz="4000" dirty="0" err="1">
                <a:latin typeface="Arial Rounded MT Bold" panose="020F0704030504030204" pitchFamily="34" charset="0"/>
              </a:rPr>
              <a:t>konn</a:t>
            </a:r>
            <a:r>
              <a:rPr lang="fr-FR" sz="4000" dirty="0">
                <a:latin typeface="Arial Rounded MT Bold" panose="020F0704030504030204" pitchFamily="34" charset="0"/>
              </a:rPr>
              <a:t> </a:t>
            </a:r>
            <a:r>
              <a:rPr lang="fr-FR" sz="4000" dirty="0" err="1">
                <a:latin typeface="Arial Rounded MT Bold" panose="020F0704030504030204" pitchFamily="34" charset="0"/>
              </a:rPr>
              <a:t>fè</a:t>
            </a:r>
            <a:r>
              <a:rPr lang="fr-FR" sz="4000" dirty="0">
                <a:latin typeface="Arial Rounded MT Bold" panose="020F0704030504030204" pitchFamily="34" charset="0"/>
              </a:rPr>
              <a:t> </a:t>
            </a:r>
            <a:r>
              <a:rPr lang="fr-FR" sz="4000" dirty="0" err="1">
                <a:latin typeface="Arial Rounded MT Bold" panose="020F0704030504030204" pitchFamily="34" charset="0"/>
              </a:rPr>
              <a:t>rebel</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Kont tout </a:t>
            </a:r>
            <a:r>
              <a:rPr lang="fr-FR" sz="4000" dirty="0" err="1">
                <a:latin typeface="Arial Rounded MT Bold" panose="020F0704030504030204" pitchFamily="34" charset="0"/>
              </a:rPr>
              <a:t>pasians</a:t>
            </a:r>
            <a:r>
              <a:rPr lang="fr-FR" sz="4000" dirty="0">
                <a:latin typeface="Arial Rounded MT Bold" panose="020F0704030504030204" pitchFamily="34" charset="0"/>
              </a:rPr>
              <a:t> </a:t>
            </a:r>
            <a:r>
              <a:rPr lang="fr-FR" sz="4000" dirty="0" err="1">
                <a:latin typeface="Arial Rounded MT Bold" panose="020F0704030504030204" pitchFamily="34" charset="0"/>
              </a:rPr>
              <a:t>Jezu</a:t>
            </a:r>
            <a:r>
              <a:rPr lang="fr-FR" sz="4000" dirty="0">
                <a:latin typeface="Arial Rounded MT Bold" panose="020F0704030504030204" pitchFamily="34" charset="0"/>
              </a:rPr>
              <a:t>-Kri;</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Jodia</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a:t>
            </a:r>
            <a:r>
              <a:rPr lang="fr-FR" sz="4000" dirty="0" err="1">
                <a:latin typeface="Arial Rounded MT Bold" panose="020F0704030504030204" pitchFamily="34" charset="0"/>
              </a:rPr>
              <a:t>gingnin</a:t>
            </a:r>
            <a:r>
              <a:rPr lang="fr-FR" sz="4000" dirty="0">
                <a:latin typeface="Arial Rounded MT Bold" panose="020F0704030504030204" pitchFamily="34" charset="0"/>
              </a:rPr>
              <a:t> </a:t>
            </a:r>
            <a:r>
              <a:rPr lang="fr-FR" sz="4000" dirty="0" err="1">
                <a:latin typeface="Arial Rounded MT Bold" panose="020F0704030504030204" pitchFamily="34" charset="0"/>
              </a:rPr>
              <a:t>assurans</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Se te nan </a:t>
            </a:r>
            <a:r>
              <a:rPr lang="fr-FR" sz="4000" dirty="0" err="1">
                <a:latin typeface="Arial Rounded MT Bold" panose="020F0704030504030204" pitchFamily="34" charset="0"/>
              </a:rPr>
              <a:t>plas</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l-</a:t>
            </a:r>
            <a:r>
              <a:rPr lang="fr-FR" sz="4000" dirty="0" err="1">
                <a:latin typeface="Arial Rounded MT Bold" panose="020F0704030504030204" pitchFamily="34" charset="0"/>
              </a:rPr>
              <a:t>mouri</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Ke</a:t>
            </a:r>
            <a:endParaRPr lang="en-US" sz="4000" dirty="0">
              <a:solidFill>
                <a:srgbClr val="FF0000"/>
              </a:solidFill>
              <a:latin typeface="Arial Rounded MT Bold" panose="020F0704030504030204" pitchFamily="34" charset="0"/>
            </a:endParaRPr>
          </a:p>
          <a:p>
            <a:pPr marL="0" indent="0" algn="ctr">
              <a:buNone/>
            </a:pP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Non pi </a:t>
            </a:r>
            <a:r>
              <a:rPr lang="fr-FR" sz="4000" b="1" dirty="0" err="1">
                <a:solidFill>
                  <a:srgbClr val="0000CC"/>
                </a:solidFill>
                <a:latin typeface="Arial Rounded MT Bold" panose="020F0704030504030204" pitchFamily="34" charset="0"/>
              </a:rPr>
              <a:t>dous</a:t>
            </a:r>
            <a:r>
              <a:rPr lang="fr-FR" sz="4000" b="1" dirty="0">
                <a:solidFill>
                  <a:srgbClr val="0000CC"/>
                </a:solidFill>
                <a:latin typeface="Arial Rounded MT Bold" panose="020F0704030504030204" pitchFamily="34" charset="0"/>
              </a:rPr>
              <a:t> pou </a:t>
            </a:r>
            <a:r>
              <a:rPr lang="fr-FR" sz="4000" b="1" dirty="0" err="1">
                <a:solidFill>
                  <a:srgbClr val="0000CC"/>
                </a:solidFill>
                <a:latin typeface="Arial Rounded MT Bold" panose="020F0704030504030204" pitchFamily="34" charset="0"/>
              </a:rPr>
              <a:t>mouin</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Ma chante </a:t>
            </a:r>
            <a:r>
              <a:rPr lang="fr-FR" sz="4000" b="1" dirty="0" err="1">
                <a:solidFill>
                  <a:srgbClr val="0000CC"/>
                </a:solidFill>
                <a:latin typeface="Arial Rounded MT Bold" panose="020F0704030504030204" pitchFamily="34" charset="0"/>
              </a:rPr>
              <a:t>amou</a:t>
            </a:r>
            <a:r>
              <a:rPr lang="fr-FR" sz="4000" b="1" dirty="0">
                <a:solidFill>
                  <a:srgbClr val="0000CC"/>
                </a:solidFill>
                <a:latin typeface="Arial Rounded MT Bold" panose="020F0704030504030204" pitchFamily="34" charset="0"/>
              </a:rPr>
              <a:t> li.</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Kè-m </a:t>
            </a:r>
            <a:r>
              <a:rPr lang="fr-FR" sz="4000" b="1" dirty="0" err="1">
                <a:solidFill>
                  <a:srgbClr val="0000CC"/>
                </a:solidFill>
                <a:latin typeface="Arial Rounded MT Bold" panose="020F0704030504030204" pitchFamily="34" charset="0"/>
              </a:rPr>
              <a:t>kontan</a:t>
            </a:r>
            <a:r>
              <a:rPr lang="fr-FR" sz="4000" b="1" dirty="0">
                <a:solidFill>
                  <a:srgbClr val="0000CC"/>
                </a:solidFill>
                <a:latin typeface="Arial Rounded MT Bold" panose="020F0704030504030204" pitchFamily="34" charset="0"/>
              </a:rPr>
              <a:t>, m-</a:t>
            </a:r>
            <a:r>
              <a:rPr lang="fr-FR" sz="4000" b="1" dirty="0" err="1">
                <a:solidFill>
                  <a:srgbClr val="0000CC"/>
                </a:solidFill>
                <a:latin typeface="Arial Rounded MT Bold" panose="020F0704030504030204" pitchFamily="34" charset="0"/>
              </a:rPr>
              <a:t>pa</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pè</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angnin</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3409427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F88D7-CD22-942F-F309-1185D5DB7B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4C43AB-2C9A-525A-462B-46318B27F4DB}"/>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dirty="0">
                <a:solidFill>
                  <a:srgbClr val="FF0000"/>
                </a:solidFill>
                <a:latin typeface="Arial Rounded MT Bold" panose="020F0704030504030204" pitchFamily="34" charset="0"/>
              </a:rPr>
              <a:t>3-</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O, </a:t>
            </a:r>
            <a:r>
              <a:rPr lang="fr-FR" sz="4000" dirty="0" err="1">
                <a:latin typeface="Arial Rounded MT Bold" panose="020F0704030504030204" pitchFamily="34" charset="0"/>
              </a:rPr>
              <a:t>ki</a:t>
            </a:r>
            <a:r>
              <a:rPr lang="fr-FR" sz="4000" dirty="0">
                <a:latin typeface="Arial Rounded MT Bold" panose="020F0704030504030204" pitchFamily="34" charset="0"/>
              </a:rPr>
              <a:t> </a:t>
            </a:r>
            <a:r>
              <a:rPr lang="fr-FR" sz="4000" dirty="0" err="1">
                <a:latin typeface="Arial Rounded MT Bold" panose="020F0704030504030204" pitchFamily="34" charset="0"/>
              </a:rPr>
              <a:t>gran</a:t>
            </a:r>
            <a:r>
              <a:rPr lang="fr-FR" sz="4000" dirty="0">
                <a:latin typeface="Arial Rounded MT Bold" panose="020F0704030504030204" pitchFamily="34" charset="0"/>
              </a:rPr>
              <a:t> </a:t>
            </a:r>
            <a:r>
              <a:rPr lang="fr-FR" sz="4000" dirty="0" err="1">
                <a:latin typeface="Arial Rounded MT Bold" panose="020F0704030504030204" pitchFamily="34" charset="0"/>
              </a:rPr>
              <a:t>amou</a:t>
            </a:r>
            <a:r>
              <a:rPr lang="fr-FR" sz="4000" dirty="0">
                <a:latin typeface="Arial Rounded MT Bold" panose="020F0704030504030204" pitchFamily="34" charset="0"/>
              </a:rPr>
              <a:t> </a:t>
            </a:r>
            <a:r>
              <a:rPr lang="fr-FR" sz="4000" dirty="0" err="1">
                <a:latin typeface="Arial Rounded MT Bold" panose="020F0704030504030204" pitchFamily="34" charset="0"/>
              </a:rPr>
              <a:t>ki</a:t>
            </a:r>
            <a:r>
              <a:rPr lang="fr-FR" sz="4000" dirty="0">
                <a:latin typeface="Arial Rounded MT Bold" panose="020F0704030504030204" pitchFamily="34" charset="0"/>
              </a:rPr>
              <a:t> </a:t>
            </a:r>
            <a:r>
              <a:rPr lang="fr-FR" sz="4000" dirty="0" err="1">
                <a:latin typeface="Arial Rounded MT Bold" panose="020F0704030504030204" pitchFamily="34" charset="0"/>
              </a:rPr>
              <a:t>fè</a:t>
            </a:r>
            <a:r>
              <a:rPr lang="fr-FR" sz="4000" dirty="0">
                <a:latin typeface="Arial Rounded MT Bold" panose="020F0704030504030204" pitchFamily="34" charset="0"/>
              </a:rPr>
              <a:t> li </a:t>
            </a:r>
            <a:r>
              <a:rPr lang="fr-FR" sz="4000" dirty="0" err="1">
                <a:latin typeface="Arial Rounded MT Bold" panose="020F0704030504030204" pitchFamily="34" charset="0"/>
              </a:rPr>
              <a:t>vle</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Padonnin</a:t>
            </a:r>
            <a:r>
              <a:rPr lang="fr-FR" sz="4000" dirty="0">
                <a:latin typeface="Arial Rounded MT Bold" panose="020F0704030504030204" pitchFamily="34" charset="0"/>
              </a:rPr>
              <a:t> </a:t>
            </a:r>
            <a:r>
              <a:rPr lang="fr-FR" sz="4000" dirty="0" err="1">
                <a:latin typeface="Arial Rounded MT Bold" panose="020F0704030504030204" pitchFamily="34" charset="0"/>
              </a:rPr>
              <a:t>mouin</a:t>
            </a:r>
            <a:r>
              <a:rPr lang="fr-FR" sz="4000" dirty="0">
                <a:latin typeface="Arial Rounded MT Bold" panose="020F0704030504030204" pitchFamily="34" charset="0"/>
              </a:rPr>
              <a:t> tout </a:t>
            </a:r>
            <a:r>
              <a:rPr lang="fr-FR" sz="4000" dirty="0" err="1">
                <a:latin typeface="Arial Rounded MT Bold" panose="020F0704030504030204" pitchFamily="34" charset="0"/>
              </a:rPr>
              <a:t>peche</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 </a:t>
            </a:r>
            <a:r>
              <a:rPr lang="fr-FR" sz="4000" dirty="0" err="1">
                <a:latin typeface="Arial Rounded MT Bold" panose="020F0704030504030204" pitchFamily="34" charset="0"/>
              </a:rPr>
              <a:t>Segnè</a:t>
            </a:r>
            <a:r>
              <a:rPr lang="fr-FR" sz="4000" dirty="0">
                <a:latin typeface="Arial Rounded MT Bold" panose="020F0704030504030204" pitchFamily="34" charset="0"/>
              </a:rPr>
              <a:t>, </a:t>
            </a:r>
            <a:r>
              <a:rPr lang="fr-FR" sz="4000" dirty="0" err="1">
                <a:latin typeface="Arial Rounded MT Bold" panose="020F0704030504030204" pitchFamily="34" charset="0"/>
              </a:rPr>
              <a:t>fè</a:t>
            </a:r>
            <a:r>
              <a:rPr lang="fr-FR" sz="4000" dirty="0">
                <a:latin typeface="Arial Rounded MT Bold" panose="020F0704030504030204" pitchFamily="34" charset="0"/>
              </a:rPr>
              <a:t>-m </a:t>
            </a:r>
            <a:r>
              <a:rPr lang="fr-FR" sz="4000" dirty="0" err="1">
                <a:latin typeface="Arial Rounded MT Bold" panose="020F0704030504030204" pitchFamily="34" charset="0"/>
              </a:rPr>
              <a:t>rayi</a:t>
            </a:r>
            <a:r>
              <a:rPr lang="fr-FR" sz="4000" dirty="0">
                <a:latin typeface="Arial Rounded MT Bold" panose="020F0704030504030204" pitchFamily="34" charset="0"/>
              </a:rPr>
              <a:t> tout </a:t>
            </a:r>
            <a:r>
              <a:rPr lang="fr-FR" sz="4000" dirty="0" err="1">
                <a:latin typeface="Arial Rounded MT Bold" panose="020F0704030504030204" pitchFamily="34" charset="0"/>
              </a:rPr>
              <a:t>peche</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Devan ou pou </a:t>
            </a:r>
            <a:r>
              <a:rPr lang="fr-FR" sz="4000" dirty="0" err="1">
                <a:latin typeface="Arial Rounded MT Bold" panose="020F0704030504030204" pitchFamily="34" charset="0"/>
              </a:rPr>
              <a:t>mouin</a:t>
            </a:r>
            <a:r>
              <a:rPr lang="fr-FR" sz="4000" dirty="0">
                <a:latin typeface="Arial Rounded MT Bold" panose="020F0704030504030204" pitchFamily="34" charset="0"/>
              </a:rPr>
              <a:t> mache.</a:t>
            </a:r>
            <a:endParaRPr lang="en-US" sz="4000" dirty="0">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Ke</a:t>
            </a:r>
            <a:endParaRPr lang="en-US" sz="4000" dirty="0">
              <a:solidFill>
                <a:srgbClr val="FF0000"/>
              </a:solidFill>
              <a:latin typeface="Arial Rounded MT Bold" panose="020F0704030504030204" pitchFamily="34" charset="0"/>
            </a:endParaRPr>
          </a:p>
          <a:p>
            <a:pPr marL="0" indent="0" algn="ctr">
              <a:buNone/>
            </a:pP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Non pi </a:t>
            </a:r>
            <a:r>
              <a:rPr lang="fr-FR" sz="4000" b="1" dirty="0" err="1">
                <a:solidFill>
                  <a:srgbClr val="0000CC"/>
                </a:solidFill>
                <a:latin typeface="Arial Rounded MT Bold" panose="020F0704030504030204" pitchFamily="34" charset="0"/>
              </a:rPr>
              <a:t>dous</a:t>
            </a:r>
            <a:r>
              <a:rPr lang="fr-FR" sz="4000" b="1" dirty="0">
                <a:solidFill>
                  <a:srgbClr val="0000CC"/>
                </a:solidFill>
                <a:latin typeface="Arial Rounded MT Bold" panose="020F0704030504030204" pitchFamily="34" charset="0"/>
              </a:rPr>
              <a:t> pou </a:t>
            </a:r>
            <a:r>
              <a:rPr lang="fr-FR" sz="4000" b="1" dirty="0" err="1">
                <a:solidFill>
                  <a:srgbClr val="0000CC"/>
                </a:solidFill>
                <a:latin typeface="Arial Rounded MT Bold" panose="020F0704030504030204" pitchFamily="34" charset="0"/>
              </a:rPr>
              <a:t>mouin</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Ma chante </a:t>
            </a:r>
            <a:r>
              <a:rPr lang="fr-FR" sz="4000" b="1" dirty="0" err="1">
                <a:solidFill>
                  <a:srgbClr val="0000CC"/>
                </a:solidFill>
                <a:latin typeface="Arial Rounded MT Bold" panose="020F0704030504030204" pitchFamily="34" charset="0"/>
              </a:rPr>
              <a:t>amou</a:t>
            </a:r>
            <a:r>
              <a:rPr lang="fr-FR" sz="4000" b="1" dirty="0">
                <a:solidFill>
                  <a:srgbClr val="0000CC"/>
                </a:solidFill>
                <a:latin typeface="Arial Rounded MT Bold" panose="020F0704030504030204" pitchFamily="34" charset="0"/>
              </a:rPr>
              <a:t> li.</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Kè-m </a:t>
            </a:r>
            <a:r>
              <a:rPr lang="fr-FR" sz="4000" b="1" dirty="0" err="1">
                <a:solidFill>
                  <a:srgbClr val="0000CC"/>
                </a:solidFill>
                <a:latin typeface="Arial Rounded MT Bold" panose="020F0704030504030204" pitchFamily="34" charset="0"/>
              </a:rPr>
              <a:t>kontan</a:t>
            </a:r>
            <a:r>
              <a:rPr lang="fr-FR" sz="4000" b="1" dirty="0">
                <a:solidFill>
                  <a:srgbClr val="0000CC"/>
                </a:solidFill>
                <a:latin typeface="Arial Rounded MT Bold" panose="020F0704030504030204" pitchFamily="34" charset="0"/>
              </a:rPr>
              <a:t>, m-</a:t>
            </a:r>
            <a:r>
              <a:rPr lang="fr-FR" sz="4000" b="1" dirty="0" err="1">
                <a:solidFill>
                  <a:srgbClr val="0000CC"/>
                </a:solidFill>
                <a:latin typeface="Arial Rounded MT Bold" panose="020F0704030504030204" pitchFamily="34" charset="0"/>
              </a:rPr>
              <a:t>pa</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pè</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angnin</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098191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9ADF5-CCD6-240A-65AC-F923104E96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104659-B686-C9B6-F4EF-1236A8554CC6}"/>
              </a:ext>
            </a:extLst>
          </p:cNvPr>
          <p:cNvSpPr>
            <a:spLocks noGrp="1"/>
          </p:cNvSpPr>
          <p:nvPr>
            <p:ph sz="quarter" idx="1"/>
          </p:nvPr>
        </p:nvSpPr>
        <p:spPr>
          <a:xfrm>
            <a:off x="0" y="0"/>
            <a:ext cx="9144000" cy="6858000"/>
          </a:xfrm>
          <a:solidFill>
            <a:srgbClr val="66FFFF"/>
          </a:solidFill>
        </p:spPr>
        <p:txBody>
          <a:bodyPr>
            <a:normAutofit/>
          </a:bodyPr>
          <a:lstStyle/>
          <a:p>
            <a:pPr marL="0" indent="0" algn="ctr">
              <a:buNone/>
            </a:pPr>
            <a:r>
              <a:rPr lang="fr-FR" dirty="0">
                <a:solidFill>
                  <a:srgbClr val="FF0000"/>
                </a:solidFill>
                <a:latin typeface="Arial Rounded MT Bold" panose="020F0704030504030204" pitchFamily="34" charset="0"/>
              </a:rPr>
              <a:t>4-</a:t>
            </a:r>
            <a:endParaRPr lang="en-US" dirty="0">
              <a:solidFill>
                <a:srgbClr val="FF0000"/>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Gnou </a:t>
            </a:r>
            <a:r>
              <a:rPr lang="fr-FR" sz="4000" dirty="0" err="1">
                <a:latin typeface="Arial Rounded MT Bold" panose="020F0704030504030204" pitchFamily="34" charset="0"/>
              </a:rPr>
              <a:t>jou</a:t>
            </a:r>
            <a:r>
              <a:rPr lang="fr-FR" sz="4000" dirty="0">
                <a:latin typeface="Arial Rounded MT Bold" panose="020F0704030504030204" pitchFamily="34" charset="0"/>
              </a:rPr>
              <a:t> la </a:t>
            </a:r>
            <a:r>
              <a:rPr lang="fr-FR" sz="4000" dirty="0" err="1">
                <a:latin typeface="Arial Rounded MT Bold" panose="020F0704030504030204" pitchFamily="34" charset="0"/>
              </a:rPr>
              <a:t>vini</a:t>
            </a:r>
            <a:r>
              <a:rPr lang="fr-FR" sz="4000" dirty="0">
                <a:latin typeface="Arial Rounded MT Bold" panose="020F0704030504030204" pitchFamily="34" charset="0"/>
              </a:rPr>
              <a:t> pou </a:t>
            </a:r>
            <a:r>
              <a:rPr lang="fr-FR" sz="4000" dirty="0" err="1">
                <a:latin typeface="Arial Rounded MT Bold" panose="020F0704030504030204" pitchFamily="34" charset="0"/>
              </a:rPr>
              <a:t>resevoua</a:t>
            </a:r>
            <a:r>
              <a:rPr lang="fr-FR" sz="4000" dirty="0">
                <a:latin typeface="Arial Rounded MT Bold" panose="020F0704030504030204" pitchFamily="34" charset="0"/>
              </a:rPr>
              <a:t>-m</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Nan </a:t>
            </a:r>
            <a:r>
              <a:rPr lang="fr-FR" sz="4000" dirty="0" err="1">
                <a:latin typeface="Arial Rounded MT Bold" panose="020F0704030504030204" pitchFamily="34" charset="0"/>
              </a:rPr>
              <a:t>kay</a:t>
            </a:r>
            <a:r>
              <a:rPr lang="fr-FR" sz="4000" dirty="0">
                <a:latin typeface="Arial Rounded MT Bold" panose="020F0704030504030204" pitchFamily="34" charset="0"/>
              </a:rPr>
              <a:t>-l nan si bel </a:t>
            </a:r>
            <a:r>
              <a:rPr lang="fr-FR" sz="4000" dirty="0" err="1">
                <a:latin typeface="Arial Rounded MT Bold" panose="020F0704030504030204" pitchFamily="34" charset="0"/>
              </a:rPr>
              <a:t>siel</a:t>
            </a:r>
            <a:r>
              <a:rPr lang="fr-FR" sz="4000" dirty="0">
                <a:latin typeface="Arial Rounded MT Bold" panose="020F0704030504030204" pitchFamily="34" charset="0"/>
              </a:rPr>
              <a:t> la.</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Ma kite </a:t>
            </a:r>
            <a:r>
              <a:rPr lang="fr-FR" sz="4000" dirty="0" err="1">
                <a:latin typeface="Arial Rounded MT Bold" panose="020F0704030504030204" pitchFamily="34" charset="0"/>
              </a:rPr>
              <a:t>tè</a:t>
            </a:r>
            <a:r>
              <a:rPr lang="fr-FR" sz="4000" dirty="0">
                <a:latin typeface="Arial Rounded MT Bold" panose="020F0704030504030204" pitchFamily="34" charset="0"/>
              </a:rPr>
              <a:t> sa </a:t>
            </a:r>
            <a:r>
              <a:rPr lang="fr-FR" sz="4000" dirty="0" err="1">
                <a:latin typeface="Arial Rounded MT Bold" panose="020F0704030504030204" pitchFamily="34" charset="0"/>
              </a:rPr>
              <a:t>ak</a:t>
            </a:r>
            <a:r>
              <a:rPr lang="fr-FR" sz="4000" dirty="0">
                <a:latin typeface="Arial Rounded MT Bold" panose="020F0704030504030204" pitchFamily="34" charset="0"/>
              </a:rPr>
              <a:t> gnon </a:t>
            </a:r>
            <a:r>
              <a:rPr lang="fr-FR" sz="4000" dirty="0" err="1">
                <a:latin typeface="Arial Rounded MT Bold" panose="020F0704030504030204" pitchFamily="34" charset="0"/>
              </a:rPr>
              <a:t>gran</a:t>
            </a:r>
            <a:r>
              <a:rPr lang="fr-FR" sz="4000" dirty="0">
                <a:latin typeface="Arial Rounded MT Bold" panose="020F0704030504030204" pitchFamily="34" charset="0"/>
              </a:rPr>
              <a:t> joua;</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Ma </a:t>
            </a:r>
            <a:r>
              <a:rPr lang="fr-FR" sz="4000" dirty="0" err="1">
                <a:latin typeface="Arial Rounded MT Bold" panose="020F0704030504030204" pitchFamily="34" charset="0"/>
              </a:rPr>
              <a:t>ouè</a:t>
            </a:r>
            <a:r>
              <a:rPr lang="fr-FR" sz="4000" dirty="0">
                <a:latin typeface="Arial Rounded MT Bold" panose="020F0704030504030204" pitchFamily="34" charset="0"/>
              </a:rPr>
              <a:t> li </a:t>
            </a:r>
            <a:r>
              <a:rPr lang="fr-FR" sz="4000" dirty="0" err="1">
                <a:latin typeface="Arial Rounded MT Bold" panose="020F0704030504030204" pitchFamily="34" charset="0"/>
              </a:rPr>
              <a:t>anro</a:t>
            </a:r>
            <a:r>
              <a:rPr lang="fr-FR" sz="4000" dirty="0">
                <a:latin typeface="Arial Rounded MT Bold" panose="020F0704030504030204" pitchFamily="34" charset="0"/>
              </a:rPr>
              <a:t> </a:t>
            </a:r>
            <a:r>
              <a:rPr lang="fr-FR" sz="4000" dirty="0" err="1">
                <a:latin typeface="Arial Rounded MT Bold" panose="020F0704030504030204" pitchFamily="34" charset="0"/>
              </a:rPr>
              <a:t>jou</a:t>
            </a:r>
            <a:r>
              <a:rPr lang="fr-FR" sz="4000" dirty="0">
                <a:latin typeface="Arial Rounded MT Bold" panose="020F0704030504030204" pitchFamily="34" charset="0"/>
              </a:rPr>
              <a:t> sa.</a:t>
            </a:r>
          </a:p>
          <a:p>
            <a:pPr marL="0" indent="0" algn="ctr">
              <a:buNone/>
            </a:pPr>
            <a:r>
              <a:rPr lang="fr-FR" sz="4000" dirty="0">
                <a:solidFill>
                  <a:srgbClr val="FF0000"/>
                </a:solidFill>
                <a:latin typeface="Arial Rounded MT Bold" panose="020F0704030504030204" pitchFamily="34" charset="0"/>
              </a:rPr>
              <a:t>Ke</a:t>
            </a:r>
            <a:endParaRPr lang="en-US" sz="4000" dirty="0">
              <a:solidFill>
                <a:srgbClr val="FF0000"/>
              </a:solidFill>
              <a:latin typeface="Arial Rounded MT Bold" panose="020F0704030504030204" pitchFamily="34" charset="0"/>
            </a:endParaRPr>
          </a:p>
          <a:p>
            <a:pPr marL="0" indent="0" algn="ctr">
              <a:buNone/>
            </a:pP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Jezu</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Non pi </a:t>
            </a:r>
            <a:r>
              <a:rPr lang="fr-FR" sz="4000" b="1" dirty="0" err="1">
                <a:solidFill>
                  <a:srgbClr val="0000CC"/>
                </a:solidFill>
                <a:latin typeface="Arial Rounded MT Bold" panose="020F0704030504030204" pitchFamily="34" charset="0"/>
              </a:rPr>
              <a:t>dous</a:t>
            </a:r>
            <a:r>
              <a:rPr lang="fr-FR" sz="4000" b="1" dirty="0">
                <a:solidFill>
                  <a:srgbClr val="0000CC"/>
                </a:solidFill>
                <a:latin typeface="Arial Rounded MT Bold" panose="020F0704030504030204" pitchFamily="34" charset="0"/>
              </a:rPr>
              <a:t> pou </a:t>
            </a:r>
            <a:r>
              <a:rPr lang="fr-FR" sz="4000" b="1" dirty="0" err="1">
                <a:solidFill>
                  <a:srgbClr val="0000CC"/>
                </a:solidFill>
                <a:latin typeface="Arial Rounded MT Bold" panose="020F0704030504030204" pitchFamily="34" charset="0"/>
              </a:rPr>
              <a:t>mouin</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Ma chante </a:t>
            </a:r>
            <a:r>
              <a:rPr lang="fr-FR" sz="4000" b="1" dirty="0" err="1">
                <a:solidFill>
                  <a:srgbClr val="0000CC"/>
                </a:solidFill>
                <a:latin typeface="Arial Rounded MT Bold" panose="020F0704030504030204" pitchFamily="34" charset="0"/>
              </a:rPr>
              <a:t>amou</a:t>
            </a:r>
            <a:r>
              <a:rPr lang="fr-FR" sz="4000" b="1" dirty="0">
                <a:solidFill>
                  <a:srgbClr val="0000CC"/>
                </a:solidFill>
                <a:latin typeface="Arial Rounded MT Bold" panose="020F0704030504030204" pitchFamily="34" charset="0"/>
              </a:rPr>
              <a:t> li.</a:t>
            </a:r>
            <a:endParaRPr lang="en-US" sz="4000" dirty="0">
              <a:solidFill>
                <a:srgbClr val="0000CC"/>
              </a:solidFill>
              <a:latin typeface="Arial Rounded MT Bold" panose="020F0704030504030204" pitchFamily="34" charset="0"/>
            </a:endParaRPr>
          </a:p>
          <a:p>
            <a:pPr marL="0" indent="0" algn="ctr">
              <a:buNone/>
            </a:pPr>
            <a:r>
              <a:rPr lang="fr-FR" sz="4000" b="1" dirty="0">
                <a:solidFill>
                  <a:srgbClr val="0000CC"/>
                </a:solidFill>
                <a:latin typeface="Arial Rounded MT Bold" panose="020F0704030504030204" pitchFamily="34" charset="0"/>
              </a:rPr>
              <a:t>Kè-m </a:t>
            </a:r>
            <a:r>
              <a:rPr lang="fr-FR" sz="4000" b="1" dirty="0" err="1">
                <a:solidFill>
                  <a:srgbClr val="0000CC"/>
                </a:solidFill>
                <a:latin typeface="Arial Rounded MT Bold" panose="020F0704030504030204" pitchFamily="34" charset="0"/>
              </a:rPr>
              <a:t>kontan</a:t>
            </a:r>
            <a:r>
              <a:rPr lang="fr-FR" sz="4000" b="1" dirty="0">
                <a:solidFill>
                  <a:srgbClr val="0000CC"/>
                </a:solidFill>
                <a:latin typeface="Arial Rounded MT Bold" panose="020F0704030504030204" pitchFamily="34" charset="0"/>
              </a:rPr>
              <a:t>, m-</a:t>
            </a:r>
            <a:r>
              <a:rPr lang="fr-FR" sz="4000" b="1" dirty="0" err="1">
                <a:solidFill>
                  <a:srgbClr val="0000CC"/>
                </a:solidFill>
                <a:latin typeface="Arial Rounded MT Bold" panose="020F0704030504030204" pitchFamily="34" charset="0"/>
              </a:rPr>
              <a:t>pa</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pè</a:t>
            </a:r>
            <a:r>
              <a:rPr lang="fr-FR" sz="4000" b="1" dirty="0">
                <a:solidFill>
                  <a:srgbClr val="0000CC"/>
                </a:solidFill>
                <a:latin typeface="Arial Rounded MT Bold" panose="020F0704030504030204" pitchFamily="34" charset="0"/>
              </a:rPr>
              <a:t> </a:t>
            </a:r>
            <a:r>
              <a:rPr lang="fr-FR" sz="4000" b="1" dirty="0" err="1">
                <a:solidFill>
                  <a:srgbClr val="0000CC"/>
                </a:solidFill>
                <a:latin typeface="Arial Rounded MT Bold" panose="020F0704030504030204" pitchFamily="34" charset="0"/>
              </a:rPr>
              <a:t>angnin</a:t>
            </a:r>
            <a:r>
              <a:rPr lang="fr-FR" sz="4000" b="1"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1696469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Intercessory Prayer — Knit Pray Share"/>
          <p:cNvPicPr>
            <a:picLocks noGrp="1"/>
          </p:cNvPicPr>
          <p:nvPr>
            <p:ph sz="quarter" idx="1"/>
          </p:nvPr>
        </p:nvPicPr>
        <p:blipFill>
          <a:blip r:embed="rId2"/>
          <a:srcRect/>
          <a:stretch>
            <a:fillRect/>
          </a:stretch>
        </p:blipFill>
        <p:spPr bwMode="auto">
          <a:xfrm>
            <a:off x="0" y="1"/>
            <a:ext cx="9143999" cy="6857999"/>
          </a:xfrm>
          <a:prstGeom prst="rect">
            <a:avLst/>
          </a:prstGeom>
          <a:noFill/>
          <a:ln w="9525">
            <a:noFill/>
            <a:miter lim="800000"/>
            <a:headEnd/>
            <a:tailEnd/>
          </a:ln>
        </p:spPr>
      </p:pic>
      <p:sp>
        <p:nvSpPr>
          <p:cNvPr id="5" name="TextBox 4"/>
          <p:cNvSpPr txBox="1"/>
          <p:nvPr/>
        </p:nvSpPr>
        <p:spPr>
          <a:xfrm>
            <a:off x="0" y="381000"/>
            <a:ext cx="9144000" cy="923330"/>
          </a:xfrm>
          <a:prstGeom prst="rect">
            <a:avLst/>
          </a:prstGeom>
          <a:noFill/>
        </p:spPr>
        <p:txBody>
          <a:bodyPr wrap="square" rtlCol="0">
            <a:spAutoFit/>
          </a:bodyPr>
          <a:lstStyle/>
          <a:p>
            <a:pPr algn="ctr"/>
            <a:r>
              <a:rPr lang="en-US" sz="5400" b="1" dirty="0">
                <a:solidFill>
                  <a:srgbClr val="0000FF"/>
                </a:solidFill>
                <a:latin typeface="Algerian" pitchFamily="82" charset="0"/>
              </a:rPr>
              <a:t>PRIÈRE DE LOUANGE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15108-BBE5-3608-5487-A2D4CA7947C1}"/>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11D3A9A3-6BFF-F49E-DFAC-1985BE0EA9F8}"/>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3EE39FC6-FBD4-B94A-783F-28011C7F1345}"/>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b="1" dirty="0">
                <a:solidFill>
                  <a:srgbClr val="0000CC"/>
                </a:solidFill>
                <a:latin typeface="Arial Rounded MT Bold" panose="020F0704030504030204" pitchFamily="34" charset="0"/>
              </a:rPr>
              <a:t>LECTURE:SOM 81</a:t>
            </a:r>
            <a:endParaRPr lang="en-US" sz="4000" dirty="0">
              <a:latin typeface="Arial Rounded MT Bold" panose="020F0704030504030204" pitchFamily="34" charset="0"/>
            </a:endParaRPr>
          </a:p>
          <a:p>
            <a:pPr algn="just"/>
            <a:r>
              <a:rPr lang="en-US" sz="4000" b="1" dirty="0">
                <a:latin typeface="Arial Rounded MT Bold" panose="020F0704030504030204" pitchFamily="34" charset="0"/>
              </a:rPr>
              <a:t>1 </a:t>
            </a:r>
            <a:r>
              <a:rPr lang="en-US" sz="4000" dirty="0">
                <a:latin typeface="Arial Rounded MT Bold" panose="020F0704030504030204" pitchFamily="34" charset="0"/>
              </a:rPr>
              <a:t>Pou </a:t>
            </a:r>
            <a:r>
              <a:rPr lang="en-US" sz="4000" dirty="0" err="1">
                <a:latin typeface="Arial Rounded MT Bold" panose="020F0704030504030204" pitchFamily="34" charset="0"/>
              </a:rPr>
              <a:t>chèf</a:t>
            </a:r>
            <a:r>
              <a:rPr lang="en-US" sz="4000" dirty="0">
                <a:latin typeface="Arial Rounded MT Bold" panose="020F0704030504030204" pitchFamily="34" charset="0"/>
              </a:rPr>
              <a:t> </a:t>
            </a:r>
            <a:r>
              <a:rPr lang="en-US" sz="4000" dirty="0" err="1">
                <a:latin typeface="Arial Rounded MT Bold" panose="020F0704030504030204" pitchFamily="34" charset="0"/>
              </a:rPr>
              <a:t>sanba</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Se sou </a:t>
            </a:r>
            <a:r>
              <a:rPr lang="en-US" sz="4000" dirty="0" err="1">
                <a:latin typeface="Arial Rounded MT Bold" panose="020F0704030504030204" pitchFamily="34" charset="0"/>
              </a:rPr>
              <a:t>lè</a:t>
            </a:r>
            <a:r>
              <a:rPr lang="en-US" sz="4000" dirty="0">
                <a:latin typeface="Arial Rounded MT Bold" panose="020F0704030504030204" pitchFamily="34" charset="0"/>
              </a:rPr>
              <a:t> </a:t>
            </a:r>
            <a:r>
              <a:rPr lang="en-US" sz="4000" dirty="0" err="1">
                <a:latin typeface="Arial Rounded MT Bold" panose="020F0704030504030204" pitchFamily="34" charset="0"/>
              </a:rPr>
              <a:t>chante</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chante</a:t>
            </a:r>
            <a:r>
              <a:rPr lang="en-US" sz="4000" dirty="0">
                <a:latin typeface="Arial Rounded MT Bold" panose="020F0704030504030204" pitchFamily="34" charset="0"/>
              </a:rPr>
              <a:t> </a:t>
            </a:r>
            <a:r>
              <a:rPr lang="en-US" sz="4000" dirty="0" err="1">
                <a:latin typeface="Arial Rounded MT Bold" panose="020F0704030504030204" pitchFamily="34" charset="0"/>
              </a:rPr>
              <a:t>lè</a:t>
            </a:r>
            <a:r>
              <a:rPr lang="en-US" sz="4000" dirty="0">
                <a:latin typeface="Arial Rounded MT Bold" panose="020F0704030504030204" pitchFamily="34" charset="0"/>
              </a:rPr>
              <a:t> </a:t>
            </a:r>
            <a:r>
              <a:rPr lang="en-US" sz="4000" dirty="0" err="1">
                <a:latin typeface="Arial Rounded MT Bold" panose="020F0704030504030204" pitchFamily="34" charset="0"/>
              </a:rPr>
              <a:t>y'ap</a:t>
            </a:r>
            <a:r>
              <a:rPr lang="en-US" sz="4000" dirty="0">
                <a:latin typeface="Arial Rounded MT Bold" panose="020F0704030504030204" pitchFamily="34" charset="0"/>
              </a:rPr>
              <a:t> </a:t>
            </a:r>
            <a:r>
              <a:rPr lang="en-US" sz="4000" dirty="0" err="1">
                <a:latin typeface="Arial Rounded MT Bold" panose="020F0704030504030204" pitchFamily="34" charset="0"/>
              </a:rPr>
              <a:t>kraze</a:t>
            </a:r>
            <a:r>
              <a:rPr lang="en-US" sz="4000" dirty="0">
                <a:latin typeface="Arial Rounded MT Bold" panose="020F0704030504030204" pitchFamily="34" charset="0"/>
              </a:rPr>
              <a:t> </a:t>
            </a:r>
            <a:r>
              <a:rPr lang="en-US" sz="4000" dirty="0" err="1">
                <a:latin typeface="Arial Rounded MT Bold" panose="020F0704030504030204" pitchFamily="34" charset="0"/>
              </a:rPr>
              <a:t>rezen</a:t>
            </a:r>
            <a:r>
              <a:rPr lang="en-US" sz="4000" dirty="0">
                <a:latin typeface="Arial Rounded MT Bold" panose="020F0704030504030204" pitchFamily="34" charset="0"/>
              </a:rPr>
              <a:t>. Se yon </a:t>
            </a:r>
            <a:r>
              <a:rPr lang="en-US" sz="4000" dirty="0" err="1">
                <a:latin typeface="Arial Rounded MT Bold" panose="020F0704030504030204" pitchFamily="34" charset="0"/>
              </a:rPr>
              <a:t>sòm</a:t>
            </a:r>
            <a:r>
              <a:rPr lang="en-US" sz="4000" dirty="0">
                <a:latin typeface="Arial Rounded MT Bold" panose="020F0704030504030204" pitchFamily="34" charset="0"/>
              </a:rPr>
              <a:t> Asaf. </a:t>
            </a:r>
          </a:p>
          <a:p>
            <a:pPr algn="just"/>
            <a:r>
              <a:rPr lang="en-US" sz="4000" dirty="0">
                <a:solidFill>
                  <a:srgbClr val="0033CC"/>
                </a:solidFill>
                <a:latin typeface="Arial Rounded MT Bold" panose="020F0704030504030204" pitchFamily="34" charset="0"/>
              </a:rPr>
              <a:t>2 Chante </a:t>
            </a:r>
            <a:r>
              <a:rPr lang="en-US" sz="4000" dirty="0" err="1">
                <a:solidFill>
                  <a:srgbClr val="0033CC"/>
                </a:solidFill>
                <a:latin typeface="Arial Rounded MT Bold" panose="020F0704030504030204" pitchFamily="34" charset="0"/>
              </a:rPr>
              <a:t>ak</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kè</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kontan</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pou</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Bondye</a:t>
            </a:r>
            <a:r>
              <a:rPr lang="en-US" sz="4000" dirty="0">
                <a:solidFill>
                  <a:srgbClr val="0033CC"/>
                </a:solidFill>
                <a:latin typeface="Arial Rounded MT Bold" panose="020F0704030504030204" pitchFamily="34" charset="0"/>
              </a:rPr>
              <a:t> ki tout </a:t>
            </a:r>
            <a:r>
              <a:rPr lang="en-US" sz="4000" dirty="0" err="1">
                <a:solidFill>
                  <a:srgbClr val="0033CC"/>
                </a:solidFill>
                <a:latin typeface="Arial Rounded MT Bold" panose="020F0704030504030204" pitchFamily="34" charset="0"/>
              </a:rPr>
              <a:t>defans</a:t>
            </a:r>
            <a:r>
              <a:rPr lang="en-US" sz="4000" dirty="0">
                <a:solidFill>
                  <a:srgbClr val="0033CC"/>
                </a:solidFill>
                <a:latin typeface="Arial Rounded MT Bold" panose="020F0704030504030204" pitchFamily="34" charset="0"/>
              </a:rPr>
              <a:t> nou! </a:t>
            </a:r>
            <a:r>
              <a:rPr lang="en-US" sz="4000" dirty="0" err="1">
                <a:solidFill>
                  <a:srgbClr val="0033CC"/>
                </a:solidFill>
                <a:latin typeface="Arial Rounded MT Bold" panose="020F0704030504030204" pitchFamily="34" charset="0"/>
              </a:rPr>
              <a:t>Fè</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fèt</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pou</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Bondye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Jakòb</a:t>
            </a:r>
            <a:r>
              <a:rPr lang="en-US" sz="4000" dirty="0">
                <a:solidFill>
                  <a:srgbClr val="0033CC"/>
                </a:solidFill>
                <a:latin typeface="Arial Rounded MT Bold" panose="020F0704030504030204" pitchFamily="34" charset="0"/>
              </a:rPr>
              <a:t> la!</a:t>
            </a:r>
          </a:p>
          <a:p>
            <a:pPr algn="just"/>
            <a:r>
              <a:rPr lang="en-US" sz="4000" b="1" baseline="30000" dirty="0">
                <a:latin typeface="Arial Rounded MT Bold" panose="020F0704030504030204" pitchFamily="34" charset="0"/>
              </a:rPr>
              <a:t>3 </a:t>
            </a:r>
            <a:r>
              <a:rPr lang="en-US" sz="4000" dirty="0" err="1">
                <a:latin typeface="Arial Rounded MT Bold" panose="020F0704030504030204" pitchFamily="34" charset="0"/>
              </a:rPr>
              <a:t>Konmanse</a:t>
            </a:r>
            <a:r>
              <a:rPr lang="en-US" sz="4000" dirty="0">
                <a:latin typeface="Arial Rounded MT Bold" panose="020F0704030504030204" pitchFamily="34" charset="0"/>
              </a:rPr>
              <a:t> </a:t>
            </a:r>
            <a:r>
              <a:rPr lang="en-US" sz="4000" dirty="0" err="1">
                <a:latin typeface="Arial Rounded MT Bold" panose="020F0704030504030204" pitchFamily="34" charset="0"/>
              </a:rPr>
              <a:t>chante</a:t>
            </a:r>
            <a:r>
              <a:rPr lang="en-US" sz="4000" dirty="0">
                <a:latin typeface="Arial Rounded MT Bold" panose="020F0704030504030204" pitchFamily="34" charset="0"/>
              </a:rPr>
              <a:t> a. Bat </a:t>
            </a:r>
            <a:r>
              <a:rPr lang="en-US" sz="4000" dirty="0" err="1">
                <a:latin typeface="Arial Rounded MT Bold" panose="020F0704030504030204" pitchFamily="34" charset="0"/>
              </a:rPr>
              <a:t>tanbouren</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Jwe</a:t>
            </a:r>
            <a:r>
              <a:rPr lang="en-US" sz="4000" dirty="0">
                <a:latin typeface="Arial Rounded MT Bold" panose="020F0704030504030204" pitchFamily="34" charset="0"/>
              </a:rPr>
              <a:t> </a:t>
            </a:r>
            <a:r>
              <a:rPr lang="en-US" sz="4000" dirty="0" err="1">
                <a:latin typeface="Arial Rounded MT Bold" panose="020F0704030504030204" pitchFamily="34" charset="0"/>
              </a:rPr>
              <a:t>bèl</a:t>
            </a:r>
            <a:r>
              <a:rPr lang="en-US" sz="4000" dirty="0">
                <a:latin typeface="Arial Rounded MT Bold" panose="020F0704030504030204" pitchFamily="34" charset="0"/>
              </a:rPr>
              <a:t> </a:t>
            </a:r>
            <a:r>
              <a:rPr lang="en-US" sz="4000" dirty="0" err="1">
                <a:latin typeface="Arial Rounded MT Bold" panose="020F0704030504030204" pitchFamily="34" charset="0"/>
              </a:rPr>
              <a:t>mizik</a:t>
            </a:r>
            <a:r>
              <a:rPr lang="en-US" sz="4000" dirty="0">
                <a:latin typeface="Arial Rounded MT Bold" panose="020F0704030504030204" pitchFamily="34" charset="0"/>
              </a:rPr>
              <a:t> sou </a:t>
            </a:r>
            <a:r>
              <a:rPr lang="en-US" sz="4000" dirty="0" err="1">
                <a:latin typeface="Arial Rounded MT Bold" panose="020F0704030504030204" pitchFamily="34" charset="0"/>
              </a:rPr>
              <a:t>gita</a:t>
            </a:r>
            <a:r>
              <a:rPr lang="en-US" sz="4000" dirty="0">
                <a:latin typeface="Arial Rounded MT Bold" panose="020F0704030504030204" pitchFamily="34" charset="0"/>
              </a:rPr>
              <a:t> </a:t>
            </a:r>
            <a:r>
              <a:rPr lang="en-US" sz="4000" dirty="0" err="1">
                <a:latin typeface="Arial Rounded MT Bold" panose="020F0704030504030204" pitchFamily="34" charset="0"/>
              </a:rPr>
              <a:t>ak</a:t>
            </a:r>
            <a:r>
              <a:rPr lang="en-US" sz="4000" dirty="0">
                <a:latin typeface="Arial Rounded MT Bold" panose="020F0704030504030204" pitchFamily="34" charset="0"/>
              </a:rPr>
              <a:t> </a:t>
            </a:r>
            <a:r>
              <a:rPr lang="en-US" sz="4000" dirty="0" err="1">
                <a:latin typeface="Arial Rounded MT Bold" panose="020F0704030504030204" pitchFamily="34" charset="0"/>
              </a:rPr>
              <a:t>bandjo</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a:t>
            </a:r>
          </a:p>
        </p:txBody>
      </p:sp>
    </p:spTree>
    <p:extLst>
      <p:ext uri="{BB962C8B-B14F-4D97-AF65-F5344CB8AC3E}">
        <p14:creationId xmlns:p14="http://schemas.microsoft.com/office/powerpoint/2010/main" val="2880636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0B4FF8-24C6-9115-5DC0-1F90BF8E5A1D}"/>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855D8BAA-DD87-E1B4-4075-E5334FE183A7}"/>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EC9871B1-7210-7686-C382-2A672CE17A91}"/>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b="1" baseline="30000" dirty="0">
                <a:latin typeface="Arial Rounded MT Bold" panose="020F0704030504030204" pitchFamily="34" charset="0"/>
              </a:rPr>
              <a:t>4 </a:t>
            </a:r>
            <a:r>
              <a:rPr lang="en-US" sz="4000" dirty="0" err="1">
                <a:latin typeface="Arial Rounded MT Bold" panose="020F0704030504030204" pitchFamily="34" charset="0"/>
              </a:rPr>
              <a:t>Kònen</a:t>
            </a:r>
            <a:r>
              <a:rPr lang="en-US" sz="4000" dirty="0">
                <a:latin typeface="Arial Rounded MT Bold" panose="020F0704030504030204" pitchFamily="34" charset="0"/>
              </a:rPr>
              <a:t> </a:t>
            </a:r>
            <a:r>
              <a:rPr lang="en-US" sz="4000" dirty="0" err="1">
                <a:latin typeface="Arial Rounded MT Bold" panose="020F0704030504030204" pitchFamily="34" charset="0"/>
              </a:rPr>
              <a:t>twonpèt</a:t>
            </a:r>
            <a:r>
              <a:rPr lang="en-US" sz="4000" dirty="0">
                <a:latin typeface="Arial Rounded MT Bold" panose="020F0704030504030204" pitchFamily="34" charset="0"/>
              </a:rPr>
              <a:t> </a:t>
            </a:r>
            <a:r>
              <a:rPr lang="en-US" sz="4000" dirty="0" err="1">
                <a:latin typeface="Arial Rounded MT Bold" panose="020F0704030504030204" pitchFamily="34" charset="0"/>
              </a:rPr>
              <a:t>pou</a:t>
            </a:r>
            <a:r>
              <a:rPr lang="en-US" sz="4000" dirty="0">
                <a:latin typeface="Arial Rounded MT Bold" panose="020F0704030504030204" pitchFamily="34" charset="0"/>
              </a:rPr>
              <a:t> </a:t>
            </a:r>
            <a:r>
              <a:rPr lang="en-US" sz="4000" dirty="0" err="1">
                <a:latin typeface="Arial Rounded MT Bold" panose="020F0704030504030204" pitchFamily="34" charset="0"/>
              </a:rPr>
              <a:t>anonse</a:t>
            </a:r>
            <a:r>
              <a:rPr lang="en-US" sz="4000" dirty="0">
                <a:latin typeface="Arial Rounded MT Bold" panose="020F0704030504030204" pitchFamily="34" charset="0"/>
              </a:rPr>
              <a:t> </a:t>
            </a:r>
            <a:r>
              <a:rPr lang="en-US" sz="4000" dirty="0" err="1">
                <a:latin typeface="Arial Rounded MT Bold" panose="020F0704030504030204" pitchFamily="34" charset="0"/>
              </a:rPr>
              <a:t>fèt</a:t>
            </a:r>
            <a:r>
              <a:rPr lang="en-US" sz="4000" dirty="0">
                <a:latin typeface="Arial Rounded MT Bold" panose="020F0704030504030204" pitchFamily="34" charset="0"/>
              </a:rPr>
              <a:t> la, </a:t>
            </a:r>
            <a:r>
              <a:rPr lang="en-US" sz="4000" dirty="0" err="1">
                <a:latin typeface="Arial Rounded MT Bold" panose="020F0704030504030204" pitchFamily="34" charset="0"/>
              </a:rPr>
              <a:t>lè</a:t>
            </a:r>
            <a:r>
              <a:rPr lang="en-US" sz="4000" dirty="0">
                <a:latin typeface="Arial Rounded MT Bold" panose="020F0704030504030204" pitchFamily="34" charset="0"/>
              </a:rPr>
              <a:t> </a:t>
            </a:r>
            <a:r>
              <a:rPr lang="en-US" sz="4000" dirty="0" err="1">
                <a:latin typeface="Arial Rounded MT Bold" panose="020F0704030504030204" pitchFamily="34" charset="0"/>
              </a:rPr>
              <a:t>lalin</a:t>
            </a:r>
            <a:r>
              <a:rPr lang="en-US" sz="4000" dirty="0">
                <a:latin typeface="Arial Rounded MT Bold" panose="020F0704030504030204" pitchFamily="34" charset="0"/>
              </a:rPr>
              <a:t> lan </a:t>
            </a:r>
            <a:r>
              <a:rPr lang="en-US" sz="4000" dirty="0" err="1">
                <a:latin typeface="Arial Rounded MT Bold" panose="020F0704030504030204" pitchFamily="34" charset="0"/>
              </a:rPr>
              <a:t>nouvèl</a:t>
            </a:r>
            <a:r>
              <a:rPr lang="en-US" sz="4000" dirty="0">
                <a:latin typeface="Arial Rounded MT Bold" panose="020F0704030504030204" pitchFamily="34" charset="0"/>
              </a:rPr>
              <a:t>, </a:t>
            </a:r>
            <a:r>
              <a:rPr lang="en-US" sz="4000" dirty="0" err="1">
                <a:latin typeface="Arial Rounded MT Bold" panose="020F0704030504030204" pitchFamily="34" charset="0"/>
              </a:rPr>
              <a:t>ak</a:t>
            </a:r>
            <a:r>
              <a:rPr lang="en-US" sz="4000" dirty="0">
                <a:latin typeface="Arial Rounded MT Bold" panose="020F0704030504030204" pitchFamily="34" charset="0"/>
              </a:rPr>
              <a:t> </a:t>
            </a:r>
            <a:r>
              <a:rPr lang="en-US" sz="4000" dirty="0" err="1">
                <a:latin typeface="Arial Rounded MT Bold" panose="020F0704030504030204" pitchFamily="34" charset="0"/>
              </a:rPr>
              <a:t>lè</a:t>
            </a:r>
            <a:r>
              <a:rPr lang="en-US" sz="4000" dirty="0">
                <a:latin typeface="Arial Rounded MT Bold" panose="020F0704030504030204" pitchFamily="34" charset="0"/>
              </a:rPr>
              <a:t> li </a:t>
            </a:r>
            <a:r>
              <a:rPr lang="en-US" sz="4000" dirty="0" err="1">
                <a:latin typeface="Arial Rounded MT Bold" panose="020F0704030504030204" pitchFamily="34" charset="0"/>
              </a:rPr>
              <a:t>plenn</a:t>
            </a:r>
            <a:r>
              <a:rPr lang="en-US" sz="4000" dirty="0">
                <a:latin typeface="Arial Rounded MT Bold" panose="020F0704030504030204" pitchFamily="34" charset="0"/>
              </a:rPr>
              <a:t>!</a:t>
            </a:r>
          </a:p>
          <a:p>
            <a:pPr algn="just"/>
            <a:r>
              <a:rPr lang="en-US" sz="4000" b="1" baseline="30000" dirty="0">
                <a:solidFill>
                  <a:srgbClr val="0033CC"/>
                </a:solidFill>
                <a:latin typeface="Arial Rounded MT Bold" panose="020F0704030504030204" pitchFamily="34" charset="0"/>
              </a:rPr>
              <a:t>5 </a:t>
            </a:r>
            <a:r>
              <a:rPr lang="en-US" sz="4000" dirty="0">
                <a:solidFill>
                  <a:srgbClr val="0033CC"/>
                </a:solidFill>
                <a:latin typeface="Arial Rounded MT Bold" panose="020F0704030504030204" pitchFamily="34" charset="0"/>
              </a:rPr>
              <a:t>Se yon </a:t>
            </a:r>
            <a:r>
              <a:rPr lang="en-US" sz="4000" dirty="0" err="1">
                <a:solidFill>
                  <a:srgbClr val="0033CC"/>
                </a:solidFill>
                <a:latin typeface="Arial Rounded MT Bold" panose="020F0704030504030204" pitchFamily="34" charset="0"/>
              </a:rPr>
              <a:t>lwa</a:t>
            </a:r>
            <a:r>
              <a:rPr lang="en-US" sz="4000" dirty="0">
                <a:solidFill>
                  <a:srgbClr val="0033CC"/>
                </a:solidFill>
                <a:latin typeface="Arial Rounded MT Bold" panose="020F0704030504030204" pitchFamily="34" charset="0"/>
              </a:rPr>
              <a:t> nan </a:t>
            </a:r>
            <a:r>
              <a:rPr lang="en-US" sz="4000" dirty="0" err="1">
                <a:solidFill>
                  <a:srgbClr val="0033CC"/>
                </a:solidFill>
                <a:latin typeface="Arial Rounded MT Bold" panose="020F0704030504030204" pitchFamily="34" charset="0"/>
              </a:rPr>
              <a:t>peyi</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Izrayèl</a:t>
            </a:r>
            <a:r>
              <a:rPr lang="en-US" sz="4000" dirty="0">
                <a:solidFill>
                  <a:srgbClr val="0033CC"/>
                </a:solidFill>
                <a:latin typeface="Arial Rounded MT Bold" panose="020F0704030504030204" pitchFamily="34" charset="0"/>
              </a:rPr>
              <a:t>, se yon </a:t>
            </a:r>
            <a:r>
              <a:rPr lang="en-US" sz="4000" dirty="0" err="1">
                <a:solidFill>
                  <a:srgbClr val="0033CC"/>
                </a:solidFill>
                <a:latin typeface="Arial Rounded MT Bold" panose="020F0704030504030204" pitchFamily="34" charset="0"/>
              </a:rPr>
              <a:t>lòd</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Bondye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Jakòb</a:t>
            </a:r>
            <a:r>
              <a:rPr lang="en-US" sz="4000" dirty="0">
                <a:solidFill>
                  <a:srgbClr val="0033CC"/>
                </a:solidFill>
                <a:latin typeface="Arial Rounded MT Bold" panose="020F0704030504030204" pitchFamily="34" charset="0"/>
              </a:rPr>
              <a:t> la bay!</a:t>
            </a:r>
          </a:p>
          <a:p>
            <a:pPr algn="just"/>
            <a:r>
              <a:rPr lang="en-US" sz="4000" b="1" baseline="30000" dirty="0">
                <a:latin typeface="Arial Rounded MT Bold" panose="020F0704030504030204" pitchFamily="34" charset="0"/>
              </a:rPr>
              <a:t>6 </a:t>
            </a:r>
            <a:r>
              <a:rPr lang="en-US" sz="4000" dirty="0" err="1">
                <a:latin typeface="Arial Rounded MT Bold" panose="020F0704030504030204" pitchFamily="34" charset="0"/>
              </a:rPr>
              <a:t>Bondye</a:t>
            </a:r>
            <a:r>
              <a:rPr lang="en-US" sz="4000" dirty="0">
                <a:latin typeface="Arial Rounded MT Bold" panose="020F0704030504030204" pitchFamily="34" charset="0"/>
              </a:rPr>
              <a:t> </a:t>
            </a:r>
            <a:r>
              <a:rPr lang="en-US" sz="4000" dirty="0" err="1">
                <a:latin typeface="Arial Rounded MT Bold" panose="020F0704030504030204" pitchFamily="34" charset="0"/>
              </a:rPr>
              <a:t>te</a:t>
            </a:r>
            <a:r>
              <a:rPr lang="en-US" sz="4000" dirty="0">
                <a:latin typeface="Arial Rounded MT Bold" panose="020F0704030504030204" pitchFamily="34" charset="0"/>
              </a:rPr>
              <a:t> </a:t>
            </a:r>
            <a:r>
              <a:rPr lang="en-US" sz="4000" dirty="0" err="1">
                <a:latin typeface="Arial Rounded MT Bold" panose="020F0704030504030204" pitchFamily="34" charset="0"/>
              </a:rPr>
              <a:t>fè</a:t>
            </a:r>
            <a:r>
              <a:rPr lang="en-US" sz="4000" dirty="0">
                <a:latin typeface="Arial Rounded MT Bold" panose="020F0704030504030204" pitchFamily="34" charset="0"/>
              </a:rPr>
              <a:t> </a:t>
            </a:r>
            <a:r>
              <a:rPr lang="en-US" sz="4000" dirty="0" err="1">
                <a:latin typeface="Arial Rounded MT Bold" panose="020F0704030504030204" pitchFamily="34" charset="0"/>
              </a:rPr>
              <a:t>sa</a:t>
            </a:r>
            <a:r>
              <a:rPr lang="en-US" sz="4000" dirty="0">
                <a:latin typeface="Arial Rounded MT Bold" panose="020F0704030504030204" pitchFamily="34" charset="0"/>
              </a:rPr>
              <a:t> </a:t>
            </a:r>
            <a:r>
              <a:rPr lang="en-US" sz="4000" dirty="0" err="1">
                <a:latin typeface="Arial Rounded MT Bold" panose="020F0704030504030204" pitchFamily="34" charset="0"/>
              </a:rPr>
              <a:t>tounen</a:t>
            </a:r>
            <a:r>
              <a:rPr lang="en-US" sz="4000" dirty="0">
                <a:latin typeface="Arial Rounded MT Bold" panose="020F0704030504030204" pitchFamily="34" charset="0"/>
              </a:rPr>
              <a:t> yon </a:t>
            </a:r>
            <a:r>
              <a:rPr lang="en-US" sz="4000" dirty="0" err="1">
                <a:latin typeface="Arial Rounded MT Bold" panose="020F0704030504030204" pitchFamily="34" charset="0"/>
              </a:rPr>
              <a:t>lwa</a:t>
            </a:r>
            <a:r>
              <a:rPr lang="en-US" sz="4000" dirty="0">
                <a:latin typeface="Arial Rounded MT Bold" panose="020F0704030504030204" pitchFamily="34" charset="0"/>
              </a:rPr>
              <a:t> </a:t>
            </a:r>
            <a:r>
              <a:rPr lang="en-US" sz="4000" dirty="0" err="1">
                <a:latin typeface="Arial Rounded MT Bold" panose="020F0704030504030204" pitchFamily="34" charset="0"/>
              </a:rPr>
              <a:t>pou</a:t>
            </a:r>
            <a:r>
              <a:rPr lang="en-US" sz="4000" dirty="0">
                <a:latin typeface="Arial Rounded MT Bold" panose="020F0704030504030204" pitchFamily="34" charset="0"/>
              </a:rPr>
              <a:t> </a:t>
            </a:r>
            <a:r>
              <a:rPr lang="en-US" sz="4000" dirty="0" err="1">
                <a:latin typeface="Arial Rounded MT Bold" panose="020F0704030504030204" pitchFamily="34" charset="0"/>
              </a:rPr>
              <a:t>pitit</a:t>
            </a:r>
            <a:r>
              <a:rPr lang="en-US" sz="4000" dirty="0">
                <a:latin typeface="Arial Rounded MT Bold" panose="020F0704030504030204" pitchFamily="34" charset="0"/>
              </a:rPr>
              <a:t> </a:t>
            </a:r>
            <a:r>
              <a:rPr lang="en-US" sz="4000" dirty="0" err="1">
                <a:latin typeface="Arial Rounded MT Bold" panose="020F0704030504030204" pitchFamily="34" charset="0"/>
              </a:rPr>
              <a:t>pitit</a:t>
            </a:r>
            <a:r>
              <a:rPr lang="en-US" sz="4000" dirty="0">
                <a:latin typeface="Arial Rounded MT Bold" panose="020F0704030504030204" pitchFamily="34" charset="0"/>
              </a:rPr>
              <a:t> </a:t>
            </a:r>
            <a:r>
              <a:rPr lang="en-US" sz="4000" dirty="0" err="1">
                <a:latin typeface="Arial Rounded MT Bold" panose="020F0704030504030204" pitchFamily="34" charset="0"/>
              </a:rPr>
              <a:t>Jozèf</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lè</a:t>
            </a:r>
            <a:r>
              <a:rPr lang="en-US" sz="4000" dirty="0">
                <a:latin typeface="Arial Rounded MT Bold" panose="020F0704030504030204" pitchFamily="34" charset="0"/>
              </a:rPr>
              <a:t> li </a:t>
            </a:r>
            <a:r>
              <a:rPr lang="en-US" sz="4000" dirty="0" err="1">
                <a:latin typeface="Arial Rounded MT Bold" panose="020F0704030504030204" pitchFamily="34" charset="0"/>
              </a:rPr>
              <a:t>te</a:t>
            </a:r>
            <a:r>
              <a:rPr lang="en-US" sz="4000" dirty="0">
                <a:latin typeface="Arial Rounded MT Bold" panose="020F0704030504030204" pitchFamily="34" charset="0"/>
              </a:rPr>
              <a:t> </a:t>
            </a:r>
            <a:r>
              <a:rPr lang="en-US" sz="4000" dirty="0" err="1">
                <a:latin typeface="Arial Rounded MT Bold" panose="020F0704030504030204" pitchFamily="34" charset="0"/>
              </a:rPr>
              <a:t>fè</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soti</a:t>
            </a:r>
            <a:r>
              <a:rPr lang="en-US" sz="4000" dirty="0">
                <a:latin typeface="Arial Rounded MT Bold" panose="020F0704030504030204" pitchFamily="34" charset="0"/>
              </a:rPr>
              <a:t> nan </a:t>
            </a:r>
            <a:r>
              <a:rPr lang="en-US" sz="4000" dirty="0" err="1">
                <a:latin typeface="Arial Rounded MT Bold" panose="020F0704030504030204" pitchFamily="34" charset="0"/>
              </a:rPr>
              <a:t>peyi</a:t>
            </a:r>
            <a:r>
              <a:rPr lang="en-US" sz="4000" dirty="0">
                <a:latin typeface="Arial Rounded MT Bold" panose="020F0704030504030204" pitchFamily="34" charset="0"/>
              </a:rPr>
              <a:t> </a:t>
            </a:r>
            <a:r>
              <a:rPr lang="en-US" sz="4000" dirty="0" err="1">
                <a:latin typeface="Arial Rounded MT Bold" panose="020F0704030504030204" pitchFamily="34" charset="0"/>
              </a:rPr>
              <a:t>Lejip</a:t>
            </a:r>
            <a:r>
              <a:rPr lang="en-US" sz="4000" dirty="0">
                <a:latin typeface="Arial Rounded MT Bold" panose="020F0704030504030204" pitchFamily="34" charset="0"/>
              </a:rPr>
              <a:t> la. </a:t>
            </a:r>
            <a:r>
              <a:rPr lang="en-US" sz="4000" dirty="0" err="1">
                <a:latin typeface="Arial Rounded MT Bold" panose="020F0704030504030204" pitchFamily="34" charset="0"/>
              </a:rPr>
              <a:t>Mwen</a:t>
            </a:r>
            <a:r>
              <a:rPr lang="en-US" sz="4000" dirty="0">
                <a:latin typeface="Arial Rounded MT Bold" panose="020F0704030504030204" pitchFamily="34" charset="0"/>
              </a:rPr>
              <a:t> </a:t>
            </a:r>
            <a:r>
              <a:rPr lang="en-US" sz="4000" dirty="0" err="1">
                <a:latin typeface="Arial Rounded MT Bold" panose="020F0704030504030204" pitchFamily="34" charset="0"/>
              </a:rPr>
              <a:t>tande</a:t>
            </a:r>
            <a:r>
              <a:rPr lang="en-US" sz="4000" dirty="0">
                <a:latin typeface="Arial Rounded MT Bold" panose="020F0704030504030204" pitchFamily="34" charset="0"/>
              </a:rPr>
              <a:t> yon </a:t>
            </a:r>
            <a:r>
              <a:rPr lang="en-US" sz="4000" dirty="0" err="1">
                <a:latin typeface="Arial Rounded MT Bold" panose="020F0704030504030204" pitchFamily="34" charset="0"/>
              </a:rPr>
              <a:t>vwa</a:t>
            </a:r>
            <a:r>
              <a:rPr lang="en-US" sz="4000" dirty="0">
                <a:latin typeface="Arial Rounded MT Bold" panose="020F0704030504030204" pitchFamily="34" charset="0"/>
              </a:rPr>
              <a:t> </a:t>
            </a:r>
            <a:r>
              <a:rPr lang="en-US" sz="4000" dirty="0" err="1">
                <a:latin typeface="Arial Rounded MT Bold" panose="020F0704030504030204" pitchFamily="34" charset="0"/>
              </a:rPr>
              <a:t>mwen</a:t>
            </a:r>
            <a:r>
              <a:rPr lang="en-US" sz="4000" dirty="0">
                <a:latin typeface="Arial Rounded MT Bold" panose="020F0704030504030204" pitchFamily="34" charset="0"/>
              </a:rPr>
              <a:t> pa </a:t>
            </a:r>
            <a:r>
              <a:rPr lang="en-US" sz="4000" dirty="0" err="1">
                <a:latin typeface="Arial Rounded MT Bold" panose="020F0704030504030204" pitchFamily="34" charset="0"/>
              </a:rPr>
              <a:t>rekonèt</a:t>
            </a:r>
            <a:r>
              <a:rPr lang="en-US" sz="4000" dirty="0">
                <a:latin typeface="Arial Rounded MT Bold" panose="020F0704030504030204" pitchFamily="34" charset="0"/>
              </a:rPr>
              <a:t> ki di m' </a:t>
            </a:r>
            <a:r>
              <a:rPr lang="en-US" sz="4000" dirty="0" err="1">
                <a:latin typeface="Arial Rounded MT Bold" panose="020F0704030504030204" pitchFamily="34" charset="0"/>
              </a:rPr>
              <a:t>konsa</a:t>
            </a:r>
            <a:r>
              <a:rPr lang="en-US" sz="4000" dirty="0">
                <a:latin typeface="Arial Rounded MT Bold" panose="020F0704030504030204" pitchFamily="34" charset="0"/>
              </a:rPr>
              <a:t>:</a:t>
            </a:r>
          </a:p>
        </p:txBody>
      </p:sp>
    </p:spTree>
    <p:extLst>
      <p:ext uri="{BB962C8B-B14F-4D97-AF65-F5344CB8AC3E}">
        <p14:creationId xmlns:p14="http://schemas.microsoft.com/office/powerpoint/2010/main" val="2309955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C68930-EF11-38F1-5CF9-435DC8C33FFA}"/>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043192E1-1724-1659-2655-EDD74774CE69}"/>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9120B327-51B0-743B-2022-60DA4A517A32}"/>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b="1" baseline="30000" dirty="0">
                <a:latin typeface="Arial Rounded MT Bold" panose="020F0704030504030204" pitchFamily="34" charset="0"/>
              </a:rPr>
              <a:t>7 </a:t>
            </a:r>
            <a:r>
              <a:rPr lang="en-US" sz="4000" dirty="0">
                <a:latin typeface="Arial Rounded MT Bold" panose="020F0704030504030204" pitchFamily="34" charset="0"/>
              </a:rPr>
              <a:t>Se </a:t>
            </a:r>
            <a:r>
              <a:rPr lang="en-US" sz="4000" dirty="0" err="1">
                <a:latin typeface="Arial Rounded MT Bold" panose="020F0704030504030204" pitchFamily="34" charset="0"/>
              </a:rPr>
              <a:t>mwen</a:t>
            </a:r>
            <a:r>
              <a:rPr lang="en-US" sz="4000" dirty="0">
                <a:latin typeface="Arial Rounded MT Bold" panose="020F0704030504030204" pitchFamily="34" charset="0"/>
              </a:rPr>
              <a:t> ki </a:t>
            </a:r>
            <a:r>
              <a:rPr lang="en-US" sz="4000" dirty="0" err="1">
                <a:latin typeface="Arial Rounded MT Bold" panose="020F0704030504030204" pitchFamily="34" charset="0"/>
              </a:rPr>
              <a:t>te</a:t>
            </a:r>
            <a:r>
              <a:rPr lang="en-US" sz="4000" dirty="0">
                <a:latin typeface="Arial Rounded MT Bold" panose="020F0704030504030204" pitchFamily="34" charset="0"/>
              </a:rPr>
              <a:t> </a:t>
            </a:r>
            <a:r>
              <a:rPr lang="en-US" sz="4000" dirty="0" err="1">
                <a:latin typeface="Arial Rounded MT Bold" panose="020F0704030504030204" pitchFamily="34" charset="0"/>
              </a:rPr>
              <a:t>wete</a:t>
            </a:r>
            <a:r>
              <a:rPr lang="en-US" sz="4000" dirty="0">
                <a:latin typeface="Arial Rounded MT Bold" panose="020F0704030504030204" pitchFamily="34" charset="0"/>
              </a:rPr>
              <a:t> </a:t>
            </a:r>
            <a:r>
              <a:rPr lang="en-US" sz="4000" dirty="0" err="1">
                <a:latin typeface="Arial Rounded MT Bold" panose="020F0704030504030204" pitchFamily="34" charset="0"/>
              </a:rPr>
              <a:t>gwo</a:t>
            </a:r>
            <a:r>
              <a:rPr lang="en-US" sz="4000" dirty="0">
                <a:latin typeface="Arial Rounded MT Bold" panose="020F0704030504030204" pitchFamily="34" charset="0"/>
              </a:rPr>
              <a:t> </a:t>
            </a:r>
            <a:r>
              <a:rPr lang="en-US" sz="4000" dirty="0" err="1">
                <a:latin typeface="Arial Rounded MT Bold" panose="020F0704030504030204" pitchFamily="34" charset="0"/>
              </a:rPr>
              <a:t>chay</a:t>
            </a:r>
            <a:r>
              <a:rPr lang="en-US" sz="4000" dirty="0">
                <a:latin typeface="Arial Rounded MT Bold" panose="020F0704030504030204" pitchFamily="34" charset="0"/>
              </a:rPr>
              <a:t> </a:t>
            </a:r>
            <a:r>
              <a:rPr lang="en-US" sz="4000" dirty="0" err="1">
                <a:latin typeface="Arial Rounded MT Bold" panose="020F0704030504030204" pitchFamily="34" charset="0"/>
              </a:rPr>
              <a:t>lou</a:t>
            </a:r>
            <a:r>
              <a:rPr lang="en-US" sz="4000" dirty="0">
                <a:latin typeface="Arial Rounded MT Bold" panose="020F0704030504030204" pitchFamily="34" charset="0"/>
              </a:rPr>
              <a:t> ki </a:t>
            </a:r>
            <a:r>
              <a:rPr lang="en-US" sz="4000" dirty="0" err="1">
                <a:latin typeface="Arial Rounded MT Bold" panose="020F0704030504030204" pitchFamily="34" charset="0"/>
              </a:rPr>
              <a:t>te</a:t>
            </a:r>
            <a:r>
              <a:rPr lang="en-US" sz="4000" dirty="0">
                <a:latin typeface="Arial Rounded MT Bold" panose="020F0704030504030204" pitchFamily="34" charset="0"/>
              </a:rPr>
              <a:t> sou </a:t>
            </a:r>
            <a:r>
              <a:rPr lang="en-US" sz="4000" dirty="0" err="1">
                <a:latin typeface="Arial Rounded MT Bold" panose="020F0704030504030204" pitchFamily="34" charset="0"/>
              </a:rPr>
              <a:t>zepòl</a:t>
            </a:r>
            <a:r>
              <a:rPr lang="en-US" sz="4000" dirty="0">
                <a:latin typeface="Arial Rounded MT Bold" panose="020F0704030504030204" pitchFamily="34" charset="0"/>
              </a:rPr>
              <a:t> nou an. Se </a:t>
            </a:r>
            <a:r>
              <a:rPr lang="en-US" sz="4000" dirty="0" err="1">
                <a:latin typeface="Arial Rounded MT Bold" panose="020F0704030504030204" pitchFamily="34" charset="0"/>
              </a:rPr>
              <a:t>mwen</a:t>
            </a:r>
            <a:r>
              <a:rPr lang="en-US" sz="4000" dirty="0">
                <a:latin typeface="Arial Rounded MT Bold" panose="020F0704030504030204" pitchFamily="34" charset="0"/>
              </a:rPr>
              <a:t> ki </a:t>
            </a:r>
            <a:r>
              <a:rPr lang="en-US" sz="4000" dirty="0" err="1">
                <a:latin typeface="Arial Rounded MT Bold" panose="020F0704030504030204" pitchFamily="34" charset="0"/>
              </a:rPr>
              <a:t>te</a:t>
            </a:r>
            <a:r>
              <a:rPr lang="en-US" sz="4000" dirty="0">
                <a:latin typeface="Arial Rounded MT Bold" panose="020F0704030504030204" pitchFamily="34" charset="0"/>
              </a:rPr>
              <a:t> </a:t>
            </a:r>
            <a:r>
              <a:rPr lang="en-US" sz="4000" dirty="0" err="1">
                <a:latin typeface="Arial Rounded MT Bold" panose="020F0704030504030204" pitchFamily="34" charset="0"/>
              </a:rPr>
              <a:t>fè</a:t>
            </a:r>
            <a:r>
              <a:rPr lang="en-US" sz="4000" dirty="0">
                <a:latin typeface="Arial Rounded MT Bold" panose="020F0704030504030204" pitchFamily="34" charset="0"/>
              </a:rPr>
              <a:t> nou mete </a:t>
            </a:r>
            <a:r>
              <a:rPr lang="en-US" sz="4000" dirty="0" err="1">
                <a:latin typeface="Arial Rounded MT Bold" panose="020F0704030504030204" pitchFamily="34" charset="0"/>
              </a:rPr>
              <a:t>panyen</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atè</a:t>
            </a:r>
            <a:r>
              <a:rPr lang="en-US" sz="4000" dirty="0">
                <a:latin typeface="Arial Rounded MT Bold" panose="020F0704030504030204" pitchFamily="34" charset="0"/>
              </a:rPr>
              <a:t>.</a:t>
            </a:r>
          </a:p>
          <a:p>
            <a:pPr algn="just"/>
            <a:r>
              <a:rPr lang="en-US" sz="4000" b="1" baseline="30000" dirty="0">
                <a:solidFill>
                  <a:srgbClr val="0033CC"/>
                </a:solidFill>
                <a:latin typeface="Arial Rounded MT Bold" panose="020F0704030504030204" pitchFamily="34" charset="0"/>
              </a:rPr>
              <a:t>8 </a:t>
            </a:r>
            <a:r>
              <a:rPr lang="en-US" sz="4000" dirty="0" err="1">
                <a:solidFill>
                  <a:srgbClr val="0033CC"/>
                </a:solidFill>
                <a:latin typeface="Arial Rounded MT Bold" panose="020F0704030504030204" pitchFamily="34" charset="0"/>
              </a:rPr>
              <a:t>Lè</a:t>
            </a:r>
            <a:r>
              <a:rPr lang="en-US" sz="4000" dirty="0">
                <a:solidFill>
                  <a:srgbClr val="0033CC"/>
                </a:solidFill>
                <a:latin typeface="Arial Rounded MT Bold" panose="020F0704030504030204" pitchFamily="34" charset="0"/>
              </a:rPr>
              <a:t> nou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anba tray, nou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rele</a:t>
            </a:r>
            <a:r>
              <a:rPr lang="en-US" sz="4000" dirty="0">
                <a:solidFill>
                  <a:srgbClr val="0033CC"/>
                </a:solidFill>
                <a:latin typeface="Arial Rounded MT Bold" panose="020F0704030504030204" pitchFamily="34" charset="0"/>
              </a:rPr>
              <a:t> m', </a:t>
            </a:r>
            <a:r>
              <a:rPr lang="en-US" sz="4000" dirty="0" err="1">
                <a:solidFill>
                  <a:srgbClr val="0033CC"/>
                </a:solidFill>
                <a:latin typeface="Arial Rounded MT Bold" panose="020F0704030504030204" pitchFamily="34" charset="0"/>
              </a:rPr>
              <a:t>mwen</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delivre</a:t>
            </a:r>
            <a:r>
              <a:rPr lang="en-US" sz="4000" dirty="0">
                <a:solidFill>
                  <a:srgbClr val="0033CC"/>
                </a:solidFill>
                <a:latin typeface="Arial Rounded MT Bold" panose="020F0704030504030204" pitchFamily="34" charset="0"/>
              </a:rPr>
              <a:t> nou. </a:t>
            </a:r>
            <a:r>
              <a:rPr lang="en-US" sz="4000" dirty="0" err="1">
                <a:solidFill>
                  <a:srgbClr val="0033CC"/>
                </a:solidFill>
                <a:latin typeface="Arial Rounded MT Bold" panose="020F0704030504030204" pitchFamily="34" charset="0"/>
              </a:rPr>
              <a:t>Mwen</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reponn</a:t>
            </a:r>
            <a:r>
              <a:rPr lang="en-US" sz="4000" dirty="0">
                <a:solidFill>
                  <a:srgbClr val="0033CC"/>
                </a:solidFill>
                <a:latin typeface="Arial Rounded MT Bold" panose="020F0704030504030204" pitchFamily="34" charset="0"/>
              </a:rPr>
              <a:t> nou nan </a:t>
            </a:r>
            <a:r>
              <a:rPr lang="en-US" sz="4000" dirty="0" err="1">
                <a:solidFill>
                  <a:srgbClr val="0033CC"/>
                </a:solidFill>
                <a:latin typeface="Arial Rounded MT Bold" panose="020F0704030504030204" pitchFamily="34" charset="0"/>
              </a:rPr>
              <a:t>loraj</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kote</a:t>
            </a:r>
            <a:r>
              <a:rPr lang="en-US" sz="4000" dirty="0">
                <a:solidFill>
                  <a:srgbClr val="0033CC"/>
                </a:solidFill>
                <a:latin typeface="Arial Rounded MT Bold" panose="020F0704030504030204" pitchFamily="34" charset="0"/>
              </a:rPr>
              <a:t> m'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kache</a:t>
            </a:r>
            <a:r>
              <a:rPr lang="en-US" sz="4000" dirty="0">
                <a:solidFill>
                  <a:srgbClr val="0033CC"/>
                </a:solidFill>
                <a:latin typeface="Arial Rounded MT Bold" panose="020F0704030504030204" pitchFamily="34" charset="0"/>
              </a:rPr>
              <a:t> a. </a:t>
            </a:r>
            <a:r>
              <a:rPr lang="en-US" sz="4000" dirty="0" err="1">
                <a:solidFill>
                  <a:srgbClr val="0033CC"/>
                </a:solidFill>
                <a:latin typeface="Arial Rounded MT Bold" panose="020F0704030504030204" pitchFamily="34" charset="0"/>
              </a:rPr>
              <a:t>Mwen</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vle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wè</a:t>
            </a:r>
            <a:r>
              <a:rPr lang="en-US" sz="4000" dirty="0">
                <a:solidFill>
                  <a:srgbClr val="0033CC"/>
                </a:solidFill>
                <a:latin typeface="Arial Rounded MT Bold" panose="020F0704030504030204" pitchFamily="34" charset="0"/>
              </a:rPr>
              <a:t> sou ki </a:t>
            </a:r>
            <a:r>
              <a:rPr lang="en-US" sz="4000" dirty="0" err="1">
                <a:solidFill>
                  <a:srgbClr val="0033CC"/>
                </a:solidFill>
                <a:latin typeface="Arial Rounded MT Bold" panose="020F0704030504030204" pitchFamily="34" charset="0"/>
              </a:rPr>
              <a:t>pye</a:t>
            </a:r>
            <a:r>
              <a:rPr lang="en-US" sz="4000" dirty="0">
                <a:solidFill>
                  <a:srgbClr val="0033CC"/>
                </a:solidFill>
                <a:latin typeface="Arial Rounded MT Bold" panose="020F0704030504030204" pitchFamily="34" charset="0"/>
              </a:rPr>
              <a:t> nou ye </a:t>
            </a:r>
            <a:r>
              <a:rPr lang="en-US" sz="4000" dirty="0" err="1">
                <a:solidFill>
                  <a:srgbClr val="0033CC"/>
                </a:solidFill>
                <a:latin typeface="Arial Rounded MT Bold" panose="020F0704030504030204" pitchFamily="34" charset="0"/>
              </a:rPr>
              <a:t>avè</a:t>
            </a:r>
            <a:r>
              <a:rPr lang="en-US" sz="4000" dirty="0">
                <a:solidFill>
                  <a:srgbClr val="0033CC"/>
                </a:solidFill>
                <a:latin typeface="Arial Rounded MT Bold" panose="020F0704030504030204" pitchFamily="34" charset="0"/>
              </a:rPr>
              <a:t> m', </a:t>
            </a:r>
            <a:r>
              <a:rPr lang="en-US" sz="4000" dirty="0" err="1">
                <a:solidFill>
                  <a:srgbClr val="0033CC"/>
                </a:solidFill>
                <a:latin typeface="Arial Rounded MT Bold" panose="020F0704030504030204" pitchFamily="34" charset="0"/>
              </a:rPr>
              <a:t>lè</a:t>
            </a:r>
            <a:r>
              <a:rPr lang="en-US" sz="4000" dirty="0">
                <a:solidFill>
                  <a:srgbClr val="0033CC"/>
                </a:solidFill>
                <a:latin typeface="Arial Rounded MT Bold" panose="020F0704030504030204" pitchFamily="34" charset="0"/>
              </a:rPr>
              <a:t> nou </a:t>
            </a:r>
            <a:r>
              <a:rPr lang="en-US" sz="4000" dirty="0" err="1">
                <a:solidFill>
                  <a:srgbClr val="0033CC"/>
                </a:solidFill>
                <a:latin typeface="Arial Rounded MT Bold" panose="020F0704030504030204" pitchFamily="34" charset="0"/>
              </a:rPr>
              <a:t>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bò</a:t>
            </a:r>
            <a:r>
              <a:rPr lang="en-US" sz="4000" dirty="0">
                <a:solidFill>
                  <a:srgbClr val="0033CC"/>
                </a:solidFill>
                <a:latin typeface="Arial Rounded MT Bold" panose="020F0704030504030204" pitchFamily="34" charset="0"/>
              </a:rPr>
              <a:t> sous </a:t>
            </a:r>
            <a:r>
              <a:rPr lang="en-US" sz="4000" dirty="0" err="1">
                <a:solidFill>
                  <a:srgbClr val="0033CC"/>
                </a:solidFill>
                <a:latin typeface="Arial Rounded MT Bold" panose="020F0704030504030204" pitchFamily="34" charset="0"/>
              </a:rPr>
              <a:t>dlo</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Meriba</a:t>
            </a:r>
            <a:r>
              <a:rPr lang="en-US" sz="4000" dirty="0">
                <a:solidFill>
                  <a:srgbClr val="0033CC"/>
                </a:solidFill>
                <a:latin typeface="Arial Rounded MT Bold" panose="020F0704030504030204" pitchFamily="34" charset="0"/>
              </a:rPr>
              <a:t> a.</a:t>
            </a:r>
          </a:p>
        </p:txBody>
      </p:sp>
    </p:spTree>
    <p:extLst>
      <p:ext uri="{BB962C8B-B14F-4D97-AF65-F5344CB8AC3E}">
        <p14:creationId xmlns:p14="http://schemas.microsoft.com/office/powerpoint/2010/main" val="9629898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7573D-30F8-240E-FE18-B1C1FE158303}"/>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9CB5006D-1565-881C-98F0-405E8F1FE453}"/>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B3D7E49E-A01E-B6C7-8E55-92B0A2C17A87}"/>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Autofit/>
          </a:bodyPr>
          <a:lstStyle/>
          <a:p>
            <a:pPr algn="just"/>
            <a:r>
              <a:rPr lang="en-US" sz="3800" b="1" baseline="30000" dirty="0">
                <a:latin typeface="Arial Rounded MT Bold" panose="020F0704030504030204" pitchFamily="34" charset="0"/>
              </a:rPr>
              <a:t>9 </a:t>
            </a:r>
            <a:r>
              <a:rPr lang="en-US" sz="3800" dirty="0" err="1">
                <a:latin typeface="Arial Rounded MT Bold" panose="020F0704030504030204" pitchFamily="34" charset="0"/>
              </a:rPr>
              <a:t>Koute</a:t>
            </a:r>
            <a:r>
              <a:rPr lang="en-US" sz="3800" dirty="0">
                <a:latin typeface="Arial Rounded MT Bold" panose="020F0704030504030204" pitchFamily="34" charset="0"/>
              </a:rPr>
              <a:t> m' non </a:t>
            </a:r>
            <a:r>
              <a:rPr lang="en-US" sz="3800" dirty="0" err="1">
                <a:latin typeface="Arial Rounded MT Bold" panose="020F0704030504030204" pitchFamily="34" charset="0"/>
              </a:rPr>
              <a:t>lè</a:t>
            </a:r>
            <a:r>
              <a:rPr lang="en-US" sz="3800" dirty="0">
                <a:latin typeface="Arial Rounded MT Bold" panose="020F0704030504030204" pitchFamily="34" charset="0"/>
              </a:rPr>
              <a:t> </a:t>
            </a:r>
            <a:r>
              <a:rPr lang="en-US" sz="3800" dirty="0" err="1">
                <a:latin typeface="Arial Rounded MT Bold" panose="020F0704030504030204" pitchFamily="34" charset="0"/>
              </a:rPr>
              <a:t>m'ap</a:t>
            </a:r>
            <a:r>
              <a:rPr lang="en-US" sz="3800" dirty="0">
                <a:latin typeface="Arial Rounded MT Bold" panose="020F0704030504030204" pitchFamily="34" charset="0"/>
              </a:rPr>
              <a:t> </a:t>
            </a:r>
            <a:r>
              <a:rPr lang="en-US" sz="3800" dirty="0" err="1">
                <a:latin typeface="Arial Rounded MT Bold" panose="020F0704030504030204" pitchFamily="34" charset="0"/>
              </a:rPr>
              <a:t>avèti</a:t>
            </a:r>
            <a:r>
              <a:rPr lang="en-US" sz="3800" dirty="0">
                <a:latin typeface="Arial Rounded MT Bold" panose="020F0704030504030204" pitchFamily="34" charset="0"/>
              </a:rPr>
              <a:t> nou, </a:t>
            </a:r>
            <a:r>
              <a:rPr lang="en-US" sz="3800" dirty="0" err="1">
                <a:latin typeface="Arial Rounded MT Bold" panose="020F0704030504030204" pitchFamily="34" charset="0"/>
              </a:rPr>
              <a:t>pèp</a:t>
            </a:r>
            <a:r>
              <a:rPr lang="en-US" sz="3800" dirty="0">
                <a:latin typeface="Arial Rounded MT Bold" panose="020F0704030504030204" pitchFamily="34" charset="0"/>
              </a:rPr>
              <a:t> </a:t>
            </a:r>
            <a:r>
              <a:rPr lang="en-US" sz="3800" dirty="0" err="1">
                <a:latin typeface="Arial Rounded MT Bold" panose="020F0704030504030204" pitchFamily="34" charset="0"/>
              </a:rPr>
              <a:t>mwen</a:t>
            </a:r>
            <a:r>
              <a:rPr lang="en-US" sz="3800" dirty="0">
                <a:latin typeface="Arial Rounded MT Bold" panose="020F0704030504030204" pitchFamily="34" charset="0"/>
              </a:rPr>
              <a:t>! </a:t>
            </a:r>
            <a:r>
              <a:rPr lang="en-US" sz="3800" dirty="0" err="1">
                <a:latin typeface="Arial Rounded MT Bold" panose="020F0704030504030204" pitchFamily="34" charset="0"/>
              </a:rPr>
              <a:t>Pèp</a:t>
            </a:r>
            <a:r>
              <a:rPr lang="en-US" sz="3800" dirty="0">
                <a:latin typeface="Arial Rounded MT Bold" panose="020F0704030504030204" pitchFamily="34" charset="0"/>
              </a:rPr>
              <a:t> </a:t>
            </a:r>
            <a:r>
              <a:rPr lang="en-US" sz="3800" dirty="0" err="1">
                <a:latin typeface="Arial Rounded MT Bold" panose="020F0704030504030204" pitchFamily="34" charset="0"/>
              </a:rPr>
              <a:t>Izrayèl</a:t>
            </a:r>
            <a:r>
              <a:rPr lang="en-US" sz="3800" dirty="0">
                <a:latin typeface="Arial Rounded MT Bold" panose="020F0704030504030204" pitchFamily="34" charset="0"/>
              </a:rPr>
              <a:t>, </a:t>
            </a:r>
            <a:r>
              <a:rPr lang="en-US" sz="3800" dirty="0" err="1">
                <a:latin typeface="Arial Rounded MT Bold" panose="020F0704030504030204" pitchFamily="34" charset="0"/>
              </a:rPr>
              <a:t>poukisa</a:t>
            </a:r>
            <a:r>
              <a:rPr lang="en-US" sz="3800" dirty="0">
                <a:latin typeface="Arial Rounded MT Bold" panose="020F0704030504030204" pitchFamily="34" charset="0"/>
              </a:rPr>
              <a:t> nou pa </a:t>
            </a:r>
            <a:r>
              <a:rPr lang="en-US" sz="3800" dirty="0" err="1">
                <a:latin typeface="Arial Rounded MT Bold" panose="020F0704030504030204" pitchFamily="34" charset="0"/>
              </a:rPr>
              <a:t>vle</a:t>
            </a:r>
            <a:r>
              <a:rPr lang="en-US" sz="3800" dirty="0">
                <a:latin typeface="Arial Rounded MT Bold" panose="020F0704030504030204" pitchFamily="34" charset="0"/>
              </a:rPr>
              <a:t> </a:t>
            </a:r>
            <a:r>
              <a:rPr lang="en-US" sz="3800" dirty="0" err="1">
                <a:latin typeface="Arial Rounded MT Bold" panose="020F0704030504030204" pitchFamily="34" charset="0"/>
              </a:rPr>
              <a:t>koute</a:t>
            </a:r>
            <a:r>
              <a:rPr lang="en-US" sz="3800" dirty="0">
                <a:latin typeface="Arial Rounded MT Bold" panose="020F0704030504030204" pitchFamily="34" charset="0"/>
              </a:rPr>
              <a:t> m’!</a:t>
            </a:r>
          </a:p>
          <a:p>
            <a:pPr algn="just"/>
            <a:r>
              <a:rPr lang="en-US" sz="3800" b="1" baseline="30000" dirty="0">
                <a:solidFill>
                  <a:srgbClr val="0033CC"/>
                </a:solidFill>
                <a:latin typeface="Arial Rounded MT Bold" panose="020F0704030504030204" pitchFamily="34" charset="0"/>
              </a:rPr>
              <a:t>10 </a:t>
            </a:r>
            <a:r>
              <a:rPr lang="en-US" sz="3800" dirty="0">
                <a:solidFill>
                  <a:srgbClr val="0033CC"/>
                </a:solidFill>
                <a:latin typeface="Arial Rounded MT Bold" panose="020F0704030504030204" pitchFamily="34" charset="0"/>
              </a:rPr>
              <a:t>Piga nou </a:t>
            </a:r>
            <a:r>
              <a:rPr lang="en-US" sz="3800" dirty="0" err="1">
                <a:solidFill>
                  <a:srgbClr val="0033CC"/>
                </a:solidFill>
                <a:latin typeface="Arial Rounded MT Bold" panose="020F0704030504030204" pitchFamily="34" charset="0"/>
              </a:rPr>
              <a:t>janm</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sèvi</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lòt</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bondye</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piga</a:t>
            </a:r>
            <a:r>
              <a:rPr lang="en-US" sz="3800" dirty="0">
                <a:solidFill>
                  <a:srgbClr val="0033CC"/>
                </a:solidFill>
                <a:latin typeface="Arial Rounded MT Bold" panose="020F0704030504030204" pitchFamily="34" charset="0"/>
              </a:rPr>
              <a:t> nou </a:t>
            </a:r>
            <a:r>
              <a:rPr lang="en-US" sz="3800" dirty="0" err="1">
                <a:solidFill>
                  <a:srgbClr val="0033CC"/>
                </a:solidFill>
                <a:latin typeface="Arial Rounded MT Bold" panose="020F0704030504030204" pitchFamily="34" charset="0"/>
              </a:rPr>
              <a:t>janm</a:t>
            </a:r>
            <a:r>
              <a:rPr lang="en-US" sz="3800" dirty="0">
                <a:solidFill>
                  <a:srgbClr val="0033CC"/>
                </a:solidFill>
                <a:latin typeface="Arial Rounded MT Bold" panose="020F0704030504030204" pitchFamily="34" charset="0"/>
              </a:rPr>
              <a:t> adore </a:t>
            </a:r>
            <a:r>
              <a:rPr lang="en-US" sz="3800" dirty="0" err="1">
                <a:solidFill>
                  <a:srgbClr val="0033CC"/>
                </a:solidFill>
                <a:latin typeface="Arial Rounded MT Bold" panose="020F0704030504030204" pitchFamily="34" charset="0"/>
              </a:rPr>
              <a:t>bondye</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lòt</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nasyon</a:t>
            </a:r>
            <a:r>
              <a:rPr lang="en-US" sz="3800" dirty="0">
                <a:solidFill>
                  <a:srgbClr val="0033CC"/>
                </a:solidFill>
                <a:latin typeface="Arial Rounded MT Bold" panose="020F0704030504030204" pitchFamily="34" charset="0"/>
              </a:rPr>
              <a:t> </a:t>
            </a:r>
            <a:r>
              <a:rPr lang="en-US" sz="3800" dirty="0" err="1">
                <a:solidFill>
                  <a:srgbClr val="0033CC"/>
                </a:solidFill>
                <a:latin typeface="Arial Rounded MT Bold" panose="020F0704030504030204" pitchFamily="34" charset="0"/>
              </a:rPr>
              <a:t>yo</a:t>
            </a:r>
            <a:r>
              <a:rPr lang="en-US" sz="3800" dirty="0">
                <a:solidFill>
                  <a:srgbClr val="0033CC"/>
                </a:solidFill>
                <a:latin typeface="Arial Rounded MT Bold" panose="020F0704030504030204" pitchFamily="34" charset="0"/>
              </a:rPr>
              <a:t>!</a:t>
            </a:r>
          </a:p>
          <a:p>
            <a:pPr algn="just"/>
            <a:r>
              <a:rPr lang="en-US" sz="3800" b="1" baseline="30000" dirty="0">
                <a:latin typeface="Arial Rounded MT Bold" panose="020F0704030504030204" pitchFamily="34" charset="0"/>
              </a:rPr>
              <a:t>11 </a:t>
            </a:r>
            <a:r>
              <a:rPr lang="en-US" sz="3800" dirty="0">
                <a:latin typeface="Arial Rounded MT Bold" panose="020F0704030504030204" pitchFamily="34" charset="0"/>
              </a:rPr>
              <a:t>Se </a:t>
            </a:r>
            <a:r>
              <a:rPr lang="en-US" sz="3800" dirty="0" err="1">
                <a:latin typeface="Arial Rounded MT Bold" panose="020F0704030504030204" pitchFamily="34" charset="0"/>
              </a:rPr>
              <a:t>mwen</a:t>
            </a:r>
            <a:r>
              <a:rPr lang="en-US" sz="3800" dirty="0">
                <a:latin typeface="Arial Rounded MT Bold" panose="020F0704030504030204" pitchFamily="34" charset="0"/>
              </a:rPr>
              <a:t> </a:t>
            </a:r>
            <a:r>
              <a:rPr lang="en-US" sz="3800" dirty="0" err="1">
                <a:latin typeface="Arial Rounded MT Bold" panose="020F0704030504030204" pitchFamily="34" charset="0"/>
              </a:rPr>
              <a:t>menm</a:t>
            </a:r>
            <a:r>
              <a:rPr lang="en-US" sz="3800" dirty="0">
                <a:latin typeface="Arial Rounded MT Bold" panose="020F0704030504030204" pitchFamily="34" charset="0"/>
              </a:rPr>
              <a:t> ki </a:t>
            </a:r>
            <a:r>
              <a:rPr lang="en-US" sz="3800" dirty="0" err="1">
                <a:latin typeface="Arial Rounded MT Bold" panose="020F0704030504030204" pitchFamily="34" charset="0"/>
              </a:rPr>
              <a:t>Seyè</a:t>
            </a:r>
            <a:r>
              <a:rPr lang="en-US" sz="3800" dirty="0">
                <a:latin typeface="Arial Rounded MT Bold" panose="020F0704030504030204" pitchFamily="34" charset="0"/>
              </a:rPr>
              <a:t> a, </a:t>
            </a:r>
            <a:r>
              <a:rPr lang="en-US" sz="3800" dirty="0" err="1">
                <a:latin typeface="Arial Rounded MT Bold" panose="020F0704030504030204" pitchFamily="34" charset="0"/>
              </a:rPr>
              <a:t>Bondye</a:t>
            </a:r>
            <a:r>
              <a:rPr lang="en-US" sz="3800" dirty="0">
                <a:latin typeface="Arial Rounded MT Bold" panose="020F0704030504030204" pitchFamily="34" charset="0"/>
              </a:rPr>
              <a:t> nou an. Se </a:t>
            </a:r>
            <a:r>
              <a:rPr lang="en-US" sz="3800" dirty="0" err="1">
                <a:latin typeface="Arial Rounded MT Bold" panose="020F0704030504030204" pitchFamily="34" charset="0"/>
              </a:rPr>
              <a:t>mwen</a:t>
            </a:r>
            <a:r>
              <a:rPr lang="en-US" sz="3800" dirty="0">
                <a:latin typeface="Arial Rounded MT Bold" panose="020F0704030504030204" pitchFamily="34" charset="0"/>
              </a:rPr>
              <a:t> </a:t>
            </a:r>
            <a:r>
              <a:rPr lang="en-US" sz="3800" dirty="0" err="1">
                <a:latin typeface="Arial Rounded MT Bold" panose="020F0704030504030204" pitchFamily="34" charset="0"/>
              </a:rPr>
              <a:t>menm</a:t>
            </a:r>
            <a:r>
              <a:rPr lang="en-US" sz="3800" dirty="0">
                <a:latin typeface="Arial Rounded MT Bold" panose="020F0704030504030204" pitchFamily="34" charset="0"/>
              </a:rPr>
              <a:t> ki </a:t>
            </a:r>
            <a:r>
              <a:rPr lang="en-US" sz="3800" dirty="0" err="1">
                <a:latin typeface="Arial Rounded MT Bold" panose="020F0704030504030204" pitchFamily="34" charset="0"/>
              </a:rPr>
              <a:t>te</a:t>
            </a:r>
            <a:r>
              <a:rPr lang="en-US" sz="3800" dirty="0">
                <a:latin typeface="Arial Rounded MT Bold" panose="020F0704030504030204" pitchFamily="34" charset="0"/>
              </a:rPr>
              <a:t> </a:t>
            </a:r>
            <a:r>
              <a:rPr lang="en-US" sz="3800" dirty="0" err="1">
                <a:latin typeface="Arial Rounded MT Bold" panose="020F0704030504030204" pitchFamily="34" charset="0"/>
              </a:rPr>
              <a:t>fè</a:t>
            </a:r>
            <a:r>
              <a:rPr lang="en-US" sz="3800" dirty="0">
                <a:latin typeface="Arial Rounded MT Bold" panose="020F0704030504030204" pitchFamily="34" charset="0"/>
              </a:rPr>
              <a:t> nou kite </a:t>
            </a:r>
            <a:r>
              <a:rPr lang="en-US" sz="3800" dirty="0" err="1">
                <a:latin typeface="Arial Rounded MT Bold" panose="020F0704030504030204" pitchFamily="34" charset="0"/>
              </a:rPr>
              <a:t>peyi</a:t>
            </a:r>
            <a:r>
              <a:rPr lang="en-US" sz="3800" dirty="0">
                <a:latin typeface="Arial Rounded MT Bold" panose="020F0704030504030204" pitchFamily="34" charset="0"/>
              </a:rPr>
              <a:t> </a:t>
            </a:r>
            <a:r>
              <a:rPr lang="en-US" sz="3800" dirty="0" err="1">
                <a:latin typeface="Arial Rounded MT Bold" panose="020F0704030504030204" pitchFamily="34" charset="0"/>
              </a:rPr>
              <a:t>Lejip</a:t>
            </a:r>
            <a:r>
              <a:rPr lang="en-US" sz="3800" dirty="0">
                <a:latin typeface="Arial Rounded MT Bold" panose="020F0704030504030204" pitchFamily="34" charset="0"/>
              </a:rPr>
              <a:t> la. </a:t>
            </a:r>
            <a:r>
              <a:rPr lang="en-US" sz="3800" dirty="0" err="1">
                <a:latin typeface="Arial Rounded MT Bold" panose="020F0704030504030204" pitchFamily="34" charset="0"/>
              </a:rPr>
              <a:t>Louvri</a:t>
            </a:r>
            <a:r>
              <a:rPr lang="en-US" sz="3800" dirty="0">
                <a:latin typeface="Arial Rounded MT Bold" panose="020F0704030504030204" pitchFamily="34" charset="0"/>
              </a:rPr>
              <a:t> </a:t>
            </a:r>
            <a:r>
              <a:rPr lang="en-US" sz="3800" dirty="0" err="1">
                <a:latin typeface="Arial Rounded MT Bold" panose="020F0704030504030204" pitchFamily="34" charset="0"/>
              </a:rPr>
              <a:t>bouch</a:t>
            </a:r>
            <a:r>
              <a:rPr lang="en-US" sz="3800" dirty="0">
                <a:latin typeface="Arial Rounded MT Bold" panose="020F0704030504030204" pitchFamily="34" charset="0"/>
              </a:rPr>
              <a:t> nou, </a:t>
            </a:r>
            <a:r>
              <a:rPr lang="en-US" sz="3800" dirty="0" err="1">
                <a:latin typeface="Arial Rounded MT Bold" panose="020F0704030504030204" pitchFamily="34" charset="0"/>
              </a:rPr>
              <a:t>m'a</a:t>
            </a:r>
            <a:r>
              <a:rPr lang="en-US" sz="3800" dirty="0">
                <a:latin typeface="Arial Rounded MT Bold" panose="020F0704030504030204" pitchFamily="34" charset="0"/>
              </a:rPr>
              <a:t> </a:t>
            </a:r>
            <a:r>
              <a:rPr lang="en-US" sz="3800" dirty="0" err="1">
                <a:latin typeface="Arial Rounded MT Bold" panose="020F0704030504030204" pitchFamily="34" charset="0"/>
              </a:rPr>
              <a:t>plen</a:t>
            </a:r>
            <a:r>
              <a:rPr lang="en-US" sz="3800" dirty="0">
                <a:latin typeface="Arial Rounded MT Bold" panose="020F0704030504030204" pitchFamily="34" charset="0"/>
              </a:rPr>
              <a:t> l' </a:t>
            </a:r>
            <a:r>
              <a:rPr lang="en-US" sz="3800" dirty="0" err="1">
                <a:latin typeface="Arial Rounded MT Bold" panose="020F0704030504030204" pitchFamily="34" charset="0"/>
              </a:rPr>
              <a:t>ak</a:t>
            </a:r>
            <a:r>
              <a:rPr lang="en-US" sz="3800" dirty="0">
                <a:latin typeface="Arial Rounded MT Bold" panose="020F0704030504030204" pitchFamily="34" charset="0"/>
              </a:rPr>
              <a:t> </a:t>
            </a:r>
            <a:r>
              <a:rPr lang="en-US" sz="3800" dirty="0" err="1">
                <a:latin typeface="Arial Rounded MT Bold" panose="020F0704030504030204" pitchFamily="34" charset="0"/>
              </a:rPr>
              <a:t>pawòl</a:t>
            </a:r>
            <a:r>
              <a:rPr lang="en-US" sz="3800" dirty="0">
                <a:latin typeface="Arial Rounded MT Bold" panose="020F0704030504030204" pitchFamily="34" charset="0"/>
              </a:rPr>
              <a:t> </a:t>
            </a:r>
            <a:r>
              <a:rPr lang="en-US" sz="3800" dirty="0" err="1">
                <a:latin typeface="Arial Rounded MT Bold" panose="020F0704030504030204" pitchFamily="34" charset="0"/>
              </a:rPr>
              <a:t>mwen</a:t>
            </a:r>
            <a:r>
              <a:rPr lang="en-US" sz="3800" dirty="0">
                <a:latin typeface="Arial Rounded MT Bold" panose="020F0704030504030204" pitchFamily="34" charset="0"/>
              </a:rPr>
              <a:t>!</a:t>
            </a:r>
          </a:p>
        </p:txBody>
      </p:sp>
    </p:spTree>
    <p:extLst>
      <p:ext uri="{BB962C8B-B14F-4D97-AF65-F5344CB8AC3E}">
        <p14:creationId xmlns:p14="http://schemas.microsoft.com/office/powerpoint/2010/main" val="795858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F8E8F4-F508-B0D8-A124-04D88B443FED}"/>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B04136E7-7F9A-B3CC-D959-665D63655628}"/>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2469E53A-4544-562B-62D4-EC97FD429D75}"/>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en-US" sz="4400" b="1" baseline="30000" dirty="0">
                <a:latin typeface="Arial Rounded MT Bold" panose="020F0704030504030204" pitchFamily="34" charset="0"/>
              </a:rPr>
              <a:t>12 </a:t>
            </a:r>
            <a:r>
              <a:rPr lang="en-US" sz="4400" dirty="0">
                <a:latin typeface="Arial Rounded MT Bold" panose="020F0704030504030204" pitchFamily="34" charset="0"/>
              </a:rPr>
              <a:t>Men, </a:t>
            </a:r>
            <a:r>
              <a:rPr lang="en-US" sz="4400" dirty="0" err="1">
                <a:latin typeface="Arial Rounded MT Bold" panose="020F0704030504030204" pitchFamily="34" charset="0"/>
              </a:rPr>
              <a:t>pèp</a:t>
            </a:r>
            <a:r>
              <a:rPr lang="en-US" sz="4400" dirty="0">
                <a:latin typeface="Arial Rounded MT Bold" panose="020F0704030504030204" pitchFamily="34" charset="0"/>
              </a:rPr>
              <a:t> </a:t>
            </a:r>
            <a:r>
              <a:rPr lang="en-US" sz="4400" dirty="0" err="1">
                <a:latin typeface="Arial Rounded MT Bold" panose="020F0704030504030204" pitchFamily="34" charset="0"/>
              </a:rPr>
              <a:t>mwen</a:t>
            </a:r>
            <a:r>
              <a:rPr lang="en-US" sz="4400" dirty="0">
                <a:latin typeface="Arial Rounded MT Bold" panose="020F0704030504030204" pitchFamily="34" charset="0"/>
              </a:rPr>
              <a:t> an pa </a:t>
            </a:r>
            <a:r>
              <a:rPr lang="en-US" sz="4400" dirty="0" err="1">
                <a:latin typeface="Arial Rounded MT Bold" panose="020F0704030504030204" pitchFamily="34" charset="0"/>
              </a:rPr>
              <a:t>koute</a:t>
            </a:r>
            <a:r>
              <a:rPr lang="en-US" sz="4400" dirty="0">
                <a:latin typeface="Arial Rounded MT Bold" panose="020F0704030504030204" pitchFamily="34" charset="0"/>
              </a:rPr>
              <a:t> m'. </a:t>
            </a:r>
            <a:r>
              <a:rPr lang="en-US" sz="4400" dirty="0" err="1">
                <a:latin typeface="Arial Rounded MT Bold" panose="020F0704030504030204" pitchFamily="34" charset="0"/>
              </a:rPr>
              <a:t>Pèp</a:t>
            </a:r>
            <a:r>
              <a:rPr lang="en-US" sz="4400" dirty="0">
                <a:latin typeface="Arial Rounded MT Bold" panose="020F0704030504030204" pitchFamily="34" charset="0"/>
              </a:rPr>
              <a:t> </a:t>
            </a:r>
            <a:r>
              <a:rPr lang="en-US" sz="4400" dirty="0" err="1">
                <a:latin typeface="Arial Rounded MT Bold" panose="020F0704030504030204" pitchFamily="34" charset="0"/>
              </a:rPr>
              <a:t>Izrayèl</a:t>
            </a:r>
            <a:r>
              <a:rPr lang="en-US" sz="4400" dirty="0">
                <a:latin typeface="Arial Rounded MT Bold" panose="020F0704030504030204" pitchFamily="34" charset="0"/>
              </a:rPr>
              <a:t> la pa </a:t>
            </a:r>
            <a:r>
              <a:rPr lang="en-US" sz="4400" dirty="0" err="1">
                <a:latin typeface="Arial Rounded MT Bold" panose="020F0704030504030204" pitchFamily="34" charset="0"/>
              </a:rPr>
              <a:t>obeyi</a:t>
            </a:r>
            <a:r>
              <a:rPr lang="en-US" sz="4400" dirty="0">
                <a:latin typeface="Arial Rounded MT Bold" panose="020F0704030504030204" pitchFamily="34" charset="0"/>
              </a:rPr>
              <a:t> m’.</a:t>
            </a:r>
          </a:p>
          <a:p>
            <a:pPr algn="just"/>
            <a:r>
              <a:rPr lang="en-US" sz="4400" b="1" baseline="30000" dirty="0">
                <a:solidFill>
                  <a:srgbClr val="0033CC"/>
                </a:solidFill>
                <a:latin typeface="Arial Rounded MT Bold" panose="020F0704030504030204" pitchFamily="34" charset="0"/>
              </a:rPr>
              <a:t>13 </a:t>
            </a:r>
            <a:r>
              <a:rPr lang="en-US" sz="4400" dirty="0" err="1">
                <a:solidFill>
                  <a:srgbClr val="0033CC"/>
                </a:solidFill>
                <a:latin typeface="Arial Rounded MT Bold" panose="020F0704030504030204" pitchFamily="34" charset="0"/>
              </a:rPr>
              <a:t>Lè</a:t>
            </a:r>
            <a:r>
              <a:rPr lang="en-US" sz="4400" dirty="0">
                <a:solidFill>
                  <a:srgbClr val="0033CC"/>
                </a:solidFill>
                <a:latin typeface="Arial Rounded MT Bold" panose="020F0704030504030204" pitchFamily="34" charset="0"/>
              </a:rPr>
              <a:t> m' </a:t>
            </a:r>
            <a:r>
              <a:rPr lang="en-US" sz="4400" dirty="0" err="1">
                <a:solidFill>
                  <a:srgbClr val="0033CC"/>
                </a:solidFill>
                <a:latin typeface="Arial Rounded MT Bold" panose="020F0704030504030204" pitchFamily="34" charset="0"/>
              </a:rPr>
              <a:t>wè</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sa</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mwen</a:t>
            </a:r>
            <a:r>
              <a:rPr lang="en-US" sz="4400" dirty="0">
                <a:solidFill>
                  <a:srgbClr val="0033CC"/>
                </a:solidFill>
                <a:latin typeface="Arial Rounded MT Bold" panose="020F0704030504030204" pitchFamily="34" charset="0"/>
              </a:rPr>
              <a:t> kite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swiv</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lide</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te</a:t>
            </a:r>
            <a:r>
              <a:rPr lang="en-US" sz="4400" dirty="0">
                <a:solidFill>
                  <a:srgbClr val="0033CC"/>
                </a:solidFill>
                <a:latin typeface="Arial Rounded MT Bold" panose="020F0704030504030204" pitchFamily="34" charset="0"/>
              </a:rPr>
              <a:t> gen nan </a:t>
            </a:r>
            <a:r>
              <a:rPr lang="en-US" sz="4400" dirty="0" err="1">
                <a:solidFill>
                  <a:srgbClr val="0033CC"/>
                </a:solidFill>
                <a:latin typeface="Arial Rounded MT Bold" panose="020F0704030504030204" pitchFamily="34" charset="0"/>
              </a:rPr>
              <a:t>tèt</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mwen</a:t>
            </a:r>
            <a:r>
              <a:rPr lang="en-US" sz="4400" dirty="0">
                <a:solidFill>
                  <a:srgbClr val="0033CC"/>
                </a:solidFill>
                <a:latin typeface="Arial Rounded MT Bold" panose="020F0704030504030204" pitchFamily="34" charset="0"/>
              </a:rPr>
              <a:t> kite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fè</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tou</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sa</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yo</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te</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vle</a:t>
            </a:r>
            <a:r>
              <a:rPr lang="en-US" sz="4400" dirty="0">
                <a:solidFill>
                  <a:srgbClr val="0033CC"/>
                </a:solidFill>
                <a:latin typeface="Arial Rounded MT Bold" panose="020F0704030504030204" pitchFamily="34" charset="0"/>
              </a:rPr>
              <a:t> </a:t>
            </a:r>
            <a:r>
              <a:rPr lang="en-US" sz="4400" dirty="0" err="1">
                <a:solidFill>
                  <a:srgbClr val="0033CC"/>
                </a:solidFill>
                <a:latin typeface="Arial Rounded MT Bold" panose="020F0704030504030204" pitchFamily="34" charset="0"/>
              </a:rPr>
              <a:t>fè</a:t>
            </a:r>
            <a:r>
              <a:rPr lang="en-US" sz="4400" dirty="0">
                <a:solidFill>
                  <a:srgbClr val="0033CC"/>
                </a:solidFill>
                <a:latin typeface="Arial Rounded MT Bold" panose="020F0704030504030204" pitchFamily="34" charset="0"/>
              </a:rPr>
              <a:t>.</a:t>
            </a:r>
          </a:p>
          <a:p>
            <a:pPr algn="just"/>
            <a:r>
              <a:rPr lang="en-US" sz="4400" b="1" baseline="30000" dirty="0">
                <a:latin typeface="Arial Rounded MT Bold" panose="020F0704030504030204" pitchFamily="34" charset="0"/>
              </a:rPr>
              <a:t>14 </a:t>
            </a:r>
            <a:r>
              <a:rPr lang="en-US" sz="4400" dirty="0" err="1">
                <a:latin typeface="Arial Rounded MT Bold" panose="020F0704030504030204" pitchFamily="34" charset="0"/>
              </a:rPr>
              <a:t>Ayayay</a:t>
            </a:r>
            <a:r>
              <a:rPr lang="en-US" sz="4400" dirty="0">
                <a:latin typeface="Arial Rounded MT Bold" panose="020F0704030504030204" pitchFamily="34" charset="0"/>
              </a:rPr>
              <a:t>! Si </a:t>
            </a:r>
            <a:r>
              <a:rPr lang="en-US" sz="4400" dirty="0" err="1">
                <a:latin typeface="Arial Rounded MT Bold" panose="020F0704030504030204" pitchFamily="34" charset="0"/>
              </a:rPr>
              <a:t>pèp</a:t>
            </a:r>
            <a:r>
              <a:rPr lang="en-US" sz="4400" dirty="0">
                <a:latin typeface="Arial Rounded MT Bold" panose="020F0704030504030204" pitchFamily="34" charset="0"/>
              </a:rPr>
              <a:t> </a:t>
            </a:r>
            <a:r>
              <a:rPr lang="en-US" sz="4400" dirty="0" err="1">
                <a:latin typeface="Arial Rounded MT Bold" panose="020F0704030504030204" pitchFamily="34" charset="0"/>
              </a:rPr>
              <a:t>mwen</a:t>
            </a:r>
            <a:r>
              <a:rPr lang="en-US" sz="4400" dirty="0">
                <a:latin typeface="Arial Rounded MT Bold" panose="020F0704030504030204" pitchFamily="34" charset="0"/>
              </a:rPr>
              <a:t> an </a:t>
            </a:r>
            <a:r>
              <a:rPr lang="en-US" sz="4400" dirty="0" err="1">
                <a:latin typeface="Arial Rounded MT Bold" panose="020F0704030504030204" pitchFamily="34" charset="0"/>
              </a:rPr>
              <a:t>te</a:t>
            </a:r>
            <a:r>
              <a:rPr lang="en-US" sz="4400" dirty="0">
                <a:latin typeface="Arial Rounded MT Bold" panose="020F0704030504030204" pitchFamily="34" charset="0"/>
              </a:rPr>
              <a:t> </a:t>
            </a:r>
            <a:r>
              <a:rPr lang="en-US" sz="4400" dirty="0" err="1">
                <a:latin typeface="Arial Rounded MT Bold" panose="020F0704030504030204" pitchFamily="34" charset="0"/>
              </a:rPr>
              <a:t>vle</a:t>
            </a:r>
            <a:r>
              <a:rPr lang="en-US" sz="4400" dirty="0">
                <a:latin typeface="Arial Rounded MT Bold" panose="020F0704030504030204" pitchFamily="34" charset="0"/>
              </a:rPr>
              <a:t> </a:t>
            </a:r>
            <a:r>
              <a:rPr lang="en-US" sz="4400" dirty="0" err="1">
                <a:latin typeface="Arial Rounded MT Bold" panose="020F0704030504030204" pitchFamily="34" charset="0"/>
              </a:rPr>
              <a:t>koute</a:t>
            </a:r>
            <a:r>
              <a:rPr lang="en-US" sz="4400" dirty="0">
                <a:latin typeface="Arial Rounded MT Bold" panose="020F0704030504030204" pitchFamily="34" charset="0"/>
              </a:rPr>
              <a:t> m'. Si </a:t>
            </a:r>
            <a:r>
              <a:rPr lang="en-US" sz="4400" dirty="0" err="1">
                <a:latin typeface="Arial Rounded MT Bold" panose="020F0704030504030204" pitchFamily="34" charset="0"/>
              </a:rPr>
              <a:t>pèp</a:t>
            </a:r>
            <a:r>
              <a:rPr lang="en-US" sz="4400" dirty="0">
                <a:latin typeface="Arial Rounded MT Bold" panose="020F0704030504030204" pitchFamily="34" charset="0"/>
              </a:rPr>
              <a:t> </a:t>
            </a:r>
            <a:r>
              <a:rPr lang="en-US" sz="4400" dirty="0" err="1">
                <a:latin typeface="Arial Rounded MT Bold" panose="020F0704030504030204" pitchFamily="34" charset="0"/>
              </a:rPr>
              <a:t>Izrayèl</a:t>
            </a:r>
            <a:r>
              <a:rPr lang="en-US" sz="4400" dirty="0">
                <a:latin typeface="Arial Rounded MT Bold" panose="020F0704030504030204" pitchFamily="34" charset="0"/>
              </a:rPr>
              <a:t> la </a:t>
            </a:r>
            <a:r>
              <a:rPr lang="en-US" sz="4400" dirty="0" err="1">
                <a:latin typeface="Arial Rounded MT Bold" panose="020F0704030504030204" pitchFamily="34" charset="0"/>
              </a:rPr>
              <a:t>te</a:t>
            </a:r>
            <a:r>
              <a:rPr lang="en-US" sz="4400" dirty="0">
                <a:latin typeface="Arial Rounded MT Bold" panose="020F0704030504030204" pitchFamily="34" charset="0"/>
              </a:rPr>
              <a:t> </a:t>
            </a:r>
            <a:r>
              <a:rPr lang="en-US" sz="4400" dirty="0" err="1">
                <a:latin typeface="Arial Rounded MT Bold" panose="020F0704030504030204" pitchFamily="34" charset="0"/>
              </a:rPr>
              <a:t>vle</a:t>
            </a:r>
            <a:r>
              <a:rPr lang="en-US" sz="4400" dirty="0">
                <a:latin typeface="Arial Rounded MT Bold" panose="020F0704030504030204" pitchFamily="34" charset="0"/>
              </a:rPr>
              <a:t> </a:t>
            </a:r>
            <a:r>
              <a:rPr lang="en-US" sz="4400" dirty="0" err="1">
                <a:latin typeface="Arial Rounded MT Bold" panose="020F0704030504030204" pitchFamily="34" charset="0"/>
              </a:rPr>
              <a:t>obeyi</a:t>
            </a:r>
            <a:r>
              <a:rPr lang="en-US" sz="4400" dirty="0">
                <a:latin typeface="Arial Rounded MT Bold" panose="020F0704030504030204" pitchFamily="34" charset="0"/>
              </a:rPr>
              <a:t> </a:t>
            </a:r>
            <a:r>
              <a:rPr lang="en-US" sz="4400" dirty="0" err="1">
                <a:latin typeface="Arial Rounded MT Bold" panose="020F0704030504030204" pitchFamily="34" charset="0"/>
              </a:rPr>
              <a:t>mwen</a:t>
            </a:r>
            <a:r>
              <a:rPr lang="en-US" sz="4400" dirty="0">
                <a:latin typeface="Arial Rounded MT Bold" panose="020F0704030504030204" pitchFamily="34" charset="0"/>
              </a:rPr>
              <a:t>!</a:t>
            </a:r>
          </a:p>
        </p:txBody>
      </p:sp>
    </p:spTree>
    <p:extLst>
      <p:ext uri="{BB962C8B-B14F-4D97-AF65-F5344CB8AC3E}">
        <p14:creationId xmlns:p14="http://schemas.microsoft.com/office/powerpoint/2010/main" val="10761945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9C410-A1E4-CCD9-1B79-5E23DF691A5A}"/>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DDE94CEE-D67F-36D3-128A-B9C0881413BD}"/>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D23BBE25-4FAB-D712-7026-CD35181810D4}"/>
              </a:ext>
            </a:extLst>
          </p:cNvPr>
          <p:cNvSpPr>
            <a:spLocks noGrp="1"/>
          </p:cNvSpPr>
          <p:nvPr>
            <p:ph sz="quarter" idx="1"/>
          </p:nvPr>
        </p:nvSpPr>
        <p:spPr>
          <a:xfrm>
            <a:off x="0" y="0"/>
            <a:ext cx="9144000" cy="6858000"/>
          </a:xfrm>
          <a:blipFill>
            <a:blip r:embed="rId3"/>
            <a:tile tx="0" ty="0" sx="100000" sy="100000" flip="none" algn="tl"/>
          </a:blipFill>
        </p:spPr>
        <p:style>
          <a:lnRef idx="1">
            <a:schemeClr val="dk1"/>
          </a:lnRef>
          <a:fillRef idx="2">
            <a:schemeClr val="dk1"/>
          </a:fillRef>
          <a:effectRef idx="1">
            <a:schemeClr val="dk1"/>
          </a:effectRef>
          <a:fontRef idx="minor">
            <a:schemeClr val="dk1"/>
          </a:fontRef>
        </p:style>
        <p:txBody>
          <a:bodyPr>
            <a:normAutofit/>
          </a:bodyPr>
          <a:lstStyle/>
          <a:p>
            <a:pPr algn="just"/>
            <a:r>
              <a:rPr lang="en-US" sz="4000" b="1" baseline="30000" dirty="0">
                <a:latin typeface="Arial Rounded MT Bold" panose="020F0704030504030204" pitchFamily="34" charset="0"/>
              </a:rPr>
              <a:t>15 </a:t>
            </a:r>
            <a:r>
              <a:rPr lang="en-US" sz="4000" dirty="0" err="1">
                <a:latin typeface="Arial Rounded MT Bold" panose="020F0704030504030204" pitchFamily="34" charset="0"/>
              </a:rPr>
              <a:t>Anvan</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ta bat je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mwen</a:t>
            </a:r>
            <a:r>
              <a:rPr lang="en-US" sz="4000" dirty="0">
                <a:latin typeface="Arial Rounded MT Bold" panose="020F0704030504030204" pitchFamily="34" charset="0"/>
              </a:rPr>
              <a:t> ta </a:t>
            </a:r>
            <a:r>
              <a:rPr lang="en-US" sz="4000" dirty="0" err="1">
                <a:latin typeface="Arial Rounded MT Bold" panose="020F0704030504030204" pitchFamily="34" charset="0"/>
              </a:rPr>
              <a:t>fè</a:t>
            </a:r>
            <a:r>
              <a:rPr lang="en-US" sz="4000" dirty="0">
                <a:latin typeface="Arial Rounded MT Bold" panose="020F0704030504030204" pitchFamily="34" charset="0"/>
              </a:rPr>
              <a:t> </a:t>
            </a:r>
            <a:r>
              <a:rPr lang="en-US" sz="4000" dirty="0" err="1">
                <a:latin typeface="Arial Rounded MT Bold" panose="020F0704030504030204" pitchFamily="34" charset="0"/>
              </a:rPr>
              <a:t>lènmi</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wont, </a:t>
            </a:r>
            <a:r>
              <a:rPr lang="en-US" sz="4000" dirty="0" err="1">
                <a:latin typeface="Arial Rounded MT Bold" panose="020F0704030504030204" pitchFamily="34" charset="0"/>
              </a:rPr>
              <a:t>mwen</a:t>
            </a:r>
            <a:r>
              <a:rPr lang="en-US" sz="4000" dirty="0">
                <a:latin typeface="Arial Rounded MT Bold" panose="020F0704030504030204" pitchFamily="34" charset="0"/>
              </a:rPr>
              <a:t> ta </a:t>
            </a:r>
            <a:r>
              <a:rPr lang="en-US" sz="4000" dirty="0" err="1">
                <a:latin typeface="Arial Rounded MT Bold" panose="020F0704030504030204" pitchFamily="34" charset="0"/>
              </a:rPr>
              <a:t>kraze</a:t>
            </a:r>
            <a:r>
              <a:rPr lang="en-US" sz="4000" dirty="0">
                <a:latin typeface="Arial Rounded MT Bold" panose="020F0704030504030204" pitchFamily="34" charset="0"/>
              </a:rPr>
              <a:t> tout </a:t>
            </a:r>
            <a:r>
              <a:rPr lang="en-US" sz="4000" dirty="0" err="1">
                <a:latin typeface="Arial Rounded MT Bold" panose="020F0704030504030204" pitchFamily="34" charset="0"/>
              </a:rPr>
              <a:t>lènmi</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a:t>
            </a:r>
          </a:p>
          <a:p>
            <a:pPr algn="just"/>
            <a:r>
              <a:rPr lang="en-US" sz="4000" b="1" baseline="30000" dirty="0">
                <a:solidFill>
                  <a:srgbClr val="0033CC"/>
                </a:solidFill>
                <a:latin typeface="Arial Rounded MT Bold" panose="020F0704030504030204" pitchFamily="34" charset="0"/>
              </a:rPr>
              <a:t>16 </a:t>
            </a:r>
            <a:r>
              <a:rPr lang="en-US" sz="4000" dirty="0">
                <a:solidFill>
                  <a:srgbClr val="0033CC"/>
                </a:solidFill>
                <a:latin typeface="Arial Rounded MT Bold" panose="020F0704030504030204" pitchFamily="34" charset="0"/>
              </a:rPr>
              <a:t>Moun ki </a:t>
            </a:r>
            <a:r>
              <a:rPr lang="en-US" sz="4000" dirty="0" err="1">
                <a:solidFill>
                  <a:srgbClr val="0033CC"/>
                </a:solidFill>
                <a:latin typeface="Arial Rounded MT Bold" panose="020F0704030504030204" pitchFamily="34" charset="0"/>
              </a:rPr>
              <a:t>rayi</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Seyè</a:t>
            </a:r>
            <a:r>
              <a:rPr lang="en-US" sz="4000" dirty="0">
                <a:solidFill>
                  <a:srgbClr val="0033CC"/>
                </a:solidFill>
                <a:latin typeface="Arial Rounded MT Bold" panose="020F0704030504030204" pitchFamily="34" charset="0"/>
              </a:rPr>
              <a:t> a ta vin </a:t>
            </a:r>
            <a:r>
              <a:rPr lang="en-US" sz="4000" dirty="0" err="1">
                <a:solidFill>
                  <a:srgbClr val="0033CC"/>
                </a:solidFill>
                <a:latin typeface="Arial Rounded MT Bold" panose="020F0704030504030204" pitchFamily="34" charset="0"/>
              </a:rPr>
              <a:t>flate</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yo</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Pèp</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Izrayèl</a:t>
            </a:r>
            <a:r>
              <a:rPr lang="en-US" sz="4000" dirty="0">
                <a:solidFill>
                  <a:srgbClr val="0033CC"/>
                </a:solidFill>
                <a:latin typeface="Arial Rounded MT Bold" panose="020F0704030504030204" pitchFamily="34" charset="0"/>
              </a:rPr>
              <a:t> la </a:t>
            </a:r>
            <a:r>
              <a:rPr lang="en-US" sz="4000" dirty="0" err="1">
                <a:solidFill>
                  <a:srgbClr val="0033CC"/>
                </a:solidFill>
                <a:latin typeface="Arial Rounded MT Bold" panose="020F0704030504030204" pitchFamily="34" charset="0"/>
              </a:rPr>
              <a:t>t'ap</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alèz</a:t>
            </a:r>
            <a:r>
              <a:rPr lang="en-US" sz="4000" dirty="0">
                <a:solidFill>
                  <a:srgbClr val="0033CC"/>
                </a:solidFill>
                <a:latin typeface="Arial Rounded MT Bold" panose="020F0704030504030204" pitchFamily="34" charset="0"/>
              </a:rPr>
              <a:t> </a:t>
            </a:r>
            <a:r>
              <a:rPr lang="en-US" sz="4000" dirty="0" err="1">
                <a:solidFill>
                  <a:srgbClr val="0033CC"/>
                </a:solidFill>
                <a:latin typeface="Arial Rounded MT Bold" panose="020F0704030504030204" pitchFamily="34" charset="0"/>
              </a:rPr>
              <a:t>pou</a:t>
            </a:r>
            <a:r>
              <a:rPr lang="en-US" sz="4000" dirty="0">
                <a:solidFill>
                  <a:srgbClr val="0033CC"/>
                </a:solidFill>
                <a:latin typeface="Arial Rounded MT Bold" panose="020F0704030504030204" pitchFamily="34" charset="0"/>
              </a:rPr>
              <a:t> tout tan.</a:t>
            </a:r>
          </a:p>
          <a:p>
            <a:pPr algn="just"/>
            <a:r>
              <a:rPr lang="en-US" sz="4000" b="1" baseline="30000" dirty="0">
                <a:latin typeface="Arial Rounded MT Bold" panose="020F0704030504030204" pitchFamily="34" charset="0"/>
              </a:rPr>
              <a:t>17 </a:t>
            </a:r>
            <a:r>
              <a:rPr lang="en-US" sz="4000" dirty="0" err="1">
                <a:latin typeface="Arial Rounded MT Bold" panose="020F0704030504030204" pitchFamily="34" charset="0"/>
              </a:rPr>
              <a:t>Mwen</a:t>
            </a:r>
            <a:r>
              <a:rPr lang="en-US" sz="4000" dirty="0">
                <a:latin typeface="Arial Rounded MT Bold" panose="020F0704030504030204" pitchFamily="34" charset="0"/>
              </a:rPr>
              <a:t> ta </a:t>
            </a:r>
            <a:r>
              <a:rPr lang="en-US" sz="4000" dirty="0" err="1">
                <a:latin typeface="Arial Rounded MT Bold" panose="020F0704030504030204" pitchFamily="34" charset="0"/>
              </a:rPr>
              <a:t>ba</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pi bon </a:t>
            </a:r>
            <a:r>
              <a:rPr lang="en-US" sz="4000" dirty="0" err="1">
                <a:latin typeface="Arial Rounded MT Bold" panose="020F0704030504030204" pitchFamily="34" charset="0"/>
              </a:rPr>
              <a:t>kalite</a:t>
            </a:r>
            <a:r>
              <a:rPr lang="en-US" sz="4000" dirty="0">
                <a:latin typeface="Arial Rounded MT Bold" panose="020F0704030504030204" pitchFamily="34" charset="0"/>
              </a:rPr>
              <a:t> </a:t>
            </a:r>
            <a:r>
              <a:rPr lang="en-US" sz="4000" dirty="0" err="1">
                <a:latin typeface="Arial Rounded MT Bold" panose="020F0704030504030204" pitchFamily="34" charset="0"/>
              </a:rPr>
              <a:t>manje</a:t>
            </a:r>
            <a:r>
              <a:rPr lang="en-US" sz="4000" dirty="0">
                <a:latin typeface="Arial Rounded MT Bold" panose="020F0704030504030204" pitchFamily="34" charset="0"/>
              </a:rPr>
              <a:t> </a:t>
            </a:r>
            <a:r>
              <a:rPr lang="en-US" sz="4000" dirty="0" err="1">
                <a:latin typeface="Arial Rounded MT Bold" panose="020F0704030504030204" pitchFamily="34" charset="0"/>
              </a:rPr>
              <a:t>pou</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manje</a:t>
            </a:r>
            <a:r>
              <a:rPr lang="en-US" sz="4000" dirty="0">
                <a:latin typeface="Arial Rounded MT Bold" panose="020F0704030504030204" pitchFamily="34" charset="0"/>
              </a:rPr>
              <a:t>. </a:t>
            </a:r>
            <a:r>
              <a:rPr lang="en-US" sz="4000" dirty="0" err="1">
                <a:latin typeface="Arial Rounded MT Bold" panose="020F0704030504030204" pitchFamily="34" charset="0"/>
              </a:rPr>
              <a:t>Mwen</a:t>
            </a:r>
            <a:r>
              <a:rPr lang="en-US" sz="4000" dirty="0">
                <a:latin typeface="Arial Rounded MT Bold" panose="020F0704030504030204" pitchFamily="34" charset="0"/>
              </a:rPr>
              <a:t> ta </a:t>
            </a:r>
            <a:r>
              <a:rPr lang="en-US" sz="4000" dirty="0" err="1">
                <a:latin typeface="Arial Rounded MT Bold" panose="020F0704030504030204" pitchFamily="34" charset="0"/>
              </a:rPr>
              <a:t>plen</a:t>
            </a:r>
            <a:r>
              <a:rPr lang="en-US" sz="4000" dirty="0">
                <a:latin typeface="Arial Rounded MT Bold" panose="020F0704030504030204" pitchFamily="34" charset="0"/>
              </a:rPr>
              <a:t> </a:t>
            </a:r>
            <a:r>
              <a:rPr lang="en-US" sz="4000" dirty="0" err="1">
                <a:latin typeface="Arial Rounded MT Bold" panose="020F0704030504030204" pitchFamily="34" charset="0"/>
              </a:rPr>
              <a:t>vant</a:t>
            </a:r>
            <a:r>
              <a:rPr lang="en-US" sz="4000" dirty="0">
                <a:latin typeface="Arial Rounded MT Bold" panose="020F0704030504030204" pitchFamily="34" charset="0"/>
              </a:rPr>
              <a:t> </a:t>
            </a:r>
            <a:r>
              <a:rPr lang="en-US" sz="4000" dirty="0" err="1">
                <a:latin typeface="Arial Rounded MT Bold" panose="020F0704030504030204" pitchFamily="34" charset="0"/>
              </a:rPr>
              <a:t>yo</a:t>
            </a:r>
            <a:r>
              <a:rPr lang="en-US" sz="4000" dirty="0">
                <a:latin typeface="Arial Rounded MT Bold" panose="020F0704030504030204" pitchFamily="34" charset="0"/>
              </a:rPr>
              <a:t> </a:t>
            </a:r>
            <a:r>
              <a:rPr lang="en-US" sz="4000" dirty="0" err="1">
                <a:latin typeface="Arial Rounded MT Bold" panose="020F0704030504030204" pitchFamily="34" charset="0"/>
              </a:rPr>
              <a:t>ak</a:t>
            </a:r>
            <a:r>
              <a:rPr lang="en-US" sz="4000" dirty="0">
                <a:latin typeface="Arial Rounded MT Bold" panose="020F0704030504030204" pitchFamily="34" charset="0"/>
              </a:rPr>
              <a:t> bon </a:t>
            </a:r>
            <a:r>
              <a:rPr lang="en-US" sz="4000" dirty="0" err="1">
                <a:latin typeface="Arial Rounded MT Bold" panose="020F0704030504030204" pitchFamily="34" charset="0"/>
              </a:rPr>
              <a:t>siwo</a:t>
            </a:r>
            <a:r>
              <a:rPr lang="en-US" sz="4000" dirty="0">
                <a:latin typeface="Arial Rounded MT Bold" panose="020F0704030504030204" pitchFamily="34" charset="0"/>
              </a:rPr>
              <a:t> </a:t>
            </a:r>
            <a:r>
              <a:rPr lang="en-US" sz="4000" dirty="0" err="1">
                <a:latin typeface="Arial Rounded MT Bold" panose="020F0704030504030204" pitchFamily="34" charset="0"/>
              </a:rPr>
              <a:t>myèl</a:t>
            </a:r>
            <a:r>
              <a:rPr lang="en-US" sz="4000" dirty="0">
                <a:latin typeface="Arial Rounded MT Bold" panose="020F0704030504030204" pitchFamily="34" charset="0"/>
              </a:rPr>
              <a:t> ki </a:t>
            </a:r>
            <a:r>
              <a:rPr lang="en-US" sz="4000" dirty="0" err="1">
                <a:latin typeface="Arial Rounded MT Bold" panose="020F0704030504030204" pitchFamily="34" charset="0"/>
              </a:rPr>
              <a:t>soti</a:t>
            </a:r>
            <a:r>
              <a:rPr lang="en-US" sz="4000" dirty="0">
                <a:latin typeface="Arial Rounded MT Bold" panose="020F0704030504030204" pitchFamily="34" charset="0"/>
              </a:rPr>
              <a:t> nan </a:t>
            </a:r>
            <a:r>
              <a:rPr lang="en-US" sz="4000" dirty="0" err="1">
                <a:latin typeface="Arial Rounded MT Bold" panose="020F0704030504030204" pitchFamily="34" charset="0"/>
              </a:rPr>
              <a:t>twou</a:t>
            </a:r>
            <a:r>
              <a:rPr lang="en-US" sz="4000" dirty="0">
                <a:latin typeface="Arial Rounded MT Bold" panose="020F0704030504030204" pitchFamily="34" charset="0"/>
              </a:rPr>
              <a:t> </a:t>
            </a:r>
            <a:r>
              <a:rPr lang="en-US" sz="4000" dirty="0" err="1">
                <a:latin typeface="Arial Rounded MT Bold" panose="020F0704030504030204" pitchFamily="34" charset="0"/>
              </a:rPr>
              <a:t>wòch</a:t>
            </a:r>
            <a:r>
              <a:rPr lang="en-US" sz="4000" dirty="0">
                <a:latin typeface="Arial Rounded MT Bold" panose="020F0704030504030204" pitchFamily="34" charset="0"/>
              </a:rPr>
              <a:t>.   </a:t>
            </a:r>
            <a:r>
              <a:rPr lang="en-US" sz="4000" dirty="0">
                <a:solidFill>
                  <a:srgbClr val="FF0000"/>
                </a:solidFill>
                <a:latin typeface="Arial Rounded MT Bold" panose="020F0704030504030204" pitchFamily="34" charset="0"/>
              </a:rPr>
              <a:t>AMEN!!!</a:t>
            </a:r>
          </a:p>
        </p:txBody>
      </p:sp>
    </p:spTree>
    <p:extLst>
      <p:ext uri="{BB962C8B-B14F-4D97-AF65-F5344CB8AC3E}">
        <p14:creationId xmlns:p14="http://schemas.microsoft.com/office/powerpoint/2010/main" val="13615022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4000" b="1" dirty="0">
                <a:solidFill>
                  <a:srgbClr val="FF0000"/>
                </a:solidFill>
                <a:latin typeface="Arial Rounded MT Bold" panose="020F0704030504030204" pitchFamily="34" charset="0"/>
              </a:rPr>
              <a:t>70 Cr. CE: </a:t>
            </a:r>
            <a:r>
              <a:rPr lang="fr-FR" sz="4000" b="1" u="sng" dirty="0" err="1">
                <a:solidFill>
                  <a:srgbClr val="FF0000"/>
                </a:solidFill>
                <a:latin typeface="Arial Rounded MT Bold" panose="020F0704030504030204" pitchFamily="34" charset="0"/>
              </a:rPr>
              <a:t>Onore</a:t>
            </a:r>
            <a:r>
              <a:rPr lang="fr-FR" sz="4000" b="1" u="sng" dirty="0">
                <a:solidFill>
                  <a:srgbClr val="FF0000"/>
                </a:solidFill>
                <a:latin typeface="Arial Rounded MT Bold" panose="020F0704030504030204" pitchFamily="34" charset="0"/>
              </a:rPr>
              <a:t> </a:t>
            </a:r>
            <a:r>
              <a:rPr lang="fr-FR" sz="4000" b="1" u="sng" dirty="0" err="1">
                <a:solidFill>
                  <a:srgbClr val="FF0000"/>
                </a:solidFill>
                <a:latin typeface="Arial Rounded MT Bold" panose="020F0704030504030204" pitchFamily="34" charset="0"/>
              </a:rPr>
              <a:t>Puisans</a:t>
            </a:r>
            <a:r>
              <a:rPr lang="fr-FR" sz="4000" b="1" u="sng" dirty="0">
                <a:solidFill>
                  <a:srgbClr val="FF0000"/>
                </a:solidFill>
                <a:latin typeface="Arial Rounded MT Bold" panose="020F0704030504030204" pitchFamily="34" charset="0"/>
              </a:rPr>
              <a:t> Non </a:t>
            </a:r>
            <a:r>
              <a:rPr lang="fr-FR" sz="4000" b="1" u="sng" dirty="0" err="1">
                <a:solidFill>
                  <a:srgbClr val="FF0000"/>
                </a:solidFill>
                <a:latin typeface="Arial Rounded MT Bold" panose="020F0704030504030204" pitchFamily="34" charset="0"/>
              </a:rPr>
              <a:t>Jezu</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FF0000"/>
                </a:solidFill>
                <a:latin typeface="Arial Rounded MT Bold" panose="020F0704030504030204" pitchFamily="34" charset="0"/>
              </a:rPr>
              <a:t>1-</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Onoré</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puisans</a:t>
            </a:r>
            <a:r>
              <a:rPr lang="fr-FR" sz="4000" dirty="0">
                <a:solidFill>
                  <a:srgbClr val="0000CC"/>
                </a:solidFill>
                <a:latin typeface="Arial Rounded MT Bold" panose="020F0704030504030204" pitchFamily="34" charset="0"/>
              </a:rPr>
              <a:t> non </a:t>
            </a:r>
            <a:r>
              <a:rPr lang="fr-FR" sz="4000" dirty="0" err="1">
                <a:solidFill>
                  <a:srgbClr val="0000CC"/>
                </a:solidFill>
                <a:latin typeface="Arial Rounded MT Bold" panose="020F0704030504030204" pitchFamily="34" charset="0"/>
              </a:rPr>
              <a:t>Jézu</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Tout </a:t>
            </a:r>
            <a:r>
              <a:rPr lang="fr-FR" sz="4000" dirty="0" err="1">
                <a:solidFill>
                  <a:srgbClr val="0000CC"/>
                </a:solidFill>
                <a:latin typeface="Arial Rounded MT Bold" panose="020F0704030504030204" pitchFamily="34" charset="0"/>
              </a:rPr>
              <a:t>anj</a:t>
            </a:r>
            <a:r>
              <a:rPr lang="fr-FR" sz="4000" dirty="0">
                <a:solidFill>
                  <a:srgbClr val="0000CC"/>
                </a:solidFill>
                <a:latin typeface="Arial Rounded MT Bold" panose="020F0704030504030204" pitchFamily="34" charset="0"/>
              </a:rPr>
              <a:t> doué </a:t>
            </a:r>
            <a:r>
              <a:rPr lang="fr-FR" sz="4000" dirty="0" err="1">
                <a:solidFill>
                  <a:srgbClr val="0000CC"/>
                </a:solidFill>
                <a:latin typeface="Arial Rounded MT Bold" panose="020F0704030504030204" pitchFamily="34" charset="0"/>
              </a:rPr>
              <a:t>fas</a:t>
            </a:r>
            <a:r>
              <a:rPr lang="fr-FR" sz="4000" dirty="0">
                <a:solidFill>
                  <a:srgbClr val="0000CC"/>
                </a:solidFill>
                <a:latin typeface="Arial Rounded MT Bold" panose="020F0704030504030204" pitchFamily="34" charset="0"/>
              </a:rPr>
              <a:t> a </a:t>
            </a:r>
            <a:r>
              <a:rPr lang="fr-FR" sz="4000" dirty="0" err="1">
                <a:solidFill>
                  <a:srgbClr val="0000CC"/>
                </a:solidFill>
                <a:latin typeface="Arial Rounded MT Bold" panose="020F0704030504030204" pitchFamily="34" charset="0"/>
              </a:rPr>
              <a:t>tè</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Poté</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vini</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kouròn</a:t>
            </a:r>
            <a:r>
              <a:rPr lang="fr-FR" sz="4000" dirty="0">
                <a:solidFill>
                  <a:srgbClr val="0000CC"/>
                </a:solidFill>
                <a:latin typeface="Arial Rounded MT Bold" panose="020F0704030504030204" pitchFamily="34" charset="0"/>
              </a:rPr>
              <a:t> pi sin</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E </a:t>
            </a:r>
            <a:r>
              <a:rPr lang="fr-FR" sz="4000" dirty="0" err="1">
                <a:solidFill>
                  <a:srgbClr val="0000CC"/>
                </a:solidFill>
                <a:latin typeface="Arial Rounded MT Bold" panose="020F0704030504030204" pitchFamily="34" charset="0"/>
              </a:rPr>
              <a:t>kouroné</a:t>
            </a:r>
            <a:r>
              <a:rPr lang="fr-FR" sz="4000" dirty="0">
                <a:solidFill>
                  <a:srgbClr val="0000CC"/>
                </a:solidFill>
                <a:latin typeface="Arial Rounded MT Bold" panose="020F0704030504030204" pitchFamily="34" charset="0"/>
              </a:rPr>
              <a:t> Li </a:t>
            </a:r>
            <a:r>
              <a:rPr lang="fr-FR" sz="4000" dirty="0" err="1">
                <a:solidFill>
                  <a:srgbClr val="0000CC"/>
                </a:solidFill>
                <a:latin typeface="Arial Rounded MT Bold" panose="020F0704030504030204" pitchFamily="34" charset="0"/>
              </a:rPr>
              <a:t>Ségnè</a:t>
            </a:r>
            <a:r>
              <a:rPr lang="fr-FR" sz="4000" dirty="0">
                <a:solidFill>
                  <a:srgbClr val="0000CC"/>
                </a:solidFill>
                <a:latin typeface="Arial Rounded MT Bold" panose="020F0704030504030204" pitchFamily="34" charset="0"/>
              </a:rPr>
              <a:t>.  (bis 2 </a:t>
            </a:r>
            <a:r>
              <a:rPr lang="fr-FR" sz="4000" dirty="0" err="1">
                <a:solidFill>
                  <a:srgbClr val="0000CC"/>
                </a:solidFill>
                <a:latin typeface="Arial Rounded MT Bold" panose="020F0704030504030204" pitchFamily="34" charset="0"/>
              </a:rPr>
              <a:t>lign</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24489660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15BCCB-0105-EB55-F0EF-6513423F452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29E043-F626-E165-DCC8-AD457462F332}"/>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4000" dirty="0">
                <a:solidFill>
                  <a:srgbClr val="FF0000"/>
                </a:solidFill>
                <a:latin typeface="Arial Rounded MT Bold" panose="020F0704030504030204" pitchFamily="34" charset="0"/>
              </a:rPr>
              <a:t>2-</a:t>
            </a:r>
            <a:endParaRPr lang="en-US" sz="4000" dirty="0">
              <a:solidFill>
                <a:srgbClr val="FF0000"/>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Pèp</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chouazi</a:t>
            </a:r>
            <a:r>
              <a:rPr lang="fr-FR" sz="4000" dirty="0">
                <a:solidFill>
                  <a:srgbClr val="0000CC"/>
                </a:solidFill>
                <a:latin typeface="Arial Rounded MT Bold" panose="020F0704030504030204" pitchFamily="34" charset="0"/>
              </a:rPr>
              <a:t> nan ras </a:t>
            </a:r>
            <a:r>
              <a:rPr lang="fr-FR" sz="4000" dirty="0" err="1">
                <a:solidFill>
                  <a:srgbClr val="0000CC"/>
                </a:solidFill>
                <a:latin typeface="Arial Rounded MT Bold" panose="020F0704030504030204" pitchFamily="34" charset="0"/>
              </a:rPr>
              <a:t>izrael</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err="1">
                <a:solidFill>
                  <a:srgbClr val="0000CC"/>
                </a:solidFill>
                <a:latin typeface="Arial Rounded MT Bold" panose="020F0704030504030204" pitchFamily="34" charset="0"/>
              </a:rPr>
              <a:t>Moun</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ke</a:t>
            </a:r>
            <a:r>
              <a:rPr lang="fr-FR" sz="4000" dirty="0">
                <a:solidFill>
                  <a:srgbClr val="0000CC"/>
                </a:solidFill>
                <a:latin typeface="Arial Rounded MT Bold" panose="020F0704030504030204" pitchFamily="34" charset="0"/>
              </a:rPr>
              <a:t> Bon-Dieu </a:t>
            </a:r>
            <a:r>
              <a:rPr lang="fr-FR" sz="4000" dirty="0" err="1">
                <a:solidFill>
                  <a:srgbClr val="0000CC"/>
                </a:solidFill>
                <a:latin typeface="Arial Rounded MT Bold" panose="020F0704030504030204" pitchFamily="34" charset="0"/>
              </a:rPr>
              <a:t>rachté</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Rann </a:t>
            </a:r>
            <a:r>
              <a:rPr lang="fr-FR" sz="4000" dirty="0" err="1">
                <a:solidFill>
                  <a:srgbClr val="0000CC"/>
                </a:solidFill>
                <a:latin typeface="Arial Rounded MT Bold" panose="020F0704030504030204" pitchFamily="34" charset="0"/>
              </a:rPr>
              <a:t>gloua</a:t>
            </a:r>
            <a:r>
              <a:rPr lang="fr-FR" sz="4000" dirty="0">
                <a:solidFill>
                  <a:srgbClr val="0000CC"/>
                </a:solidFill>
                <a:latin typeface="Arial Rounded MT Bold" panose="020F0704030504030204" pitchFamily="34" charset="0"/>
              </a:rPr>
              <a:t> pou Li </a:t>
            </a:r>
            <a:r>
              <a:rPr lang="fr-FR" sz="4000" dirty="0" err="1">
                <a:solidFill>
                  <a:srgbClr val="0000CC"/>
                </a:solidFill>
                <a:latin typeface="Arial Rounded MT Bold" panose="020F0704030504030204" pitchFamily="34" charset="0"/>
              </a:rPr>
              <a:t>ki</a:t>
            </a:r>
            <a:r>
              <a:rPr lang="fr-FR" sz="4000" dirty="0">
                <a:solidFill>
                  <a:srgbClr val="0000CC"/>
                </a:solidFill>
                <a:latin typeface="Arial Rounded MT Bold" panose="020F0704030504030204" pitchFamily="34" charset="0"/>
              </a:rPr>
              <a:t> ban </a:t>
            </a:r>
            <a:r>
              <a:rPr lang="fr-FR" sz="4000" dirty="0" err="1">
                <a:solidFill>
                  <a:srgbClr val="0000CC"/>
                </a:solidFill>
                <a:latin typeface="Arial Rounded MT Bold" panose="020F0704030504030204" pitchFamily="34" charset="0"/>
              </a:rPr>
              <a:t>nou</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siel</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E </a:t>
            </a:r>
            <a:r>
              <a:rPr lang="fr-FR" sz="4000" dirty="0" err="1">
                <a:solidFill>
                  <a:srgbClr val="0000CC"/>
                </a:solidFill>
                <a:latin typeface="Arial Rounded MT Bold" panose="020F0704030504030204" pitchFamily="34" charset="0"/>
              </a:rPr>
              <a:t>kouroné</a:t>
            </a:r>
            <a:r>
              <a:rPr lang="fr-FR" sz="4000" dirty="0">
                <a:solidFill>
                  <a:srgbClr val="0000CC"/>
                </a:solidFill>
                <a:latin typeface="Arial Rounded MT Bold" panose="020F0704030504030204" pitchFamily="34" charset="0"/>
              </a:rPr>
              <a:t> Li </a:t>
            </a:r>
            <a:r>
              <a:rPr lang="fr-FR" sz="4000" dirty="0" err="1">
                <a:solidFill>
                  <a:srgbClr val="0000CC"/>
                </a:solidFill>
                <a:latin typeface="Arial Rounded MT Bold" panose="020F0704030504030204" pitchFamily="34" charset="0"/>
              </a:rPr>
              <a:t>Ségnè</a:t>
            </a:r>
            <a:r>
              <a:rPr lang="fr-FR" sz="4000" dirty="0">
                <a:solidFill>
                  <a:srgbClr val="0000CC"/>
                </a:solidFill>
                <a:latin typeface="Arial Rounded MT Bold" panose="020F0704030504030204" pitchFamily="34" charset="0"/>
              </a:rPr>
              <a:t>.  (bis 2 </a:t>
            </a:r>
            <a:r>
              <a:rPr lang="fr-FR" sz="4000" dirty="0" err="1">
                <a:solidFill>
                  <a:srgbClr val="0000CC"/>
                </a:solidFill>
                <a:latin typeface="Arial Rounded MT Bold" panose="020F0704030504030204" pitchFamily="34" charset="0"/>
              </a:rPr>
              <a:t>lign</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7024842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F5949-0781-446B-0F98-C30187EE163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8FC914A-331C-79A8-0AE5-CA311C5D0DFC}"/>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4000" dirty="0">
                <a:solidFill>
                  <a:srgbClr val="FF0000"/>
                </a:solidFill>
                <a:latin typeface="Arial Rounded MT Bold" panose="020F0704030504030204" pitchFamily="34" charset="0"/>
              </a:rPr>
              <a:t>3-</a:t>
            </a:r>
            <a:endParaRPr lang="en-US" sz="4000" dirty="0">
              <a:solidFill>
                <a:srgbClr val="FF0000"/>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Sé pou tout </a:t>
            </a:r>
            <a:r>
              <a:rPr lang="fr-FR" sz="4000" dirty="0" err="1">
                <a:solidFill>
                  <a:srgbClr val="0000CC"/>
                </a:solidFill>
                <a:latin typeface="Arial Rounded MT Bold" panose="020F0704030504030204" pitchFamily="34" charset="0"/>
              </a:rPr>
              <a:t>moun</a:t>
            </a:r>
            <a:r>
              <a:rPr lang="fr-FR" sz="4000" dirty="0">
                <a:solidFill>
                  <a:srgbClr val="0000CC"/>
                </a:solidFill>
                <a:latin typeface="Arial Rounded MT Bold" panose="020F0704030504030204" pitchFamily="34" charset="0"/>
              </a:rPr>
              <a:t> nan </a:t>
            </a:r>
            <a:r>
              <a:rPr lang="fr-FR" sz="4000" dirty="0" err="1">
                <a:solidFill>
                  <a:srgbClr val="0000CC"/>
                </a:solidFill>
                <a:latin typeface="Arial Rounded MT Bold" panose="020F0704030504030204" pitchFamily="34" charset="0"/>
              </a:rPr>
              <a:t>chak</a:t>
            </a:r>
            <a:r>
              <a:rPr lang="fr-FR" sz="4000" dirty="0">
                <a:solidFill>
                  <a:srgbClr val="0000CC"/>
                </a:solidFill>
                <a:latin typeface="Arial Rounded MT Bold" panose="020F0704030504030204" pitchFamily="34" charset="0"/>
              </a:rPr>
              <a:t> nation</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Ki </a:t>
            </a:r>
            <a:r>
              <a:rPr lang="fr-FR" sz="4000" dirty="0" err="1">
                <a:solidFill>
                  <a:srgbClr val="0000CC"/>
                </a:solidFill>
                <a:latin typeface="Arial Rounded MT Bold" panose="020F0704030504030204" pitchFamily="34" charset="0"/>
              </a:rPr>
              <a:t>rété</a:t>
            </a:r>
            <a:r>
              <a:rPr lang="fr-FR" sz="4000" dirty="0">
                <a:solidFill>
                  <a:srgbClr val="0000CC"/>
                </a:solidFill>
                <a:latin typeface="Arial Rounded MT Bold" panose="020F0704030504030204" pitchFamily="34" charset="0"/>
              </a:rPr>
              <a:t> sou </a:t>
            </a:r>
            <a:r>
              <a:rPr lang="fr-FR" sz="4000" dirty="0" err="1">
                <a:solidFill>
                  <a:srgbClr val="0000CC"/>
                </a:solidFill>
                <a:latin typeface="Arial Rounded MT Bold" panose="020F0704030504030204" pitchFamily="34" charset="0"/>
              </a:rPr>
              <a:t>latè</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Ba Li </a:t>
            </a:r>
            <a:r>
              <a:rPr lang="fr-FR" sz="4000" dirty="0" err="1">
                <a:solidFill>
                  <a:srgbClr val="0000CC"/>
                </a:solidFill>
                <a:latin typeface="Arial Rounded MT Bold" panose="020F0704030504030204" pitchFamily="34" charset="0"/>
              </a:rPr>
              <a:t>lonè</a:t>
            </a:r>
            <a:r>
              <a:rPr lang="fr-FR" sz="4000" dirty="0">
                <a:solidFill>
                  <a:srgbClr val="0000CC"/>
                </a:solidFill>
                <a:latin typeface="Arial Rounded MT Bold" panose="020F0704030504030204" pitchFamily="34" charset="0"/>
              </a:rPr>
              <a:t> </a:t>
            </a:r>
            <a:r>
              <a:rPr lang="fr-FR" sz="4000" dirty="0" err="1">
                <a:solidFill>
                  <a:srgbClr val="0000CC"/>
                </a:solidFill>
                <a:latin typeface="Arial Rounded MT Bold" panose="020F0704030504030204" pitchFamily="34" charset="0"/>
              </a:rPr>
              <a:t>kòm</a:t>
            </a:r>
            <a:r>
              <a:rPr lang="fr-FR" sz="4000" dirty="0">
                <a:solidFill>
                  <a:srgbClr val="0000CC"/>
                </a:solidFill>
                <a:latin typeface="Arial Rounded MT Bold" panose="020F0704030504030204" pitchFamily="34" charset="0"/>
              </a:rPr>
              <a:t> pi </a:t>
            </a:r>
            <a:r>
              <a:rPr lang="fr-FR" sz="4000" dirty="0" err="1">
                <a:solidFill>
                  <a:srgbClr val="0000CC"/>
                </a:solidFill>
                <a:latin typeface="Arial Rounded MT Bold" panose="020F0704030504030204" pitchFamily="34" charset="0"/>
              </a:rPr>
              <a:t>gran</a:t>
            </a:r>
            <a:r>
              <a:rPr lang="fr-FR" sz="4000" dirty="0">
                <a:solidFill>
                  <a:srgbClr val="0000CC"/>
                </a:solidFill>
                <a:latin typeface="Arial Rounded MT Bold" panose="020F0704030504030204" pitchFamily="34" charset="0"/>
              </a:rPr>
              <a:t> Chef,</a:t>
            </a:r>
            <a:endParaRPr lang="en-US" sz="4000" dirty="0">
              <a:solidFill>
                <a:srgbClr val="0000CC"/>
              </a:solidFill>
              <a:latin typeface="Arial Rounded MT Bold" panose="020F0704030504030204" pitchFamily="34" charset="0"/>
            </a:endParaRPr>
          </a:p>
          <a:p>
            <a:pPr marL="0" indent="0" algn="ctr">
              <a:buNone/>
            </a:pPr>
            <a:r>
              <a:rPr lang="fr-FR" sz="4000" dirty="0">
                <a:solidFill>
                  <a:srgbClr val="0000CC"/>
                </a:solidFill>
                <a:latin typeface="Arial Rounded MT Bold" panose="020F0704030504030204" pitchFamily="34" charset="0"/>
              </a:rPr>
              <a:t>E </a:t>
            </a:r>
            <a:r>
              <a:rPr lang="fr-FR" sz="4000" dirty="0" err="1">
                <a:solidFill>
                  <a:srgbClr val="0000CC"/>
                </a:solidFill>
                <a:latin typeface="Arial Rounded MT Bold" panose="020F0704030504030204" pitchFamily="34" charset="0"/>
              </a:rPr>
              <a:t>kouroné</a:t>
            </a:r>
            <a:r>
              <a:rPr lang="fr-FR" sz="4000" dirty="0">
                <a:solidFill>
                  <a:srgbClr val="0000CC"/>
                </a:solidFill>
                <a:latin typeface="Arial Rounded MT Bold" panose="020F0704030504030204" pitchFamily="34" charset="0"/>
              </a:rPr>
              <a:t> Li </a:t>
            </a:r>
            <a:r>
              <a:rPr lang="fr-FR" sz="4000" dirty="0" err="1">
                <a:solidFill>
                  <a:srgbClr val="0000CC"/>
                </a:solidFill>
                <a:latin typeface="Arial Rounded MT Bold" panose="020F0704030504030204" pitchFamily="34" charset="0"/>
              </a:rPr>
              <a:t>Ségnè</a:t>
            </a:r>
            <a:r>
              <a:rPr lang="fr-FR" sz="4000" dirty="0">
                <a:solidFill>
                  <a:srgbClr val="0000CC"/>
                </a:solidFill>
                <a:latin typeface="Arial Rounded MT Bold" panose="020F0704030504030204" pitchFamily="34" charset="0"/>
              </a:rPr>
              <a:t>. (bis 2 </a:t>
            </a:r>
            <a:r>
              <a:rPr lang="fr-FR" sz="4000" dirty="0" err="1">
                <a:solidFill>
                  <a:srgbClr val="0000CC"/>
                </a:solidFill>
                <a:latin typeface="Arial Rounded MT Bold" panose="020F0704030504030204" pitchFamily="34" charset="0"/>
              </a:rPr>
              <a:t>lign</a:t>
            </a:r>
            <a:r>
              <a:rPr lang="fr-FR" sz="4000" dirty="0">
                <a:solidFill>
                  <a:srgbClr val="0000CC"/>
                </a:solidFill>
                <a:latin typeface="Arial Rounded MT Bold" panose="020F0704030504030204" pitchFamily="34" charset="0"/>
              </a:rPr>
              <a:t>)</a:t>
            </a:r>
            <a:endParaRPr lang="en-US" sz="40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6610440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BF6AB-AFC8-EA27-D9E3-56A972C12EE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4E7FDF-E79F-8EB3-D94E-3C18E56FABF2}"/>
              </a:ext>
            </a:extLst>
          </p:cNvPr>
          <p:cNvSpPr>
            <a:spLocks noGrp="1"/>
          </p:cNvSpPr>
          <p:nvPr>
            <p:ph sz="quarter" idx="1"/>
          </p:nvPr>
        </p:nvSpPr>
        <p:spPr>
          <a:xfrm>
            <a:off x="0" y="0"/>
            <a:ext cx="9144000" cy="6858000"/>
          </a:xfrm>
          <a:gradFill flip="none" rotWithShape="1">
            <a:gsLst>
              <a:gs pos="0">
                <a:srgbClr val="FFC000">
                  <a:tint val="66000"/>
                  <a:satMod val="160000"/>
                </a:srgbClr>
              </a:gs>
              <a:gs pos="50000">
                <a:srgbClr val="FFC000">
                  <a:tint val="44500"/>
                  <a:satMod val="160000"/>
                </a:srgbClr>
              </a:gs>
              <a:gs pos="100000">
                <a:srgbClr val="FFC000">
                  <a:tint val="23500"/>
                  <a:satMod val="160000"/>
                </a:srgbClr>
              </a:gs>
            </a:gsLst>
            <a:path path="circle">
              <a:fillToRect l="50000" t="50000" r="50000" b="50000"/>
            </a:path>
            <a:tileRect/>
          </a:gradFill>
        </p:spPr>
        <p:style>
          <a:lnRef idx="3">
            <a:schemeClr val="lt1"/>
          </a:lnRef>
          <a:fillRef idx="1">
            <a:schemeClr val="accent6"/>
          </a:fillRef>
          <a:effectRef idx="1">
            <a:schemeClr val="accent6"/>
          </a:effectRef>
          <a:fontRef idx="minor">
            <a:schemeClr val="lt1"/>
          </a:fontRef>
        </p:style>
        <p:txBody>
          <a:bodyPr>
            <a:normAutofit/>
          </a:bodyPr>
          <a:lstStyle/>
          <a:p>
            <a:pPr marL="0" indent="0" algn="ctr">
              <a:buNone/>
            </a:pPr>
            <a:r>
              <a:rPr lang="fr-FR" sz="4400" dirty="0">
                <a:solidFill>
                  <a:srgbClr val="FF0000"/>
                </a:solidFill>
                <a:latin typeface="Arial Rounded MT Bold" panose="020F0704030504030204" pitchFamily="34" charset="0"/>
              </a:rPr>
              <a:t>4-</a:t>
            </a:r>
            <a:endParaRPr lang="en-US" sz="4400" dirty="0">
              <a:solidFill>
                <a:srgbClr val="FF0000"/>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An </a:t>
            </a:r>
            <a:r>
              <a:rPr lang="fr-FR" sz="4400" dirty="0" err="1">
                <a:solidFill>
                  <a:srgbClr val="0000CC"/>
                </a:solidFill>
                <a:latin typeface="Arial Rounded MT Bold" panose="020F0704030504030204" pitchFamily="34" charset="0"/>
              </a:rPr>
              <a:t>nou</a:t>
            </a:r>
            <a:r>
              <a:rPr lang="fr-FR" sz="4400" dirty="0">
                <a:solidFill>
                  <a:srgbClr val="0000CC"/>
                </a:solidFill>
                <a:latin typeface="Arial Rounded MT Bold" panose="020F0704030504030204" pitchFamily="34" charset="0"/>
              </a:rPr>
              <a:t> uni </a:t>
            </a:r>
            <a:r>
              <a:rPr lang="fr-FR" sz="4400" dirty="0" err="1">
                <a:solidFill>
                  <a:srgbClr val="0000CC"/>
                </a:solidFill>
                <a:latin typeface="Arial Rounded MT Bold" panose="020F0704030504030204" pitchFamily="34" charset="0"/>
              </a:rPr>
              <a:t>nou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ak</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zanj</a:t>
            </a:r>
            <a:r>
              <a:rPr lang="fr-FR" sz="4400" dirty="0">
                <a:solidFill>
                  <a:srgbClr val="0000CC"/>
                </a:solidFill>
                <a:latin typeface="Arial Rounded MT Bold" panose="020F0704030504030204" pitchFamily="34" charset="0"/>
              </a:rPr>
              <a:t> yo</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Kap adoré nan </a:t>
            </a:r>
            <a:r>
              <a:rPr lang="fr-FR" sz="4400" dirty="0" err="1">
                <a:solidFill>
                  <a:srgbClr val="0000CC"/>
                </a:solidFill>
                <a:latin typeface="Arial Rounded MT Bold" panose="020F0704030504030204" pitchFamily="34" charset="0"/>
              </a:rPr>
              <a:t>siel</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Na chanté gnou </a:t>
            </a:r>
            <a:r>
              <a:rPr lang="fr-FR" sz="4400" dirty="0" err="1">
                <a:solidFill>
                  <a:srgbClr val="0000CC"/>
                </a:solidFill>
                <a:latin typeface="Arial Rounded MT Bold" panose="020F0704030504030204" pitchFamily="34" charset="0"/>
              </a:rPr>
              <a:t>kantik</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nouvo</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E </a:t>
            </a:r>
            <a:r>
              <a:rPr lang="fr-FR" sz="4400" dirty="0" err="1">
                <a:solidFill>
                  <a:srgbClr val="0000CC"/>
                </a:solidFill>
                <a:latin typeface="Arial Rounded MT Bold" panose="020F0704030504030204" pitchFamily="34" charset="0"/>
              </a:rPr>
              <a:t>kouroné</a:t>
            </a:r>
            <a:r>
              <a:rPr lang="fr-FR" sz="4400" dirty="0">
                <a:solidFill>
                  <a:srgbClr val="0000CC"/>
                </a:solidFill>
                <a:latin typeface="Arial Rounded MT Bold" panose="020F0704030504030204" pitchFamily="34" charset="0"/>
              </a:rPr>
              <a:t> Li </a:t>
            </a:r>
            <a:r>
              <a:rPr lang="fr-FR" sz="4400" dirty="0" err="1">
                <a:solidFill>
                  <a:srgbClr val="0000CC"/>
                </a:solidFill>
                <a:latin typeface="Arial Rounded MT Bold" panose="020F0704030504030204" pitchFamily="34" charset="0"/>
              </a:rPr>
              <a:t>Ségnè</a:t>
            </a:r>
            <a:r>
              <a:rPr lang="fr-FR" sz="4400" dirty="0">
                <a:solidFill>
                  <a:srgbClr val="0000CC"/>
                </a:solidFill>
                <a:latin typeface="Arial Rounded MT Bold" panose="020F0704030504030204" pitchFamily="34" charset="0"/>
              </a:rPr>
              <a:t>. (bis 2 </a:t>
            </a:r>
            <a:r>
              <a:rPr lang="fr-FR" sz="4400" dirty="0" err="1">
                <a:solidFill>
                  <a:srgbClr val="0000CC"/>
                </a:solidFill>
                <a:latin typeface="Arial Rounded MT Bold" panose="020F0704030504030204" pitchFamily="34" charset="0"/>
              </a:rPr>
              <a:t>lign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4416090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B9BB71-8639-EBAE-E0AE-08C251BF72C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7CB9AB6-D078-12AC-B8A9-361CBE574D61}"/>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lnSpcReduction="10000"/>
          </a:bodyPr>
          <a:lstStyle/>
          <a:p>
            <a:pPr marL="0" indent="0" algn="ctr">
              <a:buNone/>
            </a:pPr>
            <a:r>
              <a:rPr lang="fr-FR" b="1" dirty="0">
                <a:solidFill>
                  <a:schemeClr val="accent6">
                    <a:lumMod val="75000"/>
                  </a:schemeClr>
                </a:solidFill>
                <a:latin typeface="Arial Rounded MT Bold" panose="020F0704030504030204" pitchFamily="34" charset="0"/>
              </a:rPr>
              <a:t>8 Fr CE </a:t>
            </a:r>
            <a:r>
              <a:rPr lang="fr-FR" b="1" u="sng" dirty="0">
                <a:solidFill>
                  <a:schemeClr val="accent6">
                    <a:lumMod val="75000"/>
                  </a:schemeClr>
                </a:solidFill>
                <a:latin typeface="Arial Rounded MT Bold" panose="020F0704030504030204" pitchFamily="34" charset="0"/>
              </a:rPr>
              <a:t>Dans les cieux et sur la terre</a:t>
            </a:r>
            <a:endParaRPr lang="en-US" dirty="0">
              <a:solidFill>
                <a:schemeClr val="accent6">
                  <a:lumMod val="75000"/>
                </a:schemeClr>
              </a:solidFill>
              <a:latin typeface="Arial Rounded MT Bold" panose="020F0704030504030204" pitchFamily="34" charset="0"/>
            </a:endParaRPr>
          </a:p>
          <a:p>
            <a:pPr marL="0" indent="0" algn="ctr">
              <a:buNone/>
            </a:pPr>
            <a:r>
              <a:rPr lang="fr-FR" dirty="0">
                <a:solidFill>
                  <a:schemeClr val="accent6">
                    <a:lumMod val="75000"/>
                  </a:schemeClr>
                </a:solidFill>
                <a:latin typeface="Arial Rounded MT Bold" panose="020F0704030504030204" pitchFamily="34" charset="0"/>
              </a:rPr>
              <a:t>1</a:t>
            </a:r>
            <a:endParaRPr lang="en-US" dirty="0">
              <a:solidFill>
                <a:schemeClr val="accent6">
                  <a:lumMod val="75000"/>
                </a:schemeClr>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Dans les cieux et sur la terre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Il n’est aucun nom plus doux,</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Aucun que mon cœur préfère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Au nom de Christ mort pour nous.</a:t>
            </a:r>
            <a:endParaRPr lang="en-US" sz="4000" dirty="0">
              <a:latin typeface="Arial Rounded MT Bold" panose="020F0704030504030204" pitchFamily="34" charset="0"/>
            </a:endParaRPr>
          </a:p>
          <a:p>
            <a:pPr marL="0" indent="0" algn="ctr">
              <a:buNone/>
            </a:pPr>
            <a:r>
              <a:rPr lang="fr-FR" sz="4000" dirty="0">
                <a:solidFill>
                  <a:schemeClr val="accent6">
                    <a:lumMod val="75000"/>
                  </a:schemeClr>
                </a:solidFill>
                <a:latin typeface="Arial Rounded MT Bold" panose="020F0704030504030204" pitchFamily="34" charset="0"/>
              </a:rPr>
              <a:t>Refrain</a:t>
            </a:r>
            <a:endParaRPr lang="en-US" sz="4000" dirty="0">
              <a:solidFill>
                <a:schemeClr val="accent6">
                  <a:lumMod val="75000"/>
                </a:schemeClr>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Quel beau nom (bis)</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Porte L’Oint de l’Eternel !</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Quel beau nom (Bis)</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 celui d’Emmanuel !</a:t>
            </a:r>
            <a:endParaRPr lang="en-US" sz="4000" dirty="0">
              <a:solidFill>
                <a:srgbClr val="66FFFF"/>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9386429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2DE8E-2787-6BF7-5B56-33692272E3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F22AF4-1BA2-286D-4386-6801DB4BA915}"/>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chemeClr val="accent6">
                    <a:lumMod val="75000"/>
                  </a:schemeClr>
                </a:solidFill>
                <a:latin typeface="Arial Rounded MT Bold" panose="020F0704030504030204" pitchFamily="34" charset="0"/>
              </a:rPr>
              <a:t>2-</a:t>
            </a:r>
            <a:endParaRPr lang="en-US" dirty="0">
              <a:solidFill>
                <a:schemeClr val="accent6">
                  <a:lumMod val="75000"/>
                </a:schemeClr>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Quelque grand que soit un homme,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Qu’il soit prince, ou qu’il soit roi.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De quelque nom qu’on le nomme,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Jésus est plus grand pour moi</a:t>
            </a:r>
            <a:endParaRPr lang="en-US" sz="4000" dirty="0">
              <a:latin typeface="Arial Rounded MT Bold" panose="020F0704030504030204" pitchFamily="34" charset="0"/>
            </a:endParaRPr>
          </a:p>
          <a:p>
            <a:pPr marL="0" indent="0" algn="ctr">
              <a:buNone/>
            </a:pPr>
            <a:r>
              <a:rPr lang="fr-FR" sz="4000" dirty="0">
                <a:solidFill>
                  <a:schemeClr val="accent6">
                    <a:lumMod val="75000"/>
                  </a:schemeClr>
                </a:solidFill>
                <a:latin typeface="Arial Rounded MT Bold" panose="020F0704030504030204" pitchFamily="34" charset="0"/>
              </a:rPr>
              <a:t>Refrain</a:t>
            </a:r>
            <a:endParaRPr lang="en-US" sz="4000" dirty="0">
              <a:solidFill>
                <a:schemeClr val="accent6">
                  <a:lumMod val="75000"/>
                </a:schemeClr>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Quel beau nom (bis)</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Porte L’Oint de l’Eternel !</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Quel beau nom (Bis)</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 celui d’Emmanuel !</a:t>
            </a:r>
            <a:endParaRPr lang="en-US" sz="4000" dirty="0">
              <a:solidFill>
                <a:srgbClr val="66FFFF"/>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413378846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8392A4-930F-14B6-CB18-BCDE413B7C2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C3E86A2-91C2-E410-6F51-DBF9C4EF9A1C}"/>
              </a:ext>
            </a:extLst>
          </p:cNvPr>
          <p:cNvSpPr>
            <a:spLocks noGrp="1"/>
          </p:cNvSpPr>
          <p:nvPr>
            <p:ph sz="quarter" idx="1"/>
          </p:nvPr>
        </p:nvSpPr>
        <p:spPr>
          <a:xfrm>
            <a:off x="0" y="0"/>
            <a:ext cx="9144000" cy="6858000"/>
          </a:xfrm>
        </p:spPr>
        <p:style>
          <a:lnRef idx="2">
            <a:schemeClr val="dk1">
              <a:shade val="15000"/>
            </a:schemeClr>
          </a:lnRef>
          <a:fillRef idx="1">
            <a:schemeClr val="dk1"/>
          </a:fillRef>
          <a:effectRef idx="0">
            <a:schemeClr val="dk1"/>
          </a:effectRef>
          <a:fontRef idx="minor">
            <a:schemeClr val="lt1"/>
          </a:fontRef>
        </p:style>
        <p:txBody>
          <a:bodyPr>
            <a:normAutofit/>
          </a:bodyPr>
          <a:lstStyle/>
          <a:p>
            <a:pPr marL="0" indent="0" algn="ctr">
              <a:buNone/>
            </a:pPr>
            <a:r>
              <a:rPr lang="fr-FR" dirty="0">
                <a:solidFill>
                  <a:schemeClr val="accent6">
                    <a:lumMod val="75000"/>
                  </a:schemeClr>
                </a:solidFill>
                <a:latin typeface="Arial Rounded MT Bold" panose="020F0704030504030204" pitchFamily="34" charset="0"/>
              </a:rPr>
              <a:t>3</a:t>
            </a:r>
            <a:endParaRPr lang="en-US" dirty="0">
              <a:solidFill>
                <a:schemeClr val="accent6">
                  <a:lumMod val="75000"/>
                </a:schemeClr>
              </a:solidFill>
              <a:latin typeface="Arial Rounded MT Bold" panose="020F0704030504030204" pitchFamily="34" charset="0"/>
            </a:endParaRPr>
          </a:p>
          <a:p>
            <a:pPr marL="0" indent="0" algn="ctr">
              <a:buNone/>
            </a:pPr>
            <a:r>
              <a:rPr lang="fr-FR" sz="4000" dirty="0">
                <a:latin typeface="Arial Rounded MT Bold" panose="020F0704030504030204" pitchFamily="34" charset="0"/>
              </a:rPr>
              <a:t>Dans les maux Jésus soulage,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Il guérit l’esprit froissé,</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Il ranime le courage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Du cœur le plus oppressé.</a:t>
            </a:r>
          </a:p>
          <a:p>
            <a:pPr marL="0" indent="0" algn="ctr">
              <a:buNone/>
            </a:pPr>
            <a:r>
              <a:rPr lang="fr-FR" sz="4000" dirty="0">
                <a:solidFill>
                  <a:schemeClr val="accent6">
                    <a:lumMod val="75000"/>
                  </a:schemeClr>
                </a:solidFill>
                <a:latin typeface="Arial Rounded MT Bold" panose="020F0704030504030204" pitchFamily="34" charset="0"/>
              </a:rPr>
              <a:t>Refrain</a:t>
            </a:r>
            <a:endParaRPr lang="en-US" sz="4000" dirty="0">
              <a:solidFill>
                <a:schemeClr val="accent6">
                  <a:lumMod val="75000"/>
                </a:schemeClr>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Quel beau nom (bis)</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Porte L’Oint de l’Eternel !</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Quel beau nom (Bis)</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Que celui d’Emmanuel !</a:t>
            </a:r>
            <a:endParaRPr lang="en-US" sz="4000" dirty="0">
              <a:solidFill>
                <a:srgbClr val="66FFFF"/>
              </a:solidFill>
              <a:latin typeface="Arial Rounded MT Bold" panose="020F0704030504030204" pitchFamily="34" charset="0"/>
            </a:endParaRPr>
          </a:p>
          <a:p>
            <a:pPr marL="0" indent="0" algn="ctr">
              <a:buNone/>
            </a:pPr>
            <a:endParaRPr lang="en-US" dirty="0">
              <a:latin typeface="Arial Rounded MT Bold" panose="020F0704030504030204" pitchFamily="34" charset="0"/>
            </a:endParaRPr>
          </a:p>
          <a:p>
            <a:pPr marL="0" indent="0" algn="ctr">
              <a:buNone/>
            </a:pPr>
            <a:endParaRPr lang="en-US" dirty="0">
              <a:latin typeface="Arial Rounded MT Bold" panose="020F0704030504030204" pitchFamily="34" charset="0"/>
            </a:endParaRPr>
          </a:p>
        </p:txBody>
      </p:sp>
    </p:spTree>
    <p:extLst>
      <p:ext uri="{BB962C8B-B14F-4D97-AF65-F5344CB8AC3E}">
        <p14:creationId xmlns:p14="http://schemas.microsoft.com/office/powerpoint/2010/main" val="11321152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676400"/>
            <a:ext cx="9144000" cy="3078162"/>
          </a:xfrm>
          <a:solidFill>
            <a:srgbClr val="66FFFF"/>
          </a:solidFill>
        </p:spPr>
        <p:txBody>
          <a:bodyPr>
            <a:normAutofit/>
          </a:bodyPr>
          <a:lstStyle/>
          <a:p>
            <a:pPr algn="ctr"/>
            <a:r>
              <a:rPr lang="en-US" sz="5400" dirty="0"/>
              <a:t>PRIÈRE </a:t>
            </a:r>
            <a:br>
              <a:rPr lang="en-US" sz="5400" dirty="0"/>
            </a:br>
            <a:endParaRPr lang="en-US" sz="54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roseynews.com/wp-content/uploads/2014/08/flowers-look-like-animals-people-monkeys-orchids-pareidolia-30.jpg"/>
          <p:cNvPicPr/>
          <p:nvPr/>
        </p:nvPicPr>
        <p:blipFill>
          <a:blip r:embed="rId2" cstate="print"/>
          <a:srcRect/>
          <a:stretch>
            <a:fillRect/>
          </a:stretch>
        </p:blipFill>
        <p:spPr bwMode="auto">
          <a:xfrm>
            <a:off x="0" y="0"/>
            <a:ext cx="9143999" cy="6858000"/>
          </a:xfrm>
          <a:prstGeom prst="rect">
            <a:avLst/>
          </a:prstGeom>
          <a:noFill/>
          <a:ln w="9525">
            <a:noFill/>
            <a:miter lim="800000"/>
            <a:headEnd/>
            <a:tailEnd/>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PIER IMAGE GREEN.jpg"/>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p:cNvSpPr>
            <a:spLocks noGrp="1"/>
          </p:cNvSpPr>
          <p:nvPr>
            <p:ph sz="quarter" idx="1"/>
          </p:nvPr>
        </p:nvSpPr>
        <p:spPr>
          <a:xfrm>
            <a:off x="0" y="0"/>
            <a:ext cx="9144000" cy="6858000"/>
          </a:xfrm>
          <a:solidFill>
            <a:srgbClr val="0000CC"/>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buNone/>
            </a:pPr>
            <a:r>
              <a:rPr lang="fr-FR" b="1" dirty="0">
                <a:solidFill>
                  <a:srgbClr val="66FFFF"/>
                </a:solidFill>
                <a:latin typeface="Arial Rounded MT Bold" panose="020F0704030504030204" pitchFamily="34" charset="0"/>
              </a:rPr>
              <a:t>36 </a:t>
            </a:r>
            <a:r>
              <a:rPr lang="fr-FR" b="1" dirty="0" err="1">
                <a:solidFill>
                  <a:srgbClr val="66FFFF"/>
                </a:solidFill>
                <a:latin typeface="Arial Rounded MT Bold" panose="020F0704030504030204" pitchFamily="34" charset="0"/>
              </a:rPr>
              <a:t>Kreol</a:t>
            </a:r>
            <a:r>
              <a:rPr lang="fr-FR" b="1" dirty="0">
                <a:solidFill>
                  <a:srgbClr val="66FFFF"/>
                </a:solidFill>
                <a:latin typeface="Arial Rounded MT Bold" panose="020F0704030504030204" pitchFamily="34" charset="0"/>
              </a:rPr>
              <a:t> CE: </a:t>
            </a:r>
            <a:r>
              <a:rPr lang="fr-FR" b="1" dirty="0" err="1">
                <a:solidFill>
                  <a:srgbClr val="66FFFF"/>
                </a:solidFill>
                <a:latin typeface="Arial Rounded MT Bold" panose="020F0704030504030204" pitchFamily="34" charset="0"/>
              </a:rPr>
              <a:t>Bèje</a:t>
            </a:r>
            <a:r>
              <a:rPr lang="fr-FR" b="1" dirty="0">
                <a:solidFill>
                  <a:srgbClr val="66FFFF"/>
                </a:solidFill>
                <a:latin typeface="Arial Rounded MT Bold" panose="020F0704030504030204" pitchFamily="34" charset="0"/>
              </a:rPr>
              <a:t> </a:t>
            </a:r>
            <a:r>
              <a:rPr lang="fr-FR" b="1" dirty="0" err="1">
                <a:solidFill>
                  <a:srgbClr val="66FFFF"/>
                </a:solidFill>
                <a:latin typeface="Arial Rounded MT Bold" panose="020F0704030504030204" pitchFamily="34" charset="0"/>
              </a:rPr>
              <a:t>mouin</a:t>
            </a:r>
            <a:r>
              <a:rPr lang="fr-FR" b="1" dirty="0">
                <a:solidFill>
                  <a:srgbClr val="66FFFF"/>
                </a:solidFill>
                <a:latin typeface="Arial Rounded MT Bold" panose="020F0704030504030204" pitchFamily="34" charset="0"/>
              </a:rPr>
              <a:t> se Gnou Roi Damou</a:t>
            </a:r>
            <a:endParaRPr lang="en-US" dirty="0">
              <a:solidFill>
                <a:srgbClr val="66FFFF"/>
              </a:solidFill>
              <a:latin typeface="Arial Rounded MT Bold" panose="020F0704030504030204" pitchFamily="34" charset="0"/>
            </a:endParaRPr>
          </a:p>
          <a:p>
            <a:pPr marL="0" indent="0" algn="ctr">
              <a:buNone/>
            </a:pPr>
            <a:r>
              <a:rPr lang="fr-FR" dirty="0">
                <a:solidFill>
                  <a:srgbClr val="66FFFF"/>
                </a:solidFill>
                <a:latin typeface="Arial Rounded MT Bold" panose="020F0704030504030204" pitchFamily="34" charset="0"/>
              </a:rPr>
              <a:t>1</a:t>
            </a:r>
            <a:endParaRPr lang="en-US" dirty="0">
              <a:solidFill>
                <a:srgbClr val="66FFFF"/>
              </a:solidFill>
              <a:latin typeface="Arial Rounded MT Bold" panose="020F0704030504030204" pitchFamily="34" charset="0"/>
            </a:endParaRPr>
          </a:p>
          <a:p>
            <a:pPr marL="0" indent="0" algn="ctr">
              <a:buNone/>
            </a:pPr>
            <a:r>
              <a:rPr lang="fr-FR" sz="4000" dirty="0" err="1">
                <a:solidFill>
                  <a:srgbClr val="CCFF33"/>
                </a:solidFill>
                <a:latin typeface="Arial Rounded MT Bold" panose="020F0704030504030204" pitchFamily="34" charset="0"/>
              </a:rPr>
              <a:t>Bèje</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mouin</a:t>
            </a:r>
            <a:r>
              <a:rPr lang="fr-FR" sz="4000" dirty="0">
                <a:solidFill>
                  <a:srgbClr val="CCFF33"/>
                </a:solidFill>
                <a:latin typeface="Arial Rounded MT Bold" panose="020F0704030504030204" pitchFamily="34" charset="0"/>
              </a:rPr>
              <a:t> se gnou Roi </a:t>
            </a:r>
            <a:r>
              <a:rPr lang="fr-FR" sz="4000" dirty="0" err="1">
                <a:solidFill>
                  <a:srgbClr val="CCFF33"/>
                </a:solidFill>
                <a:latin typeface="Arial Rounded MT Bold" panose="020F0704030504030204" pitchFamily="34" charset="0"/>
              </a:rPr>
              <a:t>damou</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Bonte li pap </a:t>
            </a:r>
            <a:r>
              <a:rPr lang="fr-FR" sz="4000" dirty="0" err="1">
                <a:solidFill>
                  <a:srgbClr val="CCFF33"/>
                </a:solidFill>
                <a:latin typeface="Arial Rounded MT Bold" panose="020F0704030504030204" pitchFamily="34" charset="0"/>
              </a:rPr>
              <a:t>janm</a:t>
            </a:r>
            <a:r>
              <a:rPr lang="fr-FR" sz="4000" dirty="0">
                <a:solidFill>
                  <a:srgbClr val="CCFF33"/>
                </a:solidFill>
                <a:latin typeface="Arial Rounded MT Bold" panose="020F0704030504030204" pitchFamily="34" charset="0"/>
              </a:rPr>
              <a:t> fini.</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Si se li </a:t>
            </a:r>
            <a:r>
              <a:rPr lang="fr-FR" sz="4000" dirty="0" err="1">
                <a:solidFill>
                  <a:srgbClr val="CCFF33"/>
                </a:solidFill>
                <a:latin typeface="Arial Rounded MT Bold" panose="020F0704030504030204" pitchFamily="34" charset="0"/>
              </a:rPr>
              <a:t>minm</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ki</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sovè</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mouin</a:t>
            </a:r>
            <a:r>
              <a:rPr lang="fr-FR" sz="4000" dirty="0">
                <a:solidFill>
                  <a:srgbClr val="CCFF33"/>
                </a:solidFill>
                <a:latin typeface="Arial Rounded MT Bold" panose="020F0704030504030204" pitchFamily="34" charset="0"/>
              </a:rPr>
              <a:t>,</a:t>
            </a:r>
            <a:endParaRPr lang="en-US" sz="4000" dirty="0">
              <a:solidFill>
                <a:srgbClr val="CCFF33"/>
              </a:solidFill>
              <a:latin typeface="Arial Rounded MT Bold" panose="020F0704030504030204" pitchFamily="34" charset="0"/>
            </a:endParaRPr>
          </a:p>
          <a:p>
            <a:pPr marL="0" indent="0" algn="ctr">
              <a:buNone/>
            </a:pPr>
            <a:r>
              <a:rPr lang="en-US" sz="4000" dirty="0">
                <a:solidFill>
                  <a:srgbClr val="CCFF33"/>
                </a:solidFill>
                <a:latin typeface="Arial Rounded MT Bold" panose="020F0704030504030204" pitchFamily="34" charset="0"/>
              </a:rPr>
              <a:t>Mouin pap </a:t>
            </a:r>
            <a:r>
              <a:rPr lang="en-US" sz="4000" dirty="0" err="1">
                <a:solidFill>
                  <a:srgbClr val="CCFF33"/>
                </a:solidFill>
                <a:latin typeface="Arial Rounded MT Bold" panose="020F0704030504030204" pitchFamily="34" charset="0"/>
              </a:rPr>
              <a:t>janm</a:t>
            </a:r>
            <a:r>
              <a:rPr lang="en-US" sz="4000" dirty="0">
                <a:solidFill>
                  <a:srgbClr val="CCFF33"/>
                </a:solidFill>
                <a:latin typeface="Arial Rounded MT Bold" panose="020F0704030504030204" pitchFamily="34" charset="0"/>
              </a:rPr>
              <a:t> </a:t>
            </a:r>
            <a:r>
              <a:rPr lang="en-US" sz="4000" dirty="0" err="1">
                <a:solidFill>
                  <a:srgbClr val="CCFF33"/>
                </a:solidFill>
                <a:latin typeface="Arial Rounded MT Bold" panose="020F0704030504030204" pitchFamily="34" charset="0"/>
              </a:rPr>
              <a:t>manke</a:t>
            </a:r>
            <a:r>
              <a:rPr lang="en-US" sz="4000" dirty="0">
                <a:solidFill>
                  <a:srgbClr val="CCFF33"/>
                </a:solidFill>
                <a:latin typeface="Arial Rounded MT Bold" panose="020F0704030504030204" pitchFamily="34" charset="0"/>
              </a:rPr>
              <a:t> </a:t>
            </a:r>
            <a:r>
              <a:rPr lang="en-US" sz="4000" dirty="0" err="1">
                <a:solidFill>
                  <a:srgbClr val="CCFF33"/>
                </a:solidFill>
                <a:latin typeface="Arial Rounded MT Bold" panose="020F0704030504030204" pitchFamily="34" charset="0"/>
              </a:rPr>
              <a:t>angnin</a:t>
            </a:r>
            <a:endParaRPr lang="fr-FR" sz="4000" dirty="0">
              <a:solidFill>
                <a:srgbClr val="CCFF33"/>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2</a:t>
            </a:r>
          </a:p>
          <a:p>
            <a:pPr marL="0" indent="0" algn="ctr">
              <a:buNone/>
            </a:pPr>
            <a:r>
              <a:rPr lang="fr-FR" sz="4000" dirty="0">
                <a:solidFill>
                  <a:srgbClr val="66FFFF"/>
                </a:solidFill>
                <a:latin typeface="Arial Rounded MT Bold" panose="020F0704030504030204" pitchFamily="34" charset="0"/>
              </a:rPr>
              <a:t>Kote </a:t>
            </a:r>
            <a:r>
              <a:rPr lang="fr-FR" sz="4000" dirty="0" err="1">
                <a:solidFill>
                  <a:srgbClr val="66FFFF"/>
                </a:solidFill>
                <a:latin typeface="Arial Rounded MT Bold" panose="020F0704030504030204" pitchFamily="34" charset="0"/>
              </a:rPr>
              <a:t>dlo</a:t>
            </a:r>
            <a:r>
              <a:rPr lang="fr-FR" sz="4000" dirty="0">
                <a:solidFill>
                  <a:srgbClr val="66FFFF"/>
                </a:solidFill>
                <a:latin typeface="Arial Rounded MT Bold" panose="020F0704030504030204" pitchFamily="34" charset="0"/>
              </a:rPr>
              <a:t>-a </a:t>
            </a:r>
            <a:r>
              <a:rPr lang="fr-FR" sz="4000" dirty="0" err="1">
                <a:solidFill>
                  <a:srgbClr val="66FFFF"/>
                </a:solidFill>
                <a:latin typeface="Arial Rounded MT Bold" panose="020F0704030504030204" pitchFamily="34" charset="0"/>
              </a:rPr>
              <a:t>koule</a:t>
            </a:r>
            <a:r>
              <a:rPr lang="fr-FR" sz="4000" dirty="0">
                <a:solidFill>
                  <a:srgbClr val="66FFFF"/>
                </a:solidFill>
                <a:latin typeface="Arial Rounded MT Bold" panose="020F0704030504030204" pitchFamily="34" charset="0"/>
              </a:rPr>
              <a:t> pi </a:t>
            </a:r>
            <a:r>
              <a:rPr lang="fr-FR" sz="4000" dirty="0" err="1">
                <a:solidFill>
                  <a:srgbClr val="66FFFF"/>
                </a:solidFill>
                <a:latin typeface="Arial Rounded MT Bold" panose="020F0704030504030204" pitchFamily="34" charset="0"/>
              </a:rPr>
              <a:t>fre</a:t>
            </a:r>
            <a:r>
              <a:rPr lang="fr-FR" sz="4000" dirty="0">
                <a:solidFill>
                  <a:srgbClr val="66FFFF"/>
                </a:solidFill>
                <a:latin typeface="Arial Rounded MT Bold" panose="020F0704030504030204" pitchFamily="34" charset="0"/>
              </a:rPr>
              <a:t>,</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Se la li va </a:t>
            </a:r>
            <a:r>
              <a:rPr lang="fr-FR" sz="4000" dirty="0" err="1">
                <a:solidFill>
                  <a:srgbClr val="66FFFF"/>
                </a:solidFill>
                <a:latin typeface="Arial Rounded MT Bold" panose="020F0704030504030204" pitchFamily="34" charset="0"/>
              </a:rPr>
              <a:t>kondui</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mouin</a:t>
            </a:r>
            <a:r>
              <a:rPr lang="fr-FR" sz="4000" dirty="0">
                <a:solidFill>
                  <a:srgbClr val="66FFFF"/>
                </a:solidFill>
                <a:latin typeface="Arial Rounded MT Bold" panose="020F0704030504030204" pitchFamily="34" charset="0"/>
              </a:rPr>
              <a:t>,</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E se kote, </a:t>
            </a:r>
            <a:r>
              <a:rPr lang="fr-FR" sz="4000" dirty="0" err="1">
                <a:solidFill>
                  <a:srgbClr val="66FFFF"/>
                </a:solidFill>
                <a:latin typeface="Arial Rounded MT Bold" panose="020F0704030504030204" pitchFamily="34" charset="0"/>
              </a:rPr>
              <a:t>zèb</a:t>
            </a:r>
            <a:r>
              <a:rPr lang="fr-FR" sz="4000" dirty="0">
                <a:solidFill>
                  <a:srgbClr val="66FFFF"/>
                </a:solidFill>
                <a:latin typeface="Arial Rounded MT Bold" panose="020F0704030504030204" pitchFamily="34" charset="0"/>
              </a:rPr>
              <a:t> yo pi </a:t>
            </a:r>
            <a:r>
              <a:rPr lang="fr-FR" sz="4000" dirty="0" err="1">
                <a:solidFill>
                  <a:srgbClr val="66FFFF"/>
                </a:solidFill>
                <a:latin typeface="Arial Rounded MT Bold" panose="020F0704030504030204" pitchFamily="34" charset="0"/>
              </a:rPr>
              <a:t>bèl</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Li </a:t>
            </a:r>
            <a:r>
              <a:rPr lang="fr-FR" sz="4000" dirty="0" err="1">
                <a:solidFill>
                  <a:srgbClr val="66FFFF"/>
                </a:solidFill>
                <a:latin typeface="Arial Rounded MT Bold" panose="020F0704030504030204" pitchFamily="34" charset="0"/>
              </a:rPr>
              <a:t>mete</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paturaj</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mouin</a:t>
            </a:r>
            <a:r>
              <a:rPr lang="fr-FR" sz="4000" dirty="0">
                <a:solidFill>
                  <a:srgbClr val="66FFFF"/>
                </a:solidFill>
                <a:latin typeface="Arial Rounded MT Bold" panose="020F0704030504030204" pitchFamily="34" charset="0"/>
              </a:rPr>
              <a:t>.</a:t>
            </a:r>
            <a:endParaRPr lang="en-US" sz="4000" dirty="0">
              <a:solidFill>
                <a:srgbClr val="66FFFF"/>
              </a:solidFill>
              <a:latin typeface="Arial Rounded MT Bold" panose="020F0704030504030204" pitchFamily="34" charset="0"/>
            </a:endParaRPr>
          </a:p>
          <a:p>
            <a:pPr marL="0" indent="0" algn="ctr">
              <a:buNone/>
            </a:pPr>
            <a:endParaRPr lang="en-US" dirty="0">
              <a:solidFill>
                <a:srgbClr val="CCFF33"/>
              </a:solidFill>
              <a:latin typeface="Arial Rounded MT Bold" panose="020F0704030504030204" pitchFamily="34" charset="0"/>
            </a:endParaRPr>
          </a:p>
        </p:txBody>
      </p:sp>
    </p:spTree>
    <p:extLst>
      <p:ext uri="{BB962C8B-B14F-4D97-AF65-F5344CB8AC3E}">
        <p14:creationId xmlns:p14="http://schemas.microsoft.com/office/powerpoint/2010/main" val="30654728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CA7EC-40C1-3C26-3BFB-134F60754F99}"/>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01A63CB3-6744-E5A1-B956-8861DE595BA9}"/>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EC434828-188A-183D-4485-0EE1D2020A39}"/>
              </a:ext>
            </a:extLst>
          </p:cNvPr>
          <p:cNvSpPr>
            <a:spLocks noGrp="1"/>
          </p:cNvSpPr>
          <p:nvPr>
            <p:ph sz="quarter" idx="1"/>
          </p:nvPr>
        </p:nvSpPr>
        <p:spPr>
          <a:xfrm>
            <a:off x="0" y="0"/>
            <a:ext cx="9144000" cy="6858000"/>
          </a:xfrm>
          <a:solidFill>
            <a:srgbClr val="0000CC"/>
          </a:solidFill>
        </p:spPr>
        <p:style>
          <a:lnRef idx="1">
            <a:schemeClr val="dk1"/>
          </a:lnRef>
          <a:fillRef idx="2">
            <a:schemeClr val="dk1"/>
          </a:fillRef>
          <a:effectRef idx="1">
            <a:schemeClr val="dk1"/>
          </a:effectRef>
          <a:fontRef idx="minor">
            <a:schemeClr val="dk1"/>
          </a:fontRef>
        </p:style>
        <p:txBody>
          <a:bodyPr>
            <a:normAutofit lnSpcReduction="10000"/>
          </a:bodyPr>
          <a:lstStyle/>
          <a:p>
            <a:pPr marL="0" indent="0" algn="ctr">
              <a:buNone/>
            </a:pPr>
            <a:r>
              <a:rPr lang="fr-FR" sz="4000" dirty="0">
                <a:solidFill>
                  <a:srgbClr val="CCFF33"/>
                </a:solidFill>
                <a:latin typeface="Arial Rounded MT Bold" panose="020F0704030504030204" pitchFamily="34" charset="0"/>
              </a:rPr>
              <a:t>3</a:t>
            </a:r>
            <a:endParaRPr lang="en-US" sz="4000" dirty="0">
              <a:solidFill>
                <a:srgbClr val="CCFF33"/>
              </a:solidFill>
              <a:latin typeface="Arial Rounded MT Bold" panose="020F0704030504030204" pitchFamily="34" charset="0"/>
            </a:endParaRPr>
          </a:p>
          <a:p>
            <a:pPr marL="0" indent="0" algn="ctr">
              <a:buNone/>
            </a:pPr>
            <a:r>
              <a:rPr lang="fr-FR" sz="4000" dirty="0" err="1">
                <a:solidFill>
                  <a:srgbClr val="CCFF33"/>
                </a:solidFill>
                <a:latin typeface="Arial Rounded MT Bold" panose="020F0704030504030204" pitchFamily="34" charset="0"/>
              </a:rPr>
              <a:t>Mouin</a:t>
            </a:r>
            <a:r>
              <a:rPr lang="fr-FR" sz="4000" dirty="0">
                <a:solidFill>
                  <a:srgbClr val="CCFF33"/>
                </a:solidFill>
                <a:latin typeface="Arial Rounded MT Bold" panose="020F0704030504030204" pitchFamily="34" charset="0"/>
              </a:rPr>
              <a:t> te fou </a:t>
            </a:r>
            <a:r>
              <a:rPr lang="fr-FR" sz="4000" dirty="0" err="1">
                <a:solidFill>
                  <a:srgbClr val="CCFF33"/>
                </a:solidFill>
                <a:latin typeface="Arial Rounded MT Bold" panose="020F0704030504030204" pitchFamily="34" charset="0"/>
              </a:rPr>
              <a:t>lè</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mouin</a:t>
            </a:r>
            <a:r>
              <a:rPr lang="fr-FR" sz="4000" dirty="0">
                <a:solidFill>
                  <a:srgbClr val="CCFF33"/>
                </a:solidFill>
                <a:latin typeface="Arial Rounded MT Bold" panose="020F0704030504030204" pitchFamily="34" charset="0"/>
              </a:rPr>
              <a:t> te kite-L;</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Min, Li-</a:t>
            </a:r>
            <a:r>
              <a:rPr lang="fr-FR" sz="4000" dirty="0" err="1">
                <a:solidFill>
                  <a:srgbClr val="CCFF33"/>
                </a:solidFill>
                <a:latin typeface="Arial Rounded MT Bold" panose="020F0704030504030204" pitchFamily="34" charset="0"/>
              </a:rPr>
              <a:t>minm</a:t>
            </a:r>
            <a:r>
              <a:rPr lang="fr-FR" sz="4000" dirty="0">
                <a:solidFill>
                  <a:srgbClr val="CCFF33"/>
                </a:solidFill>
                <a:latin typeface="Arial Rounded MT Bold" panose="020F0704030504030204" pitchFamily="34" charset="0"/>
              </a:rPr>
              <a:t> ale </a:t>
            </a:r>
            <a:r>
              <a:rPr lang="fr-FR" sz="4000" dirty="0" err="1">
                <a:solidFill>
                  <a:srgbClr val="CCFF33"/>
                </a:solidFill>
                <a:latin typeface="Arial Rounded MT Bold" panose="020F0704030504030204" pitchFamily="34" charset="0"/>
              </a:rPr>
              <a:t>chache</a:t>
            </a:r>
            <a:r>
              <a:rPr lang="fr-FR" sz="4000" dirty="0">
                <a:solidFill>
                  <a:srgbClr val="CCFF33"/>
                </a:solidFill>
                <a:latin typeface="Arial Rounded MT Bold" panose="020F0704030504030204" pitchFamily="34" charset="0"/>
              </a:rPr>
              <a:t>-m</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E sou </a:t>
            </a:r>
            <a:r>
              <a:rPr lang="fr-FR" sz="4000" dirty="0" err="1">
                <a:solidFill>
                  <a:srgbClr val="CCFF33"/>
                </a:solidFill>
                <a:latin typeface="Arial Rounded MT Bold" panose="020F0704030504030204" pitchFamily="34" charset="0"/>
              </a:rPr>
              <a:t>zepòl</a:t>
            </a:r>
            <a:r>
              <a:rPr lang="fr-FR" sz="4000" dirty="0">
                <a:solidFill>
                  <a:srgbClr val="CCFF33"/>
                </a:solidFill>
                <a:latin typeface="Arial Rounded MT Bold" panose="020F0704030504030204" pitchFamily="34" charset="0"/>
              </a:rPr>
              <a:t> Li </a:t>
            </a:r>
            <a:r>
              <a:rPr lang="fr-FR" sz="4000" dirty="0" err="1">
                <a:solidFill>
                  <a:srgbClr val="CCFF33"/>
                </a:solidFill>
                <a:latin typeface="Arial Rounded MT Bold" panose="020F0704030504030204" pitchFamily="34" charset="0"/>
              </a:rPr>
              <a:t>li</a:t>
            </a:r>
            <a:r>
              <a:rPr lang="fr-FR" sz="4000" dirty="0">
                <a:solidFill>
                  <a:srgbClr val="CCFF33"/>
                </a:solidFill>
                <a:latin typeface="Arial Rounded MT Bold" panose="020F0704030504030204" pitchFamily="34" charset="0"/>
              </a:rPr>
              <a:t> pote-m</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Biin </a:t>
            </a:r>
            <a:r>
              <a:rPr lang="fr-FR" sz="4000" dirty="0" err="1">
                <a:solidFill>
                  <a:srgbClr val="CCFF33"/>
                </a:solidFill>
                <a:latin typeface="Arial Rounded MT Bold" panose="020F0704030504030204" pitchFamily="34" charset="0"/>
              </a:rPr>
              <a:t>kontan</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ak</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Li-m</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tounin</a:t>
            </a:r>
            <a:r>
              <a:rPr lang="fr-FR" sz="4000" dirty="0">
                <a:solidFill>
                  <a:srgbClr val="CCFF33"/>
                </a:solidFill>
                <a:latin typeface="Arial Rounded MT Bold" panose="020F0704030504030204" pitchFamily="34" charset="0"/>
              </a:rPr>
              <a:t>.</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4</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Min-m si </a:t>
            </a:r>
            <a:r>
              <a:rPr lang="fr-FR" sz="4000" dirty="0" err="1">
                <a:solidFill>
                  <a:srgbClr val="66FFFF"/>
                </a:solidFill>
                <a:latin typeface="Arial Rounded MT Bold" panose="020F0704030504030204" pitchFamily="34" charset="0"/>
              </a:rPr>
              <a:t>mouin</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ouè</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lanmò</a:t>
            </a:r>
            <a:r>
              <a:rPr lang="fr-FR" sz="4000" dirty="0">
                <a:solidFill>
                  <a:srgbClr val="66FFFF"/>
                </a:solidFill>
                <a:latin typeface="Arial Rounded MT Bold" panose="020F0704030504030204" pitchFamily="34" charset="0"/>
              </a:rPr>
              <a:t> an </a:t>
            </a:r>
            <a:r>
              <a:rPr lang="fr-FR" sz="4000" dirty="0" err="1">
                <a:solidFill>
                  <a:srgbClr val="66FFFF"/>
                </a:solidFill>
                <a:latin typeface="Arial Rounded MT Bold" panose="020F0704030504030204" pitchFamily="34" charset="0"/>
              </a:rPr>
              <a:t>fas</a:t>
            </a:r>
            <a:r>
              <a:rPr lang="fr-FR" sz="4000" dirty="0">
                <a:solidFill>
                  <a:srgbClr val="66FFFF"/>
                </a:solidFill>
                <a:latin typeface="Arial Rounded MT Bold" panose="020F0704030504030204" pitchFamily="34" charset="0"/>
              </a:rPr>
              <a:t>,</a:t>
            </a:r>
            <a:endParaRPr lang="en-US" sz="4000" dirty="0">
              <a:solidFill>
                <a:srgbClr val="66FFFF"/>
              </a:solidFill>
              <a:latin typeface="Arial Rounded MT Bold" panose="020F0704030504030204" pitchFamily="34" charset="0"/>
            </a:endParaRPr>
          </a:p>
          <a:p>
            <a:pPr marL="0" indent="0" algn="ctr">
              <a:buNone/>
            </a:pPr>
            <a:r>
              <a:rPr lang="fr-FR" sz="4000" dirty="0" err="1">
                <a:solidFill>
                  <a:srgbClr val="66FFFF"/>
                </a:solidFill>
                <a:latin typeface="Arial Rounded MT Bold" panose="020F0704030504030204" pitchFamily="34" charset="0"/>
              </a:rPr>
              <a:t>Mouin</a:t>
            </a:r>
            <a:r>
              <a:rPr lang="fr-FR" sz="4000" dirty="0">
                <a:solidFill>
                  <a:srgbClr val="66FFFF"/>
                </a:solidFill>
                <a:latin typeface="Arial Rounded MT Bold" panose="020F0704030504030204" pitchFamily="34" charset="0"/>
              </a:rPr>
              <a:t> pape </a:t>
            </a:r>
            <a:r>
              <a:rPr lang="fr-FR" sz="4000" dirty="0" err="1">
                <a:solidFill>
                  <a:srgbClr val="66FFFF"/>
                </a:solidFill>
                <a:latin typeface="Arial Rounded MT Bold" panose="020F0704030504030204" pitchFamily="34" charset="0"/>
              </a:rPr>
              <a:t>pè</a:t>
            </a:r>
            <a:r>
              <a:rPr lang="fr-FR" sz="4000" dirty="0">
                <a:solidFill>
                  <a:srgbClr val="66FFFF"/>
                </a:solidFill>
                <a:latin typeface="Arial Rounded MT Bold" panose="020F0704030504030204" pitchFamily="34" charset="0"/>
              </a:rPr>
              <a:t> gnou ti </a:t>
            </a:r>
            <a:r>
              <a:rPr lang="fr-FR" sz="4000" dirty="0" err="1">
                <a:solidFill>
                  <a:srgbClr val="66FFFF"/>
                </a:solidFill>
                <a:latin typeface="Arial Rounded MT Bold" panose="020F0704030504030204" pitchFamily="34" charset="0"/>
              </a:rPr>
              <a:t>kras</a:t>
            </a:r>
            <a:r>
              <a:rPr lang="fr-FR" sz="4000" dirty="0">
                <a:solidFill>
                  <a:srgbClr val="66FFFF"/>
                </a:solidFill>
                <a:latin typeface="Arial Rounded MT Bold" panose="020F0704030504030204" pitchFamily="34" charset="0"/>
              </a:rPr>
              <a:t>.</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Gran </a:t>
            </a:r>
            <a:r>
              <a:rPr lang="fr-FR" sz="4000" dirty="0" err="1">
                <a:solidFill>
                  <a:srgbClr val="66FFFF"/>
                </a:solidFill>
                <a:latin typeface="Arial Rounded MT Bold" panose="020F0704030504030204" pitchFamily="34" charset="0"/>
              </a:rPr>
              <a:t>baton</a:t>
            </a:r>
            <a:r>
              <a:rPr lang="fr-FR" sz="4000" dirty="0">
                <a:solidFill>
                  <a:srgbClr val="66FFFF"/>
                </a:solidFill>
                <a:latin typeface="Arial Rounded MT Bold" panose="020F0704030504030204" pitchFamily="34" charset="0"/>
              </a:rPr>
              <a:t> ou </a:t>
            </a:r>
            <a:r>
              <a:rPr lang="fr-FR" sz="4000" dirty="0" err="1">
                <a:solidFill>
                  <a:srgbClr val="66FFFF"/>
                </a:solidFill>
                <a:latin typeface="Arial Rounded MT Bold" panose="020F0704030504030204" pitchFamily="34" charset="0"/>
              </a:rPr>
              <a:t>ap</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proteje</a:t>
            </a:r>
            <a:r>
              <a:rPr lang="fr-FR" sz="4000" dirty="0">
                <a:solidFill>
                  <a:srgbClr val="66FFFF"/>
                </a:solidFill>
                <a:latin typeface="Arial Rounded MT Bold" panose="020F0704030504030204" pitchFamily="34" charset="0"/>
              </a:rPr>
              <a:t>-m,</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Koua ou </a:t>
            </a:r>
            <a:r>
              <a:rPr lang="fr-FR" sz="4000" dirty="0" err="1">
                <a:solidFill>
                  <a:srgbClr val="66FFFF"/>
                </a:solidFill>
                <a:latin typeface="Arial Rounded MT Bold" panose="020F0704030504030204" pitchFamily="34" charset="0"/>
              </a:rPr>
              <a:t>devan</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ap</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gide</a:t>
            </a:r>
            <a:r>
              <a:rPr lang="fr-FR" sz="4000" dirty="0">
                <a:solidFill>
                  <a:srgbClr val="66FFFF"/>
                </a:solidFill>
                <a:latin typeface="Arial Rounded MT Bold" panose="020F0704030504030204" pitchFamily="34" charset="0"/>
              </a:rPr>
              <a:t>-m.</a:t>
            </a:r>
            <a:endParaRPr lang="en-US" sz="4000" dirty="0">
              <a:solidFill>
                <a:srgbClr val="66FFFF"/>
              </a:solidFill>
              <a:latin typeface="Arial Rounded MT Bold" panose="020F0704030504030204" pitchFamily="34" charset="0"/>
            </a:endParaRPr>
          </a:p>
          <a:p>
            <a:pPr marL="0" indent="0" algn="ctr">
              <a:buNone/>
            </a:pPr>
            <a:endParaRPr lang="en-US" dirty="0">
              <a:solidFill>
                <a:srgbClr val="CCFF33"/>
              </a:solidFill>
              <a:latin typeface="Arial Rounded MT Bold" panose="020F0704030504030204" pitchFamily="34" charset="0"/>
            </a:endParaRPr>
          </a:p>
        </p:txBody>
      </p:sp>
    </p:spTree>
    <p:extLst>
      <p:ext uri="{BB962C8B-B14F-4D97-AF65-F5344CB8AC3E}">
        <p14:creationId xmlns:p14="http://schemas.microsoft.com/office/powerpoint/2010/main" val="241872952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CF0B81-E951-90BB-4485-3A7A00D32FED}"/>
            </a:ext>
          </a:extLst>
        </p:cNvPr>
        <p:cNvGrpSpPr/>
        <p:nvPr/>
      </p:nvGrpSpPr>
      <p:grpSpPr>
        <a:xfrm>
          <a:off x="0" y="0"/>
          <a:ext cx="0" cy="0"/>
          <a:chOff x="0" y="0"/>
          <a:chExt cx="0" cy="0"/>
        </a:xfrm>
      </p:grpSpPr>
      <p:pic>
        <p:nvPicPr>
          <p:cNvPr id="4" name="Content Placeholder 3" descr="PIER IMAGE GREEN.jpg">
            <a:extLst>
              <a:ext uri="{FF2B5EF4-FFF2-40B4-BE49-F238E27FC236}">
                <a16:creationId xmlns:a16="http://schemas.microsoft.com/office/drawing/2014/main" id="{70CB6CF0-3375-FCA0-D37F-7B0F0996DCE5}"/>
              </a:ext>
            </a:extLst>
          </p:cNvPr>
          <p:cNvPicPr>
            <a:picLocks noChangeAspect="1"/>
          </p:cNvPicPr>
          <p:nvPr/>
        </p:nvPicPr>
        <p:blipFill>
          <a:blip r:embed="rId2"/>
          <a:stretch>
            <a:fillRect/>
          </a:stretch>
        </p:blipFill>
        <p:spPr>
          <a:xfrm>
            <a:off x="4234" y="0"/>
            <a:ext cx="9139766" cy="6858000"/>
          </a:xfrm>
          <a:prstGeom prst="rect">
            <a:avLst/>
          </a:prstGeom>
        </p:spPr>
      </p:pic>
      <p:sp>
        <p:nvSpPr>
          <p:cNvPr id="3" name="Content Placeholder 2">
            <a:extLst>
              <a:ext uri="{FF2B5EF4-FFF2-40B4-BE49-F238E27FC236}">
                <a16:creationId xmlns:a16="http://schemas.microsoft.com/office/drawing/2014/main" id="{F20D48CB-ABF3-BD1A-DB8E-A0096322183D}"/>
              </a:ext>
            </a:extLst>
          </p:cNvPr>
          <p:cNvSpPr>
            <a:spLocks noGrp="1"/>
          </p:cNvSpPr>
          <p:nvPr>
            <p:ph sz="quarter" idx="1"/>
          </p:nvPr>
        </p:nvSpPr>
        <p:spPr>
          <a:xfrm>
            <a:off x="0" y="0"/>
            <a:ext cx="9144000" cy="6858000"/>
          </a:xfrm>
          <a:solidFill>
            <a:srgbClr val="0000CC"/>
          </a:solidFill>
        </p:spPr>
        <p:style>
          <a:lnRef idx="1">
            <a:schemeClr val="dk1"/>
          </a:lnRef>
          <a:fillRef idx="2">
            <a:schemeClr val="dk1"/>
          </a:fillRef>
          <a:effectRef idx="1">
            <a:schemeClr val="dk1"/>
          </a:effectRef>
          <a:fontRef idx="minor">
            <a:schemeClr val="dk1"/>
          </a:fontRef>
        </p:style>
        <p:txBody>
          <a:bodyPr>
            <a:noAutofit/>
          </a:bodyPr>
          <a:lstStyle/>
          <a:p>
            <a:pPr marL="0" indent="0" algn="ctr">
              <a:buNone/>
            </a:pPr>
            <a:r>
              <a:rPr lang="fr-FR" sz="1800" dirty="0">
                <a:solidFill>
                  <a:srgbClr val="CCFF33"/>
                </a:solidFill>
                <a:latin typeface="Arial Rounded MT Bold" panose="020F0704030504030204" pitchFamily="34" charset="0"/>
              </a:rPr>
              <a:t>5</a:t>
            </a:r>
            <a:endParaRPr lang="en-US" sz="18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Ou range gnou </a:t>
            </a:r>
            <a:r>
              <a:rPr lang="fr-FR" sz="4000" dirty="0" err="1">
                <a:solidFill>
                  <a:srgbClr val="CCFF33"/>
                </a:solidFill>
                <a:latin typeface="Arial Rounded MT Bold" panose="020F0704030504030204" pitchFamily="34" charset="0"/>
              </a:rPr>
              <a:t>Supèb</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Kouvè</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Pou </a:t>
            </a:r>
            <a:r>
              <a:rPr lang="fr-FR" sz="4000" dirty="0" err="1">
                <a:solidFill>
                  <a:srgbClr val="CCFF33"/>
                </a:solidFill>
                <a:latin typeface="Arial Rounded MT Bold" panose="020F0704030504030204" pitchFamily="34" charset="0"/>
              </a:rPr>
              <a:t>mouin</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devan</a:t>
            </a:r>
            <a:r>
              <a:rPr lang="fr-FR" sz="4000" dirty="0">
                <a:solidFill>
                  <a:srgbClr val="CCFF33"/>
                </a:solidFill>
                <a:latin typeface="Arial Rounded MT Bold" panose="020F0704030504030204" pitchFamily="34" charset="0"/>
              </a:rPr>
              <a:t> tout </a:t>
            </a:r>
            <a:r>
              <a:rPr lang="fr-FR" sz="4000" dirty="0" err="1">
                <a:solidFill>
                  <a:srgbClr val="CCFF33"/>
                </a:solidFill>
                <a:latin typeface="Arial Rounded MT Bold" panose="020F0704030504030204" pitchFamily="34" charset="0"/>
              </a:rPr>
              <a:t>lenmi</a:t>
            </a:r>
            <a:r>
              <a:rPr lang="fr-FR" sz="4000" dirty="0">
                <a:solidFill>
                  <a:srgbClr val="CCFF33"/>
                </a:solidFill>
                <a:latin typeface="Arial Rounded MT Bold" panose="020F0704030504030204" pitchFamily="34" charset="0"/>
              </a:rPr>
              <a:t>-m,</a:t>
            </a:r>
            <a:endParaRPr lang="en-US" sz="4000" dirty="0">
              <a:solidFill>
                <a:srgbClr val="CCFF33"/>
              </a:solidFill>
              <a:latin typeface="Arial Rounded MT Bold" panose="020F0704030504030204" pitchFamily="34" charset="0"/>
            </a:endParaRPr>
          </a:p>
          <a:p>
            <a:pPr marL="0" indent="0" algn="ctr">
              <a:buNone/>
            </a:pPr>
            <a:r>
              <a:rPr lang="fr-FR" sz="4000" dirty="0">
                <a:solidFill>
                  <a:srgbClr val="CCFF33"/>
                </a:solidFill>
                <a:latin typeface="Arial Rounded MT Bold" panose="020F0704030504030204" pitchFamily="34" charset="0"/>
              </a:rPr>
              <a:t>Ou </a:t>
            </a:r>
            <a:r>
              <a:rPr lang="fr-FR" sz="4000" dirty="0" err="1">
                <a:solidFill>
                  <a:srgbClr val="CCFF33"/>
                </a:solidFill>
                <a:latin typeface="Arial Rounded MT Bold" panose="020F0704030504030204" pitchFamily="34" charset="0"/>
              </a:rPr>
              <a:t>manje</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ak</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mouin</a:t>
            </a:r>
            <a:r>
              <a:rPr lang="fr-FR" sz="4000" dirty="0">
                <a:solidFill>
                  <a:srgbClr val="CCFF33"/>
                </a:solidFill>
                <a:latin typeface="Arial Rounded MT Bold" panose="020F0704030504030204" pitchFamily="34" charset="0"/>
              </a:rPr>
              <a:t>, Ou </a:t>
            </a:r>
            <a:r>
              <a:rPr lang="fr-FR" sz="4000" dirty="0" err="1">
                <a:solidFill>
                  <a:srgbClr val="CCFF33"/>
                </a:solidFill>
                <a:latin typeface="Arial Rounded MT Bold" panose="020F0704030504030204" pitchFamily="34" charset="0"/>
              </a:rPr>
              <a:t>banm</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bouè</a:t>
            </a:r>
            <a:endParaRPr lang="en-US" sz="4000" dirty="0">
              <a:solidFill>
                <a:srgbClr val="CCFF33"/>
              </a:solidFill>
              <a:latin typeface="Arial Rounded MT Bold" panose="020F0704030504030204" pitchFamily="34" charset="0"/>
            </a:endParaRPr>
          </a:p>
          <a:p>
            <a:pPr marL="0" indent="0" algn="ctr">
              <a:buNone/>
            </a:pPr>
            <a:r>
              <a:rPr lang="fr-FR" sz="4000" dirty="0" err="1">
                <a:solidFill>
                  <a:srgbClr val="CCFF33"/>
                </a:solidFill>
                <a:latin typeface="Arial Rounded MT Bold" panose="020F0704030504030204" pitchFamily="34" charset="0"/>
              </a:rPr>
              <a:t>Dlo</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ke</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siel</a:t>
            </a:r>
            <a:r>
              <a:rPr lang="fr-FR" sz="4000" dirty="0">
                <a:solidFill>
                  <a:srgbClr val="CCFF33"/>
                </a:solidFill>
                <a:latin typeface="Arial Rounded MT Bold" panose="020F0704030504030204" pitchFamily="34" charset="0"/>
              </a:rPr>
              <a:t> la </a:t>
            </a:r>
            <a:r>
              <a:rPr lang="fr-FR" sz="4000" dirty="0" err="1">
                <a:solidFill>
                  <a:srgbClr val="CCFF33"/>
                </a:solidFill>
                <a:latin typeface="Arial Rounded MT Bold" panose="020F0704030504030204" pitchFamily="34" charset="0"/>
              </a:rPr>
              <a:t>sèl</a:t>
            </a:r>
            <a:r>
              <a:rPr lang="fr-FR" sz="4000" dirty="0">
                <a:solidFill>
                  <a:srgbClr val="CCFF33"/>
                </a:solidFill>
                <a:latin typeface="Arial Rounded MT Bold" panose="020F0704030504030204" pitchFamily="34" charset="0"/>
              </a:rPr>
              <a:t> </a:t>
            </a:r>
            <a:r>
              <a:rPr lang="fr-FR" sz="4000" dirty="0" err="1">
                <a:solidFill>
                  <a:srgbClr val="CCFF33"/>
                </a:solidFill>
                <a:latin typeface="Arial Rounded MT Bold" panose="020F0704030504030204" pitchFamily="34" charset="0"/>
              </a:rPr>
              <a:t>gingnin</a:t>
            </a:r>
            <a:r>
              <a:rPr lang="fr-FR" sz="4000" dirty="0">
                <a:solidFill>
                  <a:srgbClr val="CCFF33"/>
                </a:solidFill>
                <a:latin typeface="Arial Rounded MT Bold" panose="020F0704030504030204" pitchFamily="34" charset="0"/>
              </a:rPr>
              <a:t>.</a:t>
            </a:r>
            <a:endParaRPr lang="en-US" sz="4000" dirty="0">
              <a:solidFill>
                <a:srgbClr val="CCFF33"/>
              </a:solidFill>
              <a:latin typeface="Arial Rounded MT Bold" panose="020F0704030504030204" pitchFamily="34" charset="0"/>
            </a:endParaRPr>
          </a:p>
          <a:p>
            <a:pPr marL="0" indent="0" algn="ctr">
              <a:buNone/>
            </a:pPr>
            <a:r>
              <a:rPr lang="fr-FR" sz="1800" dirty="0">
                <a:solidFill>
                  <a:srgbClr val="66FFFF"/>
                </a:solidFill>
                <a:latin typeface="Arial Rounded MT Bold" panose="020F0704030504030204" pitchFamily="34" charset="0"/>
              </a:rPr>
              <a:t>6</a:t>
            </a:r>
            <a:endParaRPr lang="en-US" sz="1800" dirty="0">
              <a:solidFill>
                <a:srgbClr val="66FFFF"/>
              </a:solidFill>
              <a:latin typeface="Arial Rounded MT Bold" panose="020F0704030504030204" pitchFamily="34" charset="0"/>
            </a:endParaRPr>
          </a:p>
          <a:p>
            <a:pPr marL="0" indent="0" algn="ctr">
              <a:buNone/>
            </a:pPr>
            <a:r>
              <a:rPr lang="fr-FR" sz="4000" dirty="0" err="1">
                <a:solidFill>
                  <a:srgbClr val="66FFFF"/>
                </a:solidFill>
                <a:latin typeface="Arial Rounded MT Bold" panose="020F0704030504030204" pitchFamily="34" charset="0"/>
              </a:rPr>
              <a:t>Ninpòt</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ki</a:t>
            </a:r>
            <a:r>
              <a:rPr lang="fr-FR" sz="4000" dirty="0">
                <a:solidFill>
                  <a:srgbClr val="66FFFF"/>
                </a:solidFill>
                <a:latin typeface="Arial Rounded MT Bold" panose="020F0704030504030204" pitchFamily="34" charset="0"/>
              </a:rPr>
              <a:t> sa </a:t>
            </a:r>
            <a:r>
              <a:rPr lang="fr-FR" sz="4000" dirty="0" err="1">
                <a:solidFill>
                  <a:srgbClr val="66FFFF"/>
                </a:solidFill>
                <a:latin typeface="Arial Rounded MT Bold" panose="020F0704030504030204" pitchFamily="34" charset="0"/>
              </a:rPr>
              <a:t>ki</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kab</a:t>
            </a:r>
            <a:r>
              <a:rPr lang="fr-FR" sz="4000" dirty="0">
                <a:solidFill>
                  <a:srgbClr val="66FFFF"/>
                </a:solidFill>
                <a:latin typeface="Arial Rounded MT Bold" panose="020F0704030504030204" pitchFamily="34" charset="0"/>
              </a:rPr>
              <a:t> rive</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Juska la fin ma </a:t>
            </a:r>
            <a:r>
              <a:rPr lang="fr-FR" sz="4000" dirty="0" err="1">
                <a:solidFill>
                  <a:srgbClr val="66FFFF"/>
                </a:solidFill>
                <a:latin typeface="Arial Rounded MT Bold" panose="020F0704030504030204" pitchFamily="34" charset="0"/>
              </a:rPr>
              <a:t>suiv</a:t>
            </a:r>
            <a:r>
              <a:rPr lang="fr-FR" sz="4000" dirty="0">
                <a:solidFill>
                  <a:srgbClr val="66FFFF"/>
                </a:solidFill>
                <a:latin typeface="Arial Rounded MT Bold" panose="020F0704030504030204" pitchFamily="34" charset="0"/>
              </a:rPr>
              <a:t> ou.</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Epi nan </a:t>
            </a:r>
            <a:r>
              <a:rPr lang="fr-FR" sz="4000" dirty="0" err="1">
                <a:solidFill>
                  <a:srgbClr val="66FFFF"/>
                </a:solidFill>
                <a:latin typeface="Arial Rounded MT Bold" panose="020F0704030504030204" pitchFamily="34" charset="0"/>
              </a:rPr>
              <a:t>siel</a:t>
            </a:r>
            <a:r>
              <a:rPr lang="fr-FR" sz="4000" dirty="0">
                <a:solidFill>
                  <a:srgbClr val="66FFFF"/>
                </a:solidFill>
                <a:latin typeface="Arial Rounded MT Bold" panose="020F0704030504030204" pitchFamily="34" charset="0"/>
              </a:rPr>
              <a:t> ma va chante</a:t>
            </a:r>
            <a:endParaRPr lang="en-US" sz="4000" dirty="0">
              <a:solidFill>
                <a:srgbClr val="66FFFF"/>
              </a:solidFill>
              <a:latin typeface="Arial Rounded MT Bold" panose="020F0704030504030204" pitchFamily="34" charset="0"/>
            </a:endParaRPr>
          </a:p>
          <a:p>
            <a:pPr marL="0" indent="0" algn="ctr">
              <a:buNone/>
            </a:pPr>
            <a:r>
              <a:rPr lang="fr-FR" sz="4000" dirty="0">
                <a:solidFill>
                  <a:srgbClr val="66FFFF"/>
                </a:solidFill>
                <a:latin typeface="Arial Rounded MT Bold" panose="020F0704030504030204" pitchFamily="34" charset="0"/>
              </a:rPr>
              <a:t>Gras ou </a:t>
            </a:r>
            <a:r>
              <a:rPr lang="fr-FR" sz="4000" dirty="0" err="1">
                <a:solidFill>
                  <a:srgbClr val="66FFFF"/>
                </a:solidFill>
                <a:latin typeface="Arial Rounded MT Bold" panose="020F0704030504030204" pitchFamily="34" charset="0"/>
              </a:rPr>
              <a:t>ki</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pa</a:t>
            </a:r>
            <a:r>
              <a:rPr lang="fr-FR" sz="4000" dirty="0">
                <a:solidFill>
                  <a:srgbClr val="66FFFF"/>
                </a:solidFill>
                <a:latin typeface="Arial Rounded MT Bold" panose="020F0704030504030204" pitchFamily="34" charset="0"/>
              </a:rPr>
              <a:t> </a:t>
            </a:r>
            <a:r>
              <a:rPr lang="fr-FR" sz="4000" dirty="0" err="1">
                <a:solidFill>
                  <a:srgbClr val="66FFFF"/>
                </a:solidFill>
                <a:latin typeface="Arial Rounded MT Bold" panose="020F0704030504030204" pitchFamily="34" charset="0"/>
              </a:rPr>
              <a:t>janm</a:t>
            </a:r>
            <a:r>
              <a:rPr lang="fr-FR" sz="4000" dirty="0">
                <a:solidFill>
                  <a:srgbClr val="66FFFF"/>
                </a:solidFill>
                <a:latin typeface="Arial Rounded MT Bold" panose="020F0704030504030204" pitchFamily="34" charset="0"/>
              </a:rPr>
              <a:t> fini.</a:t>
            </a:r>
            <a:endParaRPr lang="en-US" sz="4000" dirty="0">
              <a:solidFill>
                <a:srgbClr val="66FFFF"/>
              </a:solidFill>
              <a:latin typeface="Arial Rounded MT Bold" panose="020F0704030504030204" pitchFamily="34" charset="0"/>
            </a:endParaRPr>
          </a:p>
        </p:txBody>
      </p:sp>
    </p:spTree>
    <p:extLst>
      <p:ext uri="{BB962C8B-B14F-4D97-AF65-F5344CB8AC3E}">
        <p14:creationId xmlns:p14="http://schemas.microsoft.com/office/powerpoint/2010/main" val="39732762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http://3.bp.blogspot.com/-Uf9Kozou0TM/URl_hKQfyfI/AAAAAAAABio/bXN3rl-DgD4/s1600/quiet.jpg"/>
          <p:cNvPicPr>
            <a:picLocks noChangeAspect="1" noChangeArrowheads="1"/>
          </p:cNvPicPr>
          <p:nvPr/>
        </p:nvPicPr>
        <p:blipFill>
          <a:blip r:embed="rId2" cstate="print"/>
          <a:srcRect/>
          <a:stretch>
            <a:fillRect/>
          </a:stretch>
        </p:blipFill>
        <p:spPr bwMode="auto">
          <a:xfrm>
            <a:off x="1066800" y="3200400"/>
            <a:ext cx="4978576" cy="3314702"/>
          </a:xfrm>
          <a:prstGeom prst="rect">
            <a:avLst/>
          </a:prstGeom>
          <a:noFill/>
        </p:spPr>
      </p:pic>
      <p:sp>
        <p:nvSpPr>
          <p:cNvPr id="3" name="Content Placeholder 2"/>
          <p:cNvSpPr>
            <a:spLocks noGrp="1"/>
          </p:cNvSpPr>
          <p:nvPr>
            <p:ph sz="quarter" idx="1"/>
          </p:nvPr>
        </p:nvSpPr>
        <p:spPr>
          <a:xfrm>
            <a:off x="838200" y="4343400"/>
            <a:ext cx="1764792" cy="533400"/>
          </a:xfrm>
        </p:spPr>
        <p:txBody>
          <a:bodyPr>
            <a:normAutofit/>
          </a:bodyPr>
          <a:lstStyle/>
          <a:p>
            <a:r>
              <a:rPr lang="en-US" dirty="0"/>
              <a:t>DEBUT</a:t>
            </a:r>
          </a:p>
        </p:txBody>
      </p:sp>
      <p:pic>
        <p:nvPicPr>
          <p:cNvPr id="23554" name="Picture 2" descr="http://www.do2learn.com/picturecards/images/imageschedule/quiet_l.gif"/>
          <p:cNvPicPr>
            <a:picLocks noChangeAspect="1" noChangeArrowheads="1"/>
          </p:cNvPicPr>
          <p:nvPr/>
        </p:nvPicPr>
        <p:blipFill>
          <a:blip r:embed="rId3" cstate="print"/>
          <a:srcRect/>
          <a:stretch>
            <a:fillRect/>
          </a:stretch>
        </p:blipFill>
        <p:spPr bwMode="auto">
          <a:xfrm>
            <a:off x="0" y="990600"/>
            <a:ext cx="1022373" cy="2209800"/>
          </a:xfrm>
          <a:prstGeom prst="rect">
            <a:avLst/>
          </a:prstGeom>
          <a:noFill/>
        </p:spPr>
      </p:pic>
      <p:pic>
        <p:nvPicPr>
          <p:cNvPr id="23558" name="Picture 6" descr="http://t3.gstatic.com/images?q=tbn:ANd9GcQI57rNEucrFCC3Z7h86ZyDWNHVZnoM022uSZCVdLQDrXZfIXodLw"/>
          <p:cNvPicPr>
            <a:picLocks noChangeAspect="1" noChangeArrowheads="1"/>
          </p:cNvPicPr>
          <p:nvPr/>
        </p:nvPicPr>
        <p:blipFill>
          <a:blip r:embed="rId4" cstate="print"/>
          <a:srcRect/>
          <a:stretch>
            <a:fillRect/>
          </a:stretch>
        </p:blipFill>
        <p:spPr bwMode="auto">
          <a:xfrm>
            <a:off x="6705600" y="838200"/>
            <a:ext cx="2057400" cy="2215770"/>
          </a:xfrm>
          <a:prstGeom prst="rect">
            <a:avLst/>
          </a:prstGeom>
          <a:noFill/>
        </p:spPr>
      </p:pic>
      <p:pic>
        <p:nvPicPr>
          <p:cNvPr id="23560" name="Picture 8" descr="http://t2.gstatic.com/images?q=tbn:ANd9GcRH-eLhinjX66AJ6PcTpoZfoYtIJoxPCYM3HjyLkw5H7gCvkKVj"/>
          <p:cNvPicPr>
            <a:picLocks noChangeAspect="1" noChangeArrowheads="1"/>
          </p:cNvPicPr>
          <p:nvPr/>
        </p:nvPicPr>
        <p:blipFill>
          <a:blip r:embed="rId5" cstate="print"/>
          <a:srcRect/>
          <a:stretch>
            <a:fillRect/>
          </a:stretch>
        </p:blipFill>
        <p:spPr bwMode="auto">
          <a:xfrm>
            <a:off x="3657600" y="762000"/>
            <a:ext cx="2570875" cy="2364755"/>
          </a:xfrm>
          <a:prstGeom prst="rect">
            <a:avLst/>
          </a:prstGeom>
          <a:noFill/>
        </p:spPr>
      </p:pic>
      <p:pic>
        <p:nvPicPr>
          <p:cNvPr id="23562" name="Picture 10" descr="http://addictionblog.org/wp-content/uploads/2011/04/Are-video-games-harmful1.jpg"/>
          <p:cNvPicPr>
            <a:picLocks noChangeAspect="1" noChangeArrowheads="1"/>
          </p:cNvPicPr>
          <p:nvPr/>
        </p:nvPicPr>
        <p:blipFill>
          <a:blip r:embed="rId6" cstate="print"/>
          <a:srcRect/>
          <a:stretch>
            <a:fillRect/>
          </a:stretch>
        </p:blipFill>
        <p:spPr bwMode="auto">
          <a:xfrm>
            <a:off x="1066800" y="762000"/>
            <a:ext cx="2381250" cy="2381250"/>
          </a:xfrm>
          <a:prstGeom prst="rect">
            <a:avLst/>
          </a:prstGeom>
          <a:noFill/>
        </p:spPr>
      </p:pic>
      <p:sp>
        <p:nvSpPr>
          <p:cNvPr id="9" name="TextBox 8"/>
          <p:cNvSpPr txBox="1"/>
          <p:nvPr/>
        </p:nvSpPr>
        <p:spPr>
          <a:xfrm>
            <a:off x="0" y="0"/>
            <a:ext cx="9144000" cy="954107"/>
          </a:xfrm>
          <a:prstGeom prst="rect">
            <a:avLst/>
          </a:prstGeom>
          <a:noFill/>
        </p:spPr>
        <p:txBody>
          <a:bodyPr wrap="square" rtlCol="0">
            <a:spAutoFit/>
          </a:bodyPr>
          <a:lstStyle/>
          <a:p>
            <a:pPr algn="ctr"/>
            <a:r>
              <a:rPr lang="fr-FR" sz="2800" dirty="0">
                <a:solidFill>
                  <a:srgbClr val="C00000"/>
                </a:solidFill>
              </a:rPr>
              <a:t>L'Éternel est dans son saint temple. Que toute la terre fasse silence devant lui! </a:t>
            </a:r>
            <a:r>
              <a:rPr lang="fr-FR" sz="2800" dirty="0" err="1">
                <a:solidFill>
                  <a:srgbClr val="C00000"/>
                </a:solidFill>
              </a:rPr>
              <a:t>Habakuk</a:t>
            </a:r>
            <a:r>
              <a:rPr lang="fr-FR" sz="2800" dirty="0">
                <a:solidFill>
                  <a:srgbClr val="C00000"/>
                </a:solidFill>
              </a:rPr>
              <a:t> 2:20 </a:t>
            </a:r>
            <a:endParaRPr lang="en-US" sz="2800" dirty="0">
              <a:solidFill>
                <a:srgbClr val="C00000"/>
              </a:solidFill>
            </a:endParaRPr>
          </a:p>
        </p:txBody>
      </p:sp>
      <p:sp>
        <p:nvSpPr>
          <p:cNvPr id="10" name="TextBox 9"/>
          <p:cNvSpPr txBox="1"/>
          <p:nvPr/>
        </p:nvSpPr>
        <p:spPr>
          <a:xfrm>
            <a:off x="152400" y="5791200"/>
            <a:ext cx="8991600" cy="954107"/>
          </a:xfrm>
          <a:prstGeom prst="rect">
            <a:avLst/>
          </a:prstGeom>
          <a:noFill/>
        </p:spPr>
        <p:txBody>
          <a:bodyPr wrap="square" rtlCol="0">
            <a:spAutoFit/>
          </a:bodyPr>
          <a:lstStyle/>
          <a:p>
            <a:pPr algn="ctr"/>
            <a:r>
              <a:rPr lang="en-US" sz="2800" dirty="0" err="1">
                <a:solidFill>
                  <a:srgbClr val="C00000"/>
                </a:solidFill>
              </a:rPr>
              <a:t>Hab</a:t>
            </a:r>
            <a:r>
              <a:rPr lang="en-US" sz="2800" dirty="0">
                <a:solidFill>
                  <a:srgbClr val="C00000"/>
                </a:solidFill>
              </a:rPr>
              <a:t> 2:20 But the LORD is in His holy temple. Let all the earth keep silence before Him</a:t>
            </a:r>
            <a:r>
              <a:rPr lang="en-US" dirty="0"/>
              <a:t>."</a:t>
            </a:r>
          </a:p>
        </p:txBody>
      </p:sp>
      <p:pic>
        <p:nvPicPr>
          <p:cNvPr id="75778" name="Picture 2" descr="http://4.bp.blogspot.com/_DFrMr4DymwY/TFsgougEgCI/AAAAAAAABoY/ccozAC-AIJ4/s400/NoTalking.png"/>
          <p:cNvPicPr>
            <a:picLocks noChangeAspect="1" noChangeArrowheads="1"/>
          </p:cNvPicPr>
          <p:nvPr/>
        </p:nvPicPr>
        <p:blipFill>
          <a:blip r:embed="rId7" cstate="print"/>
          <a:srcRect/>
          <a:stretch>
            <a:fillRect/>
          </a:stretch>
        </p:blipFill>
        <p:spPr bwMode="auto">
          <a:xfrm>
            <a:off x="6248401" y="3200400"/>
            <a:ext cx="2590800" cy="26670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2209800"/>
          </a:xfrm>
          <a:solidFill>
            <a:schemeClr val="tx1"/>
          </a:solidFill>
        </p:spPr>
        <p:txBody>
          <a:bodyPr>
            <a:normAutofit/>
          </a:bodyPr>
          <a:lstStyle/>
          <a:p>
            <a:pPr algn="ctr"/>
            <a:r>
              <a:rPr lang="en-US" sz="6600" dirty="0">
                <a:solidFill>
                  <a:srgbClr val="00FF00"/>
                </a:solidFill>
              </a:rPr>
              <a:t>VISITORS WELCOME</a:t>
            </a:r>
          </a:p>
        </p:txBody>
      </p:sp>
      <p:sp>
        <p:nvSpPr>
          <p:cNvPr id="3" name="Content Placeholder 2"/>
          <p:cNvSpPr>
            <a:spLocks noGrp="1"/>
          </p:cNvSpPr>
          <p:nvPr>
            <p:ph sz="quarter" idx="1"/>
          </p:nvPr>
        </p:nvSpPr>
        <p:spPr>
          <a:xfrm>
            <a:off x="0" y="2209800"/>
            <a:ext cx="9144000" cy="4648200"/>
          </a:xfrm>
          <a:solidFill>
            <a:srgbClr val="00FF00"/>
          </a:solidFill>
        </p:spPr>
        <p:txBody>
          <a:bodyPr/>
          <a:lstStyle/>
          <a:p>
            <a:r>
              <a:rPr lang="en-US" sz="6600" dirty="0"/>
              <a:t>ANNOUNCEMENT</a:t>
            </a:r>
          </a:p>
          <a:p>
            <a:r>
              <a:rPr lang="en-US" sz="6600" dirty="0"/>
              <a:t>MUSICAL PROGRAM</a:t>
            </a:r>
          </a:p>
          <a:p>
            <a:pPr>
              <a:buNone/>
            </a:pPr>
            <a:endParaRPr lang="en-US" sz="4400" dirty="0">
              <a:solidFill>
                <a:srgbClr val="00FF00"/>
              </a:solidFill>
            </a:endParaRP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pPr algn="ctr"/>
            <a:r>
              <a:rPr lang="en-US" b="1" dirty="0">
                <a:solidFill>
                  <a:srgbClr val="0000CC"/>
                </a:solidFill>
              </a:rPr>
              <a:t>VISITORS WELCOME</a:t>
            </a:r>
          </a:p>
        </p:txBody>
      </p:sp>
      <p:sp>
        <p:nvSpPr>
          <p:cNvPr id="3" name="Content Placeholder 2"/>
          <p:cNvSpPr>
            <a:spLocks noGrp="1"/>
          </p:cNvSpPr>
          <p:nvPr>
            <p:ph sz="quarter" idx="1"/>
          </p:nvPr>
        </p:nvSpPr>
        <p:spPr>
          <a:xfrm>
            <a:off x="0" y="838200"/>
            <a:ext cx="9144000" cy="6019800"/>
          </a:xfrm>
        </p:spPr>
        <p:txBody>
          <a:bodyPr>
            <a:normAutofit/>
          </a:bodyPr>
          <a:lstStyle/>
          <a:p>
            <a:pPr algn="ctr">
              <a:buNone/>
            </a:pPr>
            <a:r>
              <a:rPr lang="en-US" sz="3900" dirty="0">
                <a:solidFill>
                  <a:srgbClr val="C00000"/>
                </a:solidFill>
              </a:rPr>
              <a:t>ANNOUNCEMENTS </a:t>
            </a:r>
          </a:p>
          <a:p>
            <a:pPr algn="ctr">
              <a:buNone/>
            </a:pPr>
            <a:r>
              <a:rPr lang="en-US" sz="3600" b="1" dirty="0">
                <a:latin typeface="Agency FB" pitchFamily="34" charset="0"/>
              </a:rPr>
              <a:t>(Mon, Wed) 7:30-9:30PM  </a:t>
            </a:r>
            <a:r>
              <a:rPr lang="en-US" sz="3600" dirty="0">
                <a:latin typeface="Agency FB" pitchFamily="34" charset="0"/>
              </a:rPr>
              <a:t>PRAYER MEETING LINE #</a:t>
            </a:r>
          </a:p>
          <a:p>
            <a:pPr algn="ctr">
              <a:buNone/>
            </a:pPr>
            <a:r>
              <a:rPr lang="en-US" sz="3600" dirty="0">
                <a:latin typeface="Agency FB" pitchFamily="34" charset="0"/>
              </a:rPr>
              <a:t> </a:t>
            </a:r>
            <a:r>
              <a:rPr lang="en-US" sz="3600" b="1" u="sng" dirty="0">
                <a:solidFill>
                  <a:srgbClr val="0000CC"/>
                </a:solidFill>
                <a:latin typeface="Agency FB" pitchFamily="34" charset="0"/>
              </a:rPr>
              <a:t>(774) 217 6502</a:t>
            </a:r>
            <a:endParaRPr lang="en-US" sz="3600" b="1" dirty="0">
              <a:latin typeface="Agency FB" pitchFamily="34" charset="0"/>
            </a:endParaRPr>
          </a:p>
          <a:p>
            <a:pPr lvl="1"/>
            <a:r>
              <a:rPr lang="en-US" sz="3600" b="1" dirty="0">
                <a:solidFill>
                  <a:srgbClr val="003300"/>
                </a:solidFill>
                <a:latin typeface="Agency FB" pitchFamily="34" charset="0"/>
              </a:rPr>
              <a:t>FRIDAY</a:t>
            </a:r>
            <a:r>
              <a:rPr lang="en-US" sz="3600" b="1" dirty="0">
                <a:latin typeface="Agency FB" pitchFamily="34" charset="0"/>
              </a:rPr>
              <a:t>: 7:30-9:00pm-----Bible Study (</a:t>
            </a:r>
            <a:r>
              <a:rPr lang="en-US" sz="3600" b="1" dirty="0">
                <a:solidFill>
                  <a:srgbClr val="002060"/>
                </a:solidFill>
                <a:latin typeface="Agency FB" pitchFamily="34" charset="0"/>
              </a:rPr>
              <a:t>YOU TUBE</a:t>
            </a:r>
            <a:r>
              <a:rPr lang="en-US" sz="3600" b="1" dirty="0">
                <a:latin typeface="Agency FB" pitchFamily="34" charset="0"/>
              </a:rPr>
              <a:t>)</a:t>
            </a:r>
            <a:endParaRPr lang="en-US" sz="3600" b="1" dirty="0">
              <a:solidFill>
                <a:srgbClr val="003300"/>
              </a:solidFill>
              <a:latin typeface="Agency FB" pitchFamily="34" charset="0"/>
            </a:endParaRPr>
          </a:p>
          <a:p>
            <a:r>
              <a:rPr lang="en-US" sz="3600" dirty="0"/>
              <a:t>SATURDAY</a:t>
            </a:r>
          </a:p>
          <a:p>
            <a:pPr lvl="1">
              <a:buNone/>
            </a:pPr>
            <a:r>
              <a:rPr lang="en-US" sz="3600" dirty="0">
                <a:solidFill>
                  <a:srgbClr val="0000CC"/>
                </a:solidFill>
              </a:rPr>
              <a:t>1:30—3;00 PM </a:t>
            </a:r>
            <a:r>
              <a:rPr lang="en-US" sz="3600" dirty="0">
                <a:solidFill>
                  <a:srgbClr val="C00000"/>
                </a:solidFill>
              </a:rPr>
              <a:t>CTRC  YOUTH MINISTRY</a:t>
            </a:r>
          </a:p>
          <a:p>
            <a:pPr lvl="1">
              <a:buNone/>
            </a:pPr>
            <a:r>
              <a:rPr lang="en-US" sz="3600" dirty="0">
                <a:solidFill>
                  <a:srgbClr val="0000CC"/>
                </a:solidFill>
              </a:rPr>
              <a:t>3:00—5PM </a:t>
            </a:r>
            <a:r>
              <a:rPr lang="en-US" sz="3600" dirty="0">
                <a:solidFill>
                  <a:srgbClr val="C00000"/>
                </a:solidFill>
              </a:rPr>
              <a:t>CTRC  CHILDREN MINISTRY</a:t>
            </a:r>
          </a:p>
          <a:p>
            <a:pPr lvl="1">
              <a:buNone/>
            </a:pPr>
            <a:r>
              <a:rPr lang="en-US" sz="3600" dirty="0">
                <a:solidFill>
                  <a:srgbClr val="0000CC"/>
                </a:solidFill>
              </a:rPr>
              <a:t>7:00—9:PM </a:t>
            </a:r>
            <a:r>
              <a:rPr lang="en-US" sz="3600" dirty="0">
                <a:solidFill>
                  <a:srgbClr val="C00000"/>
                </a:solidFill>
              </a:rPr>
              <a:t>CTRC  WOMEN MINISTRY</a:t>
            </a:r>
          </a:p>
          <a:p>
            <a:pPr>
              <a:buNone/>
            </a:pPr>
            <a:endParaRPr lang="fr-FR" sz="4400" dirty="0"/>
          </a:p>
          <a:p>
            <a:pPr lvl="1"/>
            <a:endParaRPr lang="en-US" sz="3200" dirty="0"/>
          </a:p>
          <a:p>
            <a:pPr>
              <a:buNone/>
            </a:pPr>
            <a:endParaRPr lang="en-US" sz="3200" dirty="0"/>
          </a:p>
          <a:p>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7239000" cy="762000"/>
          </a:xfrm>
        </p:spPr>
        <p:txBody>
          <a:bodyPr>
            <a:normAutofit/>
          </a:bodyPr>
          <a:lstStyle/>
          <a:p>
            <a:pPr algn="ctr"/>
            <a:r>
              <a:rPr lang="en-US" dirty="0"/>
              <a:t>OFFRANDE</a:t>
            </a:r>
          </a:p>
        </p:txBody>
      </p:sp>
      <p:pic>
        <p:nvPicPr>
          <p:cNvPr id="17410" name="Picture 2" descr="https://encrypted-tbn2.gstatic.com/images?q=tbn:ANd9GcRkqjSBsQl6bFutg4nw_AUCF4OCF8n0EhQ3cMoy4sxBU0Jl2YRRLg"/>
          <p:cNvPicPr>
            <a:picLocks noChangeAspect="1" noChangeArrowheads="1"/>
          </p:cNvPicPr>
          <p:nvPr/>
        </p:nvPicPr>
        <p:blipFill>
          <a:blip r:embed="rId2" cstate="print"/>
          <a:srcRect/>
          <a:stretch>
            <a:fillRect/>
          </a:stretch>
        </p:blipFill>
        <p:spPr bwMode="auto">
          <a:xfrm>
            <a:off x="1295400" y="1066800"/>
            <a:ext cx="5066435" cy="2057399"/>
          </a:xfrm>
          <a:prstGeom prst="rect">
            <a:avLst/>
          </a:prstGeom>
          <a:noFill/>
        </p:spPr>
      </p:pic>
      <p:sp>
        <p:nvSpPr>
          <p:cNvPr id="5" name="TextBox 4"/>
          <p:cNvSpPr txBox="1"/>
          <p:nvPr/>
        </p:nvSpPr>
        <p:spPr>
          <a:xfrm>
            <a:off x="228600" y="3200400"/>
            <a:ext cx="7924800" cy="3539430"/>
          </a:xfrm>
          <a:prstGeom prst="rect">
            <a:avLst/>
          </a:prstGeom>
          <a:noFill/>
        </p:spPr>
        <p:txBody>
          <a:bodyPr wrap="square" rtlCol="0">
            <a:spAutoFit/>
          </a:bodyPr>
          <a:lstStyle/>
          <a:p>
            <a:pPr algn="ctr"/>
            <a:r>
              <a:rPr lang="fr-FR" sz="2800" b="1" dirty="0">
                <a:solidFill>
                  <a:srgbClr val="FF0000"/>
                </a:solidFill>
              </a:rPr>
              <a:t>Malachie 3:10 </a:t>
            </a:r>
          </a:p>
          <a:p>
            <a:pPr algn="just"/>
            <a:r>
              <a:rPr lang="fr-FR" sz="2800" b="1" i="1" dirty="0"/>
              <a:t>Apportez à la maison du trésor toutes les dîmes, Afin qu'il y ait de la nourriture dans ma maison; Mettez-moi de la sorte à l'épreuve, Dit l'Éternel des armées. Et vous verrez si je n'ouvre pas pour vous les écluses des cieux, Si je ne répands pas sur vous la bénédiction en abondance</a:t>
            </a:r>
            <a:r>
              <a:rPr lang="fr-FR" i="1" dirty="0"/>
              <a:t>.</a:t>
            </a:r>
            <a:endParaRPr lang="en-US" i="1"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71600"/>
            <a:ext cx="9144000" cy="3886200"/>
          </a:xfrm>
          <a:solidFill>
            <a:srgbClr val="FFFF00"/>
          </a:solidFill>
        </p:spPr>
        <p:txBody>
          <a:bodyPr>
            <a:normAutofit/>
          </a:bodyPr>
          <a:lstStyle/>
          <a:p>
            <a:pPr algn="ctr"/>
            <a:r>
              <a:rPr lang="en-US" b="1" dirty="0"/>
              <a:t>MOMENT D’ADORATION</a:t>
            </a:r>
            <a:br>
              <a:rPr lang="en-US" b="1" dirty="0"/>
            </a:br>
            <a:br>
              <a:rPr lang="en-US" b="1" dirty="0"/>
            </a:br>
            <a:r>
              <a:rPr lang="en-US" b="1" dirty="0"/>
              <a:t> </a:t>
            </a:r>
            <a:br>
              <a:rPr lang="en-US" b="1" dirty="0"/>
            </a:br>
            <a:br>
              <a:rPr lang="en-US" dirty="0"/>
            </a:br>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rgbClr val="FFFF00"/>
          </a:solidFill>
        </p:spPr>
        <p:txBody>
          <a:bodyPr>
            <a:noAutofit/>
          </a:bodyPr>
          <a:lstStyle/>
          <a:p>
            <a:pPr marL="0" indent="0" algn="ctr">
              <a:buNone/>
            </a:pPr>
            <a:r>
              <a:rPr lang="fr-FR" sz="3600" b="1" dirty="0">
                <a:solidFill>
                  <a:srgbClr val="0000CC"/>
                </a:solidFill>
              </a:rPr>
              <a:t>67 </a:t>
            </a:r>
            <a:r>
              <a:rPr lang="fr-FR" sz="3600" b="1" dirty="0" err="1">
                <a:solidFill>
                  <a:srgbClr val="0000CC"/>
                </a:solidFill>
              </a:rPr>
              <a:t>kcd</a:t>
            </a:r>
            <a:r>
              <a:rPr lang="fr-FR" sz="3600" b="1" dirty="0">
                <a:solidFill>
                  <a:srgbClr val="0000CC"/>
                </a:solidFill>
              </a:rPr>
              <a:t>  Le </a:t>
            </a:r>
            <a:r>
              <a:rPr lang="fr-FR" sz="3600" b="1" dirty="0" err="1">
                <a:solidFill>
                  <a:srgbClr val="0000CC"/>
                </a:solidFill>
              </a:rPr>
              <a:t>Mwen</a:t>
            </a:r>
            <a:r>
              <a:rPr lang="fr-FR" sz="3600" b="1" dirty="0">
                <a:solidFill>
                  <a:srgbClr val="0000CC"/>
                </a:solidFill>
              </a:rPr>
              <a:t> Te Chache </a:t>
            </a:r>
            <a:r>
              <a:rPr lang="fr-FR" sz="3600" b="1" dirty="0" err="1">
                <a:solidFill>
                  <a:srgbClr val="0000CC"/>
                </a:solidFill>
              </a:rPr>
              <a:t>BonDye</a:t>
            </a:r>
            <a:endParaRPr lang="en-US" sz="3600" dirty="0">
              <a:solidFill>
                <a:srgbClr val="0000CC"/>
              </a:solidFill>
            </a:endParaRPr>
          </a:p>
          <a:p>
            <a:pPr marL="0" indent="0" algn="ctr">
              <a:buNone/>
            </a:pPr>
            <a:r>
              <a:rPr lang="fr-FR" sz="3600" dirty="0">
                <a:solidFill>
                  <a:srgbClr val="0000CC"/>
                </a:solidFill>
                <a:latin typeface="Arial Rounded MT Bold" panose="020F0704030504030204" pitchFamily="34" charset="0"/>
              </a:rPr>
              <a:t>1.</a:t>
            </a:r>
            <a:endParaRPr lang="en-US" sz="3600" dirty="0">
              <a:solidFill>
                <a:srgbClr val="0000CC"/>
              </a:solidFill>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 </a:t>
            </a:r>
            <a:r>
              <a:rPr lang="fr-FR" sz="4000" dirty="0" err="1">
                <a:latin typeface="Arial Rounded MT Bold" panose="020F0704030504030204" pitchFamily="34" charset="0"/>
              </a:rPr>
              <a:t>mwen</a:t>
            </a:r>
            <a:r>
              <a:rPr lang="fr-FR" sz="4000" dirty="0">
                <a:latin typeface="Arial Rounded MT Bold" panose="020F0704030504030204" pitchFamily="34" charset="0"/>
              </a:rPr>
              <a:t> te chèche </a:t>
            </a:r>
            <a:r>
              <a:rPr lang="fr-FR" sz="4000" dirty="0" err="1">
                <a:latin typeface="Arial Rounded MT Bold" panose="020F0704030504030204" pitchFamily="34" charset="0"/>
              </a:rPr>
              <a:t>Bondye</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Gnou </a:t>
            </a:r>
            <a:r>
              <a:rPr lang="fr-FR" sz="4000" dirty="0" err="1">
                <a:latin typeface="Arial Rounded MT Bold" panose="020F0704030504030204" pitchFamily="34" charset="0"/>
              </a:rPr>
              <a:t>pòv</a:t>
            </a:r>
            <a:r>
              <a:rPr lang="fr-FR" sz="4000" dirty="0">
                <a:latin typeface="Arial Rounded MT Bold" panose="020F0704030504030204" pitchFamily="34" charset="0"/>
              </a:rPr>
              <a:t> </a:t>
            </a:r>
            <a:r>
              <a:rPr lang="fr-FR" sz="4000" dirty="0" err="1">
                <a:latin typeface="Arial Rounded MT Bold" panose="020F0704030504030204" pitchFamily="34" charset="0"/>
              </a:rPr>
              <a:t>pechè</a:t>
            </a:r>
            <a:r>
              <a:rPr lang="fr-FR" sz="4000" dirty="0">
                <a:latin typeface="Arial Rounded MT Bold" panose="020F0704030504030204" pitchFamily="34" charset="0"/>
              </a:rPr>
              <a:t> </a:t>
            </a:r>
            <a:r>
              <a:rPr lang="fr-FR" sz="4000" dirty="0" err="1">
                <a:latin typeface="Arial Rounded MT Bold" panose="020F0704030504030204" pitchFamily="34" charset="0"/>
              </a:rPr>
              <a:t>pèdu</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 mande-l </a:t>
            </a:r>
            <a:r>
              <a:rPr lang="fr-FR" sz="4000" dirty="0" err="1">
                <a:latin typeface="Arial Rounded MT Bold" panose="020F0704030504030204" pitchFamily="34" charset="0"/>
              </a:rPr>
              <a:t>padon</a:t>
            </a:r>
            <a:r>
              <a:rPr lang="fr-FR" sz="4000" dirty="0">
                <a:latin typeface="Arial Rounded MT Bold" panose="020F0704030504030204" pitchFamily="34" charset="0"/>
              </a:rPr>
              <a:t> </a:t>
            </a:r>
            <a:r>
              <a:rPr lang="fr-FR" sz="4000" dirty="0" err="1">
                <a:latin typeface="Arial Rounded MT Bold" panose="020F0704030504030204" pitchFamily="34" charset="0"/>
              </a:rPr>
              <a:t>peche</a:t>
            </a:r>
            <a:r>
              <a:rPr lang="fr-FR" sz="4000" dirty="0">
                <a:latin typeface="Arial Rounded MT Bold" panose="020F0704030504030204" pitchFamily="34" charset="0"/>
              </a:rPr>
              <a:t>-m</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 non </a:t>
            </a:r>
            <a:r>
              <a:rPr lang="fr-FR" sz="4000" dirty="0" err="1">
                <a:latin typeface="Arial Rounded MT Bold" panose="020F0704030504030204" pitchFamily="34" charset="0"/>
              </a:rPr>
              <a:t>Sovè</a:t>
            </a:r>
            <a:r>
              <a:rPr lang="fr-FR" sz="4000" dirty="0">
                <a:latin typeface="Arial Rounded MT Bold" panose="020F0704030504030204" pitchFamily="34" charset="0"/>
              </a:rPr>
              <a:t> </a:t>
            </a:r>
            <a:r>
              <a:rPr lang="fr-FR" sz="4000" dirty="0" err="1">
                <a:latin typeface="Arial Rounded MT Bold" panose="020F0704030504030204" pitchFamily="34" charset="0"/>
              </a:rPr>
              <a:t>Jezu</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Li </a:t>
            </a:r>
            <a:r>
              <a:rPr lang="fr-FR" sz="4000" dirty="0" err="1">
                <a:latin typeface="Arial Rounded MT Bold" panose="020F0704030504030204" pitchFamily="34" charset="0"/>
              </a:rPr>
              <a:t>koute</a:t>
            </a:r>
            <a:r>
              <a:rPr lang="fr-FR" sz="4000" dirty="0">
                <a:latin typeface="Arial Rounded MT Bold" panose="020F0704030504030204" pitchFamily="34" charset="0"/>
              </a:rPr>
              <a:t> tout </a:t>
            </a:r>
            <a:r>
              <a:rPr lang="fr-FR" sz="4000" dirty="0" err="1">
                <a:latin typeface="Arial Rounded MT Bold" panose="020F0704030504030204" pitchFamily="34" charset="0"/>
              </a:rPr>
              <a:t>kri</a:t>
            </a:r>
            <a:r>
              <a:rPr lang="fr-FR" sz="4000" dirty="0">
                <a:latin typeface="Arial Rounded MT Bold" panose="020F0704030504030204" pitchFamily="34" charset="0"/>
              </a:rPr>
              <a:t> </a:t>
            </a:r>
            <a:r>
              <a:rPr lang="fr-FR" sz="4000" dirty="0" err="1">
                <a:latin typeface="Arial Rounded MT Bold" panose="020F0704030504030204" pitchFamily="34" charset="0"/>
              </a:rPr>
              <a:t>kè</a:t>
            </a:r>
            <a:r>
              <a:rPr lang="fr-FR" sz="4000" dirty="0">
                <a:latin typeface="Arial Rounded MT Bold" panose="020F0704030504030204" pitchFamily="34" charset="0"/>
              </a:rPr>
              <a:t> </a:t>
            </a:r>
            <a:r>
              <a:rPr lang="fr-FR" sz="4000" dirty="0" err="1">
                <a:latin typeface="Arial Rounded MT Bold" panose="020F0704030504030204" pitchFamily="34" charset="0"/>
              </a:rPr>
              <a:t>mwen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Tout </a:t>
            </a:r>
            <a:r>
              <a:rPr lang="fr-FR" sz="4000" dirty="0" err="1">
                <a:latin typeface="Arial Rounded MT Bold" panose="020F0704030504030204" pitchFamily="34" charset="0"/>
              </a:rPr>
              <a:t>swit</a:t>
            </a:r>
            <a:r>
              <a:rPr lang="fr-FR" sz="4000" dirty="0">
                <a:latin typeface="Arial Rounded MT Bold" panose="020F0704030504030204" pitchFamily="34" charset="0"/>
              </a:rPr>
              <a:t> li </a:t>
            </a:r>
            <a:r>
              <a:rPr lang="fr-FR" sz="4000" dirty="0" err="1">
                <a:latin typeface="Arial Rounded MT Bold" panose="020F0704030504030204" pitchFamily="34" charset="0"/>
              </a:rPr>
              <a:t>fè</a:t>
            </a:r>
            <a:r>
              <a:rPr lang="fr-FR" sz="4000" dirty="0">
                <a:latin typeface="Arial Rounded MT Bold" panose="020F0704030504030204" pitchFamily="34" charset="0"/>
              </a:rPr>
              <a:t>-n </a:t>
            </a:r>
            <a:r>
              <a:rPr lang="fr-FR" sz="4000" dirty="0" err="1">
                <a:latin typeface="Arial Rounded MT Bold" panose="020F0704030504030204" pitchFamily="34" charset="0"/>
              </a:rPr>
              <a:t>kontan</a:t>
            </a:r>
            <a:endParaRPr lang="en-US" sz="4000" dirty="0">
              <a:latin typeface="Arial Rounded MT Bold" panose="020F0704030504030204" pitchFamily="34" charset="0"/>
            </a:endParaRPr>
          </a:p>
          <a:p>
            <a:pPr marL="0" indent="0" algn="ctr">
              <a:buNone/>
            </a:pPr>
            <a:r>
              <a:rPr lang="en-US" sz="4000" dirty="0">
                <a:latin typeface="Arial Rounded MT Bold" panose="020F0704030504030204" pitchFamily="34" charset="0"/>
              </a:rPr>
              <a:t>Paske </a:t>
            </a:r>
            <a:r>
              <a:rPr lang="en-US" sz="4000" dirty="0" err="1">
                <a:latin typeface="Arial Rounded MT Bold" panose="020F0704030504030204" pitchFamily="34" charset="0"/>
              </a:rPr>
              <a:t>Jezu</a:t>
            </a:r>
            <a:r>
              <a:rPr lang="en-US" sz="4000" dirty="0">
                <a:latin typeface="Arial Rounded MT Bold" panose="020F0704030504030204" pitchFamily="34" charset="0"/>
              </a:rPr>
              <a:t> </a:t>
            </a:r>
            <a:r>
              <a:rPr lang="en-US" sz="4000" dirty="0" err="1">
                <a:latin typeface="Arial Rounded MT Bold" panose="020F0704030504030204" pitchFamily="34" charset="0"/>
              </a:rPr>
              <a:t>pran</a:t>
            </a:r>
            <a:r>
              <a:rPr lang="en-US" sz="4000" dirty="0">
                <a:latin typeface="Arial Rounded MT Bold" panose="020F0704030504030204" pitchFamily="34" charset="0"/>
              </a:rPr>
              <a:t> fado-m</a:t>
            </a:r>
          </a:p>
          <a:p>
            <a:pPr marL="0" indent="0" algn="ctr">
              <a:buNone/>
            </a:pPr>
            <a:r>
              <a:rPr lang="en-US" sz="4000" dirty="0">
                <a:latin typeface="Arial Rounded MT Bold" panose="020F0704030504030204" pitchFamily="34" charset="0"/>
              </a:rPr>
              <a:t>E li </a:t>
            </a:r>
            <a:r>
              <a:rPr lang="en-US" sz="4000" dirty="0" err="1">
                <a:latin typeface="Arial Rounded MT Bold" panose="020F0704030504030204" pitchFamily="34" charset="0"/>
              </a:rPr>
              <a:t>te</a:t>
            </a:r>
            <a:r>
              <a:rPr lang="en-US" sz="4000" dirty="0">
                <a:latin typeface="Arial Rounded MT Bold" panose="020F0704030504030204" pitchFamily="34" charset="0"/>
              </a:rPr>
              <a:t> ban-m you </a:t>
            </a:r>
            <a:r>
              <a:rPr lang="en-US" sz="4000" dirty="0" err="1">
                <a:latin typeface="Arial Rounded MT Bold" panose="020F0704030504030204" pitchFamily="34" charset="0"/>
              </a:rPr>
              <a:t>chan</a:t>
            </a:r>
            <a:endParaRPr lang="en-US" sz="4000" dirty="0">
              <a:latin typeface="Arial Rounded MT Bold" panose="020F070403050403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3E6B0C-C21A-6842-C8F2-454D7AB9CFC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DF0B3D1-F6A4-3443-F86E-8936CD51CB60}"/>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en-US" dirty="0" err="1">
                <a:latin typeface="Arial Rounded MT Bold" panose="020F0704030504030204" pitchFamily="34" charset="0"/>
              </a:rPr>
              <a:t>Kè</a:t>
            </a:r>
            <a:endParaRPr lang="en-US" dirty="0">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Wi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te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err="1">
                <a:solidFill>
                  <a:srgbClr val="0000CC"/>
                </a:solidFill>
                <a:latin typeface="Arial Rounded MT Bold" panose="020F0704030504030204" pitchFamily="34" charset="0"/>
              </a:rPr>
              <a:t>Mwen</a:t>
            </a:r>
            <a:r>
              <a:rPr lang="fr-FR" sz="4400" dirty="0">
                <a:solidFill>
                  <a:srgbClr val="0000CC"/>
                </a:solidFill>
                <a:latin typeface="Arial Rounded MT Bold" panose="020F0704030504030204" pitchFamily="34" charset="0"/>
              </a:rPr>
              <a:t> pat </a:t>
            </a:r>
            <a:r>
              <a:rPr lang="fr-FR" sz="4400" dirty="0" err="1">
                <a:solidFill>
                  <a:srgbClr val="0000CC"/>
                </a:solidFill>
                <a:latin typeface="Arial Rounded MT Bold" panose="020F0704030504030204" pitchFamily="34" charset="0"/>
              </a:rPr>
              <a:t>kapab</a:t>
            </a:r>
            <a:r>
              <a:rPr lang="fr-FR" sz="4400" dirty="0">
                <a:solidFill>
                  <a:srgbClr val="0000CC"/>
                </a:solidFill>
                <a:latin typeface="Arial Rounded MT Bold" panose="020F0704030504030204" pitchFamily="34" charset="0"/>
              </a:rPr>
              <a:t> pote,</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Wi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te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Li </a:t>
            </a:r>
            <a:r>
              <a:rPr lang="fr-FR" sz="4400" dirty="0" err="1">
                <a:solidFill>
                  <a:srgbClr val="0000CC"/>
                </a:solidFill>
                <a:latin typeface="Arial Rounded MT Bold" panose="020F0704030504030204" pitchFamily="34" charset="0"/>
              </a:rPr>
              <a:t>peye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dèt</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peche</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Tout </a:t>
            </a:r>
            <a:r>
              <a:rPr lang="fr-FR" sz="4400" dirty="0" err="1">
                <a:solidFill>
                  <a:srgbClr val="0000CC"/>
                </a:solidFill>
                <a:latin typeface="Arial Rounded MT Bold" panose="020F0704030504030204" pitchFamily="34" charset="0"/>
              </a:rPr>
              <a:t>krent</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mwen</a:t>
            </a:r>
            <a:r>
              <a:rPr lang="fr-FR" sz="4400" dirty="0">
                <a:solidFill>
                  <a:srgbClr val="0000CC"/>
                </a:solidFill>
                <a:latin typeface="Arial Rounded MT Bold" panose="020F0704030504030204" pitchFamily="34" charset="0"/>
              </a:rPr>
              <a:t> yo te </a:t>
            </a:r>
            <a:r>
              <a:rPr lang="fr-FR" sz="4400" dirty="0" err="1">
                <a:solidFill>
                  <a:srgbClr val="0000CC"/>
                </a:solidFill>
                <a:latin typeface="Arial Rounded MT Bold" panose="020F0704030504030204" pitchFamily="34" charset="0"/>
              </a:rPr>
              <a:t>sòti</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Li </a:t>
            </a:r>
            <a:r>
              <a:rPr lang="fr-FR" sz="4400" dirty="0" err="1">
                <a:solidFill>
                  <a:srgbClr val="0000CC"/>
                </a:solidFill>
                <a:latin typeface="Arial Rounded MT Bold" panose="020F0704030504030204" pitchFamily="34" charset="0"/>
              </a:rPr>
              <a:t>fè</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kè</a:t>
            </a:r>
            <a:r>
              <a:rPr lang="fr-FR" sz="4400" dirty="0">
                <a:solidFill>
                  <a:srgbClr val="0000CC"/>
                </a:solidFill>
                <a:latin typeface="Arial Rounded MT Bold" panose="020F0704030504030204" pitchFamily="34" charset="0"/>
              </a:rPr>
              <a:t>-m </a:t>
            </a:r>
            <a:r>
              <a:rPr lang="fr-FR" sz="4400" dirty="0" err="1">
                <a:solidFill>
                  <a:srgbClr val="0000CC"/>
                </a:solidFill>
                <a:latin typeface="Arial Rounded MT Bold" panose="020F0704030504030204" pitchFamily="34" charset="0"/>
              </a:rPr>
              <a:t>tou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kontan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Paske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E li te ban-m </a:t>
            </a:r>
            <a:r>
              <a:rPr lang="fr-FR" sz="4400" dirty="0" err="1">
                <a:solidFill>
                  <a:srgbClr val="0000CC"/>
                </a:solidFill>
                <a:latin typeface="Arial Rounded MT Bold" panose="020F0704030504030204" pitchFamily="34" charset="0"/>
              </a:rPr>
              <a:t>you</a:t>
            </a:r>
            <a:r>
              <a:rPr lang="fr-FR" sz="4400" dirty="0">
                <a:solidFill>
                  <a:srgbClr val="0000CC"/>
                </a:solidFill>
                <a:latin typeface="Arial Rounded MT Bold" panose="020F0704030504030204" pitchFamily="34" charset="0"/>
              </a:rPr>
              <a:t> chan</a:t>
            </a:r>
            <a:endParaRPr lang="en-US" sz="4400" dirty="0">
              <a:solidFill>
                <a:srgbClr val="0000CC"/>
              </a:solidFill>
              <a:latin typeface="Arial Rounded MT Bold" panose="020F0704030504030204" pitchFamily="34" charset="0"/>
            </a:endParaRPr>
          </a:p>
          <a:p>
            <a:pPr marL="0" indent="0" algn="ctr">
              <a:buNone/>
            </a:pPr>
            <a:endParaRPr lang="en-US" sz="4000" b="1"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94171821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42643-D243-BE59-A489-DC073BB7A59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FE2479-0BFA-DF74-A837-9589F524649D}"/>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a:latin typeface="Arial Rounded MT Bold" panose="020F0704030504030204" pitchFamily="34" charset="0"/>
              </a:rPr>
              <a:t>2.</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Pafwa</a:t>
            </a:r>
            <a:r>
              <a:rPr lang="fr-FR" sz="4000" dirty="0">
                <a:latin typeface="Arial Rounded MT Bold" panose="020F0704030504030204" pitchFamily="34" charset="0"/>
              </a:rPr>
              <a:t> </a:t>
            </a:r>
            <a:r>
              <a:rPr lang="fr-FR" sz="4000" dirty="0" err="1">
                <a:latin typeface="Arial Rounded MT Bold" panose="020F0704030504030204" pitchFamily="34" charset="0"/>
              </a:rPr>
              <a:t>chemen</a:t>
            </a:r>
            <a:r>
              <a:rPr lang="fr-FR" sz="4000" dirty="0">
                <a:latin typeface="Arial Rounded MT Bold" panose="020F0704030504030204" pitchFamily="34" charset="0"/>
              </a:rPr>
              <a:t> an </a:t>
            </a:r>
            <a:r>
              <a:rPr lang="fr-FR" sz="4000" dirty="0" err="1">
                <a:latin typeface="Arial Rounded MT Bold" panose="020F0704030504030204" pitchFamily="34" charset="0"/>
              </a:rPr>
              <a:t>glisan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Gen </a:t>
            </a:r>
            <a:r>
              <a:rPr lang="fr-FR" sz="4000" dirty="0" err="1">
                <a:latin typeface="Arial Rounded MT Bold" panose="020F0704030504030204" pitchFamily="34" charset="0"/>
              </a:rPr>
              <a:t>pa</a:t>
            </a:r>
            <a:r>
              <a:rPr lang="fr-FR" sz="4000" dirty="0">
                <a:latin typeface="Arial Rounded MT Bold" panose="020F0704030504030204" pitchFamily="34" charset="0"/>
              </a:rPr>
              <a:t> </a:t>
            </a:r>
            <a:r>
              <a:rPr lang="fr-FR" sz="4000" dirty="0" err="1">
                <a:latin typeface="Arial Rounded MT Bold" panose="020F0704030504030204" pitchFamily="34" charset="0"/>
              </a:rPr>
              <a:t>ki</a:t>
            </a:r>
            <a:r>
              <a:rPr lang="fr-FR" sz="4000" dirty="0">
                <a:latin typeface="Arial Rounded MT Bold" panose="020F0704030504030204" pitchFamily="34" charset="0"/>
              </a:rPr>
              <a:t> </a:t>
            </a:r>
            <a:r>
              <a:rPr lang="fr-FR" sz="4000" dirty="0" err="1">
                <a:latin typeface="Arial Rounded MT Bold" panose="020F0704030504030204" pitchFamily="34" charset="0"/>
              </a:rPr>
              <a:t>difisil</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Pafwa</a:t>
            </a:r>
            <a:r>
              <a:rPr lang="fr-FR" sz="4000" dirty="0">
                <a:latin typeface="Arial Rounded MT Bold" panose="020F0704030504030204" pitchFamily="34" charset="0"/>
              </a:rPr>
              <a:t> </a:t>
            </a:r>
            <a:r>
              <a:rPr lang="fr-FR" sz="4000" dirty="0" err="1">
                <a:latin typeface="Arial Rounded MT Bold" panose="020F0704030504030204" pitchFamily="34" charset="0"/>
              </a:rPr>
              <a:t>mwen</a:t>
            </a:r>
            <a:r>
              <a:rPr lang="fr-FR" sz="4000" dirty="0">
                <a:latin typeface="Arial Rounded MT Bold" panose="020F0704030504030204" pitchFamily="34" charset="0"/>
              </a:rPr>
              <a:t> </a:t>
            </a:r>
            <a:r>
              <a:rPr lang="fr-FR" sz="4000" dirty="0" err="1">
                <a:latin typeface="Arial Rounded MT Bold" panose="020F0704030504030204" pitchFamily="34" charset="0"/>
              </a:rPr>
              <a:t>fèb</a:t>
            </a:r>
            <a:r>
              <a:rPr lang="fr-FR" sz="4000" dirty="0">
                <a:latin typeface="Arial Rounded MT Bold" panose="020F0704030504030204" pitchFamily="34" charset="0"/>
              </a:rPr>
              <a:t> </a:t>
            </a:r>
            <a:r>
              <a:rPr lang="fr-FR" sz="4000" dirty="0" err="1">
                <a:latin typeface="Arial Rounded MT Bold" panose="020F0704030504030204" pitchFamily="34" charset="0"/>
              </a:rPr>
              <a:t>mwen</a:t>
            </a:r>
            <a:r>
              <a:rPr lang="fr-FR" sz="4000" dirty="0">
                <a:latin typeface="Arial Rounded MT Bold" panose="020F0704030504030204" pitchFamily="34" charset="0"/>
              </a:rPr>
              <a:t> </a:t>
            </a:r>
            <a:r>
              <a:rPr lang="fr-FR" sz="4000" dirty="0" err="1">
                <a:latin typeface="Arial Rounded MT Bold" panose="020F0704030504030204" pitchFamily="34" charset="0"/>
              </a:rPr>
              <a:t>bouke</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Zeprèv</a:t>
            </a:r>
            <a:r>
              <a:rPr lang="fr-FR" sz="4000" dirty="0">
                <a:latin typeface="Arial Rounded MT Bold" panose="020F0704030504030204" pitchFamily="34" charset="0"/>
              </a:rPr>
              <a:t> </a:t>
            </a:r>
            <a:r>
              <a:rPr lang="fr-FR" sz="4000" dirty="0" err="1">
                <a:latin typeface="Arial Rounded MT Bold" panose="020F0704030504030204" pitchFamily="34" charset="0"/>
              </a:rPr>
              <a:t>mwen</a:t>
            </a:r>
            <a:r>
              <a:rPr lang="fr-FR" sz="4000" dirty="0">
                <a:latin typeface="Arial Rounded MT Bold" panose="020F0704030504030204" pitchFamily="34" charset="0"/>
              </a:rPr>
              <a:t> </a:t>
            </a:r>
            <a:r>
              <a:rPr lang="fr-FR" sz="4000" dirty="0" err="1">
                <a:latin typeface="Arial Rounded MT Bold" panose="020F0704030504030204" pitchFamily="34" charset="0"/>
              </a:rPr>
              <a:t>pa</a:t>
            </a:r>
            <a:r>
              <a:rPr lang="fr-FR" sz="4000" dirty="0">
                <a:latin typeface="Arial Rounded MT Bold" panose="020F0704030504030204" pitchFamily="34" charset="0"/>
              </a:rPr>
              <a:t> </a:t>
            </a:r>
            <a:r>
              <a:rPr lang="fr-FR" sz="4000" dirty="0" err="1">
                <a:latin typeface="Arial Rounded MT Bold" panose="020F0704030504030204" pitchFamily="34" charset="0"/>
              </a:rPr>
              <a:t>fasil</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Men </a:t>
            </a:r>
            <a:r>
              <a:rPr lang="fr-FR" sz="4000" dirty="0" err="1">
                <a:latin typeface="Arial Rounded MT Bold" panose="020F0704030504030204" pitchFamily="34" charset="0"/>
              </a:rPr>
              <a:t>lè</a:t>
            </a:r>
            <a:r>
              <a:rPr lang="fr-FR" sz="4000" dirty="0">
                <a:latin typeface="Arial Rounded MT Bold" panose="020F0704030504030204" pitchFamily="34" charset="0"/>
              </a:rPr>
              <a:t>-m </a:t>
            </a:r>
            <a:r>
              <a:rPr lang="fr-FR" sz="4000" dirty="0" err="1">
                <a:latin typeface="Arial Rounded MT Bold" panose="020F0704030504030204" pitchFamily="34" charset="0"/>
              </a:rPr>
              <a:t>ajenouye</a:t>
            </a:r>
            <a:r>
              <a:rPr lang="fr-FR" sz="4000" dirty="0">
                <a:latin typeface="Arial Rounded MT Bold" panose="020F0704030504030204" pitchFamily="34" charset="0"/>
              </a:rPr>
              <a:t> </a:t>
            </a:r>
            <a:r>
              <a:rPr lang="fr-FR" sz="4000" dirty="0" err="1">
                <a:latin typeface="Arial Rounded MT Bold" panose="020F0704030504030204" pitchFamily="34" charset="0"/>
              </a:rPr>
              <a:t>mwen</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Seyè</a:t>
            </a:r>
            <a:r>
              <a:rPr lang="fr-FR" sz="4000" dirty="0">
                <a:latin typeface="Arial Rounded MT Bold" panose="020F0704030504030204" pitchFamily="34" charset="0"/>
              </a:rPr>
              <a:t> </a:t>
            </a:r>
            <a:r>
              <a:rPr lang="fr-FR" sz="4000" dirty="0" err="1">
                <a:latin typeface="Arial Rounded MT Bold" panose="020F0704030504030204" pitchFamily="34" charset="0"/>
              </a:rPr>
              <a:t>mwen</a:t>
            </a:r>
            <a:r>
              <a:rPr lang="fr-FR" sz="4000" dirty="0">
                <a:latin typeface="Arial Rounded MT Bold" panose="020F0704030504030204" pitchFamily="34" charset="0"/>
              </a:rPr>
              <a:t>, </a:t>
            </a:r>
            <a:r>
              <a:rPr lang="fr-FR" sz="4000" dirty="0" err="1">
                <a:latin typeface="Arial Rounded MT Bold" panose="020F0704030504030204" pitchFamily="34" charset="0"/>
              </a:rPr>
              <a:t>jouk</a:t>
            </a:r>
            <a:r>
              <a:rPr lang="fr-FR" sz="4000" dirty="0">
                <a:latin typeface="Arial Rounded MT Bold" panose="020F0704030504030204" pitchFamily="34" charset="0"/>
              </a:rPr>
              <a:t> </a:t>
            </a:r>
            <a:r>
              <a:rPr lang="fr-FR" sz="4000" dirty="0" err="1">
                <a:latin typeface="Arial Rounded MT Bold" panose="020F0704030504030204" pitchFamily="34" charset="0"/>
              </a:rPr>
              <a:t>ki</a:t>
            </a:r>
            <a:r>
              <a:rPr lang="fr-FR" sz="4000" dirty="0">
                <a:latin typeface="Arial Rounded MT Bold" panose="020F0704030504030204" pitchFamily="34" charset="0"/>
              </a:rPr>
              <a:t> tan?</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 sa </a:t>
            </a:r>
            <a:r>
              <a:rPr lang="fr-FR" sz="4000" dirty="0" err="1">
                <a:latin typeface="Arial Rounded MT Bold" panose="020F0704030504030204" pitchFamily="34" charset="0"/>
              </a:rPr>
              <a:t>Jezu</a:t>
            </a:r>
            <a:r>
              <a:rPr lang="fr-FR" sz="4000" dirty="0">
                <a:latin typeface="Arial Rounded MT Bold" panose="020F0704030504030204" pitchFamily="34" charset="0"/>
              </a:rPr>
              <a:t> </a:t>
            </a:r>
            <a:r>
              <a:rPr lang="fr-FR" sz="4000" dirty="0" err="1">
                <a:latin typeface="Arial Rounded MT Bold" panose="020F0704030504030204" pitchFamily="34" charset="0"/>
              </a:rPr>
              <a:t>pran</a:t>
            </a:r>
            <a:r>
              <a:rPr lang="fr-FR" sz="4000" dirty="0">
                <a:latin typeface="Arial Rounded MT Bold" panose="020F0704030504030204" pitchFamily="34" charset="0"/>
              </a:rPr>
              <a:t> fado-m</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Toujou li ban-m </a:t>
            </a:r>
            <a:r>
              <a:rPr lang="fr-FR" sz="4000" dirty="0" err="1">
                <a:latin typeface="Arial Rounded MT Bold" panose="020F0704030504030204" pitchFamily="34" charset="0"/>
              </a:rPr>
              <a:t>you</a:t>
            </a:r>
            <a:r>
              <a:rPr lang="fr-FR" sz="4000" dirty="0">
                <a:latin typeface="Arial Rounded MT Bold" panose="020F0704030504030204" pitchFamily="34" charset="0"/>
              </a:rPr>
              <a:t> chan</a:t>
            </a:r>
            <a:endParaRPr lang="en-US" sz="4000" dirty="0">
              <a:latin typeface="Arial Rounded MT Bold" panose="020F0704030504030204" pitchFamily="34" charset="0"/>
            </a:endParaRPr>
          </a:p>
          <a:p>
            <a:pPr marL="0" indent="0" algn="ctr">
              <a:buNone/>
            </a:pPr>
            <a:endParaRPr lang="en-US" sz="4000" b="1"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333639661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971D7D-637B-7D52-642A-9F9C2C9242E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6576F4-FBDB-3B41-BE3E-304113047C9B}"/>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en-US" dirty="0" err="1">
                <a:latin typeface="Arial Rounded MT Bold" panose="020F0704030504030204" pitchFamily="34" charset="0"/>
              </a:rPr>
              <a:t>Kè</a:t>
            </a:r>
            <a:endParaRPr lang="en-US" dirty="0">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Wi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te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err="1">
                <a:solidFill>
                  <a:srgbClr val="0000CC"/>
                </a:solidFill>
                <a:latin typeface="Arial Rounded MT Bold" panose="020F0704030504030204" pitchFamily="34" charset="0"/>
              </a:rPr>
              <a:t>Mwen</a:t>
            </a:r>
            <a:r>
              <a:rPr lang="fr-FR" sz="4400" dirty="0">
                <a:solidFill>
                  <a:srgbClr val="0000CC"/>
                </a:solidFill>
                <a:latin typeface="Arial Rounded MT Bold" panose="020F0704030504030204" pitchFamily="34" charset="0"/>
              </a:rPr>
              <a:t> pat </a:t>
            </a:r>
            <a:r>
              <a:rPr lang="fr-FR" sz="4400" dirty="0" err="1">
                <a:solidFill>
                  <a:srgbClr val="0000CC"/>
                </a:solidFill>
                <a:latin typeface="Arial Rounded MT Bold" panose="020F0704030504030204" pitchFamily="34" charset="0"/>
              </a:rPr>
              <a:t>kapab</a:t>
            </a:r>
            <a:r>
              <a:rPr lang="fr-FR" sz="4400" dirty="0">
                <a:solidFill>
                  <a:srgbClr val="0000CC"/>
                </a:solidFill>
                <a:latin typeface="Arial Rounded MT Bold" panose="020F0704030504030204" pitchFamily="34" charset="0"/>
              </a:rPr>
              <a:t> pote,</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Wi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te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Li </a:t>
            </a:r>
            <a:r>
              <a:rPr lang="fr-FR" sz="4400" dirty="0" err="1">
                <a:solidFill>
                  <a:srgbClr val="0000CC"/>
                </a:solidFill>
                <a:latin typeface="Arial Rounded MT Bold" panose="020F0704030504030204" pitchFamily="34" charset="0"/>
              </a:rPr>
              <a:t>peye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dèt</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peche</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Tout </a:t>
            </a:r>
            <a:r>
              <a:rPr lang="fr-FR" sz="4400" dirty="0" err="1">
                <a:solidFill>
                  <a:srgbClr val="0000CC"/>
                </a:solidFill>
                <a:latin typeface="Arial Rounded MT Bold" panose="020F0704030504030204" pitchFamily="34" charset="0"/>
              </a:rPr>
              <a:t>krent</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mwen</a:t>
            </a:r>
            <a:r>
              <a:rPr lang="fr-FR" sz="4400" dirty="0">
                <a:solidFill>
                  <a:srgbClr val="0000CC"/>
                </a:solidFill>
                <a:latin typeface="Arial Rounded MT Bold" panose="020F0704030504030204" pitchFamily="34" charset="0"/>
              </a:rPr>
              <a:t> yo te </a:t>
            </a:r>
            <a:r>
              <a:rPr lang="fr-FR" sz="4400" dirty="0" err="1">
                <a:solidFill>
                  <a:srgbClr val="0000CC"/>
                </a:solidFill>
                <a:latin typeface="Arial Rounded MT Bold" panose="020F0704030504030204" pitchFamily="34" charset="0"/>
              </a:rPr>
              <a:t>sòti</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Li </a:t>
            </a:r>
            <a:r>
              <a:rPr lang="fr-FR" sz="4400" dirty="0" err="1">
                <a:solidFill>
                  <a:srgbClr val="0000CC"/>
                </a:solidFill>
                <a:latin typeface="Arial Rounded MT Bold" panose="020F0704030504030204" pitchFamily="34" charset="0"/>
              </a:rPr>
              <a:t>fè</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kè</a:t>
            </a:r>
            <a:r>
              <a:rPr lang="fr-FR" sz="4400" dirty="0">
                <a:solidFill>
                  <a:srgbClr val="0000CC"/>
                </a:solidFill>
                <a:latin typeface="Arial Rounded MT Bold" panose="020F0704030504030204" pitchFamily="34" charset="0"/>
              </a:rPr>
              <a:t>-m </a:t>
            </a:r>
            <a:r>
              <a:rPr lang="fr-FR" sz="4400" dirty="0" err="1">
                <a:solidFill>
                  <a:srgbClr val="0000CC"/>
                </a:solidFill>
                <a:latin typeface="Arial Rounded MT Bold" panose="020F0704030504030204" pitchFamily="34" charset="0"/>
              </a:rPr>
              <a:t>tou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kontan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Paske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E li te ban-m </a:t>
            </a:r>
            <a:r>
              <a:rPr lang="fr-FR" sz="4400" dirty="0" err="1">
                <a:solidFill>
                  <a:srgbClr val="0000CC"/>
                </a:solidFill>
                <a:latin typeface="Arial Rounded MT Bold" panose="020F0704030504030204" pitchFamily="34" charset="0"/>
              </a:rPr>
              <a:t>you</a:t>
            </a:r>
            <a:r>
              <a:rPr lang="fr-FR" sz="4400" dirty="0">
                <a:solidFill>
                  <a:srgbClr val="0000CC"/>
                </a:solidFill>
                <a:latin typeface="Arial Rounded MT Bold" panose="020F0704030504030204" pitchFamily="34" charset="0"/>
              </a:rPr>
              <a:t> chan</a:t>
            </a:r>
            <a:endParaRPr lang="en-US" sz="4400" dirty="0">
              <a:solidFill>
                <a:srgbClr val="0000CC"/>
              </a:solidFill>
              <a:latin typeface="Arial Rounded MT Bold" panose="020F0704030504030204" pitchFamily="34" charset="0"/>
            </a:endParaRPr>
          </a:p>
          <a:p>
            <a:pPr marL="0" indent="0" algn="ctr">
              <a:buNone/>
            </a:pPr>
            <a:endParaRPr lang="en-US" sz="4000" b="1"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1153387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ADBC7-4233-B1CD-EADD-C7EC43D0710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061680-FF15-5E00-84F7-968FB3B819F1}"/>
              </a:ext>
            </a:extLst>
          </p:cNvPr>
          <p:cNvSpPr>
            <a:spLocks noGrp="1"/>
          </p:cNvSpPr>
          <p:nvPr>
            <p:ph idx="1"/>
          </p:nvPr>
        </p:nvSpPr>
        <p:spPr>
          <a:xfrm>
            <a:off x="0" y="0"/>
            <a:ext cx="9144000" cy="6858000"/>
          </a:xfrm>
          <a:solidFill>
            <a:srgbClr val="FFFF00"/>
          </a:solidFill>
        </p:spPr>
        <p:txBody>
          <a:bodyPr>
            <a:normAutofit/>
          </a:bodyPr>
          <a:lstStyle/>
          <a:p>
            <a:pPr marL="0" indent="0" algn="ctr">
              <a:buNone/>
            </a:pPr>
            <a:r>
              <a:rPr lang="fr-FR" sz="4000" dirty="0">
                <a:latin typeface="Arial Rounded MT Bold" panose="020F0704030504030204" pitchFamily="34" charset="0"/>
              </a:rPr>
              <a:t>3.</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Gnou </a:t>
            </a:r>
            <a:r>
              <a:rPr lang="fr-FR" sz="4000" dirty="0" err="1">
                <a:latin typeface="Arial Rounded MT Bold" panose="020F0704030504030204" pitchFamily="34" charset="0"/>
              </a:rPr>
              <a:t>jou</a:t>
            </a:r>
            <a:r>
              <a:rPr lang="fr-FR" sz="4000" dirty="0">
                <a:latin typeface="Arial Rounded MT Bold" panose="020F0704030504030204" pitchFamily="34" charset="0"/>
              </a:rPr>
              <a:t> </a:t>
            </a:r>
            <a:r>
              <a:rPr lang="fr-FR" sz="4000" dirty="0" err="1">
                <a:latin typeface="Arial Rounded MT Bold" panose="020F0704030504030204" pitchFamily="34" charset="0"/>
              </a:rPr>
              <a:t>tristès</a:t>
            </a:r>
            <a:r>
              <a:rPr lang="fr-FR" sz="4000" dirty="0">
                <a:latin typeface="Arial Rounded MT Bold" panose="020F0704030504030204" pitchFamily="34" charset="0"/>
              </a:rPr>
              <a:t> te </a:t>
            </a:r>
            <a:r>
              <a:rPr lang="fr-FR" sz="4000" dirty="0" err="1">
                <a:latin typeface="Arial Rounded MT Bold" panose="020F0704030504030204" pitchFamily="34" charset="0"/>
              </a:rPr>
              <a:t>kraze</a:t>
            </a:r>
            <a:r>
              <a:rPr lang="fr-FR" sz="4000" dirty="0">
                <a:latin typeface="Arial Rounded MT Bold" panose="020F0704030504030204" pitchFamily="34" charset="0"/>
              </a:rPr>
              <a:t>-m</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Mwen</a:t>
            </a:r>
            <a:r>
              <a:rPr lang="fr-FR" sz="4000" dirty="0">
                <a:latin typeface="Arial Rounded MT Bold" panose="020F0704030504030204" pitchFamily="34" charset="0"/>
              </a:rPr>
              <a:t> </a:t>
            </a:r>
            <a:r>
              <a:rPr lang="fr-FR" sz="4000" dirty="0" err="1">
                <a:latin typeface="Arial Rounded MT Bold" panose="020F0704030504030204" pitchFamily="34" charset="0"/>
              </a:rPr>
              <a:t>pèdu</a:t>
            </a:r>
            <a:r>
              <a:rPr lang="fr-FR" sz="4000" dirty="0">
                <a:latin typeface="Arial Rounded MT Bold" panose="020F0704030504030204" pitchFamily="34" charset="0"/>
              </a:rPr>
              <a:t> tout </a:t>
            </a:r>
            <a:r>
              <a:rPr lang="fr-FR" sz="4000" dirty="0" err="1">
                <a:latin typeface="Arial Rounded MT Bold" panose="020F0704030504030204" pitchFamily="34" charset="0"/>
              </a:rPr>
              <a:t>espwa</a:t>
            </a:r>
            <a:r>
              <a:rPr lang="fr-FR" sz="4000" dirty="0">
                <a:latin typeface="Arial Rounded MT Bold" panose="020F0704030504030204" pitchFamily="34" charset="0"/>
              </a:rPr>
              <a:t>.</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Chaj </a:t>
            </a:r>
            <a:r>
              <a:rPr lang="fr-FR" sz="4000" dirty="0" err="1">
                <a:latin typeface="Arial Rounded MT Bold" panose="020F0704030504030204" pitchFamily="34" charset="0"/>
              </a:rPr>
              <a:t>doulè</a:t>
            </a:r>
            <a:r>
              <a:rPr lang="fr-FR" sz="4000" dirty="0">
                <a:latin typeface="Arial Rounded MT Bold" panose="020F0704030504030204" pitchFamily="34" charset="0"/>
              </a:rPr>
              <a:t> </a:t>
            </a:r>
            <a:r>
              <a:rPr lang="fr-FR" sz="4000" dirty="0" err="1">
                <a:latin typeface="Arial Rounded MT Bold" panose="020F0704030504030204" pitchFamily="34" charset="0"/>
              </a:rPr>
              <a:t>ak</a:t>
            </a:r>
            <a:r>
              <a:rPr lang="fr-FR" sz="4000" dirty="0">
                <a:latin typeface="Arial Rounded MT Bold" panose="020F0704030504030204" pitchFamily="34" charset="0"/>
              </a:rPr>
              <a:t> </a:t>
            </a:r>
            <a:r>
              <a:rPr lang="fr-FR" sz="4000" dirty="0" err="1">
                <a:latin typeface="Arial Rounded MT Bold" panose="020F0704030504030204" pitchFamily="34" charset="0"/>
              </a:rPr>
              <a:t>touman</a:t>
            </a:r>
            <a:r>
              <a:rPr lang="fr-FR" sz="4000" dirty="0">
                <a:latin typeface="Arial Rounded MT Bold" panose="020F0704030504030204" pitchFamily="34" charset="0"/>
              </a:rPr>
              <a:t> </a:t>
            </a:r>
            <a:r>
              <a:rPr lang="fr-FR" sz="4000" dirty="0" err="1">
                <a:latin typeface="Arial Rounded MT Bold" panose="020F0704030504030204" pitchFamily="34" charset="0"/>
              </a:rPr>
              <a:t>mwen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Te </a:t>
            </a:r>
            <a:r>
              <a:rPr lang="fr-FR" sz="4000" dirty="0" err="1">
                <a:latin typeface="Arial Rounded MT Bold" panose="020F0704030504030204" pitchFamily="34" charset="0"/>
              </a:rPr>
              <a:t>sanble</a:t>
            </a:r>
            <a:r>
              <a:rPr lang="fr-FR" sz="4000" dirty="0">
                <a:latin typeface="Arial Rounded MT Bold" panose="020F0704030504030204" pitchFamily="34" charset="0"/>
              </a:rPr>
              <a:t> </a:t>
            </a:r>
            <a:r>
              <a:rPr lang="fr-FR" sz="4000" dirty="0" err="1">
                <a:latin typeface="Arial Rounded MT Bold" panose="020F0704030504030204" pitchFamily="34" charset="0"/>
              </a:rPr>
              <a:t>tròp</a:t>
            </a:r>
            <a:r>
              <a:rPr lang="fr-FR" sz="4000" dirty="0">
                <a:latin typeface="Arial Rounded MT Bold" panose="020F0704030504030204" pitchFamily="34" charset="0"/>
              </a:rPr>
              <a:t> mil </a:t>
            </a:r>
            <a:r>
              <a:rPr lang="fr-FR" sz="4000" dirty="0" err="1">
                <a:latin typeface="Arial Rounded MT Bold" panose="020F0704030504030204" pitchFamily="34" charset="0"/>
              </a:rPr>
              <a:t>fwa</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 sa </a:t>
            </a:r>
            <a:r>
              <a:rPr lang="fr-FR" sz="4000" dirty="0" err="1">
                <a:latin typeface="Arial Rounded MT Bold" panose="020F0704030504030204" pitchFamily="34" charset="0"/>
              </a:rPr>
              <a:t>you</a:t>
            </a:r>
            <a:r>
              <a:rPr lang="fr-FR" sz="4000" dirty="0">
                <a:latin typeface="Arial Rounded MT Bold" panose="020F0704030504030204" pitchFamily="34" charset="0"/>
              </a:rPr>
              <a:t> </a:t>
            </a:r>
            <a:r>
              <a:rPr lang="fr-FR" sz="4000" dirty="0" err="1">
                <a:latin typeface="Arial Rounded MT Bold" panose="020F0704030504030204" pitchFamily="34" charset="0"/>
              </a:rPr>
              <a:t>vwa</a:t>
            </a:r>
            <a:r>
              <a:rPr lang="fr-FR" sz="4000" dirty="0">
                <a:latin typeface="Arial Rounded MT Bold" panose="020F0704030504030204" pitchFamily="34" charset="0"/>
              </a:rPr>
              <a:t> </a:t>
            </a:r>
            <a:r>
              <a:rPr lang="fr-FR" sz="4000" dirty="0" err="1">
                <a:latin typeface="Arial Rounded MT Bold" panose="020F0704030504030204" pitchFamily="34" charset="0"/>
              </a:rPr>
              <a:t>vi-n</a:t>
            </a:r>
            <a:r>
              <a:rPr lang="fr-FR" sz="4000" dirty="0">
                <a:latin typeface="Arial Rounded MT Bold" panose="020F0704030504030204" pitchFamily="34" charset="0"/>
              </a:rPr>
              <a:t> pale-m,</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Ou pou </a:t>
            </a:r>
            <a:r>
              <a:rPr lang="fr-FR" sz="4000" dirty="0" err="1">
                <a:latin typeface="Arial Rounded MT Bold" panose="020F0704030504030204" pitchFamily="34" charset="0"/>
              </a:rPr>
              <a:t>mwen</a:t>
            </a:r>
            <a:r>
              <a:rPr lang="fr-FR" sz="4000" dirty="0">
                <a:latin typeface="Arial Rounded MT Bold" panose="020F0704030504030204" pitchFamily="34" charset="0"/>
              </a:rPr>
              <a:t> </a:t>
            </a:r>
            <a:r>
              <a:rPr lang="fr-FR" sz="4000" dirty="0" err="1">
                <a:latin typeface="Arial Rounded MT Bold" panose="020F0704030504030204" pitchFamily="34" charset="0"/>
              </a:rPr>
              <a:t>sètènman</a:t>
            </a:r>
            <a:endParaRPr lang="en-US" sz="4000" dirty="0">
              <a:latin typeface="Arial Rounded MT Bold" panose="020F0704030504030204" pitchFamily="34" charset="0"/>
            </a:endParaRPr>
          </a:p>
          <a:p>
            <a:pPr marL="0" indent="0" algn="ctr">
              <a:buNone/>
            </a:pPr>
            <a:r>
              <a:rPr lang="fr-FR" sz="4000" dirty="0" err="1">
                <a:latin typeface="Arial Rounded MT Bold" panose="020F0704030504030204" pitchFamily="34" charset="0"/>
              </a:rPr>
              <a:t>Lè</a:t>
            </a:r>
            <a:r>
              <a:rPr lang="fr-FR" sz="4000" dirty="0">
                <a:latin typeface="Arial Rounded MT Bold" panose="020F0704030504030204" pitchFamily="34" charset="0"/>
              </a:rPr>
              <a:t> sa </a:t>
            </a:r>
            <a:r>
              <a:rPr lang="fr-FR" sz="4000" dirty="0" err="1">
                <a:latin typeface="Arial Rounded MT Bold" panose="020F0704030504030204" pitchFamily="34" charset="0"/>
              </a:rPr>
              <a:t>Jezu</a:t>
            </a:r>
            <a:r>
              <a:rPr lang="fr-FR" sz="4000" dirty="0">
                <a:latin typeface="Arial Rounded MT Bold" panose="020F0704030504030204" pitchFamily="34" charset="0"/>
              </a:rPr>
              <a:t> </a:t>
            </a:r>
            <a:r>
              <a:rPr lang="fr-FR" sz="4000" dirty="0" err="1">
                <a:latin typeface="Arial Rounded MT Bold" panose="020F0704030504030204" pitchFamily="34" charset="0"/>
              </a:rPr>
              <a:t>pran</a:t>
            </a:r>
            <a:r>
              <a:rPr lang="fr-FR" sz="4000" dirty="0">
                <a:latin typeface="Arial Rounded MT Bold" panose="020F0704030504030204" pitchFamily="34" charset="0"/>
              </a:rPr>
              <a:t> fado-m</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 li te ban-m </a:t>
            </a:r>
            <a:r>
              <a:rPr lang="fr-FR" sz="4000" dirty="0" err="1">
                <a:latin typeface="Arial Rounded MT Bold" panose="020F0704030504030204" pitchFamily="34" charset="0"/>
              </a:rPr>
              <a:t>you</a:t>
            </a:r>
            <a:r>
              <a:rPr lang="fr-FR" sz="4000" dirty="0">
                <a:latin typeface="Arial Rounded MT Bold" panose="020F0704030504030204" pitchFamily="34" charset="0"/>
              </a:rPr>
              <a:t> chan</a:t>
            </a:r>
            <a:endParaRPr lang="en-US" sz="4000" dirty="0">
              <a:latin typeface="Arial Rounded MT Bold" panose="020F0704030504030204" pitchFamily="34" charset="0"/>
            </a:endParaRPr>
          </a:p>
          <a:p>
            <a:pPr marL="0" indent="0" algn="ctr">
              <a:buNone/>
            </a:pPr>
            <a:endParaRPr lang="en-US" sz="4000" b="1"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292419463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731A5-6C18-29FA-994C-D0F9D6D51F4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0B6DC84-80B8-96CE-C99F-9C6CE430D1CC}"/>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en-US" dirty="0" err="1">
                <a:latin typeface="Arial Rounded MT Bold" panose="020F0704030504030204" pitchFamily="34" charset="0"/>
              </a:rPr>
              <a:t>Kè</a:t>
            </a:r>
            <a:endParaRPr lang="en-US" dirty="0">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Wi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te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err="1">
                <a:solidFill>
                  <a:srgbClr val="0000CC"/>
                </a:solidFill>
                <a:latin typeface="Arial Rounded MT Bold" panose="020F0704030504030204" pitchFamily="34" charset="0"/>
              </a:rPr>
              <a:t>Mwen</a:t>
            </a:r>
            <a:r>
              <a:rPr lang="fr-FR" sz="4400" dirty="0">
                <a:solidFill>
                  <a:srgbClr val="0000CC"/>
                </a:solidFill>
                <a:latin typeface="Arial Rounded MT Bold" panose="020F0704030504030204" pitchFamily="34" charset="0"/>
              </a:rPr>
              <a:t> pat </a:t>
            </a:r>
            <a:r>
              <a:rPr lang="fr-FR" sz="4400" dirty="0" err="1">
                <a:solidFill>
                  <a:srgbClr val="0000CC"/>
                </a:solidFill>
                <a:latin typeface="Arial Rounded MT Bold" panose="020F0704030504030204" pitchFamily="34" charset="0"/>
              </a:rPr>
              <a:t>kapab</a:t>
            </a:r>
            <a:r>
              <a:rPr lang="fr-FR" sz="4400" dirty="0">
                <a:solidFill>
                  <a:srgbClr val="0000CC"/>
                </a:solidFill>
                <a:latin typeface="Arial Rounded MT Bold" panose="020F0704030504030204" pitchFamily="34" charset="0"/>
              </a:rPr>
              <a:t> pote,</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Wi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te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Li </a:t>
            </a:r>
            <a:r>
              <a:rPr lang="fr-FR" sz="4400" dirty="0" err="1">
                <a:solidFill>
                  <a:srgbClr val="0000CC"/>
                </a:solidFill>
                <a:latin typeface="Arial Rounded MT Bold" panose="020F0704030504030204" pitchFamily="34" charset="0"/>
              </a:rPr>
              <a:t>peye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dèt</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peche</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Tout </a:t>
            </a:r>
            <a:r>
              <a:rPr lang="fr-FR" sz="4400" dirty="0" err="1">
                <a:solidFill>
                  <a:srgbClr val="0000CC"/>
                </a:solidFill>
                <a:latin typeface="Arial Rounded MT Bold" panose="020F0704030504030204" pitchFamily="34" charset="0"/>
              </a:rPr>
              <a:t>krent</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mwen</a:t>
            </a:r>
            <a:r>
              <a:rPr lang="fr-FR" sz="4400" dirty="0">
                <a:solidFill>
                  <a:srgbClr val="0000CC"/>
                </a:solidFill>
                <a:latin typeface="Arial Rounded MT Bold" panose="020F0704030504030204" pitchFamily="34" charset="0"/>
              </a:rPr>
              <a:t> yo te </a:t>
            </a:r>
            <a:r>
              <a:rPr lang="fr-FR" sz="4400" dirty="0" err="1">
                <a:solidFill>
                  <a:srgbClr val="0000CC"/>
                </a:solidFill>
                <a:latin typeface="Arial Rounded MT Bold" panose="020F0704030504030204" pitchFamily="34" charset="0"/>
              </a:rPr>
              <a:t>sòti</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Li </a:t>
            </a:r>
            <a:r>
              <a:rPr lang="fr-FR" sz="4400" dirty="0" err="1">
                <a:solidFill>
                  <a:srgbClr val="0000CC"/>
                </a:solidFill>
                <a:latin typeface="Arial Rounded MT Bold" panose="020F0704030504030204" pitchFamily="34" charset="0"/>
              </a:rPr>
              <a:t>fè</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kè</a:t>
            </a:r>
            <a:r>
              <a:rPr lang="fr-FR" sz="4400" dirty="0">
                <a:solidFill>
                  <a:srgbClr val="0000CC"/>
                </a:solidFill>
                <a:latin typeface="Arial Rounded MT Bold" panose="020F0704030504030204" pitchFamily="34" charset="0"/>
              </a:rPr>
              <a:t>-m </a:t>
            </a:r>
            <a:r>
              <a:rPr lang="fr-FR" sz="4400" dirty="0" err="1">
                <a:solidFill>
                  <a:srgbClr val="0000CC"/>
                </a:solidFill>
                <a:latin typeface="Arial Rounded MT Bold" panose="020F0704030504030204" pitchFamily="34" charset="0"/>
              </a:rPr>
              <a:t>tou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kontan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Paske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E li te ban-m </a:t>
            </a:r>
            <a:r>
              <a:rPr lang="fr-FR" sz="4400" dirty="0" err="1">
                <a:solidFill>
                  <a:srgbClr val="0000CC"/>
                </a:solidFill>
                <a:latin typeface="Arial Rounded MT Bold" panose="020F0704030504030204" pitchFamily="34" charset="0"/>
              </a:rPr>
              <a:t>you</a:t>
            </a:r>
            <a:r>
              <a:rPr lang="fr-FR" sz="4400" dirty="0">
                <a:solidFill>
                  <a:srgbClr val="0000CC"/>
                </a:solidFill>
                <a:latin typeface="Arial Rounded MT Bold" panose="020F0704030504030204" pitchFamily="34" charset="0"/>
              </a:rPr>
              <a:t> chan</a:t>
            </a:r>
            <a:endParaRPr lang="en-US" sz="4400" dirty="0">
              <a:solidFill>
                <a:srgbClr val="0000CC"/>
              </a:solidFill>
              <a:latin typeface="Arial Rounded MT Bold" panose="020F0704030504030204" pitchFamily="34" charset="0"/>
            </a:endParaRPr>
          </a:p>
          <a:p>
            <a:pPr marL="0" indent="0" algn="ctr">
              <a:buNone/>
            </a:pPr>
            <a:endParaRPr lang="en-US" sz="4000" b="1"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18396342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F313A8-C087-2A4C-05F8-8073F5BB19A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CB9BBE6-5A61-1F48-C720-B9C3A0DB9687}"/>
              </a:ext>
            </a:extLst>
          </p:cNvPr>
          <p:cNvSpPr>
            <a:spLocks noGrp="1"/>
          </p:cNvSpPr>
          <p:nvPr>
            <p:ph idx="1"/>
          </p:nvPr>
        </p:nvSpPr>
        <p:spPr>
          <a:xfrm>
            <a:off x="0" y="0"/>
            <a:ext cx="9144000" cy="6858000"/>
          </a:xfrm>
          <a:solidFill>
            <a:srgbClr val="FFFF00"/>
          </a:solidFill>
        </p:spPr>
        <p:txBody>
          <a:bodyPr>
            <a:normAutofit lnSpcReduction="10000"/>
          </a:bodyPr>
          <a:lstStyle/>
          <a:p>
            <a:pPr marL="0" indent="0" algn="ctr">
              <a:buNone/>
            </a:pPr>
            <a:r>
              <a:rPr lang="fr-FR" sz="4000" dirty="0">
                <a:latin typeface="Arial Rounded MT Bold" panose="020F0704030504030204" pitchFamily="34" charset="0"/>
              </a:rPr>
              <a:t>4.</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Ma met tout </a:t>
            </a:r>
            <a:r>
              <a:rPr lang="fr-FR" sz="4000" dirty="0" err="1">
                <a:latin typeface="Arial Rounded MT Bold" panose="020F0704030504030204" pitchFamily="34" charset="0"/>
              </a:rPr>
              <a:t>konfyans</a:t>
            </a:r>
            <a:r>
              <a:rPr lang="fr-FR" sz="4000" dirty="0">
                <a:latin typeface="Arial Rounded MT Bold" panose="020F0704030504030204" pitchFamily="34" charset="0"/>
              </a:rPr>
              <a:t> nan li,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Li </a:t>
            </a:r>
            <a:r>
              <a:rPr lang="fr-FR" sz="4000" dirty="0" err="1">
                <a:latin typeface="Arial Rounded MT Bold" panose="020F0704030504030204" pitchFamily="34" charset="0"/>
              </a:rPr>
              <a:t>konnen</a:t>
            </a:r>
            <a:r>
              <a:rPr lang="fr-FR" sz="4000" dirty="0">
                <a:latin typeface="Arial Rounded MT Bold" panose="020F0704030504030204" pitchFamily="34" charset="0"/>
              </a:rPr>
              <a:t> tout </a:t>
            </a:r>
            <a:r>
              <a:rPr lang="fr-FR" sz="4000" dirty="0" err="1">
                <a:latin typeface="Arial Rounded MT Bold" panose="020F0704030504030204" pitchFamily="34" charset="0"/>
              </a:rPr>
              <a:t>chemen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Li va </a:t>
            </a:r>
            <a:r>
              <a:rPr lang="fr-FR" sz="4000" dirty="0" err="1">
                <a:latin typeface="Arial Rounded MT Bold" panose="020F0704030504030204" pitchFamily="34" charset="0"/>
              </a:rPr>
              <a:t>gide</a:t>
            </a:r>
            <a:r>
              <a:rPr lang="fr-FR" sz="4000" dirty="0">
                <a:latin typeface="Arial Rounded MT Bold" panose="020F0704030504030204" pitchFamily="34" charset="0"/>
              </a:rPr>
              <a:t>-m </a:t>
            </a:r>
            <a:r>
              <a:rPr lang="fr-FR" sz="4000" dirty="0" err="1">
                <a:latin typeface="Arial Rounded MT Bold" panose="020F0704030504030204" pitchFamily="34" charset="0"/>
              </a:rPr>
              <a:t>ak</a:t>
            </a:r>
            <a:r>
              <a:rPr lang="fr-FR" sz="4000" dirty="0">
                <a:latin typeface="Arial Rounded MT Bold" panose="020F0704030504030204" pitchFamily="34" charset="0"/>
              </a:rPr>
              <a:t> je li</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Nan </a:t>
            </a:r>
            <a:r>
              <a:rPr lang="fr-FR" sz="4000" dirty="0" err="1">
                <a:latin typeface="Arial Rounded MT Bold" panose="020F0704030504030204" pitchFamily="34" charset="0"/>
              </a:rPr>
              <a:t>pelerinaj</a:t>
            </a:r>
            <a:r>
              <a:rPr lang="fr-FR" sz="4000" dirty="0">
                <a:latin typeface="Arial Rounded MT Bold" panose="020F0704030504030204" pitchFamily="34" charset="0"/>
              </a:rPr>
              <a:t> </a:t>
            </a:r>
            <a:r>
              <a:rPr lang="fr-FR" sz="4000" dirty="0" err="1">
                <a:latin typeface="Arial Rounded MT Bold" panose="020F0704030504030204" pitchFamily="34" charset="0"/>
              </a:rPr>
              <a:t>mwen</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E ma pale nan </a:t>
            </a:r>
            <a:r>
              <a:rPr lang="fr-FR" sz="4000" dirty="0" err="1">
                <a:latin typeface="Arial Rounded MT Bold" panose="020F0704030504030204" pitchFamily="34" charset="0"/>
              </a:rPr>
              <a:t>sièl</a:t>
            </a:r>
            <a:r>
              <a:rPr lang="fr-FR" sz="4000" dirty="0">
                <a:latin typeface="Arial Rounded MT Bold" panose="020F0704030504030204" pitchFamily="34" charset="0"/>
              </a:rPr>
              <a:t> la</a:t>
            </a:r>
            <a:endParaRPr lang="en-US" sz="4000" dirty="0">
              <a:latin typeface="Arial Rounded MT Bold" panose="020F0704030504030204" pitchFamily="34" charset="0"/>
            </a:endParaRPr>
          </a:p>
          <a:p>
            <a:pPr marL="0" indent="0" algn="ctr">
              <a:buNone/>
            </a:pPr>
            <a:r>
              <a:rPr lang="fr-FR" sz="4000" dirty="0">
                <a:latin typeface="Arial Rounded MT Bold" panose="020F0704030504030204" pitchFamily="34" charset="0"/>
              </a:rPr>
              <a:t>Pou tout </a:t>
            </a:r>
            <a:r>
              <a:rPr lang="fr-FR" sz="4000" dirty="0" err="1">
                <a:latin typeface="Arial Rounded MT Bold" panose="020F0704030504030204" pitchFamily="34" charset="0"/>
              </a:rPr>
              <a:t>sièk</a:t>
            </a:r>
            <a:r>
              <a:rPr lang="fr-FR" sz="4000" dirty="0">
                <a:latin typeface="Arial Rounded MT Bold" panose="020F0704030504030204" pitchFamily="34" charset="0"/>
              </a:rPr>
              <a:t> </a:t>
            </a:r>
            <a:r>
              <a:rPr lang="fr-FR" sz="4000" dirty="0" err="1">
                <a:latin typeface="Arial Rounded MT Bold" panose="020F0704030504030204" pitchFamily="34" charset="0"/>
              </a:rPr>
              <a:t>ak</a:t>
            </a:r>
            <a:r>
              <a:rPr lang="fr-FR" sz="4000" dirty="0">
                <a:latin typeface="Arial Rounded MT Bold" panose="020F0704030504030204" pitchFamily="34" charset="0"/>
              </a:rPr>
              <a:t> tout tan</a:t>
            </a:r>
            <a:endParaRPr lang="en-US" sz="4000" dirty="0">
              <a:latin typeface="Arial Rounded MT Bold" panose="020F0704030504030204" pitchFamily="34" charset="0"/>
            </a:endParaRPr>
          </a:p>
          <a:p>
            <a:pPr marL="0" indent="0" algn="ctr">
              <a:buNone/>
            </a:pPr>
            <a:r>
              <a:rPr lang="en-US" sz="4000" dirty="0">
                <a:latin typeface="Arial Rounded MT Bold" panose="020F0704030504030204" pitchFamily="34" charset="0"/>
              </a:rPr>
              <a:t>Koman </a:t>
            </a:r>
            <a:r>
              <a:rPr lang="en-US" sz="4000" dirty="0" err="1">
                <a:latin typeface="Arial Rounded MT Bold" panose="020F0704030504030204" pitchFamily="34" charset="0"/>
              </a:rPr>
              <a:t>Jezu</a:t>
            </a:r>
            <a:r>
              <a:rPr lang="en-US" sz="4000" dirty="0">
                <a:latin typeface="Arial Rounded MT Bold" panose="020F0704030504030204" pitchFamily="34" charset="0"/>
              </a:rPr>
              <a:t> </a:t>
            </a:r>
            <a:r>
              <a:rPr lang="en-US" sz="4000" dirty="0" err="1">
                <a:latin typeface="Arial Rounded MT Bold" panose="020F0704030504030204" pitchFamily="34" charset="0"/>
              </a:rPr>
              <a:t>pran</a:t>
            </a:r>
            <a:r>
              <a:rPr lang="en-US" sz="4000" dirty="0">
                <a:latin typeface="Arial Rounded MT Bold" panose="020F0704030504030204" pitchFamily="34" charset="0"/>
              </a:rPr>
              <a:t> fado-m</a:t>
            </a:r>
          </a:p>
          <a:p>
            <a:pPr marL="0" indent="0" algn="ctr">
              <a:buNone/>
            </a:pPr>
            <a:r>
              <a:rPr lang="en-US" sz="4000" dirty="0">
                <a:latin typeface="Arial Rounded MT Bold" panose="020F0704030504030204" pitchFamily="34" charset="0"/>
              </a:rPr>
              <a:t>E </a:t>
            </a:r>
            <a:r>
              <a:rPr lang="en-US" sz="4000" dirty="0" err="1">
                <a:latin typeface="Arial Rounded MT Bold" panose="020F0704030504030204" pitchFamily="34" charset="0"/>
              </a:rPr>
              <a:t>plen</a:t>
            </a:r>
            <a:r>
              <a:rPr lang="en-US" sz="4000" dirty="0">
                <a:latin typeface="Arial Rounded MT Bold" panose="020F0704030504030204" pitchFamily="34" charset="0"/>
              </a:rPr>
              <a:t> </a:t>
            </a:r>
            <a:r>
              <a:rPr lang="en-US" sz="4000" dirty="0" err="1">
                <a:latin typeface="Arial Rounded MT Bold" panose="020F0704030504030204" pitchFamily="34" charset="0"/>
              </a:rPr>
              <a:t>kè</a:t>
            </a:r>
            <a:r>
              <a:rPr lang="en-US" sz="4000" dirty="0">
                <a:latin typeface="Arial Rounded MT Bold" panose="020F0704030504030204" pitchFamily="34" charset="0"/>
              </a:rPr>
              <a:t>-m </a:t>
            </a:r>
            <a:r>
              <a:rPr lang="en-US" sz="4000" dirty="0" err="1">
                <a:latin typeface="Arial Rounded MT Bold" panose="020F0704030504030204" pitchFamily="34" charset="0"/>
              </a:rPr>
              <a:t>ak</a:t>
            </a:r>
            <a:r>
              <a:rPr lang="en-US" sz="4000" dirty="0">
                <a:latin typeface="Arial Rounded MT Bold" panose="020F0704030504030204" pitchFamily="34" charset="0"/>
              </a:rPr>
              <a:t> you chan.</a:t>
            </a:r>
          </a:p>
          <a:p>
            <a:pPr marL="0" indent="0" algn="ctr">
              <a:buNone/>
            </a:pPr>
            <a:br>
              <a:rPr lang="fr-FR" b="1" dirty="0">
                <a:latin typeface="Arial Rounded MT Bold" panose="020F0704030504030204" pitchFamily="34" charset="0"/>
              </a:rPr>
            </a:br>
            <a:endParaRPr lang="en-US" sz="4000" b="1"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3599359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EC5CCF-C36F-DE0D-3DA6-16698F009E5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D6B1E1-7518-8A23-4F31-E865AAE33D6C}"/>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txBody>
          <a:bodyPr>
            <a:normAutofit/>
          </a:bodyPr>
          <a:lstStyle/>
          <a:p>
            <a:pPr marL="0" indent="0" algn="ctr">
              <a:buNone/>
            </a:pPr>
            <a:r>
              <a:rPr lang="en-US" dirty="0" err="1">
                <a:latin typeface="Arial Rounded MT Bold" panose="020F0704030504030204" pitchFamily="34" charset="0"/>
              </a:rPr>
              <a:t>Kè</a:t>
            </a:r>
            <a:endParaRPr lang="en-US" dirty="0">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Wi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te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err="1">
                <a:solidFill>
                  <a:srgbClr val="0000CC"/>
                </a:solidFill>
                <a:latin typeface="Arial Rounded MT Bold" panose="020F0704030504030204" pitchFamily="34" charset="0"/>
              </a:rPr>
              <a:t>Mwen</a:t>
            </a:r>
            <a:r>
              <a:rPr lang="fr-FR" sz="4400" dirty="0">
                <a:solidFill>
                  <a:srgbClr val="0000CC"/>
                </a:solidFill>
                <a:latin typeface="Arial Rounded MT Bold" panose="020F0704030504030204" pitchFamily="34" charset="0"/>
              </a:rPr>
              <a:t> pat </a:t>
            </a:r>
            <a:r>
              <a:rPr lang="fr-FR" sz="4400" dirty="0" err="1">
                <a:solidFill>
                  <a:srgbClr val="0000CC"/>
                </a:solidFill>
                <a:latin typeface="Arial Rounded MT Bold" panose="020F0704030504030204" pitchFamily="34" charset="0"/>
              </a:rPr>
              <a:t>kapab</a:t>
            </a:r>
            <a:r>
              <a:rPr lang="fr-FR" sz="4400" dirty="0">
                <a:solidFill>
                  <a:srgbClr val="0000CC"/>
                </a:solidFill>
                <a:latin typeface="Arial Rounded MT Bold" panose="020F0704030504030204" pitchFamily="34" charset="0"/>
              </a:rPr>
              <a:t> pote,</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Wi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te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Li </a:t>
            </a:r>
            <a:r>
              <a:rPr lang="fr-FR" sz="4400" dirty="0" err="1">
                <a:solidFill>
                  <a:srgbClr val="0000CC"/>
                </a:solidFill>
                <a:latin typeface="Arial Rounded MT Bold" panose="020F0704030504030204" pitchFamily="34" charset="0"/>
              </a:rPr>
              <a:t>peye</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dèt</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peche</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Tout </a:t>
            </a:r>
            <a:r>
              <a:rPr lang="fr-FR" sz="4400" dirty="0" err="1">
                <a:solidFill>
                  <a:srgbClr val="0000CC"/>
                </a:solidFill>
                <a:latin typeface="Arial Rounded MT Bold" panose="020F0704030504030204" pitchFamily="34" charset="0"/>
              </a:rPr>
              <a:t>krent</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mwen</a:t>
            </a:r>
            <a:r>
              <a:rPr lang="fr-FR" sz="4400" dirty="0">
                <a:solidFill>
                  <a:srgbClr val="0000CC"/>
                </a:solidFill>
                <a:latin typeface="Arial Rounded MT Bold" panose="020F0704030504030204" pitchFamily="34" charset="0"/>
              </a:rPr>
              <a:t> yo te </a:t>
            </a:r>
            <a:r>
              <a:rPr lang="fr-FR" sz="4400" dirty="0" err="1">
                <a:solidFill>
                  <a:srgbClr val="0000CC"/>
                </a:solidFill>
                <a:latin typeface="Arial Rounded MT Bold" panose="020F0704030504030204" pitchFamily="34" charset="0"/>
              </a:rPr>
              <a:t>sòti</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Li </a:t>
            </a:r>
            <a:r>
              <a:rPr lang="fr-FR" sz="4400" dirty="0" err="1">
                <a:solidFill>
                  <a:srgbClr val="0000CC"/>
                </a:solidFill>
                <a:latin typeface="Arial Rounded MT Bold" panose="020F0704030504030204" pitchFamily="34" charset="0"/>
              </a:rPr>
              <a:t>fè</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kè</a:t>
            </a:r>
            <a:r>
              <a:rPr lang="fr-FR" sz="4400" dirty="0">
                <a:solidFill>
                  <a:srgbClr val="0000CC"/>
                </a:solidFill>
                <a:latin typeface="Arial Rounded MT Bold" panose="020F0704030504030204" pitchFamily="34" charset="0"/>
              </a:rPr>
              <a:t>-m </a:t>
            </a:r>
            <a:r>
              <a:rPr lang="fr-FR" sz="4400" dirty="0" err="1">
                <a:solidFill>
                  <a:srgbClr val="0000CC"/>
                </a:solidFill>
                <a:latin typeface="Arial Rounded MT Bold" panose="020F0704030504030204" pitchFamily="34" charset="0"/>
              </a:rPr>
              <a:t>tou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kontan</a:t>
            </a:r>
            <a:r>
              <a:rPr lang="fr-FR" sz="4400" dirty="0">
                <a:solidFill>
                  <a:srgbClr val="0000CC"/>
                </a:solidFill>
                <a:latin typeface="Arial Rounded MT Bold" panose="020F0704030504030204" pitchFamily="34" charset="0"/>
              </a:rPr>
              <a:t>;</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Paske </a:t>
            </a:r>
            <a:r>
              <a:rPr lang="fr-FR" sz="4400" dirty="0" err="1">
                <a:solidFill>
                  <a:srgbClr val="0000CC"/>
                </a:solidFill>
                <a:latin typeface="Arial Rounded MT Bold" panose="020F0704030504030204" pitchFamily="34" charset="0"/>
              </a:rPr>
              <a:t>Jezu</a:t>
            </a:r>
            <a:r>
              <a:rPr lang="fr-FR" sz="4400" dirty="0">
                <a:solidFill>
                  <a:srgbClr val="0000CC"/>
                </a:solidFill>
                <a:latin typeface="Arial Rounded MT Bold" panose="020F0704030504030204" pitchFamily="34" charset="0"/>
              </a:rPr>
              <a:t> </a:t>
            </a:r>
            <a:r>
              <a:rPr lang="fr-FR" sz="4400" dirty="0" err="1">
                <a:solidFill>
                  <a:srgbClr val="0000CC"/>
                </a:solidFill>
                <a:latin typeface="Arial Rounded MT Bold" panose="020F0704030504030204" pitchFamily="34" charset="0"/>
              </a:rPr>
              <a:t>pran</a:t>
            </a:r>
            <a:r>
              <a:rPr lang="fr-FR" sz="4400" dirty="0">
                <a:solidFill>
                  <a:srgbClr val="0000CC"/>
                </a:solidFill>
                <a:latin typeface="Arial Rounded MT Bold" panose="020F0704030504030204" pitchFamily="34" charset="0"/>
              </a:rPr>
              <a:t> fado-m</a:t>
            </a:r>
            <a:endParaRPr lang="en-US" sz="4400" dirty="0">
              <a:solidFill>
                <a:srgbClr val="0000CC"/>
              </a:solidFill>
              <a:latin typeface="Arial Rounded MT Bold" panose="020F0704030504030204" pitchFamily="34" charset="0"/>
            </a:endParaRPr>
          </a:p>
          <a:p>
            <a:pPr marL="0" indent="0" algn="ctr">
              <a:buNone/>
            </a:pPr>
            <a:r>
              <a:rPr lang="fr-FR" sz="4400" dirty="0">
                <a:solidFill>
                  <a:srgbClr val="0000CC"/>
                </a:solidFill>
                <a:latin typeface="Arial Rounded MT Bold" panose="020F0704030504030204" pitchFamily="34" charset="0"/>
              </a:rPr>
              <a:t>E li te ban-m </a:t>
            </a:r>
            <a:r>
              <a:rPr lang="fr-FR" sz="4400" dirty="0" err="1">
                <a:solidFill>
                  <a:srgbClr val="0000CC"/>
                </a:solidFill>
                <a:latin typeface="Arial Rounded MT Bold" panose="020F0704030504030204" pitchFamily="34" charset="0"/>
              </a:rPr>
              <a:t>you</a:t>
            </a:r>
            <a:r>
              <a:rPr lang="fr-FR" sz="4400" dirty="0">
                <a:solidFill>
                  <a:srgbClr val="0000CC"/>
                </a:solidFill>
                <a:latin typeface="Arial Rounded MT Bold" panose="020F0704030504030204" pitchFamily="34" charset="0"/>
              </a:rPr>
              <a:t> chan</a:t>
            </a:r>
            <a:endParaRPr lang="en-US" sz="4400" dirty="0">
              <a:solidFill>
                <a:srgbClr val="0000CC"/>
              </a:solidFill>
              <a:latin typeface="Arial Rounded MT Bold" panose="020F0704030504030204" pitchFamily="34" charset="0"/>
            </a:endParaRPr>
          </a:p>
          <a:p>
            <a:pPr marL="0" indent="0" algn="ctr">
              <a:buNone/>
            </a:pPr>
            <a:endParaRPr lang="en-US" sz="4000" b="1" dirty="0">
              <a:solidFill>
                <a:srgbClr val="460000"/>
              </a:solidFill>
              <a:latin typeface="Arial Rounded MT Bold" panose="020F0704030504030204" pitchFamily="34" charset="0"/>
            </a:endParaRPr>
          </a:p>
        </p:txBody>
      </p:sp>
    </p:spTree>
    <p:extLst>
      <p:ext uri="{BB962C8B-B14F-4D97-AF65-F5344CB8AC3E}">
        <p14:creationId xmlns:p14="http://schemas.microsoft.com/office/powerpoint/2010/main" val="369420942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4" name="Picture 3" descr="http://images6.fanpop.com/image/photos/33500000/Tulips-flowers-33551630-1024-768.jpg"/>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417638"/>
          </a:xfrm>
          <a:blipFill>
            <a:blip r:embed="rId2"/>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algn="ctr"/>
            <a:r>
              <a:rPr lang="en-US" dirty="0">
                <a:solidFill>
                  <a:schemeClr val="tx1"/>
                </a:solidFill>
                <a:latin typeface="Copperplate Gothic Bold" pitchFamily="34" charset="0"/>
              </a:rPr>
              <a:t>PRIÈRE  POUR  L’OFFRANDE </a:t>
            </a:r>
            <a:br>
              <a:rPr lang="en-US" dirty="0">
                <a:solidFill>
                  <a:schemeClr val="tx1"/>
                </a:solidFill>
                <a:latin typeface="Copperplate Gothic Bold" pitchFamily="34" charset="0"/>
              </a:rPr>
            </a:br>
            <a:r>
              <a:rPr lang="en-US" dirty="0">
                <a:solidFill>
                  <a:schemeClr val="tx1"/>
                </a:solidFill>
                <a:latin typeface="Copperplate Gothic Bold" pitchFamily="34" charset="0"/>
              </a:rPr>
              <a:t>ET LE SERMON</a:t>
            </a:r>
          </a:p>
        </p:txBody>
      </p:sp>
      <p:sp>
        <p:nvSpPr>
          <p:cNvPr id="3" name="Content Placeholder 2"/>
          <p:cNvSpPr>
            <a:spLocks noGrp="1"/>
          </p:cNvSpPr>
          <p:nvPr>
            <p:ph idx="1"/>
          </p:nvPr>
        </p:nvSpPr>
        <p:spPr>
          <a:xfrm>
            <a:off x="0" y="1447800"/>
            <a:ext cx="9144000" cy="5410200"/>
          </a:xfrm>
          <a:solidFill>
            <a:srgbClr val="00B0F0"/>
          </a:solidFill>
        </p:spPr>
        <p:style>
          <a:lnRef idx="1">
            <a:schemeClr val="dk1"/>
          </a:lnRef>
          <a:fillRef idx="2">
            <a:schemeClr val="dk1"/>
          </a:fillRef>
          <a:effectRef idx="1">
            <a:schemeClr val="dk1"/>
          </a:effectRef>
          <a:fontRef idx="minor">
            <a:schemeClr val="dk1"/>
          </a:fontRef>
        </p:style>
        <p:txBody>
          <a:bodyPr>
            <a:normAutofit/>
          </a:bodyPr>
          <a:lstStyle/>
          <a:p>
            <a:pPr algn="ctr">
              <a:buNone/>
            </a:pPr>
            <a:endParaRPr lang="en-US" b="1" dirty="0"/>
          </a:p>
          <a:p>
            <a:pPr algn="ctr">
              <a:buNone/>
            </a:pPr>
            <a:r>
              <a:rPr lang="en-US" sz="5400" b="1" dirty="0">
                <a:solidFill>
                  <a:schemeClr val="bg1"/>
                </a:solidFill>
              </a:rPr>
              <a:t>SERMON </a:t>
            </a:r>
          </a:p>
          <a:p>
            <a:pPr algn="ctr">
              <a:buNone/>
            </a:pPr>
            <a:r>
              <a:rPr lang="en-US" sz="5400" b="1" dirty="0">
                <a:solidFill>
                  <a:schemeClr val="tx1"/>
                </a:solidFill>
              </a:rPr>
              <a:t>PAR </a:t>
            </a:r>
          </a:p>
          <a:p>
            <a:pPr algn="ctr">
              <a:buNone/>
            </a:pPr>
            <a:r>
              <a:rPr lang="en-US" sz="5400" b="1" dirty="0">
                <a:solidFill>
                  <a:schemeClr val="bg1"/>
                </a:solidFill>
              </a:rPr>
              <a:t>PASTEUR  </a:t>
            </a:r>
          </a:p>
          <a:p>
            <a:pPr algn="ctr">
              <a:buNone/>
            </a:pPr>
            <a:r>
              <a:rPr lang="en-US" sz="4800" b="1" dirty="0">
                <a:solidFill>
                  <a:schemeClr val="tx1"/>
                </a:solidFill>
              </a:rPr>
              <a:t>MARC SIMEON</a:t>
            </a:r>
          </a:p>
          <a:p>
            <a:pPr>
              <a:buNone/>
            </a:pPr>
            <a:endParaRPr lang="en-US" sz="4400" b="1" dirty="0">
              <a:solidFill>
                <a:schemeClr val="bg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BIBLE 2 IMAGE.jpg"/>
          <p:cNvPicPr>
            <a:picLocks noChangeAspect="1"/>
          </p:cNvPicPr>
          <p:nvPr/>
        </p:nvPicPr>
        <p:blipFill>
          <a:blip r:embed="rId3"/>
          <a:stretch>
            <a:fillRect/>
          </a:stretch>
        </p:blipFill>
        <p:spPr>
          <a:xfrm>
            <a:off x="0" y="0"/>
            <a:ext cx="8991600" cy="6858000"/>
          </a:xfrm>
          <a:prstGeom prst="rect">
            <a:avLst/>
          </a:prstGeom>
          <a:solidFill>
            <a:srgbClr val="00FF00"/>
          </a:solidFill>
        </p:spPr>
      </p:pic>
      <p:sp>
        <p:nvSpPr>
          <p:cNvPr id="2" name="Title 1"/>
          <p:cNvSpPr>
            <a:spLocks noGrp="1"/>
          </p:cNvSpPr>
          <p:nvPr>
            <p:ph type="ctrTitle"/>
          </p:nvPr>
        </p:nvSpPr>
        <p:spPr>
          <a:xfrm>
            <a:off x="0" y="0"/>
            <a:ext cx="9144000" cy="1981200"/>
          </a:xfrm>
          <a:solidFill>
            <a:schemeClr val="accent5">
              <a:lumMod val="20000"/>
              <a:lumOff val="80000"/>
            </a:schemeClr>
          </a:solidFill>
        </p:spPr>
        <p:txBody>
          <a:bodyPr>
            <a:normAutofit/>
          </a:bodyPr>
          <a:lstStyle/>
          <a:p>
            <a:r>
              <a:rPr lang="en-US" sz="3600" b="1" dirty="0">
                <a:solidFill>
                  <a:schemeClr val="accent2">
                    <a:lumMod val="75000"/>
                  </a:schemeClr>
                </a:solidFill>
              </a:rPr>
              <a:t>CHRIST THE ROCK CONGREGATION</a:t>
            </a:r>
            <a:br>
              <a:rPr lang="en-US" sz="3600" b="1" dirty="0"/>
            </a:br>
            <a:r>
              <a:rPr lang="en-US" sz="3600" b="1" dirty="0">
                <a:solidFill>
                  <a:srgbClr val="0033CC"/>
                </a:solidFill>
              </a:rPr>
              <a:t>VENDREDI 23 OCTOBRE 2026</a:t>
            </a:r>
            <a:br>
              <a:rPr lang="en-US" sz="3600" b="1" dirty="0"/>
            </a:br>
            <a:r>
              <a:rPr lang="en-US" sz="3600" b="1" dirty="0">
                <a:solidFill>
                  <a:schemeClr val="accent4">
                    <a:lumMod val="75000"/>
                  </a:schemeClr>
                </a:solidFill>
              </a:rPr>
              <a:t>PASTEUR MARC E SIMEON</a:t>
            </a:r>
          </a:p>
        </p:txBody>
      </p:sp>
      <p:sp>
        <p:nvSpPr>
          <p:cNvPr id="3" name="Subtitle 2"/>
          <p:cNvSpPr>
            <a:spLocks noGrp="1"/>
          </p:cNvSpPr>
          <p:nvPr>
            <p:ph type="subTitle" idx="1"/>
          </p:nvPr>
        </p:nvSpPr>
        <p:spPr>
          <a:xfrm>
            <a:off x="0" y="4191000"/>
            <a:ext cx="9144000" cy="2438400"/>
          </a:xfrm>
          <a:solidFill>
            <a:schemeClr val="tx1"/>
          </a:solidFill>
        </p:spPr>
        <p:style>
          <a:lnRef idx="2">
            <a:schemeClr val="dk1">
              <a:shade val="50000"/>
            </a:schemeClr>
          </a:lnRef>
          <a:fillRef idx="1">
            <a:schemeClr val="dk1"/>
          </a:fillRef>
          <a:effectRef idx="0">
            <a:schemeClr val="dk1"/>
          </a:effectRef>
          <a:fontRef idx="minor">
            <a:schemeClr val="lt1"/>
          </a:fontRef>
        </p:style>
        <p:txBody>
          <a:bodyPr>
            <a:noAutofit/>
          </a:bodyPr>
          <a:lstStyle/>
          <a:p>
            <a:pPr algn="just"/>
            <a:r>
              <a:rPr lang="fr-FR" sz="3600" b="1" dirty="0">
                <a:solidFill>
                  <a:srgbClr val="FF0000"/>
                </a:solidFill>
              </a:rPr>
              <a:t>CTRC THÈME 2026 </a:t>
            </a:r>
            <a:endParaRPr lang="en-US" sz="3600" dirty="0">
              <a:solidFill>
                <a:srgbClr val="FF0000"/>
              </a:solidFill>
            </a:endParaRPr>
          </a:p>
          <a:p>
            <a:pPr algn="just"/>
            <a:r>
              <a:rPr lang="fr-FR" sz="3600" b="1" dirty="0">
                <a:solidFill>
                  <a:schemeClr val="bg1"/>
                </a:solidFill>
              </a:rPr>
              <a:t>Oh ! si mon peuple m’écoutait, s’il marchait dans mes voies, leur bonheur durerait toujours</a:t>
            </a:r>
            <a:endParaRPr lang="en-US" sz="3600" dirty="0">
              <a:solidFill>
                <a:schemeClr val="bg1"/>
              </a:solidFill>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44E31-8179-844A-0ECD-0CD7D58109A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886710F-4B25-F70E-5644-C702CFDFE215}"/>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b="1" dirty="0">
                <a:solidFill>
                  <a:srgbClr val="FF0000"/>
                </a:solidFill>
                <a:latin typeface="Arial Rounded MT Bold" panose="020F0704030504030204" pitchFamily="34" charset="0"/>
              </a:rPr>
              <a:t>Psaume 81:14-17 </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14 Oh ! si mon peuple m'écoutait, Si Israël marchait dans mes voies!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15 En un instant je confondrais leurs ennemis, Je tournerais ma main contre leurs adversaires;</a:t>
            </a:r>
            <a:endParaRPr lang="en-US" dirty="0">
              <a:solidFill>
                <a:srgbClr val="FF0000"/>
              </a:solidFill>
              <a:latin typeface="Arial Rounded MT Bold" panose="020F0704030504030204" pitchFamily="34" charset="0"/>
            </a:endParaRPr>
          </a:p>
          <a:p>
            <a:pPr algn="just"/>
            <a:r>
              <a:rPr lang="fr-FR" dirty="0">
                <a:solidFill>
                  <a:srgbClr val="0033CC"/>
                </a:solidFill>
                <a:latin typeface="Arial Rounded MT Bold" panose="020F0704030504030204" pitchFamily="34" charset="0"/>
              </a:rPr>
              <a:t>16 Ceux qui haïssent l'Éternel le flatteraient, Et le bonheur d'Israël durerait toujours;</a:t>
            </a:r>
            <a:endParaRPr lang="en-US" dirty="0">
              <a:solidFill>
                <a:srgbClr val="0033CC"/>
              </a:solidFill>
              <a:latin typeface="Arial Rounded MT Bold" panose="020F0704030504030204" pitchFamily="34" charset="0"/>
            </a:endParaRPr>
          </a:p>
          <a:p>
            <a:pPr algn="just"/>
            <a:r>
              <a:rPr lang="fr-FR" dirty="0">
                <a:solidFill>
                  <a:srgbClr val="FF0000"/>
                </a:solidFill>
                <a:latin typeface="Arial Rounded MT Bold" panose="020F0704030504030204" pitchFamily="34" charset="0"/>
              </a:rPr>
              <a:t>17 Je le nourrirais du meilleur froment, Et je le rassasierais du miel du rocher.</a:t>
            </a:r>
            <a:endParaRPr lang="en-US"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591721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B83C3-BA26-9C5B-D7AE-C5592EFC9F7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77951D8-694A-CDCB-91E2-33BDF16BEAEC}"/>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Autofit/>
          </a:bodyPr>
          <a:lstStyle/>
          <a:p>
            <a:pPr algn="just"/>
            <a:r>
              <a:rPr lang="fr-FR" sz="3400" dirty="0">
                <a:solidFill>
                  <a:srgbClr val="FC0AFC"/>
                </a:solidFill>
                <a:latin typeface="Arial Rounded MT Bold" panose="020F0704030504030204" pitchFamily="34" charset="0"/>
              </a:rPr>
              <a:t>Som 81 : 14-17</a:t>
            </a:r>
            <a:endParaRPr lang="en-US" sz="3400" dirty="0">
              <a:solidFill>
                <a:srgbClr val="FC0AFC"/>
              </a:solidFill>
              <a:latin typeface="Arial Rounded MT Bold" panose="020F0704030504030204" pitchFamily="34" charset="0"/>
            </a:endParaRPr>
          </a:p>
          <a:p>
            <a:pPr marL="0" indent="0" algn="just">
              <a:buNone/>
            </a:pPr>
            <a:r>
              <a:rPr lang="fr-FR" sz="3600" dirty="0">
                <a:solidFill>
                  <a:srgbClr val="460000"/>
                </a:solidFill>
                <a:latin typeface="Arial Rounded MT Bold" panose="020F0704030504030204" pitchFamily="34" charset="0"/>
              </a:rPr>
              <a:t>14 </a:t>
            </a:r>
            <a:r>
              <a:rPr lang="fr-FR" sz="3600" dirty="0" err="1">
                <a:solidFill>
                  <a:srgbClr val="460000"/>
                </a:solidFill>
                <a:latin typeface="Arial Rounded MT Bold" panose="020F0704030504030204" pitchFamily="34" charset="0"/>
              </a:rPr>
              <a:t>Ayayay</a:t>
            </a:r>
            <a:r>
              <a:rPr lang="fr-FR" sz="3600" dirty="0">
                <a:solidFill>
                  <a:srgbClr val="460000"/>
                </a:solidFill>
                <a:latin typeface="Arial Rounded MT Bold" panose="020F0704030504030204" pitchFamily="34" charset="0"/>
              </a:rPr>
              <a:t>! Si </a:t>
            </a:r>
            <a:r>
              <a:rPr lang="fr-FR" sz="3600" dirty="0" err="1">
                <a:solidFill>
                  <a:srgbClr val="460000"/>
                </a:solidFill>
                <a:latin typeface="Arial Rounded MT Bold" panose="020F0704030504030204" pitchFamily="34" charset="0"/>
              </a:rPr>
              <a:t>pèp</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mwen</a:t>
            </a:r>
            <a:r>
              <a:rPr lang="fr-FR" sz="3600" dirty="0">
                <a:solidFill>
                  <a:srgbClr val="460000"/>
                </a:solidFill>
                <a:latin typeface="Arial Rounded MT Bold" panose="020F0704030504030204" pitchFamily="34" charset="0"/>
              </a:rPr>
              <a:t> an te </a:t>
            </a:r>
            <a:r>
              <a:rPr lang="fr-FR" sz="3600" dirty="0" err="1">
                <a:solidFill>
                  <a:srgbClr val="460000"/>
                </a:solidFill>
                <a:latin typeface="Arial Rounded MT Bold" panose="020F0704030504030204" pitchFamily="34" charset="0"/>
              </a:rPr>
              <a:t>vle</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koute</a:t>
            </a:r>
            <a:r>
              <a:rPr lang="fr-FR" sz="3600" dirty="0">
                <a:solidFill>
                  <a:srgbClr val="460000"/>
                </a:solidFill>
                <a:latin typeface="Arial Rounded MT Bold" panose="020F0704030504030204" pitchFamily="34" charset="0"/>
              </a:rPr>
              <a:t> m'. Si </a:t>
            </a:r>
            <a:r>
              <a:rPr lang="fr-FR" sz="3600" dirty="0" err="1">
                <a:solidFill>
                  <a:srgbClr val="460000"/>
                </a:solidFill>
                <a:latin typeface="Arial Rounded MT Bold" panose="020F0704030504030204" pitchFamily="34" charset="0"/>
              </a:rPr>
              <a:t>pèp</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Izrayèl</a:t>
            </a:r>
            <a:r>
              <a:rPr lang="fr-FR" sz="3600" dirty="0">
                <a:solidFill>
                  <a:srgbClr val="460000"/>
                </a:solidFill>
                <a:latin typeface="Arial Rounded MT Bold" panose="020F0704030504030204" pitchFamily="34" charset="0"/>
              </a:rPr>
              <a:t> la te </a:t>
            </a:r>
            <a:r>
              <a:rPr lang="fr-FR" sz="3600" dirty="0" err="1">
                <a:solidFill>
                  <a:srgbClr val="460000"/>
                </a:solidFill>
                <a:latin typeface="Arial Rounded MT Bold" panose="020F0704030504030204" pitchFamily="34" charset="0"/>
              </a:rPr>
              <a:t>vle</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obeyi</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mwen</a:t>
            </a:r>
            <a:r>
              <a:rPr lang="fr-FR" sz="3600" dirty="0">
                <a:solidFill>
                  <a:srgbClr val="460000"/>
                </a:solidFill>
                <a:latin typeface="Arial Rounded MT Bold" panose="020F0704030504030204" pitchFamily="34" charset="0"/>
              </a:rPr>
              <a:t>!</a:t>
            </a:r>
            <a:endParaRPr lang="en-US" sz="3600" dirty="0">
              <a:solidFill>
                <a:srgbClr val="460000"/>
              </a:solidFill>
              <a:latin typeface="Arial Rounded MT Bold" panose="020F0704030504030204" pitchFamily="34" charset="0"/>
            </a:endParaRPr>
          </a:p>
          <a:p>
            <a:pPr marL="0" indent="0" algn="just">
              <a:buNone/>
            </a:pPr>
            <a:r>
              <a:rPr lang="fr-FR" sz="3600" dirty="0">
                <a:solidFill>
                  <a:srgbClr val="FC0AFC"/>
                </a:solidFill>
                <a:latin typeface="Arial Rounded MT Bold" panose="020F0704030504030204" pitchFamily="34" charset="0"/>
              </a:rPr>
              <a:t>15 </a:t>
            </a:r>
            <a:r>
              <a:rPr lang="fr-FR" sz="3600" dirty="0" err="1">
                <a:solidFill>
                  <a:srgbClr val="FC0AFC"/>
                </a:solidFill>
                <a:latin typeface="Arial Rounded MT Bold" panose="020F0704030504030204" pitchFamily="34" charset="0"/>
              </a:rPr>
              <a:t>Anvan</a:t>
            </a:r>
            <a:r>
              <a:rPr lang="fr-FR" sz="3600" dirty="0">
                <a:solidFill>
                  <a:srgbClr val="FC0AFC"/>
                </a:solidFill>
                <a:latin typeface="Arial Rounded MT Bold" panose="020F0704030504030204" pitchFamily="34" charset="0"/>
              </a:rPr>
              <a:t> yo ta bat je yo, </a:t>
            </a:r>
            <a:r>
              <a:rPr lang="fr-FR" sz="3600" dirty="0" err="1">
                <a:solidFill>
                  <a:srgbClr val="FC0AFC"/>
                </a:solidFill>
                <a:latin typeface="Arial Rounded MT Bold" panose="020F0704030504030204" pitchFamily="34" charset="0"/>
              </a:rPr>
              <a:t>mwen</a:t>
            </a:r>
            <a:r>
              <a:rPr lang="fr-FR" sz="3600" dirty="0">
                <a:solidFill>
                  <a:srgbClr val="FC0AFC"/>
                </a:solidFill>
                <a:latin typeface="Arial Rounded MT Bold" panose="020F0704030504030204" pitchFamily="34" charset="0"/>
              </a:rPr>
              <a:t> ta </a:t>
            </a:r>
            <a:r>
              <a:rPr lang="fr-FR" sz="3600" dirty="0" err="1">
                <a:solidFill>
                  <a:srgbClr val="FC0AFC"/>
                </a:solidFill>
                <a:latin typeface="Arial Rounded MT Bold" panose="020F0704030504030204" pitchFamily="34" charset="0"/>
              </a:rPr>
              <a:t>fè</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lènmi</a:t>
            </a:r>
            <a:r>
              <a:rPr lang="fr-FR" sz="3600" dirty="0">
                <a:solidFill>
                  <a:srgbClr val="FC0AFC"/>
                </a:solidFill>
                <a:latin typeface="Arial Rounded MT Bold" panose="020F0704030504030204" pitchFamily="34" charset="0"/>
              </a:rPr>
              <a:t> yo </a:t>
            </a:r>
            <a:r>
              <a:rPr lang="fr-FR" sz="3600" dirty="0" err="1">
                <a:solidFill>
                  <a:srgbClr val="FC0AFC"/>
                </a:solidFill>
                <a:latin typeface="Arial Rounded MT Bold" panose="020F0704030504030204" pitchFamily="34" charset="0"/>
              </a:rPr>
              <a:t>wont</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mwen</a:t>
            </a:r>
            <a:r>
              <a:rPr lang="fr-FR" sz="3600" dirty="0">
                <a:solidFill>
                  <a:srgbClr val="FC0AFC"/>
                </a:solidFill>
                <a:latin typeface="Arial Rounded MT Bold" panose="020F0704030504030204" pitchFamily="34" charset="0"/>
              </a:rPr>
              <a:t> ta </a:t>
            </a:r>
            <a:r>
              <a:rPr lang="fr-FR" sz="3600" dirty="0" err="1">
                <a:solidFill>
                  <a:srgbClr val="FC0AFC"/>
                </a:solidFill>
                <a:latin typeface="Arial Rounded MT Bold" panose="020F0704030504030204" pitchFamily="34" charset="0"/>
              </a:rPr>
              <a:t>kraze</a:t>
            </a:r>
            <a:r>
              <a:rPr lang="fr-FR" sz="3600" dirty="0">
                <a:solidFill>
                  <a:srgbClr val="FC0AFC"/>
                </a:solidFill>
                <a:latin typeface="Arial Rounded MT Bold" panose="020F0704030504030204" pitchFamily="34" charset="0"/>
              </a:rPr>
              <a:t> tout </a:t>
            </a:r>
            <a:r>
              <a:rPr lang="fr-FR" sz="3600" dirty="0" err="1">
                <a:solidFill>
                  <a:srgbClr val="FC0AFC"/>
                </a:solidFill>
                <a:latin typeface="Arial Rounded MT Bold" panose="020F0704030504030204" pitchFamily="34" charset="0"/>
              </a:rPr>
              <a:t>lènmi</a:t>
            </a:r>
            <a:r>
              <a:rPr lang="fr-FR" sz="3600" dirty="0">
                <a:solidFill>
                  <a:srgbClr val="FC0AFC"/>
                </a:solidFill>
                <a:latin typeface="Arial Rounded MT Bold" panose="020F0704030504030204" pitchFamily="34" charset="0"/>
              </a:rPr>
              <a:t> yo.</a:t>
            </a:r>
            <a:endParaRPr lang="en-US" sz="3600" dirty="0">
              <a:solidFill>
                <a:srgbClr val="FC0AFC"/>
              </a:solidFill>
              <a:latin typeface="Arial Rounded MT Bold" panose="020F0704030504030204" pitchFamily="34" charset="0"/>
            </a:endParaRPr>
          </a:p>
          <a:p>
            <a:pPr marL="0" indent="0" algn="just">
              <a:buNone/>
            </a:pPr>
            <a:r>
              <a:rPr lang="fr-FR" sz="3600" dirty="0">
                <a:solidFill>
                  <a:srgbClr val="460000"/>
                </a:solidFill>
                <a:latin typeface="Arial Rounded MT Bold" panose="020F0704030504030204" pitchFamily="34" charset="0"/>
              </a:rPr>
              <a:t>16 </a:t>
            </a:r>
            <a:r>
              <a:rPr lang="fr-FR" sz="3600" dirty="0" err="1">
                <a:solidFill>
                  <a:srgbClr val="460000"/>
                </a:solidFill>
                <a:latin typeface="Arial Rounded MT Bold" panose="020F0704030504030204" pitchFamily="34" charset="0"/>
              </a:rPr>
              <a:t>Moun</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ki</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rayi</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Seyè</a:t>
            </a:r>
            <a:r>
              <a:rPr lang="fr-FR" sz="3600" dirty="0">
                <a:solidFill>
                  <a:srgbClr val="460000"/>
                </a:solidFill>
                <a:latin typeface="Arial Rounded MT Bold" panose="020F0704030504030204" pitchFamily="34" charset="0"/>
              </a:rPr>
              <a:t> a ta vin </a:t>
            </a:r>
            <a:r>
              <a:rPr lang="fr-FR" sz="3600" dirty="0" err="1">
                <a:solidFill>
                  <a:srgbClr val="460000"/>
                </a:solidFill>
                <a:latin typeface="Arial Rounded MT Bold" panose="020F0704030504030204" pitchFamily="34" charset="0"/>
              </a:rPr>
              <a:t>flate</a:t>
            </a:r>
            <a:r>
              <a:rPr lang="fr-FR" sz="3600" dirty="0">
                <a:solidFill>
                  <a:srgbClr val="460000"/>
                </a:solidFill>
                <a:latin typeface="Arial Rounded MT Bold" panose="020F0704030504030204" pitchFamily="34" charset="0"/>
              </a:rPr>
              <a:t> yo. </a:t>
            </a:r>
            <a:r>
              <a:rPr lang="fr-FR" sz="3600" dirty="0" err="1">
                <a:solidFill>
                  <a:srgbClr val="460000"/>
                </a:solidFill>
                <a:latin typeface="Arial Rounded MT Bold" panose="020F0704030504030204" pitchFamily="34" charset="0"/>
              </a:rPr>
              <a:t>Pèp</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Izrayèl</a:t>
            </a:r>
            <a:r>
              <a:rPr lang="fr-FR" sz="3600" dirty="0">
                <a:solidFill>
                  <a:srgbClr val="460000"/>
                </a:solidFill>
                <a:latin typeface="Arial Rounded MT Bold" panose="020F0704030504030204" pitchFamily="34" charset="0"/>
              </a:rPr>
              <a:t> la t'</a:t>
            </a:r>
            <a:r>
              <a:rPr lang="fr-FR" sz="3600" dirty="0" err="1">
                <a:solidFill>
                  <a:srgbClr val="460000"/>
                </a:solidFill>
                <a:latin typeface="Arial Rounded MT Bold" panose="020F0704030504030204" pitchFamily="34" charset="0"/>
              </a:rPr>
              <a:t>ap</a:t>
            </a:r>
            <a:r>
              <a:rPr lang="fr-FR" sz="3600" dirty="0">
                <a:solidFill>
                  <a:srgbClr val="460000"/>
                </a:solidFill>
                <a:latin typeface="Arial Rounded MT Bold" panose="020F0704030504030204" pitchFamily="34" charset="0"/>
              </a:rPr>
              <a:t> </a:t>
            </a:r>
            <a:r>
              <a:rPr lang="fr-FR" sz="3600" dirty="0" err="1">
                <a:solidFill>
                  <a:srgbClr val="460000"/>
                </a:solidFill>
                <a:latin typeface="Arial Rounded MT Bold" panose="020F0704030504030204" pitchFamily="34" charset="0"/>
              </a:rPr>
              <a:t>alèz</a:t>
            </a:r>
            <a:r>
              <a:rPr lang="fr-FR" sz="3600" dirty="0">
                <a:solidFill>
                  <a:srgbClr val="460000"/>
                </a:solidFill>
                <a:latin typeface="Arial Rounded MT Bold" panose="020F0704030504030204" pitchFamily="34" charset="0"/>
              </a:rPr>
              <a:t> pou tout tan.</a:t>
            </a:r>
            <a:endParaRPr lang="en-US" sz="3600" dirty="0">
              <a:solidFill>
                <a:srgbClr val="460000"/>
              </a:solidFill>
              <a:latin typeface="Arial Rounded MT Bold" panose="020F0704030504030204" pitchFamily="34" charset="0"/>
            </a:endParaRPr>
          </a:p>
          <a:p>
            <a:pPr marL="0" indent="0" algn="just">
              <a:buNone/>
            </a:pPr>
            <a:r>
              <a:rPr lang="fr-FR" sz="3600" dirty="0">
                <a:solidFill>
                  <a:srgbClr val="FC0AFC"/>
                </a:solidFill>
                <a:latin typeface="Arial Rounded MT Bold" panose="020F0704030504030204" pitchFamily="34" charset="0"/>
              </a:rPr>
              <a:t>17 </a:t>
            </a:r>
            <a:r>
              <a:rPr lang="fr-FR" sz="3600" dirty="0" err="1">
                <a:solidFill>
                  <a:srgbClr val="FC0AFC"/>
                </a:solidFill>
                <a:latin typeface="Arial Rounded MT Bold" panose="020F0704030504030204" pitchFamily="34" charset="0"/>
              </a:rPr>
              <a:t>Mwen</a:t>
            </a:r>
            <a:r>
              <a:rPr lang="fr-FR" sz="3600" dirty="0">
                <a:solidFill>
                  <a:srgbClr val="FC0AFC"/>
                </a:solidFill>
                <a:latin typeface="Arial Rounded MT Bold" panose="020F0704030504030204" pitchFamily="34" charset="0"/>
              </a:rPr>
              <a:t> ta </a:t>
            </a:r>
            <a:r>
              <a:rPr lang="fr-FR" sz="3600" dirty="0" err="1">
                <a:solidFill>
                  <a:srgbClr val="FC0AFC"/>
                </a:solidFill>
                <a:latin typeface="Arial Rounded MT Bold" panose="020F0704030504030204" pitchFamily="34" charset="0"/>
              </a:rPr>
              <a:t>ba</a:t>
            </a:r>
            <a:r>
              <a:rPr lang="fr-FR" sz="3600" dirty="0">
                <a:solidFill>
                  <a:srgbClr val="FC0AFC"/>
                </a:solidFill>
                <a:latin typeface="Arial Rounded MT Bold" panose="020F0704030504030204" pitchFamily="34" charset="0"/>
              </a:rPr>
              <a:t> yo pi bon </a:t>
            </a:r>
            <a:r>
              <a:rPr lang="fr-FR" sz="3600" dirty="0" err="1">
                <a:solidFill>
                  <a:srgbClr val="FC0AFC"/>
                </a:solidFill>
                <a:latin typeface="Arial Rounded MT Bold" panose="020F0704030504030204" pitchFamily="34" charset="0"/>
              </a:rPr>
              <a:t>kalite</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manje</a:t>
            </a:r>
            <a:r>
              <a:rPr lang="fr-FR" sz="3600" dirty="0">
                <a:solidFill>
                  <a:srgbClr val="FC0AFC"/>
                </a:solidFill>
                <a:latin typeface="Arial Rounded MT Bold" panose="020F0704030504030204" pitchFamily="34" charset="0"/>
              </a:rPr>
              <a:t> pou yo </a:t>
            </a:r>
            <a:r>
              <a:rPr lang="fr-FR" sz="3600" dirty="0" err="1">
                <a:solidFill>
                  <a:srgbClr val="FC0AFC"/>
                </a:solidFill>
                <a:latin typeface="Arial Rounded MT Bold" panose="020F0704030504030204" pitchFamily="34" charset="0"/>
              </a:rPr>
              <a:t>manje</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Mwen</a:t>
            </a:r>
            <a:r>
              <a:rPr lang="fr-FR" sz="3600" dirty="0">
                <a:solidFill>
                  <a:srgbClr val="FC0AFC"/>
                </a:solidFill>
                <a:latin typeface="Arial Rounded MT Bold" panose="020F0704030504030204" pitchFamily="34" charset="0"/>
              </a:rPr>
              <a:t> ta </a:t>
            </a:r>
            <a:r>
              <a:rPr lang="fr-FR" sz="3600" dirty="0" err="1">
                <a:solidFill>
                  <a:srgbClr val="FC0AFC"/>
                </a:solidFill>
                <a:latin typeface="Arial Rounded MT Bold" panose="020F0704030504030204" pitchFamily="34" charset="0"/>
              </a:rPr>
              <a:t>plen</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vant</a:t>
            </a:r>
            <a:r>
              <a:rPr lang="fr-FR" sz="3600" dirty="0">
                <a:solidFill>
                  <a:srgbClr val="FC0AFC"/>
                </a:solidFill>
                <a:latin typeface="Arial Rounded MT Bold" panose="020F0704030504030204" pitchFamily="34" charset="0"/>
              </a:rPr>
              <a:t> yo </a:t>
            </a:r>
            <a:r>
              <a:rPr lang="fr-FR" sz="3600" dirty="0" err="1">
                <a:solidFill>
                  <a:srgbClr val="FC0AFC"/>
                </a:solidFill>
                <a:latin typeface="Arial Rounded MT Bold" panose="020F0704030504030204" pitchFamily="34" charset="0"/>
              </a:rPr>
              <a:t>ak</a:t>
            </a:r>
            <a:r>
              <a:rPr lang="fr-FR" sz="3600" dirty="0">
                <a:solidFill>
                  <a:srgbClr val="FC0AFC"/>
                </a:solidFill>
                <a:latin typeface="Arial Rounded MT Bold" panose="020F0704030504030204" pitchFamily="34" charset="0"/>
              </a:rPr>
              <a:t> bon </a:t>
            </a:r>
            <a:r>
              <a:rPr lang="fr-FR" sz="3600" dirty="0" err="1">
                <a:solidFill>
                  <a:srgbClr val="FC0AFC"/>
                </a:solidFill>
                <a:latin typeface="Arial Rounded MT Bold" panose="020F0704030504030204" pitchFamily="34" charset="0"/>
              </a:rPr>
              <a:t>siwo</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myèl</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ki</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soti</a:t>
            </a:r>
            <a:r>
              <a:rPr lang="fr-FR" sz="3600" dirty="0">
                <a:solidFill>
                  <a:srgbClr val="FC0AFC"/>
                </a:solidFill>
                <a:latin typeface="Arial Rounded MT Bold" panose="020F0704030504030204" pitchFamily="34" charset="0"/>
              </a:rPr>
              <a:t> nan </a:t>
            </a:r>
            <a:r>
              <a:rPr lang="fr-FR" sz="3600" dirty="0" err="1">
                <a:solidFill>
                  <a:srgbClr val="FC0AFC"/>
                </a:solidFill>
                <a:latin typeface="Arial Rounded MT Bold" panose="020F0704030504030204" pitchFamily="34" charset="0"/>
              </a:rPr>
              <a:t>twou</a:t>
            </a:r>
            <a:r>
              <a:rPr lang="fr-FR" sz="3600" dirty="0">
                <a:solidFill>
                  <a:srgbClr val="FC0AFC"/>
                </a:solidFill>
                <a:latin typeface="Arial Rounded MT Bold" panose="020F0704030504030204" pitchFamily="34" charset="0"/>
              </a:rPr>
              <a:t> </a:t>
            </a:r>
            <a:r>
              <a:rPr lang="fr-FR" sz="3600" dirty="0" err="1">
                <a:solidFill>
                  <a:srgbClr val="FC0AFC"/>
                </a:solidFill>
                <a:latin typeface="Arial Rounded MT Bold" panose="020F0704030504030204" pitchFamily="34" charset="0"/>
              </a:rPr>
              <a:t>wòch</a:t>
            </a:r>
            <a:r>
              <a:rPr lang="fr-FR" sz="3600" dirty="0">
                <a:solidFill>
                  <a:srgbClr val="FC0AFC"/>
                </a:solidFill>
                <a:latin typeface="Arial Rounded MT Bold" panose="020F0704030504030204" pitchFamily="34" charset="0"/>
              </a:rPr>
              <a:t>!</a:t>
            </a:r>
            <a:endParaRPr lang="en-US" sz="3600" dirty="0">
              <a:solidFill>
                <a:srgbClr val="FC0AFC"/>
              </a:solidFill>
              <a:latin typeface="Arial Rounded MT Bold" panose="020F0704030504030204" pitchFamily="34" charset="0"/>
            </a:endParaRPr>
          </a:p>
        </p:txBody>
      </p:sp>
    </p:spTree>
    <p:extLst>
      <p:ext uri="{BB962C8B-B14F-4D97-AF65-F5344CB8AC3E}">
        <p14:creationId xmlns:p14="http://schemas.microsoft.com/office/powerpoint/2010/main" val="263756376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D25D1-3A75-CE97-BD73-90FC0295ECB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723049-B578-B988-9678-743B603CE9C1}"/>
              </a:ext>
            </a:extLst>
          </p:cNvPr>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marL="0" indent="0" algn="just">
              <a:buNone/>
            </a:pPr>
            <a:r>
              <a:rPr lang="en-US" dirty="0">
                <a:latin typeface="Arial Rounded MT Bold" panose="020F0704030504030204" pitchFamily="34" charset="0"/>
              </a:rPr>
              <a:t>PSAM 81 :13-16 NIV</a:t>
            </a:r>
            <a:br>
              <a:rPr lang="en-US" b="1" baseline="30000" dirty="0">
                <a:latin typeface="Arial Rounded MT Bold" panose="020F0704030504030204" pitchFamily="34" charset="0"/>
              </a:rPr>
            </a:br>
            <a:r>
              <a:rPr lang="en-US" b="1" baseline="30000" dirty="0">
                <a:latin typeface="Arial Rounded MT Bold" panose="020F0704030504030204" pitchFamily="34" charset="0"/>
              </a:rPr>
              <a:t>13 </a:t>
            </a:r>
            <a:r>
              <a:rPr lang="en-US" dirty="0">
                <a:latin typeface="Arial Rounded MT Bold" panose="020F0704030504030204" pitchFamily="34" charset="0"/>
              </a:rPr>
              <a:t>“If my people would only listen to me,   if Israel would only follow my ways,</a:t>
            </a:r>
            <a:br>
              <a:rPr lang="en-US" dirty="0">
                <a:latin typeface="Arial Rounded MT Bold" panose="020F0704030504030204" pitchFamily="34" charset="0"/>
              </a:rPr>
            </a:br>
            <a:endParaRPr lang="en-US" dirty="0">
              <a:latin typeface="Arial Rounded MT Bold" panose="020F0704030504030204" pitchFamily="34" charset="0"/>
            </a:endParaRPr>
          </a:p>
          <a:p>
            <a:pPr marL="0" indent="0" algn="just">
              <a:buNone/>
            </a:pPr>
            <a:r>
              <a:rPr lang="en-US" sz="4800" b="1" baseline="30000" dirty="0">
                <a:solidFill>
                  <a:srgbClr val="FF0000"/>
                </a:solidFill>
                <a:latin typeface="Arial Rounded MT Bold" panose="020F0704030504030204" pitchFamily="34" charset="0"/>
              </a:rPr>
              <a:t>14 how quickly I would subdue their enemies and turn my hand against their foes!</a:t>
            </a:r>
          </a:p>
          <a:p>
            <a:pPr marL="0" indent="0" algn="just">
              <a:buNone/>
            </a:pPr>
            <a:r>
              <a:rPr lang="en-US" sz="4800" b="1" baseline="30000" dirty="0">
                <a:latin typeface="Arial Rounded MT Bold" panose="020F0704030504030204" pitchFamily="34" charset="0"/>
              </a:rPr>
              <a:t>15 Those who hate the </a:t>
            </a:r>
            <a:r>
              <a:rPr lang="en-US" sz="4800" b="1" cap="small" baseline="30000" dirty="0">
                <a:latin typeface="Arial Rounded MT Bold" panose="020F0704030504030204" pitchFamily="34" charset="0"/>
              </a:rPr>
              <a:t>Lord</a:t>
            </a:r>
            <a:r>
              <a:rPr lang="en-US" sz="4800" b="1" baseline="30000" dirty="0">
                <a:latin typeface="Arial Rounded MT Bold" panose="020F0704030504030204" pitchFamily="34" charset="0"/>
              </a:rPr>
              <a:t> would cringe before him,  and their punishment would last forever.</a:t>
            </a:r>
          </a:p>
          <a:p>
            <a:pPr marL="0" indent="0" algn="just">
              <a:buNone/>
            </a:pPr>
            <a:r>
              <a:rPr lang="en-US" sz="4800" b="1" baseline="30000" dirty="0">
                <a:solidFill>
                  <a:srgbClr val="FF0000"/>
                </a:solidFill>
                <a:latin typeface="Arial Rounded MT Bold" panose="020F0704030504030204" pitchFamily="34" charset="0"/>
              </a:rPr>
              <a:t>16 But you would be fed with the finest of wheat;   with honey from the rock I would satisfy you.” </a:t>
            </a:r>
            <a:endParaRPr lang="en-US" sz="4800" dirty="0">
              <a:solidFill>
                <a:srgbClr val="FF0000"/>
              </a:solidFill>
              <a:latin typeface="Arial Rounded MT Bold" panose="020F0704030504030204" pitchFamily="34" charset="0"/>
            </a:endParaRPr>
          </a:p>
        </p:txBody>
      </p:sp>
    </p:spTree>
    <p:extLst>
      <p:ext uri="{BB962C8B-B14F-4D97-AF65-F5344CB8AC3E}">
        <p14:creationId xmlns:p14="http://schemas.microsoft.com/office/powerpoint/2010/main" val="35067763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2EC67-0177-989C-82A9-19E0F2C35C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5DB7AD7-16C8-A781-6A47-4812043B04AE}"/>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ctr"/>
            <a:r>
              <a:rPr lang="fr-FR" sz="3500" b="1" dirty="0">
                <a:solidFill>
                  <a:srgbClr val="0070C0"/>
                </a:solidFill>
                <a:latin typeface="Copperplate Gothic Bold" panose="020E0705020206020404" pitchFamily="34" charset="0"/>
              </a:rPr>
              <a:t>La Corrélation Entre L’obéissance et la Bénédiction de Dieu </a:t>
            </a:r>
          </a:p>
          <a:p>
            <a:pPr marL="0" indent="0" algn="ctr">
              <a:buNone/>
            </a:pPr>
            <a:r>
              <a:rPr lang="fr-FR" sz="3500" b="1" dirty="0">
                <a:latin typeface="Arial Rounded MT Bold" panose="020F0704030504030204" pitchFamily="34" charset="0"/>
              </a:rPr>
              <a:t>(3EME PARTIE)</a:t>
            </a:r>
            <a:endParaRPr lang="en-US" sz="3500" dirty="0">
              <a:latin typeface="Arial Rounded MT Bold" panose="020F0704030504030204" pitchFamily="34" charset="0"/>
            </a:endParaRPr>
          </a:p>
          <a:p>
            <a:pPr algn="just"/>
            <a:r>
              <a:rPr lang="en-US" sz="3500" b="1" dirty="0">
                <a:solidFill>
                  <a:srgbClr val="0070C0"/>
                </a:solidFill>
                <a:latin typeface="Arial Rounded MT Bold" panose="020F0704030504030204" pitchFamily="34" charset="0"/>
              </a:rPr>
              <a:t>INTRODUCTION</a:t>
            </a:r>
            <a:endParaRPr lang="en-US" sz="3500" dirty="0">
              <a:solidFill>
                <a:srgbClr val="0070C0"/>
              </a:solidFill>
              <a:latin typeface="Arial Rounded MT Bold" panose="020F0704030504030204" pitchFamily="34" charset="0"/>
            </a:endParaRPr>
          </a:p>
          <a:p>
            <a:pPr lvl="0" algn="just"/>
            <a:r>
              <a:rPr lang="fr-FR" sz="4000" dirty="0">
                <a:latin typeface="Arial Rounded MT Bold" panose="020F0704030504030204" pitchFamily="34" charset="0"/>
              </a:rPr>
              <a:t>Le ton même des versets du Psaume 81 exprime entres autres des émotions très fortes de la part du Créateur: </a:t>
            </a:r>
          </a:p>
          <a:p>
            <a:pPr lvl="0" algn="just"/>
            <a:r>
              <a:rPr lang="fr-FR" sz="4000" dirty="0">
                <a:solidFill>
                  <a:srgbClr val="0070C0"/>
                </a:solidFill>
                <a:latin typeface="Arial Rounded MT Bold" panose="020F0704030504030204" pitchFamily="34" charset="0"/>
              </a:rPr>
              <a:t>La frustration, la déception, le mécontentement, le déplaisir, l’échec, la colère, le choc, la tristesse et la nostalgie de Dieu sont ressentis envers un peuple qu’il aime si tant.</a:t>
            </a:r>
            <a:endParaRPr lang="en-US" sz="4000" dirty="0">
              <a:solidFill>
                <a:srgbClr val="0070C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39448775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C7A07-C2E6-9474-8F09-2FB4008A720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3896CE3-8510-41AC-376B-0A08E9E65B86}"/>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Les versets du psaume 81 expriment l’idée d’une occasion ratée pour Dieu qui voulait exhiber son caractère et ses attributs au monde.</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Dieu avait mis sur place la nation d’Israel aux fins d'attirer le reste du monde vers Lui le Créateur, mais Israel a lamentablement échoué à le faire.</a:t>
            </a:r>
            <a:endParaRPr lang="en-US" sz="4000" dirty="0">
              <a:solidFill>
                <a:srgbClr val="0070C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8717173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6E7C02-3153-6C39-FE39-A587A22AFBE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E51FE34-F682-AD5C-773F-A703573386B3}"/>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tabLst>
                <a:tab pos="2459038" algn="l"/>
              </a:tabLst>
            </a:pPr>
            <a:r>
              <a:rPr lang="fr-FR" sz="4400" dirty="0">
                <a:latin typeface="Arial Rounded MT Bold" panose="020F0704030504030204" pitchFamily="34" charset="0"/>
              </a:rPr>
              <a:t>La nation d’Israël a été formée pour montrer au reste du monde qu'il existe un Dieu plus grand, plus excellent, plus charitable, </a:t>
            </a:r>
            <a:r>
              <a:rPr lang="fr-FR" sz="4400" dirty="0">
                <a:solidFill>
                  <a:srgbClr val="0070C0"/>
                </a:solidFill>
                <a:latin typeface="Arial Rounded MT Bold" panose="020F0704030504030204" pitchFamily="34" charset="0"/>
              </a:rPr>
              <a:t>plus aimable et secourable, plus gentil, plus compatissant, </a:t>
            </a:r>
            <a:r>
              <a:rPr lang="fr-FR" sz="4400" dirty="0">
                <a:latin typeface="Arial Rounded MT Bold" panose="020F0704030504030204" pitchFamily="34" charset="0"/>
              </a:rPr>
              <a:t>plus saint, plus puissant que tous dieux que les hommes vénèrent dans tous les recoins de la terre.</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8569522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0B05E9-61BC-424B-1051-1E43A7E98F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246079B-2296-BDE2-7311-2592AF56140C}"/>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lnSpcReduction="10000"/>
          </a:bodyPr>
          <a:lstStyle/>
          <a:p>
            <a:pPr lvl="0" algn="just"/>
            <a:r>
              <a:rPr lang="fr-FR" sz="4000" dirty="0">
                <a:latin typeface="Arial Rounded MT Bold" panose="020F0704030504030204" pitchFamily="34" charset="0"/>
              </a:rPr>
              <a:t>Israel devait montrer au monde qu’il n’existe qu'un seul vrai Dieu, et Son nom est JEHOVAH.</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En réponse à son obéissance, Dieu alla en faire des fils de Jacob la tête de toutes les nations.</a:t>
            </a:r>
            <a:endParaRPr lang="en-US" sz="4000" dirty="0">
              <a:solidFill>
                <a:srgbClr val="0070C0"/>
              </a:solidFill>
              <a:latin typeface="Arial Rounded MT Bold" panose="020F0704030504030204" pitchFamily="34" charset="0"/>
            </a:endParaRPr>
          </a:p>
          <a:p>
            <a:pPr lvl="0" algn="just"/>
            <a:r>
              <a:rPr lang="fr-FR" sz="4000" dirty="0">
                <a:latin typeface="Arial Rounded MT Bold" panose="020F0704030504030204" pitchFamily="34" charset="0"/>
              </a:rPr>
              <a:t>Israel allait être l'échantillon et l’échantillon dans la salle d'exposition de Dieu, dont toutes les nations se serviraient de modèle.</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9319229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8246DD-D813-77CB-26BB-8F4DE852386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4058E23-D61E-DD7B-0EB4-5A809F03BAC9}"/>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Mais hélas ! C'est tout le contraire qui s'est produit parce que les Enfants d'Israël n'ont pas du respecté leur part dans leur alliance avec Dieu.</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Ils étaient censés de suivre les préceptes de Dieu à la lettre.</a:t>
            </a:r>
            <a:endParaRPr lang="en-US" sz="4000" dirty="0">
              <a:solidFill>
                <a:srgbClr val="0070C0"/>
              </a:solidFill>
              <a:latin typeface="Arial Rounded MT Bold" panose="020F0704030504030204" pitchFamily="34" charset="0"/>
            </a:endParaRPr>
          </a:p>
          <a:p>
            <a:pPr lvl="0" algn="just"/>
            <a:r>
              <a:rPr lang="fr-FR" sz="4000" dirty="0">
                <a:latin typeface="Arial Rounded MT Bold" panose="020F0704030504030204" pitchFamily="34" charset="0"/>
              </a:rPr>
              <a:t>Ils étaient censés de s'abstenir de toutes les impuretés, même dans leur alimentation.</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3330595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49D46-0FD7-C2BC-A063-1FFCE9E5B38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97E439-E73D-A417-86A0-B801181F7F8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4000" dirty="0">
                <a:latin typeface="Arial Rounded MT Bold" panose="020F0704030504030204" pitchFamily="34" charset="0"/>
              </a:rPr>
              <a:t>Ils étaient censés de repousser toutes les autres divinités ; à ne pas les craindre ; à ne pas suivre leurs voies ; même à ne pas prononcer leurs noms dans leur bouche ; et à ne jamais les adorer.</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Ils étaient censés d’être seulement loyaux, zélés, protectifs et  gardiens des voies de leur Dieu.</a:t>
            </a:r>
            <a:endParaRPr lang="en-US" sz="4000" dirty="0">
              <a:solidFill>
                <a:srgbClr val="0070C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297838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9F085-D7E8-7923-9599-57AD03BF20A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3AB41F2-71C5-CA82-7BC8-90A684DAA9D4}"/>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4000" dirty="0">
                <a:latin typeface="Arial Rounded MT Bold" panose="020F0704030504030204" pitchFamily="34" charset="0"/>
              </a:rPr>
              <a:t>Au fil de l'histoire, nous constatons que le peuple juif n'a pas su se décider s'il devait adorer Baal ou Jéhovah comme le dieu patronal de la nation.</a:t>
            </a:r>
            <a:endParaRPr lang="en-US" sz="4000" dirty="0">
              <a:latin typeface="Arial Rounded MT Bold" panose="020F0704030504030204" pitchFamily="34" charset="0"/>
            </a:endParaRPr>
          </a:p>
          <a:p>
            <a:pPr lvl="0" algn="just"/>
            <a:r>
              <a:rPr lang="fr-FR" sz="4000" dirty="0">
                <a:solidFill>
                  <a:srgbClr val="0070C0"/>
                </a:solidFill>
                <a:latin typeface="Arial Rounded MT Bold" panose="020F0704030504030204" pitchFamily="34" charset="0"/>
              </a:rPr>
              <a:t>Elie devait leur offrir un affrontement sur le mont Carmel, avant qu'ils ne puissent prendre le parti de Jéhovah en tant que Dieu de la nation.</a:t>
            </a:r>
            <a:endParaRPr lang="en-US" sz="4000" dirty="0">
              <a:solidFill>
                <a:srgbClr val="0070C0"/>
              </a:solidFill>
              <a:latin typeface="Arial Rounded MT Bold" panose="020F0704030504030204" pitchFamily="34" charset="0"/>
            </a:endParaRPr>
          </a:p>
          <a:p>
            <a:pPr lvl="0" algn="just"/>
            <a:r>
              <a:rPr lang="fr-FR" sz="4000" dirty="0">
                <a:latin typeface="Arial Rounded MT Bold" panose="020F0704030504030204" pitchFamily="34" charset="0"/>
              </a:rPr>
              <a:t>Pendant de nombreuses années, le temple continue à fonctionner sans aucune influence de la Parole de Dieu.</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8047141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735A20-8B71-D3C4-443C-BBA7D8A1801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97CF8BB-7BEA-7079-B951-F4CB1513467A}"/>
              </a:ext>
            </a:extLst>
          </p:cNvPr>
          <p:cNvSpPr>
            <a:spLocks noGrp="1"/>
          </p:cNvSpPr>
          <p:nvPr>
            <p:ph idx="1"/>
          </p:nvPr>
        </p:nvSpPr>
        <p:spPr>
          <a:xfrm>
            <a:off x="0" y="0"/>
            <a:ext cx="9144000" cy="6858000"/>
          </a:xfrm>
          <a:gradFill flip="none" rotWithShape="1">
            <a:gsLst>
              <a:gs pos="0">
                <a:srgbClr val="FFFF00">
                  <a:tint val="66000"/>
                  <a:satMod val="160000"/>
                </a:srgbClr>
              </a:gs>
              <a:gs pos="50000">
                <a:srgbClr val="FFFF00">
                  <a:tint val="44500"/>
                  <a:satMod val="160000"/>
                </a:srgbClr>
              </a:gs>
              <a:gs pos="100000">
                <a:srgbClr val="FFFF00">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lvl="0" algn="just"/>
            <a:r>
              <a:rPr lang="fr-FR" sz="3600" dirty="0">
                <a:latin typeface="Arial Rounded MT Bold" panose="020F0704030504030204" pitchFamily="34" charset="0"/>
              </a:rPr>
              <a:t>C'était aux cours des réparations du temple sous le règne du roi Josias qu'ils découvrirent un livre poussiéreux, et ce rouleau était le livre de la loi de Dieu, le manuel même sur la façon dont ils devraient se comporter.</a:t>
            </a:r>
            <a:endParaRPr lang="en-US" sz="3600" dirty="0">
              <a:latin typeface="Arial Rounded MT Bold" panose="020F0704030504030204" pitchFamily="34" charset="0"/>
            </a:endParaRPr>
          </a:p>
          <a:p>
            <a:pPr lvl="0" algn="just"/>
            <a:r>
              <a:rPr lang="fr-FR" sz="3600" dirty="0">
                <a:solidFill>
                  <a:srgbClr val="0070C0"/>
                </a:solidFill>
                <a:latin typeface="Arial Rounded MT Bold" panose="020F0704030504030204" pitchFamily="34" charset="0"/>
              </a:rPr>
              <a:t>Dans Jérémie, on trouve que, même après la déportation Babylonienne, les Enfants d’Israel continuent à s'accrocher encore plus aux faux dieux qui causaient leur ruine.</a:t>
            </a:r>
            <a:endParaRPr lang="en-US" sz="3600" dirty="0">
              <a:solidFill>
                <a:srgbClr val="0070C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30561829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272FBD-1088-DE03-F5BE-9D8F0B064028}"/>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B0785F-849F-44D4-C483-1335C3039004}"/>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ctr"/>
            <a:r>
              <a:rPr lang="fr-FR" sz="4000" b="1" dirty="0">
                <a:solidFill>
                  <a:srgbClr val="C00000"/>
                </a:solidFill>
                <a:latin typeface="Copperplate Gothic Bold" panose="020E0705020206020404" pitchFamily="34" charset="0"/>
              </a:rPr>
              <a:t>La Resistance d'Israël et le Déplaisir de Dieu</a:t>
            </a:r>
            <a:endParaRPr lang="en-US" sz="4000" dirty="0">
              <a:solidFill>
                <a:srgbClr val="C00000"/>
              </a:solidFill>
              <a:latin typeface="Copperplate Gothic Bold" panose="020E0705020206020404" pitchFamily="34" charset="0"/>
            </a:endParaRPr>
          </a:p>
          <a:p>
            <a:pPr lvl="0" algn="just"/>
            <a:r>
              <a:rPr lang="fr-FR" sz="4000" dirty="0">
                <a:latin typeface="Arial Rounded MT Bold" panose="020F0704030504030204" pitchFamily="34" charset="0"/>
              </a:rPr>
              <a:t>Confronté pour leur idolâtrie par le prophète Jeremie, le peuple Juif redoubla à nouveau sa dévotion envers la reine des cieux.</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Le reste des Juifs qui échappaient la captivité Babylonienne devrait rester en Israel et Dieu alla reconstruire la nation à partir de ces rechapés.</a:t>
            </a:r>
            <a:endParaRPr lang="en-US" sz="40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57958427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CE2DD3-3A8A-7976-DB62-9066EE8B095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18E22C-35C6-9C51-2CF2-52233DC62A8C}"/>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pPr lvl="0" algn="just"/>
            <a:r>
              <a:rPr lang="fr-FR" sz="4000" dirty="0">
                <a:latin typeface="Arial Rounded MT Bold" panose="020F0704030504030204" pitchFamily="34" charset="0"/>
              </a:rPr>
              <a:t>Non, Ils décident de prendre en mains leurs propres destins malgré les arrêts du prophète.</a:t>
            </a:r>
          </a:p>
          <a:p>
            <a:pPr lvl="0" algn="just"/>
            <a:r>
              <a:rPr lang="fr-FR" sz="4000" dirty="0">
                <a:latin typeface="Arial Rounded MT Bold" panose="020F0704030504030204" pitchFamily="34" charset="0"/>
              </a:rPr>
              <a:t>Le reste de Juda descendait en Egypte a l’encontre de la volonté de Dieu.</a:t>
            </a:r>
            <a:endParaRPr lang="en-US" sz="4000" dirty="0">
              <a:latin typeface="Arial Rounded MT Bold" panose="020F0704030504030204" pitchFamily="34" charset="0"/>
            </a:endParaRPr>
          </a:p>
          <a:p>
            <a:pPr lvl="0" algn="just"/>
            <a:r>
              <a:rPr lang="fr-FR" sz="4000" dirty="0">
                <a:solidFill>
                  <a:srgbClr val="C00000"/>
                </a:solidFill>
                <a:latin typeface="Arial Rounded MT Bold" panose="020F0704030504030204" pitchFamily="34" charset="0"/>
              </a:rPr>
              <a:t>Là-même en Egypte, ce n’était plus Dieu qui les intéressait ; c’était plutôt la reine du ciel.</a:t>
            </a:r>
            <a:endParaRPr lang="en-US" sz="4000" dirty="0">
              <a:solidFill>
                <a:srgbClr val="C00000"/>
              </a:solidFill>
              <a:latin typeface="Arial Rounded MT Bold" panose="020F0704030504030204" pitchFamily="34" charset="0"/>
            </a:endParaRPr>
          </a:p>
          <a:p>
            <a:pPr lvl="0" algn="just"/>
            <a:r>
              <a:rPr lang="fr-FR" sz="4000" dirty="0">
                <a:latin typeface="Arial Rounded MT Bold" panose="020F0704030504030204" pitchFamily="34" charset="0"/>
              </a:rPr>
              <a:t>Les Juifs questionnaient plutôt leur manque de dévotion à la reine du ciel comme la cause de leurs déboires. </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88318416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EF0D01-3459-7B85-3750-2364C426A23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0D2CA8-2906-9C5D-36E7-4FB990509FE5}"/>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a:solidFill>
                  <a:srgbClr val="C00000"/>
                </a:solidFill>
                <a:latin typeface="Arial Rounded MT Bold" panose="020F0704030504030204" pitchFamily="34" charset="0"/>
              </a:rPr>
              <a:t>Jeremie 44:17-19 </a:t>
            </a:r>
            <a:endParaRPr lang="en-US" sz="4000" dirty="0">
              <a:solidFill>
                <a:srgbClr val="C00000"/>
              </a:solidFill>
              <a:latin typeface="Arial Rounded MT Bold" panose="020F0704030504030204" pitchFamily="34" charset="0"/>
            </a:endParaRPr>
          </a:p>
          <a:p>
            <a:pPr algn="just"/>
            <a:r>
              <a:rPr lang="fr-FR" sz="4000" dirty="0">
                <a:latin typeface="Arial Rounded MT Bold" panose="020F0704030504030204" pitchFamily="34" charset="0"/>
              </a:rPr>
              <a:t>17 Mais nous voulons agir comme l'a déclaré notre bouche, offrir de l'encens à la reine du ciel, et lui faire des libations, comme nous l'avons fait, nous et nos pères, nos rois et nos chefs, dans les villes de Juda et dans les rues de Jérusalem. Alors nous avions du pain pour nous rassasier, nous étions heureux, et nous n'éprouvions point de malheur.</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5455195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61D55-5A59-7EE8-593C-CBBC754028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10B89D6-B983-DBED-E937-AEAF87D51CDC}"/>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3600" dirty="0">
                <a:latin typeface="Arial Rounded MT Bold" panose="020F0704030504030204" pitchFamily="34" charset="0"/>
              </a:rPr>
              <a:t>18 Et depuis que nous avons cessé d'offrir de l'encens à la reine du ciel et de lui faire des libations, nous avons manqué de tout, et nous avons été consumés par l'épée et par la famine...</a:t>
            </a:r>
            <a:endParaRPr lang="en-US" sz="3600" dirty="0">
              <a:latin typeface="Arial Rounded MT Bold" panose="020F0704030504030204" pitchFamily="34" charset="0"/>
            </a:endParaRPr>
          </a:p>
          <a:p>
            <a:pPr algn="just"/>
            <a:r>
              <a:rPr lang="fr-FR" sz="3600" dirty="0">
                <a:solidFill>
                  <a:srgbClr val="C00000"/>
                </a:solidFill>
                <a:latin typeface="Arial Rounded MT Bold" panose="020F0704030504030204" pitchFamily="34" charset="0"/>
              </a:rPr>
              <a:t>19 D'ailleurs, lorsque nous offrons de l'encens à la reine du ciel et que nous lui faisons des libations, est-ce sans la volonté de nos maris que nous lui préparons des gâteaux pour l'honorer et que nous lui faisons des libations?</a:t>
            </a:r>
            <a:endParaRPr lang="en-US" sz="36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50596176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F9B76-1F26-D004-E378-F0504E7F30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EF33D0C-3A8D-198D-5635-5AC3B0BE2FC9}"/>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000" dirty="0">
                <a:solidFill>
                  <a:srgbClr val="C00000"/>
                </a:solidFill>
                <a:latin typeface="Arial Rounded MT Bold" panose="020F0704030504030204" pitchFamily="34" charset="0"/>
              </a:rPr>
              <a:t>LA REACTION DE DIEU</a:t>
            </a:r>
          </a:p>
          <a:p>
            <a:pPr algn="just"/>
            <a:r>
              <a:rPr lang="fr-FR" sz="4000" dirty="0">
                <a:solidFill>
                  <a:srgbClr val="C00000"/>
                </a:solidFill>
                <a:latin typeface="Arial Rounded MT Bold" panose="020F0704030504030204" pitchFamily="34" charset="0"/>
              </a:rPr>
              <a:t>Jer 44:25-28 </a:t>
            </a:r>
            <a:r>
              <a:rPr lang="fr-FR" sz="4000" dirty="0">
                <a:latin typeface="Arial Rounded MT Bold" panose="020F0704030504030204" pitchFamily="34" charset="0"/>
              </a:rPr>
              <a:t>Ainsi parle l'Éternel des armées, le Dieu d'Israël: Vous et vos femmes, vous avez déclaré de vos bouches et exécuté de vos mains ce que vous dites: Nous voulons accomplir les vœux que nous avons faits, offrir de l'encens à la reine du ciel, et lui faire des libations. Maintenant que vous avez accompli vos vœux, exécuté vos promesses,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60789078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1EB38-8E1A-20CC-620F-7F1A96864B86}"/>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34630B5-0F47-D059-8E7E-CEB6BB7C5819}"/>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000" dirty="0">
                <a:solidFill>
                  <a:srgbClr val="FF0000"/>
                </a:solidFill>
                <a:latin typeface="Arial Rounded MT Bold" panose="020F0704030504030204" pitchFamily="34" charset="0"/>
              </a:rPr>
              <a:t>Jer 44:26 </a:t>
            </a:r>
            <a:r>
              <a:rPr lang="fr-FR" sz="4000" dirty="0">
                <a:latin typeface="Arial Rounded MT Bold" panose="020F0704030504030204" pitchFamily="34" charset="0"/>
              </a:rPr>
              <a:t>écoutez la parole de l'Éternel, vous tous de Juda, qui demeurez au pays d'Égypte! Voici, je le jure par mon grand nom, dit l'Éternel, mon nom ne sera plus invoqué par la bouche d'aucun homme de Juda, et dans tout le pays d'Égypte aucun ne dira: Le Seigneur, l'Éternel est vivant!</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1823207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646CE9-855C-21F1-14B5-7492DCA754E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24CE22-2152-1931-3E05-C699FB021BE8}"/>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a:bodyPr>
          <a:lstStyle/>
          <a:p>
            <a:pPr algn="just"/>
            <a:r>
              <a:rPr lang="fr-FR" sz="4400" dirty="0">
                <a:solidFill>
                  <a:srgbClr val="FF0000"/>
                </a:solidFill>
                <a:latin typeface="Arial Rounded MT Bold" panose="020F0704030504030204" pitchFamily="34" charset="0"/>
              </a:rPr>
              <a:t>Jer 44: 27 </a:t>
            </a:r>
          </a:p>
          <a:p>
            <a:pPr algn="just"/>
            <a:r>
              <a:rPr lang="fr-FR" sz="4400" dirty="0">
                <a:latin typeface="Arial Rounded MT Bold" panose="020F0704030504030204" pitchFamily="34" charset="0"/>
              </a:rPr>
              <a:t>Voici, je veillerai sur eux pour faire du mal et non du bien; et tous les hommes de Juda qui sont dans le pays d'Égypte seront consumés par l'épée et par la famine, jusqu'à ce qu'ils soient anéantis.</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96374167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608A6-9602-ED5C-A097-5423B7C4E5C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A06671-4CAF-3234-939D-DFD13FA1EDE6}"/>
              </a:ext>
            </a:extLst>
          </p:cNvPr>
          <p:cNvSpPr>
            <a:spLocks noGrp="1"/>
          </p:cNvSpPr>
          <p:nvPr>
            <p:ph idx="1"/>
          </p:nvPr>
        </p:nvSpPr>
        <p:spPr>
          <a:xfrm>
            <a:off x="0" y="0"/>
            <a:ext cx="9144000" cy="6858000"/>
          </a:xfrm>
        </p:spPr>
        <p:style>
          <a:lnRef idx="1">
            <a:schemeClr val="accent5"/>
          </a:lnRef>
          <a:fillRef idx="2">
            <a:schemeClr val="accent5"/>
          </a:fillRef>
          <a:effectRef idx="1">
            <a:schemeClr val="accent5"/>
          </a:effectRef>
          <a:fontRef idx="minor">
            <a:schemeClr val="dk1"/>
          </a:fontRef>
        </p:style>
        <p:txBody>
          <a:bodyPr>
            <a:normAutofit lnSpcReduction="10000"/>
          </a:bodyPr>
          <a:lstStyle/>
          <a:p>
            <a:pPr algn="just"/>
            <a:r>
              <a:rPr lang="fr-FR" sz="4400" dirty="0">
                <a:solidFill>
                  <a:srgbClr val="FF0000"/>
                </a:solidFill>
                <a:latin typeface="Arial Rounded MT Bold" panose="020F0704030504030204" pitchFamily="34" charset="0"/>
              </a:rPr>
              <a:t> Jer 44:28 </a:t>
            </a:r>
          </a:p>
          <a:p>
            <a:pPr algn="just"/>
            <a:r>
              <a:rPr lang="fr-FR" sz="4400" dirty="0">
                <a:latin typeface="Arial Rounded MT Bold" panose="020F0704030504030204" pitchFamily="34" charset="0"/>
              </a:rPr>
              <a:t>Ceux, en petit nombre, qui échapperont à l'épée, retourneront du pays d'Égypte au pays de Juda. Mais tout le reste de Juda, tous ceux qui sont venus au pays d'Égypte pour y demeurer, sauront si ce sera ma parole ou la leur qui s'accomplira.</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2539526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92584E-534D-68AB-0A33-D93321DB89AC}"/>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9F1425E-E824-9F36-3D01-D7EC119FA51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marL="0" indent="0" algn="ctr">
              <a:buNone/>
            </a:pPr>
            <a:r>
              <a:rPr lang="fr-FR" dirty="0">
                <a:solidFill>
                  <a:srgbClr val="FF0000"/>
                </a:solidFill>
                <a:latin typeface="Arial Rounded MT Bold" panose="020F0704030504030204" pitchFamily="34" charset="0"/>
              </a:rPr>
              <a:t>LES AVERTISSEMENTS DE JUGEMENT PROMIS PAR DIEU POUR LA DESOBEISSANCE</a:t>
            </a:r>
            <a:endParaRPr lang="en-US" dirty="0">
              <a:solidFill>
                <a:srgbClr val="FF0000"/>
              </a:solidFill>
              <a:latin typeface="Arial Rounded MT Bold" panose="020F0704030504030204" pitchFamily="34" charset="0"/>
            </a:endParaRPr>
          </a:p>
          <a:p>
            <a:pPr algn="just"/>
            <a:r>
              <a:rPr lang="fr-FR" dirty="0" err="1">
                <a:latin typeface="Arial Rounded MT Bold" panose="020F0704030504030204" pitchFamily="34" charset="0"/>
              </a:rPr>
              <a:t>Levitique</a:t>
            </a:r>
            <a:r>
              <a:rPr lang="fr-FR" dirty="0">
                <a:latin typeface="Arial Rounded MT Bold" panose="020F0704030504030204" pitchFamily="34" charset="0"/>
              </a:rPr>
              <a:t> 26:14-25 </a:t>
            </a:r>
          </a:p>
          <a:p>
            <a:pPr algn="just"/>
            <a:r>
              <a:rPr lang="fr-FR" sz="3600" dirty="0">
                <a:solidFill>
                  <a:srgbClr val="FF0000"/>
                </a:solidFill>
                <a:latin typeface="Arial Rounded MT Bold" panose="020F0704030504030204" pitchFamily="34" charset="0"/>
              </a:rPr>
              <a:t>14¶ Mais si vous ne m'écoutez point et ne mettez point en pratique tous ces commandements,</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 15 si vous méprisez mes lois, et si votre âme a en horreur mes ordonnances, en sorte que vous ne pratiquiez point tous mes commandements et que vous rompiez mon alliance,</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4832886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F2E6DD-0E98-1099-403C-41C6891C381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1127FDC-3CB1-C948-4752-D8070633649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latin typeface="Arial Rounded MT Bold" panose="020F0704030504030204" pitchFamily="34" charset="0"/>
              </a:rPr>
              <a:t>16 voici alors ce que je vous ferai. J'enverrai sur vous la terreur, la consomption et la fièvre, qui rendront vos yeux languissants et votre âme souffrante; et vous sèmerez en vain vos semences: vos ennemis les dévoreront.</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 17 Je tournerai ma face contre vous, et vous serez battus devant vos ennemis; ceux qui vous haïssent domineront sur vous, et vous fuirez sans que l'on vous poursuive.</a:t>
            </a:r>
            <a:endParaRPr lang="en-US" sz="36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43429436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FBCDC-491C-D09C-6169-9736A4D74C7A}"/>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1D92E4-9F86-4B33-3324-D176C52EE8E5}"/>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lnSpcReduction="10000"/>
          </a:bodyPr>
          <a:lstStyle/>
          <a:p>
            <a:pPr algn="just"/>
            <a:r>
              <a:rPr lang="fr-FR" sz="4000" dirty="0">
                <a:latin typeface="Arial Rounded MT Bold" panose="020F0704030504030204" pitchFamily="34" charset="0"/>
              </a:rPr>
              <a:t>18 Si, malgré cela, vous ne m'écoutez point, je vous châtierai sept fois plus pour vos péchés.</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19 Je briserai l'orgueil de votre force, je rendrai votre ciel comme du fer, et votre terre comme de l'airain.</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 20 Votre force s'épuisera inutilement, votre terre ne donnera pas ses produits, et les arbres de la terre ne donneront pas leurs fruits.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152671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645EE-7224-D49F-2D26-BF4DA4FB243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E9DEB75-E6D5-1260-CFB1-10C62FFE2D3C}"/>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4000" dirty="0">
                <a:latin typeface="Arial Rounded MT Bold" panose="020F0704030504030204" pitchFamily="34" charset="0"/>
              </a:rPr>
              <a:t>21 Si vous me résistez et ne voulez point m'écouter, je vous frapperai sept fois plus selon vos péchés.</a:t>
            </a:r>
            <a:endParaRPr lang="en-US" sz="4000" dirty="0">
              <a:latin typeface="Arial Rounded MT Bold" panose="020F0704030504030204" pitchFamily="34" charset="0"/>
            </a:endParaRPr>
          </a:p>
          <a:p>
            <a:pPr algn="just"/>
            <a:r>
              <a:rPr lang="fr-FR" sz="4000" dirty="0">
                <a:solidFill>
                  <a:srgbClr val="FF0000"/>
                </a:solidFill>
                <a:latin typeface="Arial Rounded MT Bold" panose="020F0704030504030204" pitchFamily="34" charset="0"/>
              </a:rPr>
              <a:t> 22 J'enverrai contre vous les animaux des champs, qui vous priveront de vos enfants, qui détruiront votre bétail, et qui vous réduiront à un petit nombre; et vos chemins seront déserts.</a:t>
            </a:r>
            <a:endParaRPr lang="en-US" sz="4000" dirty="0">
              <a:solidFill>
                <a:srgbClr val="FF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077970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C210A-7857-E2BC-872C-D41900E2D2D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4789127-CD14-F1B9-4001-CA8B570B19D9}"/>
              </a:ext>
            </a:extLst>
          </p:cNvPr>
          <p:cNvSpPr>
            <a:spLocks noGrp="1"/>
          </p:cNvSpPr>
          <p:nvPr>
            <p:ph idx="1"/>
          </p:nvPr>
        </p:nvSpPr>
        <p:spPr>
          <a:xfrm>
            <a:off x="0" y="0"/>
            <a:ext cx="9144000" cy="6858000"/>
          </a:xfrm>
        </p:spPr>
        <p:style>
          <a:lnRef idx="1">
            <a:schemeClr val="accent3"/>
          </a:lnRef>
          <a:fillRef idx="2">
            <a:schemeClr val="accent3"/>
          </a:fillRef>
          <a:effectRef idx="1">
            <a:schemeClr val="accent3"/>
          </a:effectRef>
          <a:fontRef idx="minor">
            <a:schemeClr val="dk1"/>
          </a:fontRef>
        </p:style>
        <p:txBody>
          <a:bodyPr>
            <a:normAutofit/>
          </a:bodyPr>
          <a:lstStyle/>
          <a:p>
            <a:pPr algn="just"/>
            <a:r>
              <a:rPr lang="fr-FR" sz="3600" dirty="0">
                <a:latin typeface="Arial Rounded MT Bold" panose="020F0704030504030204" pitchFamily="34" charset="0"/>
              </a:rPr>
              <a:t>23 Si ces châtiments ne vous corrigent point et si vous me résistez,</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 24 je vous résisterai aussi et je vous frapperai sept fois plus pour vos péchés.</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 25 Je ferai venir contre vous l'épée, qui vengera mon alliance; quand vous vous rassemblerez dans vos villes, j'enverrai la peste au milieu de vous, et vous serez livrés aux mains de l'ennemi.</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17367929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65897-500F-1E5C-FA1B-3DF534CF2AE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130732-2A61-1CA4-2BE1-1A5E632F4508}"/>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a:bodyPr>
          <a:lstStyle/>
          <a:p>
            <a:pPr marL="0" indent="0" algn="ctr">
              <a:buNone/>
            </a:pPr>
            <a:r>
              <a:rPr lang="fr-FR" sz="4000" dirty="0">
                <a:solidFill>
                  <a:srgbClr val="FF0000"/>
                </a:solidFill>
                <a:latin typeface="Arial Rounded MT Bold" panose="020F0704030504030204" pitchFamily="34" charset="0"/>
              </a:rPr>
              <a:t>LES TENTATIVES DE DIEU POUR RAMENER SON PEUPLE AU BON SENS</a:t>
            </a:r>
            <a:endParaRPr lang="en-US" sz="4000" dirty="0">
              <a:solidFill>
                <a:srgbClr val="FF0000"/>
              </a:solidFill>
              <a:latin typeface="Arial Rounded MT Bold" panose="020F0704030504030204" pitchFamily="34" charset="0"/>
            </a:endParaRPr>
          </a:p>
          <a:p>
            <a:pPr algn="just"/>
            <a:r>
              <a:rPr lang="fr-FR" sz="4000" dirty="0">
                <a:latin typeface="Arial Rounded MT Bold" panose="020F0704030504030204" pitchFamily="34" charset="0"/>
              </a:rPr>
              <a:t>La 2:17 L'Éternel a exécuté ce qu'il avait résolu, Il a accompli la parole qu'il avait dès longtemps arrêtée, Il a détruit sans pitié; Il a fait de toi la joie de l'ennemi, Il a relevé la force de tes oppresseurs.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5003116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71267-FCD2-D81E-83C7-D1F841FDDCB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FBDA5C-C5C2-2DBC-738F-7381BA00C2AC}"/>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fr-FR" sz="3600" dirty="0">
                <a:solidFill>
                  <a:srgbClr val="FF0000"/>
                </a:solidFill>
                <a:latin typeface="Arial Rounded MT Bold" panose="020F0704030504030204" pitchFamily="34" charset="0"/>
              </a:rPr>
              <a:t>Mt 23:37-39 </a:t>
            </a:r>
            <a:r>
              <a:rPr lang="fr-FR" sz="3600" dirty="0">
                <a:latin typeface="Arial Rounded MT Bold" panose="020F0704030504030204" pitchFamily="34" charset="0"/>
              </a:rPr>
              <a:t>Jérusalem, Jérusalem, qui tues les prophètes et qui lapides ceux qui te sont envoyés, combien de fois ai-je voulu rassembler tes enfants, comme une poule rassemble ses poussins sous ses ailes, et vous ne l'avez pas voulu!</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38 Voici, votre maison vous sera laissée déserte;</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 39 car, je vous le dis, vous ne me verrez plus désormais, jusqu'à ce que vous disiez: Béni soit celui qui vient au nom du Seigneur!</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9389618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E0253-B4BE-2980-F6E4-2418B6C6FF75}"/>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C859DC-E963-AB63-17CB-8C642DB03BC9}"/>
              </a:ext>
            </a:extLst>
          </p:cNvPr>
          <p:cNvSpPr>
            <a:spLocks noGrp="1"/>
          </p:cNvSpPr>
          <p:nvPr>
            <p:ph idx="1"/>
          </p:nvPr>
        </p:nvSpPr>
        <p:spPr>
          <a:xfrm>
            <a:off x="0" y="0"/>
            <a:ext cx="9144000" cy="6858000"/>
          </a:xfrm>
        </p:spPr>
        <p:style>
          <a:lnRef idx="1">
            <a:schemeClr val="accent6"/>
          </a:lnRef>
          <a:fillRef idx="2">
            <a:schemeClr val="accent6"/>
          </a:fillRef>
          <a:effectRef idx="1">
            <a:schemeClr val="accent6"/>
          </a:effectRef>
          <a:fontRef idx="minor">
            <a:schemeClr val="dk1"/>
          </a:fontRef>
        </p:style>
        <p:txBody>
          <a:bodyPr>
            <a:normAutofit lnSpcReduction="10000"/>
          </a:bodyPr>
          <a:lstStyle/>
          <a:p>
            <a:pPr algn="just"/>
            <a:r>
              <a:rPr lang="fr-FR" sz="3600" b="1" dirty="0">
                <a:solidFill>
                  <a:srgbClr val="FF0000"/>
                </a:solidFill>
                <a:latin typeface="Arial Rounded MT Bold" panose="020F0704030504030204" pitchFamily="34" charset="0"/>
              </a:rPr>
              <a:t>Esaïe 48:17-19</a:t>
            </a:r>
            <a:r>
              <a:rPr lang="fr-FR" sz="3600" dirty="0">
                <a:solidFill>
                  <a:srgbClr val="FF0000"/>
                </a:solidFill>
                <a:latin typeface="Arial Rounded MT Bold" panose="020F0704030504030204" pitchFamily="34" charset="0"/>
              </a:rPr>
              <a:t> </a:t>
            </a:r>
            <a:r>
              <a:rPr lang="fr-FR" sz="3600" dirty="0">
                <a:latin typeface="Arial Rounded MT Bold" panose="020F0704030504030204" pitchFamily="34" charset="0"/>
              </a:rPr>
              <a:t>Ainsi parle l'Éternel, ton rédempteur, le Saint d'Israël: Moi, l'Éternel, ton Dieu, je t'instruis pour ton bien, Je te conduis dans la voie que tu dois suivre.</a:t>
            </a:r>
            <a:endParaRPr lang="en-US" sz="3600" dirty="0">
              <a:latin typeface="Arial Rounded MT Bold" panose="020F0704030504030204" pitchFamily="34" charset="0"/>
            </a:endParaRPr>
          </a:p>
          <a:p>
            <a:pPr algn="just"/>
            <a:r>
              <a:rPr lang="fr-FR" sz="3600" dirty="0">
                <a:solidFill>
                  <a:srgbClr val="FF0000"/>
                </a:solidFill>
                <a:latin typeface="Arial Rounded MT Bold" panose="020F0704030504030204" pitchFamily="34" charset="0"/>
              </a:rPr>
              <a:t> 18 Oh! si tu étais attentif à mes commandements! Ton bien-être serait comme un fleuve, Et ton bonheur comme les flots de la mer;</a:t>
            </a:r>
            <a:endParaRPr lang="en-US" sz="3600" dirty="0">
              <a:solidFill>
                <a:srgbClr val="FF0000"/>
              </a:solidFill>
              <a:latin typeface="Arial Rounded MT Bold" panose="020F0704030504030204" pitchFamily="34" charset="0"/>
            </a:endParaRPr>
          </a:p>
          <a:p>
            <a:pPr algn="just"/>
            <a:r>
              <a:rPr lang="fr-FR" sz="3600" dirty="0">
                <a:latin typeface="Arial Rounded MT Bold" panose="020F0704030504030204" pitchFamily="34" charset="0"/>
              </a:rPr>
              <a:t> 19 Ta postérité serait comme le sable, Et les fruits de tes entrailles comme les grains de sable; Ton nom ne serait point effacé, anéanti devant moi.</a:t>
            </a:r>
            <a:endParaRPr lang="en-US" sz="36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84683630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27F2E-EC0D-80D3-AB18-0CF7827284F9}"/>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B585772-D83E-A213-2770-A72D67DE90D4}"/>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algn="just"/>
            <a:r>
              <a:rPr lang="fr-FR" sz="4000" b="1" dirty="0">
                <a:solidFill>
                  <a:srgbClr val="0033CC"/>
                </a:solidFill>
                <a:latin typeface="Arial Rounded MT Bold" panose="020F0704030504030204" pitchFamily="34" charset="0"/>
              </a:rPr>
              <a:t>CONCLUSION</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Choisissons tous la vie et le bonheur que Dieu offre a son peuple. Le secret du bonheur se trouve dans l’obéissance à Dieu.</a:t>
            </a:r>
            <a:endParaRPr lang="en-US" sz="4000" dirty="0">
              <a:latin typeface="Arial Rounded MT Bold" panose="020F0704030504030204" pitchFamily="34" charset="0"/>
            </a:endParaRPr>
          </a:p>
          <a:p>
            <a:pPr lvl="0" algn="just"/>
            <a:r>
              <a:rPr lang="fr-FR" sz="4000" dirty="0">
                <a:solidFill>
                  <a:srgbClr val="0033CC"/>
                </a:solidFill>
                <a:latin typeface="Arial Rounded MT Bold" panose="020F0704030504030204" pitchFamily="34" charset="0"/>
              </a:rPr>
              <a:t>Il ne s’agit pas seulement des Enfants d’Israel, Dieu se lamente de tous ses enfants qui prennent la route du détour.</a:t>
            </a:r>
            <a:endParaRPr lang="en-US" sz="4000" dirty="0">
              <a:solidFill>
                <a:srgbClr val="0033CC"/>
              </a:solidFill>
              <a:latin typeface="Arial Rounded MT Bold" panose="020F0704030504030204" pitchFamily="34" charset="0"/>
            </a:endParaRPr>
          </a:p>
          <a:p>
            <a:pPr lvl="0" algn="just"/>
            <a:r>
              <a:rPr lang="fr-FR" sz="4000" dirty="0">
                <a:latin typeface="Arial Rounded MT Bold" panose="020F0704030504030204" pitchFamily="34" charset="0"/>
              </a:rPr>
              <a:t>Dieu se lamente aujourd’hui sur tous ceux qui furent jadis en alliance avec Lui et qui ne le sont plus.</a:t>
            </a:r>
            <a:endParaRPr lang="en-US" sz="40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420885177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B2AC4-65B1-DEF0-2F00-EC263A232E7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F64182-0B23-2098-4EC3-C9B774846F8A}"/>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fontScale="92500" lnSpcReduction="10000"/>
          </a:bodyPr>
          <a:lstStyle/>
          <a:p>
            <a:pPr lvl="0" algn="just"/>
            <a:r>
              <a:rPr lang="fr-FR" sz="4400" dirty="0">
                <a:latin typeface="Arial Rounded MT Bold" panose="020F0704030504030204" pitchFamily="34" charset="0"/>
              </a:rPr>
              <a:t>Dieu se frisonne sur ses enfants prodigues, qui sont en train de vivre l’enfer sur terre à cause des conséquences de leurs inconséquences.</a:t>
            </a:r>
            <a:endParaRPr lang="en-US" sz="4400" dirty="0">
              <a:latin typeface="Arial Rounded MT Bold" panose="020F0704030504030204" pitchFamily="34" charset="0"/>
            </a:endParaRPr>
          </a:p>
          <a:p>
            <a:pPr algn="just"/>
            <a:r>
              <a:rPr lang="fr-FR" sz="4400" dirty="0">
                <a:solidFill>
                  <a:srgbClr val="0033CC"/>
                </a:solidFill>
                <a:latin typeface="Arial Rounded MT Bold" panose="020F0704030504030204" pitchFamily="34" charset="0"/>
              </a:rPr>
              <a:t>Dieu attend qu’ils prennent conscience de leurs torts et pendre la route de la repentance.</a:t>
            </a:r>
            <a:r>
              <a:rPr lang="fr-FR" sz="4400" dirty="0">
                <a:latin typeface="Arial Rounded MT Bold" panose="020F0704030504030204" pitchFamily="34" charset="0"/>
              </a:rPr>
              <a:t> </a:t>
            </a:r>
          </a:p>
          <a:p>
            <a:pPr algn="just"/>
            <a:r>
              <a:rPr lang="fr-FR" sz="4400" dirty="0">
                <a:latin typeface="Arial Rounded MT Bold" panose="020F0704030504030204" pitchFamily="34" charset="0"/>
              </a:rPr>
              <a:t>Heb 10:38 Et mon juste vivra par la foi; mais, s'il se retire, mon âme ne prend pas plaisir en lui.</a:t>
            </a:r>
            <a:endParaRPr lang="en-US" sz="4400" dirty="0">
              <a:latin typeface="Arial Rounded MT Bold" panose="020F0704030504030204" pitchFamily="34" charset="0"/>
            </a:endParaRPr>
          </a:p>
          <a:p>
            <a:pPr lvl="0" algn="just"/>
            <a:endParaRPr lang="en-US" sz="4400" dirty="0">
              <a:solidFill>
                <a:srgbClr val="0033CC"/>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372450850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15376-83F4-8717-16E8-240BA5814D1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3E518B-2F46-70EF-C0E1-2DCF2F5D9C37}"/>
              </a:ext>
            </a:extLst>
          </p:cNvPr>
          <p:cNvSpPr>
            <a:spLocks noGrp="1"/>
          </p:cNvSpPr>
          <p:nvPr>
            <p:ph idx="1"/>
          </p:nvPr>
        </p:nvSpPr>
        <p:spPr>
          <a:xfrm>
            <a:off x="0" y="0"/>
            <a:ext cx="9144000" cy="6858000"/>
          </a:xfrm>
          <a:solidFill>
            <a:schemeClr val="accent1">
              <a:lumMod val="20000"/>
              <a:lumOff val="80000"/>
            </a:schemeClr>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000" dirty="0">
                <a:solidFill>
                  <a:srgbClr val="0033CC"/>
                </a:solidFill>
                <a:latin typeface="Arial Rounded MT Bold" panose="020F0704030504030204" pitchFamily="34" charset="0"/>
              </a:rPr>
              <a:t>Jeremie 29:11 Car je connais les projets que j'ai formés sur vous, dit l'Éternel, projets de paix et non de malheur, afin de vous donner un avenir et de l'espérance.</a:t>
            </a:r>
          </a:p>
          <a:p>
            <a:pPr algn="just"/>
            <a:r>
              <a:rPr lang="fr-FR" b="1" dirty="0">
                <a:solidFill>
                  <a:schemeClr val="accent6">
                    <a:lumMod val="75000"/>
                  </a:schemeClr>
                </a:solidFill>
                <a:latin typeface="Arial Rounded MT Bold" panose="020F0704030504030204" pitchFamily="34" charset="0"/>
              </a:rPr>
              <a:t>CTRC THÈME 2026 </a:t>
            </a:r>
            <a:endParaRPr lang="en-US" dirty="0">
              <a:solidFill>
                <a:schemeClr val="accent6">
                  <a:lumMod val="75000"/>
                </a:schemeClr>
              </a:solidFill>
              <a:latin typeface="Arial Rounded MT Bold" panose="020F0704030504030204" pitchFamily="34" charset="0"/>
            </a:endParaRPr>
          </a:p>
          <a:p>
            <a:pPr algn="just"/>
            <a:r>
              <a:rPr lang="fr-FR" sz="4000" b="1" dirty="0">
                <a:latin typeface="Arial Rounded MT Bold" panose="020F0704030504030204" pitchFamily="34" charset="0"/>
              </a:rPr>
              <a:t>Oh ! si mon peuple m’écoutait, s’il marchait dans mes voies, leur bonheur durerait toujours</a:t>
            </a:r>
            <a:endParaRPr lang="en-US" sz="4000" dirty="0">
              <a:latin typeface="Arial Rounded MT Bold" panose="020F0704030504030204" pitchFamily="34" charset="0"/>
            </a:endParaRPr>
          </a:p>
          <a:p>
            <a:pPr algn="r"/>
            <a:r>
              <a:rPr lang="fr-FR" dirty="0">
                <a:solidFill>
                  <a:schemeClr val="accent6">
                    <a:lumMod val="75000"/>
                  </a:schemeClr>
                </a:solidFill>
                <a:latin typeface="Arial Rounded MT Bold" panose="020F0704030504030204" pitchFamily="34" charset="0"/>
              </a:rPr>
              <a:t>AMEN </a:t>
            </a:r>
            <a:r>
              <a:rPr lang="fr-FR" dirty="0">
                <a:latin typeface="Arial Rounded MT Bold" panose="020F0704030504030204" pitchFamily="34" charset="0"/>
              </a:rPr>
              <a:t>!</a:t>
            </a:r>
            <a:endParaRPr lang="en-US" dirty="0">
              <a:latin typeface="Arial Rounded MT Bold" panose="020F0704030504030204" pitchFamily="34" charset="0"/>
            </a:endParaRPr>
          </a:p>
          <a:p>
            <a:pPr algn="just"/>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42100643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0B091B-7CEB-8C95-C68E-D34C4EBDB83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941B4B5-BC0F-14A1-7B3E-3E9909528F60}"/>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000" b="1" dirty="0">
                <a:solidFill>
                  <a:srgbClr val="0033CC"/>
                </a:solidFill>
                <a:latin typeface="Arial Rounded MT Bold" panose="020F0704030504030204" pitchFamily="34" charset="0"/>
              </a:rPr>
              <a:t>34 </a:t>
            </a:r>
            <a:r>
              <a:rPr lang="fr-FR" sz="4000" b="1" dirty="0" err="1">
                <a:solidFill>
                  <a:srgbClr val="0033CC"/>
                </a:solidFill>
                <a:latin typeface="Arial Rounded MT Bold" panose="020F0704030504030204" pitchFamily="34" charset="0"/>
              </a:rPr>
              <a:t>Kreyol</a:t>
            </a:r>
            <a:r>
              <a:rPr lang="fr-FR" sz="4000" b="1" dirty="0">
                <a:solidFill>
                  <a:srgbClr val="0033CC"/>
                </a:solidFill>
                <a:latin typeface="Arial Rounded MT Bold" panose="020F0704030504030204" pitchFamily="34" charset="0"/>
              </a:rPr>
              <a:t> Chant d'Espérance </a:t>
            </a:r>
          </a:p>
          <a:p>
            <a:pPr marL="0" indent="0" algn="ctr">
              <a:buNone/>
            </a:pPr>
            <a:r>
              <a:rPr lang="fr-FR" sz="4000" b="1" dirty="0">
                <a:solidFill>
                  <a:srgbClr val="0033CC"/>
                </a:solidFill>
                <a:latin typeface="Arial Rounded MT Bold" panose="020F0704030504030204" pitchFamily="34" charset="0"/>
              </a:rPr>
              <a:t>1</a:t>
            </a:r>
            <a:br>
              <a:rPr lang="fr-FR" sz="4000" dirty="0">
                <a:latin typeface="Arial Rounded MT Bold" panose="020F0704030504030204" pitchFamily="34" charset="0"/>
              </a:rPr>
            </a:br>
            <a:r>
              <a:rPr lang="fr-FR" sz="4000" dirty="0" err="1">
                <a:latin typeface="Arial Rounded MT Bold" panose="020F0704030504030204" pitchFamily="34" charset="0"/>
              </a:rPr>
              <a:t>Èske</a:t>
            </a:r>
            <a:r>
              <a:rPr lang="fr-FR" sz="4000" dirty="0">
                <a:latin typeface="Arial Rounded MT Bold" panose="020F0704030504030204" pitchFamily="34" charset="0"/>
              </a:rPr>
              <a:t> w ta </a:t>
            </a:r>
            <a:r>
              <a:rPr lang="fr-FR" sz="4000" dirty="0" err="1">
                <a:latin typeface="Arial Rounded MT Bold" panose="020F0704030504030204" pitchFamily="34" charset="0"/>
              </a:rPr>
              <a:t>vle</a:t>
            </a:r>
            <a:r>
              <a:rPr lang="fr-FR" sz="4000" dirty="0">
                <a:latin typeface="Arial Rounded MT Bold" panose="020F0704030504030204" pitchFamily="34" charset="0"/>
              </a:rPr>
              <a:t> </a:t>
            </a:r>
            <a:r>
              <a:rPr lang="fr-FR" sz="4000" dirty="0" err="1">
                <a:latin typeface="Arial Rounded MT Bold" panose="020F0704030504030204" pitchFamily="34" charset="0"/>
              </a:rPr>
              <a:t>viv</a:t>
            </a:r>
            <a:r>
              <a:rPr lang="fr-FR" sz="4000" dirty="0">
                <a:latin typeface="Arial Rounded MT Bold" panose="020F0704030504030204" pitchFamily="34" charset="0"/>
              </a:rPr>
              <a:t> pou</a:t>
            </a:r>
            <a:br>
              <a:rPr lang="fr-FR" sz="4000" dirty="0">
                <a:latin typeface="Arial Rounded MT Bold" panose="020F0704030504030204" pitchFamily="34" charset="0"/>
              </a:rPr>
            </a:br>
            <a:r>
              <a:rPr lang="fr-FR" sz="4000" dirty="0" err="1">
                <a:latin typeface="Arial Rounded MT Bold" panose="020F0704030504030204" pitchFamily="34" charset="0"/>
              </a:rPr>
              <a:t>Jezi</a:t>
            </a:r>
            <a:r>
              <a:rPr lang="fr-FR" sz="4000" dirty="0">
                <a:latin typeface="Arial Rounded MT Bold" panose="020F0704030504030204" pitchFamily="34" charset="0"/>
              </a:rPr>
              <a:t> </a:t>
            </a:r>
            <a:r>
              <a:rPr lang="fr-FR" sz="4000" dirty="0" err="1">
                <a:latin typeface="Arial Rounded MT Bold" panose="020F0704030504030204" pitchFamily="34" charset="0"/>
              </a:rPr>
              <a:t>nèt</a:t>
            </a:r>
            <a:r>
              <a:rPr lang="fr-FR" sz="4000" dirty="0">
                <a:latin typeface="Arial Rounded MT Bold" panose="020F0704030504030204" pitchFamily="34" charset="0"/>
              </a:rPr>
              <a:t> e pou </a:t>
            </a:r>
            <a:r>
              <a:rPr lang="fr-FR" sz="4000" dirty="0" err="1">
                <a:latin typeface="Arial Rounded MT Bold" panose="020F0704030504030204" pitchFamily="34" charset="0"/>
              </a:rPr>
              <a:t>toujou</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Èske</a:t>
            </a:r>
            <a:r>
              <a:rPr lang="fr-FR" sz="4000" dirty="0">
                <a:latin typeface="Arial Rounded MT Bold" panose="020F0704030504030204" pitchFamily="34" charset="0"/>
              </a:rPr>
              <a:t> ou </a:t>
            </a:r>
            <a:r>
              <a:rPr lang="fr-FR" sz="4000" dirty="0" err="1">
                <a:latin typeface="Arial Rounded MT Bold" panose="020F0704030504030204" pitchFamily="34" charset="0"/>
              </a:rPr>
              <a:t>vle</a:t>
            </a:r>
            <a:r>
              <a:rPr lang="fr-FR" sz="4000" dirty="0">
                <a:latin typeface="Arial Rounded MT Bold" panose="020F0704030504030204" pitchFamily="34" charset="0"/>
              </a:rPr>
              <a:t> mache</a:t>
            </a:r>
            <a:br>
              <a:rPr lang="fr-FR" sz="4000" dirty="0">
                <a:latin typeface="Arial Rounded MT Bold" panose="020F0704030504030204" pitchFamily="34" charset="0"/>
              </a:rPr>
            </a:br>
            <a:r>
              <a:rPr lang="fr-FR" sz="4000" dirty="0" err="1">
                <a:latin typeface="Arial Rounded MT Bold" panose="020F0704030504030204" pitchFamily="34" charset="0"/>
              </a:rPr>
              <a:t>Avèk</a:t>
            </a:r>
            <a:r>
              <a:rPr lang="fr-FR" sz="4000" dirty="0">
                <a:latin typeface="Arial Rounded MT Bold" panose="020F0704030504030204" pitchFamily="34" charset="0"/>
              </a:rPr>
              <a:t> li </a:t>
            </a:r>
            <a:r>
              <a:rPr lang="fr-FR" sz="4000" dirty="0" err="1">
                <a:latin typeface="Arial Rounded MT Bold" panose="020F0704030504030204" pitchFamily="34" charset="0"/>
              </a:rPr>
              <a:t>toulejou</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err="1">
                <a:latin typeface="Arial Rounded MT Bold" panose="020F0704030504030204" pitchFamily="34" charset="0"/>
              </a:rPr>
              <a:t>Èske</a:t>
            </a:r>
            <a:r>
              <a:rPr lang="fr-FR" sz="4000" dirty="0">
                <a:latin typeface="Arial Rounded MT Bold" panose="020F0704030504030204" pitchFamily="34" charset="0"/>
              </a:rPr>
              <a:t> ou </a:t>
            </a:r>
            <a:r>
              <a:rPr lang="fr-FR" sz="4000" dirty="0" err="1">
                <a:latin typeface="Arial Rounded MT Bold" panose="020F0704030504030204" pitchFamily="34" charset="0"/>
              </a:rPr>
              <a:t>vle</a:t>
            </a:r>
            <a:r>
              <a:rPr lang="fr-FR" sz="4000" dirty="0">
                <a:latin typeface="Arial Rounded MT Bold" panose="020F0704030504030204" pitchFamily="34" charset="0"/>
              </a:rPr>
              <a:t> li pote </a:t>
            </a:r>
            <a:r>
              <a:rPr lang="fr-FR" sz="4000" dirty="0" err="1">
                <a:latin typeface="Arial Rounded MT Bold" panose="020F0704030504030204" pitchFamily="34" charset="0"/>
              </a:rPr>
              <a:t>chay</a:t>
            </a:r>
            <a:r>
              <a:rPr lang="fr-FR" sz="4000" dirty="0">
                <a:latin typeface="Arial Rounded MT Bold" panose="020F0704030504030204" pitchFamily="34" charset="0"/>
              </a:rPr>
              <a:t> ou,</a:t>
            </a:r>
            <a:br>
              <a:rPr lang="fr-FR" sz="4000" dirty="0">
                <a:latin typeface="Arial Rounded MT Bold" panose="020F0704030504030204" pitchFamily="34" charset="0"/>
              </a:rPr>
            </a:br>
            <a:r>
              <a:rPr lang="fr-FR" sz="4000" dirty="0" err="1">
                <a:latin typeface="Arial Rounded MT Bold" panose="020F0704030504030204" pitchFamily="34" charset="0"/>
              </a:rPr>
              <a:t>Soutni</a:t>
            </a:r>
            <a:r>
              <a:rPr lang="fr-FR" sz="4000" dirty="0">
                <a:latin typeface="Arial Rounded MT Bold" panose="020F0704030504030204" pitchFamily="34" charset="0"/>
              </a:rPr>
              <a:t> </a:t>
            </a:r>
            <a:r>
              <a:rPr lang="fr-FR" sz="4000" dirty="0" err="1">
                <a:latin typeface="Arial Rounded MT Bold" panose="020F0704030504030204" pitchFamily="34" charset="0"/>
              </a:rPr>
              <a:t>kè</a:t>
            </a:r>
            <a:r>
              <a:rPr lang="fr-FR" sz="4000" dirty="0">
                <a:latin typeface="Arial Rounded MT Bold" panose="020F0704030504030204" pitchFamily="34" charset="0"/>
              </a:rPr>
              <a:t> ou </a:t>
            </a:r>
            <a:r>
              <a:rPr lang="fr-FR" sz="4000" dirty="0" err="1">
                <a:latin typeface="Arial Rounded MT Bold" panose="020F0704030504030204" pitchFamily="34" charset="0"/>
              </a:rPr>
              <a:t>tou</a:t>
            </a:r>
            <a:r>
              <a:rPr lang="fr-FR" sz="4000" dirty="0">
                <a:latin typeface="Arial Rounded MT Bold" panose="020F0704030504030204" pitchFamily="34" charset="0"/>
              </a:rPr>
              <a:t>?</a:t>
            </a:r>
            <a:br>
              <a:rPr lang="fr-FR" sz="4000" dirty="0">
                <a:latin typeface="Arial Rounded MT Bold" panose="020F0704030504030204" pitchFamily="34" charset="0"/>
              </a:rPr>
            </a:br>
            <a:r>
              <a:rPr lang="fr-FR" sz="4000" dirty="0">
                <a:latin typeface="Arial Rounded MT Bold" panose="020F0704030504030204" pitchFamily="34" charset="0"/>
              </a:rPr>
              <a:t>Kite l </a:t>
            </a:r>
            <a:r>
              <a:rPr lang="fr-FR" sz="4000" dirty="0" err="1">
                <a:latin typeface="Arial Rounded MT Bold" panose="020F0704030504030204" pitchFamily="34" charset="0"/>
              </a:rPr>
              <a:t>fè</a:t>
            </a:r>
            <a:r>
              <a:rPr lang="fr-FR" sz="4000" dirty="0">
                <a:latin typeface="Arial Rounded MT Bold" panose="020F0704030504030204" pitchFamily="34" charset="0"/>
              </a:rPr>
              <a:t> ou </a:t>
            </a:r>
            <a:r>
              <a:rPr lang="fr-FR" sz="4000" dirty="0" err="1">
                <a:latin typeface="Arial Rounded MT Bold" panose="020F0704030504030204" pitchFamily="34" charset="0"/>
              </a:rPr>
              <a:t>kon</a:t>
            </a:r>
            <a:r>
              <a:rPr lang="fr-FR" sz="4000" dirty="0">
                <a:latin typeface="Arial Rounded MT Bold" panose="020F0704030504030204" pitchFamily="34" charset="0"/>
              </a:rPr>
              <a:t> li </a:t>
            </a:r>
            <a:r>
              <a:rPr lang="fr-FR" sz="4000" dirty="0" err="1">
                <a:latin typeface="Arial Rounded MT Bold" panose="020F0704030504030204" pitchFamily="34" charset="0"/>
              </a:rPr>
              <a:t>vle</a:t>
            </a:r>
            <a:r>
              <a:rPr lang="fr-FR" sz="4000" dirty="0">
                <a:latin typeface="Arial Rounded MT Bold" panose="020F0704030504030204" pitchFamily="34" charset="0"/>
              </a:rPr>
              <a:t>.</a:t>
            </a:r>
            <a:br>
              <a:rPr lang="fr-FR" dirty="0">
                <a:latin typeface="Arial Rounded MT Bold" panose="020F0704030504030204" pitchFamily="34" charset="0"/>
              </a:rPr>
            </a:b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20710279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F4705F-2279-63A0-B082-3FC3A5DC595B}"/>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5CB6B5-CF10-1B55-018F-DE19A0010FCE}"/>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Kè</a:t>
            </a:r>
            <a:br>
              <a:rPr lang="fr-FR" sz="4400" dirty="0">
                <a:latin typeface="Arial Rounded MT Bold" panose="020F0704030504030204" pitchFamily="34" charset="0"/>
              </a:rPr>
            </a:br>
            <a:r>
              <a:rPr lang="fr-FR" sz="4400" dirty="0">
                <a:solidFill>
                  <a:srgbClr val="C00000"/>
                </a:solidFill>
                <a:latin typeface="Arial Rounded MT Bold" panose="020F0704030504030204" pitchFamily="34" charset="0"/>
              </a:rPr>
              <a:t>Pisans li ka </a:t>
            </a:r>
            <a:r>
              <a:rPr lang="fr-FR" sz="4400" dirty="0" err="1">
                <a:solidFill>
                  <a:srgbClr val="C00000"/>
                </a:solidFill>
                <a:latin typeface="Arial Rounded MT Bold" panose="020F0704030504030204" pitchFamily="34" charset="0"/>
              </a:rPr>
              <a:t>fè</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sa ou </a:t>
            </a:r>
            <a:r>
              <a:rPr lang="fr-FR" sz="4400" dirty="0" err="1">
                <a:solidFill>
                  <a:srgbClr val="C00000"/>
                </a:solidFill>
                <a:latin typeface="Arial Rounded MT Bold" panose="020F0704030504030204" pitchFamily="34" charset="0"/>
              </a:rPr>
              <a:t>dwe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a:solidFill>
                  <a:srgbClr val="C00000"/>
                </a:solidFill>
                <a:latin typeface="Arial Rounded MT Bold" panose="020F0704030504030204" pitchFamily="34" charset="0"/>
              </a:rPr>
              <a:t>San l ka </a:t>
            </a:r>
            <a:r>
              <a:rPr lang="fr-FR" sz="4400" dirty="0" err="1">
                <a:solidFill>
                  <a:srgbClr val="C00000"/>
                </a:solidFill>
                <a:latin typeface="Arial Rounded MT Bold" panose="020F0704030504030204" pitchFamily="34" charset="0"/>
              </a:rPr>
              <a:t>netwaye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kè</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Lanmou</a:t>
            </a:r>
            <a:r>
              <a:rPr lang="fr-FR" sz="4400" dirty="0">
                <a:solidFill>
                  <a:srgbClr val="C00000"/>
                </a:solidFill>
                <a:latin typeface="Arial Rounded MT Bold" panose="020F0704030504030204" pitchFamily="34" charset="0"/>
              </a:rPr>
              <a:t> li va </a:t>
            </a:r>
            <a:r>
              <a:rPr lang="fr-FR" sz="4400" dirty="0" err="1">
                <a:solidFill>
                  <a:srgbClr val="C00000"/>
                </a:solidFill>
                <a:latin typeface="Arial Rounded MT Bold" panose="020F0704030504030204" pitchFamily="34" charset="0"/>
              </a:rPr>
              <a:t>plen</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nanm</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si ou </a:t>
            </a:r>
            <a:r>
              <a:rPr lang="fr-FR" sz="4400" dirty="0" err="1">
                <a:solidFill>
                  <a:srgbClr val="C00000"/>
                </a:solidFill>
                <a:latin typeface="Arial Rounded MT Bold" panose="020F0704030504030204" pitchFamily="34" charset="0"/>
              </a:rPr>
              <a:t>kwè</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Pito</a:t>
            </a:r>
            <a:r>
              <a:rPr lang="fr-FR" sz="4400" dirty="0">
                <a:solidFill>
                  <a:srgbClr val="C00000"/>
                </a:solidFill>
                <a:latin typeface="Arial Rounded MT Bold" panose="020F0704030504030204" pitchFamily="34" charset="0"/>
              </a:rPr>
              <a:t> w kite l </a:t>
            </a:r>
            <a:r>
              <a:rPr lang="fr-FR" sz="4400" dirty="0" err="1">
                <a:solidFill>
                  <a:srgbClr val="C00000"/>
                </a:solidFill>
                <a:latin typeface="Arial Rounded MT Bold" panose="020F0704030504030204" pitchFamily="34" charset="0"/>
              </a:rPr>
              <a:t>kondui</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vle</a:t>
            </a:r>
            <a:r>
              <a:rPr lang="fr-FR" sz="4400" dirty="0">
                <a:solidFill>
                  <a:srgbClr val="C00000"/>
                </a:solidFill>
                <a:latin typeface="Arial Rounded MT Bold" panose="020F0704030504030204" pitchFamily="34" charset="0"/>
              </a:rPr>
              <a:t>.</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27651306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010F8-DCAF-222F-B3CC-F56AE445C85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B7EB19-C326-BB55-25EE-B8E75E4D9ADB}"/>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2</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w </a:t>
            </a:r>
            <a:r>
              <a:rPr lang="fr-FR" sz="4400" dirty="0" err="1">
                <a:latin typeface="Arial Rounded MT Bold" panose="020F0704030504030204" pitchFamily="34" charset="0"/>
              </a:rPr>
              <a:t>vle</a:t>
            </a:r>
            <a:r>
              <a:rPr lang="fr-FR" sz="4400" dirty="0">
                <a:latin typeface="Arial Rounded MT Bold" panose="020F0704030504030204" pitchFamily="34" charset="0"/>
              </a:rPr>
              <a:t> li </a:t>
            </a:r>
            <a:r>
              <a:rPr lang="fr-FR" sz="4400" dirty="0" err="1">
                <a:latin typeface="Arial Rounded MT Bold" panose="020F0704030504030204" pitchFamily="34" charset="0"/>
              </a:rPr>
              <a:t>fè</a:t>
            </a:r>
            <a:r>
              <a:rPr lang="fr-FR" sz="4400" dirty="0">
                <a:latin typeface="Arial Rounded MT Bold" panose="020F0704030504030204" pitchFamily="34" charset="0"/>
              </a:rPr>
              <a:t> ou lib pou</a:t>
            </a:r>
            <a:br>
              <a:rPr lang="fr-FR" sz="4400" dirty="0">
                <a:latin typeface="Arial Rounded MT Bold" panose="020F0704030504030204" pitchFamily="34" charset="0"/>
              </a:rPr>
            </a:br>
            <a:r>
              <a:rPr lang="fr-FR" sz="4400" dirty="0" err="1">
                <a:latin typeface="Arial Rounded MT Bold" panose="020F0704030504030204" pitchFamily="34" charset="0"/>
              </a:rPr>
              <a:t>Suiv</a:t>
            </a:r>
            <a:r>
              <a:rPr lang="fr-FR" sz="4400" dirty="0">
                <a:latin typeface="Arial Rounded MT Bold" panose="020F0704030504030204" pitchFamily="34" charset="0"/>
              </a:rPr>
              <a:t> li </a:t>
            </a:r>
            <a:r>
              <a:rPr lang="fr-FR" sz="4400" dirty="0" err="1">
                <a:latin typeface="Arial Rounded MT Bold" panose="020F0704030504030204" pitchFamily="34" charset="0"/>
              </a:rPr>
              <a:t>koutkekout</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vle</a:t>
            </a:r>
            <a:r>
              <a:rPr lang="fr-FR" sz="4400" dirty="0">
                <a:latin typeface="Arial Rounded MT Bold" panose="020F0704030504030204" pitchFamily="34" charset="0"/>
              </a:rPr>
              <a:t> </a:t>
            </a:r>
            <a:r>
              <a:rPr lang="fr-FR" sz="4400" dirty="0" err="1">
                <a:latin typeface="Arial Rounded MT Bold" panose="020F0704030504030204" pitchFamily="34" charset="0"/>
              </a:rPr>
              <a:t>kouraj</a:t>
            </a:r>
            <a:r>
              <a:rPr lang="fr-FR" sz="4400" dirty="0">
                <a:latin typeface="Arial Rounded MT Bold" panose="020F0704030504030204" pitchFamily="34" charset="0"/>
              </a:rPr>
              <a:t> pou</a:t>
            </a:r>
            <a:br>
              <a:rPr lang="fr-FR" sz="4400" dirty="0">
                <a:latin typeface="Arial Rounded MT Bold" panose="020F0704030504030204" pitchFamily="34" charset="0"/>
              </a:rPr>
            </a:br>
            <a:r>
              <a:rPr lang="fr-FR" sz="4400" dirty="0" err="1">
                <a:latin typeface="Arial Rounded MT Bold" panose="020F0704030504030204" pitchFamily="34" charset="0"/>
              </a:rPr>
              <a:t>Fè</a:t>
            </a:r>
            <a:r>
              <a:rPr lang="fr-FR" sz="4400" dirty="0">
                <a:latin typeface="Arial Rounded MT Bold" panose="020F0704030504030204" pitchFamily="34" charset="0"/>
              </a:rPr>
              <a:t> </a:t>
            </a:r>
            <a:r>
              <a:rPr lang="fr-FR" sz="4400" dirty="0" err="1">
                <a:latin typeface="Arial Rounded MT Bold" panose="020F0704030504030204" pitchFamily="34" charset="0"/>
              </a:rPr>
              <a:t>nenpòt</a:t>
            </a:r>
            <a:r>
              <a:rPr lang="fr-FR" sz="4400" dirty="0">
                <a:latin typeface="Arial Rounded MT Bold" panose="020F0704030504030204" pitchFamily="34" charset="0"/>
              </a:rPr>
              <a:t> </a:t>
            </a:r>
            <a:r>
              <a:rPr lang="fr-FR" sz="4400" dirty="0" err="1">
                <a:latin typeface="Arial Rounded MT Bold" panose="020F0704030504030204" pitchFamily="34" charset="0"/>
              </a:rPr>
              <a:t>ki</a:t>
            </a:r>
            <a:r>
              <a:rPr lang="fr-FR" sz="4400" dirty="0">
                <a:latin typeface="Arial Rounded MT Bold" panose="020F0704030504030204" pitchFamily="34" charset="0"/>
              </a:rPr>
              <a:t> </a:t>
            </a:r>
            <a:r>
              <a:rPr lang="fr-FR" sz="4400" dirty="0" err="1">
                <a:latin typeface="Arial Rounded MT Bold" panose="020F0704030504030204" pitchFamily="34" charset="0"/>
              </a:rPr>
              <a:t>wout</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vle</a:t>
            </a:r>
            <a:r>
              <a:rPr lang="fr-FR" sz="4400" dirty="0">
                <a:latin typeface="Arial Rounded MT Bold" panose="020F0704030504030204" pitchFamily="34" charset="0"/>
              </a:rPr>
              <a:t> li </a:t>
            </a:r>
            <a:r>
              <a:rPr lang="fr-FR" sz="4400" dirty="0" err="1">
                <a:latin typeface="Arial Rounded MT Bold" panose="020F0704030504030204" pitchFamily="34" charset="0"/>
              </a:rPr>
              <a:t>delivre</a:t>
            </a:r>
            <a:r>
              <a:rPr lang="fr-FR" sz="4400" dirty="0">
                <a:latin typeface="Arial Rounded MT Bold" panose="020F0704030504030204" pitchFamily="34" charset="0"/>
              </a:rPr>
              <a:t> ou</a:t>
            </a:r>
            <a:br>
              <a:rPr lang="fr-FR" sz="4400" dirty="0">
                <a:latin typeface="Arial Rounded MT Bold" panose="020F0704030504030204" pitchFamily="34" charset="0"/>
              </a:rPr>
            </a:br>
            <a:r>
              <a:rPr lang="fr-FR" sz="4400" dirty="0">
                <a:latin typeface="Arial Rounded MT Bold" panose="020F0704030504030204" pitchFamily="34" charset="0"/>
              </a:rPr>
              <a:t>Nan tout </a:t>
            </a:r>
            <a:r>
              <a:rPr lang="fr-FR" sz="4400" dirty="0" err="1">
                <a:latin typeface="Arial Rounded MT Bold" panose="020F0704030504030204" pitchFamily="34" charset="0"/>
              </a:rPr>
              <a:t>pyèj</a:t>
            </a:r>
            <a:r>
              <a:rPr lang="fr-FR" sz="4400" dirty="0">
                <a:latin typeface="Arial Rounded MT Bold" panose="020F0704030504030204" pitchFamily="34" charset="0"/>
              </a:rPr>
              <a:t>, tout </a:t>
            </a:r>
            <a:r>
              <a:rPr lang="fr-FR" sz="4400" dirty="0" err="1">
                <a:latin typeface="Arial Rounded MT Bold" panose="020F0704030504030204" pitchFamily="34" charset="0"/>
              </a:rPr>
              <a:t>dout</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a:latin typeface="Arial Rounded MT Bold" panose="020F0704030504030204" pitchFamily="34" charset="0"/>
              </a:rPr>
              <a:t>Kite l </a:t>
            </a:r>
            <a:r>
              <a:rPr lang="fr-FR" sz="4400" dirty="0" err="1">
                <a:latin typeface="Arial Rounded MT Bold" panose="020F0704030504030204" pitchFamily="34" charset="0"/>
              </a:rPr>
              <a:t>fè</a:t>
            </a:r>
            <a:r>
              <a:rPr lang="fr-FR" sz="4400" dirty="0">
                <a:latin typeface="Arial Rounded MT Bold" panose="020F0704030504030204" pitchFamily="34" charset="0"/>
              </a:rPr>
              <a:t> ou </a:t>
            </a:r>
            <a:r>
              <a:rPr lang="fr-FR" sz="4400" dirty="0" err="1">
                <a:latin typeface="Arial Rounded MT Bold" panose="020F0704030504030204" pitchFamily="34" charset="0"/>
              </a:rPr>
              <a:t>kon</a:t>
            </a:r>
            <a:r>
              <a:rPr lang="fr-FR" sz="4400" dirty="0">
                <a:latin typeface="Arial Rounded MT Bold" panose="020F0704030504030204" pitchFamily="34" charset="0"/>
              </a:rPr>
              <a:t> li </a:t>
            </a:r>
            <a:r>
              <a:rPr lang="fr-FR" sz="4400" dirty="0" err="1">
                <a:latin typeface="Arial Rounded MT Bold" panose="020F0704030504030204" pitchFamily="34" charset="0"/>
              </a:rPr>
              <a:t>vle</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92231864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F22AB-2825-4E63-1CBD-3D9B06C84583}"/>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7AC6721-BF1D-C316-FE66-B011FF484737}"/>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Kè</a:t>
            </a:r>
            <a:br>
              <a:rPr lang="fr-FR" sz="4400" dirty="0">
                <a:latin typeface="Arial Rounded MT Bold" panose="020F0704030504030204" pitchFamily="34" charset="0"/>
              </a:rPr>
            </a:br>
            <a:r>
              <a:rPr lang="fr-FR" sz="4400" dirty="0">
                <a:solidFill>
                  <a:srgbClr val="C00000"/>
                </a:solidFill>
                <a:latin typeface="Arial Rounded MT Bold" panose="020F0704030504030204" pitchFamily="34" charset="0"/>
              </a:rPr>
              <a:t>Pisans li ka </a:t>
            </a:r>
            <a:r>
              <a:rPr lang="fr-FR" sz="4400" dirty="0" err="1">
                <a:solidFill>
                  <a:srgbClr val="C00000"/>
                </a:solidFill>
                <a:latin typeface="Arial Rounded MT Bold" panose="020F0704030504030204" pitchFamily="34" charset="0"/>
              </a:rPr>
              <a:t>fè</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sa ou </a:t>
            </a:r>
            <a:r>
              <a:rPr lang="fr-FR" sz="4400" dirty="0" err="1">
                <a:solidFill>
                  <a:srgbClr val="C00000"/>
                </a:solidFill>
                <a:latin typeface="Arial Rounded MT Bold" panose="020F0704030504030204" pitchFamily="34" charset="0"/>
              </a:rPr>
              <a:t>dwe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a:solidFill>
                  <a:srgbClr val="C00000"/>
                </a:solidFill>
                <a:latin typeface="Arial Rounded MT Bold" panose="020F0704030504030204" pitchFamily="34" charset="0"/>
              </a:rPr>
              <a:t>San l ka </a:t>
            </a:r>
            <a:r>
              <a:rPr lang="fr-FR" sz="4400" dirty="0" err="1">
                <a:solidFill>
                  <a:srgbClr val="C00000"/>
                </a:solidFill>
                <a:latin typeface="Arial Rounded MT Bold" panose="020F0704030504030204" pitchFamily="34" charset="0"/>
              </a:rPr>
              <a:t>netwaye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kè</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Lanmou</a:t>
            </a:r>
            <a:r>
              <a:rPr lang="fr-FR" sz="4400" dirty="0">
                <a:solidFill>
                  <a:srgbClr val="C00000"/>
                </a:solidFill>
                <a:latin typeface="Arial Rounded MT Bold" panose="020F0704030504030204" pitchFamily="34" charset="0"/>
              </a:rPr>
              <a:t> li va </a:t>
            </a:r>
            <a:r>
              <a:rPr lang="fr-FR" sz="4400" dirty="0" err="1">
                <a:solidFill>
                  <a:srgbClr val="C00000"/>
                </a:solidFill>
                <a:latin typeface="Arial Rounded MT Bold" panose="020F0704030504030204" pitchFamily="34" charset="0"/>
              </a:rPr>
              <a:t>plen</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nanm</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si ou </a:t>
            </a:r>
            <a:r>
              <a:rPr lang="fr-FR" sz="4400" dirty="0" err="1">
                <a:solidFill>
                  <a:srgbClr val="C00000"/>
                </a:solidFill>
                <a:latin typeface="Arial Rounded MT Bold" panose="020F0704030504030204" pitchFamily="34" charset="0"/>
              </a:rPr>
              <a:t>kwè</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Pito</a:t>
            </a:r>
            <a:r>
              <a:rPr lang="fr-FR" sz="4400" dirty="0">
                <a:solidFill>
                  <a:srgbClr val="C00000"/>
                </a:solidFill>
                <a:latin typeface="Arial Rounded MT Bold" panose="020F0704030504030204" pitchFamily="34" charset="0"/>
              </a:rPr>
              <a:t> w kite l </a:t>
            </a:r>
            <a:r>
              <a:rPr lang="fr-FR" sz="4400" dirty="0" err="1">
                <a:solidFill>
                  <a:srgbClr val="C00000"/>
                </a:solidFill>
                <a:latin typeface="Arial Rounded MT Bold" panose="020F0704030504030204" pitchFamily="34" charset="0"/>
              </a:rPr>
              <a:t>kondui</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vle</a:t>
            </a:r>
            <a:r>
              <a:rPr lang="fr-FR" sz="4400" dirty="0">
                <a:solidFill>
                  <a:srgbClr val="C00000"/>
                </a:solidFill>
                <a:latin typeface="Arial Rounded MT Bold" panose="020F0704030504030204" pitchFamily="34" charset="0"/>
              </a:rPr>
              <a:t>.</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213042797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34B3DA-2FF3-A8A3-2D86-5A5381971F9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775234D-F4E0-8BB8-DDCE-4A6B845F7813}"/>
              </a:ext>
            </a:extLst>
          </p:cNvPr>
          <p:cNvSpPr>
            <a:spLocks noGrp="1"/>
          </p:cNvSpPr>
          <p:nvPr>
            <p:ph idx="1"/>
          </p:nvPr>
        </p:nvSpPr>
        <p:spPr>
          <a:xfrm>
            <a:off x="0" y="0"/>
            <a:ext cx="9144000" cy="6858000"/>
          </a:xfrm>
          <a:gradFill flip="none" rotWithShape="1">
            <a:gsLst>
              <a:gs pos="0">
                <a:srgbClr val="99FF33">
                  <a:tint val="66000"/>
                  <a:satMod val="160000"/>
                </a:srgbClr>
              </a:gs>
              <a:gs pos="50000">
                <a:srgbClr val="99FF33">
                  <a:tint val="44500"/>
                  <a:satMod val="160000"/>
                </a:srgbClr>
              </a:gs>
              <a:gs pos="100000">
                <a:srgbClr val="99FF33">
                  <a:tint val="23500"/>
                  <a:satMod val="160000"/>
                </a:srgbClr>
              </a:gs>
            </a:gsLst>
            <a:path path="circle">
              <a:fillToRect l="50000" t="50000" r="50000" b="50000"/>
            </a:path>
            <a:tileRect/>
          </a:gra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3</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chache</a:t>
            </a:r>
            <a:r>
              <a:rPr lang="fr-FR" sz="4400" dirty="0">
                <a:latin typeface="Arial Rounded MT Bold" panose="020F0704030504030204" pitchFamily="34" charset="0"/>
              </a:rPr>
              <a:t> </a:t>
            </a:r>
            <a:r>
              <a:rPr lang="fr-FR" sz="4400" dirty="0" err="1">
                <a:latin typeface="Arial Rounded MT Bold" panose="020F0704030504030204" pitchFamily="34" charset="0"/>
              </a:rPr>
              <a:t>yon</a:t>
            </a:r>
            <a:r>
              <a:rPr lang="fr-FR" sz="4400" dirty="0">
                <a:latin typeface="Arial Rounded MT Bold" panose="020F0704030504030204" pitchFamily="34" charset="0"/>
              </a:rPr>
              <a:t> repo</a:t>
            </a:r>
            <a:br>
              <a:rPr lang="fr-FR" sz="4400" dirty="0">
                <a:latin typeface="Arial Rounded MT Bold" panose="020F0704030504030204" pitchFamily="34" charset="0"/>
              </a:rPr>
            </a:br>
            <a:r>
              <a:rPr lang="fr-FR" sz="4400" dirty="0">
                <a:latin typeface="Arial Rounded MT Bold" panose="020F0704030504030204" pitchFamily="34" charset="0"/>
              </a:rPr>
              <a:t>Pou </a:t>
            </a:r>
            <a:r>
              <a:rPr lang="fr-FR" sz="4400" dirty="0" err="1">
                <a:latin typeface="Arial Rounded MT Bold" panose="020F0704030504030204" pitchFamily="34" charset="0"/>
              </a:rPr>
              <a:t>nanm</a:t>
            </a:r>
            <a:r>
              <a:rPr lang="fr-FR" sz="4400" dirty="0">
                <a:latin typeface="Arial Rounded MT Bold" panose="020F0704030504030204" pitchFamily="34" charset="0"/>
              </a:rPr>
              <a:t> ou </a:t>
            </a:r>
            <a:r>
              <a:rPr lang="fr-FR" sz="4400" dirty="0" err="1">
                <a:latin typeface="Arial Rounded MT Bold" panose="020F0704030504030204" pitchFamily="34" charset="0"/>
              </a:rPr>
              <a:t>ki</a:t>
            </a:r>
            <a:r>
              <a:rPr lang="fr-FR" sz="4400" dirty="0">
                <a:latin typeface="Arial Rounded MT Bold" panose="020F0704030504030204" pitchFamily="34" charset="0"/>
              </a:rPr>
              <a:t> </a:t>
            </a:r>
            <a:r>
              <a:rPr lang="fr-FR" sz="4400" dirty="0" err="1">
                <a:latin typeface="Arial Rounded MT Bold" panose="020F0704030504030204" pitchFamily="34" charset="0"/>
              </a:rPr>
              <a:t>twouble</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vle</a:t>
            </a:r>
            <a:r>
              <a:rPr lang="fr-FR" sz="4400" dirty="0">
                <a:latin typeface="Arial Rounded MT Bold" panose="020F0704030504030204" pitchFamily="34" charset="0"/>
              </a:rPr>
              <a:t> Kris la</a:t>
            </a:r>
            <a:br>
              <a:rPr lang="fr-FR" sz="4400" dirty="0">
                <a:latin typeface="Arial Rounded MT Bold" panose="020F0704030504030204" pitchFamily="34" charset="0"/>
              </a:rPr>
            </a:br>
            <a:r>
              <a:rPr lang="fr-FR" sz="4400" dirty="0" err="1">
                <a:latin typeface="Arial Rounded MT Bold" panose="020F0704030504030204" pitchFamily="34" charset="0"/>
              </a:rPr>
              <a:t>Avèk</a:t>
            </a:r>
            <a:r>
              <a:rPr lang="fr-FR" sz="4400" dirty="0">
                <a:latin typeface="Arial Rounded MT Bold" panose="020F0704030504030204" pitchFamily="34" charset="0"/>
              </a:rPr>
              <a:t> ou nan </a:t>
            </a:r>
            <a:r>
              <a:rPr lang="fr-FR" sz="4400" dirty="0" err="1">
                <a:latin typeface="Arial Rounded MT Bold" panose="020F0704030504030204" pitchFamily="34" charset="0"/>
              </a:rPr>
              <a:t>eprèv</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err="1">
                <a:latin typeface="Arial Rounded MT Bold" panose="020F0704030504030204" pitchFamily="34" charset="0"/>
              </a:rPr>
              <a:t>Èske</a:t>
            </a:r>
            <a:r>
              <a:rPr lang="fr-FR" sz="4400" dirty="0">
                <a:latin typeface="Arial Rounded MT Bold" panose="020F0704030504030204" pitchFamily="34" charset="0"/>
              </a:rPr>
              <a:t> ou </a:t>
            </a:r>
            <a:r>
              <a:rPr lang="fr-FR" sz="4400" dirty="0" err="1">
                <a:latin typeface="Arial Rounded MT Bold" panose="020F0704030504030204" pitchFamily="34" charset="0"/>
              </a:rPr>
              <a:t>vle</a:t>
            </a:r>
            <a:r>
              <a:rPr lang="fr-FR" sz="4400" dirty="0">
                <a:latin typeface="Arial Rounded MT Bold" panose="020F0704030504030204" pitchFamily="34" charset="0"/>
              </a:rPr>
              <a:t> </a:t>
            </a:r>
            <a:r>
              <a:rPr lang="fr-FR" sz="4400" dirty="0" err="1">
                <a:latin typeface="Arial Rounded MT Bold" panose="020F0704030504030204" pitchFamily="34" charset="0"/>
              </a:rPr>
              <a:t>obeyi</a:t>
            </a:r>
            <a:r>
              <a:rPr lang="fr-FR" sz="4400" dirty="0">
                <a:latin typeface="Arial Rounded MT Bold" panose="020F0704030504030204" pitchFamily="34" charset="0"/>
              </a:rPr>
              <a:t> li</a:t>
            </a:r>
            <a:br>
              <a:rPr lang="fr-FR" sz="4400" dirty="0">
                <a:latin typeface="Arial Rounded MT Bold" panose="020F0704030504030204" pitchFamily="34" charset="0"/>
              </a:rPr>
            </a:br>
            <a:r>
              <a:rPr lang="fr-FR" sz="4400" dirty="0">
                <a:latin typeface="Arial Rounded MT Bold" panose="020F0704030504030204" pitchFamily="34" charset="0"/>
              </a:rPr>
              <a:t>E pote </a:t>
            </a:r>
            <a:r>
              <a:rPr lang="fr-FR" sz="4400" dirty="0" err="1">
                <a:latin typeface="Arial Rounded MT Bold" panose="020F0704030504030204" pitchFamily="34" charset="0"/>
              </a:rPr>
              <a:t>fwi</a:t>
            </a:r>
            <a:r>
              <a:rPr lang="fr-FR" sz="4400" dirty="0">
                <a:latin typeface="Arial Rounded MT Bold" panose="020F0704030504030204" pitchFamily="34" charset="0"/>
              </a:rPr>
              <a:t> bon </a:t>
            </a:r>
            <a:r>
              <a:rPr lang="fr-FR" sz="4400" dirty="0" err="1">
                <a:latin typeface="Arial Rounded MT Bold" panose="020F0704030504030204" pitchFamily="34" charset="0"/>
              </a:rPr>
              <a:t>zèv</a:t>
            </a:r>
            <a:r>
              <a:rPr lang="fr-FR" sz="4400" dirty="0">
                <a:latin typeface="Arial Rounded MT Bold" panose="020F0704030504030204" pitchFamily="34" charset="0"/>
              </a:rPr>
              <a:t>?</a:t>
            </a:r>
            <a:br>
              <a:rPr lang="fr-FR" sz="4400" dirty="0">
                <a:latin typeface="Arial Rounded MT Bold" panose="020F0704030504030204" pitchFamily="34" charset="0"/>
              </a:rPr>
            </a:br>
            <a:r>
              <a:rPr lang="fr-FR" sz="4400" dirty="0">
                <a:latin typeface="Arial Rounded MT Bold" panose="020F0704030504030204" pitchFamily="34" charset="0"/>
              </a:rPr>
              <a:t>Kite l </a:t>
            </a:r>
            <a:r>
              <a:rPr lang="fr-FR" sz="4400" dirty="0" err="1">
                <a:latin typeface="Arial Rounded MT Bold" panose="020F0704030504030204" pitchFamily="34" charset="0"/>
              </a:rPr>
              <a:t>fè</a:t>
            </a:r>
            <a:r>
              <a:rPr lang="fr-FR" sz="4400" dirty="0">
                <a:latin typeface="Arial Rounded MT Bold" panose="020F0704030504030204" pitchFamily="34" charset="0"/>
              </a:rPr>
              <a:t> ou </a:t>
            </a:r>
            <a:r>
              <a:rPr lang="fr-FR" sz="4400" dirty="0" err="1">
                <a:latin typeface="Arial Rounded MT Bold" panose="020F0704030504030204" pitchFamily="34" charset="0"/>
              </a:rPr>
              <a:t>kon</a:t>
            </a:r>
            <a:r>
              <a:rPr lang="fr-FR" sz="4400" dirty="0">
                <a:latin typeface="Arial Rounded MT Bold" panose="020F0704030504030204" pitchFamily="34" charset="0"/>
              </a:rPr>
              <a:t> li </a:t>
            </a:r>
            <a:r>
              <a:rPr lang="fr-FR" sz="4400" dirty="0" err="1">
                <a:latin typeface="Arial Rounded MT Bold" panose="020F0704030504030204" pitchFamily="34" charset="0"/>
              </a:rPr>
              <a:t>vle</a:t>
            </a:r>
            <a:r>
              <a:rPr lang="fr-FR" sz="4400" dirty="0">
                <a:latin typeface="Arial Rounded MT Bold" panose="020F0704030504030204" pitchFamily="34" charset="0"/>
              </a:rPr>
              <a:t>.</a:t>
            </a:r>
            <a:endParaRPr lang="en-US" sz="4400" dirty="0">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75318899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3E00EF-2A18-CBEF-0086-3812A054C2BE}"/>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5807E8-F8A2-EC78-73BC-251C17E1801B}"/>
              </a:ext>
            </a:extLst>
          </p:cNvPr>
          <p:cNvSpPr>
            <a:spLocks noGrp="1"/>
          </p:cNvSpPr>
          <p:nvPr>
            <p:ph idx="1"/>
          </p:nvPr>
        </p:nvSpPr>
        <p:spPr>
          <a:xfrm>
            <a:off x="0" y="0"/>
            <a:ext cx="9144000" cy="6858000"/>
          </a:xfrm>
          <a:solidFill>
            <a:srgbClr val="99FF33"/>
          </a:solidFill>
        </p:spPr>
        <p:style>
          <a:lnRef idx="1">
            <a:schemeClr val="dk1"/>
          </a:lnRef>
          <a:fillRef idx="2">
            <a:schemeClr val="dk1"/>
          </a:fillRef>
          <a:effectRef idx="1">
            <a:schemeClr val="dk1"/>
          </a:effectRef>
          <a:fontRef idx="minor">
            <a:schemeClr val="dk1"/>
          </a:fontRef>
        </p:style>
        <p:txBody>
          <a:bodyPr>
            <a:normAutofit/>
          </a:bodyPr>
          <a:lstStyle/>
          <a:p>
            <a:pPr marL="0" indent="0" algn="ctr">
              <a:buNone/>
            </a:pPr>
            <a:r>
              <a:rPr lang="fr-FR" sz="4400" b="1" dirty="0">
                <a:solidFill>
                  <a:srgbClr val="0033CC"/>
                </a:solidFill>
                <a:latin typeface="Arial Rounded MT Bold" panose="020F0704030504030204" pitchFamily="34" charset="0"/>
              </a:rPr>
              <a:t>Kè</a:t>
            </a:r>
            <a:br>
              <a:rPr lang="fr-FR" sz="4400" dirty="0">
                <a:latin typeface="Arial Rounded MT Bold" panose="020F0704030504030204" pitchFamily="34" charset="0"/>
              </a:rPr>
            </a:br>
            <a:r>
              <a:rPr lang="fr-FR" sz="4400" dirty="0">
                <a:solidFill>
                  <a:srgbClr val="C00000"/>
                </a:solidFill>
                <a:latin typeface="Arial Rounded MT Bold" panose="020F0704030504030204" pitchFamily="34" charset="0"/>
              </a:rPr>
              <a:t>Pisans li ka </a:t>
            </a:r>
            <a:r>
              <a:rPr lang="fr-FR" sz="4400" dirty="0" err="1">
                <a:solidFill>
                  <a:srgbClr val="C00000"/>
                </a:solidFill>
                <a:latin typeface="Arial Rounded MT Bold" panose="020F0704030504030204" pitchFamily="34" charset="0"/>
              </a:rPr>
              <a:t>fè</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sa ou </a:t>
            </a:r>
            <a:r>
              <a:rPr lang="fr-FR" sz="4400" dirty="0" err="1">
                <a:solidFill>
                  <a:srgbClr val="C00000"/>
                </a:solidFill>
                <a:latin typeface="Arial Rounded MT Bold" panose="020F0704030504030204" pitchFamily="34" charset="0"/>
              </a:rPr>
              <a:t>dwe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a:solidFill>
                  <a:srgbClr val="C00000"/>
                </a:solidFill>
                <a:latin typeface="Arial Rounded MT Bold" panose="020F0704030504030204" pitchFamily="34" charset="0"/>
              </a:rPr>
              <a:t>San l ka </a:t>
            </a:r>
            <a:r>
              <a:rPr lang="fr-FR" sz="4400" dirty="0" err="1">
                <a:solidFill>
                  <a:srgbClr val="C00000"/>
                </a:solidFill>
                <a:latin typeface="Arial Rounded MT Bold" panose="020F0704030504030204" pitchFamily="34" charset="0"/>
              </a:rPr>
              <a:t>netwaye</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kè</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ye</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Lanmou</a:t>
            </a:r>
            <a:r>
              <a:rPr lang="fr-FR" sz="4400" dirty="0">
                <a:solidFill>
                  <a:srgbClr val="C00000"/>
                </a:solidFill>
                <a:latin typeface="Arial Rounded MT Bold" panose="020F0704030504030204" pitchFamily="34" charset="0"/>
              </a:rPr>
              <a:t> li va </a:t>
            </a:r>
            <a:r>
              <a:rPr lang="fr-FR" sz="4400" dirty="0" err="1">
                <a:solidFill>
                  <a:srgbClr val="C00000"/>
                </a:solidFill>
                <a:latin typeface="Arial Rounded MT Bold" panose="020F0704030504030204" pitchFamily="34" charset="0"/>
              </a:rPr>
              <a:t>plen</a:t>
            </a:r>
            <a:r>
              <a:rPr lang="fr-FR" sz="4400" dirty="0">
                <a:solidFill>
                  <a:srgbClr val="C00000"/>
                </a:solidFill>
                <a:latin typeface="Arial Rounded MT Bold" panose="020F0704030504030204" pitchFamily="34" charset="0"/>
              </a:rPr>
              <a:t> </a:t>
            </a:r>
            <a:r>
              <a:rPr lang="fr-FR" sz="4400" dirty="0" err="1">
                <a:solidFill>
                  <a:srgbClr val="C00000"/>
                </a:solidFill>
                <a:latin typeface="Arial Rounded MT Bold" panose="020F0704030504030204" pitchFamily="34" charset="0"/>
              </a:rPr>
              <a:t>nanm</a:t>
            </a:r>
            <a:r>
              <a:rPr lang="fr-FR" sz="4400" dirty="0">
                <a:solidFill>
                  <a:srgbClr val="C00000"/>
                </a:solidFill>
                <a:latin typeface="Arial Rounded MT Bold" panose="020F0704030504030204" pitchFamily="34" charset="0"/>
              </a:rPr>
              <a:t> ou, </a:t>
            </a:r>
          </a:p>
          <a:p>
            <a:pPr marL="0" indent="0" algn="ctr">
              <a:buNone/>
            </a:pPr>
            <a:r>
              <a:rPr lang="fr-FR" sz="4400" dirty="0">
                <a:solidFill>
                  <a:srgbClr val="C00000"/>
                </a:solidFill>
                <a:latin typeface="Arial Rounded MT Bold" panose="020F0704030504030204" pitchFamily="34" charset="0"/>
              </a:rPr>
              <a:t>si ou </a:t>
            </a:r>
            <a:r>
              <a:rPr lang="fr-FR" sz="4400" dirty="0" err="1">
                <a:solidFill>
                  <a:srgbClr val="C00000"/>
                </a:solidFill>
                <a:latin typeface="Arial Rounded MT Bold" panose="020F0704030504030204" pitchFamily="34" charset="0"/>
              </a:rPr>
              <a:t>kwè</a:t>
            </a:r>
            <a:r>
              <a:rPr lang="fr-FR" sz="4400" dirty="0">
                <a:solidFill>
                  <a:srgbClr val="C00000"/>
                </a:solidFill>
                <a:latin typeface="Arial Rounded MT Bold" panose="020F0704030504030204" pitchFamily="34" charset="0"/>
              </a:rPr>
              <a:t>.</a:t>
            </a:r>
            <a:br>
              <a:rPr lang="fr-FR" sz="4400" dirty="0">
                <a:solidFill>
                  <a:srgbClr val="C00000"/>
                </a:solidFill>
                <a:latin typeface="Arial Rounded MT Bold" panose="020F0704030504030204" pitchFamily="34" charset="0"/>
              </a:rPr>
            </a:br>
            <a:r>
              <a:rPr lang="fr-FR" sz="4400" dirty="0" err="1">
                <a:solidFill>
                  <a:srgbClr val="C00000"/>
                </a:solidFill>
                <a:latin typeface="Arial Rounded MT Bold" panose="020F0704030504030204" pitchFamily="34" charset="0"/>
              </a:rPr>
              <a:t>Pito</a:t>
            </a:r>
            <a:r>
              <a:rPr lang="fr-FR" sz="4400" dirty="0">
                <a:solidFill>
                  <a:srgbClr val="C00000"/>
                </a:solidFill>
                <a:latin typeface="Arial Rounded MT Bold" panose="020F0704030504030204" pitchFamily="34" charset="0"/>
              </a:rPr>
              <a:t> w kite l </a:t>
            </a:r>
            <a:r>
              <a:rPr lang="fr-FR" sz="4400" dirty="0" err="1">
                <a:solidFill>
                  <a:srgbClr val="C00000"/>
                </a:solidFill>
                <a:latin typeface="Arial Rounded MT Bold" panose="020F0704030504030204" pitchFamily="34" charset="0"/>
              </a:rPr>
              <a:t>kondui</a:t>
            </a:r>
            <a:r>
              <a:rPr lang="fr-FR" sz="4400" dirty="0">
                <a:solidFill>
                  <a:srgbClr val="C00000"/>
                </a:solidFill>
                <a:latin typeface="Arial Rounded MT Bold" panose="020F0704030504030204" pitchFamily="34" charset="0"/>
              </a:rPr>
              <a:t> ou </a:t>
            </a:r>
          </a:p>
          <a:p>
            <a:pPr marL="0" indent="0" algn="ctr">
              <a:buNone/>
            </a:pPr>
            <a:r>
              <a:rPr lang="fr-FR" sz="4400" dirty="0" err="1">
                <a:solidFill>
                  <a:srgbClr val="C00000"/>
                </a:solidFill>
                <a:latin typeface="Arial Rounded MT Bold" panose="020F0704030504030204" pitchFamily="34" charset="0"/>
              </a:rPr>
              <a:t>kon</a:t>
            </a:r>
            <a:r>
              <a:rPr lang="fr-FR" sz="4400" dirty="0">
                <a:solidFill>
                  <a:srgbClr val="C00000"/>
                </a:solidFill>
                <a:latin typeface="Arial Rounded MT Bold" panose="020F0704030504030204" pitchFamily="34" charset="0"/>
              </a:rPr>
              <a:t> li </a:t>
            </a:r>
            <a:r>
              <a:rPr lang="fr-FR" sz="4400" dirty="0" err="1">
                <a:solidFill>
                  <a:srgbClr val="C00000"/>
                </a:solidFill>
                <a:latin typeface="Arial Rounded MT Bold" panose="020F0704030504030204" pitchFamily="34" charset="0"/>
              </a:rPr>
              <a:t>vle</a:t>
            </a:r>
            <a:r>
              <a:rPr lang="fr-FR" sz="4400" dirty="0">
                <a:solidFill>
                  <a:srgbClr val="C00000"/>
                </a:solidFill>
                <a:latin typeface="Arial Rounded MT Bold" panose="020F0704030504030204" pitchFamily="34" charset="0"/>
              </a:rPr>
              <a:t>.</a:t>
            </a:r>
            <a:endParaRPr lang="en-US" sz="4400" dirty="0">
              <a:solidFill>
                <a:srgbClr val="C00000"/>
              </a:solidFill>
              <a:latin typeface="Arial Rounded MT Bold" panose="020F0704030504030204" pitchFamily="34" charset="0"/>
            </a:endParaRPr>
          </a:p>
          <a:p>
            <a:pPr marL="0" indent="0" algn="just">
              <a:buNone/>
            </a:pPr>
            <a:endParaRPr lang="en-US" dirty="0">
              <a:solidFill>
                <a:srgbClr val="0033CC"/>
              </a:solidFill>
              <a:latin typeface="Arial Rounded MT Bold" panose="020F0704030504030204" pitchFamily="34" charset="0"/>
            </a:endParaRPr>
          </a:p>
        </p:txBody>
      </p:sp>
    </p:spTree>
    <p:extLst>
      <p:ext uri="{BB962C8B-B14F-4D97-AF65-F5344CB8AC3E}">
        <p14:creationId xmlns:p14="http://schemas.microsoft.com/office/powerpoint/2010/main" val="160875038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9144000" cy="6858000"/>
          </a:xfrm>
          <a:solidFill>
            <a:schemeClr val="bg1"/>
          </a:solidFill>
        </p:spPr>
        <p:style>
          <a:lnRef idx="1">
            <a:schemeClr val="dk1"/>
          </a:lnRef>
          <a:fillRef idx="2">
            <a:schemeClr val="dk1"/>
          </a:fillRef>
          <a:effectRef idx="1">
            <a:schemeClr val="dk1"/>
          </a:effectRef>
          <a:fontRef idx="minor">
            <a:schemeClr val="dk1"/>
          </a:fontRef>
        </p:style>
        <p:txBody>
          <a:bodyPr>
            <a:normAutofit/>
          </a:bodyPr>
          <a:lstStyle/>
          <a:p>
            <a:pPr algn="just"/>
            <a:r>
              <a:rPr lang="fr-FR" sz="4400" b="1" dirty="0">
                <a:solidFill>
                  <a:srgbClr val="FF0000"/>
                </a:solidFill>
              </a:rPr>
              <a:t>CTRC THÈME 2026 </a:t>
            </a:r>
            <a:endParaRPr lang="en-US" sz="4400" dirty="0">
              <a:solidFill>
                <a:srgbClr val="FF0000"/>
              </a:solidFill>
            </a:endParaRPr>
          </a:p>
          <a:p>
            <a:pPr algn="just"/>
            <a:r>
              <a:rPr lang="fr-FR" sz="4400" b="1" dirty="0"/>
              <a:t>Oh ! si mon peuple m’écoutait, s’il marchait dans mes voies, leur bonheur durerait toujours</a:t>
            </a:r>
            <a:endParaRPr lang="en-US" sz="4400" dirty="0"/>
          </a:p>
          <a:p>
            <a:pPr marL="0" indent="0" algn="just">
              <a:buNone/>
            </a:pPr>
            <a:endParaRPr lang="en-US" dirty="0">
              <a:solidFill>
                <a:srgbClr val="0033CC"/>
              </a:solidFill>
              <a:latin typeface="Arial Rounded MT Bold" panose="020F0704030504030204" pitchFamily="34" charset="0"/>
            </a:endParaRP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0" y="1905000"/>
            <a:ext cx="9144000" cy="2514600"/>
          </a:xfrm>
          <a:solidFill>
            <a:srgbClr val="66FFFF"/>
          </a:solidFill>
        </p:spPr>
        <p:style>
          <a:lnRef idx="1">
            <a:schemeClr val="accent2"/>
          </a:lnRef>
          <a:fillRef idx="3">
            <a:schemeClr val="accent2"/>
          </a:fillRef>
          <a:effectRef idx="2">
            <a:schemeClr val="accent2"/>
          </a:effectRef>
          <a:fontRef idx="minor">
            <a:schemeClr val="lt1"/>
          </a:fontRef>
        </p:style>
        <p:txBody>
          <a:bodyPr/>
          <a:lstStyle/>
          <a:p>
            <a:pPr algn="ctr">
              <a:buNone/>
            </a:pPr>
            <a:endParaRPr lang="en-US" sz="3600" b="1" dirty="0">
              <a:solidFill>
                <a:srgbClr val="FF0000"/>
              </a:solidFill>
            </a:endParaRPr>
          </a:p>
          <a:p>
            <a:pPr algn="ctr">
              <a:buNone/>
            </a:pPr>
            <a:r>
              <a:rPr lang="en-US" sz="3600" b="1" dirty="0">
                <a:solidFill>
                  <a:schemeClr val="tx1"/>
                </a:solidFill>
              </a:rPr>
              <a:t>PRIERE  FINALE</a:t>
            </a:r>
          </a:p>
          <a:p>
            <a:pPr algn="ctr">
              <a:buNone/>
            </a:pPr>
            <a:r>
              <a:rPr lang="en-US" sz="3600" b="1" dirty="0">
                <a:solidFill>
                  <a:schemeClr val="tx1"/>
                </a:solidFill>
              </a:rPr>
              <a:t>/BENEDICTION</a:t>
            </a:r>
          </a:p>
          <a:p>
            <a:endParaRPr 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117745</TotalTime>
  <Words>4595</Words>
  <Application>Microsoft Office PowerPoint</Application>
  <PresentationFormat>On-screen Show (4:3)</PresentationFormat>
  <Paragraphs>455</Paragraphs>
  <Slides>88</Slides>
  <Notes>22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88</vt:i4>
      </vt:variant>
    </vt:vector>
  </HeadingPairs>
  <TitlesOfParts>
    <vt:vector size="98" baseType="lpstr">
      <vt:lpstr>Agency FB</vt:lpstr>
      <vt:lpstr>Algerian</vt:lpstr>
      <vt:lpstr>Arial Narrow</vt:lpstr>
      <vt:lpstr>Arial Rounded MT Bold</vt:lpstr>
      <vt:lpstr>Calibri</vt:lpstr>
      <vt:lpstr>Copperplate Gothic Bold</vt:lpstr>
      <vt:lpstr>Franklin Gothic Book</vt:lpstr>
      <vt:lpstr>Perpetua</vt:lpstr>
      <vt:lpstr>Wingdings 2</vt:lpstr>
      <vt:lpstr>Equity</vt:lpstr>
      <vt:lpstr>CHRIST THE ROCK CONGREGATION REVIVAL SERVICE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vt:lpstr>
      <vt:lpstr>PowerPoint Presentation</vt:lpstr>
      <vt:lpstr>PowerPoint Presentation</vt:lpstr>
      <vt:lpstr>PowerPoint Presentation</vt:lpstr>
      <vt:lpstr>PowerPoint Presentation</vt:lpstr>
      <vt:lpstr>PowerPoint Presentation</vt:lpstr>
      <vt:lpstr>VISITORS WELCOME</vt:lpstr>
      <vt:lpstr>VISITORS WELCOME</vt:lpstr>
      <vt:lpstr>OFFRANDE</vt:lpstr>
      <vt:lpstr>MOMENT D’ADORATION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PRIÈRE  POUR  L’OFFRANDE  ET LE SERMON</vt:lpstr>
      <vt:lpstr>CHRIST THE ROCK CONGREGATION VENDREDI 23 OCTOBRE 2026 PASTEUR MARC E SIMEON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CHRIST THE ROCK CONGREGATION  WORSHIP SERVICE</dc:title>
  <dc:creator>Admin</dc:creator>
  <cp:lastModifiedBy>Marc Simeon</cp:lastModifiedBy>
  <cp:revision>777</cp:revision>
  <dcterms:created xsi:type="dcterms:W3CDTF">2012-11-25T13:28:17Z</dcterms:created>
  <dcterms:modified xsi:type="dcterms:W3CDTF">2026-10-23T17:42:47Z</dcterms:modified>
</cp:coreProperties>
</file>