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14"/>
  </p:notesMasterIdLst>
  <p:sldIdLst>
    <p:sldId id="256" r:id="rId2"/>
    <p:sldId id="667" r:id="rId3"/>
    <p:sldId id="2106" r:id="rId4"/>
    <p:sldId id="3259" r:id="rId5"/>
    <p:sldId id="3260" r:id="rId6"/>
    <p:sldId id="3262" r:id="rId7"/>
    <p:sldId id="3261" r:id="rId8"/>
    <p:sldId id="3263" r:id="rId9"/>
    <p:sldId id="3118" r:id="rId10"/>
    <p:sldId id="3264" r:id="rId11"/>
    <p:sldId id="3265" r:id="rId12"/>
    <p:sldId id="3266" r:id="rId13"/>
    <p:sldId id="936" r:id="rId14"/>
    <p:sldId id="2662" r:id="rId15"/>
    <p:sldId id="3267" r:id="rId16"/>
    <p:sldId id="3268" r:id="rId17"/>
    <p:sldId id="3269" r:id="rId18"/>
    <p:sldId id="3270" r:id="rId19"/>
    <p:sldId id="3271" r:id="rId20"/>
    <p:sldId id="3272" r:id="rId21"/>
    <p:sldId id="3158" r:id="rId22"/>
    <p:sldId id="3273" r:id="rId23"/>
    <p:sldId id="3274" r:id="rId24"/>
    <p:sldId id="3275" r:id="rId25"/>
    <p:sldId id="3257" r:id="rId26"/>
    <p:sldId id="3177" r:id="rId27"/>
    <p:sldId id="3276" r:id="rId28"/>
    <p:sldId id="3277" r:id="rId29"/>
    <p:sldId id="1788" r:id="rId30"/>
    <p:sldId id="3258" r:id="rId31"/>
    <p:sldId id="3278" r:id="rId32"/>
    <p:sldId id="3279" r:id="rId33"/>
    <p:sldId id="3280" r:id="rId34"/>
    <p:sldId id="3283" r:id="rId35"/>
    <p:sldId id="3196" r:id="rId36"/>
    <p:sldId id="3281" r:id="rId37"/>
    <p:sldId id="3282" r:id="rId38"/>
    <p:sldId id="1691" r:id="rId39"/>
    <p:sldId id="461" r:id="rId40"/>
    <p:sldId id="2886" r:id="rId41"/>
    <p:sldId id="2887" r:id="rId42"/>
    <p:sldId id="2888" r:id="rId43"/>
    <p:sldId id="2889" r:id="rId44"/>
    <p:sldId id="2890" r:id="rId45"/>
    <p:sldId id="3284" r:id="rId46"/>
    <p:sldId id="3285" r:id="rId47"/>
    <p:sldId id="949" r:id="rId48"/>
    <p:sldId id="634" r:id="rId49"/>
    <p:sldId id="304" r:id="rId50"/>
    <p:sldId id="1932" r:id="rId51"/>
    <p:sldId id="1938" r:id="rId52"/>
    <p:sldId id="1967" r:id="rId53"/>
    <p:sldId id="1968" r:id="rId54"/>
    <p:sldId id="1969" r:id="rId55"/>
    <p:sldId id="1970" r:id="rId56"/>
    <p:sldId id="1965" r:id="rId57"/>
    <p:sldId id="1971" r:id="rId58"/>
    <p:sldId id="1972" r:id="rId59"/>
    <p:sldId id="1975" r:id="rId60"/>
    <p:sldId id="1974" r:id="rId61"/>
    <p:sldId id="1966" r:id="rId62"/>
    <p:sldId id="1976" r:id="rId63"/>
    <p:sldId id="1942" r:id="rId64"/>
    <p:sldId id="1977" r:id="rId65"/>
    <p:sldId id="1978" r:id="rId66"/>
    <p:sldId id="1940" r:id="rId67"/>
    <p:sldId id="1979" r:id="rId68"/>
    <p:sldId id="1980" r:id="rId69"/>
    <p:sldId id="1981" r:id="rId70"/>
    <p:sldId id="1982" r:id="rId71"/>
    <p:sldId id="1983" r:id="rId72"/>
    <p:sldId id="1984" r:id="rId73"/>
    <p:sldId id="1985" r:id="rId74"/>
    <p:sldId id="1945" r:id="rId75"/>
    <p:sldId id="1986" r:id="rId76"/>
    <p:sldId id="1987" r:id="rId77"/>
    <p:sldId id="1944" r:id="rId78"/>
    <p:sldId id="1988" r:id="rId79"/>
    <p:sldId id="1989" r:id="rId80"/>
    <p:sldId id="1990" r:id="rId81"/>
    <p:sldId id="1991" r:id="rId82"/>
    <p:sldId id="1992" r:id="rId83"/>
    <p:sldId id="1993" r:id="rId84"/>
    <p:sldId id="1946" r:id="rId85"/>
    <p:sldId id="1994" r:id="rId86"/>
    <p:sldId id="1995" r:id="rId87"/>
    <p:sldId id="1996" r:id="rId88"/>
    <p:sldId id="1997" r:id="rId89"/>
    <p:sldId id="1998" r:id="rId90"/>
    <p:sldId id="2000" r:id="rId91"/>
    <p:sldId id="1999" r:id="rId92"/>
    <p:sldId id="2001" r:id="rId93"/>
    <p:sldId id="1943" r:id="rId94"/>
    <p:sldId id="2002" r:id="rId95"/>
    <p:sldId id="2003" r:id="rId96"/>
    <p:sldId id="2004" r:id="rId97"/>
    <p:sldId id="2005" r:id="rId98"/>
    <p:sldId id="1947" r:id="rId99"/>
    <p:sldId id="2006" r:id="rId100"/>
    <p:sldId id="2007" r:id="rId101"/>
    <p:sldId id="2008" r:id="rId102"/>
    <p:sldId id="2009" r:id="rId103"/>
    <p:sldId id="1949" r:id="rId104"/>
    <p:sldId id="2010" r:id="rId105"/>
    <p:sldId id="2011" r:id="rId106"/>
    <p:sldId id="2012" r:id="rId107"/>
    <p:sldId id="2013" r:id="rId108"/>
    <p:sldId id="1814" r:id="rId109"/>
    <p:sldId id="3286" r:id="rId110"/>
    <p:sldId id="3287" r:id="rId111"/>
    <p:sldId id="3288" r:id="rId112"/>
    <p:sldId id="1650" r:id="rId1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66FFFF"/>
    <a:srgbClr val="009900"/>
    <a:srgbClr val="003300"/>
    <a:srgbClr val="CCFF33"/>
    <a:srgbClr val="0033CC"/>
    <a:srgbClr val="FF6699"/>
    <a:srgbClr val="000099"/>
    <a:srgbClr val="460000"/>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327" autoAdjust="0"/>
    <p:restoredTop sz="94530" autoAdjust="0"/>
  </p:normalViewPr>
  <p:slideViewPr>
    <p:cSldViewPr>
      <p:cViewPr varScale="1">
        <p:scale>
          <a:sx n="75" d="100"/>
          <a:sy n="75" d="100"/>
        </p:scale>
        <p:origin x="1560" y="77"/>
      </p:cViewPr>
      <p:guideLst>
        <p:guide orient="horz" pos="2160"/>
        <p:guide pos="2880"/>
      </p:guideLst>
    </p:cSldViewPr>
  </p:slideViewPr>
  <p:outlineViewPr>
    <p:cViewPr>
      <p:scale>
        <a:sx n="33" d="100"/>
        <a:sy n="33" d="100"/>
      </p:scale>
      <p:origin x="0" y="3378"/>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theme" Target="theme/theme1.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slide" Target="slides/slide109.xml"/><Relationship Id="rId115"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10AB7E-6DAE-4A41-BEBF-ABE55C490742}" type="datetimeFigureOut">
              <a:rPr lang="en-US" smtClean="0"/>
              <a:pPr/>
              <a:t>10/20/2026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0D9FED-CA40-4828-91E1-61761AA6E6D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D1C915-CFB0-F933-75A5-06104BF4DC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40D60D-6DC7-9FA3-427B-A7BD868632A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9D7DCB8-9AEA-B148-0786-A218B0E0CFD9}"/>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7F5C66FA-61D2-7CB4-7AE9-53B44F651355}"/>
              </a:ext>
            </a:extLst>
          </p:cNvPr>
          <p:cNvSpPr>
            <a:spLocks noGrp="1"/>
          </p:cNvSpPr>
          <p:nvPr>
            <p:ph type="sldNum" sz="quarter" idx="10"/>
          </p:nvPr>
        </p:nvSpPr>
        <p:spPr/>
        <p:txBody>
          <a:bodyPr/>
          <a:lstStyle/>
          <a:p>
            <a:fld id="{230D9FED-CA40-4828-91E1-61761AA6E6DD}" type="slidenum">
              <a:rPr lang="en-US" smtClean="0"/>
              <a:pPr/>
              <a:t>4</a:t>
            </a:fld>
            <a:endParaRPr lang="en-US"/>
          </a:p>
        </p:txBody>
      </p:sp>
    </p:spTree>
    <p:extLst>
      <p:ext uri="{BB962C8B-B14F-4D97-AF65-F5344CB8AC3E}">
        <p14:creationId xmlns:p14="http://schemas.microsoft.com/office/powerpoint/2010/main" val="48521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C94CB9-924D-AAFE-5554-602D5670D7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284F02-9204-0A3C-CC8F-B5C871D6860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CECD384-D37D-4EAB-2B14-962AD5D31407}"/>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1479CB22-A2C1-812E-B3B2-2143B76245D6}"/>
              </a:ext>
            </a:extLst>
          </p:cNvPr>
          <p:cNvSpPr>
            <a:spLocks noGrp="1"/>
          </p:cNvSpPr>
          <p:nvPr>
            <p:ph type="sldNum" sz="quarter" idx="10"/>
          </p:nvPr>
        </p:nvSpPr>
        <p:spPr/>
        <p:txBody>
          <a:bodyPr/>
          <a:lstStyle/>
          <a:p>
            <a:fld id="{230D9FED-CA40-4828-91E1-61761AA6E6DD}" type="slidenum">
              <a:rPr lang="en-US" smtClean="0"/>
              <a:pPr/>
              <a:t>5</a:t>
            </a:fld>
            <a:endParaRPr lang="en-US"/>
          </a:p>
        </p:txBody>
      </p:sp>
    </p:spTree>
    <p:extLst>
      <p:ext uri="{BB962C8B-B14F-4D97-AF65-F5344CB8AC3E}">
        <p14:creationId xmlns:p14="http://schemas.microsoft.com/office/powerpoint/2010/main" val="38342839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724FE6-FC4C-9CE7-CF59-64FB906D7F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42D6D9-4CBB-835C-8ACA-CC6A473BB77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F9BAE5D-3D1A-C881-2743-4FBE8CF2C3B3}"/>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2EB6181D-DD0C-11AE-775F-49137764F284}"/>
              </a:ext>
            </a:extLst>
          </p:cNvPr>
          <p:cNvSpPr>
            <a:spLocks noGrp="1"/>
          </p:cNvSpPr>
          <p:nvPr>
            <p:ph type="sldNum" sz="quarter" idx="10"/>
          </p:nvPr>
        </p:nvSpPr>
        <p:spPr/>
        <p:txBody>
          <a:bodyPr/>
          <a:lstStyle/>
          <a:p>
            <a:fld id="{230D9FED-CA40-4828-91E1-61761AA6E6DD}" type="slidenum">
              <a:rPr lang="en-US" smtClean="0"/>
              <a:pPr/>
              <a:t>6</a:t>
            </a:fld>
            <a:endParaRPr lang="en-US"/>
          </a:p>
        </p:txBody>
      </p:sp>
    </p:spTree>
    <p:extLst>
      <p:ext uri="{BB962C8B-B14F-4D97-AF65-F5344CB8AC3E}">
        <p14:creationId xmlns:p14="http://schemas.microsoft.com/office/powerpoint/2010/main" val="39641540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FC36F8-3B99-085F-AF53-1DB85ECA51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421B05-F290-4FE9-ECC2-36A01AEA2FF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F5CDE19-9915-4A8B-5C92-2CA327076469}"/>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89B181CF-F174-3103-467A-85AC9B5BCB78}"/>
              </a:ext>
            </a:extLst>
          </p:cNvPr>
          <p:cNvSpPr>
            <a:spLocks noGrp="1"/>
          </p:cNvSpPr>
          <p:nvPr>
            <p:ph type="sldNum" sz="quarter" idx="10"/>
          </p:nvPr>
        </p:nvSpPr>
        <p:spPr/>
        <p:txBody>
          <a:bodyPr/>
          <a:lstStyle/>
          <a:p>
            <a:fld id="{230D9FED-CA40-4828-91E1-61761AA6E6DD}" type="slidenum">
              <a:rPr lang="en-US" smtClean="0"/>
              <a:pPr/>
              <a:t>7</a:t>
            </a:fld>
            <a:endParaRPr lang="en-US"/>
          </a:p>
        </p:txBody>
      </p:sp>
    </p:spTree>
    <p:extLst>
      <p:ext uri="{BB962C8B-B14F-4D97-AF65-F5344CB8AC3E}">
        <p14:creationId xmlns:p14="http://schemas.microsoft.com/office/powerpoint/2010/main" val="36628662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BDBC60-6FFF-BA92-2419-720BC3ED35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96C07D-A59A-927B-4F40-62BDBBA1F06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69991A7-ABDB-5440-841F-749069E38248}"/>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3A83BFCA-577D-CC02-182E-544CE34B4B5B}"/>
              </a:ext>
            </a:extLst>
          </p:cNvPr>
          <p:cNvSpPr>
            <a:spLocks noGrp="1"/>
          </p:cNvSpPr>
          <p:nvPr>
            <p:ph type="sldNum" sz="quarter" idx="10"/>
          </p:nvPr>
        </p:nvSpPr>
        <p:spPr/>
        <p:txBody>
          <a:bodyPr/>
          <a:lstStyle/>
          <a:p>
            <a:fld id="{230D9FED-CA40-4828-91E1-61761AA6E6DD}" type="slidenum">
              <a:rPr lang="en-US" smtClean="0"/>
              <a:pPr/>
              <a:t>8</a:t>
            </a:fld>
            <a:endParaRPr lang="en-US"/>
          </a:p>
        </p:txBody>
      </p:sp>
    </p:spTree>
    <p:extLst>
      <p:ext uri="{BB962C8B-B14F-4D97-AF65-F5344CB8AC3E}">
        <p14:creationId xmlns:p14="http://schemas.microsoft.com/office/powerpoint/2010/main" val="10616774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6C0490-0B9E-E100-E37C-C267FC9460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8610EB-4E3E-DEBF-3143-F655D2DBFAE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4750762-66EB-D034-F12D-0FD638D37655}"/>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5313C091-756E-34AE-7B72-31E9DEEBDE27}"/>
              </a:ext>
            </a:extLst>
          </p:cNvPr>
          <p:cNvSpPr>
            <a:spLocks noGrp="1"/>
          </p:cNvSpPr>
          <p:nvPr>
            <p:ph type="sldNum" sz="quarter" idx="10"/>
          </p:nvPr>
        </p:nvSpPr>
        <p:spPr/>
        <p:txBody>
          <a:bodyPr/>
          <a:lstStyle/>
          <a:p>
            <a:fld id="{230D9FED-CA40-4828-91E1-61761AA6E6DD}" type="slidenum">
              <a:rPr lang="en-US" smtClean="0"/>
              <a:pPr/>
              <a:t>10</a:t>
            </a:fld>
            <a:endParaRPr lang="en-US"/>
          </a:p>
        </p:txBody>
      </p:sp>
    </p:spTree>
    <p:extLst>
      <p:ext uri="{BB962C8B-B14F-4D97-AF65-F5344CB8AC3E}">
        <p14:creationId xmlns:p14="http://schemas.microsoft.com/office/powerpoint/2010/main" val="5321663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A8EEEB-9FCE-5A81-9499-CAB4A9A41A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18BBA9-1EAB-ED26-A203-79D0F479103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B79AF76-E9CC-679C-F292-4A169B17C6D3}"/>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2C1CA552-99EE-2B0B-E52C-AF9D109A343F}"/>
              </a:ext>
            </a:extLst>
          </p:cNvPr>
          <p:cNvSpPr>
            <a:spLocks noGrp="1"/>
          </p:cNvSpPr>
          <p:nvPr>
            <p:ph type="sldNum" sz="quarter" idx="10"/>
          </p:nvPr>
        </p:nvSpPr>
        <p:spPr/>
        <p:txBody>
          <a:bodyPr/>
          <a:lstStyle/>
          <a:p>
            <a:fld id="{230D9FED-CA40-4828-91E1-61761AA6E6DD}" type="slidenum">
              <a:rPr lang="en-US" smtClean="0"/>
              <a:pPr/>
              <a:t>11</a:t>
            </a:fld>
            <a:endParaRPr lang="en-US"/>
          </a:p>
        </p:txBody>
      </p:sp>
    </p:spTree>
    <p:extLst>
      <p:ext uri="{BB962C8B-B14F-4D97-AF65-F5344CB8AC3E}">
        <p14:creationId xmlns:p14="http://schemas.microsoft.com/office/powerpoint/2010/main" val="18748064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CD2923-155A-EF75-FED8-3E47F8883F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FF5D12-8A04-9E3F-4A78-7BD934F7612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930E502-583C-3FDC-CA5D-380EEC70D478}"/>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766FEB13-3D3D-53F9-9BA9-C2F2F1E28100}"/>
              </a:ext>
            </a:extLst>
          </p:cNvPr>
          <p:cNvSpPr>
            <a:spLocks noGrp="1"/>
          </p:cNvSpPr>
          <p:nvPr>
            <p:ph type="sldNum" sz="quarter" idx="10"/>
          </p:nvPr>
        </p:nvSpPr>
        <p:spPr/>
        <p:txBody>
          <a:bodyPr/>
          <a:lstStyle/>
          <a:p>
            <a:fld id="{230D9FED-CA40-4828-91E1-61761AA6E6DD}" type="slidenum">
              <a:rPr lang="en-US" smtClean="0"/>
              <a:pPr/>
              <a:t>12</a:t>
            </a:fld>
            <a:endParaRPr lang="en-US"/>
          </a:p>
        </p:txBody>
      </p:sp>
    </p:spTree>
    <p:extLst>
      <p:ext uri="{BB962C8B-B14F-4D97-AF65-F5344CB8AC3E}">
        <p14:creationId xmlns:p14="http://schemas.microsoft.com/office/powerpoint/2010/main" val="5280096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14</a:t>
            </a:fld>
            <a:endParaRPr lang="en-US"/>
          </a:p>
        </p:txBody>
      </p:sp>
    </p:spTree>
    <p:extLst>
      <p:ext uri="{BB962C8B-B14F-4D97-AF65-F5344CB8AC3E}">
        <p14:creationId xmlns:p14="http://schemas.microsoft.com/office/powerpoint/2010/main" val="21212527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83AA51-3141-93C2-4324-1190E4BC94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0F198F-F169-901A-AAA9-87FF132F78A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596059E-D18E-C418-C0A5-5B46878E11F4}"/>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3BBEE966-65F6-4BBB-5883-8EEA46FCD7D7}"/>
              </a:ext>
            </a:extLst>
          </p:cNvPr>
          <p:cNvSpPr>
            <a:spLocks noGrp="1"/>
          </p:cNvSpPr>
          <p:nvPr>
            <p:ph type="sldNum" sz="quarter" idx="10"/>
          </p:nvPr>
        </p:nvSpPr>
        <p:spPr/>
        <p:txBody>
          <a:bodyPr/>
          <a:lstStyle/>
          <a:p>
            <a:fld id="{230D9FED-CA40-4828-91E1-61761AA6E6DD}" type="slidenum">
              <a:rPr lang="en-US" smtClean="0"/>
              <a:pPr/>
              <a:t>15</a:t>
            </a:fld>
            <a:endParaRPr lang="en-US"/>
          </a:p>
        </p:txBody>
      </p:sp>
    </p:spTree>
    <p:extLst>
      <p:ext uri="{BB962C8B-B14F-4D97-AF65-F5344CB8AC3E}">
        <p14:creationId xmlns:p14="http://schemas.microsoft.com/office/powerpoint/2010/main" val="38057536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5BFEE0-CD7E-A09D-45B8-34600A567E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240D98-91DB-2B18-9DA7-FCFAF2AB32B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DAC7D54-E608-DCF2-B1CF-DD3F613A7628}"/>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FBFE942D-936B-36DF-7C23-0074B9409B41}"/>
              </a:ext>
            </a:extLst>
          </p:cNvPr>
          <p:cNvSpPr>
            <a:spLocks noGrp="1"/>
          </p:cNvSpPr>
          <p:nvPr>
            <p:ph type="sldNum" sz="quarter" idx="10"/>
          </p:nvPr>
        </p:nvSpPr>
        <p:spPr/>
        <p:txBody>
          <a:bodyPr/>
          <a:lstStyle/>
          <a:p>
            <a:fld id="{230D9FED-CA40-4828-91E1-61761AA6E6DD}" type="slidenum">
              <a:rPr lang="en-US" smtClean="0"/>
              <a:pPr/>
              <a:t>16</a:t>
            </a:fld>
            <a:endParaRPr lang="en-US"/>
          </a:p>
        </p:txBody>
      </p:sp>
    </p:spTree>
    <p:extLst>
      <p:ext uri="{BB962C8B-B14F-4D97-AF65-F5344CB8AC3E}">
        <p14:creationId xmlns:p14="http://schemas.microsoft.com/office/powerpoint/2010/main" val="42265156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2B6D70-9AD6-737A-D3C6-0DA8FBC7BC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36C029-028F-0D3C-243D-DC884AC58EC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0968611-C605-FE79-EF73-BF0A26542784}"/>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5F51866D-6362-1745-AE9F-E177D5E79178}"/>
              </a:ext>
            </a:extLst>
          </p:cNvPr>
          <p:cNvSpPr>
            <a:spLocks noGrp="1"/>
          </p:cNvSpPr>
          <p:nvPr>
            <p:ph type="sldNum" sz="quarter" idx="10"/>
          </p:nvPr>
        </p:nvSpPr>
        <p:spPr/>
        <p:txBody>
          <a:bodyPr/>
          <a:lstStyle/>
          <a:p>
            <a:fld id="{230D9FED-CA40-4828-91E1-61761AA6E6DD}" type="slidenum">
              <a:rPr lang="en-US" smtClean="0"/>
              <a:pPr/>
              <a:t>17</a:t>
            </a:fld>
            <a:endParaRPr lang="en-US"/>
          </a:p>
        </p:txBody>
      </p:sp>
    </p:spTree>
    <p:extLst>
      <p:ext uri="{BB962C8B-B14F-4D97-AF65-F5344CB8AC3E}">
        <p14:creationId xmlns:p14="http://schemas.microsoft.com/office/powerpoint/2010/main" val="25927300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5FBD67-98F7-C636-BDCD-9D0251A86D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ACAA2C-172C-2097-6580-EBCB404B239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55995C1-1C1B-5C2B-B097-5612EE5B627F}"/>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FA32AFF5-52CB-C02B-BFE9-9A1093571294}"/>
              </a:ext>
            </a:extLst>
          </p:cNvPr>
          <p:cNvSpPr>
            <a:spLocks noGrp="1"/>
          </p:cNvSpPr>
          <p:nvPr>
            <p:ph type="sldNum" sz="quarter" idx="10"/>
          </p:nvPr>
        </p:nvSpPr>
        <p:spPr/>
        <p:txBody>
          <a:bodyPr/>
          <a:lstStyle/>
          <a:p>
            <a:fld id="{230D9FED-CA40-4828-91E1-61761AA6E6DD}" type="slidenum">
              <a:rPr lang="en-US" smtClean="0"/>
              <a:pPr/>
              <a:t>18</a:t>
            </a:fld>
            <a:endParaRPr lang="en-US"/>
          </a:p>
        </p:txBody>
      </p:sp>
    </p:spTree>
    <p:extLst>
      <p:ext uri="{BB962C8B-B14F-4D97-AF65-F5344CB8AC3E}">
        <p14:creationId xmlns:p14="http://schemas.microsoft.com/office/powerpoint/2010/main" val="13693707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AD561C-A355-01E5-F435-AFC6BAD308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1E1A4D-9878-EE8F-FC54-3377B524D70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CC9A23F-CE6D-6C78-36EC-CD90C26FB61A}"/>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2050F634-0152-7793-467F-BC915525AF6B}"/>
              </a:ext>
            </a:extLst>
          </p:cNvPr>
          <p:cNvSpPr>
            <a:spLocks noGrp="1"/>
          </p:cNvSpPr>
          <p:nvPr>
            <p:ph type="sldNum" sz="quarter" idx="10"/>
          </p:nvPr>
        </p:nvSpPr>
        <p:spPr/>
        <p:txBody>
          <a:bodyPr/>
          <a:lstStyle/>
          <a:p>
            <a:fld id="{230D9FED-CA40-4828-91E1-61761AA6E6DD}" type="slidenum">
              <a:rPr lang="en-US" smtClean="0"/>
              <a:pPr/>
              <a:t>19</a:t>
            </a:fld>
            <a:endParaRPr lang="en-US"/>
          </a:p>
        </p:txBody>
      </p:sp>
    </p:spTree>
    <p:extLst>
      <p:ext uri="{BB962C8B-B14F-4D97-AF65-F5344CB8AC3E}">
        <p14:creationId xmlns:p14="http://schemas.microsoft.com/office/powerpoint/2010/main" val="5393004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B93E6C-2530-9C3F-A1C0-5659075D2F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351BFA-CA7D-2B7E-EB12-7E814473479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C3707CC-01DB-3B0F-D835-40754C444A9A}"/>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63A4AF9B-287B-EC04-9808-F879B0BE38D8}"/>
              </a:ext>
            </a:extLst>
          </p:cNvPr>
          <p:cNvSpPr>
            <a:spLocks noGrp="1"/>
          </p:cNvSpPr>
          <p:nvPr>
            <p:ph type="sldNum" sz="quarter" idx="10"/>
          </p:nvPr>
        </p:nvSpPr>
        <p:spPr/>
        <p:txBody>
          <a:bodyPr/>
          <a:lstStyle/>
          <a:p>
            <a:fld id="{230D9FED-CA40-4828-91E1-61761AA6E6DD}" type="slidenum">
              <a:rPr lang="en-US" smtClean="0"/>
              <a:pPr/>
              <a:t>20</a:t>
            </a:fld>
            <a:endParaRPr lang="en-US"/>
          </a:p>
        </p:txBody>
      </p:sp>
    </p:spTree>
    <p:extLst>
      <p:ext uri="{BB962C8B-B14F-4D97-AF65-F5344CB8AC3E}">
        <p14:creationId xmlns:p14="http://schemas.microsoft.com/office/powerpoint/2010/main" val="42507169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21</a:t>
            </a:fld>
            <a:endParaRPr lang="en-US"/>
          </a:p>
        </p:txBody>
      </p:sp>
    </p:spTree>
    <p:extLst>
      <p:ext uri="{BB962C8B-B14F-4D97-AF65-F5344CB8AC3E}">
        <p14:creationId xmlns:p14="http://schemas.microsoft.com/office/powerpoint/2010/main" val="21212527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FE56EC-A41D-3757-2043-158B929333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AF722F-FD62-D968-63A5-76EEC3A6A37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75DAD67-0909-3882-395B-E169E4C5A397}"/>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CD39D59D-CC98-2C89-4C55-5C5CFBBD962E}"/>
              </a:ext>
            </a:extLst>
          </p:cNvPr>
          <p:cNvSpPr>
            <a:spLocks noGrp="1"/>
          </p:cNvSpPr>
          <p:nvPr>
            <p:ph type="sldNum" sz="quarter" idx="10"/>
          </p:nvPr>
        </p:nvSpPr>
        <p:spPr/>
        <p:txBody>
          <a:bodyPr/>
          <a:lstStyle/>
          <a:p>
            <a:fld id="{230D9FED-CA40-4828-91E1-61761AA6E6DD}" type="slidenum">
              <a:rPr lang="en-US" smtClean="0"/>
              <a:pPr/>
              <a:t>22</a:t>
            </a:fld>
            <a:endParaRPr lang="en-US"/>
          </a:p>
        </p:txBody>
      </p:sp>
    </p:spTree>
    <p:extLst>
      <p:ext uri="{BB962C8B-B14F-4D97-AF65-F5344CB8AC3E}">
        <p14:creationId xmlns:p14="http://schemas.microsoft.com/office/powerpoint/2010/main" val="9906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D67CA-E960-1F73-622E-E82CF7479B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9AF445-9260-B892-7C0D-501ECFA670E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8B16968-466B-732A-3F22-BBB993AA3ACA}"/>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B5BF3B27-F237-7ED9-36AC-B4A1A7102D51}"/>
              </a:ext>
            </a:extLst>
          </p:cNvPr>
          <p:cNvSpPr>
            <a:spLocks noGrp="1"/>
          </p:cNvSpPr>
          <p:nvPr>
            <p:ph type="sldNum" sz="quarter" idx="10"/>
          </p:nvPr>
        </p:nvSpPr>
        <p:spPr/>
        <p:txBody>
          <a:bodyPr/>
          <a:lstStyle/>
          <a:p>
            <a:fld id="{230D9FED-CA40-4828-91E1-61761AA6E6DD}" type="slidenum">
              <a:rPr lang="en-US" smtClean="0"/>
              <a:pPr/>
              <a:t>23</a:t>
            </a:fld>
            <a:endParaRPr lang="en-US"/>
          </a:p>
        </p:txBody>
      </p:sp>
    </p:spTree>
    <p:extLst>
      <p:ext uri="{BB962C8B-B14F-4D97-AF65-F5344CB8AC3E}">
        <p14:creationId xmlns:p14="http://schemas.microsoft.com/office/powerpoint/2010/main" val="30379082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361C0B-6E74-30D9-432D-5D9982DB57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96CD7E-20BB-7239-A482-39646DA4073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4F0776F-2C31-3D57-C58D-398C2508EDE4}"/>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BFA12202-CD9E-326D-AAF7-7A712C7E3E4D}"/>
              </a:ext>
            </a:extLst>
          </p:cNvPr>
          <p:cNvSpPr>
            <a:spLocks noGrp="1"/>
          </p:cNvSpPr>
          <p:nvPr>
            <p:ph type="sldNum" sz="quarter" idx="10"/>
          </p:nvPr>
        </p:nvSpPr>
        <p:spPr/>
        <p:txBody>
          <a:bodyPr/>
          <a:lstStyle/>
          <a:p>
            <a:fld id="{230D9FED-CA40-4828-91E1-61761AA6E6DD}" type="slidenum">
              <a:rPr lang="en-US" smtClean="0"/>
              <a:pPr/>
              <a:t>24</a:t>
            </a:fld>
            <a:endParaRPr lang="en-US"/>
          </a:p>
        </p:txBody>
      </p:sp>
    </p:spTree>
    <p:extLst>
      <p:ext uri="{BB962C8B-B14F-4D97-AF65-F5344CB8AC3E}">
        <p14:creationId xmlns:p14="http://schemas.microsoft.com/office/powerpoint/2010/main" val="25694680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C622C3-F172-B41B-5249-A5E7AC627A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6893FC-3ED0-7AFA-071B-CD06C5211A2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8511E66-3840-E99A-6E72-2765CF8AB923}"/>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19E173B9-02ED-912D-FC59-E35102A69175}"/>
              </a:ext>
            </a:extLst>
          </p:cNvPr>
          <p:cNvSpPr>
            <a:spLocks noGrp="1"/>
          </p:cNvSpPr>
          <p:nvPr>
            <p:ph type="sldNum" sz="quarter" idx="10"/>
          </p:nvPr>
        </p:nvSpPr>
        <p:spPr/>
        <p:txBody>
          <a:bodyPr/>
          <a:lstStyle/>
          <a:p>
            <a:fld id="{230D9FED-CA40-4828-91E1-61761AA6E6DD}" type="slidenum">
              <a:rPr lang="en-US" smtClean="0"/>
              <a:pPr/>
              <a:t>26</a:t>
            </a:fld>
            <a:endParaRPr lang="en-US"/>
          </a:p>
        </p:txBody>
      </p:sp>
    </p:spTree>
    <p:extLst>
      <p:ext uri="{BB962C8B-B14F-4D97-AF65-F5344CB8AC3E}">
        <p14:creationId xmlns:p14="http://schemas.microsoft.com/office/powerpoint/2010/main" val="12046701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DD60A6-5D08-582B-66EC-9225269D92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376908-C4A1-760F-5158-B258752AE93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D3883FE-75F8-8B67-AA40-DE6D83578653}"/>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992CC0EC-2349-80F9-DC08-CC5FE81836A2}"/>
              </a:ext>
            </a:extLst>
          </p:cNvPr>
          <p:cNvSpPr>
            <a:spLocks noGrp="1"/>
          </p:cNvSpPr>
          <p:nvPr>
            <p:ph type="sldNum" sz="quarter" idx="10"/>
          </p:nvPr>
        </p:nvSpPr>
        <p:spPr/>
        <p:txBody>
          <a:bodyPr/>
          <a:lstStyle/>
          <a:p>
            <a:fld id="{230D9FED-CA40-4828-91E1-61761AA6E6DD}" type="slidenum">
              <a:rPr lang="en-US" smtClean="0"/>
              <a:pPr/>
              <a:t>27</a:t>
            </a:fld>
            <a:endParaRPr lang="en-US"/>
          </a:p>
        </p:txBody>
      </p:sp>
    </p:spTree>
    <p:extLst>
      <p:ext uri="{BB962C8B-B14F-4D97-AF65-F5344CB8AC3E}">
        <p14:creationId xmlns:p14="http://schemas.microsoft.com/office/powerpoint/2010/main" val="25376379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65A99-F1CB-B23D-3919-A246274854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562674-F798-76B3-6095-F9B365B5396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92CCBE5-2D6C-5C9A-48EB-7D1834F1B21F}"/>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77696B5A-8259-DD59-5C57-559AC1E51779}"/>
              </a:ext>
            </a:extLst>
          </p:cNvPr>
          <p:cNvSpPr>
            <a:spLocks noGrp="1"/>
          </p:cNvSpPr>
          <p:nvPr>
            <p:ph type="sldNum" sz="quarter" idx="10"/>
          </p:nvPr>
        </p:nvSpPr>
        <p:spPr/>
        <p:txBody>
          <a:bodyPr/>
          <a:lstStyle/>
          <a:p>
            <a:fld id="{230D9FED-CA40-4828-91E1-61761AA6E6DD}" type="slidenum">
              <a:rPr lang="en-US" smtClean="0"/>
              <a:pPr/>
              <a:t>28</a:t>
            </a:fld>
            <a:endParaRPr lang="en-US"/>
          </a:p>
        </p:txBody>
      </p:sp>
    </p:spTree>
    <p:extLst>
      <p:ext uri="{BB962C8B-B14F-4D97-AF65-F5344CB8AC3E}">
        <p14:creationId xmlns:p14="http://schemas.microsoft.com/office/powerpoint/2010/main" val="25362207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E8F866-202B-AA98-2889-AD7454167F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15739A-91E1-1015-A6FC-7AE50F40A15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98508DE-C4A3-CBC6-1B2A-732A3D7B1BB7}"/>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84BE4782-1F77-9469-E8DE-6A933B00B7E3}"/>
              </a:ext>
            </a:extLst>
          </p:cNvPr>
          <p:cNvSpPr>
            <a:spLocks noGrp="1"/>
          </p:cNvSpPr>
          <p:nvPr>
            <p:ph type="sldNum" sz="quarter" idx="10"/>
          </p:nvPr>
        </p:nvSpPr>
        <p:spPr/>
        <p:txBody>
          <a:bodyPr/>
          <a:lstStyle/>
          <a:p>
            <a:fld id="{230D9FED-CA40-4828-91E1-61761AA6E6DD}" type="slidenum">
              <a:rPr lang="en-US" smtClean="0"/>
              <a:pPr/>
              <a:t>30</a:t>
            </a:fld>
            <a:endParaRPr lang="en-US"/>
          </a:p>
        </p:txBody>
      </p:sp>
    </p:spTree>
    <p:extLst>
      <p:ext uri="{BB962C8B-B14F-4D97-AF65-F5344CB8AC3E}">
        <p14:creationId xmlns:p14="http://schemas.microsoft.com/office/powerpoint/2010/main" val="37034416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E856B1-7ED9-51B8-70BA-2F9E48AFC8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D2ADE0-0488-20AF-1E31-619D367067C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349DE52-F80E-1E18-332A-4E268DCF7CD3}"/>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C868B088-C0A6-643D-F6B0-604C600B024F}"/>
              </a:ext>
            </a:extLst>
          </p:cNvPr>
          <p:cNvSpPr>
            <a:spLocks noGrp="1"/>
          </p:cNvSpPr>
          <p:nvPr>
            <p:ph type="sldNum" sz="quarter" idx="10"/>
          </p:nvPr>
        </p:nvSpPr>
        <p:spPr/>
        <p:txBody>
          <a:bodyPr/>
          <a:lstStyle/>
          <a:p>
            <a:fld id="{230D9FED-CA40-4828-91E1-61761AA6E6DD}" type="slidenum">
              <a:rPr lang="en-US" smtClean="0"/>
              <a:pPr/>
              <a:t>31</a:t>
            </a:fld>
            <a:endParaRPr lang="en-US"/>
          </a:p>
        </p:txBody>
      </p:sp>
    </p:spTree>
    <p:extLst>
      <p:ext uri="{BB962C8B-B14F-4D97-AF65-F5344CB8AC3E}">
        <p14:creationId xmlns:p14="http://schemas.microsoft.com/office/powerpoint/2010/main" val="7365858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E6969D-62E6-810B-2461-68636C5D96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0E5AD0-2422-B266-A884-A0CF53D62F2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97404AF-EA4E-F637-6A25-40EED7F737DF}"/>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CA3C10FA-1F11-07A9-EFFA-37511ADC243A}"/>
              </a:ext>
            </a:extLst>
          </p:cNvPr>
          <p:cNvSpPr>
            <a:spLocks noGrp="1"/>
          </p:cNvSpPr>
          <p:nvPr>
            <p:ph type="sldNum" sz="quarter" idx="10"/>
          </p:nvPr>
        </p:nvSpPr>
        <p:spPr/>
        <p:txBody>
          <a:bodyPr/>
          <a:lstStyle/>
          <a:p>
            <a:fld id="{230D9FED-CA40-4828-91E1-61761AA6E6DD}" type="slidenum">
              <a:rPr lang="en-US" smtClean="0"/>
              <a:pPr/>
              <a:t>32</a:t>
            </a:fld>
            <a:endParaRPr lang="en-US"/>
          </a:p>
        </p:txBody>
      </p:sp>
    </p:spTree>
    <p:extLst>
      <p:ext uri="{BB962C8B-B14F-4D97-AF65-F5344CB8AC3E}">
        <p14:creationId xmlns:p14="http://schemas.microsoft.com/office/powerpoint/2010/main" val="162277939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3DF1C6-AC63-6DAA-6F98-CB46D5A7EC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50F8EA-2143-80FA-0669-0CACEC6C9DD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0486110-7515-C341-01B3-DAE3A8958ADD}"/>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A54EFD22-50FE-B7E5-23B2-A449AB9CE2B0}"/>
              </a:ext>
            </a:extLst>
          </p:cNvPr>
          <p:cNvSpPr>
            <a:spLocks noGrp="1"/>
          </p:cNvSpPr>
          <p:nvPr>
            <p:ph type="sldNum" sz="quarter" idx="10"/>
          </p:nvPr>
        </p:nvSpPr>
        <p:spPr/>
        <p:txBody>
          <a:bodyPr/>
          <a:lstStyle/>
          <a:p>
            <a:fld id="{230D9FED-CA40-4828-91E1-61761AA6E6DD}" type="slidenum">
              <a:rPr lang="en-US" smtClean="0"/>
              <a:pPr/>
              <a:t>33</a:t>
            </a:fld>
            <a:endParaRPr lang="en-US"/>
          </a:p>
        </p:txBody>
      </p:sp>
    </p:spTree>
    <p:extLst>
      <p:ext uri="{BB962C8B-B14F-4D97-AF65-F5344CB8AC3E}">
        <p14:creationId xmlns:p14="http://schemas.microsoft.com/office/powerpoint/2010/main" val="64330356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41</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49</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30D9FED-CA40-4828-91E1-61761AA6E6DD}" type="slidenum">
              <a:rPr lang="en-US" smtClean="0"/>
              <a:pPr/>
              <a:t>108</a:t>
            </a:fld>
            <a:endParaRPr lang="en-US"/>
          </a:p>
        </p:txBody>
      </p:sp>
    </p:spTree>
    <p:extLst>
      <p:ext uri="{BB962C8B-B14F-4D97-AF65-F5344CB8AC3E}">
        <p14:creationId xmlns:p14="http://schemas.microsoft.com/office/powerpoint/2010/main" val="41504223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F62674-5EEC-CC45-D3DD-4125D01D68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53B9F7-661E-057C-CAA6-1212DF708D6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BE36432-1108-A827-6663-856C3490B3E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53A13AC-CB53-046A-DE40-F3745934AB5A}"/>
              </a:ext>
            </a:extLst>
          </p:cNvPr>
          <p:cNvSpPr>
            <a:spLocks noGrp="1"/>
          </p:cNvSpPr>
          <p:nvPr>
            <p:ph type="sldNum" sz="quarter" idx="5"/>
          </p:nvPr>
        </p:nvSpPr>
        <p:spPr/>
        <p:txBody>
          <a:bodyPr/>
          <a:lstStyle/>
          <a:p>
            <a:fld id="{230D9FED-CA40-4828-91E1-61761AA6E6DD}" type="slidenum">
              <a:rPr lang="en-US" smtClean="0"/>
              <a:pPr/>
              <a:t>109</a:t>
            </a:fld>
            <a:endParaRPr lang="en-US"/>
          </a:p>
        </p:txBody>
      </p:sp>
    </p:spTree>
    <p:extLst>
      <p:ext uri="{BB962C8B-B14F-4D97-AF65-F5344CB8AC3E}">
        <p14:creationId xmlns:p14="http://schemas.microsoft.com/office/powerpoint/2010/main" val="45473058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6F993F-61BC-3411-0366-B9F986BD30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96FD88-0C2A-2CF2-7FA3-DD81B5AA625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B7F72FD-C265-2AC1-5272-C313143F754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61C7BB7-977C-7C16-6586-230F1861D988}"/>
              </a:ext>
            </a:extLst>
          </p:cNvPr>
          <p:cNvSpPr>
            <a:spLocks noGrp="1"/>
          </p:cNvSpPr>
          <p:nvPr>
            <p:ph type="sldNum" sz="quarter" idx="5"/>
          </p:nvPr>
        </p:nvSpPr>
        <p:spPr/>
        <p:txBody>
          <a:bodyPr/>
          <a:lstStyle/>
          <a:p>
            <a:fld id="{230D9FED-CA40-4828-91E1-61761AA6E6DD}" type="slidenum">
              <a:rPr lang="en-US" smtClean="0"/>
              <a:pPr/>
              <a:t>110</a:t>
            </a:fld>
            <a:endParaRPr lang="en-US"/>
          </a:p>
        </p:txBody>
      </p:sp>
    </p:spTree>
    <p:extLst>
      <p:ext uri="{BB962C8B-B14F-4D97-AF65-F5344CB8AC3E}">
        <p14:creationId xmlns:p14="http://schemas.microsoft.com/office/powerpoint/2010/main" val="217826741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60A74E-E7E9-0FDE-9BA5-1EB0800C71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95275A-9056-FEBA-3F62-4851846BED0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3AE635D-09A1-A263-B020-48CC4518A7F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351C43B-6A3D-9413-CE40-0C599BE177DE}"/>
              </a:ext>
            </a:extLst>
          </p:cNvPr>
          <p:cNvSpPr>
            <a:spLocks noGrp="1"/>
          </p:cNvSpPr>
          <p:nvPr>
            <p:ph type="sldNum" sz="quarter" idx="5"/>
          </p:nvPr>
        </p:nvSpPr>
        <p:spPr/>
        <p:txBody>
          <a:bodyPr/>
          <a:lstStyle/>
          <a:p>
            <a:fld id="{230D9FED-CA40-4828-91E1-61761AA6E6DD}" type="slidenum">
              <a:rPr lang="en-US" smtClean="0"/>
              <a:pPr/>
              <a:t>111</a:t>
            </a:fld>
            <a:endParaRPr lang="en-US"/>
          </a:p>
        </p:txBody>
      </p:sp>
    </p:spTree>
    <p:extLst>
      <p:ext uri="{BB962C8B-B14F-4D97-AF65-F5344CB8AC3E}">
        <p14:creationId xmlns:p14="http://schemas.microsoft.com/office/powerpoint/2010/main" val="33380398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fld id="{C3F416CD-67A3-4CF0-A210-F6AF31AC147F}" type="datetimeFigureOut">
              <a:rPr lang="en-US" smtClean="0"/>
              <a:pPr/>
              <a:t>10/20/2026</a:t>
            </a:fld>
            <a:endParaRPr lang="en-US"/>
          </a:p>
        </p:txBody>
      </p:sp>
      <p:sp>
        <p:nvSpPr>
          <p:cNvPr id="17" name="Footer Placeholder 16"/>
          <p:cNvSpPr>
            <a:spLocks noGrp="1"/>
          </p:cNvSpPr>
          <p:nvPr>
            <p:ph type="ftr" sz="quarter" idx="11"/>
          </p:nvPr>
        </p:nvSpPr>
        <p:spPr/>
        <p:txBody>
          <a:bodyPr/>
          <a:lstStyle/>
          <a:p>
            <a:endParaRPr kumimoji="0" lang="en-US"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C3F416CD-67A3-4CF0-A210-F6AF31AC147F}" type="datetimeFigureOut">
              <a:rPr lang="en-US" smtClean="0"/>
              <a:pPr/>
              <a:t>10/20/2026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a:t>Click to edit Master title style</a:t>
            </a:r>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C3F416CD-67A3-4CF0-A210-F6AF31AC147F}" type="datetimeFigureOut">
              <a:rPr lang="en-US" smtClean="0"/>
              <a:pPr/>
              <a:t>10/20/2026</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kumimoji="0"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C3F416CD-67A3-4CF0-A210-F6AF31AC147F}" type="datetimeFigureOut">
              <a:rPr lang="en-US" smtClean="0"/>
              <a:pPr/>
              <a:t>10/20/2026</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a:t>Click to edit Master title style</a:t>
            </a:r>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pPr algn="l" eaLnBrk="1" latinLnBrk="0" hangingPunct="1"/>
            <a:fld id="{C3F416CD-67A3-4CF0-A210-F6AF31AC147F}" type="datetimeFigureOut">
              <a:rPr lang="en-US" smtClean="0"/>
              <a:pPr algn="l" eaLnBrk="1" latinLnBrk="0" hangingPunct="1"/>
              <a:t>10/20/2026</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pPr algn="r" eaLnBrk="1" latinLnBrk="0" hangingPunct="1"/>
            <a:fld id="{96652B35-718D-4E28-AFEB-B694A3B357E8}" type="slidenum">
              <a:rPr kumimoji="0" lang="en-US" smtClean="0"/>
              <a:pPr algn="r" eaLnBrk="1" latinLnBrk="0" hangingPunct="1"/>
              <a:t>‹#›</a:t>
            </a:fld>
            <a:endParaRPr kumimoji="0"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C3F416CD-67A3-4CF0-A210-F6AF31AC147F}" type="datetimeFigureOut">
              <a:rPr lang="en-US" smtClean="0"/>
              <a:pPr/>
              <a:t>10/20/2026</a:t>
            </a:fld>
            <a:endParaRPr lang="en-US"/>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p:txBody>
          <a:bodyPr/>
          <a:lstStyle/>
          <a:p>
            <a:fld id="{96652B35-718D-4E28-AFEB-B694A3B357E8}" type="slidenum">
              <a:rPr kumimoji="0" lang="en-US" smtClean="0"/>
              <a:pPr/>
              <a:t>‹#›</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F416CD-67A3-4CF0-A210-F6AF31AC147F}" type="datetimeFigureOut">
              <a:rPr lang="en-US" smtClean="0"/>
              <a:pPr/>
              <a:t>10/20/2026</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a:t>Click to edit Master title style</a:t>
            </a:r>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10/20/2026</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a:t>Click to edit Master title style</a:t>
            </a:r>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10/20/2026</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kumimoji="0" lang="en-US"/>
          </a:p>
        </p:txBody>
      </p:sp>
      <p:sp>
        <p:nvSpPr>
          <p:cNvPr id="7" name="Slide Number Placeholder 6"/>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10/20/2026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10/20/2026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a:t>Click to edit Master title style</a:t>
            </a:r>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algn="l" eaLnBrk="1" latinLnBrk="0" hangingPunct="1"/>
            <a:fld id="{C3F416CD-67A3-4CF0-A210-F6AF31AC147F}" type="datetimeFigureOut">
              <a:rPr lang="en-US" smtClean="0"/>
              <a:pPr algn="l" eaLnBrk="1" latinLnBrk="0" hangingPunct="1"/>
              <a:t>10/20/2026</a:t>
            </a:fld>
            <a:endParaRPr lang="en-US" sz="800" dirty="0">
              <a:solidFill>
                <a:schemeClr val="accent2"/>
              </a:solidFill>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algn="r" eaLnBrk="1" latinLnBrk="0" hangingPunct="1"/>
            <a:endParaRPr kumimoji="0" lang="en-US" sz="800" dirty="0">
              <a:solidFill>
                <a:schemeClr val="accent2"/>
              </a:solidFill>
            </a:endParaRPr>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lyricstranslate.com/"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9.gif"/><Relationship Id="rId7" Type="http://schemas.openxmlformats.org/officeDocument/2006/relationships/image" Target="../media/image13.png"/><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http://images6.fanpop.com/image/photos/33500000/Tulips-flowers-33551630-1024-768.jpg"/>
          <p:cNvPicPr/>
          <p:nvPr/>
        </p:nvPicPr>
        <p:blipFill>
          <a:blip r:embed="rId3" cstate="print"/>
          <a:srcRect/>
          <a:stretch>
            <a:fillRect/>
          </a:stretch>
        </p:blipFill>
        <p:spPr bwMode="auto">
          <a:xfrm>
            <a:off x="2133600" y="0"/>
            <a:ext cx="7010400" cy="1676400"/>
          </a:xfrm>
          <a:prstGeom prst="rect">
            <a:avLst/>
          </a:prstGeom>
          <a:noFill/>
          <a:ln w="9525">
            <a:noFill/>
            <a:miter lim="800000"/>
            <a:headEnd/>
            <a:tailEnd/>
          </a:ln>
        </p:spPr>
      </p:pic>
      <p:sp>
        <p:nvSpPr>
          <p:cNvPr id="3" name="Subtitle 2"/>
          <p:cNvSpPr>
            <a:spLocks noGrp="1"/>
          </p:cNvSpPr>
          <p:nvPr>
            <p:ph type="subTitle" idx="1"/>
          </p:nvPr>
        </p:nvSpPr>
        <p:spPr>
          <a:xfrm>
            <a:off x="2209800" y="3124200"/>
            <a:ext cx="6934200" cy="3505200"/>
          </a:xfrm>
          <a:gradFill flip="none" rotWithShape="1">
            <a:gsLst>
              <a:gs pos="0">
                <a:srgbClr val="FF3300">
                  <a:tint val="66000"/>
                  <a:satMod val="160000"/>
                </a:srgbClr>
              </a:gs>
              <a:gs pos="50000">
                <a:srgbClr val="FF3300">
                  <a:tint val="44500"/>
                  <a:satMod val="160000"/>
                </a:srgbClr>
              </a:gs>
              <a:gs pos="100000">
                <a:srgbClr val="FF3300">
                  <a:tint val="23500"/>
                  <a:satMod val="160000"/>
                </a:srgbClr>
              </a:gs>
            </a:gsLst>
            <a:path path="circle">
              <a:fillToRect l="100000" t="100000"/>
            </a:path>
            <a:tileRect r="-100000" b="-100000"/>
          </a:gradFill>
        </p:spPr>
        <p:txBody>
          <a:bodyPr>
            <a:normAutofit/>
          </a:bodyPr>
          <a:lstStyle/>
          <a:p>
            <a:pPr algn="ctr"/>
            <a:r>
              <a:rPr lang="en-US" sz="5400" b="1" dirty="0">
                <a:solidFill>
                  <a:srgbClr val="003300"/>
                </a:solidFill>
                <a:latin typeface="Agency FB" pitchFamily="34" charset="0"/>
              </a:rPr>
              <a:t>OCTOBER 22</a:t>
            </a:r>
            <a:r>
              <a:rPr lang="en-US" sz="5400" b="1" baseline="30000" dirty="0">
                <a:solidFill>
                  <a:srgbClr val="003300"/>
                </a:solidFill>
                <a:latin typeface="Agency FB" pitchFamily="34" charset="0"/>
              </a:rPr>
              <a:t>ND</a:t>
            </a:r>
            <a:r>
              <a:rPr lang="en-US" sz="5400" b="1" dirty="0">
                <a:solidFill>
                  <a:srgbClr val="003300"/>
                </a:solidFill>
                <a:latin typeface="Agency FB" pitchFamily="34" charset="0"/>
              </a:rPr>
              <a:t>  2026</a:t>
            </a:r>
          </a:p>
          <a:p>
            <a:pPr algn="ctr"/>
            <a:r>
              <a:rPr lang="en-US" sz="2800" b="1" dirty="0">
                <a:solidFill>
                  <a:srgbClr val="0033CC"/>
                </a:solidFill>
                <a:latin typeface="Agency FB" pitchFamily="34" charset="0"/>
              </a:rPr>
              <a:t>Lead by </a:t>
            </a:r>
          </a:p>
          <a:p>
            <a:pPr algn="ctr"/>
            <a:r>
              <a:rPr lang="en-US" sz="5400" b="1" dirty="0">
                <a:solidFill>
                  <a:srgbClr val="460000"/>
                </a:solidFill>
                <a:latin typeface="Agency FB" pitchFamily="34" charset="0"/>
              </a:rPr>
              <a:t>Sr GUERDA JEAN BAPTISTE</a:t>
            </a:r>
          </a:p>
        </p:txBody>
      </p:sp>
      <p:sp>
        <p:nvSpPr>
          <p:cNvPr id="7" name="TextBox 6"/>
          <p:cNvSpPr txBox="1"/>
          <p:nvPr/>
        </p:nvSpPr>
        <p:spPr>
          <a:xfrm>
            <a:off x="0" y="1"/>
            <a:ext cx="2286000" cy="7017306"/>
          </a:xfrm>
          <a:prstGeom prst="rect">
            <a:avLst/>
          </a:prstGeom>
          <a:solidFill>
            <a:srgbClr val="FF6699"/>
          </a:solidFill>
        </p:spPr>
        <p:style>
          <a:lnRef idx="1">
            <a:schemeClr val="accent1"/>
          </a:lnRef>
          <a:fillRef idx="2">
            <a:schemeClr val="accent1"/>
          </a:fillRef>
          <a:effectRef idx="1">
            <a:schemeClr val="accent1"/>
          </a:effectRef>
          <a:fontRef idx="minor">
            <a:schemeClr val="dk1"/>
          </a:fontRef>
        </p:style>
        <p:txBody>
          <a:bodyPr wrap="square" rtlCol="0">
            <a:spAutoFit/>
          </a:bodyPr>
          <a:lstStyle/>
          <a:p>
            <a:endParaRPr lang="en-US" dirty="0">
              <a:solidFill>
                <a:schemeClr val="bg1"/>
              </a:solidFill>
            </a:endParaRPr>
          </a:p>
          <a:p>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b="1" dirty="0">
                <a:solidFill>
                  <a:schemeClr val="tx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rgbClr val="99FF33"/>
                </a:solidFill>
              </a:rPr>
              <a:t>@@@</a:t>
            </a:r>
            <a:r>
              <a:rPr lang="en-US" b="1" dirty="0">
                <a:solidFill>
                  <a:schemeClr val="tx1"/>
                </a:solidFill>
              </a:rPr>
              <a:t>@</a:t>
            </a:r>
            <a:r>
              <a:rPr lang="en-US" dirty="0">
                <a:solidFill>
                  <a:srgbClr val="99FF33"/>
                </a:solidFill>
              </a:rPr>
              <a:t>@@@</a:t>
            </a:r>
            <a:r>
              <a:rPr lang="en-US" dirty="0">
                <a:solidFill>
                  <a:srgbClr val="FF00FF"/>
                </a:solidFill>
              </a:rPr>
              <a:t>@@</a:t>
            </a:r>
            <a:endParaRPr lang="en-US" dirty="0">
              <a:solidFill>
                <a:srgbClr val="99FF33"/>
              </a:solidFill>
            </a:endParaRPr>
          </a:p>
        </p:txBody>
      </p:sp>
      <p:sp>
        <p:nvSpPr>
          <p:cNvPr id="2" name="Title 1"/>
          <p:cNvSpPr>
            <a:spLocks noGrp="1"/>
          </p:cNvSpPr>
          <p:nvPr>
            <p:ph type="ctrTitle"/>
          </p:nvPr>
        </p:nvSpPr>
        <p:spPr>
          <a:xfrm>
            <a:off x="0" y="1505930"/>
            <a:ext cx="9144000" cy="1470025"/>
          </a:xfrm>
          <a:gradFill flip="none" rotWithShape="1">
            <a:gsLst>
              <a:gs pos="0">
                <a:srgbClr val="FF3300">
                  <a:tint val="66000"/>
                  <a:satMod val="160000"/>
                </a:srgbClr>
              </a:gs>
              <a:gs pos="50000">
                <a:srgbClr val="FF3300">
                  <a:tint val="44500"/>
                  <a:satMod val="160000"/>
                </a:srgbClr>
              </a:gs>
              <a:gs pos="100000">
                <a:srgbClr val="FF3300">
                  <a:tint val="23500"/>
                  <a:satMod val="160000"/>
                </a:srgbClr>
              </a:gs>
            </a:gsLst>
            <a:path path="circle">
              <a:fillToRect l="100000" t="100000"/>
            </a:path>
            <a:tileRect r="-100000" b="-100000"/>
          </a:gradFill>
        </p:spPr>
        <p:style>
          <a:lnRef idx="1">
            <a:schemeClr val="accent1"/>
          </a:lnRef>
          <a:fillRef idx="1002">
            <a:schemeClr val="lt2"/>
          </a:fillRef>
          <a:effectRef idx="1">
            <a:schemeClr val="accent1"/>
          </a:effectRef>
          <a:fontRef idx="minor">
            <a:schemeClr val="dk1"/>
          </a:fontRef>
        </p:style>
        <p:txBody>
          <a:bodyPr>
            <a:normAutofit/>
          </a:bodyPr>
          <a:lstStyle/>
          <a:p>
            <a:pPr algn="ctr"/>
            <a:r>
              <a:rPr lang="en-US" b="1" dirty="0">
                <a:solidFill>
                  <a:srgbClr val="460000"/>
                </a:solidFill>
              </a:rPr>
              <a:t>CHRIST THE ROCK CONGREGATION</a:t>
            </a:r>
            <a:br>
              <a:rPr lang="en-US" b="1" dirty="0">
                <a:solidFill>
                  <a:schemeClr val="tx1"/>
                </a:solidFill>
              </a:rPr>
            </a:br>
            <a:r>
              <a:rPr lang="en-US" b="1" dirty="0">
                <a:solidFill>
                  <a:srgbClr val="000099"/>
                </a:solidFill>
              </a:rPr>
              <a:t>REVIVAL SERVICE</a:t>
            </a:r>
          </a:p>
        </p:txBody>
      </p:sp>
      <p:sp>
        <p:nvSpPr>
          <p:cNvPr id="5" name="TextBox 4"/>
          <p:cNvSpPr txBox="1"/>
          <p:nvPr/>
        </p:nvSpPr>
        <p:spPr>
          <a:xfrm>
            <a:off x="2057400" y="0"/>
            <a:ext cx="7086600" cy="369332"/>
          </a:xfrm>
          <a:prstGeom prst="rect">
            <a:avLst/>
          </a:prstGeom>
          <a:noFill/>
        </p:spPr>
        <p:txBody>
          <a:bodyPr wrap="square" rtlCol="0">
            <a:spAutoFit/>
          </a:bodyPr>
          <a:lstStyle/>
          <a:p>
            <a:endParaRPr lang="en-US" dirty="0"/>
          </a:p>
        </p:txBody>
      </p:sp>
      <p:sp>
        <p:nvSpPr>
          <p:cNvPr id="8" name="TextBox 7"/>
          <p:cNvSpPr txBox="1"/>
          <p:nvPr/>
        </p:nvSpPr>
        <p:spPr>
          <a:xfrm>
            <a:off x="0" y="0"/>
            <a:ext cx="2286000" cy="1523494"/>
          </a:xfrm>
          <a:prstGeom prst="rect">
            <a:avLst/>
          </a:prstGeom>
          <a:solidFill>
            <a:srgbClr val="FF6699"/>
          </a:solidFill>
        </p:spPr>
        <p:txBody>
          <a:bodyPr wrap="square" rtlCol="0">
            <a:spAutoFit/>
          </a:bodyPr>
          <a:lstStyle/>
          <a:p>
            <a:pPr algn="ctr"/>
            <a:r>
              <a:rPr lang="en-US" sz="3100" b="1" dirty="0">
                <a:solidFill>
                  <a:schemeClr val="bg1"/>
                </a:solidFill>
              </a:rPr>
              <a:t>JESUS</a:t>
            </a:r>
          </a:p>
          <a:p>
            <a:pPr algn="ctr"/>
            <a:r>
              <a:rPr lang="en-US" sz="3100" b="1" dirty="0">
                <a:solidFill>
                  <a:schemeClr val="bg1"/>
                </a:solidFill>
              </a:rPr>
              <a:t>IS</a:t>
            </a:r>
          </a:p>
          <a:p>
            <a:pPr algn="ctr"/>
            <a:r>
              <a:rPr lang="en-US" sz="3100" b="1" dirty="0">
                <a:solidFill>
                  <a:schemeClr val="bg1"/>
                </a:solidFill>
              </a:rPr>
              <a:t>LORD!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2" cstate="print">
            <a:lum bright="32000" contrast="40000"/>
          </a:blip>
          <a:srcRect/>
          <a:stretch>
            <a:fillRect/>
          </a:stretch>
        </p:blipFill>
        <p:spPr bwMode="auto">
          <a:xfrm>
            <a:off x="0" y="0"/>
            <a:ext cx="9144000" cy="6858000"/>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0800000" scaled="1"/>
            <a:tileRect/>
          </a:grad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66FFFF"/>
          </a:soli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en-US" sz="4000" dirty="0">
                <a:solidFill>
                  <a:srgbClr val="FF0000"/>
                </a:solidFill>
                <a:latin typeface="Arial Rounded MT Bold" panose="020F0704030504030204" pitchFamily="34" charset="0"/>
              </a:rPr>
              <a:t> </a:t>
            </a:r>
            <a:r>
              <a:rPr lang="fr-FR" sz="4000" dirty="0">
                <a:solidFill>
                  <a:srgbClr val="FF0000"/>
                </a:solidFill>
                <a:latin typeface="Arial Rounded MT Bold" panose="020F0704030504030204" pitchFamily="34" charset="0"/>
              </a:rPr>
              <a:t>89 KCD </a:t>
            </a:r>
            <a:r>
              <a:rPr lang="fr-FR" sz="4000" dirty="0" err="1">
                <a:solidFill>
                  <a:srgbClr val="FF0000"/>
                </a:solidFill>
                <a:latin typeface="Arial Rounded MT Bold" panose="020F0704030504030204" pitchFamily="34" charset="0"/>
              </a:rPr>
              <a:t>Mwen</a:t>
            </a:r>
            <a:r>
              <a:rPr lang="fr-FR" sz="4000" dirty="0">
                <a:solidFill>
                  <a:srgbClr val="FF0000"/>
                </a:solidFill>
                <a:latin typeface="Arial Rounded MT Bold" panose="020F0704030504030204" pitchFamily="34" charset="0"/>
              </a:rPr>
              <a:t> </a:t>
            </a:r>
            <a:r>
              <a:rPr lang="fr-FR" sz="4000" dirty="0" err="1">
                <a:solidFill>
                  <a:srgbClr val="FF0000"/>
                </a:solidFill>
                <a:latin typeface="Arial Rounded MT Bold" panose="020F0704030504030204" pitchFamily="34" charset="0"/>
              </a:rPr>
              <a:t>Tap</a:t>
            </a:r>
            <a:r>
              <a:rPr lang="fr-FR" sz="4000" dirty="0">
                <a:solidFill>
                  <a:srgbClr val="FF0000"/>
                </a:solidFill>
                <a:latin typeface="Arial Rounded MT Bold" panose="020F0704030504030204" pitchFamily="34" charset="0"/>
              </a:rPr>
              <a:t> </a:t>
            </a:r>
            <a:r>
              <a:rPr lang="fr-FR" sz="4000" dirty="0" err="1">
                <a:solidFill>
                  <a:srgbClr val="FF0000"/>
                </a:solidFill>
                <a:latin typeface="Arial Rounded MT Bold" panose="020F0704030504030204" pitchFamily="34" charset="0"/>
              </a:rPr>
              <a:t>Néyé</a:t>
            </a:r>
            <a:r>
              <a:rPr lang="fr-FR" sz="4000" dirty="0">
                <a:solidFill>
                  <a:srgbClr val="FF0000"/>
                </a:solidFill>
                <a:latin typeface="Arial Rounded MT Bold" panose="020F0704030504030204" pitchFamily="34" charset="0"/>
              </a:rPr>
              <a:t> Nan Péché </a:t>
            </a:r>
            <a:br>
              <a:rPr lang="fr-FR" sz="4000" dirty="0">
                <a:solidFill>
                  <a:srgbClr val="FF0000"/>
                </a:solidFill>
                <a:latin typeface="Arial Rounded MT Bold" panose="020F0704030504030204" pitchFamily="34" charset="0"/>
              </a:rPr>
            </a:br>
            <a:r>
              <a:rPr lang="fr-FR" sz="4000" dirty="0">
                <a:solidFill>
                  <a:srgbClr val="FF0000"/>
                </a:solidFill>
                <a:latin typeface="Arial Rounded MT Bold" panose="020F0704030504030204" pitchFamily="34" charset="0"/>
              </a:rPr>
              <a:t>1</a:t>
            </a:r>
            <a:br>
              <a:rPr lang="fr-FR" sz="4000" dirty="0">
                <a:solidFill>
                  <a:schemeClr val="bg2">
                    <a:lumMod val="25000"/>
                  </a:schemeClr>
                </a:solidFill>
                <a:latin typeface="Arial Rounded MT Bold" panose="020F0704030504030204" pitchFamily="34" charset="0"/>
              </a:rPr>
            </a:br>
            <a:r>
              <a:rPr lang="fr-FR" sz="4000" dirty="0" err="1">
                <a:solidFill>
                  <a:schemeClr val="bg2">
                    <a:lumMod val="25000"/>
                  </a:schemeClr>
                </a:solidFill>
                <a:latin typeface="Arial Rounded MT Bold" panose="020F0704030504030204" pitchFamily="34" charset="0"/>
              </a:rPr>
              <a:t>Mwen</a:t>
            </a:r>
            <a:r>
              <a:rPr lang="fr-FR" sz="4000" dirty="0">
                <a:solidFill>
                  <a:schemeClr val="bg2">
                    <a:lumMod val="25000"/>
                  </a:schemeClr>
                </a:solidFill>
                <a:latin typeface="Arial Rounded MT Bold" panose="020F0704030504030204" pitchFamily="34" charset="0"/>
              </a:rPr>
              <a:t> </a:t>
            </a:r>
            <a:r>
              <a:rPr lang="fr-FR" sz="4000" dirty="0" err="1">
                <a:solidFill>
                  <a:schemeClr val="bg2">
                    <a:lumMod val="25000"/>
                  </a:schemeClr>
                </a:solidFill>
                <a:latin typeface="Arial Rounded MT Bold" panose="020F0704030504030204" pitchFamily="34" charset="0"/>
              </a:rPr>
              <a:t>tap</a:t>
            </a:r>
            <a:r>
              <a:rPr lang="fr-FR" sz="4000" dirty="0">
                <a:solidFill>
                  <a:schemeClr val="bg2">
                    <a:lumMod val="25000"/>
                  </a:schemeClr>
                </a:solidFill>
                <a:latin typeface="Arial Rounded MT Bold" panose="020F0704030504030204" pitchFamily="34" charset="0"/>
              </a:rPr>
              <a:t> </a:t>
            </a:r>
            <a:r>
              <a:rPr lang="fr-FR" sz="4000" dirty="0" err="1">
                <a:solidFill>
                  <a:schemeClr val="bg2">
                    <a:lumMod val="25000"/>
                  </a:schemeClr>
                </a:solidFill>
                <a:latin typeface="Arial Rounded MT Bold" panose="020F0704030504030204" pitchFamily="34" charset="0"/>
              </a:rPr>
              <a:t>neye</a:t>
            </a:r>
            <a:r>
              <a:rPr lang="fr-FR" sz="4000" dirty="0">
                <a:solidFill>
                  <a:schemeClr val="bg2">
                    <a:lumMod val="25000"/>
                  </a:schemeClr>
                </a:solidFill>
                <a:latin typeface="Arial Rounded MT Bold" panose="020F0704030504030204" pitchFamily="34" charset="0"/>
              </a:rPr>
              <a:t> nan </a:t>
            </a:r>
            <a:r>
              <a:rPr lang="fr-FR" sz="4000" dirty="0" err="1">
                <a:solidFill>
                  <a:schemeClr val="bg2">
                    <a:lumMod val="25000"/>
                  </a:schemeClr>
                </a:solidFill>
                <a:latin typeface="Arial Rounded MT Bold" panose="020F0704030504030204" pitchFamily="34" charset="0"/>
              </a:rPr>
              <a:t>peche</a:t>
            </a:r>
            <a:r>
              <a:rPr lang="fr-FR" sz="4000" dirty="0">
                <a:solidFill>
                  <a:schemeClr val="bg2">
                    <a:lumMod val="25000"/>
                  </a:schemeClr>
                </a:solidFill>
                <a:latin typeface="Arial Rounded MT Bold" panose="020F0704030504030204" pitchFamily="34" charset="0"/>
              </a:rPr>
              <a:t> </a:t>
            </a:r>
            <a:br>
              <a:rPr lang="fr-FR" sz="4000" dirty="0">
                <a:solidFill>
                  <a:schemeClr val="bg2">
                    <a:lumMod val="25000"/>
                  </a:schemeClr>
                </a:solidFill>
                <a:latin typeface="Arial Rounded MT Bold" panose="020F0704030504030204" pitchFamily="34" charset="0"/>
              </a:rPr>
            </a:br>
            <a:r>
              <a:rPr lang="fr-FR" sz="4000" dirty="0" err="1">
                <a:solidFill>
                  <a:schemeClr val="bg2">
                    <a:lumMod val="25000"/>
                  </a:schemeClr>
                </a:solidFill>
                <a:latin typeface="Arial Rounded MT Bold" panose="020F0704030504030204" pitchFamily="34" charset="0"/>
              </a:rPr>
              <a:t>Byen</a:t>
            </a:r>
            <a:r>
              <a:rPr lang="fr-FR" sz="4000" dirty="0">
                <a:solidFill>
                  <a:schemeClr val="bg2">
                    <a:lumMod val="25000"/>
                  </a:schemeClr>
                </a:solidFill>
                <a:latin typeface="Arial Rounded MT Bold" panose="020F0704030504030204" pitchFamily="34" charset="0"/>
              </a:rPr>
              <a:t> </a:t>
            </a:r>
            <a:r>
              <a:rPr lang="fr-FR" sz="4000" dirty="0" err="1">
                <a:solidFill>
                  <a:schemeClr val="bg2">
                    <a:lumMod val="25000"/>
                  </a:schemeClr>
                </a:solidFill>
                <a:latin typeface="Arial Rounded MT Bold" panose="020F0704030504030204" pitchFamily="34" charset="0"/>
              </a:rPr>
              <a:t>lwen</a:t>
            </a:r>
            <a:r>
              <a:rPr lang="fr-FR" sz="4000" dirty="0">
                <a:solidFill>
                  <a:schemeClr val="bg2">
                    <a:lumMod val="25000"/>
                  </a:schemeClr>
                </a:solidFill>
                <a:latin typeface="Arial Rounded MT Bold" panose="020F0704030504030204" pitchFamily="34" charset="0"/>
              </a:rPr>
              <a:t> la </a:t>
            </a:r>
            <a:r>
              <a:rPr lang="fr-FR" sz="4000" dirty="0" err="1">
                <a:solidFill>
                  <a:schemeClr val="bg2">
                    <a:lumMod val="25000"/>
                  </a:schemeClr>
                </a:solidFill>
                <a:latin typeface="Arial Rounded MT Bold" panose="020F0704030504030204" pitchFamily="34" charset="0"/>
              </a:rPr>
              <a:t>pe</a:t>
            </a:r>
            <a:r>
              <a:rPr lang="fr-FR" sz="4000" dirty="0">
                <a:solidFill>
                  <a:schemeClr val="bg2">
                    <a:lumMod val="25000"/>
                  </a:schemeClr>
                </a:solidFill>
                <a:latin typeface="Arial Rounded MT Bold" panose="020F0704030504030204" pitchFamily="34" charset="0"/>
              </a:rPr>
              <a:t> Bon-Dye; </a:t>
            </a:r>
            <a:br>
              <a:rPr lang="fr-FR" sz="4000" dirty="0">
                <a:solidFill>
                  <a:schemeClr val="bg2">
                    <a:lumMod val="25000"/>
                  </a:schemeClr>
                </a:solidFill>
                <a:latin typeface="Arial Rounded MT Bold" panose="020F0704030504030204" pitchFamily="34" charset="0"/>
              </a:rPr>
            </a:br>
            <a:r>
              <a:rPr lang="fr-FR" sz="4000" dirty="0">
                <a:solidFill>
                  <a:schemeClr val="bg2">
                    <a:lumMod val="25000"/>
                  </a:schemeClr>
                </a:solidFill>
                <a:latin typeface="Arial Rounded MT Bold" panose="020F0704030504030204" pitchFamily="34" charset="0"/>
              </a:rPr>
              <a:t>Nanm </a:t>
            </a:r>
            <a:r>
              <a:rPr lang="fr-FR" sz="4000" dirty="0" err="1">
                <a:solidFill>
                  <a:schemeClr val="bg2">
                    <a:lumMod val="25000"/>
                  </a:schemeClr>
                </a:solidFill>
                <a:latin typeface="Arial Rounded MT Bold" panose="020F0704030504030204" pitchFamily="34" charset="0"/>
              </a:rPr>
              <a:t>mwen</a:t>
            </a:r>
            <a:r>
              <a:rPr lang="fr-FR" sz="4000" dirty="0">
                <a:solidFill>
                  <a:schemeClr val="bg2">
                    <a:lumMod val="25000"/>
                  </a:schemeClr>
                </a:solidFill>
                <a:latin typeface="Arial Rounded MT Bold" panose="020F0704030504030204" pitchFamily="34" charset="0"/>
              </a:rPr>
              <a:t> kit e tout tache </a:t>
            </a:r>
            <a:br>
              <a:rPr lang="fr-FR" sz="4000" dirty="0">
                <a:solidFill>
                  <a:schemeClr val="bg2">
                    <a:lumMod val="25000"/>
                  </a:schemeClr>
                </a:solidFill>
                <a:latin typeface="Arial Rounded MT Bold" panose="020F0704030504030204" pitchFamily="34" charset="0"/>
              </a:rPr>
            </a:br>
            <a:r>
              <a:rPr lang="fr-FR" sz="4000" dirty="0" err="1">
                <a:solidFill>
                  <a:schemeClr val="bg2">
                    <a:lumMod val="25000"/>
                  </a:schemeClr>
                </a:solidFill>
                <a:latin typeface="Arial Rounded MT Bold" panose="020F0704030504030204" pitchFamily="34" charset="0"/>
              </a:rPr>
              <a:t>Tap</a:t>
            </a:r>
            <a:r>
              <a:rPr lang="fr-FR" sz="4000" dirty="0">
                <a:solidFill>
                  <a:schemeClr val="bg2">
                    <a:lumMod val="25000"/>
                  </a:schemeClr>
                </a:solidFill>
                <a:latin typeface="Arial Rounded MT Bold" panose="020F0704030504030204" pitchFamily="34" charset="0"/>
              </a:rPr>
              <a:t> </a:t>
            </a:r>
            <a:r>
              <a:rPr lang="fr-FR" sz="4000" dirty="0" err="1">
                <a:solidFill>
                  <a:schemeClr val="bg2">
                    <a:lumMod val="25000"/>
                  </a:schemeClr>
                </a:solidFill>
                <a:latin typeface="Arial Rounded MT Bold" panose="020F0704030504030204" pitchFamily="34" charset="0"/>
              </a:rPr>
              <a:t>koule</a:t>
            </a:r>
            <a:r>
              <a:rPr lang="fr-FR" sz="4000" dirty="0">
                <a:solidFill>
                  <a:schemeClr val="bg2">
                    <a:lumMod val="25000"/>
                  </a:schemeClr>
                </a:solidFill>
                <a:latin typeface="Arial Rounded MT Bold" panose="020F0704030504030204" pitchFamily="34" charset="0"/>
              </a:rPr>
              <a:t> san </a:t>
            </a:r>
            <a:r>
              <a:rPr lang="fr-FR" sz="4000" dirty="0" err="1">
                <a:solidFill>
                  <a:schemeClr val="bg2">
                    <a:lumMod val="25000"/>
                  </a:schemeClr>
                </a:solidFill>
                <a:latin typeface="Arial Rounded MT Bold" panose="020F0704030504030204" pitchFamily="34" charset="0"/>
              </a:rPr>
              <a:t>leve</a:t>
            </a:r>
            <a:r>
              <a:rPr lang="fr-FR" sz="4000" dirty="0">
                <a:solidFill>
                  <a:schemeClr val="bg2">
                    <a:lumMod val="25000"/>
                  </a:schemeClr>
                </a:solidFill>
                <a:latin typeface="Arial Rounded MT Bold" panose="020F0704030504030204" pitchFamily="34" charset="0"/>
              </a:rPr>
              <a:t>. </a:t>
            </a:r>
            <a:br>
              <a:rPr lang="fr-FR" sz="4000" dirty="0">
                <a:solidFill>
                  <a:schemeClr val="bg2">
                    <a:lumMod val="25000"/>
                  </a:schemeClr>
                </a:solidFill>
                <a:latin typeface="Arial Rounded MT Bold" panose="020F0704030504030204" pitchFamily="34" charset="0"/>
              </a:rPr>
            </a:br>
            <a:r>
              <a:rPr lang="fr-FR" sz="4000" dirty="0" err="1">
                <a:solidFill>
                  <a:schemeClr val="bg2">
                    <a:lumMod val="25000"/>
                  </a:schemeClr>
                </a:solidFill>
                <a:latin typeface="Arial Rounded MT Bold" panose="020F0704030504030204" pitchFamily="34" charset="0"/>
              </a:rPr>
              <a:t>Jezu</a:t>
            </a:r>
            <a:r>
              <a:rPr lang="fr-FR" sz="4000" dirty="0">
                <a:solidFill>
                  <a:schemeClr val="bg2">
                    <a:lumMod val="25000"/>
                  </a:schemeClr>
                </a:solidFill>
                <a:latin typeface="Arial Rounded MT Bold" panose="020F0704030504030204" pitchFamily="34" charset="0"/>
              </a:rPr>
              <a:t> </a:t>
            </a:r>
            <a:r>
              <a:rPr lang="fr-FR" sz="4000" dirty="0" err="1">
                <a:solidFill>
                  <a:schemeClr val="bg2">
                    <a:lumMod val="25000"/>
                  </a:schemeClr>
                </a:solidFill>
                <a:latin typeface="Arial Rounded MT Bold" panose="020F0704030504030204" pitchFamily="34" charset="0"/>
              </a:rPr>
              <a:t>ki</a:t>
            </a:r>
            <a:r>
              <a:rPr lang="fr-FR" sz="4000" dirty="0">
                <a:solidFill>
                  <a:schemeClr val="bg2">
                    <a:lumMod val="25000"/>
                  </a:schemeClr>
                </a:solidFill>
                <a:latin typeface="Arial Rounded MT Bold" panose="020F0704030504030204" pitchFamily="34" charset="0"/>
              </a:rPr>
              <a:t> tape </a:t>
            </a:r>
            <a:r>
              <a:rPr lang="fr-FR" sz="4000" dirty="0" err="1">
                <a:solidFill>
                  <a:schemeClr val="bg2">
                    <a:lumMod val="25000"/>
                  </a:schemeClr>
                </a:solidFill>
                <a:latin typeface="Arial Rounded MT Bold" panose="020F0704030504030204" pitchFamily="34" charset="0"/>
              </a:rPr>
              <a:t>veye</a:t>
            </a:r>
            <a:r>
              <a:rPr lang="fr-FR" sz="4000" dirty="0">
                <a:solidFill>
                  <a:schemeClr val="bg2">
                    <a:lumMod val="25000"/>
                  </a:schemeClr>
                </a:solidFill>
                <a:latin typeface="Arial Rounded MT Bold" panose="020F0704030504030204" pitchFamily="34" charset="0"/>
              </a:rPr>
              <a:t>-m </a:t>
            </a:r>
            <a:br>
              <a:rPr lang="fr-FR" sz="4000" dirty="0">
                <a:solidFill>
                  <a:schemeClr val="bg2">
                    <a:lumMod val="25000"/>
                  </a:schemeClr>
                </a:solidFill>
                <a:latin typeface="Arial Rounded MT Bold" panose="020F0704030504030204" pitchFamily="34" charset="0"/>
              </a:rPr>
            </a:br>
            <a:r>
              <a:rPr lang="fr-FR" sz="4000" dirty="0">
                <a:solidFill>
                  <a:schemeClr val="bg2">
                    <a:lumMod val="25000"/>
                  </a:schemeClr>
                </a:solidFill>
                <a:latin typeface="Arial Rounded MT Bold" panose="020F0704030504030204" pitchFamily="34" charset="0"/>
              </a:rPr>
              <a:t>Le Li </a:t>
            </a:r>
            <a:r>
              <a:rPr lang="fr-FR" sz="4000" dirty="0" err="1">
                <a:solidFill>
                  <a:schemeClr val="bg2">
                    <a:lumMod val="25000"/>
                  </a:schemeClr>
                </a:solidFill>
                <a:latin typeface="Arial Rounded MT Bold" panose="020F0704030504030204" pitchFamily="34" charset="0"/>
              </a:rPr>
              <a:t>tande</a:t>
            </a:r>
            <a:r>
              <a:rPr lang="fr-FR" sz="4000" dirty="0">
                <a:solidFill>
                  <a:schemeClr val="bg2">
                    <a:lumMod val="25000"/>
                  </a:schemeClr>
                </a:solidFill>
                <a:latin typeface="Arial Rounded MT Bold" panose="020F0704030504030204" pitchFamily="34" charset="0"/>
              </a:rPr>
              <a:t> rel </a:t>
            </a:r>
            <a:r>
              <a:rPr lang="fr-FR" sz="4000" dirty="0" err="1">
                <a:solidFill>
                  <a:schemeClr val="bg2">
                    <a:lumMod val="25000"/>
                  </a:schemeClr>
                </a:solidFill>
                <a:latin typeface="Arial Rounded MT Bold" panose="020F0704030504030204" pitchFamily="34" charset="0"/>
              </a:rPr>
              <a:t>mwen</a:t>
            </a:r>
            <a:r>
              <a:rPr lang="fr-FR" sz="4000" dirty="0">
                <a:solidFill>
                  <a:schemeClr val="bg2">
                    <a:lumMod val="25000"/>
                  </a:schemeClr>
                </a:solidFill>
                <a:latin typeface="Arial Rounded MT Bold" panose="020F0704030504030204" pitchFamily="34" charset="0"/>
              </a:rPr>
              <a:t> </a:t>
            </a:r>
            <a:br>
              <a:rPr lang="fr-FR" sz="4000" dirty="0">
                <a:solidFill>
                  <a:schemeClr val="bg2">
                    <a:lumMod val="25000"/>
                  </a:schemeClr>
                </a:solidFill>
                <a:latin typeface="Arial Rounded MT Bold" panose="020F0704030504030204" pitchFamily="34" charset="0"/>
              </a:rPr>
            </a:br>
            <a:r>
              <a:rPr lang="fr-FR" sz="4000" dirty="0">
                <a:solidFill>
                  <a:schemeClr val="bg2">
                    <a:lumMod val="25000"/>
                  </a:schemeClr>
                </a:solidFill>
                <a:latin typeface="Arial Rounded MT Bold" panose="020F0704030504030204" pitchFamily="34" charset="0"/>
              </a:rPr>
              <a:t>Li vi-ni tout suit </a:t>
            </a:r>
            <a:r>
              <a:rPr lang="fr-FR" sz="4000" dirty="0" err="1">
                <a:solidFill>
                  <a:schemeClr val="bg2">
                    <a:lumMod val="25000"/>
                  </a:schemeClr>
                </a:solidFill>
                <a:latin typeface="Arial Rounded MT Bold" panose="020F0704030504030204" pitchFamily="34" charset="0"/>
              </a:rPr>
              <a:t>ede</a:t>
            </a:r>
            <a:r>
              <a:rPr lang="fr-FR" sz="4000" dirty="0">
                <a:solidFill>
                  <a:schemeClr val="bg2">
                    <a:lumMod val="25000"/>
                  </a:schemeClr>
                </a:solidFill>
                <a:latin typeface="Arial Rounded MT Bold" panose="020F0704030504030204" pitchFamily="34" charset="0"/>
              </a:rPr>
              <a:t>-m, </a:t>
            </a:r>
            <a:br>
              <a:rPr lang="fr-FR" sz="4000" dirty="0">
                <a:solidFill>
                  <a:schemeClr val="bg2">
                    <a:lumMod val="25000"/>
                  </a:schemeClr>
                </a:solidFill>
                <a:latin typeface="Arial Rounded MT Bold" panose="020F0704030504030204" pitchFamily="34" charset="0"/>
              </a:rPr>
            </a:br>
            <a:r>
              <a:rPr lang="fr-FR" sz="4000" dirty="0">
                <a:solidFill>
                  <a:schemeClr val="bg2">
                    <a:lumMod val="25000"/>
                  </a:schemeClr>
                </a:solidFill>
                <a:latin typeface="Arial Rounded MT Bold" panose="020F0704030504030204" pitchFamily="34" charset="0"/>
              </a:rPr>
              <a:t>Li </a:t>
            </a:r>
            <a:r>
              <a:rPr lang="fr-FR" sz="4000" dirty="0" err="1">
                <a:solidFill>
                  <a:schemeClr val="bg2">
                    <a:lumMod val="25000"/>
                  </a:schemeClr>
                </a:solidFill>
                <a:latin typeface="Arial Rounded MT Bold" panose="020F0704030504030204" pitchFamily="34" charset="0"/>
              </a:rPr>
              <a:t>sove</a:t>
            </a:r>
            <a:r>
              <a:rPr lang="fr-FR" sz="4000" dirty="0">
                <a:solidFill>
                  <a:schemeClr val="bg2">
                    <a:lumMod val="25000"/>
                  </a:schemeClr>
                </a:solidFill>
                <a:latin typeface="Arial Rounded MT Bold" panose="020F0704030504030204" pitchFamily="34" charset="0"/>
              </a:rPr>
              <a:t> </a:t>
            </a:r>
            <a:r>
              <a:rPr lang="fr-FR" sz="4000" dirty="0" err="1">
                <a:solidFill>
                  <a:schemeClr val="bg2">
                    <a:lumMod val="25000"/>
                  </a:schemeClr>
                </a:solidFill>
                <a:latin typeface="Arial Rounded MT Bold" panose="020F0704030504030204" pitchFamily="34" charset="0"/>
              </a:rPr>
              <a:t>mwen</a:t>
            </a:r>
            <a:r>
              <a:rPr lang="fr-FR" sz="4000" dirty="0">
                <a:solidFill>
                  <a:schemeClr val="bg2">
                    <a:lumMod val="25000"/>
                  </a:schemeClr>
                </a:solidFill>
                <a:latin typeface="Arial Rounded MT Bold" panose="020F0704030504030204" pitchFamily="34" charset="0"/>
              </a:rPr>
              <a:t>. </a:t>
            </a:r>
            <a:br>
              <a:rPr lang="fr-FR" sz="4000" dirty="0">
                <a:solidFill>
                  <a:schemeClr val="bg2">
                    <a:lumMod val="25000"/>
                  </a:schemeClr>
                </a:solidFill>
                <a:latin typeface="Arial Rounded MT Bold" panose="020F0704030504030204" pitchFamily="34" charset="0"/>
              </a:rPr>
            </a:br>
            <a:endParaRPr lang="en-US" sz="4000" b="1" dirty="0">
              <a:solidFill>
                <a:schemeClr val="tx1"/>
              </a:solidFill>
              <a:latin typeface="Arial Narrow" panose="020B060602020203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070F58-9413-5B17-82F9-1348CC6C8A9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86222A1-A53C-2516-A2F2-FD7C77ED0265}"/>
              </a:ext>
            </a:extLst>
          </p:cNvPr>
          <p:cNvSpPr>
            <a:spLocks noGrp="1"/>
          </p:cNvSpPr>
          <p:nvPr>
            <p:ph sz="quarter"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0" scaled="1"/>
            <a:tileRect/>
          </a:gra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dirty="0">
                <a:solidFill>
                  <a:schemeClr val="bg2">
                    <a:lumMod val="25000"/>
                  </a:schemeClr>
                </a:solidFill>
                <a:latin typeface="Arial Rounded MT Bold" panose="020F0704030504030204" pitchFamily="34" charset="0"/>
              </a:rPr>
              <a:t>Ke </a:t>
            </a:r>
            <a:br>
              <a:rPr lang="fr-FR" dirty="0">
                <a:solidFill>
                  <a:schemeClr val="bg2">
                    <a:lumMod val="25000"/>
                  </a:schemeClr>
                </a:solidFill>
                <a:latin typeface="Arial Rounded MT Bold" panose="020F0704030504030204" pitchFamily="34" charset="0"/>
              </a:rPr>
            </a:br>
            <a:r>
              <a:rPr lang="fr-FR" sz="4000" dirty="0" err="1">
                <a:solidFill>
                  <a:srgbClr val="FF0000"/>
                </a:solidFill>
                <a:latin typeface="Arial Rounded MT Bold" panose="020F0704030504030204" pitchFamily="34" charset="0"/>
              </a:rPr>
              <a:t>Jezu</a:t>
            </a:r>
            <a:r>
              <a:rPr lang="fr-FR" sz="4000" dirty="0">
                <a:solidFill>
                  <a:srgbClr val="FF0000"/>
                </a:solidFill>
                <a:latin typeface="Arial Rounded MT Bold" panose="020F0704030504030204" pitchFamily="34" charset="0"/>
              </a:rPr>
              <a:t> </a:t>
            </a:r>
            <a:r>
              <a:rPr lang="fr-FR" sz="4000" dirty="0" err="1">
                <a:solidFill>
                  <a:srgbClr val="FF0000"/>
                </a:solidFill>
                <a:latin typeface="Arial Rounded MT Bold" panose="020F0704030504030204" pitchFamily="34" charset="0"/>
              </a:rPr>
              <a:t>sove</a:t>
            </a:r>
            <a:r>
              <a:rPr lang="fr-FR" sz="4000" dirty="0">
                <a:solidFill>
                  <a:srgbClr val="FF0000"/>
                </a:solidFill>
                <a:latin typeface="Arial Rounded MT Bold" panose="020F0704030504030204" pitchFamily="34" charset="0"/>
              </a:rPr>
              <a:t>-m! </a:t>
            </a:r>
            <a:r>
              <a:rPr lang="fr-FR" sz="4000" dirty="0" err="1">
                <a:solidFill>
                  <a:srgbClr val="FF0000"/>
                </a:solidFill>
                <a:latin typeface="Arial Rounded MT Bold" panose="020F0704030504030204" pitchFamily="34" charset="0"/>
              </a:rPr>
              <a:t>Jezu</a:t>
            </a:r>
            <a:r>
              <a:rPr lang="fr-FR" sz="4000" dirty="0">
                <a:solidFill>
                  <a:srgbClr val="FF0000"/>
                </a:solidFill>
                <a:latin typeface="Arial Rounded MT Bold" panose="020F0704030504030204" pitchFamily="34" charset="0"/>
              </a:rPr>
              <a:t> </a:t>
            </a:r>
            <a:r>
              <a:rPr lang="fr-FR" sz="4000" dirty="0" err="1">
                <a:solidFill>
                  <a:srgbClr val="FF0000"/>
                </a:solidFill>
                <a:latin typeface="Arial Rounded MT Bold" panose="020F0704030504030204" pitchFamily="34" charset="0"/>
              </a:rPr>
              <a:t>sove</a:t>
            </a:r>
            <a:r>
              <a:rPr lang="fr-FR" sz="4000" dirty="0">
                <a:solidFill>
                  <a:srgbClr val="FF0000"/>
                </a:solidFill>
                <a:latin typeface="Arial Rounded MT Bold" panose="020F0704030504030204" pitchFamily="34" charset="0"/>
              </a:rPr>
              <a:t>-m! </a:t>
            </a:r>
            <a:br>
              <a:rPr lang="fr-FR" sz="4000" dirty="0">
                <a:solidFill>
                  <a:srgbClr val="FF0000"/>
                </a:solidFill>
                <a:latin typeface="Arial Rounded MT Bold" panose="020F0704030504030204" pitchFamily="34" charset="0"/>
              </a:rPr>
            </a:br>
            <a:r>
              <a:rPr lang="fr-FR" sz="4000" dirty="0">
                <a:solidFill>
                  <a:srgbClr val="FF0000"/>
                </a:solidFill>
                <a:latin typeface="Arial Rounded MT Bold" panose="020F0704030504030204" pitchFamily="34" charset="0"/>
              </a:rPr>
              <a:t>Le </a:t>
            </a:r>
            <a:r>
              <a:rPr lang="fr-FR" sz="4000" dirty="0" err="1">
                <a:solidFill>
                  <a:srgbClr val="FF0000"/>
                </a:solidFill>
                <a:latin typeface="Arial Rounded MT Bold" panose="020F0704030504030204" pitchFamily="34" charset="0"/>
              </a:rPr>
              <a:t>mwen</a:t>
            </a:r>
            <a:r>
              <a:rPr lang="fr-FR" sz="4000" dirty="0">
                <a:solidFill>
                  <a:srgbClr val="FF0000"/>
                </a:solidFill>
                <a:latin typeface="Arial Rounded MT Bold" panose="020F0704030504030204" pitchFamily="34" charset="0"/>
              </a:rPr>
              <a:t> te san </a:t>
            </a:r>
            <a:r>
              <a:rPr lang="fr-FR" sz="4000" dirty="0" err="1">
                <a:solidFill>
                  <a:srgbClr val="FF0000"/>
                </a:solidFill>
                <a:latin typeface="Arial Rounded MT Bold" panose="020F0704030504030204" pitchFamily="34" charset="0"/>
              </a:rPr>
              <a:t>sekou</a:t>
            </a:r>
            <a:r>
              <a:rPr lang="fr-FR" sz="4000" dirty="0">
                <a:solidFill>
                  <a:srgbClr val="FF0000"/>
                </a:solidFill>
                <a:latin typeface="Arial Rounded MT Bold" panose="020F0704030504030204" pitchFamily="34" charset="0"/>
              </a:rPr>
              <a:t>, </a:t>
            </a:r>
          </a:p>
          <a:p>
            <a:pPr marL="0" indent="0" algn="ctr">
              <a:buNone/>
            </a:pPr>
            <a:r>
              <a:rPr lang="fr-FR" sz="4000" dirty="0" err="1">
                <a:solidFill>
                  <a:srgbClr val="FF0000"/>
                </a:solidFill>
                <a:latin typeface="Arial Rounded MT Bold" panose="020F0704030504030204" pitchFamily="34" charset="0"/>
              </a:rPr>
              <a:t>Jezu</a:t>
            </a:r>
            <a:r>
              <a:rPr lang="fr-FR" sz="4000" dirty="0">
                <a:solidFill>
                  <a:srgbClr val="FF0000"/>
                </a:solidFill>
                <a:latin typeface="Arial Rounded MT Bold" panose="020F0704030504030204" pitchFamily="34" charset="0"/>
              </a:rPr>
              <a:t> </a:t>
            </a:r>
            <a:r>
              <a:rPr lang="fr-FR" sz="4000" dirty="0" err="1">
                <a:solidFill>
                  <a:srgbClr val="FF0000"/>
                </a:solidFill>
                <a:latin typeface="Arial Rounded MT Bold" panose="020F0704030504030204" pitchFamily="34" charset="0"/>
              </a:rPr>
              <a:t>sove</a:t>
            </a:r>
            <a:r>
              <a:rPr lang="fr-FR" sz="4000" dirty="0">
                <a:solidFill>
                  <a:srgbClr val="FF0000"/>
                </a:solidFill>
                <a:latin typeface="Arial Rounded MT Bold" panose="020F0704030504030204" pitchFamily="34" charset="0"/>
              </a:rPr>
              <a:t>-m! </a:t>
            </a:r>
            <a:br>
              <a:rPr lang="fr-FR" sz="4000" dirty="0">
                <a:solidFill>
                  <a:srgbClr val="FF0000"/>
                </a:solidFill>
                <a:latin typeface="Arial Rounded MT Bold" panose="020F0704030504030204" pitchFamily="34" charset="0"/>
              </a:rPr>
            </a:br>
            <a:r>
              <a:rPr lang="fr-FR" sz="4000" dirty="0" err="1">
                <a:solidFill>
                  <a:srgbClr val="FF0000"/>
                </a:solidFill>
                <a:latin typeface="Arial Rounded MT Bold" panose="020F0704030504030204" pitchFamily="34" charset="0"/>
              </a:rPr>
              <a:t>Jezu</a:t>
            </a:r>
            <a:r>
              <a:rPr lang="fr-FR" sz="4000" dirty="0">
                <a:solidFill>
                  <a:srgbClr val="FF0000"/>
                </a:solidFill>
                <a:latin typeface="Arial Rounded MT Bold" panose="020F0704030504030204" pitchFamily="34" charset="0"/>
              </a:rPr>
              <a:t> </a:t>
            </a:r>
            <a:r>
              <a:rPr lang="fr-FR" sz="4000" dirty="0" err="1">
                <a:solidFill>
                  <a:srgbClr val="FF0000"/>
                </a:solidFill>
                <a:latin typeface="Arial Rounded MT Bold" panose="020F0704030504030204" pitchFamily="34" charset="0"/>
              </a:rPr>
              <a:t>sove</a:t>
            </a:r>
            <a:r>
              <a:rPr lang="fr-FR" sz="4000" dirty="0">
                <a:solidFill>
                  <a:srgbClr val="FF0000"/>
                </a:solidFill>
                <a:latin typeface="Arial Rounded MT Bold" panose="020F0704030504030204" pitchFamily="34" charset="0"/>
              </a:rPr>
              <a:t>-m! </a:t>
            </a:r>
            <a:r>
              <a:rPr lang="fr-FR" sz="4000" dirty="0" err="1">
                <a:solidFill>
                  <a:srgbClr val="FF0000"/>
                </a:solidFill>
                <a:latin typeface="Arial Rounded MT Bold" panose="020F0704030504030204" pitchFamily="34" charset="0"/>
              </a:rPr>
              <a:t>Jezu</a:t>
            </a:r>
            <a:r>
              <a:rPr lang="fr-FR" sz="4000" dirty="0">
                <a:solidFill>
                  <a:srgbClr val="FF0000"/>
                </a:solidFill>
                <a:latin typeface="Arial Rounded MT Bold" panose="020F0704030504030204" pitchFamily="34" charset="0"/>
              </a:rPr>
              <a:t> </a:t>
            </a:r>
            <a:r>
              <a:rPr lang="fr-FR" sz="4000" dirty="0" err="1">
                <a:solidFill>
                  <a:srgbClr val="FF0000"/>
                </a:solidFill>
                <a:latin typeface="Arial Rounded MT Bold" panose="020F0704030504030204" pitchFamily="34" charset="0"/>
              </a:rPr>
              <a:t>sove</a:t>
            </a:r>
            <a:r>
              <a:rPr lang="fr-FR" sz="4000" dirty="0">
                <a:solidFill>
                  <a:srgbClr val="FF0000"/>
                </a:solidFill>
                <a:latin typeface="Arial Rounded MT Bold" panose="020F0704030504030204" pitchFamily="34" charset="0"/>
              </a:rPr>
              <a:t>-m! </a:t>
            </a:r>
            <a:br>
              <a:rPr lang="fr-FR" sz="4000" dirty="0">
                <a:solidFill>
                  <a:srgbClr val="FF0000"/>
                </a:solidFill>
                <a:latin typeface="Arial Rounded MT Bold" panose="020F0704030504030204" pitchFamily="34" charset="0"/>
              </a:rPr>
            </a:br>
            <a:r>
              <a:rPr lang="fr-FR" sz="4000" dirty="0">
                <a:solidFill>
                  <a:srgbClr val="FF0000"/>
                </a:solidFill>
                <a:latin typeface="Arial Rounded MT Bold" panose="020F0704030504030204" pitchFamily="34" charset="0"/>
              </a:rPr>
              <a:t>Le </a:t>
            </a:r>
            <a:r>
              <a:rPr lang="fr-FR" sz="4000" dirty="0" err="1">
                <a:solidFill>
                  <a:srgbClr val="FF0000"/>
                </a:solidFill>
                <a:latin typeface="Arial Rounded MT Bold" panose="020F0704030504030204" pitchFamily="34" charset="0"/>
              </a:rPr>
              <a:t>mwen</a:t>
            </a:r>
            <a:r>
              <a:rPr lang="fr-FR" sz="4000" dirty="0">
                <a:solidFill>
                  <a:srgbClr val="FF0000"/>
                </a:solidFill>
                <a:latin typeface="Arial Rounded MT Bold" panose="020F0704030504030204" pitchFamily="34" charset="0"/>
              </a:rPr>
              <a:t> te san </a:t>
            </a:r>
            <a:r>
              <a:rPr lang="fr-FR" sz="4000" dirty="0" err="1">
                <a:solidFill>
                  <a:srgbClr val="FF0000"/>
                </a:solidFill>
                <a:latin typeface="Arial Rounded MT Bold" panose="020F0704030504030204" pitchFamily="34" charset="0"/>
              </a:rPr>
              <a:t>sekou</a:t>
            </a:r>
            <a:r>
              <a:rPr lang="fr-FR" sz="4000" dirty="0">
                <a:solidFill>
                  <a:srgbClr val="FF0000"/>
                </a:solidFill>
                <a:latin typeface="Arial Rounded MT Bold" panose="020F0704030504030204" pitchFamily="34" charset="0"/>
              </a:rPr>
              <a:t>, </a:t>
            </a:r>
          </a:p>
          <a:p>
            <a:pPr marL="0" indent="0" algn="ctr">
              <a:buNone/>
            </a:pPr>
            <a:r>
              <a:rPr lang="fr-FR" sz="4000" dirty="0" err="1">
                <a:solidFill>
                  <a:srgbClr val="FF0000"/>
                </a:solidFill>
                <a:latin typeface="Arial Rounded MT Bold" panose="020F0704030504030204" pitchFamily="34" charset="0"/>
              </a:rPr>
              <a:t>Jezu</a:t>
            </a:r>
            <a:r>
              <a:rPr lang="fr-FR" sz="4000" dirty="0">
                <a:solidFill>
                  <a:srgbClr val="FF0000"/>
                </a:solidFill>
                <a:latin typeface="Arial Rounded MT Bold" panose="020F0704030504030204" pitchFamily="34" charset="0"/>
              </a:rPr>
              <a:t> </a:t>
            </a:r>
            <a:r>
              <a:rPr lang="fr-FR" sz="4000" dirty="0" err="1">
                <a:solidFill>
                  <a:srgbClr val="FF0000"/>
                </a:solidFill>
                <a:latin typeface="Arial Rounded MT Bold" panose="020F0704030504030204" pitchFamily="34" charset="0"/>
              </a:rPr>
              <a:t>sove</a:t>
            </a:r>
            <a:r>
              <a:rPr lang="fr-FR" sz="4000" dirty="0">
                <a:solidFill>
                  <a:srgbClr val="FF0000"/>
                </a:solidFill>
                <a:latin typeface="Arial Rounded MT Bold" panose="020F0704030504030204" pitchFamily="34" charset="0"/>
              </a:rPr>
              <a:t>-m! </a:t>
            </a:r>
            <a:br>
              <a:rPr lang="fr-FR" dirty="0">
                <a:solidFill>
                  <a:schemeClr val="bg2">
                    <a:lumMod val="25000"/>
                  </a:schemeClr>
                </a:solidFill>
                <a:latin typeface="Arial Rounded MT Bold" panose="020F0704030504030204" pitchFamily="34" charset="0"/>
              </a:rPr>
            </a:br>
            <a:endParaRPr lang="en-US" b="1" dirty="0">
              <a:solidFill>
                <a:schemeClr val="tx1"/>
              </a:solidFill>
              <a:latin typeface="Arial Narrow" panose="020B0606020202030204" pitchFamily="34" charset="0"/>
            </a:endParaRPr>
          </a:p>
        </p:txBody>
      </p:sp>
    </p:spTree>
    <p:extLst>
      <p:ext uri="{BB962C8B-B14F-4D97-AF65-F5344CB8AC3E}">
        <p14:creationId xmlns:p14="http://schemas.microsoft.com/office/powerpoint/2010/main" val="10083491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6D6540-8444-2AC9-DBE9-B5908E1A930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D185AF9-584A-5128-20EA-43CF2179EE61}"/>
              </a:ext>
            </a:extLst>
          </p:cNvPr>
          <p:cNvSpPr>
            <a:spLocks noGrp="1"/>
          </p:cNvSpPr>
          <p:nvPr>
            <p:ph sz="quarter" idx="1"/>
          </p:nvPr>
        </p:nvSpPr>
        <p:spPr>
          <a:xfrm>
            <a:off x="-76200" y="5080"/>
            <a:ext cx="9144000" cy="6858000"/>
          </a:xfrm>
          <a:solidFill>
            <a:srgbClr val="66FFFF"/>
          </a:soli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sz="4400" dirty="0">
                <a:solidFill>
                  <a:srgbClr val="FF0000"/>
                </a:solidFill>
                <a:latin typeface="Arial Rounded MT Bold" panose="020F0704030504030204" pitchFamily="34" charset="0"/>
              </a:rPr>
              <a:t>2. </a:t>
            </a:r>
            <a:br>
              <a:rPr lang="fr-FR" sz="4400" dirty="0">
                <a:solidFill>
                  <a:schemeClr val="bg2">
                    <a:lumMod val="25000"/>
                  </a:schemeClr>
                </a:solidFill>
                <a:latin typeface="Arial Rounded MT Bold" panose="020F0704030504030204" pitchFamily="34" charset="0"/>
              </a:rPr>
            </a:br>
            <a:r>
              <a:rPr lang="fr-FR" sz="4400" dirty="0">
                <a:solidFill>
                  <a:schemeClr val="bg2">
                    <a:lumMod val="25000"/>
                  </a:schemeClr>
                </a:solidFill>
                <a:latin typeface="Arial Rounded MT Bold" panose="020F0704030504030204" pitchFamily="34" charset="0"/>
              </a:rPr>
              <a:t>Oui, tout </a:t>
            </a:r>
            <a:r>
              <a:rPr lang="fr-FR" sz="4400" dirty="0" err="1">
                <a:solidFill>
                  <a:schemeClr val="bg2">
                    <a:lumMod val="25000"/>
                  </a:schemeClr>
                </a:solidFill>
                <a:latin typeface="Arial Rounded MT Bold" panose="020F0704030504030204" pitchFamily="34" charset="0"/>
              </a:rPr>
              <a:t>ke</a:t>
            </a:r>
            <a:r>
              <a:rPr lang="fr-FR" sz="4400" dirty="0">
                <a:solidFill>
                  <a:schemeClr val="bg2">
                    <a:lumMod val="25000"/>
                  </a:schemeClr>
                </a:solidFill>
                <a:latin typeface="Arial Rounded MT Bold" panose="020F0704030504030204" pitchFamily="34" charset="0"/>
              </a:rPr>
              <a:t>-m </a:t>
            </a:r>
            <a:r>
              <a:rPr lang="fr-FR" sz="4400" dirty="0" err="1">
                <a:solidFill>
                  <a:schemeClr val="bg2">
                    <a:lumMod val="25000"/>
                  </a:schemeClr>
                </a:solidFill>
                <a:latin typeface="Arial Rounded MT Bold" panose="020F0704030504030204" pitchFamily="34" charset="0"/>
              </a:rPr>
              <a:t>mwen</a:t>
            </a:r>
            <a:r>
              <a:rPr lang="fr-FR" sz="4400" dirty="0">
                <a:solidFill>
                  <a:schemeClr val="bg2">
                    <a:lumMod val="25000"/>
                  </a:schemeClr>
                </a:solidFill>
                <a:latin typeface="Arial Rounded MT Bold" panose="020F0704030504030204" pitchFamily="34" charset="0"/>
              </a:rPr>
              <a:t> </a:t>
            </a:r>
            <a:r>
              <a:rPr lang="fr-FR" sz="4400" dirty="0" err="1">
                <a:solidFill>
                  <a:schemeClr val="bg2">
                    <a:lumMod val="25000"/>
                  </a:schemeClr>
                </a:solidFill>
                <a:latin typeface="Arial Rounded MT Bold" panose="020F0704030504030204" pitchFamily="34" charset="0"/>
              </a:rPr>
              <a:t>vle</a:t>
            </a:r>
            <a:r>
              <a:rPr lang="fr-FR" sz="4400" dirty="0">
                <a:solidFill>
                  <a:schemeClr val="bg2">
                    <a:lumMod val="25000"/>
                  </a:schemeClr>
                </a:solidFill>
                <a:latin typeface="Arial Rounded MT Bold" panose="020F0704030504030204" pitchFamily="34" charset="0"/>
              </a:rPr>
              <a:t> bay li, </a:t>
            </a:r>
            <a:br>
              <a:rPr lang="fr-FR" sz="4400" dirty="0">
                <a:solidFill>
                  <a:schemeClr val="bg2">
                    <a:lumMod val="25000"/>
                  </a:schemeClr>
                </a:solidFill>
                <a:latin typeface="Arial Rounded MT Bold" panose="020F0704030504030204" pitchFamily="34" charset="0"/>
              </a:rPr>
            </a:br>
            <a:r>
              <a:rPr lang="fr-FR" sz="4400" dirty="0" err="1">
                <a:solidFill>
                  <a:schemeClr val="bg2">
                    <a:lumMod val="25000"/>
                  </a:schemeClr>
                </a:solidFill>
                <a:latin typeface="Arial Rounded MT Bold" panose="020F0704030504030204" pitchFamily="34" charset="0"/>
              </a:rPr>
              <a:t>Pou-m</a:t>
            </a:r>
            <a:r>
              <a:rPr lang="fr-FR" sz="4400" dirty="0">
                <a:solidFill>
                  <a:schemeClr val="bg2">
                    <a:lumMod val="25000"/>
                  </a:schemeClr>
                </a:solidFill>
                <a:latin typeface="Arial Rounded MT Bold" panose="020F0704030504030204" pitchFamily="34" charset="0"/>
              </a:rPr>
              <a:t> </a:t>
            </a:r>
            <a:r>
              <a:rPr lang="fr-FR" sz="4400" dirty="0" err="1">
                <a:solidFill>
                  <a:schemeClr val="bg2">
                    <a:lumMod val="25000"/>
                  </a:schemeClr>
                </a:solidFill>
                <a:latin typeface="Arial Rounded MT Bold" panose="020F0704030504030204" pitchFamily="34" charset="0"/>
              </a:rPr>
              <a:t>toujou</a:t>
            </a:r>
            <a:r>
              <a:rPr lang="fr-FR" sz="4400" dirty="0">
                <a:solidFill>
                  <a:schemeClr val="bg2">
                    <a:lumMod val="25000"/>
                  </a:schemeClr>
                </a:solidFill>
                <a:latin typeface="Arial Rounded MT Bold" panose="020F0704030504030204" pitchFamily="34" charset="0"/>
              </a:rPr>
              <a:t> </a:t>
            </a:r>
            <a:r>
              <a:rPr lang="fr-FR" sz="4400" dirty="0" err="1">
                <a:solidFill>
                  <a:schemeClr val="bg2">
                    <a:lumMod val="25000"/>
                  </a:schemeClr>
                </a:solidFill>
                <a:latin typeface="Arial Rounded MT Bold" panose="020F0704030504030204" pitchFamily="34" charset="0"/>
              </a:rPr>
              <a:t>avek</a:t>
            </a:r>
            <a:r>
              <a:rPr lang="fr-FR" sz="4400" dirty="0">
                <a:solidFill>
                  <a:schemeClr val="bg2">
                    <a:lumMod val="25000"/>
                  </a:schemeClr>
                </a:solidFill>
                <a:latin typeface="Arial Rounded MT Bold" panose="020F0704030504030204" pitchFamily="34" charset="0"/>
              </a:rPr>
              <a:t> li, </a:t>
            </a:r>
            <a:br>
              <a:rPr lang="fr-FR" sz="4400" dirty="0">
                <a:solidFill>
                  <a:schemeClr val="bg2">
                    <a:lumMod val="25000"/>
                  </a:schemeClr>
                </a:solidFill>
                <a:latin typeface="Arial Rounded MT Bold" panose="020F0704030504030204" pitchFamily="34" charset="0"/>
              </a:rPr>
            </a:br>
            <a:r>
              <a:rPr lang="fr-FR" sz="4400" dirty="0">
                <a:solidFill>
                  <a:schemeClr val="bg2">
                    <a:lumMod val="25000"/>
                  </a:schemeClr>
                </a:solidFill>
                <a:latin typeface="Arial Rounded MT Bold" panose="020F0704030504030204" pitchFamily="34" charset="0"/>
              </a:rPr>
              <a:t>Pou </a:t>
            </a:r>
            <a:r>
              <a:rPr lang="fr-FR" sz="4400" dirty="0" err="1">
                <a:solidFill>
                  <a:schemeClr val="bg2">
                    <a:lumMod val="25000"/>
                  </a:schemeClr>
                </a:solidFill>
                <a:latin typeface="Arial Rounded MT Bold" panose="020F0704030504030204" pitchFamily="34" charset="0"/>
              </a:rPr>
              <a:t>mwen</a:t>
            </a:r>
            <a:r>
              <a:rPr lang="fr-FR" sz="4400" dirty="0">
                <a:solidFill>
                  <a:schemeClr val="bg2">
                    <a:lumMod val="25000"/>
                  </a:schemeClr>
                </a:solidFill>
                <a:latin typeface="Arial Rounded MT Bold" panose="020F0704030504030204" pitchFamily="34" charset="0"/>
              </a:rPr>
              <a:t> </a:t>
            </a:r>
            <a:r>
              <a:rPr lang="fr-FR" sz="4400" dirty="0" err="1">
                <a:solidFill>
                  <a:schemeClr val="bg2">
                    <a:lumMod val="25000"/>
                  </a:schemeClr>
                </a:solidFill>
                <a:latin typeface="Arial Rounded MT Bold" panose="020F0704030504030204" pitchFamily="34" charset="0"/>
              </a:rPr>
              <a:t>viv</a:t>
            </a:r>
            <a:r>
              <a:rPr lang="fr-FR" sz="4400" dirty="0">
                <a:solidFill>
                  <a:schemeClr val="bg2">
                    <a:lumMod val="25000"/>
                  </a:schemeClr>
                </a:solidFill>
                <a:latin typeface="Arial Rounded MT Bold" panose="020F0704030504030204" pitchFamily="34" charset="0"/>
              </a:rPr>
              <a:t> nan </a:t>
            </a:r>
            <a:r>
              <a:rPr lang="fr-FR" sz="4400" dirty="0" err="1">
                <a:solidFill>
                  <a:schemeClr val="bg2">
                    <a:lumMod val="25000"/>
                  </a:schemeClr>
                </a:solidFill>
                <a:latin typeface="Arial Rounded MT Bold" panose="020F0704030504030204" pitchFamily="34" charset="0"/>
              </a:rPr>
              <a:t>prezans</a:t>
            </a:r>
            <a:r>
              <a:rPr lang="fr-FR" sz="4400" dirty="0">
                <a:solidFill>
                  <a:schemeClr val="bg2">
                    <a:lumMod val="25000"/>
                  </a:schemeClr>
                </a:solidFill>
                <a:latin typeface="Arial Rounded MT Bold" panose="020F0704030504030204" pitchFamily="34" charset="0"/>
              </a:rPr>
              <a:t> li, </a:t>
            </a:r>
            <a:br>
              <a:rPr lang="fr-FR" sz="4400" dirty="0">
                <a:solidFill>
                  <a:schemeClr val="bg2">
                    <a:lumMod val="25000"/>
                  </a:schemeClr>
                </a:solidFill>
                <a:latin typeface="Arial Rounded MT Bold" panose="020F0704030504030204" pitchFamily="34" charset="0"/>
              </a:rPr>
            </a:br>
            <a:r>
              <a:rPr lang="fr-FR" sz="4400" dirty="0" err="1">
                <a:solidFill>
                  <a:schemeClr val="bg2">
                    <a:lumMod val="25000"/>
                  </a:schemeClr>
                </a:solidFill>
                <a:latin typeface="Arial Rounded MT Bold" panose="020F0704030504030204" pitchFamily="34" charset="0"/>
              </a:rPr>
              <a:t>Pou-m</a:t>
            </a:r>
            <a:r>
              <a:rPr lang="fr-FR" sz="4400" dirty="0">
                <a:solidFill>
                  <a:schemeClr val="bg2">
                    <a:lumMod val="25000"/>
                  </a:schemeClr>
                </a:solidFill>
                <a:latin typeface="Arial Rounded MT Bold" panose="020F0704030504030204" pitchFamily="34" charset="0"/>
              </a:rPr>
              <a:t> chante </a:t>
            </a:r>
            <a:r>
              <a:rPr lang="fr-FR" sz="4400" dirty="0" err="1">
                <a:solidFill>
                  <a:schemeClr val="bg2">
                    <a:lumMod val="25000"/>
                  </a:schemeClr>
                </a:solidFill>
                <a:latin typeface="Arial Rounded MT Bold" panose="020F0704030504030204" pitchFamily="34" charset="0"/>
              </a:rPr>
              <a:t>louanj</a:t>
            </a:r>
            <a:r>
              <a:rPr lang="fr-FR" sz="4400" dirty="0">
                <a:solidFill>
                  <a:schemeClr val="bg2">
                    <a:lumMod val="25000"/>
                  </a:schemeClr>
                </a:solidFill>
                <a:latin typeface="Arial Rounded MT Bold" panose="020F0704030504030204" pitchFamily="34" charset="0"/>
              </a:rPr>
              <a:t> li. </a:t>
            </a:r>
            <a:br>
              <a:rPr lang="fr-FR" sz="4400" dirty="0">
                <a:solidFill>
                  <a:schemeClr val="bg2">
                    <a:lumMod val="25000"/>
                  </a:schemeClr>
                </a:solidFill>
                <a:latin typeface="Arial Rounded MT Bold" panose="020F0704030504030204" pitchFamily="34" charset="0"/>
              </a:rPr>
            </a:br>
            <a:r>
              <a:rPr lang="fr-FR" sz="4400" dirty="0">
                <a:solidFill>
                  <a:schemeClr val="bg2">
                    <a:lumMod val="25000"/>
                  </a:schemeClr>
                </a:solidFill>
                <a:latin typeface="Arial Rounded MT Bold" panose="020F0704030504030204" pitchFamily="34" charset="0"/>
              </a:rPr>
              <a:t>Amou li si bon, si </a:t>
            </a:r>
            <a:r>
              <a:rPr lang="fr-FR" sz="4400" dirty="0" err="1">
                <a:solidFill>
                  <a:schemeClr val="bg2">
                    <a:lumMod val="25000"/>
                  </a:schemeClr>
                </a:solidFill>
                <a:latin typeface="Arial Rounded MT Bold" panose="020F0704030504030204" pitchFamily="34" charset="0"/>
              </a:rPr>
              <a:t>gran</a:t>
            </a:r>
            <a:r>
              <a:rPr lang="fr-FR" sz="4400" dirty="0">
                <a:solidFill>
                  <a:schemeClr val="bg2">
                    <a:lumMod val="25000"/>
                  </a:schemeClr>
                </a:solidFill>
                <a:latin typeface="Arial Rounded MT Bold" panose="020F0704030504030204" pitchFamily="34" charset="0"/>
              </a:rPr>
              <a:t>! </a:t>
            </a:r>
            <a:br>
              <a:rPr lang="fr-FR" sz="4400" dirty="0">
                <a:solidFill>
                  <a:schemeClr val="bg2">
                    <a:lumMod val="25000"/>
                  </a:schemeClr>
                </a:solidFill>
                <a:latin typeface="Arial Rounded MT Bold" panose="020F0704030504030204" pitchFamily="34" charset="0"/>
              </a:rPr>
            </a:br>
            <a:r>
              <a:rPr lang="fr-FR" sz="4400" dirty="0">
                <a:solidFill>
                  <a:schemeClr val="bg2">
                    <a:lumMod val="25000"/>
                  </a:schemeClr>
                </a:solidFill>
                <a:latin typeface="Arial Rounded MT Bold" panose="020F0704030504030204" pitchFamily="34" charset="0"/>
              </a:rPr>
              <a:t>Li </a:t>
            </a:r>
            <a:r>
              <a:rPr lang="fr-FR" sz="4400" dirty="0" err="1">
                <a:solidFill>
                  <a:schemeClr val="bg2">
                    <a:lumMod val="25000"/>
                  </a:schemeClr>
                </a:solidFill>
                <a:latin typeface="Arial Rounded MT Bold" panose="020F0704030504030204" pitchFamily="34" charset="0"/>
              </a:rPr>
              <a:t>merite</a:t>
            </a:r>
            <a:r>
              <a:rPr lang="fr-FR" sz="4400" dirty="0">
                <a:solidFill>
                  <a:schemeClr val="bg2">
                    <a:lumMod val="25000"/>
                  </a:schemeClr>
                </a:solidFill>
                <a:latin typeface="Arial Rounded MT Bold" panose="020F0704030504030204" pitchFamily="34" charset="0"/>
              </a:rPr>
              <a:t> tout vi-m, </a:t>
            </a:r>
            <a:br>
              <a:rPr lang="fr-FR" sz="4400" dirty="0">
                <a:solidFill>
                  <a:schemeClr val="bg2">
                    <a:lumMod val="25000"/>
                  </a:schemeClr>
                </a:solidFill>
                <a:latin typeface="Arial Rounded MT Bold" panose="020F0704030504030204" pitchFamily="34" charset="0"/>
              </a:rPr>
            </a:br>
            <a:r>
              <a:rPr lang="fr-FR" sz="4400" dirty="0">
                <a:solidFill>
                  <a:schemeClr val="bg2">
                    <a:lumMod val="25000"/>
                  </a:schemeClr>
                </a:solidFill>
                <a:latin typeface="Arial Rounded MT Bold" panose="020F0704030504030204" pitchFamily="34" charset="0"/>
              </a:rPr>
              <a:t>Pou </a:t>
            </a:r>
            <a:r>
              <a:rPr lang="fr-FR" sz="4400" dirty="0" err="1">
                <a:solidFill>
                  <a:schemeClr val="bg2">
                    <a:lumMod val="25000"/>
                  </a:schemeClr>
                </a:solidFill>
                <a:latin typeface="Arial Rounded MT Bold" panose="020F0704030504030204" pitchFamily="34" charset="0"/>
              </a:rPr>
              <a:t>mwen</a:t>
            </a:r>
            <a:r>
              <a:rPr lang="fr-FR" sz="4400" dirty="0">
                <a:solidFill>
                  <a:schemeClr val="bg2">
                    <a:lumMod val="25000"/>
                  </a:schemeClr>
                </a:solidFill>
                <a:latin typeface="Arial Rounded MT Bold" panose="020F0704030504030204" pitchFamily="34" charset="0"/>
              </a:rPr>
              <a:t> </a:t>
            </a:r>
            <a:r>
              <a:rPr lang="fr-FR" sz="4400" dirty="0" err="1">
                <a:solidFill>
                  <a:schemeClr val="bg2">
                    <a:lumMod val="25000"/>
                  </a:schemeClr>
                </a:solidFill>
                <a:latin typeface="Arial Rounded MT Bold" panose="020F0704030504030204" pitchFamily="34" charset="0"/>
              </a:rPr>
              <a:t>sevi</a:t>
            </a:r>
            <a:r>
              <a:rPr lang="fr-FR" sz="4400" dirty="0">
                <a:solidFill>
                  <a:schemeClr val="bg2">
                    <a:lumMod val="25000"/>
                  </a:schemeClr>
                </a:solidFill>
                <a:latin typeface="Arial Rounded MT Bold" panose="020F0704030504030204" pitchFamily="34" charset="0"/>
              </a:rPr>
              <a:t> li tout tan </a:t>
            </a:r>
            <a:br>
              <a:rPr lang="fr-FR" sz="4400" dirty="0">
                <a:solidFill>
                  <a:schemeClr val="bg2">
                    <a:lumMod val="25000"/>
                  </a:schemeClr>
                </a:solidFill>
                <a:latin typeface="Arial Rounded MT Bold" panose="020F0704030504030204" pitchFamily="34" charset="0"/>
              </a:rPr>
            </a:br>
            <a:r>
              <a:rPr lang="fr-FR" sz="4400" dirty="0" err="1">
                <a:solidFill>
                  <a:schemeClr val="bg2">
                    <a:lumMod val="25000"/>
                  </a:schemeClr>
                </a:solidFill>
                <a:latin typeface="Arial Rounded MT Bold" panose="020F0704030504030204" pitchFamily="34" charset="0"/>
              </a:rPr>
              <a:t>Map</a:t>
            </a:r>
            <a:r>
              <a:rPr lang="fr-FR" sz="4400" dirty="0">
                <a:solidFill>
                  <a:schemeClr val="bg2">
                    <a:lumMod val="25000"/>
                  </a:schemeClr>
                </a:solidFill>
                <a:latin typeface="Arial Rounded MT Bold" panose="020F0704030504030204" pitchFamily="34" charset="0"/>
              </a:rPr>
              <a:t> bay tout vi-m. </a:t>
            </a:r>
            <a:br>
              <a:rPr lang="fr-FR" dirty="0">
                <a:solidFill>
                  <a:schemeClr val="bg2">
                    <a:lumMod val="25000"/>
                  </a:schemeClr>
                </a:solidFill>
                <a:latin typeface="Arial Rounded MT Bold" panose="020F0704030504030204" pitchFamily="34" charset="0"/>
              </a:rPr>
            </a:br>
            <a:endParaRPr lang="en-US" b="1" dirty="0">
              <a:solidFill>
                <a:schemeClr val="tx1"/>
              </a:solidFill>
              <a:latin typeface="Arial Narrow" panose="020B0606020202030204" pitchFamily="34" charset="0"/>
            </a:endParaRPr>
          </a:p>
        </p:txBody>
      </p:sp>
    </p:spTree>
    <p:extLst>
      <p:ext uri="{BB962C8B-B14F-4D97-AF65-F5344CB8AC3E}">
        <p14:creationId xmlns:p14="http://schemas.microsoft.com/office/powerpoint/2010/main" val="16467118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F18B6A-8278-8E2A-671C-4711510A0BA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4BE7E17-1C4D-A0AF-01D1-A4BF6D1EF8BF}"/>
              </a:ext>
            </a:extLst>
          </p:cNvPr>
          <p:cNvSpPr>
            <a:spLocks noGrp="1"/>
          </p:cNvSpPr>
          <p:nvPr>
            <p:ph sz="quarter"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0" scaled="1"/>
            <a:tileRect/>
          </a:gra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dirty="0">
                <a:solidFill>
                  <a:schemeClr val="bg2">
                    <a:lumMod val="25000"/>
                  </a:schemeClr>
                </a:solidFill>
                <a:latin typeface="Arial Rounded MT Bold" panose="020F0704030504030204" pitchFamily="34" charset="0"/>
              </a:rPr>
              <a:t>Ke </a:t>
            </a:r>
            <a:br>
              <a:rPr lang="fr-FR" dirty="0">
                <a:solidFill>
                  <a:schemeClr val="bg2">
                    <a:lumMod val="25000"/>
                  </a:schemeClr>
                </a:solidFill>
                <a:latin typeface="Arial Rounded MT Bold" panose="020F0704030504030204" pitchFamily="34" charset="0"/>
              </a:rPr>
            </a:br>
            <a:r>
              <a:rPr lang="fr-FR" sz="4000" dirty="0" err="1">
                <a:solidFill>
                  <a:srgbClr val="FF0000"/>
                </a:solidFill>
                <a:latin typeface="Arial Rounded MT Bold" panose="020F0704030504030204" pitchFamily="34" charset="0"/>
              </a:rPr>
              <a:t>Jezu</a:t>
            </a:r>
            <a:r>
              <a:rPr lang="fr-FR" sz="4000" dirty="0">
                <a:solidFill>
                  <a:srgbClr val="FF0000"/>
                </a:solidFill>
                <a:latin typeface="Arial Rounded MT Bold" panose="020F0704030504030204" pitchFamily="34" charset="0"/>
              </a:rPr>
              <a:t> </a:t>
            </a:r>
            <a:r>
              <a:rPr lang="fr-FR" sz="4000" dirty="0" err="1">
                <a:solidFill>
                  <a:srgbClr val="FF0000"/>
                </a:solidFill>
                <a:latin typeface="Arial Rounded MT Bold" panose="020F0704030504030204" pitchFamily="34" charset="0"/>
              </a:rPr>
              <a:t>sove</a:t>
            </a:r>
            <a:r>
              <a:rPr lang="fr-FR" sz="4000" dirty="0">
                <a:solidFill>
                  <a:srgbClr val="FF0000"/>
                </a:solidFill>
                <a:latin typeface="Arial Rounded MT Bold" panose="020F0704030504030204" pitchFamily="34" charset="0"/>
              </a:rPr>
              <a:t>-m! </a:t>
            </a:r>
            <a:r>
              <a:rPr lang="fr-FR" sz="4000" dirty="0" err="1">
                <a:solidFill>
                  <a:srgbClr val="FF0000"/>
                </a:solidFill>
                <a:latin typeface="Arial Rounded MT Bold" panose="020F0704030504030204" pitchFamily="34" charset="0"/>
              </a:rPr>
              <a:t>Jezu</a:t>
            </a:r>
            <a:r>
              <a:rPr lang="fr-FR" sz="4000" dirty="0">
                <a:solidFill>
                  <a:srgbClr val="FF0000"/>
                </a:solidFill>
                <a:latin typeface="Arial Rounded MT Bold" panose="020F0704030504030204" pitchFamily="34" charset="0"/>
              </a:rPr>
              <a:t> </a:t>
            </a:r>
            <a:r>
              <a:rPr lang="fr-FR" sz="4000" dirty="0" err="1">
                <a:solidFill>
                  <a:srgbClr val="FF0000"/>
                </a:solidFill>
                <a:latin typeface="Arial Rounded MT Bold" panose="020F0704030504030204" pitchFamily="34" charset="0"/>
              </a:rPr>
              <a:t>sove</a:t>
            </a:r>
            <a:r>
              <a:rPr lang="fr-FR" sz="4000" dirty="0">
                <a:solidFill>
                  <a:srgbClr val="FF0000"/>
                </a:solidFill>
                <a:latin typeface="Arial Rounded MT Bold" panose="020F0704030504030204" pitchFamily="34" charset="0"/>
              </a:rPr>
              <a:t>-m! </a:t>
            </a:r>
            <a:br>
              <a:rPr lang="fr-FR" sz="4000" dirty="0">
                <a:solidFill>
                  <a:srgbClr val="FF0000"/>
                </a:solidFill>
                <a:latin typeface="Arial Rounded MT Bold" panose="020F0704030504030204" pitchFamily="34" charset="0"/>
              </a:rPr>
            </a:br>
            <a:r>
              <a:rPr lang="fr-FR" sz="4000" dirty="0">
                <a:solidFill>
                  <a:srgbClr val="FF0000"/>
                </a:solidFill>
                <a:latin typeface="Arial Rounded MT Bold" panose="020F0704030504030204" pitchFamily="34" charset="0"/>
              </a:rPr>
              <a:t>Le </a:t>
            </a:r>
            <a:r>
              <a:rPr lang="fr-FR" sz="4000" dirty="0" err="1">
                <a:solidFill>
                  <a:srgbClr val="FF0000"/>
                </a:solidFill>
                <a:latin typeface="Arial Rounded MT Bold" panose="020F0704030504030204" pitchFamily="34" charset="0"/>
              </a:rPr>
              <a:t>mwen</a:t>
            </a:r>
            <a:r>
              <a:rPr lang="fr-FR" sz="4000" dirty="0">
                <a:solidFill>
                  <a:srgbClr val="FF0000"/>
                </a:solidFill>
                <a:latin typeface="Arial Rounded MT Bold" panose="020F0704030504030204" pitchFamily="34" charset="0"/>
              </a:rPr>
              <a:t> te san </a:t>
            </a:r>
            <a:r>
              <a:rPr lang="fr-FR" sz="4000" dirty="0" err="1">
                <a:solidFill>
                  <a:srgbClr val="FF0000"/>
                </a:solidFill>
                <a:latin typeface="Arial Rounded MT Bold" panose="020F0704030504030204" pitchFamily="34" charset="0"/>
              </a:rPr>
              <a:t>sekou</a:t>
            </a:r>
            <a:r>
              <a:rPr lang="fr-FR" sz="4000" dirty="0">
                <a:solidFill>
                  <a:srgbClr val="FF0000"/>
                </a:solidFill>
                <a:latin typeface="Arial Rounded MT Bold" panose="020F0704030504030204" pitchFamily="34" charset="0"/>
              </a:rPr>
              <a:t>, </a:t>
            </a:r>
          </a:p>
          <a:p>
            <a:pPr marL="0" indent="0" algn="ctr">
              <a:buNone/>
            </a:pPr>
            <a:r>
              <a:rPr lang="fr-FR" sz="4000" dirty="0" err="1">
                <a:solidFill>
                  <a:srgbClr val="FF0000"/>
                </a:solidFill>
                <a:latin typeface="Arial Rounded MT Bold" panose="020F0704030504030204" pitchFamily="34" charset="0"/>
              </a:rPr>
              <a:t>Jezu</a:t>
            </a:r>
            <a:r>
              <a:rPr lang="fr-FR" sz="4000" dirty="0">
                <a:solidFill>
                  <a:srgbClr val="FF0000"/>
                </a:solidFill>
                <a:latin typeface="Arial Rounded MT Bold" panose="020F0704030504030204" pitchFamily="34" charset="0"/>
              </a:rPr>
              <a:t> </a:t>
            </a:r>
            <a:r>
              <a:rPr lang="fr-FR" sz="4000" dirty="0" err="1">
                <a:solidFill>
                  <a:srgbClr val="FF0000"/>
                </a:solidFill>
                <a:latin typeface="Arial Rounded MT Bold" panose="020F0704030504030204" pitchFamily="34" charset="0"/>
              </a:rPr>
              <a:t>sove</a:t>
            </a:r>
            <a:r>
              <a:rPr lang="fr-FR" sz="4000" dirty="0">
                <a:solidFill>
                  <a:srgbClr val="FF0000"/>
                </a:solidFill>
                <a:latin typeface="Arial Rounded MT Bold" panose="020F0704030504030204" pitchFamily="34" charset="0"/>
              </a:rPr>
              <a:t>-m! </a:t>
            </a:r>
            <a:br>
              <a:rPr lang="fr-FR" sz="4000" dirty="0">
                <a:solidFill>
                  <a:srgbClr val="FF0000"/>
                </a:solidFill>
                <a:latin typeface="Arial Rounded MT Bold" panose="020F0704030504030204" pitchFamily="34" charset="0"/>
              </a:rPr>
            </a:br>
            <a:r>
              <a:rPr lang="fr-FR" sz="4000" dirty="0" err="1">
                <a:solidFill>
                  <a:srgbClr val="FF0000"/>
                </a:solidFill>
                <a:latin typeface="Arial Rounded MT Bold" panose="020F0704030504030204" pitchFamily="34" charset="0"/>
              </a:rPr>
              <a:t>Jezu</a:t>
            </a:r>
            <a:r>
              <a:rPr lang="fr-FR" sz="4000" dirty="0">
                <a:solidFill>
                  <a:srgbClr val="FF0000"/>
                </a:solidFill>
                <a:latin typeface="Arial Rounded MT Bold" panose="020F0704030504030204" pitchFamily="34" charset="0"/>
              </a:rPr>
              <a:t> </a:t>
            </a:r>
            <a:r>
              <a:rPr lang="fr-FR" sz="4000" dirty="0" err="1">
                <a:solidFill>
                  <a:srgbClr val="FF0000"/>
                </a:solidFill>
                <a:latin typeface="Arial Rounded MT Bold" panose="020F0704030504030204" pitchFamily="34" charset="0"/>
              </a:rPr>
              <a:t>sove</a:t>
            </a:r>
            <a:r>
              <a:rPr lang="fr-FR" sz="4000" dirty="0">
                <a:solidFill>
                  <a:srgbClr val="FF0000"/>
                </a:solidFill>
                <a:latin typeface="Arial Rounded MT Bold" panose="020F0704030504030204" pitchFamily="34" charset="0"/>
              </a:rPr>
              <a:t>-m! </a:t>
            </a:r>
            <a:r>
              <a:rPr lang="fr-FR" sz="4000" dirty="0" err="1">
                <a:solidFill>
                  <a:srgbClr val="FF0000"/>
                </a:solidFill>
                <a:latin typeface="Arial Rounded MT Bold" panose="020F0704030504030204" pitchFamily="34" charset="0"/>
              </a:rPr>
              <a:t>Jezu</a:t>
            </a:r>
            <a:r>
              <a:rPr lang="fr-FR" sz="4000" dirty="0">
                <a:solidFill>
                  <a:srgbClr val="FF0000"/>
                </a:solidFill>
                <a:latin typeface="Arial Rounded MT Bold" panose="020F0704030504030204" pitchFamily="34" charset="0"/>
              </a:rPr>
              <a:t> </a:t>
            </a:r>
            <a:r>
              <a:rPr lang="fr-FR" sz="4000" dirty="0" err="1">
                <a:solidFill>
                  <a:srgbClr val="FF0000"/>
                </a:solidFill>
                <a:latin typeface="Arial Rounded MT Bold" panose="020F0704030504030204" pitchFamily="34" charset="0"/>
              </a:rPr>
              <a:t>sove</a:t>
            </a:r>
            <a:r>
              <a:rPr lang="fr-FR" sz="4000" dirty="0">
                <a:solidFill>
                  <a:srgbClr val="FF0000"/>
                </a:solidFill>
                <a:latin typeface="Arial Rounded MT Bold" panose="020F0704030504030204" pitchFamily="34" charset="0"/>
              </a:rPr>
              <a:t>-m! </a:t>
            </a:r>
            <a:br>
              <a:rPr lang="fr-FR" sz="4000" dirty="0">
                <a:solidFill>
                  <a:srgbClr val="FF0000"/>
                </a:solidFill>
                <a:latin typeface="Arial Rounded MT Bold" panose="020F0704030504030204" pitchFamily="34" charset="0"/>
              </a:rPr>
            </a:br>
            <a:r>
              <a:rPr lang="fr-FR" sz="4000" dirty="0">
                <a:solidFill>
                  <a:srgbClr val="FF0000"/>
                </a:solidFill>
                <a:latin typeface="Arial Rounded MT Bold" panose="020F0704030504030204" pitchFamily="34" charset="0"/>
              </a:rPr>
              <a:t>Le </a:t>
            </a:r>
            <a:r>
              <a:rPr lang="fr-FR" sz="4000" dirty="0" err="1">
                <a:solidFill>
                  <a:srgbClr val="FF0000"/>
                </a:solidFill>
                <a:latin typeface="Arial Rounded MT Bold" panose="020F0704030504030204" pitchFamily="34" charset="0"/>
              </a:rPr>
              <a:t>mwen</a:t>
            </a:r>
            <a:r>
              <a:rPr lang="fr-FR" sz="4000" dirty="0">
                <a:solidFill>
                  <a:srgbClr val="FF0000"/>
                </a:solidFill>
                <a:latin typeface="Arial Rounded MT Bold" panose="020F0704030504030204" pitchFamily="34" charset="0"/>
              </a:rPr>
              <a:t> te san </a:t>
            </a:r>
            <a:r>
              <a:rPr lang="fr-FR" sz="4000" dirty="0" err="1">
                <a:solidFill>
                  <a:srgbClr val="FF0000"/>
                </a:solidFill>
                <a:latin typeface="Arial Rounded MT Bold" panose="020F0704030504030204" pitchFamily="34" charset="0"/>
              </a:rPr>
              <a:t>sekou</a:t>
            </a:r>
            <a:r>
              <a:rPr lang="fr-FR" sz="4000" dirty="0">
                <a:solidFill>
                  <a:srgbClr val="FF0000"/>
                </a:solidFill>
                <a:latin typeface="Arial Rounded MT Bold" panose="020F0704030504030204" pitchFamily="34" charset="0"/>
              </a:rPr>
              <a:t>, </a:t>
            </a:r>
          </a:p>
          <a:p>
            <a:pPr marL="0" indent="0" algn="ctr">
              <a:buNone/>
            </a:pPr>
            <a:r>
              <a:rPr lang="fr-FR" sz="4000" dirty="0" err="1">
                <a:solidFill>
                  <a:srgbClr val="FF0000"/>
                </a:solidFill>
                <a:latin typeface="Arial Rounded MT Bold" panose="020F0704030504030204" pitchFamily="34" charset="0"/>
              </a:rPr>
              <a:t>Jezu</a:t>
            </a:r>
            <a:r>
              <a:rPr lang="fr-FR" sz="4000" dirty="0">
                <a:solidFill>
                  <a:srgbClr val="FF0000"/>
                </a:solidFill>
                <a:latin typeface="Arial Rounded MT Bold" panose="020F0704030504030204" pitchFamily="34" charset="0"/>
              </a:rPr>
              <a:t> </a:t>
            </a:r>
            <a:r>
              <a:rPr lang="fr-FR" sz="4000" dirty="0" err="1">
                <a:solidFill>
                  <a:srgbClr val="FF0000"/>
                </a:solidFill>
                <a:latin typeface="Arial Rounded MT Bold" panose="020F0704030504030204" pitchFamily="34" charset="0"/>
              </a:rPr>
              <a:t>sove</a:t>
            </a:r>
            <a:r>
              <a:rPr lang="fr-FR" sz="4000" dirty="0">
                <a:solidFill>
                  <a:srgbClr val="FF0000"/>
                </a:solidFill>
                <a:latin typeface="Arial Rounded MT Bold" panose="020F0704030504030204" pitchFamily="34" charset="0"/>
              </a:rPr>
              <a:t>-m! </a:t>
            </a:r>
            <a:br>
              <a:rPr lang="fr-FR" dirty="0">
                <a:solidFill>
                  <a:schemeClr val="bg2">
                    <a:lumMod val="25000"/>
                  </a:schemeClr>
                </a:solidFill>
                <a:latin typeface="Arial Rounded MT Bold" panose="020F0704030504030204" pitchFamily="34" charset="0"/>
              </a:rPr>
            </a:br>
            <a:endParaRPr lang="en-US" b="1" dirty="0">
              <a:solidFill>
                <a:schemeClr val="tx1"/>
              </a:solidFill>
              <a:latin typeface="Arial Narrow" panose="020B0606020202030204" pitchFamily="34" charset="0"/>
            </a:endParaRPr>
          </a:p>
        </p:txBody>
      </p:sp>
    </p:spTree>
    <p:extLst>
      <p:ext uri="{BB962C8B-B14F-4D97-AF65-F5344CB8AC3E}">
        <p14:creationId xmlns:p14="http://schemas.microsoft.com/office/powerpoint/2010/main" val="41818177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C6F827-5996-1238-032A-37373B23F30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7F77F4A-9D84-5C54-11A4-D0B856480F80}"/>
              </a:ext>
            </a:extLst>
          </p:cNvPr>
          <p:cNvSpPr>
            <a:spLocks noGrp="1"/>
          </p:cNvSpPr>
          <p:nvPr>
            <p:ph sz="quarter" idx="1"/>
          </p:nvPr>
        </p:nvSpPr>
        <p:spPr>
          <a:xfrm>
            <a:off x="-76200" y="5080"/>
            <a:ext cx="9144000" cy="6858000"/>
          </a:xfrm>
          <a:solidFill>
            <a:srgbClr val="66FFFF"/>
          </a:soli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sz="4400" dirty="0">
                <a:solidFill>
                  <a:srgbClr val="FF0000"/>
                </a:solidFill>
                <a:latin typeface="Arial Rounded MT Bold" panose="020F0704030504030204" pitchFamily="34" charset="0"/>
              </a:rPr>
              <a:t>3. </a:t>
            </a:r>
            <a:br>
              <a:rPr lang="fr-FR" sz="4400" dirty="0">
                <a:solidFill>
                  <a:schemeClr val="bg2">
                    <a:lumMod val="25000"/>
                  </a:schemeClr>
                </a:solidFill>
                <a:latin typeface="Arial Rounded MT Bold" panose="020F0704030504030204" pitchFamily="34" charset="0"/>
              </a:rPr>
            </a:br>
            <a:r>
              <a:rPr lang="fr-FR" sz="4400" dirty="0" err="1">
                <a:solidFill>
                  <a:schemeClr val="bg2">
                    <a:lumMod val="25000"/>
                  </a:schemeClr>
                </a:solidFill>
                <a:latin typeface="Arial Rounded MT Bold" panose="020F0704030504030204" pitchFamily="34" charset="0"/>
              </a:rPr>
              <a:t>Moun</a:t>
            </a:r>
            <a:r>
              <a:rPr lang="fr-FR" sz="4400" dirty="0">
                <a:solidFill>
                  <a:schemeClr val="bg2">
                    <a:lumMod val="25000"/>
                  </a:schemeClr>
                </a:solidFill>
                <a:latin typeface="Arial Rounded MT Bold" panose="020F0704030504030204" pitchFamily="34" charset="0"/>
              </a:rPr>
              <a:t> </a:t>
            </a:r>
            <a:r>
              <a:rPr lang="fr-FR" sz="4400" dirty="0" err="1">
                <a:solidFill>
                  <a:schemeClr val="bg2">
                    <a:lumMod val="25000"/>
                  </a:schemeClr>
                </a:solidFill>
                <a:latin typeface="Arial Rounded MT Bold" panose="020F0704030504030204" pitchFamily="34" charset="0"/>
              </a:rPr>
              <a:t>ki</a:t>
            </a:r>
            <a:r>
              <a:rPr lang="fr-FR" sz="4400" dirty="0">
                <a:solidFill>
                  <a:schemeClr val="bg2">
                    <a:lumMod val="25000"/>
                  </a:schemeClr>
                </a:solidFill>
                <a:latin typeface="Arial Rounded MT Bold" panose="020F0704030504030204" pitchFamily="34" charset="0"/>
              </a:rPr>
              <a:t> nan </a:t>
            </a:r>
            <a:r>
              <a:rPr lang="fr-FR" sz="4400" dirty="0" err="1">
                <a:solidFill>
                  <a:schemeClr val="bg2">
                    <a:lumMod val="25000"/>
                  </a:schemeClr>
                </a:solidFill>
                <a:latin typeface="Arial Rounded MT Bold" panose="020F0704030504030204" pitchFamily="34" charset="0"/>
              </a:rPr>
              <a:t>peche</a:t>
            </a:r>
            <a:r>
              <a:rPr lang="fr-FR" sz="4400" dirty="0">
                <a:solidFill>
                  <a:schemeClr val="bg2">
                    <a:lumMod val="25000"/>
                  </a:schemeClr>
                </a:solidFill>
                <a:latin typeface="Arial Rounded MT Bold" panose="020F0704030504030204" pitchFamily="34" charset="0"/>
              </a:rPr>
              <a:t> </a:t>
            </a:r>
            <a:r>
              <a:rPr lang="fr-FR" sz="4400" dirty="0" err="1">
                <a:solidFill>
                  <a:schemeClr val="bg2">
                    <a:lumMod val="25000"/>
                  </a:schemeClr>
                </a:solidFill>
                <a:latin typeface="Arial Rounded MT Bold" panose="020F0704030504030204" pitchFamily="34" charset="0"/>
              </a:rPr>
              <a:t>chache</a:t>
            </a:r>
            <a:r>
              <a:rPr lang="fr-FR" sz="4400" dirty="0">
                <a:solidFill>
                  <a:schemeClr val="bg2">
                    <a:lumMod val="25000"/>
                  </a:schemeClr>
                </a:solidFill>
                <a:latin typeface="Arial Rounded MT Bold" panose="020F0704030504030204" pitchFamily="34" charset="0"/>
              </a:rPr>
              <a:t>-l, </a:t>
            </a:r>
            <a:br>
              <a:rPr lang="fr-FR" sz="4400" dirty="0">
                <a:solidFill>
                  <a:schemeClr val="bg2">
                    <a:lumMod val="25000"/>
                  </a:schemeClr>
                </a:solidFill>
                <a:latin typeface="Arial Rounded MT Bold" panose="020F0704030504030204" pitchFamily="34" charset="0"/>
              </a:rPr>
            </a:br>
            <a:r>
              <a:rPr lang="fr-FR" sz="4400" dirty="0" err="1">
                <a:solidFill>
                  <a:schemeClr val="bg2">
                    <a:lumMod val="25000"/>
                  </a:schemeClr>
                </a:solidFill>
                <a:latin typeface="Arial Rounded MT Bold" panose="020F0704030504030204" pitchFamily="34" charset="0"/>
              </a:rPr>
              <a:t>Jezu</a:t>
            </a:r>
            <a:r>
              <a:rPr lang="fr-FR" sz="4400" dirty="0">
                <a:solidFill>
                  <a:schemeClr val="bg2">
                    <a:lumMod val="25000"/>
                  </a:schemeClr>
                </a:solidFill>
                <a:latin typeface="Arial Rounded MT Bold" panose="020F0704030504030204" pitchFamily="34" charset="0"/>
              </a:rPr>
              <a:t> </a:t>
            </a:r>
            <a:r>
              <a:rPr lang="fr-FR" sz="4400" dirty="0" err="1">
                <a:solidFill>
                  <a:schemeClr val="bg2">
                    <a:lumMod val="25000"/>
                  </a:schemeClr>
                </a:solidFill>
                <a:latin typeface="Arial Rounded MT Bold" panose="020F0704030504030204" pitchFamily="34" charset="0"/>
              </a:rPr>
              <a:t>vle</a:t>
            </a:r>
            <a:r>
              <a:rPr lang="fr-FR" sz="4400" dirty="0">
                <a:solidFill>
                  <a:schemeClr val="bg2">
                    <a:lumMod val="25000"/>
                  </a:schemeClr>
                </a:solidFill>
                <a:latin typeface="Arial Rounded MT Bold" panose="020F0704030504030204" pitchFamily="34" charset="0"/>
              </a:rPr>
              <a:t> </a:t>
            </a:r>
            <a:r>
              <a:rPr lang="fr-FR" sz="4400" dirty="0" err="1">
                <a:solidFill>
                  <a:schemeClr val="bg2">
                    <a:lumMod val="25000"/>
                  </a:schemeClr>
                </a:solidFill>
                <a:latin typeface="Arial Rounded MT Bold" panose="020F0704030504030204" pitchFamily="34" charset="0"/>
              </a:rPr>
              <a:t>sove</a:t>
            </a:r>
            <a:r>
              <a:rPr lang="fr-FR" sz="4400" dirty="0">
                <a:solidFill>
                  <a:schemeClr val="bg2">
                    <a:lumMod val="25000"/>
                  </a:schemeClr>
                </a:solidFill>
                <a:latin typeface="Arial Rounded MT Bold" panose="020F0704030504030204" pitchFamily="34" charset="0"/>
              </a:rPr>
              <a:t> ou; </a:t>
            </a:r>
            <a:br>
              <a:rPr lang="fr-FR" sz="4400" dirty="0">
                <a:solidFill>
                  <a:schemeClr val="bg2">
                    <a:lumMod val="25000"/>
                  </a:schemeClr>
                </a:solidFill>
                <a:latin typeface="Arial Rounded MT Bold" panose="020F0704030504030204" pitchFamily="34" charset="0"/>
              </a:rPr>
            </a:br>
            <a:r>
              <a:rPr lang="fr-FR" sz="4400" dirty="0">
                <a:solidFill>
                  <a:schemeClr val="bg2">
                    <a:lumMod val="25000"/>
                  </a:schemeClr>
                </a:solidFill>
                <a:latin typeface="Arial Rounded MT Bold" panose="020F0704030504030204" pitchFamily="34" charset="0"/>
              </a:rPr>
              <a:t>Pou-l pote, </a:t>
            </a:r>
            <a:r>
              <a:rPr lang="fr-FR" sz="4400" dirty="0" err="1">
                <a:solidFill>
                  <a:schemeClr val="bg2">
                    <a:lumMod val="25000"/>
                  </a:schemeClr>
                </a:solidFill>
                <a:latin typeface="Arial Rounded MT Bold" panose="020F0704030504030204" pitchFamily="34" charset="0"/>
              </a:rPr>
              <a:t>avek</a:t>
            </a:r>
            <a:r>
              <a:rPr lang="fr-FR" sz="4400" dirty="0">
                <a:solidFill>
                  <a:schemeClr val="bg2">
                    <a:lumMod val="25000"/>
                  </a:schemeClr>
                </a:solidFill>
                <a:latin typeface="Arial Rounded MT Bold" panose="020F0704030504030204" pitchFamily="34" charset="0"/>
              </a:rPr>
              <a:t> </a:t>
            </a:r>
            <a:r>
              <a:rPr lang="fr-FR" sz="4400" dirty="0" err="1">
                <a:solidFill>
                  <a:schemeClr val="bg2">
                    <a:lumMod val="25000"/>
                  </a:schemeClr>
                </a:solidFill>
                <a:latin typeface="Arial Rounded MT Bold" panose="020F0704030504030204" pitchFamily="34" charset="0"/>
              </a:rPr>
              <a:t>amou</a:t>
            </a:r>
            <a:r>
              <a:rPr lang="fr-FR" sz="4400" dirty="0">
                <a:solidFill>
                  <a:schemeClr val="bg2">
                    <a:lumMod val="25000"/>
                  </a:schemeClr>
                </a:solidFill>
                <a:latin typeface="Arial Rounded MT Bold" panose="020F0704030504030204" pitchFamily="34" charset="0"/>
              </a:rPr>
              <a:t>-l, </a:t>
            </a:r>
            <a:br>
              <a:rPr lang="fr-FR" sz="4400" dirty="0">
                <a:solidFill>
                  <a:schemeClr val="bg2">
                    <a:lumMod val="25000"/>
                  </a:schemeClr>
                </a:solidFill>
                <a:latin typeface="Arial Rounded MT Bold" panose="020F0704030504030204" pitchFamily="34" charset="0"/>
              </a:rPr>
            </a:br>
            <a:r>
              <a:rPr lang="fr-FR" sz="4400" dirty="0">
                <a:solidFill>
                  <a:schemeClr val="bg2">
                    <a:lumMod val="25000"/>
                  </a:schemeClr>
                </a:solidFill>
                <a:latin typeface="Arial Rounded MT Bold" panose="020F0704030504030204" pitchFamily="34" charset="0"/>
              </a:rPr>
              <a:t>Tout fado </a:t>
            </a:r>
            <a:r>
              <a:rPr lang="fr-FR" sz="4400" dirty="0" err="1">
                <a:solidFill>
                  <a:schemeClr val="bg2">
                    <a:lumMod val="25000"/>
                  </a:schemeClr>
                </a:solidFill>
                <a:latin typeface="Arial Rounded MT Bold" panose="020F0704030504030204" pitchFamily="34" charset="0"/>
              </a:rPr>
              <a:t>ki</a:t>
            </a:r>
            <a:r>
              <a:rPr lang="fr-FR" sz="4400" dirty="0">
                <a:solidFill>
                  <a:schemeClr val="bg2">
                    <a:lumMod val="25000"/>
                  </a:schemeClr>
                </a:solidFill>
                <a:latin typeface="Arial Rounded MT Bold" panose="020F0704030504030204" pitchFamily="34" charset="0"/>
              </a:rPr>
              <a:t> </a:t>
            </a:r>
            <a:r>
              <a:rPr lang="fr-FR" sz="4400" dirty="0" err="1">
                <a:solidFill>
                  <a:schemeClr val="bg2">
                    <a:lumMod val="25000"/>
                  </a:schemeClr>
                </a:solidFill>
                <a:latin typeface="Arial Rounded MT Bold" panose="020F0704030504030204" pitchFamily="34" charset="0"/>
              </a:rPr>
              <a:t>tro</a:t>
            </a:r>
            <a:r>
              <a:rPr lang="fr-FR" sz="4400" dirty="0">
                <a:solidFill>
                  <a:schemeClr val="bg2">
                    <a:lumMod val="25000"/>
                  </a:schemeClr>
                </a:solidFill>
                <a:latin typeface="Arial Rounded MT Bold" panose="020F0704030504030204" pitchFamily="34" charset="0"/>
              </a:rPr>
              <a:t> </a:t>
            </a:r>
            <a:r>
              <a:rPr lang="fr-FR" sz="4400" dirty="0" err="1">
                <a:solidFill>
                  <a:schemeClr val="bg2">
                    <a:lumMod val="25000"/>
                  </a:schemeClr>
                </a:solidFill>
                <a:latin typeface="Arial Rounded MT Bold" panose="020F0704030504030204" pitchFamily="34" charset="0"/>
              </a:rPr>
              <a:t>lou</a:t>
            </a:r>
            <a:r>
              <a:rPr lang="fr-FR" sz="4400" dirty="0">
                <a:solidFill>
                  <a:schemeClr val="bg2">
                    <a:lumMod val="25000"/>
                  </a:schemeClr>
                </a:solidFill>
                <a:latin typeface="Arial Rounded MT Bold" panose="020F0704030504030204" pitchFamily="34" charset="0"/>
              </a:rPr>
              <a:t>. </a:t>
            </a:r>
            <a:br>
              <a:rPr lang="fr-FR" sz="4400" dirty="0">
                <a:solidFill>
                  <a:schemeClr val="bg2">
                    <a:lumMod val="25000"/>
                  </a:schemeClr>
                </a:solidFill>
                <a:latin typeface="Arial Rounded MT Bold" panose="020F0704030504030204" pitchFamily="34" charset="0"/>
              </a:rPr>
            </a:br>
            <a:r>
              <a:rPr lang="fr-FR" sz="4400" dirty="0">
                <a:solidFill>
                  <a:schemeClr val="bg2">
                    <a:lumMod val="25000"/>
                  </a:schemeClr>
                </a:solidFill>
                <a:latin typeface="Arial Rounded MT Bold" panose="020F0704030504030204" pitchFamily="34" charset="0"/>
              </a:rPr>
              <a:t>L-a </a:t>
            </a:r>
            <a:r>
              <a:rPr lang="fr-FR" sz="4400" dirty="0" err="1">
                <a:solidFill>
                  <a:schemeClr val="bg2">
                    <a:lumMod val="25000"/>
                  </a:schemeClr>
                </a:solidFill>
                <a:latin typeface="Arial Rounded MT Bold" panose="020F0704030504030204" pitchFamily="34" charset="0"/>
              </a:rPr>
              <a:t>sove</a:t>
            </a:r>
            <a:r>
              <a:rPr lang="fr-FR" sz="4400" dirty="0">
                <a:solidFill>
                  <a:schemeClr val="bg2">
                    <a:lumMod val="25000"/>
                  </a:schemeClr>
                </a:solidFill>
                <a:latin typeface="Arial Rounded MT Bold" panose="020F0704030504030204" pitchFamily="34" charset="0"/>
              </a:rPr>
              <a:t> ou nan </a:t>
            </a:r>
            <a:r>
              <a:rPr lang="fr-FR" sz="4400" dirty="0" err="1">
                <a:solidFill>
                  <a:schemeClr val="bg2">
                    <a:lumMod val="25000"/>
                  </a:schemeClr>
                </a:solidFill>
                <a:latin typeface="Arial Rounded MT Bold" panose="020F0704030504030204" pitchFamily="34" charset="0"/>
              </a:rPr>
              <a:t>tanpet</a:t>
            </a:r>
            <a:r>
              <a:rPr lang="fr-FR" sz="4400" dirty="0">
                <a:solidFill>
                  <a:schemeClr val="bg2">
                    <a:lumMod val="25000"/>
                  </a:schemeClr>
                </a:solidFill>
                <a:latin typeface="Arial Rounded MT Bold" panose="020F0704030504030204" pitchFamily="34" charset="0"/>
              </a:rPr>
              <a:t>, </a:t>
            </a:r>
            <a:br>
              <a:rPr lang="fr-FR" sz="4400" dirty="0">
                <a:solidFill>
                  <a:schemeClr val="bg2">
                    <a:lumMod val="25000"/>
                  </a:schemeClr>
                </a:solidFill>
                <a:latin typeface="Arial Rounded MT Bold" panose="020F0704030504030204" pitchFamily="34" charset="0"/>
              </a:rPr>
            </a:br>
            <a:r>
              <a:rPr lang="fr-FR" sz="4400" dirty="0">
                <a:solidFill>
                  <a:schemeClr val="bg2">
                    <a:lumMod val="25000"/>
                  </a:schemeClr>
                </a:solidFill>
                <a:latin typeface="Arial Rounded MT Bold" panose="020F0704030504030204" pitchFamily="34" charset="0"/>
              </a:rPr>
              <a:t>L-a kache ou </a:t>
            </a:r>
            <a:r>
              <a:rPr lang="fr-FR" sz="4400" dirty="0" err="1">
                <a:solidFill>
                  <a:schemeClr val="bg2">
                    <a:lumMod val="25000"/>
                  </a:schemeClr>
                </a:solidFill>
                <a:latin typeface="Arial Rounded MT Bold" panose="020F0704030504030204" pitchFamily="34" charset="0"/>
              </a:rPr>
              <a:t>toujou</a:t>
            </a:r>
            <a:r>
              <a:rPr lang="fr-FR" sz="4400" dirty="0">
                <a:solidFill>
                  <a:schemeClr val="bg2">
                    <a:lumMod val="25000"/>
                  </a:schemeClr>
                </a:solidFill>
                <a:latin typeface="Arial Rounded MT Bold" panose="020F0704030504030204" pitchFamily="34" charset="0"/>
              </a:rPr>
              <a:t>, </a:t>
            </a:r>
            <a:br>
              <a:rPr lang="fr-FR" sz="4400" dirty="0">
                <a:solidFill>
                  <a:schemeClr val="bg2">
                    <a:lumMod val="25000"/>
                  </a:schemeClr>
                </a:solidFill>
                <a:latin typeface="Arial Rounded MT Bold" panose="020F0704030504030204" pitchFamily="34" charset="0"/>
              </a:rPr>
            </a:br>
            <a:r>
              <a:rPr lang="fr-FR" sz="4400" dirty="0" err="1">
                <a:solidFill>
                  <a:schemeClr val="bg2">
                    <a:lumMod val="25000"/>
                  </a:schemeClr>
                </a:solidFill>
                <a:latin typeface="Arial Rounded MT Bold" panose="020F0704030504030204" pitchFamily="34" charset="0"/>
              </a:rPr>
              <a:t>Fotifye</a:t>
            </a:r>
            <a:r>
              <a:rPr lang="fr-FR" sz="4400" dirty="0">
                <a:solidFill>
                  <a:schemeClr val="bg2">
                    <a:lumMod val="25000"/>
                  </a:schemeClr>
                </a:solidFill>
                <a:latin typeface="Arial Rounded MT Bold" panose="020F0704030504030204" pitchFamily="34" charset="0"/>
              </a:rPr>
              <a:t> ou nan </a:t>
            </a:r>
            <a:r>
              <a:rPr lang="fr-FR" sz="4400" dirty="0" err="1">
                <a:solidFill>
                  <a:schemeClr val="bg2">
                    <a:lumMod val="25000"/>
                  </a:schemeClr>
                </a:solidFill>
                <a:latin typeface="Arial Rounded MT Bold" panose="020F0704030504030204" pitchFamily="34" charset="0"/>
              </a:rPr>
              <a:t>dizet</a:t>
            </a:r>
            <a:r>
              <a:rPr lang="fr-FR" sz="4400" dirty="0">
                <a:solidFill>
                  <a:schemeClr val="bg2">
                    <a:lumMod val="25000"/>
                  </a:schemeClr>
                </a:solidFill>
                <a:latin typeface="Arial Rounded MT Bold" panose="020F0704030504030204" pitchFamily="34" charset="0"/>
              </a:rPr>
              <a:t>, </a:t>
            </a:r>
            <a:br>
              <a:rPr lang="fr-FR" sz="4400" dirty="0">
                <a:solidFill>
                  <a:schemeClr val="bg2">
                    <a:lumMod val="25000"/>
                  </a:schemeClr>
                </a:solidFill>
                <a:latin typeface="Arial Rounded MT Bold" panose="020F0704030504030204" pitchFamily="34" charset="0"/>
              </a:rPr>
            </a:br>
            <a:r>
              <a:rPr lang="fr-FR" sz="4400" dirty="0">
                <a:solidFill>
                  <a:schemeClr val="bg2">
                    <a:lumMod val="25000"/>
                  </a:schemeClr>
                </a:solidFill>
                <a:latin typeface="Arial Rounded MT Bold" panose="020F0704030504030204" pitchFamily="34" charset="0"/>
              </a:rPr>
              <a:t>L-a </a:t>
            </a:r>
            <a:r>
              <a:rPr lang="fr-FR" sz="4400" dirty="0" err="1">
                <a:solidFill>
                  <a:schemeClr val="bg2">
                    <a:lumMod val="25000"/>
                  </a:schemeClr>
                </a:solidFill>
                <a:latin typeface="Arial Rounded MT Bold" panose="020F0704030504030204" pitchFamily="34" charset="0"/>
              </a:rPr>
              <a:t>sove</a:t>
            </a:r>
            <a:r>
              <a:rPr lang="fr-FR" sz="4400" dirty="0">
                <a:solidFill>
                  <a:schemeClr val="bg2">
                    <a:lumMod val="25000"/>
                  </a:schemeClr>
                </a:solidFill>
                <a:latin typeface="Arial Rounded MT Bold" panose="020F0704030504030204" pitchFamily="34" charset="0"/>
              </a:rPr>
              <a:t> ou.</a:t>
            </a:r>
            <a:endParaRPr lang="en-US" sz="4400" dirty="0">
              <a:solidFill>
                <a:schemeClr val="bg2">
                  <a:lumMod val="25000"/>
                </a:schemeClr>
              </a:solidFill>
              <a:latin typeface="Arial Rounded MT Bold" panose="020F0704030504030204" pitchFamily="34" charset="0"/>
            </a:endParaRPr>
          </a:p>
          <a:p>
            <a:pPr marL="0" indent="0" algn="ctr">
              <a:buNone/>
            </a:pPr>
            <a:endParaRPr lang="en-US" b="1" dirty="0">
              <a:solidFill>
                <a:schemeClr val="tx1"/>
              </a:solidFill>
              <a:latin typeface="Arial Narrow" panose="020B0606020202030204" pitchFamily="34" charset="0"/>
            </a:endParaRPr>
          </a:p>
        </p:txBody>
      </p:sp>
    </p:spTree>
    <p:extLst>
      <p:ext uri="{BB962C8B-B14F-4D97-AF65-F5344CB8AC3E}">
        <p14:creationId xmlns:p14="http://schemas.microsoft.com/office/powerpoint/2010/main" val="18610484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CC8C9D-D850-FE7B-8CBA-C324FF3BC05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C775D6-10C1-FF29-D809-B1C02F39B636}"/>
              </a:ext>
            </a:extLst>
          </p:cNvPr>
          <p:cNvSpPr>
            <a:spLocks noGrp="1"/>
          </p:cNvSpPr>
          <p:nvPr>
            <p:ph sz="quarter" idx="1"/>
          </p:nvPr>
        </p:nvSpPr>
        <p:spPr>
          <a:xfrm>
            <a:off x="0" y="0"/>
            <a:ext cx="9144000" cy="6858000"/>
          </a:xfr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0" scaled="1"/>
            <a:tileRect/>
          </a:gra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dirty="0">
                <a:solidFill>
                  <a:schemeClr val="bg2">
                    <a:lumMod val="25000"/>
                  </a:schemeClr>
                </a:solidFill>
                <a:latin typeface="Arial Rounded MT Bold" panose="020F0704030504030204" pitchFamily="34" charset="0"/>
              </a:rPr>
              <a:t>Ke </a:t>
            </a:r>
            <a:br>
              <a:rPr lang="fr-FR" dirty="0">
                <a:solidFill>
                  <a:schemeClr val="bg2">
                    <a:lumMod val="25000"/>
                  </a:schemeClr>
                </a:solidFill>
                <a:latin typeface="Arial Rounded MT Bold" panose="020F0704030504030204" pitchFamily="34" charset="0"/>
              </a:rPr>
            </a:br>
            <a:r>
              <a:rPr lang="fr-FR" sz="4000" dirty="0" err="1">
                <a:solidFill>
                  <a:srgbClr val="FF0000"/>
                </a:solidFill>
                <a:latin typeface="Arial Rounded MT Bold" panose="020F0704030504030204" pitchFamily="34" charset="0"/>
              </a:rPr>
              <a:t>Jezu</a:t>
            </a:r>
            <a:r>
              <a:rPr lang="fr-FR" sz="4000" dirty="0">
                <a:solidFill>
                  <a:srgbClr val="FF0000"/>
                </a:solidFill>
                <a:latin typeface="Arial Rounded MT Bold" panose="020F0704030504030204" pitchFamily="34" charset="0"/>
              </a:rPr>
              <a:t> </a:t>
            </a:r>
            <a:r>
              <a:rPr lang="fr-FR" sz="4000" dirty="0" err="1">
                <a:solidFill>
                  <a:srgbClr val="FF0000"/>
                </a:solidFill>
                <a:latin typeface="Arial Rounded MT Bold" panose="020F0704030504030204" pitchFamily="34" charset="0"/>
              </a:rPr>
              <a:t>sove</a:t>
            </a:r>
            <a:r>
              <a:rPr lang="fr-FR" sz="4000" dirty="0">
                <a:solidFill>
                  <a:srgbClr val="FF0000"/>
                </a:solidFill>
                <a:latin typeface="Arial Rounded MT Bold" panose="020F0704030504030204" pitchFamily="34" charset="0"/>
              </a:rPr>
              <a:t>-m! </a:t>
            </a:r>
            <a:r>
              <a:rPr lang="fr-FR" sz="4000" dirty="0" err="1">
                <a:solidFill>
                  <a:srgbClr val="FF0000"/>
                </a:solidFill>
                <a:latin typeface="Arial Rounded MT Bold" panose="020F0704030504030204" pitchFamily="34" charset="0"/>
              </a:rPr>
              <a:t>Jezu</a:t>
            </a:r>
            <a:r>
              <a:rPr lang="fr-FR" sz="4000" dirty="0">
                <a:solidFill>
                  <a:srgbClr val="FF0000"/>
                </a:solidFill>
                <a:latin typeface="Arial Rounded MT Bold" panose="020F0704030504030204" pitchFamily="34" charset="0"/>
              </a:rPr>
              <a:t> </a:t>
            </a:r>
            <a:r>
              <a:rPr lang="fr-FR" sz="4000" dirty="0" err="1">
                <a:solidFill>
                  <a:srgbClr val="FF0000"/>
                </a:solidFill>
                <a:latin typeface="Arial Rounded MT Bold" panose="020F0704030504030204" pitchFamily="34" charset="0"/>
              </a:rPr>
              <a:t>sove</a:t>
            </a:r>
            <a:r>
              <a:rPr lang="fr-FR" sz="4000" dirty="0">
                <a:solidFill>
                  <a:srgbClr val="FF0000"/>
                </a:solidFill>
                <a:latin typeface="Arial Rounded MT Bold" panose="020F0704030504030204" pitchFamily="34" charset="0"/>
              </a:rPr>
              <a:t>-m! </a:t>
            </a:r>
            <a:br>
              <a:rPr lang="fr-FR" sz="4000" dirty="0">
                <a:solidFill>
                  <a:srgbClr val="FF0000"/>
                </a:solidFill>
                <a:latin typeface="Arial Rounded MT Bold" panose="020F0704030504030204" pitchFamily="34" charset="0"/>
              </a:rPr>
            </a:br>
            <a:r>
              <a:rPr lang="fr-FR" sz="4000" dirty="0">
                <a:solidFill>
                  <a:srgbClr val="FF0000"/>
                </a:solidFill>
                <a:latin typeface="Arial Rounded MT Bold" panose="020F0704030504030204" pitchFamily="34" charset="0"/>
              </a:rPr>
              <a:t>Le </a:t>
            </a:r>
            <a:r>
              <a:rPr lang="fr-FR" sz="4000" dirty="0" err="1">
                <a:solidFill>
                  <a:srgbClr val="FF0000"/>
                </a:solidFill>
                <a:latin typeface="Arial Rounded MT Bold" panose="020F0704030504030204" pitchFamily="34" charset="0"/>
              </a:rPr>
              <a:t>mwen</a:t>
            </a:r>
            <a:r>
              <a:rPr lang="fr-FR" sz="4000" dirty="0">
                <a:solidFill>
                  <a:srgbClr val="FF0000"/>
                </a:solidFill>
                <a:latin typeface="Arial Rounded MT Bold" panose="020F0704030504030204" pitchFamily="34" charset="0"/>
              </a:rPr>
              <a:t> te san </a:t>
            </a:r>
            <a:r>
              <a:rPr lang="fr-FR" sz="4000" dirty="0" err="1">
                <a:solidFill>
                  <a:srgbClr val="FF0000"/>
                </a:solidFill>
                <a:latin typeface="Arial Rounded MT Bold" panose="020F0704030504030204" pitchFamily="34" charset="0"/>
              </a:rPr>
              <a:t>sekou</a:t>
            </a:r>
            <a:r>
              <a:rPr lang="fr-FR" sz="4000" dirty="0">
                <a:solidFill>
                  <a:srgbClr val="FF0000"/>
                </a:solidFill>
                <a:latin typeface="Arial Rounded MT Bold" panose="020F0704030504030204" pitchFamily="34" charset="0"/>
              </a:rPr>
              <a:t>, </a:t>
            </a:r>
          </a:p>
          <a:p>
            <a:pPr marL="0" indent="0" algn="ctr">
              <a:buNone/>
            </a:pPr>
            <a:r>
              <a:rPr lang="fr-FR" sz="4000" dirty="0" err="1">
                <a:solidFill>
                  <a:srgbClr val="FF0000"/>
                </a:solidFill>
                <a:latin typeface="Arial Rounded MT Bold" panose="020F0704030504030204" pitchFamily="34" charset="0"/>
              </a:rPr>
              <a:t>Jezu</a:t>
            </a:r>
            <a:r>
              <a:rPr lang="fr-FR" sz="4000" dirty="0">
                <a:solidFill>
                  <a:srgbClr val="FF0000"/>
                </a:solidFill>
                <a:latin typeface="Arial Rounded MT Bold" panose="020F0704030504030204" pitchFamily="34" charset="0"/>
              </a:rPr>
              <a:t> </a:t>
            </a:r>
            <a:r>
              <a:rPr lang="fr-FR" sz="4000" dirty="0" err="1">
                <a:solidFill>
                  <a:srgbClr val="FF0000"/>
                </a:solidFill>
                <a:latin typeface="Arial Rounded MT Bold" panose="020F0704030504030204" pitchFamily="34" charset="0"/>
              </a:rPr>
              <a:t>sove</a:t>
            </a:r>
            <a:r>
              <a:rPr lang="fr-FR" sz="4000" dirty="0">
                <a:solidFill>
                  <a:srgbClr val="FF0000"/>
                </a:solidFill>
                <a:latin typeface="Arial Rounded MT Bold" panose="020F0704030504030204" pitchFamily="34" charset="0"/>
              </a:rPr>
              <a:t>-m! </a:t>
            </a:r>
            <a:br>
              <a:rPr lang="fr-FR" sz="4000" dirty="0">
                <a:solidFill>
                  <a:srgbClr val="FF0000"/>
                </a:solidFill>
                <a:latin typeface="Arial Rounded MT Bold" panose="020F0704030504030204" pitchFamily="34" charset="0"/>
              </a:rPr>
            </a:br>
            <a:r>
              <a:rPr lang="fr-FR" sz="4000" dirty="0" err="1">
                <a:solidFill>
                  <a:srgbClr val="FF0000"/>
                </a:solidFill>
                <a:latin typeface="Arial Rounded MT Bold" panose="020F0704030504030204" pitchFamily="34" charset="0"/>
              </a:rPr>
              <a:t>Jezu</a:t>
            </a:r>
            <a:r>
              <a:rPr lang="fr-FR" sz="4000" dirty="0">
                <a:solidFill>
                  <a:srgbClr val="FF0000"/>
                </a:solidFill>
                <a:latin typeface="Arial Rounded MT Bold" panose="020F0704030504030204" pitchFamily="34" charset="0"/>
              </a:rPr>
              <a:t> </a:t>
            </a:r>
            <a:r>
              <a:rPr lang="fr-FR" sz="4000" dirty="0" err="1">
                <a:solidFill>
                  <a:srgbClr val="FF0000"/>
                </a:solidFill>
                <a:latin typeface="Arial Rounded MT Bold" panose="020F0704030504030204" pitchFamily="34" charset="0"/>
              </a:rPr>
              <a:t>sove</a:t>
            </a:r>
            <a:r>
              <a:rPr lang="fr-FR" sz="4000" dirty="0">
                <a:solidFill>
                  <a:srgbClr val="FF0000"/>
                </a:solidFill>
                <a:latin typeface="Arial Rounded MT Bold" panose="020F0704030504030204" pitchFamily="34" charset="0"/>
              </a:rPr>
              <a:t>-m! </a:t>
            </a:r>
            <a:r>
              <a:rPr lang="fr-FR" sz="4000" dirty="0" err="1">
                <a:solidFill>
                  <a:srgbClr val="FF0000"/>
                </a:solidFill>
                <a:latin typeface="Arial Rounded MT Bold" panose="020F0704030504030204" pitchFamily="34" charset="0"/>
              </a:rPr>
              <a:t>Jezu</a:t>
            </a:r>
            <a:r>
              <a:rPr lang="fr-FR" sz="4000" dirty="0">
                <a:solidFill>
                  <a:srgbClr val="FF0000"/>
                </a:solidFill>
                <a:latin typeface="Arial Rounded MT Bold" panose="020F0704030504030204" pitchFamily="34" charset="0"/>
              </a:rPr>
              <a:t> </a:t>
            </a:r>
            <a:r>
              <a:rPr lang="fr-FR" sz="4000" dirty="0" err="1">
                <a:solidFill>
                  <a:srgbClr val="FF0000"/>
                </a:solidFill>
                <a:latin typeface="Arial Rounded MT Bold" panose="020F0704030504030204" pitchFamily="34" charset="0"/>
              </a:rPr>
              <a:t>sove</a:t>
            </a:r>
            <a:r>
              <a:rPr lang="fr-FR" sz="4000" dirty="0">
                <a:solidFill>
                  <a:srgbClr val="FF0000"/>
                </a:solidFill>
                <a:latin typeface="Arial Rounded MT Bold" panose="020F0704030504030204" pitchFamily="34" charset="0"/>
              </a:rPr>
              <a:t>-m! </a:t>
            </a:r>
            <a:br>
              <a:rPr lang="fr-FR" sz="4000" dirty="0">
                <a:solidFill>
                  <a:srgbClr val="FF0000"/>
                </a:solidFill>
                <a:latin typeface="Arial Rounded MT Bold" panose="020F0704030504030204" pitchFamily="34" charset="0"/>
              </a:rPr>
            </a:br>
            <a:r>
              <a:rPr lang="fr-FR" sz="4000" dirty="0">
                <a:solidFill>
                  <a:srgbClr val="FF0000"/>
                </a:solidFill>
                <a:latin typeface="Arial Rounded MT Bold" panose="020F0704030504030204" pitchFamily="34" charset="0"/>
              </a:rPr>
              <a:t>Le </a:t>
            </a:r>
            <a:r>
              <a:rPr lang="fr-FR" sz="4000" dirty="0" err="1">
                <a:solidFill>
                  <a:srgbClr val="FF0000"/>
                </a:solidFill>
                <a:latin typeface="Arial Rounded MT Bold" panose="020F0704030504030204" pitchFamily="34" charset="0"/>
              </a:rPr>
              <a:t>mwen</a:t>
            </a:r>
            <a:r>
              <a:rPr lang="fr-FR" sz="4000" dirty="0">
                <a:solidFill>
                  <a:srgbClr val="FF0000"/>
                </a:solidFill>
                <a:latin typeface="Arial Rounded MT Bold" panose="020F0704030504030204" pitchFamily="34" charset="0"/>
              </a:rPr>
              <a:t> te san </a:t>
            </a:r>
            <a:r>
              <a:rPr lang="fr-FR" sz="4000" dirty="0" err="1">
                <a:solidFill>
                  <a:srgbClr val="FF0000"/>
                </a:solidFill>
                <a:latin typeface="Arial Rounded MT Bold" panose="020F0704030504030204" pitchFamily="34" charset="0"/>
              </a:rPr>
              <a:t>sekou</a:t>
            </a:r>
            <a:r>
              <a:rPr lang="fr-FR" sz="4000" dirty="0">
                <a:solidFill>
                  <a:srgbClr val="FF0000"/>
                </a:solidFill>
                <a:latin typeface="Arial Rounded MT Bold" panose="020F0704030504030204" pitchFamily="34" charset="0"/>
              </a:rPr>
              <a:t>, </a:t>
            </a:r>
          </a:p>
          <a:p>
            <a:pPr marL="0" indent="0" algn="ctr">
              <a:buNone/>
            </a:pPr>
            <a:r>
              <a:rPr lang="fr-FR" sz="4000" dirty="0" err="1">
                <a:solidFill>
                  <a:srgbClr val="FF0000"/>
                </a:solidFill>
                <a:latin typeface="Arial Rounded MT Bold" panose="020F0704030504030204" pitchFamily="34" charset="0"/>
              </a:rPr>
              <a:t>Jezu</a:t>
            </a:r>
            <a:r>
              <a:rPr lang="fr-FR" sz="4000" dirty="0">
                <a:solidFill>
                  <a:srgbClr val="FF0000"/>
                </a:solidFill>
                <a:latin typeface="Arial Rounded MT Bold" panose="020F0704030504030204" pitchFamily="34" charset="0"/>
              </a:rPr>
              <a:t> </a:t>
            </a:r>
            <a:r>
              <a:rPr lang="fr-FR" sz="4000" dirty="0" err="1">
                <a:solidFill>
                  <a:srgbClr val="FF0000"/>
                </a:solidFill>
                <a:latin typeface="Arial Rounded MT Bold" panose="020F0704030504030204" pitchFamily="34" charset="0"/>
              </a:rPr>
              <a:t>sove</a:t>
            </a:r>
            <a:r>
              <a:rPr lang="fr-FR" sz="4000" dirty="0">
                <a:solidFill>
                  <a:srgbClr val="FF0000"/>
                </a:solidFill>
                <a:latin typeface="Arial Rounded MT Bold" panose="020F0704030504030204" pitchFamily="34" charset="0"/>
              </a:rPr>
              <a:t>-m! </a:t>
            </a:r>
            <a:br>
              <a:rPr lang="fr-FR" dirty="0">
                <a:solidFill>
                  <a:schemeClr val="bg2">
                    <a:lumMod val="25000"/>
                  </a:schemeClr>
                </a:solidFill>
                <a:latin typeface="Arial Rounded MT Bold" panose="020F0704030504030204" pitchFamily="34" charset="0"/>
              </a:rPr>
            </a:br>
            <a:endParaRPr lang="en-US" b="1" dirty="0">
              <a:solidFill>
                <a:schemeClr val="tx1"/>
              </a:solidFill>
              <a:latin typeface="Arial Narrow" panose="020B0606020202030204" pitchFamily="34" charset="0"/>
            </a:endParaRPr>
          </a:p>
        </p:txBody>
      </p:sp>
    </p:spTree>
    <p:extLst>
      <p:ext uri="{BB962C8B-B14F-4D97-AF65-F5344CB8AC3E}">
        <p14:creationId xmlns:p14="http://schemas.microsoft.com/office/powerpoint/2010/main" val="42844794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3300"/>
          </a:solidFill>
        </p:spPr>
        <p:style>
          <a:lnRef idx="3">
            <a:schemeClr val="lt1"/>
          </a:lnRef>
          <a:fillRef idx="1">
            <a:schemeClr val="dk1"/>
          </a:fillRef>
          <a:effectRef idx="1">
            <a:schemeClr val="dk1"/>
          </a:effectRef>
          <a:fontRef idx="minor">
            <a:schemeClr val="lt1"/>
          </a:fontRef>
        </p:style>
        <p:txBody>
          <a:bodyPr>
            <a:normAutofit lnSpcReduction="10000"/>
          </a:bodyPr>
          <a:lstStyle/>
          <a:p>
            <a:pPr marL="0" indent="0" algn="ctr">
              <a:buNone/>
            </a:pPr>
            <a:r>
              <a:rPr lang="fr-FR" b="1" dirty="0">
                <a:solidFill>
                  <a:srgbClr val="66FFFF"/>
                </a:solidFill>
                <a:latin typeface="Arial Rounded MT Bold" panose="020F0704030504030204" pitchFamily="34" charset="0"/>
              </a:rPr>
              <a:t>137 Fr </a:t>
            </a:r>
            <a:r>
              <a:rPr lang="fr-FR" b="1" dirty="0" err="1">
                <a:solidFill>
                  <a:srgbClr val="66FFFF"/>
                </a:solidFill>
                <a:latin typeface="Arial Rounded MT Bold" panose="020F0704030504030204" pitchFamily="34" charset="0"/>
              </a:rPr>
              <a:t>Cht</a:t>
            </a:r>
            <a:r>
              <a:rPr lang="fr-FR" b="1" dirty="0">
                <a:solidFill>
                  <a:srgbClr val="66FFFF"/>
                </a:solidFill>
                <a:latin typeface="Arial Rounded MT Bold" panose="020F0704030504030204" pitchFamily="34" charset="0"/>
              </a:rPr>
              <a:t> Esp </a:t>
            </a:r>
            <a:r>
              <a:rPr lang="fr-FR" b="1" dirty="0" err="1">
                <a:solidFill>
                  <a:srgbClr val="66FFFF"/>
                </a:solidFill>
                <a:latin typeface="Arial Rounded MT Bold" panose="020F0704030504030204" pitchFamily="34" charset="0"/>
              </a:rPr>
              <a:t>Gemissant</a:t>
            </a:r>
            <a:endParaRPr lang="en-US" dirty="0">
              <a:solidFill>
                <a:srgbClr val="66FFFF"/>
              </a:solidFill>
              <a:latin typeface="Arial Rounded MT Bold" panose="020F0704030504030204" pitchFamily="34" charset="0"/>
            </a:endParaRPr>
          </a:p>
          <a:p>
            <a:pPr marL="0" indent="0" algn="ctr">
              <a:buNone/>
            </a:pPr>
            <a:r>
              <a:rPr lang="fr-FR" dirty="0">
                <a:solidFill>
                  <a:srgbClr val="66FFFF"/>
                </a:solidFill>
                <a:latin typeface="Arial Rounded MT Bold" panose="020F0704030504030204" pitchFamily="34" charset="0"/>
              </a:rPr>
              <a:t>1</a:t>
            </a:r>
            <a:br>
              <a:rPr lang="fr-FR" dirty="0">
                <a:latin typeface="Arial Rounded MT Bold" panose="020F0704030504030204" pitchFamily="34" charset="0"/>
              </a:rPr>
            </a:br>
            <a:r>
              <a:rPr lang="fr-FR" sz="3600" dirty="0">
                <a:latin typeface="Arial Rounded MT Bold" panose="020F0704030504030204" pitchFamily="34" charset="0"/>
              </a:rPr>
              <a:t>Gémissant sous l'esclavage,</a:t>
            </a:r>
            <a:br>
              <a:rPr lang="fr-FR" sz="3600" dirty="0">
                <a:latin typeface="Arial Rounded MT Bold" panose="020F0704030504030204" pitchFamily="34" charset="0"/>
              </a:rPr>
            </a:br>
            <a:r>
              <a:rPr lang="fr-FR" sz="3600" dirty="0">
                <a:latin typeface="Arial Rounded MT Bold" panose="020F0704030504030204" pitchFamily="34" charset="0"/>
              </a:rPr>
              <a:t>Dans la sombre nuit,</a:t>
            </a:r>
            <a:br>
              <a:rPr lang="fr-FR" sz="3600" dirty="0">
                <a:latin typeface="Arial Rounded MT Bold" panose="020F0704030504030204" pitchFamily="34" charset="0"/>
              </a:rPr>
            </a:br>
            <a:r>
              <a:rPr lang="fr-FR" sz="3600" dirty="0">
                <a:latin typeface="Arial Rounded MT Bold" panose="020F0704030504030204" pitchFamily="34" charset="0"/>
              </a:rPr>
              <a:t>Amis, reprenez courage :</a:t>
            </a:r>
            <a:br>
              <a:rPr lang="fr-FR" sz="3600" dirty="0">
                <a:latin typeface="Arial Rounded MT Bold" panose="020F0704030504030204" pitchFamily="34" charset="0"/>
              </a:rPr>
            </a:br>
            <a:r>
              <a:rPr lang="fr-FR" sz="3600" dirty="0">
                <a:latin typeface="Arial Rounded MT Bold" panose="020F0704030504030204" pitchFamily="34" charset="0"/>
              </a:rPr>
              <a:t>Déjà l'aube luit.</a:t>
            </a:r>
            <a:br>
              <a:rPr lang="fr-FR" dirty="0">
                <a:latin typeface="Arial Rounded MT Bold" panose="020F0704030504030204" pitchFamily="34" charset="0"/>
              </a:rPr>
            </a:br>
            <a:r>
              <a:rPr lang="fr-FR" dirty="0">
                <a:solidFill>
                  <a:srgbClr val="66FFFF"/>
                </a:solidFill>
                <a:latin typeface="Arial Rounded MT Bold" panose="020F0704030504030204" pitchFamily="34" charset="0"/>
              </a:rPr>
              <a:t>Refrain</a:t>
            </a:r>
            <a:br>
              <a:rPr lang="fr-FR" dirty="0">
                <a:latin typeface="Arial Rounded MT Bold" panose="020F0704030504030204" pitchFamily="34" charset="0"/>
              </a:rPr>
            </a:br>
            <a:r>
              <a:rPr lang="fr-FR" sz="3600" dirty="0">
                <a:solidFill>
                  <a:srgbClr val="FFFF00"/>
                </a:solidFill>
                <a:latin typeface="Arial Rounded MT Bold" panose="020F0704030504030204" pitchFamily="34" charset="0"/>
              </a:rPr>
              <a:t>Oh! joyeuse espérance.</a:t>
            </a:r>
            <a:br>
              <a:rPr lang="fr-FR" sz="3600" dirty="0">
                <a:solidFill>
                  <a:srgbClr val="FFFF00"/>
                </a:solidFill>
                <a:latin typeface="Arial Rounded MT Bold" panose="020F0704030504030204" pitchFamily="34" charset="0"/>
              </a:rPr>
            </a:br>
            <a:r>
              <a:rPr lang="fr-FR" sz="3600" dirty="0">
                <a:solidFill>
                  <a:srgbClr val="FFFF00"/>
                </a:solidFill>
                <a:latin typeface="Arial Rounded MT Bold" panose="020F0704030504030204" pitchFamily="34" charset="0"/>
              </a:rPr>
              <a:t>Voici la délivrance!</a:t>
            </a:r>
            <a:br>
              <a:rPr lang="fr-FR" sz="3600" dirty="0">
                <a:solidFill>
                  <a:srgbClr val="FFFF00"/>
                </a:solidFill>
                <a:latin typeface="Arial Rounded MT Bold" panose="020F0704030504030204" pitchFamily="34" charset="0"/>
              </a:rPr>
            </a:br>
            <a:r>
              <a:rPr lang="fr-FR" sz="3600" dirty="0">
                <a:solidFill>
                  <a:srgbClr val="FFFF00"/>
                </a:solidFill>
                <a:latin typeface="Arial Rounded MT Bold" panose="020F0704030504030204" pitchFamily="34" charset="0"/>
              </a:rPr>
              <a:t>Nous connaissons la puissance</a:t>
            </a:r>
            <a:br>
              <a:rPr lang="fr-FR" sz="3600" dirty="0">
                <a:solidFill>
                  <a:srgbClr val="FFFF00"/>
                </a:solidFill>
                <a:latin typeface="Arial Rounded MT Bold" panose="020F0704030504030204" pitchFamily="34" charset="0"/>
              </a:rPr>
            </a:br>
            <a:r>
              <a:rPr lang="fr-FR" sz="3600" dirty="0">
                <a:solidFill>
                  <a:srgbClr val="FFFF00"/>
                </a:solidFill>
                <a:latin typeface="Arial Rounded MT Bold" panose="020F0704030504030204" pitchFamily="34" charset="0"/>
              </a:rPr>
              <a:t>De notre grand Libérateur,</a:t>
            </a:r>
            <a:br>
              <a:rPr lang="fr-FR" sz="3600" dirty="0">
                <a:solidFill>
                  <a:srgbClr val="FFFF00"/>
                </a:solidFill>
                <a:latin typeface="Arial Rounded MT Bold" panose="020F0704030504030204" pitchFamily="34" charset="0"/>
              </a:rPr>
            </a:br>
            <a:r>
              <a:rPr lang="fr-FR" sz="3600" dirty="0">
                <a:solidFill>
                  <a:srgbClr val="FFFF00"/>
                </a:solidFill>
                <a:latin typeface="Arial Rounded MT Bold" panose="020F0704030504030204" pitchFamily="34" charset="0"/>
              </a:rPr>
              <a:t>Et nous vous disons : confiance!</a:t>
            </a:r>
            <a:br>
              <a:rPr lang="fr-FR" sz="3600" dirty="0">
                <a:solidFill>
                  <a:srgbClr val="FFFF00"/>
                </a:solidFill>
                <a:latin typeface="Arial Rounded MT Bold" panose="020F0704030504030204" pitchFamily="34" charset="0"/>
              </a:rPr>
            </a:br>
            <a:r>
              <a:rPr lang="fr-FR" sz="3600" dirty="0">
                <a:solidFill>
                  <a:srgbClr val="FFFF00"/>
                </a:solidFill>
                <a:latin typeface="Arial Rounded MT Bold" panose="020F0704030504030204" pitchFamily="34" charset="0"/>
              </a:rPr>
              <a:t>Venez, donnez-lui votre cœur!</a:t>
            </a:r>
            <a:br>
              <a:rPr lang="fr-FR" dirty="0">
                <a:latin typeface="Arial Rounded MT Bold" panose="020F0704030504030204" pitchFamily="34" charset="0"/>
              </a:rPr>
            </a:br>
            <a:endParaRPr lang="en-US" sz="4000" dirty="0">
              <a:latin typeface="Arial Rounded MT Bold"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F4D1C7-289B-28A2-D5F2-20EA82284B7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4AA7259-CEAF-A918-DF9E-37AFB39E38EA}"/>
              </a:ext>
            </a:extLst>
          </p:cNvPr>
          <p:cNvSpPr>
            <a:spLocks noGrp="1"/>
          </p:cNvSpPr>
          <p:nvPr>
            <p:ph sz="quarter" idx="1"/>
          </p:nvPr>
        </p:nvSpPr>
        <p:spPr>
          <a:xfrm>
            <a:off x="0" y="0"/>
            <a:ext cx="9144000" cy="6858000"/>
          </a:xfrm>
          <a:solidFill>
            <a:srgbClr val="003300"/>
          </a:solidFill>
        </p:spPr>
        <p:style>
          <a:lnRef idx="3">
            <a:schemeClr val="lt1"/>
          </a:lnRef>
          <a:fillRef idx="1">
            <a:schemeClr val="dk1"/>
          </a:fillRef>
          <a:effectRef idx="1">
            <a:schemeClr val="dk1"/>
          </a:effectRef>
          <a:fontRef idx="minor">
            <a:schemeClr val="lt1"/>
          </a:fontRef>
        </p:style>
        <p:txBody>
          <a:bodyPr>
            <a:normAutofit fontScale="92500" lnSpcReduction="10000"/>
          </a:bodyPr>
          <a:lstStyle/>
          <a:p>
            <a:pPr marL="0" indent="0" algn="ctr">
              <a:buNone/>
            </a:pPr>
            <a:r>
              <a:rPr lang="fr-FR" dirty="0">
                <a:solidFill>
                  <a:srgbClr val="66FFFF"/>
                </a:solidFill>
                <a:latin typeface="Arial Rounded MT Bold" panose="020F0704030504030204" pitchFamily="34" charset="0"/>
              </a:rPr>
              <a:t>2</a:t>
            </a:r>
            <a:br>
              <a:rPr lang="fr-FR" dirty="0">
                <a:latin typeface="Arial Rounded MT Bold" panose="020F0704030504030204" pitchFamily="34" charset="0"/>
              </a:rPr>
            </a:br>
            <a:r>
              <a:rPr lang="fr-FR" sz="4000" dirty="0">
                <a:latin typeface="Arial Rounded MT Bold" panose="020F0704030504030204" pitchFamily="34" charset="0"/>
              </a:rPr>
              <a:t>Que de larmes, que de chutes</a:t>
            </a:r>
            <a:br>
              <a:rPr lang="fr-FR" sz="4000" dirty="0">
                <a:latin typeface="Arial Rounded MT Bold" panose="020F0704030504030204" pitchFamily="34" charset="0"/>
              </a:rPr>
            </a:br>
            <a:r>
              <a:rPr lang="fr-FR" sz="4000" dirty="0">
                <a:latin typeface="Arial Rounded MT Bold" panose="020F0704030504030204" pitchFamily="34" charset="0"/>
              </a:rPr>
              <a:t>Dans la sombre nuit!</a:t>
            </a:r>
            <a:br>
              <a:rPr lang="fr-FR" sz="4000" dirty="0">
                <a:latin typeface="Arial Rounded MT Bold" panose="020F0704030504030204" pitchFamily="34" charset="0"/>
              </a:rPr>
            </a:br>
            <a:r>
              <a:rPr lang="fr-FR" sz="4000" dirty="0">
                <a:latin typeface="Arial Rounded MT Bold" panose="020F0704030504030204" pitchFamily="34" charset="0"/>
              </a:rPr>
              <a:t>Voici la fin de vos luttes :</a:t>
            </a:r>
            <a:br>
              <a:rPr lang="fr-FR" sz="4000" dirty="0">
                <a:latin typeface="Arial Rounded MT Bold" panose="020F0704030504030204" pitchFamily="34" charset="0"/>
              </a:rPr>
            </a:br>
            <a:r>
              <a:rPr lang="fr-FR" sz="4000" dirty="0">
                <a:latin typeface="Arial Rounded MT Bold" panose="020F0704030504030204" pitchFamily="34" charset="0"/>
              </a:rPr>
              <a:t>Déjà l'aube luit.</a:t>
            </a:r>
            <a:br>
              <a:rPr lang="fr-FR" sz="4000" dirty="0">
                <a:latin typeface="Arial Rounded MT Bold" panose="020F0704030504030204" pitchFamily="34" charset="0"/>
              </a:rPr>
            </a:br>
            <a:r>
              <a:rPr lang="fr-FR" sz="4000" dirty="0">
                <a:solidFill>
                  <a:srgbClr val="66FFFF"/>
                </a:solidFill>
                <a:latin typeface="Arial Rounded MT Bold" panose="020F0704030504030204" pitchFamily="34" charset="0"/>
              </a:rPr>
              <a:t>Refrain</a:t>
            </a:r>
            <a:br>
              <a:rPr lang="fr-FR" sz="4000" dirty="0">
                <a:latin typeface="Arial Rounded MT Bold" panose="020F0704030504030204" pitchFamily="34" charset="0"/>
              </a:rPr>
            </a:br>
            <a:r>
              <a:rPr lang="fr-FR" sz="4000" dirty="0">
                <a:solidFill>
                  <a:srgbClr val="FFFF00"/>
                </a:solidFill>
                <a:latin typeface="Arial Rounded MT Bold" panose="020F0704030504030204" pitchFamily="34" charset="0"/>
              </a:rPr>
              <a:t>Oh! joyeuse espérance.</a:t>
            </a:r>
            <a:br>
              <a:rPr lang="fr-FR" sz="4000" dirty="0">
                <a:solidFill>
                  <a:srgbClr val="FFFF00"/>
                </a:solidFill>
                <a:latin typeface="Arial Rounded MT Bold" panose="020F0704030504030204" pitchFamily="34" charset="0"/>
              </a:rPr>
            </a:br>
            <a:r>
              <a:rPr lang="fr-FR" sz="4000" dirty="0">
                <a:solidFill>
                  <a:srgbClr val="FFFF00"/>
                </a:solidFill>
                <a:latin typeface="Arial Rounded MT Bold" panose="020F0704030504030204" pitchFamily="34" charset="0"/>
              </a:rPr>
              <a:t>Voici la délivrance!</a:t>
            </a:r>
            <a:br>
              <a:rPr lang="fr-FR" sz="4000" dirty="0">
                <a:solidFill>
                  <a:srgbClr val="FFFF00"/>
                </a:solidFill>
                <a:latin typeface="Arial Rounded MT Bold" panose="020F0704030504030204" pitchFamily="34" charset="0"/>
              </a:rPr>
            </a:br>
            <a:r>
              <a:rPr lang="fr-FR" sz="4000" dirty="0">
                <a:solidFill>
                  <a:srgbClr val="FFFF00"/>
                </a:solidFill>
                <a:latin typeface="Arial Rounded MT Bold" panose="020F0704030504030204" pitchFamily="34" charset="0"/>
              </a:rPr>
              <a:t>Nous connaissons la puissance</a:t>
            </a:r>
            <a:br>
              <a:rPr lang="fr-FR" sz="4000" dirty="0">
                <a:solidFill>
                  <a:srgbClr val="FFFF00"/>
                </a:solidFill>
                <a:latin typeface="Arial Rounded MT Bold" panose="020F0704030504030204" pitchFamily="34" charset="0"/>
              </a:rPr>
            </a:br>
            <a:r>
              <a:rPr lang="fr-FR" sz="4000" dirty="0">
                <a:solidFill>
                  <a:srgbClr val="FFFF00"/>
                </a:solidFill>
                <a:latin typeface="Arial Rounded MT Bold" panose="020F0704030504030204" pitchFamily="34" charset="0"/>
              </a:rPr>
              <a:t>De notre grand Libérateur,</a:t>
            </a:r>
            <a:br>
              <a:rPr lang="fr-FR" sz="4000" dirty="0">
                <a:solidFill>
                  <a:srgbClr val="FFFF00"/>
                </a:solidFill>
                <a:latin typeface="Arial Rounded MT Bold" panose="020F0704030504030204" pitchFamily="34" charset="0"/>
              </a:rPr>
            </a:br>
            <a:r>
              <a:rPr lang="fr-FR" sz="4000" dirty="0">
                <a:solidFill>
                  <a:srgbClr val="FFFF00"/>
                </a:solidFill>
                <a:latin typeface="Arial Rounded MT Bold" panose="020F0704030504030204" pitchFamily="34" charset="0"/>
              </a:rPr>
              <a:t>Et nous vous disons : confiance!</a:t>
            </a:r>
            <a:br>
              <a:rPr lang="fr-FR" sz="4000" dirty="0">
                <a:solidFill>
                  <a:srgbClr val="FFFF00"/>
                </a:solidFill>
                <a:latin typeface="Arial Rounded MT Bold" panose="020F0704030504030204" pitchFamily="34" charset="0"/>
              </a:rPr>
            </a:br>
            <a:r>
              <a:rPr lang="fr-FR" sz="4000" dirty="0">
                <a:solidFill>
                  <a:srgbClr val="FFFF00"/>
                </a:solidFill>
                <a:latin typeface="Arial Rounded MT Bold" panose="020F0704030504030204" pitchFamily="34" charset="0"/>
              </a:rPr>
              <a:t>Venez, donnez-lui votre cœur!</a:t>
            </a:r>
            <a:br>
              <a:rPr lang="fr-FR" dirty="0">
                <a:latin typeface="Arial Rounded MT Bold" panose="020F0704030504030204" pitchFamily="34" charset="0"/>
              </a:rPr>
            </a:br>
            <a:endParaRPr lang="en-US" sz="4000" dirty="0">
              <a:latin typeface="Arial Rounded MT Bold" pitchFamily="34" charset="0"/>
            </a:endParaRPr>
          </a:p>
        </p:txBody>
      </p:sp>
    </p:spTree>
    <p:extLst>
      <p:ext uri="{BB962C8B-B14F-4D97-AF65-F5344CB8AC3E}">
        <p14:creationId xmlns:p14="http://schemas.microsoft.com/office/powerpoint/2010/main" val="1650484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1D6E6D-A871-1026-86E3-8662CE9339E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67BB773-AEC1-C2D0-8980-923523A74D74}"/>
              </a:ext>
            </a:extLst>
          </p:cNvPr>
          <p:cNvSpPr>
            <a:spLocks noGrp="1"/>
          </p:cNvSpPr>
          <p:nvPr>
            <p:ph sz="quarter" idx="1"/>
          </p:nvPr>
        </p:nvSpPr>
        <p:spPr>
          <a:xfrm>
            <a:off x="0" y="0"/>
            <a:ext cx="9144000" cy="6858000"/>
          </a:xfrm>
          <a:solidFill>
            <a:srgbClr val="003300"/>
          </a:solidFill>
        </p:spPr>
        <p:style>
          <a:lnRef idx="3">
            <a:schemeClr val="lt1"/>
          </a:lnRef>
          <a:fillRef idx="1">
            <a:schemeClr val="dk1"/>
          </a:fillRef>
          <a:effectRef idx="1">
            <a:schemeClr val="dk1"/>
          </a:effectRef>
          <a:fontRef idx="minor">
            <a:schemeClr val="lt1"/>
          </a:fontRef>
        </p:style>
        <p:txBody>
          <a:bodyPr>
            <a:normAutofit lnSpcReduction="10000"/>
          </a:bodyPr>
          <a:lstStyle/>
          <a:p>
            <a:pPr marL="0" indent="0" algn="ctr">
              <a:buNone/>
            </a:pPr>
            <a:r>
              <a:rPr lang="fr-FR" dirty="0">
                <a:solidFill>
                  <a:srgbClr val="66FFFF"/>
                </a:solidFill>
                <a:latin typeface="Arial Rounded MT Bold" panose="020F0704030504030204" pitchFamily="34" charset="0"/>
              </a:rPr>
              <a:t>3</a:t>
            </a:r>
            <a:br>
              <a:rPr lang="fr-FR" dirty="0">
                <a:latin typeface="Arial Rounded MT Bold" panose="020F0704030504030204" pitchFamily="34" charset="0"/>
              </a:rPr>
            </a:br>
            <a:r>
              <a:rPr lang="fr-FR" sz="3600" dirty="0">
                <a:latin typeface="Arial Rounded MT Bold" panose="020F0704030504030204" pitchFamily="34" charset="0"/>
              </a:rPr>
              <a:t>Prenant en dégoût la vie,</a:t>
            </a:r>
            <a:br>
              <a:rPr lang="fr-FR" sz="3600" dirty="0">
                <a:latin typeface="Arial Rounded MT Bold" panose="020F0704030504030204" pitchFamily="34" charset="0"/>
              </a:rPr>
            </a:br>
            <a:r>
              <a:rPr lang="fr-FR" sz="3600" dirty="0" err="1">
                <a:latin typeface="Arial Rounded MT Bold" panose="020F0704030504030204" pitchFamily="34" charset="0"/>
              </a:rPr>
              <a:t>Coeurs</a:t>
            </a:r>
            <a:r>
              <a:rPr lang="fr-FR" sz="3600" dirty="0">
                <a:latin typeface="Arial Rounded MT Bold" panose="020F0704030504030204" pitchFamily="34" charset="0"/>
              </a:rPr>
              <a:t> découragés!</a:t>
            </a:r>
            <a:br>
              <a:rPr lang="fr-FR" sz="3600" dirty="0">
                <a:latin typeface="Arial Rounded MT Bold" panose="020F0704030504030204" pitchFamily="34" charset="0"/>
              </a:rPr>
            </a:br>
            <a:r>
              <a:rPr lang="fr-FR" sz="3600" dirty="0">
                <a:latin typeface="Arial Rounded MT Bold" panose="020F0704030504030204" pitchFamily="34" charset="0"/>
              </a:rPr>
              <a:t>Que pourrait votre énergie,</a:t>
            </a:r>
            <a:br>
              <a:rPr lang="fr-FR" sz="3600" dirty="0">
                <a:latin typeface="Arial Rounded MT Bold" panose="020F0704030504030204" pitchFamily="34" charset="0"/>
              </a:rPr>
            </a:br>
            <a:r>
              <a:rPr lang="fr-FR" sz="3600" dirty="0">
                <a:latin typeface="Arial Rounded MT Bold" panose="020F0704030504030204" pitchFamily="34" charset="0"/>
              </a:rPr>
              <a:t>Pauvres naufragés,</a:t>
            </a:r>
            <a:br>
              <a:rPr lang="fr-FR" sz="3600" dirty="0">
                <a:latin typeface="Arial Rounded MT Bold" panose="020F0704030504030204" pitchFamily="34" charset="0"/>
              </a:rPr>
            </a:br>
            <a:r>
              <a:rPr lang="fr-FR" sz="3600" dirty="0">
                <a:solidFill>
                  <a:srgbClr val="66FFFF"/>
                </a:solidFill>
                <a:latin typeface="Arial Rounded MT Bold" panose="020F0704030504030204" pitchFamily="34" charset="0"/>
              </a:rPr>
              <a:t>Refrain</a:t>
            </a:r>
            <a:br>
              <a:rPr lang="fr-FR" sz="3600" dirty="0">
                <a:latin typeface="Arial Rounded MT Bold" panose="020F0704030504030204" pitchFamily="34" charset="0"/>
              </a:rPr>
            </a:br>
            <a:r>
              <a:rPr lang="fr-FR" sz="3600" dirty="0">
                <a:solidFill>
                  <a:srgbClr val="FFFF00"/>
                </a:solidFill>
                <a:latin typeface="Arial Rounded MT Bold" panose="020F0704030504030204" pitchFamily="34" charset="0"/>
              </a:rPr>
              <a:t>Oh! joyeuse espérance.</a:t>
            </a:r>
            <a:br>
              <a:rPr lang="fr-FR" sz="3600" dirty="0">
                <a:solidFill>
                  <a:srgbClr val="FFFF00"/>
                </a:solidFill>
                <a:latin typeface="Arial Rounded MT Bold" panose="020F0704030504030204" pitchFamily="34" charset="0"/>
              </a:rPr>
            </a:br>
            <a:r>
              <a:rPr lang="fr-FR" sz="3600" dirty="0">
                <a:solidFill>
                  <a:srgbClr val="FFFF00"/>
                </a:solidFill>
                <a:latin typeface="Arial Rounded MT Bold" panose="020F0704030504030204" pitchFamily="34" charset="0"/>
              </a:rPr>
              <a:t>Voici la délivrance!</a:t>
            </a:r>
            <a:br>
              <a:rPr lang="fr-FR" sz="3600" dirty="0">
                <a:solidFill>
                  <a:srgbClr val="FFFF00"/>
                </a:solidFill>
                <a:latin typeface="Arial Rounded MT Bold" panose="020F0704030504030204" pitchFamily="34" charset="0"/>
              </a:rPr>
            </a:br>
            <a:r>
              <a:rPr lang="fr-FR" sz="3600" dirty="0">
                <a:solidFill>
                  <a:srgbClr val="FFFF00"/>
                </a:solidFill>
                <a:latin typeface="Arial Rounded MT Bold" panose="020F0704030504030204" pitchFamily="34" charset="0"/>
              </a:rPr>
              <a:t>Nous connaissons la puissance</a:t>
            </a:r>
            <a:br>
              <a:rPr lang="fr-FR" sz="3600" dirty="0">
                <a:solidFill>
                  <a:srgbClr val="FFFF00"/>
                </a:solidFill>
                <a:latin typeface="Arial Rounded MT Bold" panose="020F0704030504030204" pitchFamily="34" charset="0"/>
              </a:rPr>
            </a:br>
            <a:r>
              <a:rPr lang="fr-FR" sz="3600" dirty="0">
                <a:solidFill>
                  <a:srgbClr val="FFFF00"/>
                </a:solidFill>
                <a:latin typeface="Arial Rounded MT Bold" panose="020F0704030504030204" pitchFamily="34" charset="0"/>
              </a:rPr>
              <a:t>De notre grand Libérateur,</a:t>
            </a:r>
            <a:br>
              <a:rPr lang="fr-FR" sz="3600" dirty="0">
                <a:solidFill>
                  <a:srgbClr val="FFFF00"/>
                </a:solidFill>
                <a:latin typeface="Arial Rounded MT Bold" panose="020F0704030504030204" pitchFamily="34" charset="0"/>
              </a:rPr>
            </a:br>
            <a:r>
              <a:rPr lang="fr-FR" sz="3600" dirty="0">
                <a:solidFill>
                  <a:srgbClr val="FFFF00"/>
                </a:solidFill>
                <a:latin typeface="Arial Rounded MT Bold" panose="020F0704030504030204" pitchFamily="34" charset="0"/>
              </a:rPr>
              <a:t>Et nous vous disons : confiance!</a:t>
            </a:r>
            <a:br>
              <a:rPr lang="fr-FR" sz="3600" dirty="0">
                <a:solidFill>
                  <a:srgbClr val="FFFF00"/>
                </a:solidFill>
                <a:latin typeface="Arial Rounded MT Bold" panose="020F0704030504030204" pitchFamily="34" charset="0"/>
              </a:rPr>
            </a:br>
            <a:r>
              <a:rPr lang="fr-FR" sz="3600" dirty="0">
                <a:solidFill>
                  <a:srgbClr val="FFFF00"/>
                </a:solidFill>
                <a:latin typeface="Arial Rounded MT Bold" panose="020F0704030504030204" pitchFamily="34" charset="0"/>
              </a:rPr>
              <a:t>Venez, donnez-lui votre cœur!</a:t>
            </a:r>
            <a:br>
              <a:rPr lang="fr-FR" dirty="0">
                <a:latin typeface="Arial Rounded MT Bold" panose="020F0704030504030204" pitchFamily="34" charset="0"/>
              </a:rPr>
            </a:br>
            <a:endParaRPr lang="en-US" sz="4000" dirty="0">
              <a:latin typeface="Arial Rounded MT Bold" pitchFamily="34" charset="0"/>
            </a:endParaRPr>
          </a:p>
        </p:txBody>
      </p:sp>
    </p:spTree>
    <p:extLst>
      <p:ext uri="{BB962C8B-B14F-4D97-AF65-F5344CB8AC3E}">
        <p14:creationId xmlns:p14="http://schemas.microsoft.com/office/powerpoint/2010/main" val="14299383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F51E3A-85F7-D885-A3F7-83C0ECEF8A1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B00503-FB01-3CA6-F48A-542DCF1C3D25}"/>
              </a:ext>
            </a:extLst>
          </p:cNvPr>
          <p:cNvSpPr>
            <a:spLocks noGrp="1"/>
          </p:cNvSpPr>
          <p:nvPr>
            <p:ph sz="quarter" idx="1"/>
          </p:nvPr>
        </p:nvSpPr>
        <p:spPr>
          <a:xfrm>
            <a:off x="0" y="0"/>
            <a:ext cx="9144000" cy="6858000"/>
          </a:xfrm>
          <a:solidFill>
            <a:srgbClr val="003300"/>
          </a:solidFill>
        </p:spPr>
        <p:style>
          <a:lnRef idx="3">
            <a:schemeClr val="lt1"/>
          </a:lnRef>
          <a:fillRef idx="1">
            <a:schemeClr val="dk1"/>
          </a:fillRef>
          <a:effectRef idx="1">
            <a:schemeClr val="dk1"/>
          </a:effectRef>
          <a:fontRef idx="minor">
            <a:schemeClr val="lt1"/>
          </a:fontRef>
        </p:style>
        <p:txBody>
          <a:bodyPr>
            <a:normAutofit fontScale="92500" lnSpcReduction="20000"/>
          </a:bodyPr>
          <a:lstStyle/>
          <a:p>
            <a:pPr marL="0" indent="0" algn="ctr">
              <a:buNone/>
            </a:pPr>
            <a:r>
              <a:rPr lang="fr-FR" dirty="0">
                <a:solidFill>
                  <a:srgbClr val="66FFFF"/>
                </a:solidFill>
                <a:latin typeface="Arial Rounded MT Bold" panose="020F0704030504030204" pitchFamily="34" charset="0"/>
              </a:rPr>
              <a:t>4</a:t>
            </a:r>
            <a:br>
              <a:rPr lang="fr-FR" dirty="0">
                <a:latin typeface="Arial Rounded MT Bold" panose="020F0704030504030204" pitchFamily="34" charset="0"/>
              </a:rPr>
            </a:br>
            <a:r>
              <a:rPr lang="fr-FR" sz="4000" dirty="0">
                <a:latin typeface="Arial Rounded MT Bold" panose="020F0704030504030204" pitchFamily="34" charset="0"/>
              </a:rPr>
              <a:t>Lui, qui fit tomber nos chaînes</a:t>
            </a:r>
            <a:br>
              <a:rPr lang="fr-FR" sz="4000" dirty="0">
                <a:latin typeface="Arial Rounded MT Bold" panose="020F0704030504030204" pitchFamily="34" charset="0"/>
              </a:rPr>
            </a:br>
            <a:r>
              <a:rPr lang="fr-FR" sz="4000" dirty="0">
                <a:latin typeface="Arial Rounded MT Bold" panose="020F0704030504030204" pitchFamily="34" charset="0"/>
              </a:rPr>
              <a:t>Et nous affranchit,</a:t>
            </a:r>
            <a:br>
              <a:rPr lang="fr-FR" sz="4000" dirty="0">
                <a:latin typeface="Arial Rounded MT Bold" panose="020F0704030504030204" pitchFamily="34" charset="0"/>
              </a:rPr>
            </a:br>
            <a:r>
              <a:rPr lang="fr-FR" sz="4000" dirty="0">
                <a:latin typeface="Arial Rounded MT Bold" panose="020F0704030504030204" pitchFamily="34" charset="0"/>
              </a:rPr>
              <a:t>Voit aussi vos luttes vaines </a:t>
            </a:r>
            <a:br>
              <a:rPr lang="fr-FR" sz="4000" dirty="0">
                <a:latin typeface="Arial Rounded MT Bold" panose="020F0704030504030204" pitchFamily="34" charset="0"/>
              </a:rPr>
            </a:br>
            <a:r>
              <a:rPr lang="fr-FR" sz="4000" dirty="0">
                <a:latin typeface="Arial Rounded MT Bold" panose="020F0704030504030204" pitchFamily="34" charset="0"/>
              </a:rPr>
              <a:t>Dans la sombre nuit...</a:t>
            </a:r>
            <a:br>
              <a:rPr lang="fr-FR" sz="4000" dirty="0">
                <a:latin typeface="Arial Rounded MT Bold" panose="020F0704030504030204" pitchFamily="34" charset="0"/>
              </a:rPr>
            </a:br>
            <a:r>
              <a:rPr lang="fr-FR" sz="4000" dirty="0">
                <a:solidFill>
                  <a:srgbClr val="66FFFF"/>
                </a:solidFill>
                <a:latin typeface="Arial Rounded MT Bold" panose="020F0704030504030204" pitchFamily="34" charset="0"/>
              </a:rPr>
              <a:t>Refrain</a:t>
            </a:r>
            <a:br>
              <a:rPr lang="fr-FR" sz="4000" dirty="0">
                <a:latin typeface="Arial Rounded MT Bold" panose="020F0704030504030204" pitchFamily="34" charset="0"/>
              </a:rPr>
            </a:br>
            <a:r>
              <a:rPr lang="fr-FR" sz="4000" dirty="0">
                <a:solidFill>
                  <a:srgbClr val="FFFF00"/>
                </a:solidFill>
                <a:latin typeface="Arial Rounded MT Bold" panose="020F0704030504030204" pitchFamily="34" charset="0"/>
              </a:rPr>
              <a:t>Oh! joyeuse espérance,</a:t>
            </a:r>
            <a:br>
              <a:rPr lang="fr-FR" sz="4000" dirty="0">
                <a:solidFill>
                  <a:srgbClr val="FFFF00"/>
                </a:solidFill>
                <a:latin typeface="Arial Rounded MT Bold" panose="020F0704030504030204" pitchFamily="34" charset="0"/>
              </a:rPr>
            </a:br>
            <a:r>
              <a:rPr lang="fr-FR" sz="4000" dirty="0">
                <a:solidFill>
                  <a:srgbClr val="FFFF00"/>
                </a:solidFill>
                <a:latin typeface="Arial Rounded MT Bold" panose="020F0704030504030204" pitchFamily="34" charset="0"/>
              </a:rPr>
              <a:t>Voici la délivrance!</a:t>
            </a:r>
            <a:br>
              <a:rPr lang="fr-FR" sz="4000" dirty="0">
                <a:solidFill>
                  <a:srgbClr val="FFFF00"/>
                </a:solidFill>
                <a:latin typeface="Arial Rounded MT Bold" panose="020F0704030504030204" pitchFamily="34" charset="0"/>
              </a:rPr>
            </a:br>
            <a:r>
              <a:rPr lang="fr-FR" sz="4000" dirty="0">
                <a:solidFill>
                  <a:srgbClr val="FFFF00"/>
                </a:solidFill>
                <a:latin typeface="Arial Rounded MT Bold" panose="020F0704030504030204" pitchFamily="34" charset="0"/>
              </a:rPr>
              <a:t>Croyez donc à la puissance </a:t>
            </a:r>
            <a:br>
              <a:rPr lang="fr-FR" sz="4000" dirty="0">
                <a:solidFill>
                  <a:srgbClr val="FFFF00"/>
                </a:solidFill>
                <a:latin typeface="Arial Rounded MT Bold" panose="020F0704030504030204" pitchFamily="34" charset="0"/>
              </a:rPr>
            </a:br>
            <a:r>
              <a:rPr lang="fr-FR" sz="4000" dirty="0">
                <a:solidFill>
                  <a:srgbClr val="FFFF00"/>
                </a:solidFill>
                <a:latin typeface="Arial Rounded MT Bold" panose="020F0704030504030204" pitchFamily="34" charset="0"/>
              </a:rPr>
              <a:t>De notre Grand Libérateur,</a:t>
            </a:r>
            <a:br>
              <a:rPr lang="fr-FR" sz="4000" dirty="0">
                <a:solidFill>
                  <a:srgbClr val="FFFF00"/>
                </a:solidFill>
                <a:latin typeface="Arial Rounded MT Bold" panose="020F0704030504030204" pitchFamily="34" charset="0"/>
              </a:rPr>
            </a:br>
            <a:r>
              <a:rPr lang="fr-FR" sz="4000" dirty="0">
                <a:solidFill>
                  <a:srgbClr val="FFFF00"/>
                </a:solidFill>
                <a:latin typeface="Arial Rounded MT Bold" panose="020F0704030504030204" pitchFamily="34" charset="0"/>
              </a:rPr>
              <a:t>Et venez avec confiance;</a:t>
            </a:r>
            <a:br>
              <a:rPr lang="fr-FR" sz="4000" dirty="0">
                <a:solidFill>
                  <a:srgbClr val="FFFF00"/>
                </a:solidFill>
                <a:latin typeface="Arial Rounded MT Bold" panose="020F0704030504030204" pitchFamily="34" charset="0"/>
              </a:rPr>
            </a:br>
            <a:r>
              <a:rPr lang="fr-FR" sz="4000" dirty="0">
                <a:solidFill>
                  <a:srgbClr val="FFFF00"/>
                </a:solidFill>
                <a:latin typeface="Arial Rounded MT Bold" panose="020F0704030504030204" pitchFamily="34" charset="0"/>
              </a:rPr>
              <a:t>Venez, donnez-lui votre cœur!</a:t>
            </a:r>
            <a:endParaRPr lang="en-US" sz="4000" dirty="0">
              <a:solidFill>
                <a:srgbClr val="FFFF00"/>
              </a:solidFill>
              <a:latin typeface="Arial Rounded MT Bold" panose="020F0704030504030204" pitchFamily="34" charset="0"/>
            </a:endParaRPr>
          </a:p>
          <a:p>
            <a:pPr marL="0" indent="0" algn="ctr">
              <a:buNone/>
            </a:pPr>
            <a:br>
              <a:rPr lang="fr-FR" dirty="0">
                <a:latin typeface="Arial Rounded MT Bold" panose="020F0704030504030204" pitchFamily="34" charset="0"/>
              </a:rPr>
            </a:br>
            <a:endParaRPr lang="en-US" sz="4000" dirty="0">
              <a:latin typeface="Arial Rounded MT Bold" pitchFamily="34" charset="0"/>
            </a:endParaRPr>
          </a:p>
        </p:txBody>
      </p:sp>
    </p:spTree>
    <p:extLst>
      <p:ext uri="{BB962C8B-B14F-4D97-AF65-F5344CB8AC3E}">
        <p14:creationId xmlns:p14="http://schemas.microsoft.com/office/powerpoint/2010/main" val="16944359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 name="TextBox 4"/>
          <p:cNvSpPr txBox="1"/>
          <p:nvPr/>
        </p:nvSpPr>
        <p:spPr>
          <a:xfrm>
            <a:off x="0" y="5257800"/>
            <a:ext cx="9144000" cy="1569660"/>
          </a:xfrm>
          <a:prstGeom prst="rect">
            <a:avLst/>
          </a:prstGeom>
          <a:solidFill>
            <a:schemeClr val="accent1">
              <a:lumMod val="40000"/>
              <a:lumOff val="60000"/>
            </a:schemeClr>
          </a:solidFill>
        </p:spPr>
        <p:txBody>
          <a:bodyPr wrap="square" rtlCol="0">
            <a:spAutoFit/>
          </a:bodyPr>
          <a:lstStyle/>
          <a:p>
            <a:pPr algn="ctr"/>
            <a:r>
              <a:rPr lang="en-US" sz="4800" b="1" dirty="0">
                <a:solidFill>
                  <a:srgbClr val="FF0000"/>
                </a:solidFill>
                <a:latin typeface="Arial Rounded MT Bold" pitchFamily="34" charset="0"/>
              </a:rPr>
              <a:t>JEUDI 22 OCTOBRE 2026</a:t>
            </a:r>
          </a:p>
          <a:p>
            <a:pPr algn="ctr"/>
            <a:r>
              <a:rPr lang="en-US" sz="4800" b="1" dirty="0">
                <a:solidFill>
                  <a:srgbClr val="0033CC"/>
                </a:solidFill>
                <a:latin typeface="Arial Rounded MT Bold" pitchFamily="34" charset="0"/>
              </a:rPr>
              <a:t>DEBUT DU SERVICE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a:normAutofit/>
          </a:bodyPr>
          <a:lstStyle/>
          <a:p>
            <a:pPr algn="just"/>
            <a:r>
              <a:rPr lang="en-US" sz="4000" dirty="0">
                <a:solidFill>
                  <a:srgbClr val="0000CC"/>
                </a:solidFill>
                <a:latin typeface="Arial Rounded MT Bold" panose="020F0704030504030204" pitchFamily="34" charset="0"/>
              </a:rPr>
              <a:t>PS 136</a:t>
            </a:r>
          </a:p>
          <a:p>
            <a:pPr algn="just"/>
            <a:r>
              <a:rPr lang="fr-FR" sz="4000" dirty="0">
                <a:latin typeface="Arial Rounded MT Bold" panose="020F0704030504030204" pitchFamily="34" charset="0"/>
              </a:rPr>
              <a:t>Ps 136:1 ¶ Louez l'Éternel, car il est bon, Car sa miséricorde dure à toujours!</a:t>
            </a:r>
            <a:endParaRPr lang="en-US" sz="4000" dirty="0">
              <a:latin typeface="Arial Rounded MT Bold" panose="020F0704030504030204" pitchFamily="34" charset="0"/>
            </a:endParaRPr>
          </a:p>
          <a:p>
            <a:pPr algn="just"/>
            <a:r>
              <a:rPr lang="fr-FR" sz="4000" dirty="0">
                <a:solidFill>
                  <a:srgbClr val="0000CC"/>
                </a:solidFill>
                <a:latin typeface="Arial Rounded MT Bold" panose="020F0704030504030204" pitchFamily="34" charset="0"/>
              </a:rPr>
              <a:t> 2 Louez le Dieu des dieux, Car sa miséricorde dure à toujours!</a:t>
            </a:r>
            <a:endParaRPr lang="en-US" sz="4000" dirty="0">
              <a:solidFill>
                <a:srgbClr val="0000CC"/>
              </a:solidFill>
              <a:latin typeface="Arial Rounded MT Bold" panose="020F0704030504030204" pitchFamily="34" charset="0"/>
            </a:endParaRPr>
          </a:p>
          <a:p>
            <a:pPr algn="just"/>
            <a:r>
              <a:rPr lang="fr-FR" sz="4000" dirty="0">
                <a:latin typeface="Arial Rounded MT Bold" panose="020F0704030504030204" pitchFamily="34" charset="0"/>
              </a:rPr>
              <a:t> 3 Louez le Seigneur des seigneurs, Car sa miséricorde dure à toujours!</a:t>
            </a:r>
            <a:endParaRPr lang="en-US" sz="4000" dirty="0">
              <a:latin typeface="Arial Rounded MT Bold" panose="020F0704030504030204" pitchFamily="34" charset="0"/>
            </a:endParaRPr>
          </a:p>
          <a:p>
            <a:pPr marL="0" indent="0" algn="just">
              <a:buNone/>
            </a:pPr>
            <a:endParaRPr lang="en-US" sz="3600" dirty="0">
              <a:latin typeface="Arial Rounded MT Bold" pitchFamily="34" charset="0"/>
            </a:endParaRPr>
          </a:p>
        </p:txBody>
      </p:sp>
    </p:spTree>
    <p:extLst>
      <p:ext uri="{BB962C8B-B14F-4D97-AF65-F5344CB8AC3E}">
        <p14:creationId xmlns:p14="http://schemas.microsoft.com/office/powerpoint/2010/main" val="24489660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1F92A2-3948-B146-857A-9E79A68EAD7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9BC17CC-5467-BEB0-BF41-5A6AD2BB32AD}"/>
              </a:ext>
            </a:extLst>
          </p:cNvPr>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a:normAutofit fontScale="92500" lnSpcReduction="10000"/>
          </a:bodyPr>
          <a:lstStyle/>
          <a:p>
            <a:pPr algn="just"/>
            <a:r>
              <a:rPr lang="fr-FR" sz="4000" dirty="0">
                <a:latin typeface="Arial Rounded MT Bold" panose="020F0704030504030204" pitchFamily="34" charset="0"/>
              </a:rPr>
              <a:t>4 Celui qui seul fait de grands prodiges, Car sa miséricorde dure à toujours!</a:t>
            </a:r>
            <a:endParaRPr lang="en-US" sz="4000" dirty="0">
              <a:latin typeface="Arial Rounded MT Bold" panose="020F0704030504030204" pitchFamily="34" charset="0"/>
            </a:endParaRPr>
          </a:p>
          <a:p>
            <a:pPr algn="just"/>
            <a:r>
              <a:rPr lang="fr-FR" sz="4000" dirty="0">
                <a:solidFill>
                  <a:srgbClr val="0000CC"/>
                </a:solidFill>
                <a:latin typeface="Arial Rounded MT Bold" panose="020F0704030504030204" pitchFamily="34" charset="0"/>
              </a:rPr>
              <a:t> 5 Celui qui a fait les cieux avec intelligence, Car sa miséricorde dure à toujours!</a:t>
            </a:r>
            <a:endParaRPr lang="en-US" sz="4000" dirty="0">
              <a:solidFill>
                <a:srgbClr val="0000CC"/>
              </a:solidFill>
              <a:latin typeface="Arial Rounded MT Bold" panose="020F0704030504030204" pitchFamily="34" charset="0"/>
            </a:endParaRPr>
          </a:p>
          <a:p>
            <a:pPr algn="just"/>
            <a:r>
              <a:rPr lang="fr-FR" sz="4000" dirty="0">
                <a:latin typeface="Arial Rounded MT Bold" panose="020F0704030504030204" pitchFamily="34" charset="0"/>
              </a:rPr>
              <a:t> 6 Celui qui a étendu la terre sur les eaux, Car sa miséricorde dure à toujours!</a:t>
            </a:r>
            <a:endParaRPr lang="en-US" sz="4000" dirty="0">
              <a:latin typeface="Arial Rounded MT Bold" panose="020F0704030504030204" pitchFamily="34" charset="0"/>
            </a:endParaRPr>
          </a:p>
          <a:p>
            <a:pPr algn="just"/>
            <a:r>
              <a:rPr lang="fr-FR" sz="4000" dirty="0">
                <a:solidFill>
                  <a:srgbClr val="0000CC"/>
                </a:solidFill>
                <a:latin typeface="Arial Rounded MT Bold" panose="020F0704030504030204" pitchFamily="34" charset="0"/>
              </a:rPr>
              <a:t> 7 Celui qui a fait les grands luminaires, Car sa miséricorde dure à toujours!</a:t>
            </a:r>
            <a:endParaRPr lang="en-US" sz="4000" dirty="0">
              <a:solidFill>
                <a:srgbClr val="0000CC"/>
              </a:solidFill>
              <a:latin typeface="Arial Rounded MT Bold" panose="020F0704030504030204" pitchFamily="34" charset="0"/>
            </a:endParaRPr>
          </a:p>
          <a:p>
            <a:pPr marL="0" indent="0" algn="just">
              <a:buNone/>
            </a:pPr>
            <a:endParaRPr lang="en-US" sz="3600" dirty="0">
              <a:latin typeface="Arial Rounded MT Bold" pitchFamily="34" charset="0"/>
            </a:endParaRPr>
          </a:p>
        </p:txBody>
      </p:sp>
    </p:spTree>
    <p:extLst>
      <p:ext uri="{BB962C8B-B14F-4D97-AF65-F5344CB8AC3E}">
        <p14:creationId xmlns:p14="http://schemas.microsoft.com/office/powerpoint/2010/main" val="34144185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47B333-B5A5-FD9D-9A75-F523B876B7C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AEFF636-A832-9CB4-6CCB-261C1BCE10AD}"/>
              </a:ext>
            </a:extLst>
          </p:cNvPr>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a:noAutofit/>
          </a:bodyPr>
          <a:lstStyle/>
          <a:p>
            <a:pPr algn="just"/>
            <a:r>
              <a:rPr lang="fr-FR" sz="3700" dirty="0">
                <a:latin typeface="Arial Rounded MT Bold" panose="020F0704030504030204" pitchFamily="34" charset="0"/>
              </a:rPr>
              <a:t>8 Le soleil pour présider au jour, Car sa miséricorde dure à toujours!</a:t>
            </a:r>
            <a:endParaRPr lang="en-US" sz="3700" dirty="0">
              <a:latin typeface="Arial Rounded MT Bold" panose="020F0704030504030204" pitchFamily="34" charset="0"/>
            </a:endParaRPr>
          </a:p>
          <a:p>
            <a:pPr algn="just"/>
            <a:r>
              <a:rPr lang="fr-FR" sz="3700" dirty="0">
                <a:solidFill>
                  <a:srgbClr val="0000CC"/>
                </a:solidFill>
                <a:latin typeface="Arial Rounded MT Bold" panose="020F0704030504030204" pitchFamily="34" charset="0"/>
              </a:rPr>
              <a:t> 9 La lune et les étoiles pour présider à la nuit, Car sa miséricorde dure à toujours!</a:t>
            </a:r>
            <a:endParaRPr lang="en-US" sz="3700" dirty="0">
              <a:solidFill>
                <a:srgbClr val="0000CC"/>
              </a:solidFill>
              <a:latin typeface="Arial Rounded MT Bold" panose="020F0704030504030204" pitchFamily="34" charset="0"/>
            </a:endParaRPr>
          </a:p>
          <a:p>
            <a:pPr algn="just"/>
            <a:r>
              <a:rPr lang="fr-FR" sz="3700" dirty="0">
                <a:latin typeface="Arial Rounded MT Bold" panose="020F0704030504030204" pitchFamily="34" charset="0"/>
              </a:rPr>
              <a:t> 10 ¶ Celui qui frappa les Égyptiens dans leurs premiers-nés, Car sa miséricorde dure à toujours!</a:t>
            </a:r>
            <a:endParaRPr lang="en-US" sz="3700" dirty="0">
              <a:latin typeface="Arial Rounded MT Bold" panose="020F0704030504030204" pitchFamily="34" charset="0"/>
            </a:endParaRPr>
          </a:p>
          <a:p>
            <a:pPr algn="just"/>
            <a:r>
              <a:rPr lang="fr-FR" sz="3700" dirty="0">
                <a:solidFill>
                  <a:srgbClr val="0000CC"/>
                </a:solidFill>
                <a:latin typeface="Arial Rounded MT Bold" panose="020F0704030504030204" pitchFamily="34" charset="0"/>
              </a:rPr>
              <a:t> 11 Et fit sortir Israël du milieu d'eux, Car sa miséricorde dure à toujours!</a:t>
            </a:r>
            <a:endParaRPr lang="en-US" sz="3700" dirty="0">
              <a:solidFill>
                <a:srgbClr val="0000CC"/>
              </a:solidFill>
              <a:latin typeface="Arial Rounded MT Bold" panose="020F0704030504030204" pitchFamily="34" charset="0"/>
            </a:endParaRPr>
          </a:p>
          <a:p>
            <a:pPr marL="0" indent="0" algn="just">
              <a:buNone/>
            </a:pPr>
            <a:endParaRPr lang="en-US" sz="3700" dirty="0">
              <a:latin typeface="Arial Rounded MT Bold" panose="020F0704030504030204" pitchFamily="34" charset="0"/>
            </a:endParaRPr>
          </a:p>
        </p:txBody>
      </p:sp>
    </p:spTree>
    <p:extLst>
      <p:ext uri="{BB962C8B-B14F-4D97-AF65-F5344CB8AC3E}">
        <p14:creationId xmlns:p14="http://schemas.microsoft.com/office/powerpoint/2010/main" val="37659213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AD89D6-C7B6-4CBF-2F91-26A77E7CA8A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2E89EF9-D5A6-79F3-1802-1DF2B8C7FBBC}"/>
              </a:ext>
            </a:extLst>
          </p:cNvPr>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a:noAutofit/>
          </a:bodyPr>
          <a:lstStyle/>
          <a:p>
            <a:pPr algn="just"/>
            <a:r>
              <a:rPr lang="fr-FR" sz="3800" dirty="0">
                <a:latin typeface="Arial Rounded MT Bold" panose="020F0704030504030204" pitchFamily="34" charset="0"/>
              </a:rPr>
              <a:t>12 A main forte et à bras étendu, Car sa miséricorde dure à toujours!</a:t>
            </a:r>
            <a:endParaRPr lang="en-US" sz="3800" dirty="0">
              <a:latin typeface="Arial Rounded MT Bold" panose="020F0704030504030204" pitchFamily="34" charset="0"/>
            </a:endParaRPr>
          </a:p>
          <a:p>
            <a:pPr algn="just"/>
            <a:r>
              <a:rPr lang="fr-FR" sz="3800" dirty="0">
                <a:solidFill>
                  <a:srgbClr val="0000CC"/>
                </a:solidFill>
                <a:latin typeface="Arial Rounded MT Bold" panose="020F0704030504030204" pitchFamily="34" charset="0"/>
              </a:rPr>
              <a:t> 13 Celui qui coupa en deux la mer Rouge, Car sa miséricorde dure à toujours!</a:t>
            </a:r>
            <a:endParaRPr lang="en-US" sz="3800" dirty="0">
              <a:solidFill>
                <a:srgbClr val="0000CC"/>
              </a:solidFill>
              <a:latin typeface="Arial Rounded MT Bold" panose="020F0704030504030204" pitchFamily="34" charset="0"/>
            </a:endParaRPr>
          </a:p>
          <a:p>
            <a:pPr algn="just"/>
            <a:r>
              <a:rPr lang="fr-FR" sz="3800" dirty="0">
                <a:latin typeface="Arial Rounded MT Bold" panose="020F0704030504030204" pitchFamily="34" charset="0"/>
              </a:rPr>
              <a:t> 14 Qui fit passer Israël au milieu d'elle, Car sa miséricorde dure à toujours!</a:t>
            </a:r>
            <a:endParaRPr lang="en-US" sz="3800" dirty="0">
              <a:latin typeface="Arial Rounded MT Bold" panose="020F0704030504030204" pitchFamily="34" charset="0"/>
            </a:endParaRPr>
          </a:p>
          <a:p>
            <a:pPr algn="just"/>
            <a:r>
              <a:rPr lang="fr-FR" sz="3800" dirty="0">
                <a:solidFill>
                  <a:srgbClr val="0000CC"/>
                </a:solidFill>
                <a:latin typeface="Arial Rounded MT Bold" panose="020F0704030504030204" pitchFamily="34" charset="0"/>
              </a:rPr>
              <a:t> 15 Et précipita Pharaon et son armée dans la mer Rouge, Car sa miséricorde dure à toujours!</a:t>
            </a:r>
            <a:endParaRPr lang="en-US" sz="3800" dirty="0">
              <a:solidFill>
                <a:srgbClr val="0000CC"/>
              </a:solidFill>
              <a:latin typeface="Arial Rounded MT Bold" panose="020F0704030504030204" pitchFamily="34" charset="0"/>
            </a:endParaRPr>
          </a:p>
        </p:txBody>
      </p:sp>
    </p:spTree>
    <p:extLst>
      <p:ext uri="{BB962C8B-B14F-4D97-AF65-F5344CB8AC3E}">
        <p14:creationId xmlns:p14="http://schemas.microsoft.com/office/powerpoint/2010/main" val="42191856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483A71-2064-03FA-B0E4-B7EAE72A24C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998ECC5-171A-B91B-ED05-DD93B14425D7}"/>
              </a:ext>
            </a:extLst>
          </p:cNvPr>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a:normAutofit/>
          </a:bodyPr>
          <a:lstStyle/>
          <a:p>
            <a:pPr algn="just"/>
            <a:r>
              <a:rPr lang="fr-FR" sz="4000" dirty="0">
                <a:latin typeface="Arial Rounded MT Bold" panose="020F0704030504030204" pitchFamily="34" charset="0"/>
              </a:rPr>
              <a:t>16 Celui qui conduisit son peuple dans le désert, Car sa miséricorde dure à toujours!</a:t>
            </a:r>
            <a:endParaRPr lang="en-US" sz="4000" dirty="0">
              <a:latin typeface="Arial Rounded MT Bold" panose="020F0704030504030204" pitchFamily="34" charset="0"/>
            </a:endParaRPr>
          </a:p>
          <a:p>
            <a:pPr algn="just"/>
            <a:r>
              <a:rPr lang="fr-FR" sz="4000" dirty="0">
                <a:solidFill>
                  <a:srgbClr val="0000CC"/>
                </a:solidFill>
                <a:latin typeface="Arial Rounded MT Bold" panose="020F0704030504030204" pitchFamily="34" charset="0"/>
              </a:rPr>
              <a:t> 17 Celui qui frappa de grands rois, Car sa miséricorde dure à toujours!</a:t>
            </a:r>
            <a:endParaRPr lang="en-US" sz="4000" dirty="0">
              <a:solidFill>
                <a:srgbClr val="0000CC"/>
              </a:solidFill>
              <a:latin typeface="Arial Rounded MT Bold" panose="020F0704030504030204" pitchFamily="34" charset="0"/>
            </a:endParaRPr>
          </a:p>
          <a:p>
            <a:pPr algn="just"/>
            <a:r>
              <a:rPr lang="fr-FR" sz="4000" dirty="0">
                <a:latin typeface="Arial Rounded MT Bold" panose="020F0704030504030204" pitchFamily="34" charset="0"/>
              </a:rPr>
              <a:t> 18 Qui tua des rois puissants, Car sa miséricorde dure à toujours!</a:t>
            </a:r>
            <a:endParaRPr lang="en-US" sz="4000" dirty="0">
              <a:latin typeface="Arial Rounded MT Bold" panose="020F0704030504030204" pitchFamily="34" charset="0"/>
            </a:endParaRPr>
          </a:p>
          <a:p>
            <a:pPr algn="just"/>
            <a:r>
              <a:rPr lang="fr-FR" sz="4000" dirty="0">
                <a:solidFill>
                  <a:srgbClr val="0000CC"/>
                </a:solidFill>
                <a:latin typeface="Arial Rounded MT Bold" panose="020F0704030504030204" pitchFamily="34" charset="0"/>
              </a:rPr>
              <a:t> 19 Sihon, roi des </a:t>
            </a:r>
            <a:r>
              <a:rPr lang="fr-FR" sz="4000" dirty="0" err="1">
                <a:solidFill>
                  <a:srgbClr val="0000CC"/>
                </a:solidFill>
                <a:latin typeface="Arial Rounded MT Bold" panose="020F0704030504030204" pitchFamily="34" charset="0"/>
              </a:rPr>
              <a:t>Amoréens</a:t>
            </a:r>
            <a:r>
              <a:rPr lang="fr-FR" sz="4000" dirty="0">
                <a:solidFill>
                  <a:srgbClr val="0000CC"/>
                </a:solidFill>
                <a:latin typeface="Arial Rounded MT Bold" panose="020F0704030504030204" pitchFamily="34" charset="0"/>
              </a:rPr>
              <a:t>, Car sa miséricorde dure à toujours!</a:t>
            </a:r>
            <a:endParaRPr lang="en-US" sz="4000" dirty="0">
              <a:solidFill>
                <a:srgbClr val="0000CC"/>
              </a:solidFill>
              <a:latin typeface="Arial Rounded MT Bold" panose="020F0704030504030204" pitchFamily="34" charset="0"/>
            </a:endParaRPr>
          </a:p>
          <a:p>
            <a:pPr marL="0" indent="0" algn="just">
              <a:buNone/>
            </a:pPr>
            <a:endParaRPr lang="en-US" sz="3600" dirty="0">
              <a:latin typeface="Arial Rounded MT Bold" pitchFamily="34" charset="0"/>
            </a:endParaRPr>
          </a:p>
        </p:txBody>
      </p:sp>
    </p:spTree>
    <p:extLst>
      <p:ext uri="{BB962C8B-B14F-4D97-AF65-F5344CB8AC3E}">
        <p14:creationId xmlns:p14="http://schemas.microsoft.com/office/powerpoint/2010/main" val="38380349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AF1878-AB56-1DE3-A9FF-FF4FC63B733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D3EAD6-79F0-7303-03AB-1C01E82F0871}"/>
              </a:ext>
            </a:extLst>
          </p:cNvPr>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a:normAutofit lnSpcReduction="10000"/>
          </a:bodyPr>
          <a:lstStyle/>
          <a:p>
            <a:pPr algn="just"/>
            <a:r>
              <a:rPr lang="fr-FR" sz="4000" dirty="0">
                <a:latin typeface="Arial Rounded MT Bold" panose="020F0704030504030204" pitchFamily="34" charset="0"/>
              </a:rPr>
              <a:t>20 Et </a:t>
            </a:r>
            <a:r>
              <a:rPr lang="fr-FR" sz="4000" dirty="0" err="1">
                <a:latin typeface="Arial Rounded MT Bold" panose="020F0704030504030204" pitchFamily="34" charset="0"/>
              </a:rPr>
              <a:t>Og</a:t>
            </a:r>
            <a:r>
              <a:rPr lang="fr-FR" sz="4000" dirty="0">
                <a:latin typeface="Arial Rounded MT Bold" panose="020F0704030504030204" pitchFamily="34" charset="0"/>
              </a:rPr>
              <a:t>, roi de Basan, Car sa miséricorde dure à toujours!</a:t>
            </a:r>
            <a:endParaRPr lang="en-US" sz="4000" dirty="0">
              <a:latin typeface="Arial Rounded MT Bold" panose="020F0704030504030204" pitchFamily="34" charset="0"/>
            </a:endParaRPr>
          </a:p>
          <a:p>
            <a:pPr algn="just"/>
            <a:r>
              <a:rPr lang="fr-FR" sz="4000" dirty="0">
                <a:solidFill>
                  <a:srgbClr val="0000CC"/>
                </a:solidFill>
                <a:latin typeface="Arial Rounded MT Bold" panose="020F0704030504030204" pitchFamily="34" charset="0"/>
              </a:rPr>
              <a:t> 21 Et donna leur pays en héritage, Car sa miséricorde dure à toujours!</a:t>
            </a:r>
            <a:endParaRPr lang="en-US" sz="4000" dirty="0">
              <a:solidFill>
                <a:srgbClr val="0000CC"/>
              </a:solidFill>
              <a:latin typeface="Arial Rounded MT Bold" panose="020F0704030504030204" pitchFamily="34" charset="0"/>
            </a:endParaRPr>
          </a:p>
          <a:p>
            <a:pPr algn="just"/>
            <a:r>
              <a:rPr lang="fr-FR" sz="4000" dirty="0">
                <a:latin typeface="Arial Rounded MT Bold" panose="020F0704030504030204" pitchFamily="34" charset="0"/>
              </a:rPr>
              <a:t> 22 En héritage à Israël, son serviteur, Car sa miséricorde dure à toujours!</a:t>
            </a:r>
            <a:endParaRPr lang="en-US" sz="4000" dirty="0">
              <a:latin typeface="Arial Rounded MT Bold" panose="020F0704030504030204" pitchFamily="34" charset="0"/>
            </a:endParaRPr>
          </a:p>
          <a:p>
            <a:pPr algn="just"/>
            <a:r>
              <a:rPr lang="fr-FR" sz="4000" dirty="0">
                <a:solidFill>
                  <a:srgbClr val="0000CC"/>
                </a:solidFill>
                <a:latin typeface="Arial Rounded MT Bold" panose="020F0704030504030204" pitchFamily="34" charset="0"/>
              </a:rPr>
              <a:t> 23 ¶ Celui qui se souvint de nous quand nous étions humiliés, Car sa miséricorde dure à toujours!</a:t>
            </a:r>
            <a:endParaRPr lang="en-US" sz="4000" dirty="0">
              <a:solidFill>
                <a:srgbClr val="0000CC"/>
              </a:solidFill>
              <a:latin typeface="Arial Rounded MT Bold" panose="020F0704030504030204" pitchFamily="34" charset="0"/>
            </a:endParaRPr>
          </a:p>
          <a:p>
            <a:pPr marL="0" indent="0" algn="just">
              <a:buNone/>
            </a:pPr>
            <a:endParaRPr lang="en-US" sz="3600" dirty="0">
              <a:latin typeface="Arial Rounded MT Bold" pitchFamily="34" charset="0"/>
            </a:endParaRPr>
          </a:p>
        </p:txBody>
      </p:sp>
    </p:spTree>
    <p:extLst>
      <p:ext uri="{BB962C8B-B14F-4D97-AF65-F5344CB8AC3E}">
        <p14:creationId xmlns:p14="http://schemas.microsoft.com/office/powerpoint/2010/main" val="4003468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BECEA6-0D18-51F3-01B9-072D4365F89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F759A1-32D1-086A-4A42-4D612D7B3AC2}"/>
              </a:ext>
            </a:extLst>
          </p:cNvPr>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a:normAutofit/>
          </a:bodyPr>
          <a:lstStyle/>
          <a:p>
            <a:pPr algn="just"/>
            <a:r>
              <a:rPr lang="fr-FR" sz="4000" dirty="0">
                <a:latin typeface="Arial Rounded MT Bold" panose="020F0704030504030204" pitchFamily="34" charset="0"/>
              </a:rPr>
              <a:t>24 Et nous délivra de nos oppresseurs, Car sa miséricorde dure à toujours!</a:t>
            </a:r>
            <a:endParaRPr lang="en-US" sz="4000" dirty="0">
              <a:latin typeface="Arial Rounded MT Bold" panose="020F0704030504030204" pitchFamily="34" charset="0"/>
            </a:endParaRPr>
          </a:p>
          <a:p>
            <a:pPr algn="just"/>
            <a:r>
              <a:rPr lang="fr-FR" sz="4000" dirty="0">
                <a:solidFill>
                  <a:srgbClr val="0000CC"/>
                </a:solidFill>
                <a:latin typeface="Arial Rounded MT Bold" panose="020F0704030504030204" pitchFamily="34" charset="0"/>
              </a:rPr>
              <a:t> 25 Celui qui donne la nourriture à toute chair, Car sa miséricorde dure à toujours!</a:t>
            </a:r>
            <a:endParaRPr lang="en-US" sz="4000" dirty="0">
              <a:solidFill>
                <a:srgbClr val="0000CC"/>
              </a:solidFill>
              <a:latin typeface="Arial Rounded MT Bold" panose="020F0704030504030204" pitchFamily="34" charset="0"/>
            </a:endParaRPr>
          </a:p>
          <a:p>
            <a:pPr algn="just"/>
            <a:r>
              <a:rPr lang="fr-FR" sz="4000" dirty="0">
                <a:latin typeface="Arial Rounded MT Bold" panose="020F0704030504030204" pitchFamily="34" charset="0"/>
              </a:rPr>
              <a:t> 26 Louez le Dieu des cieux, Car sa miséricorde dure à toujours!</a:t>
            </a:r>
            <a:endParaRPr lang="en-US" sz="4000" dirty="0">
              <a:latin typeface="Arial Rounded MT Bold" panose="020F0704030504030204" pitchFamily="34" charset="0"/>
            </a:endParaRPr>
          </a:p>
          <a:p>
            <a:pPr marL="0" indent="0" algn="r">
              <a:buNone/>
            </a:pPr>
            <a:r>
              <a:rPr lang="en-US" sz="3600" dirty="0">
                <a:solidFill>
                  <a:srgbClr val="0000CC"/>
                </a:solidFill>
                <a:latin typeface="Arial Rounded MT Bold" pitchFamily="34" charset="0"/>
              </a:rPr>
              <a:t>AMEN!</a:t>
            </a:r>
          </a:p>
        </p:txBody>
      </p:sp>
    </p:spTree>
    <p:extLst>
      <p:ext uri="{BB962C8B-B14F-4D97-AF65-F5344CB8AC3E}">
        <p14:creationId xmlns:p14="http://schemas.microsoft.com/office/powerpoint/2010/main" val="524652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66FFFF"/>
          </a:solidFill>
        </p:spPr>
        <p:txBody>
          <a:bodyPr>
            <a:normAutofit/>
          </a:bodyPr>
          <a:lstStyle/>
          <a:p>
            <a:pPr marL="0" indent="0" algn="ctr">
              <a:buNone/>
            </a:pPr>
            <a:r>
              <a:rPr lang="en-US" sz="4400" b="1" u="sng" dirty="0">
                <a:solidFill>
                  <a:srgbClr val="0000CC"/>
                </a:solidFill>
                <a:latin typeface="Arial Rounded MT Bold" panose="020F0704030504030204" pitchFamily="34" charset="0"/>
              </a:rPr>
              <a:t>125 </a:t>
            </a:r>
            <a:r>
              <a:rPr lang="en-US" sz="4400" b="1" u="sng" dirty="0" err="1">
                <a:solidFill>
                  <a:srgbClr val="0000CC"/>
                </a:solidFill>
                <a:latin typeface="Arial Rounded MT Bold" panose="020F0704030504030204" pitchFamily="34" charset="0"/>
              </a:rPr>
              <a:t>Segnè</a:t>
            </a:r>
            <a:r>
              <a:rPr lang="en-US" sz="4400" b="1" u="sng" dirty="0">
                <a:solidFill>
                  <a:srgbClr val="0000CC"/>
                </a:solidFill>
                <a:latin typeface="Arial Rounded MT Bold" panose="020F0704030504030204" pitchFamily="34" charset="0"/>
              </a:rPr>
              <a:t> </a:t>
            </a:r>
            <a:r>
              <a:rPr lang="en-US" sz="4400" b="1" u="sng" dirty="0" err="1">
                <a:solidFill>
                  <a:srgbClr val="0000CC"/>
                </a:solidFill>
                <a:latin typeface="Arial Rounded MT Bold" panose="020F0704030504030204" pitchFamily="34" charset="0"/>
              </a:rPr>
              <a:t>Jézu</a:t>
            </a:r>
            <a:r>
              <a:rPr lang="en-US" sz="4400" b="1" u="sng" dirty="0">
                <a:solidFill>
                  <a:srgbClr val="0000CC"/>
                </a:solidFill>
                <a:latin typeface="Arial Rounded MT Bold" panose="020F0704030504030204" pitchFamily="34" charset="0"/>
              </a:rPr>
              <a:t> ki </a:t>
            </a:r>
            <a:r>
              <a:rPr lang="en-US" sz="4400" b="1" u="sng" dirty="0" err="1">
                <a:solidFill>
                  <a:srgbClr val="0000CC"/>
                </a:solidFill>
                <a:latin typeface="Arial Rounded MT Bold" panose="020F0704030504030204" pitchFamily="34" charset="0"/>
              </a:rPr>
              <a:t>Sovè</a:t>
            </a:r>
            <a:r>
              <a:rPr lang="en-US" sz="4400" b="1" u="sng" dirty="0">
                <a:solidFill>
                  <a:srgbClr val="0000CC"/>
                </a:solidFill>
                <a:latin typeface="Arial Rounded MT Bold" panose="020F0704030504030204" pitchFamily="34" charset="0"/>
              </a:rPr>
              <a:t> nou</a:t>
            </a:r>
            <a:endParaRPr lang="en-US" sz="4400" dirty="0">
              <a:solidFill>
                <a:srgbClr val="0000CC"/>
              </a:solidFill>
              <a:latin typeface="Arial Rounded MT Bold" panose="020F0704030504030204" pitchFamily="34" charset="0"/>
            </a:endParaRPr>
          </a:p>
          <a:p>
            <a:pPr marL="0" indent="0" algn="ctr">
              <a:buNone/>
            </a:pPr>
            <a:r>
              <a:rPr lang="en-US" sz="4400" dirty="0">
                <a:solidFill>
                  <a:srgbClr val="0000CC"/>
                </a:solidFill>
                <a:latin typeface="Arial Rounded MT Bold" panose="020F0704030504030204" pitchFamily="34" charset="0"/>
              </a:rPr>
              <a:t>1.</a:t>
            </a:r>
          </a:p>
          <a:p>
            <a:pPr marL="0" indent="0" algn="ctr">
              <a:buNone/>
            </a:pPr>
            <a:r>
              <a:rPr lang="en-US" sz="4400" dirty="0" err="1">
                <a:latin typeface="Arial Rounded MT Bold" panose="020F0704030504030204" pitchFamily="34" charset="0"/>
              </a:rPr>
              <a:t>Segnè</a:t>
            </a:r>
            <a:r>
              <a:rPr lang="en-US" sz="4400" dirty="0">
                <a:latin typeface="Arial Rounded MT Bold" panose="020F0704030504030204" pitchFamily="34" charset="0"/>
              </a:rPr>
              <a:t> </a:t>
            </a:r>
            <a:r>
              <a:rPr lang="en-US" sz="4400" dirty="0" err="1">
                <a:latin typeface="Arial Rounded MT Bold" panose="020F0704030504030204" pitchFamily="34" charset="0"/>
              </a:rPr>
              <a:t>Jézu</a:t>
            </a:r>
            <a:r>
              <a:rPr lang="en-US" sz="4400" dirty="0">
                <a:latin typeface="Arial Rounded MT Bold" panose="020F0704030504030204" pitchFamily="34" charset="0"/>
              </a:rPr>
              <a:t> ki </a:t>
            </a:r>
            <a:r>
              <a:rPr lang="en-US" sz="4400" dirty="0" err="1">
                <a:latin typeface="Arial Rounded MT Bold" panose="020F0704030504030204" pitchFamily="34" charset="0"/>
              </a:rPr>
              <a:t>Sovè</a:t>
            </a:r>
            <a:r>
              <a:rPr lang="en-US" sz="4400" dirty="0">
                <a:latin typeface="Arial Rounded MT Bold" panose="020F0704030504030204" pitchFamily="34" charset="0"/>
              </a:rPr>
              <a:t> nou	</a:t>
            </a:r>
          </a:p>
          <a:p>
            <a:pPr marL="0" indent="0" algn="ctr">
              <a:buNone/>
            </a:pPr>
            <a:r>
              <a:rPr lang="fr-FR" sz="4400" dirty="0" err="1">
                <a:latin typeface="Arial Rounded MT Bold" panose="020F0704030504030204" pitchFamily="34" charset="0"/>
              </a:rPr>
              <a:t>Ninpot</a:t>
            </a:r>
            <a:r>
              <a:rPr lang="fr-FR" sz="4400" dirty="0">
                <a:latin typeface="Arial Rounded MT Bold" panose="020F0704030504030204" pitchFamily="34" charset="0"/>
              </a:rPr>
              <a:t> </a:t>
            </a:r>
            <a:r>
              <a:rPr lang="fr-FR" sz="4400" dirty="0" err="1">
                <a:latin typeface="Arial Rounded MT Bold" panose="020F0704030504030204" pitchFamily="34" charset="0"/>
              </a:rPr>
              <a:t>ki</a:t>
            </a:r>
            <a:r>
              <a:rPr lang="fr-FR" sz="4400" dirty="0">
                <a:latin typeface="Arial Rounded MT Bold" panose="020F0704030504030204" pitchFamily="34" charset="0"/>
              </a:rPr>
              <a:t> ras </a:t>
            </a:r>
            <a:r>
              <a:rPr lang="fr-FR" sz="4400" dirty="0" err="1">
                <a:latin typeface="Arial Rounded MT Bold" panose="020F0704030504030204" pitchFamily="34" charset="0"/>
              </a:rPr>
              <a:t>nou</a:t>
            </a:r>
            <a:r>
              <a:rPr lang="fr-FR" sz="4400" dirty="0">
                <a:latin typeface="Arial Rounded MT Bold" panose="020F0704030504030204" pitchFamily="34" charset="0"/>
              </a:rPr>
              <a:t> </a:t>
            </a:r>
            <a:r>
              <a:rPr lang="fr-FR" sz="4400" dirty="0" err="1">
                <a:latin typeface="Arial Rounded MT Bold" panose="020F0704030504030204" pitchFamily="34" charset="0"/>
              </a:rPr>
              <a:t>ye</a:t>
            </a:r>
            <a:r>
              <a:rPr lang="fr-FR" sz="4400" dirty="0">
                <a:latin typeface="Arial Rounded MT Bold" panose="020F0704030504030204" pitchFamily="34" charset="0"/>
              </a:rPr>
              <a:t>!</a:t>
            </a:r>
            <a:endParaRPr lang="en-US" sz="4400" dirty="0">
              <a:latin typeface="Arial Rounded MT Bold" panose="020F0704030504030204" pitchFamily="34" charset="0"/>
            </a:endParaRPr>
          </a:p>
          <a:p>
            <a:pPr marL="0" indent="0" algn="ctr">
              <a:buNone/>
            </a:pPr>
            <a:r>
              <a:rPr lang="fr-FR" sz="4400" dirty="0">
                <a:latin typeface="Arial Rounded MT Bold" panose="020F0704030504030204" pitchFamily="34" charset="0"/>
              </a:rPr>
              <a:t>Nou </a:t>
            </a:r>
            <a:r>
              <a:rPr lang="fr-FR" sz="4400" dirty="0" err="1">
                <a:latin typeface="Arial Rounded MT Bold" panose="020F0704030504030204" pitchFamily="34" charset="0"/>
              </a:rPr>
              <a:t>rékonnèt</a:t>
            </a:r>
            <a:r>
              <a:rPr lang="fr-FR" sz="4400" dirty="0">
                <a:latin typeface="Arial Rounded MT Bold" panose="020F0704030504030204" pitchFamily="34" charset="0"/>
              </a:rPr>
              <a:t> </a:t>
            </a:r>
            <a:r>
              <a:rPr lang="fr-FR" sz="4400" dirty="0" err="1">
                <a:latin typeface="Arial Rounded MT Bold" panose="020F0704030504030204" pitchFamily="34" charset="0"/>
              </a:rPr>
              <a:t>sé</a:t>
            </a:r>
            <a:r>
              <a:rPr lang="fr-FR" sz="4400" dirty="0">
                <a:latin typeface="Arial Rounded MT Bold" panose="020F0704030504030204" pitchFamily="34" charset="0"/>
              </a:rPr>
              <a:t> ou </a:t>
            </a:r>
            <a:r>
              <a:rPr lang="fr-FR" sz="4400" dirty="0" err="1">
                <a:latin typeface="Arial Rounded MT Bold" panose="020F0704030504030204" pitchFamily="34" charset="0"/>
              </a:rPr>
              <a:t>ki</a:t>
            </a:r>
            <a:r>
              <a:rPr lang="fr-FR" sz="4400" dirty="0">
                <a:latin typeface="Arial Rounded MT Bold" panose="020F0704030504030204" pitchFamily="34" charset="0"/>
              </a:rPr>
              <a:t> Met,</a:t>
            </a:r>
            <a:endParaRPr lang="en-US" sz="4400" dirty="0">
              <a:latin typeface="Arial Rounded MT Bold" panose="020F0704030504030204" pitchFamily="34" charset="0"/>
            </a:endParaRPr>
          </a:p>
          <a:p>
            <a:pPr marL="0" indent="0" algn="ctr">
              <a:buNone/>
            </a:pPr>
            <a:r>
              <a:rPr lang="fr-FR" sz="4400" dirty="0">
                <a:latin typeface="Arial Rounded MT Bold" panose="020F0704030504030204" pitchFamily="34" charset="0"/>
              </a:rPr>
              <a:t>Se ou </a:t>
            </a:r>
            <a:r>
              <a:rPr lang="fr-FR" sz="4400" dirty="0" err="1">
                <a:latin typeface="Arial Rounded MT Bold" panose="020F0704030504030204" pitchFamily="34" charset="0"/>
              </a:rPr>
              <a:t>ki</a:t>
            </a:r>
            <a:r>
              <a:rPr lang="fr-FR" sz="4400" dirty="0">
                <a:latin typeface="Arial Rounded MT Bold" panose="020F0704030504030204" pitchFamily="34" charset="0"/>
              </a:rPr>
              <a:t> model </a:t>
            </a:r>
            <a:r>
              <a:rPr lang="fr-FR" sz="4400" dirty="0" err="1">
                <a:latin typeface="Arial Rounded MT Bold" panose="020F0704030504030204" pitchFamily="34" charset="0"/>
              </a:rPr>
              <a:t>nou</a:t>
            </a:r>
            <a:r>
              <a:rPr lang="fr-FR" sz="4400" dirty="0">
                <a:latin typeface="Arial Rounded MT Bold" panose="020F0704030504030204" pitchFamily="34" charset="0"/>
              </a:rPr>
              <a:t>.</a:t>
            </a:r>
            <a:endParaRPr lang="en-US" sz="4400" dirty="0">
              <a:latin typeface="Arial Rounded MT Bold" panose="020F0704030504030204" pitchFamily="34" charset="0"/>
            </a:endParaRPr>
          </a:p>
          <a:p>
            <a:pPr marL="0" indent="0" algn="ctr">
              <a:buNone/>
            </a:pPr>
            <a:endParaRPr lang="en-US" dirty="0">
              <a:latin typeface="Arial Rounded MT Bold" panose="020F0704030504030204" pitchFamily="34" charset="0"/>
            </a:endParaRPr>
          </a:p>
        </p:txBody>
      </p:sp>
    </p:spTree>
    <p:extLst>
      <p:ext uri="{BB962C8B-B14F-4D97-AF65-F5344CB8AC3E}">
        <p14:creationId xmlns:p14="http://schemas.microsoft.com/office/powerpoint/2010/main" val="24489660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02945A-0886-BB82-0117-04507BC97ED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00378C7-007C-5880-4C5C-5238025DF567}"/>
              </a:ext>
            </a:extLst>
          </p:cNvPr>
          <p:cNvSpPr>
            <a:spLocks noGrp="1"/>
          </p:cNvSpPr>
          <p:nvPr>
            <p:ph sz="quarter" idx="1"/>
          </p:nvPr>
        </p:nvSpPr>
        <p:spPr>
          <a:xfrm>
            <a:off x="0" y="0"/>
            <a:ext cx="9144000" cy="6858000"/>
          </a:xfrm>
          <a:solidFill>
            <a:srgbClr val="66FFFF"/>
          </a:solidFill>
        </p:spPr>
        <p:txBody>
          <a:bodyPr>
            <a:normAutofit/>
          </a:bodyPr>
          <a:lstStyle/>
          <a:p>
            <a:pPr marL="0" indent="0" algn="ctr">
              <a:buNone/>
            </a:pPr>
            <a:r>
              <a:rPr lang="fr-FR" dirty="0">
                <a:latin typeface="Arial Rounded MT Bold" panose="020F0704030504030204" pitchFamily="34" charset="0"/>
              </a:rPr>
              <a:t>2. </a:t>
            </a:r>
            <a:endParaRPr lang="en-US" dirty="0">
              <a:latin typeface="Arial Rounded MT Bold" panose="020F0704030504030204" pitchFamily="34" charset="0"/>
            </a:endParaRPr>
          </a:p>
          <a:p>
            <a:pPr marL="0" indent="0" algn="ctr">
              <a:buNone/>
            </a:pPr>
            <a:r>
              <a:rPr lang="fr-FR" sz="4000" dirty="0">
                <a:latin typeface="Arial Rounded MT Bold" panose="020F0704030504030204" pitchFamily="34" charset="0"/>
              </a:rPr>
              <a:t>Nan </a:t>
            </a:r>
            <a:r>
              <a:rPr lang="fr-FR" sz="4000" dirty="0" err="1">
                <a:latin typeface="Arial Rounded MT Bold" panose="020F0704030504030204" pitchFamily="34" charset="0"/>
              </a:rPr>
              <a:t>prézans</a:t>
            </a:r>
            <a:r>
              <a:rPr lang="fr-FR" sz="4000" dirty="0">
                <a:latin typeface="Arial Rounded MT Bold" panose="020F0704030504030204" pitchFamily="34" charset="0"/>
              </a:rPr>
              <a:t> Ou, </a:t>
            </a:r>
            <a:r>
              <a:rPr lang="fr-FR" sz="4000" dirty="0" err="1">
                <a:latin typeface="Arial Rounded MT Bold" panose="020F0704030504030204" pitchFamily="34" charset="0"/>
              </a:rPr>
              <a:t>nou</a:t>
            </a:r>
            <a:r>
              <a:rPr lang="fr-FR" sz="4000" dirty="0">
                <a:latin typeface="Arial Rounded MT Bold" panose="020F0704030504030204" pitchFamily="34" charset="0"/>
              </a:rPr>
              <a:t> </a:t>
            </a:r>
            <a:r>
              <a:rPr lang="fr-FR" sz="4000" dirty="0" err="1">
                <a:latin typeface="Arial Rounded MT Bold" panose="020F0704030504030204" pitchFamily="34" charset="0"/>
              </a:rPr>
              <a:t>rékonnèt</a:t>
            </a:r>
            <a:r>
              <a:rPr lang="fr-FR" sz="4000" dirty="0">
                <a:latin typeface="Arial Rounded MT Bold" panose="020F0704030504030204" pitchFamily="34" charset="0"/>
              </a:rPr>
              <a:t> </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Ki Jan </a:t>
            </a:r>
            <a:r>
              <a:rPr lang="fr-FR" sz="4000" dirty="0" err="1">
                <a:latin typeface="Arial Rounded MT Bold" panose="020F0704030504030204" pitchFamily="34" charset="0"/>
              </a:rPr>
              <a:t>nou</a:t>
            </a:r>
            <a:r>
              <a:rPr lang="fr-FR" sz="4000" dirty="0">
                <a:latin typeface="Arial Rounded MT Bold" panose="020F0704030504030204" pitchFamily="34" charset="0"/>
              </a:rPr>
              <a:t> gin </a:t>
            </a:r>
            <a:r>
              <a:rPr lang="fr-FR" sz="4000" dirty="0" err="1">
                <a:latin typeface="Arial Rounded MT Bold" panose="020F0704030504030204" pitchFamily="34" charset="0"/>
              </a:rPr>
              <a:t>defo</a:t>
            </a:r>
            <a:r>
              <a:rPr lang="fr-FR" sz="4000" dirty="0">
                <a:latin typeface="Arial Rounded MT Bold" panose="020F0704030504030204" pitchFamily="34" charset="0"/>
              </a:rPr>
              <a:t>.</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Ou </a:t>
            </a:r>
            <a:r>
              <a:rPr lang="fr-FR" sz="4000" dirty="0" err="1">
                <a:latin typeface="Arial Rounded MT Bold" panose="020F0704030504030204" pitchFamily="34" charset="0"/>
              </a:rPr>
              <a:t>rinmin</a:t>
            </a:r>
            <a:r>
              <a:rPr lang="fr-FR" sz="4000" dirty="0">
                <a:latin typeface="Arial Rounded MT Bold" panose="020F0704030504030204" pitchFamily="34" charset="0"/>
              </a:rPr>
              <a:t> </a:t>
            </a:r>
            <a:r>
              <a:rPr lang="fr-FR" sz="4000" dirty="0" err="1">
                <a:latin typeface="Arial Rounded MT Bold" panose="020F0704030504030204" pitchFamily="34" charset="0"/>
              </a:rPr>
              <a:t>nou</a:t>
            </a:r>
            <a:r>
              <a:rPr lang="fr-FR" sz="4000" dirty="0">
                <a:latin typeface="Arial Rounded MT Bold" panose="020F0704030504030204" pitchFamily="34" charset="0"/>
              </a:rPr>
              <a:t>, min an </a:t>
            </a:r>
            <a:r>
              <a:rPr lang="fr-FR" sz="4000" dirty="0" err="1">
                <a:latin typeface="Arial Rounded MT Bold" panose="020F0704030504030204" pitchFamily="34" charset="0"/>
              </a:rPr>
              <a:t>minm</a:t>
            </a:r>
            <a:r>
              <a:rPr lang="fr-FR" sz="4000" dirty="0">
                <a:latin typeface="Arial Rounded MT Bold" panose="020F0704030504030204" pitchFamily="34" charset="0"/>
              </a:rPr>
              <a:t> tan </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Ou </a:t>
            </a:r>
            <a:r>
              <a:rPr lang="fr-FR" sz="4000" dirty="0" err="1">
                <a:latin typeface="Arial Rounded MT Bold" panose="020F0704030504030204" pitchFamily="34" charset="0"/>
              </a:rPr>
              <a:t>rayi</a:t>
            </a:r>
            <a:r>
              <a:rPr lang="fr-FR" sz="4000" dirty="0">
                <a:latin typeface="Arial Rounded MT Bold" panose="020F0704030504030204" pitchFamily="34" charset="0"/>
              </a:rPr>
              <a:t> péché </a:t>
            </a:r>
            <a:r>
              <a:rPr lang="fr-FR" sz="4000" dirty="0" err="1">
                <a:latin typeface="Arial Rounded MT Bold" panose="020F0704030504030204" pitchFamily="34" charset="0"/>
              </a:rPr>
              <a:t>nou</a:t>
            </a:r>
            <a:r>
              <a:rPr lang="fr-FR" sz="4000" dirty="0">
                <a:latin typeface="Arial Rounded MT Bold" panose="020F0704030504030204" pitchFamily="34" charset="0"/>
              </a:rPr>
              <a:t>.</a:t>
            </a:r>
            <a:endParaRPr lang="en-US" sz="4000" dirty="0">
              <a:latin typeface="Arial Rounded MT Bold" panose="020F0704030504030204" pitchFamily="34" charset="0"/>
            </a:endParaRPr>
          </a:p>
          <a:p>
            <a:pPr marL="0" indent="0" algn="ctr">
              <a:buNone/>
            </a:pPr>
            <a:r>
              <a:rPr lang="fr-FR" sz="4000" dirty="0">
                <a:solidFill>
                  <a:srgbClr val="0000CC"/>
                </a:solidFill>
                <a:latin typeface="Arial Rounded MT Bold" panose="020F0704030504030204" pitchFamily="34" charset="0"/>
              </a:rPr>
              <a:t>3. </a:t>
            </a:r>
            <a:endParaRPr lang="en-US" sz="4000" dirty="0">
              <a:solidFill>
                <a:srgbClr val="0000CC"/>
              </a:solidFill>
              <a:latin typeface="Arial Rounded MT Bold" panose="020F0704030504030204" pitchFamily="34" charset="0"/>
            </a:endParaRPr>
          </a:p>
          <a:p>
            <a:pPr marL="0" indent="0" algn="ctr">
              <a:buNone/>
            </a:pPr>
            <a:r>
              <a:rPr lang="fr-FR" sz="4000" dirty="0">
                <a:solidFill>
                  <a:srgbClr val="0000CC"/>
                </a:solidFill>
                <a:latin typeface="Arial Rounded MT Bold" panose="020F0704030504030204" pitchFamily="34" charset="0"/>
              </a:rPr>
              <a:t>Tout pansé yo </a:t>
            </a:r>
            <a:r>
              <a:rPr lang="fr-FR" sz="4000" dirty="0" err="1">
                <a:solidFill>
                  <a:srgbClr val="0000CC"/>
                </a:solidFill>
                <a:latin typeface="Arial Rounded MT Bold" panose="020F0704030504030204" pitchFamily="34" charset="0"/>
              </a:rPr>
              <a:t>ki</a:t>
            </a:r>
            <a:r>
              <a:rPr lang="fr-FR" sz="4000" dirty="0">
                <a:solidFill>
                  <a:srgbClr val="0000CC"/>
                </a:solidFill>
                <a:latin typeface="Arial Rounded MT Bold" panose="020F0704030504030204" pitchFamily="34" charset="0"/>
              </a:rPr>
              <a:t> nan tout </a:t>
            </a:r>
            <a:r>
              <a:rPr lang="fr-FR" sz="4000" dirty="0" err="1">
                <a:solidFill>
                  <a:srgbClr val="0000CC"/>
                </a:solidFill>
                <a:latin typeface="Arial Rounded MT Bold" panose="020F0704030504030204" pitchFamily="34" charset="0"/>
              </a:rPr>
              <a:t>kè</a:t>
            </a:r>
            <a:r>
              <a:rPr lang="fr-FR" sz="4000" dirty="0">
                <a:solidFill>
                  <a:srgbClr val="0000CC"/>
                </a:solidFill>
                <a:latin typeface="Arial Rounded MT Bold" panose="020F0704030504030204" pitchFamily="34" charset="0"/>
              </a:rPr>
              <a:t> </a:t>
            </a:r>
            <a:endParaRPr lang="en-US" sz="4000" dirty="0">
              <a:solidFill>
                <a:srgbClr val="0000CC"/>
              </a:solidFill>
              <a:latin typeface="Arial Rounded MT Bold" panose="020F0704030504030204" pitchFamily="34" charset="0"/>
            </a:endParaRPr>
          </a:p>
          <a:p>
            <a:pPr marL="0" indent="0" algn="ctr">
              <a:buNone/>
            </a:pPr>
            <a:r>
              <a:rPr lang="fr-FR" sz="4000" dirty="0">
                <a:solidFill>
                  <a:srgbClr val="0000CC"/>
                </a:solidFill>
                <a:latin typeface="Arial Rounded MT Bold" panose="020F0704030504030204" pitchFamily="34" charset="0"/>
              </a:rPr>
              <a:t>Pa </a:t>
            </a:r>
            <a:r>
              <a:rPr lang="fr-FR" sz="4000" dirty="0" err="1">
                <a:solidFill>
                  <a:srgbClr val="0000CC"/>
                </a:solidFill>
                <a:latin typeface="Arial Rounded MT Bold" panose="020F0704030504030204" pitchFamily="34" charset="0"/>
              </a:rPr>
              <a:t>kaché</a:t>
            </a:r>
            <a:r>
              <a:rPr lang="fr-FR" sz="4000" dirty="0">
                <a:solidFill>
                  <a:srgbClr val="0000CC"/>
                </a:solidFill>
                <a:latin typeface="Arial Rounded MT Bold" panose="020F0704030504030204" pitchFamily="34" charset="0"/>
              </a:rPr>
              <a:t> </a:t>
            </a:r>
            <a:r>
              <a:rPr lang="fr-FR" sz="4000" dirty="0" err="1">
                <a:solidFill>
                  <a:srgbClr val="0000CC"/>
                </a:solidFill>
                <a:latin typeface="Arial Rounded MT Bold" panose="020F0704030504030204" pitchFamily="34" charset="0"/>
              </a:rPr>
              <a:t>devan</a:t>
            </a:r>
            <a:r>
              <a:rPr lang="fr-FR" sz="4000" dirty="0">
                <a:solidFill>
                  <a:srgbClr val="0000CC"/>
                </a:solidFill>
                <a:latin typeface="Arial Rounded MT Bold" panose="020F0704030504030204" pitchFamily="34" charset="0"/>
              </a:rPr>
              <a:t> Ou,</a:t>
            </a:r>
            <a:endParaRPr lang="en-US" sz="4000" dirty="0">
              <a:solidFill>
                <a:srgbClr val="0000CC"/>
              </a:solidFill>
              <a:latin typeface="Arial Rounded MT Bold" panose="020F0704030504030204" pitchFamily="34" charset="0"/>
            </a:endParaRPr>
          </a:p>
          <a:p>
            <a:pPr marL="0" indent="0" algn="ctr">
              <a:buNone/>
            </a:pPr>
            <a:r>
              <a:rPr lang="fr-FR" sz="4000" dirty="0">
                <a:solidFill>
                  <a:srgbClr val="0000CC"/>
                </a:solidFill>
                <a:latin typeface="Arial Rounded MT Bold" panose="020F0704030504030204" pitchFamily="34" charset="0"/>
              </a:rPr>
              <a:t>Ou </a:t>
            </a:r>
            <a:r>
              <a:rPr lang="fr-FR" sz="4000" dirty="0" err="1">
                <a:solidFill>
                  <a:srgbClr val="0000CC"/>
                </a:solidFill>
                <a:latin typeface="Arial Rounded MT Bold" panose="020F0704030504030204" pitchFamily="34" charset="0"/>
              </a:rPr>
              <a:t>konnin</a:t>
            </a:r>
            <a:r>
              <a:rPr lang="fr-FR" sz="4000" dirty="0">
                <a:solidFill>
                  <a:srgbClr val="0000CC"/>
                </a:solidFill>
                <a:latin typeface="Arial Rounded MT Bold" panose="020F0704030504030204" pitchFamily="34" charset="0"/>
              </a:rPr>
              <a:t> tout, Ou </a:t>
            </a:r>
            <a:r>
              <a:rPr lang="fr-FR" sz="4000" dirty="0" err="1">
                <a:solidFill>
                  <a:srgbClr val="0000CC"/>
                </a:solidFill>
                <a:latin typeface="Arial Rounded MT Bold" panose="020F0704030504030204" pitchFamily="34" charset="0"/>
              </a:rPr>
              <a:t>ouè</a:t>
            </a:r>
            <a:r>
              <a:rPr lang="fr-FR" sz="4000" dirty="0">
                <a:solidFill>
                  <a:srgbClr val="0000CC"/>
                </a:solidFill>
                <a:latin typeface="Arial Rounded MT Bold" panose="020F0704030504030204" pitchFamily="34" charset="0"/>
              </a:rPr>
              <a:t> tout </a:t>
            </a:r>
            <a:r>
              <a:rPr lang="fr-FR" sz="4000" dirty="0" err="1">
                <a:solidFill>
                  <a:srgbClr val="0000CC"/>
                </a:solidFill>
                <a:latin typeface="Arial Rounded MT Bold" panose="020F0704030504030204" pitchFamily="34" charset="0"/>
              </a:rPr>
              <a:t>klè</a:t>
            </a:r>
            <a:r>
              <a:rPr lang="fr-FR" sz="4000" dirty="0">
                <a:solidFill>
                  <a:srgbClr val="0000CC"/>
                </a:solidFill>
                <a:latin typeface="Arial Rounded MT Bold" panose="020F0704030504030204" pitchFamily="34" charset="0"/>
              </a:rPr>
              <a:t>, </a:t>
            </a:r>
            <a:endParaRPr lang="en-US" sz="4000" dirty="0">
              <a:solidFill>
                <a:srgbClr val="0000CC"/>
              </a:solidFill>
              <a:latin typeface="Arial Rounded MT Bold" panose="020F0704030504030204" pitchFamily="34" charset="0"/>
            </a:endParaRPr>
          </a:p>
          <a:p>
            <a:pPr marL="0" indent="0" algn="ctr">
              <a:buNone/>
            </a:pPr>
            <a:r>
              <a:rPr lang="fr-FR" sz="4000" dirty="0">
                <a:solidFill>
                  <a:srgbClr val="0000CC"/>
                </a:solidFill>
                <a:latin typeface="Arial Rounded MT Bold" panose="020F0704030504030204" pitchFamily="34" charset="0"/>
              </a:rPr>
              <a:t>Pa gin </a:t>
            </a:r>
            <a:r>
              <a:rPr lang="fr-FR" sz="4000" dirty="0" err="1">
                <a:solidFill>
                  <a:srgbClr val="0000CC"/>
                </a:solidFill>
                <a:latin typeface="Arial Rounded MT Bold" panose="020F0704030504030204" pitchFamily="34" charset="0"/>
              </a:rPr>
              <a:t>sékrè</a:t>
            </a:r>
            <a:r>
              <a:rPr lang="fr-FR" sz="4000" dirty="0">
                <a:solidFill>
                  <a:srgbClr val="0000CC"/>
                </a:solidFill>
                <a:latin typeface="Arial Rounded MT Bold" panose="020F0704030504030204" pitchFamily="34" charset="0"/>
              </a:rPr>
              <a:t> pou Dye.</a:t>
            </a:r>
            <a:endParaRPr lang="en-US" sz="4000" dirty="0">
              <a:solidFill>
                <a:srgbClr val="0000CC"/>
              </a:solidFill>
              <a:latin typeface="Arial Rounded MT Bold" panose="020F0704030504030204" pitchFamily="34" charset="0"/>
            </a:endParaRPr>
          </a:p>
          <a:p>
            <a:pPr marL="0" indent="0" algn="ctr">
              <a:buNone/>
            </a:pPr>
            <a:endParaRPr lang="en-US" dirty="0">
              <a:latin typeface="Arial Rounded MT Bold" panose="020F0704030504030204" pitchFamily="34" charset="0"/>
            </a:endParaRPr>
          </a:p>
        </p:txBody>
      </p:sp>
    </p:spTree>
    <p:extLst>
      <p:ext uri="{BB962C8B-B14F-4D97-AF65-F5344CB8AC3E}">
        <p14:creationId xmlns:p14="http://schemas.microsoft.com/office/powerpoint/2010/main" val="23784653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C8CC23-89B6-5516-0018-40B763C5AE1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074157C-C6AE-0E25-1855-B9F5166CE220}"/>
              </a:ext>
            </a:extLst>
          </p:cNvPr>
          <p:cNvSpPr>
            <a:spLocks noGrp="1"/>
          </p:cNvSpPr>
          <p:nvPr>
            <p:ph sz="quarter" idx="1"/>
          </p:nvPr>
        </p:nvSpPr>
        <p:spPr>
          <a:xfrm>
            <a:off x="0" y="0"/>
            <a:ext cx="9144000" cy="6858000"/>
          </a:xfrm>
          <a:solidFill>
            <a:srgbClr val="66FFFF"/>
          </a:solidFill>
        </p:spPr>
        <p:txBody>
          <a:bodyPr>
            <a:normAutofit/>
          </a:bodyPr>
          <a:lstStyle/>
          <a:p>
            <a:pPr marL="0" indent="0" algn="ctr">
              <a:buNone/>
            </a:pPr>
            <a:r>
              <a:rPr lang="fr-FR" dirty="0">
                <a:latin typeface="Arial Rounded MT Bold" panose="020F0704030504030204" pitchFamily="34" charset="0"/>
              </a:rPr>
              <a:t>4.</a:t>
            </a:r>
            <a:endParaRPr lang="en-US" dirty="0">
              <a:latin typeface="Arial Rounded MT Bold" panose="020F0704030504030204" pitchFamily="34" charset="0"/>
            </a:endParaRPr>
          </a:p>
          <a:p>
            <a:pPr marL="0" indent="0" algn="ctr">
              <a:buNone/>
            </a:pPr>
            <a:r>
              <a:rPr lang="fr-FR" sz="4000" dirty="0" err="1">
                <a:latin typeface="Arial Rounded MT Bold" panose="020F0704030504030204" pitchFamily="34" charset="0"/>
              </a:rPr>
              <a:t>Malgre</a:t>
            </a:r>
            <a:r>
              <a:rPr lang="fr-FR" sz="4000" dirty="0">
                <a:latin typeface="Arial Rounded MT Bold" panose="020F0704030504030204" pitchFamily="34" charset="0"/>
              </a:rPr>
              <a:t> </a:t>
            </a:r>
            <a:r>
              <a:rPr lang="fr-FR" sz="4000" dirty="0" err="1">
                <a:latin typeface="Arial Rounded MT Bold" panose="020F0704030504030204" pitchFamily="34" charset="0"/>
              </a:rPr>
              <a:t>nou</a:t>
            </a:r>
            <a:r>
              <a:rPr lang="fr-FR" sz="4000" dirty="0">
                <a:latin typeface="Arial Rounded MT Bold" panose="020F0704030504030204" pitchFamily="34" charset="0"/>
              </a:rPr>
              <a:t> </a:t>
            </a:r>
            <a:r>
              <a:rPr lang="fr-FR" sz="4000" dirty="0" err="1">
                <a:latin typeface="Arial Rounded MT Bold" panose="020F0704030504030204" pitchFamily="34" charset="0"/>
              </a:rPr>
              <a:t>fèb</a:t>
            </a:r>
            <a:r>
              <a:rPr lang="fr-FR" sz="4000" dirty="0">
                <a:latin typeface="Arial Rounded MT Bold" panose="020F0704030504030204" pitchFamily="34" charset="0"/>
              </a:rPr>
              <a:t> </a:t>
            </a:r>
            <a:r>
              <a:rPr lang="fr-FR" sz="4000" dirty="0" err="1">
                <a:latin typeface="Arial Rounded MT Bold" panose="020F0704030504030204" pitchFamily="34" charset="0"/>
              </a:rPr>
              <a:t>pa</a:t>
            </a:r>
            <a:r>
              <a:rPr lang="fr-FR" sz="4000" dirty="0">
                <a:latin typeface="Arial Rounded MT Bold" panose="020F0704030504030204" pitchFamily="34" charset="0"/>
              </a:rPr>
              <a:t> bon du </a:t>
            </a:r>
            <a:r>
              <a:rPr lang="fr-FR" sz="4000" dirty="0" err="1">
                <a:latin typeface="Arial Rounded MT Bold" panose="020F0704030504030204" pitchFamily="34" charset="0"/>
              </a:rPr>
              <a:t>tou</a:t>
            </a:r>
            <a:r>
              <a:rPr lang="fr-FR" sz="4000" dirty="0">
                <a:latin typeface="Arial Rounded MT Bold" panose="020F0704030504030204" pitchFamily="34" charset="0"/>
              </a:rPr>
              <a:t>, </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Ou kite-n sévi ou.</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Tout </a:t>
            </a:r>
            <a:r>
              <a:rPr lang="fr-FR" sz="4000" dirty="0" err="1">
                <a:latin typeface="Arial Rounded MT Bold" panose="020F0704030504030204" pitchFamily="34" charset="0"/>
              </a:rPr>
              <a:t>kado</a:t>
            </a:r>
            <a:r>
              <a:rPr lang="fr-FR" sz="4000" dirty="0">
                <a:latin typeface="Arial Rounded MT Bold" panose="020F0704030504030204" pitchFamily="34" charset="0"/>
              </a:rPr>
              <a:t> </a:t>
            </a:r>
            <a:r>
              <a:rPr lang="fr-FR" sz="4000" dirty="0" err="1">
                <a:latin typeface="Arial Rounded MT Bold" panose="020F0704030504030204" pitchFamily="34" charset="0"/>
              </a:rPr>
              <a:t>nou</a:t>
            </a:r>
            <a:r>
              <a:rPr lang="fr-FR" sz="4000" dirty="0">
                <a:latin typeface="Arial Rounded MT Bold" panose="020F0704030504030204" pitchFamily="34" charset="0"/>
              </a:rPr>
              <a:t> </a:t>
            </a:r>
            <a:r>
              <a:rPr lang="fr-FR" sz="4000" dirty="0" err="1">
                <a:latin typeface="Arial Rounded MT Bold" panose="020F0704030504030204" pitchFamily="34" charset="0"/>
              </a:rPr>
              <a:t>ofri</a:t>
            </a:r>
            <a:r>
              <a:rPr lang="fr-FR" sz="4000" dirty="0">
                <a:latin typeface="Arial Rounded MT Bold" panose="020F0704030504030204" pitchFamily="34" charset="0"/>
              </a:rPr>
              <a:t> </a:t>
            </a:r>
            <a:r>
              <a:rPr lang="fr-FR" sz="4000" dirty="0" err="1">
                <a:latin typeface="Arial Rounded MT Bold" panose="020F0704030504030204" pitchFamily="34" charset="0"/>
              </a:rPr>
              <a:t>ba</a:t>
            </a:r>
            <a:r>
              <a:rPr lang="fr-FR" sz="4000" dirty="0">
                <a:latin typeface="Arial Rounded MT Bold" panose="020F0704030504030204" pitchFamily="34" charset="0"/>
              </a:rPr>
              <a:t> ou, </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Ou </a:t>
            </a:r>
            <a:r>
              <a:rPr lang="fr-FR" sz="4000" dirty="0" err="1">
                <a:latin typeface="Arial Rounded MT Bold" panose="020F0704030504030204" pitchFamily="34" charset="0"/>
              </a:rPr>
              <a:t>pa</a:t>
            </a:r>
            <a:r>
              <a:rPr lang="fr-FR" sz="4000" dirty="0">
                <a:latin typeface="Arial Rounded MT Bold" panose="020F0704030504030204" pitchFamily="34" charset="0"/>
              </a:rPr>
              <a:t> </a:t>
            </a:r>
            <a:r>
              <a:rPr lang="fr-FR" sz="4000" dirty="0" err="1">
                <a:latin typeface="Arial Rounded MT Bold" panose="020F0704030504030204" pitchFamily="34" charset="0"/>
              </a:rPr>
              <a:t>réfuzé</a:t>
            </a:r>
            <a:r>
              <a:rPr lang="fr-FR" sz="4000" dirty="0">
                <a:latin typeface="Arial Rounded MT Bold" panose="020F0704030504030204" pitchFamily="34" charset="0"/>
              </a:rPr>
              <a:t> yo.</a:t>
            </a:r>
            <a:endParaRPr lang="en-US" sz="4000" dirty="0">
              <a:latin typeface="Arial Rounded MT Bold" panose="020F0704030504030204" pitchFamily="34" charset="0"/>
            </a:endParaRPr>
          </a:p>
          <a:p>
            <a:pPr marL="0" indent="0" algn="ctr">
              <a:buNone/>
            </a:pPr>
            <a:r>
              <a:rPr lang="fr-FR" sz="4000" dirty="0">
                <a:solidFill>
                  <a:srgbClr val="0000CC"/>
                </a:solidFill>
                <a:latin typeface="Arial Rounded MT Bold" panose="020F0704030504030204" pitchFamily="34" charset="0"/>
              </a:rPr>
              <a:t>5. </a:t>
            </a:r>
            <a:endParaRPr lang="en-US" sz="4000" dirty="0">
              <a:solidFill>
                <a:srgbClr val="0000CC"/>
              </a:solidFill>
              <a:latin typeface="Arial Rounded MT Bold" panose="020F0704030504030204" pitchFamily="34" charset="0"/>
            </a:endParaRPr>
          </a:p>
          <a:p>
            <a:pPr marL="0" indent="0" algn="ctr">
              <a:buNone/>
            </a:pPr>
            <a:r>
              <a:rPr lang="fr-FR" sz="4000" dirty="0" err="1">
                <a:solidFill>
                  <a:srgbClr val="0000CC"/>
                </a:solidFill>
                <a:latin typeface="Arial Rounded MT Bold" panose="020F0704030504030204" pitchFamily="34" charset="0"/>
              </a:rPr>
              <a:t>Angnin</a:t>
            </a:r>
            <a:r>
              <a:rPr lang="fr-FR" sz="4000" dirty="0">
                <a:solidFill>
                  <a:srgbClr val="0000CC"/>
                </a:solidFill>
                <a:latin typeface="Arial Rounded MT Bold" panose="020F0704030504030204" pitchFamily="34" charset="0"/>
              </a:rPr>
              <a:t> </a:t>
            </a:r>
            <a:r>
              <a:rPr lang="fr-FR" sz="4000" dirty="0" err="1">
                <a:solidFill>
                  <a:srgbClr val="0000CC"/>
                </a:solidFill>
                <a:latin typeface="Arial Rounded MT Bold" panose="020F0704030504030204" pitchFamily="34" charset="0"/>
              </a:rPr>
              <a:t>pa</a:t>
            </a:r>
            <a:r>
              <a:rPr lang="fr-FR" sz="4000" dirty="0">
                <a:solidFill>
                  <a:srgbClr val="0000CC"/>
                </a:solidFill>
                <a:latin typeface="Arial Rounded MT Bold" panose="020F0704030504030204" pitchFamily="34" charset="0"/>
              </a:rPr>
              <a:t> bon, </a:t>
            </a:r>
            <a:r>
              <a:rPr lang="fr-FR" sz="4000" dirty="0" err="1">
                <a:solidFill>
                  <a:srgbClr val="0000CC"/>
                </a:solidFill>
                <a:latin typeface="Arial Rounded MT Bold" panose="020F0704030504030204" pitchFamily="34" charset="0"/>
              </a:rPr>
              <a:t>lè</a:t>
            </a:r>
            <a:r>
              <a:rPr lang="fr-FR" sz="4000" dirty="0">
                <a:solidFill>
                  <a:srgbClr val="0000CC"/>
                </a:solidFill>
                <a:latin typeface="Arial Rounded MT Bold" panose="020F0704030504030204" pitchFamily="34" charset="0"/>
              </a:rPr>
              <a:t> ou </a:t>
            </a:r>
            <a:r>
              <a:rPr lang="fr-FR" sz="4000" dirty="0" err="1">
                <a:solidFill>
                  <a:srgbClr val="0000CC"/>
                </a:solidFill>
                <a:latin typeface="Arial Rounded MT Bold" panose="020F0704030504030204" pitchFamily="34" charset="0"/>
              </a:rPr>
              <a:t>pa</a:t>
            </a:r>
            <a:r>
              <a:rPr lang="fr-FR" sz="4000" dirty="0">
                <a:solidFill>
                  <a:srgbClr val="0000CC"/>
                </a:solidFill>
                <a:latin typeface="Arial Rounded MT Bold" panose="020F0704030504030204" pitchFamily="34" charset="0"/>
              </a:rPr>
              <a:t> la, </a:t>
            </a:r>
            <a:endParaRPr lang="en-US" sz="4000" dirty="0">
              <a:solidFill>
                <a:srgbClr val="0000CC"/>
              </a:solidFill>
              <a:latin typeface="Arial Rounded MT Bold" panose="020F0704030504030204" pitchFamily="34" charset="0"/>
            </a:endParaRPr>
          </a:p>
          <a:p>
            <a:pPr marL="0" indent="0" algn="ctr">
              <a:buNone/>
            </a:pPr>
            <a:r>
              <a:rPr lang="fr-FR" sz="4000" dirty="0">
                <a:solidFill>
                  <a:srgbClr val="0000CC"/>
                </a:solidFill>
                <a:latin typeface="Arial Rounded MT Bold" panose="020F0704030504030204" pitchFamily="34" charset="0"/>
              </a:rPr>
              <a:t>San ou tout </a:t>
            </a:r>
            <a:r>
              <a:rPr lang="fr-FR" sz="4000" dirty="0" err="1">
                <a:solidFill>
                  <a:srgbClr val="0000CC"/>
                </a:solidFill>
                <a:latin typeface="Arial Rounded MT Bold" panose="020F0704030504030204" pitchFamily="34" charset="0"/>
              </a:rPr>
              <a:t>travay</a:t>
            </a:r>
            <a:r>
              <a:rPr lang="fr-FR" sz="4000" dirty="0">
                <a:solidFill>
                  <a:srgbClr val="0000CC"/>
                </a:solidFill>
                <a:latin typeface="Arial Rounded MT Bold" panose="020F0704030504030204" pitchFamily="34" charset="0"/>
              </a:rPr>
              <a:t> vin.</a:t>
            </a:r>
            <a:endParaRPr lang="en-US" sz="4000" dirty="0">
              <a:solidFill>
                <a:srgbClr val="0000CC"/>
              </a:solidFill>
              <a:latin typeface="Arial Rounded MT Bold" panose="020F0704030504030204" pitchFamily="34" charset="0"/>
            </a:endParaRPr>
          </a:p>
          <a:p>
            <a:pPr marL="0" indent="0" algn="ctr">
              <a:buNone/>
            </a:pPr>
            <a:r>
              <a:rPr lang="fr-FR" sz="4000" dirty="0" err="1">
                <a:solidFill>
                  <a:srgbClr val="0000CC"/>
                </a:solidFill>
                <a:latin typeface="Arial Rounded MT Bold" panose="020F0704030504030204" pitchFamily="34" charset="0"/>
              </a:rPr>
              <a:t>Lonbraj</a:t>
            </a:r>
            <a:r>
              <a:rPr lang="fr-FR" sz="4000" dirty="0">
                <a:solidFill>
                  <a:srgbClr val="0000CC"/>
                </a:solidFill>
                <a:latin typeface="Arial Rounded MT Bold" panose="020F0704030504030204" pitchFamily="34" charset="0"/>
              </a:rPr>
              <a:t> </a:t>
            </a:r>
            <a:r>
              <a:rPr lang="fr-FR" sz="4000" dirty="0" err="1">
                <a:solidFill>
                  <a:srgbClr val="0000CC"/>
                </a:solidFill>
                <a:latin typeface="Arial Rounded MT Bold" panose="020F0704030504030204" pitchFamily="34" charset="0"/>
              </a:rPr>
              <a:t>koua</a:t>
            </a:r>
            <a:r>
              <a:rPr lang="fr-FR" sz="4000" dirty="0">
                <a:solidFill>
                  <a:srgbClr val="0000CC"/>
                </a:solidFill>
                <a:latin typeface="Arial Rounded MT Bold" panose="020F0704030504030204" pitchFamily="34" charset="0"/>
              </a:rPr>
              <a:t> ou pi </a:t>
            </a:r>
            <a:r>
              <a:rPr lang="fr-FR" sz="4000" dirty="0" err="1">
                <a:solidFill>
                  <a:srgbClr val="0000CC"/>
                </a:solidFill>
                <a:latin typeface="Arial Rounded MT Bold" panose="020F0704030504030204" pitchFamily="34" charset="0"/>
              </a:rPr>
              <a:t>bèl</a:t>
            </a:r>
            <a:r>
              <a:rPr lang="fr-FR" sz="4000" dirty="0">
                <a:solidFill>
                  <a:srgbClr val="0000CC"/>
                </a:solidFill>
                <a:latin typeface="Arial Rounded MT Bold" panose="020F0704030504030204" pitchFamily="34" charset="0"/>
              </a:rPr>
              <a:t> pou </a:t>
            </a:r>
            <a:r>
              <a:rPr lang="fr-FR" sz="4000" dirty="0" err="1">
                <a:solidFill>
                  <a:srgbClr val="0000CC"/>
                </a:solidFill>
                <a:latin typeface="Arial Rounded MT Bold" panose="020F0704030504030204" pitchFamily="34" charset="0"/>
              </a:rPr>
              <a:t>nou</a:t>
            </a:r>
            <a:r>
              <a:rPr lang="fr-FR" sz="4000" dirty="0">
                <a:solidFill>
                  <a:srgbClr val="0000CC"/>
                </a:solidFill>
                <a:latin typeface="Arial Rounded MT Bold" panose="020F0704030504030204" pitchFamily="34" charset="0"/>
              </a:rPr>
              <a:t> </a:t>
            </a:r>
            <a:endParaRPr lang="en-US" sz="4000" dirty="0">
              <a:solidFill>
                <a:srgbClr val="0000CC"/>
              </a:solidFill>
              <a:latin typeface="Arial Rounded MT Bold" panose="020F0704030504030204" pitchFamily="34" charset="0"/>
            </a:endParaRPr>
          </a:p>
          <a:p>
            <a:pPr marL="0" indent="0" algn="ctr">
              <a:buNone/>
            </a:pPr>
            <a:r>
              <a:rPr lang="fr-FR" sz="4000" dirty="0" err="1">
                <a:solidFill>
                  <a:srgbClr val="0000CC"/>
                </a:solidFill>
                <a:latin typeface="Arial Rounded MT Bold" panose="020F0704030504030204" pitchFamily="34" charset="0"/>
              </a:rPr>
              <a:t>Pasé</a:t>
            </a:r>
            <a:r>
              <a:rPr lang="fr-FR" sz="4000" dirty="0">
                <a:solidFill>
                  <a:srgbClr val="0000CC"/>
                </a:solidFill>
                <a:latin typeface="Arial Rounded MT Bold" panose="020F0704030504030204" pitchFamily="34" charset="0"/>
              </a:rPr>
              <a:t> </a:t>
            </a:r>
            <a:r>
              <a:rPr lang="fr-FR" sz="4000" dirty="0" err="1">
                <a:solidFill>
                  <a:srgbClr val="0000CC"/>
                </a:solidFill>
                <a:latin typeface="Arial Rounded MT Bold" panose="020F0704030504030204" pitchFamily="34" charset="0"/>
              </a:rPr>
              <a:t>lumiè</a:t>
            </a:r>
            <a:r>
              <a:rPr lang="fr-FR" sz="4000" dirty="0">
                <a:solidFill>
                  <a:srgbClr val="0000CC"/>
                </a:solidFill>
                <a:latin typeface="Arial Rounded MT Bold" panose="020F0704030504030204" pitchFamily="34" charset="0"/>
              </a:rPr>
              <a:t> </a:t>
            </a:r>
            <a:r>
              <a:rPr lang="fr-FR" sz="4000" dirty="0" err="1">
                <a:solidFill>
                  <a:srgbClr val="0000CC"/>
                </a:solidFill>
                <a:latin typeface="Arial Rounded MT Bold" panose="020F0704030504030204" pitchFamily="34" charset="0"/>
              </a:rPr>
              <a:t>solèy</a:t>
            </a:r>
            <a:r>
              <a:rPr lang="fr-FR" sz="4000" dirty="0">
                <a:solidFill>
                  <a:srgbClr val="0000CC"/>
                </a:solidFill>
                <a:latin typeface="Arial Rounded MT Bold" panose="020F0704030504030204" pitchFamily="34" charset="0"/>
              </a:rPr>
              <a:t>.</a:t>
            </a:r>
            <a:endParaRPr lang="en-US" sz="4000" dirty="0">
              <a:solidFill>
                <a:srgbClr val="0000CC"/>
              </a:solidFill>
              <a:latin typeface="Arial Rounded MT Bold" panose="020F0704030504030204" pitchFamily="34" charset="0"/>
            </a:endParaRPr>
          </a:p>
          <a:p>
            <a:pPr marL="0" indent="0" algn="ctr">
              <a:buNone/>
            </a:pPr>
            <a:endParaRPr lang="en-US" dirty="0">
              <a:latin typeface="Arial Rounded MT Bold" panose="020F0704030504030204" pitchFamily="34" charset="0"/>
            </a:endParaRPr>
          </a:p>
        </p:txBody>
      </p:sp>
    </p:spTree>
    <p:extLst>
      <p:ext uri="{BB962C8B-B14F-4D97-AF65-F5344CB8AC3E}">
        <p14:creationId xmlns:p14="http://schemas.microsoft.com/office/powerpoint/2010/main" val="28419419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7F2DCE-587C-6144-D437-B76CDEB2BFF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34F3152-A8AA-078E-9083-0D69D432FB19}"/>
              </a:ext>
            </a:extLst>
          </p:cNvPr>
          <p:cNvSpPr>
            <a:spLocks noGrp="1"/>
          </p:cNvSpPr>
          <p:nvPr>
            <p:ph sz="quarter" idx="1"/>
          </p:nvPr>
        </p:nvSpPr>
        <p:spPr>
          <a:xfrm>
            <a:off x="0" y="0"/>
            <a:ext cx="9144000" cy="6858000"/>
          </a:xfrm>
          <a:solidFill>
            <a:srgbClr val="66FFFF"/>
          </a:solidFill>
        </p:spPr>
        <p:txBody>
          <a:bodyPr>
            <a:normAutofit/>
          </a:bodyPr>
          <a:lstStyle/>
          <a:p>
            <a:pPr marL="0" indent="0" algn="ctr">
              <a:buNone/>
            </a:pPr>
            <a:r>
              <a:rPr lang="fr-FR" dirty="0">
                <a:latin typeface="Arial Rounded MT Bold" panose="020F0704030504030204" pitchFamily="34" charset="0"/>
              </a:rPr>
              <a:t>6. </a:t>
            </a:r>
            <a:endParaRPr lang="en-US" dirty="0">
              <a:latin typeface="Arial Rounded MT Bold" panose="020F0704030504030204" pitchFamily="34" charset="0"/>
            </a:endParaRPr>
          </a:p>
          <a:p>
            <a:pPr marL="0" indent="0" algn="ctr">
              <a:buNone/>
            </a:pPr>
            <a:r>
              <a:rPr lang="fr-FR" sz="4000" dirty="0">
                <a:latin typeface="Arial Rounded MT Bold" panose="020F0704030504030204" pitchFamily="34" charset="0"/>
              </a:rPr>
              <a:t>Ou </a:t>
            </a:r>
            <a:r>
              <a:rPr lang="fr-FR" sz="4000" dirty="0" err="1">
                <a:latin typeface="Arial Rounded MT Bold" panose="020F0704030504030204" pitchFamily="34" charset="0"/>
              </a:rPr>
              <a:t>sé</a:t>
            </a:r>
            <a:r>
              <a:rPr lang="fr-FR" sz="4000" dirty="0">
                <a:latin typeface="Arial Rounded MT Bold" panose="020F0704030504030204" pitchFamily="34" charset="0"/>
              </a:rPr>
              <a:t> </a:t>
            </a:r>
            <a:r>
              <a:rPr lang="fr-FR" sz="4000" dirty="0" err="1">
                <a:latin typeface="Arial Rounded MT Bold" panose="020F0704030504030204" pitchFamily="34" charset="0"/>
              </a:rPr>
              <a:t>zanmi</a:t>
            </a:r>
            <a:r>
              <a:rPr lang="fr-FR" sz="4000" dirty="0">
                <a:latin typeface="Arial Rounded MT Bold" panose="020F0704030504030204" pitchFamily="34" charset="0"/>
              </a:rPr>
              <a:t>-n, Fre </a:t>
            </a:r>
            <a:r>
              <a:rPr lang="fr-FR" sz="4000" dirty="0" err="1">
                <a:latin typeface="Arial Rounded MT Bold" panose="020F0704030504030204" pitchFamily="34" charset="0"/>
              </a:rPr>
              <a:t>nou</a:t>
            </a:r>
            <a:r>
              <a:rPr lang="fr-FR" sz="4000" dirty="0">
                <a:latin typeface="Arial Rounded MT Bold" panose="020F0704030504030204" pitchFamily="34" charset="0"/>
              </a:rPr>
              <a:t>, Met </a:t>
            </a:r>
            <a:r>
              <a:rPr lang="fr-FR" sz="4000" dirty="0" err="1">
                <a:latin typeface="Arial Rounded MT Bold" panose="020F0704030504030204" pitchFamily="34" charset="0"/>
              </a:rPr>
              <a:t>nou</a:t>
            </a:r>
            <a:r>
              <a:rPr lang="fr-FR" sz="4000" dirty="0">
                <a:latin typeface="Arial Rounded MT Bold" panose="020F0704030504030204" pitchFamily="34" charset="0"/>
              </a:rPr>
              <a:t>; </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Ki sa ou </a:t>
            </a:r>
            <a:r>
              <a:rPr lang="fr-FR" sz="4000" dirty="0" err="1">
                <a:latin typeface="Arial Rounded MT Bold" panose="020F0704030504030204" pitchFamily="34" charset="0"/>
              </a:rPr>
              <a:t>vle</a:t>
            </a:r>
            <a:r>
              <a:rPr lang="fr-FR" sz="4000" dirty="0">
                <a:latin typeface="Arial Rounded MT Bold" panose="020F0704030504030204" pitchFamily="34" charset="0"/>
              </a:rPr>
              <a:t> pou-n </a:t>
            </a:r>
            <a:r>
              <a:rPr lang="fr-FR" sz="4000" dirty="0" err="1">
                <a:latin typeface="Arial Rounded MT Bold" panose="020F0704030504030204" pitchFamily="34" charset="0"/>
              </a:rPr>
              <a:t>fè</a:t>
            </a:r>
            <a:r>
              <a:rPr lang="fr-FR" sz="4000" dirty="0">
                <a:latin typeface="Arial Rounded MT Bold" panose="020F0704030504030204" pitchFamily="34" charset="0"/>
              </a:rPr>
              <a:t>?</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Se </a:t>
            </a:r>
            <a:r>
              <a:rPr lang="fr-FR" sz="4000" dirty="0" err="1">
                <a:latin typeface="Arial Rounded MT Bold" panose="020F0704030504030204" pitchFamily="34" charset="0"/>
              </a:rPr>
              <a:t>pa</a:t>
            </a:r>
            <a:r>
              <a:rPr lang="fr-FR" sz="4000" dirty="0">
                <a:latin typeface="Arial Rounded MT Bold" panose="020F0704030504030204" pitchFamily="34" charset="0"/>
              </a:rPr>
              <a:t> nan rit ni </a:t>
            </a:r>
            <a:r>
              <a:rPr lang="fr-FR" sz="4000" dirty="0" err="1">
                <a:latin typeface="Arial Rounded MT Bold" panose="020F0704030504030204" pitchFamily="34" charset="0"/>
              </a:rPr>
              <a:t>form</a:t>
            </a:r>
            <a:r>
              <a:rPr lang="fr-FR" sz="4000" dirty="0">
                <a:latin typeface="Arial Rounded MT Bold" panose="020F0704030504030204" pitchFamily="34" charset="0"/>
              </a:rPr>
              <a:t> </a:t>
            </a:r>
            <a:r>
              <a:rPr lang="fr-FR" sz="4000" dirty="0" err="1">
                <a:latin typeface="Arial Rounded MT Bold" panose="020F0704030504030204" pitchFamily="34" charset="0"/>
              </a:rPr>
              <a:t>spésial</a:t>
            </a:r>
            <a:r>
              <a:rPr lang="fr-FR" sz="4000" dirty="0">
                <a:latin typeface="Arial Rounded MT Bold" panose="020F0704030504030204" pitchFamily="34" charset="0"/>
              </a:rPr>
              <a:t>, </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Se </a:t>
            </a:r>
            <a:r>
              <a:rPr lang="fr-FR" sz="4000" dirty="0" err="1">
                <a:latin typeface="Arial Rounded MT Bold" panose="020F0704030504030204" pitchFamily="34" charset="0"/>
              </a:rPr>
              <a:t>sèlman</a:t>
            </a:r>
            <a:r>
              <a:rPr lang="fr-FR" sz="4000" dirty="0">
                <a:latin typeface="Arial Rounded MT Bold" panose="020F0704030504030204" pitchFamily="34" charset="0"/>
              </a:rPr>
              <a:t> pou </a:t>
            </a:r>
            <a:r>
              <a:rPr lang="fr-FR" sz="4000" dirty="0" err="1">
                <a:latin typeface="Arial Rounded MT Bold" panose="020F0704030504030204" pitchFamily="34" charset="0"/>
              </a:rPr>
              <a:t>suiv</a:t>
            </a:r>
            <a:r>
              <a:rPr lang="fr-FR" sz="4000" dirty="0">
                <a:latin typeface="Arial Rounded MT Bold" panose="020F0704030504030204" pitchFamily="34" charset="0"/>
              </a:rPr>
              <a:t> ou.</a:t>
            </a:r>
            <a:endParaRPr lang="en-US" sz="4000" dirty="0">
              <a:latin typeface="Arial Rounded MT Bold" panose="020F0704030504030204" pitchFamily="34" charset="0"/>
            </a:endParaRPr>
          </a:p>
          <a:p>
            <a:pPr marL="0" indent="0" algn="ctr">
              <a:buNone/>
            </a:pPr>
            <a:r>
              <a:rPr lang="fr-FR" sz="4000" dirty="0">
                <a:solidFill>
                  <a:srgbClr val="0000CC"/>
                </a:solidFill>
                <a:latin typeface="Arial Rounded MT Bold" panose="020F0704030504030204" pitchFamily="34" charset="0"/>
              </a:rPr>
              <a:t>7. </a:t>
            </a:r>
            <a:endParaRPr lang="en-US" sz="4000" dirty="0">
              <a:solidFill>
                <a:srgbClr val="0000CC"/>
              </a:solidFill>
              <a:latin typeface="Arial Rounded MT Bold" panose="020F0704030504030204" pitchFamily="34" charset="0"/>
            </a:endParaRPr>
          </a:p>
          <a:p>
            <a:pPr marL="0" indent="0" algn="ctr">
              <a:buNone/>
            </a:pPr>
            <a:r>
              <a:rPr lang="fr-FR" sz="4000" dirty="0">
                <a:solidFill>
                  <a:srgbClr val="0000CC"/>
                </a:solidFill>
                <a:latin typeface="Arial Rounded MT Bold" panose="020F0704030504030204" pitchFamily="34" charset="0"/>
              </a:rPr>
              <a:t>Nou.pa </a:t>
            </a:r>
            <a:r>
              <a:rPr lang="fr-FR" sz="4000" dirty="0" err="1">
                <a:solidFill>
                  <a:srgbClr val="0000CC"/>
                </a:solidFill>
                <a:latin typeface="Arial Rounded MT Bold" panose="020F0704030504030204" pitchFamily="34" charset="0"/>
              </a:rPr>
              <a:t>ouè</a:t>
            </a:r>
            <a:r>
              <a:rPr lang="fr-FR" sz="4000" dirty="0">
                <a:solidFill>
                  <a:srgbClr val="0000CC"/>
                </a:solidFill>
                <a:latin typeface="Arial Rounded MT Bold" panose="020F0704030504030204" pitchFamily="34" charset="0"/>
              </a:rPr>
              <a:t> </a:t>
            </a:r>
            <a:r>
              <a:rPr lang="fr-FR" sz="4000" dirty="0" err="1">
                <a:solidFill>
                  <a:srgbClr val="0000CC"/>
                </a:solidFill>
                <a:latin typeface="Arial Rounded MT Bold" panose="020F0704030504030204" pitchFamily="34" charset="0"/>
              </a:rPr>
              <a:t>biin</a:t>
            </a:r>
            <a:r>
              <a:rPr lang="fr-FR" sz="4000" dirty="0">
                <a:solidFill>
                  <a:srgbClr val="0000CC"/>
                </a:solidFill>
                <a:latin typeface="Arial Rounded MT Bold" panose="020F0704030504030204" pitchFamily="34" charset="0"/>
              </a:rPr>
              <a:t>, ni </a:t>
            </a:r>
            <a:r>
              <a:rPr lang="fr-FR" sz="4000" dirty="0" err="1">
                <a:solidFill>
                  <a:srgbClr val="0000CC"/>
                </a:solidFill>
                <a:latin typeface="Arial Rounded MT Bold" panose="020F0704030504030204" pitchFamily="34" charset="0"/>
              </a:rPr>
              <a:t>tandé</a:t>
            </a:r>
            <a:r>
              <a:rPr lang="fr-FR" sz="4000" dirty="0">
                <a:solidFill>
                  <a:srgbClr val="0000CC"/>
                </a:solidFill>
                <a:latin typeface="Arial Rounded MT Bold" panose="020F0704030504030204" pitchFamily="34" charset="0"/>
              </a:rPr>
              <a:t> </a:t>
            </a:r>
            <a:r>
              <a:rPr lang="fr-FR" sz="4000" dirty="0" err="1">
                <a:solidFill>
                  <a:srgbClr val="0000CC"/>
                </a:solidFill>
                <a:latin typeface="Arial Rounded MT Bold" panose="020F0704030504030204" pitchFamily="34" charset="0"/>
              </a:rPr>
              <a:t>biin</a:t>
            </a:r>
            <a:r>
              <a:rPr lang="fr-FR" sz="4000" dirty="0">
                <a:solidFill>
                  <a:srgbClr val="0000CC"/>
                </a:solidFill>
                <a:latin typeface="Arial Rounded MT Bold" panose="020F0704030504030204" pitchFamily="34" charset="0"/>
              </a:rPr>
              <a:t>. </a:t>
            </a:r>
            <a:endParaRPr lang="en-US" sz="4000" dirty="0">
              <a:solidFill>
                <a:srgbClr val="0000CC"/>
              </a:solidFill>
              <a:latin typeface="Arial Rounded MT Bold" panose="020F0704030504030204" pitchFamily="34" charset="0"/>
            </a:endParaRPr>
          </a:p>
          <a:p>
            <a:pPr marL="0" indent="0" algn="ctr">
              <a:buNone/>
            </a:pPr>
            <a:r>
              <a:rPr lang="fr-FR" sz="4000" dirty="0">
                <a:solidFill>
                  <a:srgbClr val="0000CC"/>
                </a:solidFill>
                <a:latin typeface="Arial Rounded MT Bold" panose="020F0704030504030204" pitchFamily="34" charset="0"/>
              </a:rPr>
              <a:t>Nou </a:t>
            </a:r>
            <a:r>
              <a:rPr lang="fr-FR" sz="4000" dirty="0" err="1">
                <a:solidFill>
                  <a:srgbClr val="0000CC"/>
                </a:solidFill>
                <a:latin typeface="Arial Rounded MT Bold" panose="020F0704030504030204" pitchFamily="34" charset="0"/>
              </a:rPr>
              <a:t>pa</a:t>
            </a:r>
            <a:r>
              <a:rPr lang="fr-FR" sz="4000" dirty="0">
                <a:solidFill>
                  <a:srgbClr val="0000CC"/>
                </a:solidFill>
                <a:latin typeface="Arial Rounded MT Bold" panose="020F0704030504030204" pitchFamily="34" charset="0"/>
              </a:rPr>
              <a:t> </a:t>
            </a:r>
            <a:r>
              <a:rPr lang="fr-FR" sz="4000" dirty="0" err="1">
                <a:solidFill>
                  <a:srgbClr val="0000CC"/>
                </a:solidFill>
                <a:latin typeface="Arial Rounded MT Bold" panose="020F0704030504030204" pitchFamily="34" charset="0"/>
              </a:rPr>
              <a:t>konn</a:t>
            </a:r>
            <a:r>
              <a:rPr lang="fr-FR" sz="4000" dirty="0">
                <a:solidFill>
                  <a:srgbClr val="0000CC"/>
                </a:solidFill>
                <a:latin typeface="Arial Rounded MT Bold" panose="020F0704030504030204" pitchFamily="34" charset="0"/>
              </a:rPr>
              <a:t> prié </a:t>
            </a:r>
            <a:r>
              <a:rPr lang="fr-FR" sz="4000" dirty="0" err="1">
                <a:solidFill>
                  <a:srgbClr val="0000CC"/>
                </a:solidFill>
                <a:latin typeface="Arial Rounded MT Bold" panose="020F0704030504030204" pitchFamily="34" charset="0"/>
              </a:rPr>
              <a:t>biin</a:t>
            </a:r>
            <a:r>
              <a:rPr lang="fr-FR" sz="4000" dirty="0">
                <a:solidFill>
                  <a:srgbClr val="0000CC"/>
                </a:solidFill>
                <a:latin typeface="Arial Rounded MT Bold" panose="020F0704030504030204" pitchFamily="34" charset="0"/>
              </a:rPr>
              <a:t>.</a:t>
            </a:r>
            <a:endParaRPr lang="en-US" sz="4000" dirty="0">
              <a:solidFill>
                <a:srgbClr val="0000CC"/>
              </a:solidFill>
              <a:latin typeface="Arial Rounded MT Bold" panose="020F0704030504030204" pitchFamily="34" charset="0"/>
            </a:endParaRPr>
          </a:p>
          <a:p>
            <a:pPr marL="0" indent="0" algn="ctr">
              <a:buNone/>
            </a:pPr>
            <a:r>
              <a:rPr lang="fr-FR" sz="4000" dirty="0">
                <a:solidFill>
                  <a:srgbClr val="0000CC"/>
                </a:solidFill>
                <a:latin typeface="Arial Rounded MT Bold" panose="020F0704030504030204" pitchFamily="34" charset="0"/>
              </a:rPr>
              <a:t>Min tout, </a:t>
            </a:r>
            <a:r>
              <a:rPr lang="fr-FR" sz="4000" dirty="0" err="1">
                <a:solidFill>
                  <a:srgbClr val="0000CC"/>
                </a:solidFill>
                <a:latin typeface="Arial Rounded MT Bold" panose="020F0704030504030204" pitchFamily="34" charset="0"/>
              </a:rPr>
              <a:t>nou</a:t>
            </a:r>
            <a:r>
              <a:rPr lang="fr-FR" sz="4000" dirty="0">
                <a:solidFill>
                  <a:srgbClr val="0000CC"/>
                </a:solidFill>
                <a:latin typeface="Arial Rounded MT Bold" panose="020F0704030504030204" pitchFamily="34" charset="0"/>
              </a:rPr>
              <a:t> </a:t>
            </a:r>
            <a:r>
              <a:rPr lang="fr-FR" sz="4000" dirty="0" err="1">
                <a:solidFill>
                  <a:srgbClr val="0000CC"/>
                </a:solidFill>
                <a:latin typeface="Arial Rounded MT Bold" panose="020F0704030504030204" pitchFamily="34" charset="0"/>
              </a:rPr>
              <a:t>rékonnèt</a:t>
            </a:r>
            <a:r>
              <a:rPr lang="fr-FR" sz="4000" dirty="0">
                <a:solidFill>
                  <a:srgbClr val="0000CC"/>
                </a:solidFill>
                <a:latin typeface="Arial Rounded MT Bold" panose="020F0704030504030204" pitchFamily="34" charset="0"/>
              </a:rPr>
              <a:t> nan ou </a:t>
            </a:r>
            <a:endParaRPr lang="en-US" sz="4000" dirty="0">
              <a:solidFill>
                <a:srgbClr val="0000CC"/>
              </a:solidFill>
              <a:latin typeface="Arial Rounded MT Bold" panose="020F0704030504030204" pitchFamily="34" charset="0"/>
            </a:endParaRPr>
          </a:p>
          <a:p>
            <a:pPr marL="0" indent="0" algn="ctr">
              <a:buNone/>
            </a:pPr>
            <a:r>
              <a:rPr lang="fr-FR" sz="4000" dirty="0">
                <a:solidFill>
                  <a:srgbClr val="0000CC"/>
                </a:solidFill>
                <a:latin typeface="Arial Rounded MT Bold" panose="020F0704030504030204" pitchFamily="34" charset="0"/>
              </a:rPr>
              <a:t>La vérité, la vi.</a:t>
            </a:r>
            <a:endParaRPr lang="en-US" sz="4000" dirty="0">
              <a:solidFill>
                <a:srgbClr val="0000CC"/>
              </a:solidFill>
              <a:latin typeface="Arial Rounded MT Bold" panose="020F0704030504030204" pitchFamily="34" charset="0"/>
            </a:endParaRPr>
          </a:p>
          <a:p>
            <a:pPr marL="0" indent="0" algn="ctr">
              <a:buNone/>
            </a:pPr>
            <a:endParaRPr lang="en-US" dirty="0">
              <a:latin typeface="Arial Rounded MT Bold" panose="020F0704030504030204" pitchFamily="34" charset="0"/>
            </a:endParaRPr>
          </a:p>
        </p:txBody>
      </p:sp>
    </p:spTree>
    <p:extLst>
      <p:ext uri="{BB962C8B-B14F-4D97-AF65-F5344CB8AC3E}">
        <p14:creationId xmlns:p14="http://schemas.microsoft.com/office/powerpoint/2010/main" val="10749300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FAF2F6-6999-312B-CB35-9FECCB211DE7}"/>
            </a:ext>
          </a:extLst>
        </p:cNvPr>
        <p:cNvGrpSpPr/>
        <p:nvPr/>
      </p:nvGrpSpPr>
      <p:grpSpPr>
        <a:xfrm>
          <a:off x="0" y="0"/>
          <a:ext cx="0" cy="0"/>
          <a:chOff x="0" y="0"/>
          <a:chExt cx="0" cy="0"/>
        </a:xfrm>
      </p:grpSpPr>
      <p:pic>
        <p:nvPicPr>
          <p:cNvPr id="6" name="Content Placeholder 5" descr="Intercessory Prayer — Knit Pray Share">
            <a:extLst>
              <a:ext uri="{FF2B5EF4-FFF2-40B4-BE49-F238E27FC236}">
                <a16:creationId xmlns:a16="http://schemas.microsoft.com/office/drawing/2014/main" id="{07048E68-6FE0-9DB6-D6D7-6B4F786A051D}"/>
              </a:ext>
            </a:extLst>
          </p:cNvPr>
          <p:cNvPicPr>
            <a:picLocks noGrp="1"/>
          </p:cNvPicPr>
          <p:nvPr>
            <p:ph sz="quarter" idx="1"/>
          </p:nvPr>
        </p:nvPicPr>
        <p:blipFill>
          <a:blip r:embed="rId2"/>
          <a:srcRect/>
          <a:stretch>
            <a:fillRect/>
          </a:stretch>
        </p:blipFill>
        <p:spPr bwMode="auto">
          <a:xfrm>
            <a:off x="0" y="1"/>
            <a:ext cx="9143999" cy="6857999"/>
          </a:xfrm>
          <a:prstGeom prst="rect">
            <a:avLst/>
          </a:prstGeom>
          <a:noFill/>
          <a:ln w="9525">
            <a:noFill/>
            <a:miter lim="800000"/>
            <a:headEnd/>
            <a:tailEnd/>
          </a:ln>
        </p:spPr>
      </p:pic>
      <p:sp>
        <p:nvSpPr>
          <p:cNvPr id="5" name="TextBox 4">
            <a:extLst>
              <a:ext uri="{FF2B5EF4-FFF2-40B4-BE49-F238E27FC236}">
                <a16:creationId xmlns:a16="http://schemas.microsoft.com/office/drawing/2014/main" id="{5EA27619-BBA6-34ED-2443-2194FD65D584}"/>
              </a:ext>
            </a:extLst>
          </p:cNvPr>
          <p:cNvSpPr txBox="1"/>
          <p:nvPr/>
        </p:nvSpPr>
        <p:spPr>
          <a:xfrm>
            <a:off x="0" y="381000"/>
            <a:ext cx="9144000" cy="923330"/>
          </a:xfrm>
          <a:prstGeom prst="rect">
            <a:avLst/>
          </a:prstGeom>
          <a:noFill/>
        </p:spPr>
        <p:txBody>
          <a:bodyPr wrap="square" rtlCol="0">
            <a:spAutoFit/>
          </a:bodyPr>
          <a:lstStyle/>
          <a:p>
            <a:pPr algn="ctr"/>
            <a:r>
              <a:rPr lang="en-US" sz="5400" b="1" dirty="0">
                <a:solidFill>
                  <a:srgbClr val="0000FF"/>
                </a:solidFill>
                <a:latin typeface="Algerian" pitchFamily="82" charset="0"/>
              </a:rPr>
              <a:t>PRIÈRE</a:t>
            </a:r>
          </a:p>
        </p:txBody>
      </p:sp>
    </p:spTree>
    <p:extLst>
      <p:ext uri="{BB962C8B-B14F-4D97-AF65-F5344CB8AC3E}">
        <p14:creationId xmlns:p14="http://schemas.microsoft.com/office/powerpoint/2010/main" val="30431413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ED6A1-82FA-CA0A-7F01-4C1D94A8927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D347124-73B4-F1B5-D813-4928221E3A00}"/>
              </a:ext>
            </a:extLst>
          </p:cNvPr>
          <p:cNvSpPr>
            <a:spLocks noGrp="1"/>
          </p:cNvSpPr>
          <p:nvPr>
            <p:ph sz="quarter" idx="1"/>
          </p:nvPr>
        </p:nvSpPr>
        <p:spPr>
          <a:xfrm>
            <a:off x="0" y="0"/>
            <a:ext cx="9144000" cy="6858000"/>
          </a:xfrm>
          <a:gradFill flip="none" rotWithShape="1">
            <a:gsLst>
              <a:gs pos="0">
                <a:srgbClr val="FF6699">
                  <a:tint val="66000"/>
                  <a:satMod val="160000"/>
                </a:srgbClr>
              </a:gs>
              <a:gs pos="50000">
                <a:srgbClr val="FF6699">
                  <a:tint val="44500"/>
                  <a:satMod val="160000"/>
                </a:srgbClr>
              </a:gs>
              <a:gs pos="100000">
                <a:srgbClr val="FF6699">
                  <a:tint val="23500"/>
                  <a:satMod val="160000"/>
                </a:srgbClr>
              </a:gs>
            </a:gsLst>
            <a:lin ang="0" scaled="1"/>
            <a:tileRect/>
          </a:gradFill>
        </p:spPr>
        <p:txBody>
          <a:bodyPr>
            <a:normAutofit lnSpcReduction="10000"/>
          </a:bodyPr>
          <a:lstStyle/>
          <a:p>
            <a:pPr marL="0" indent="0" algn="ctr">
              <a:buNone/>
            </a:pPr>
            <a:r>
              <a:rPr lang="fr-FR" dirty="0">
                <a:solidFill>
                  <a:srgbClr val="FF0000"/>
                </a:solidFill>
                <a:latin typeface="Arial Rounded MT Bold" panose="020F0704030504030204" pitchFamily="34" charset="0"/>
              </a:rPr>
              <a:t>3 Fr Rev-NS Jai trouve la Voie</a:t>
            </a:r>
            <a:endParaRPr lang="en-US" dirty="0">
              <a:solidFill>
                <a:srgbClr val="FF0000"/>
              </a:solidFill>
              <a:latin typeface="Arial Rounded MT Bold" panose="020F0704030504030204" pitchFamily="34" charset="0"/>
            </a:endParaRPr>
          </a:p>
          <a:p>
            <a:pPr marL="0" indent="0" algn="ctr">
              <a:buNone/>
            </a:pPr>
            <a:r>
              <a:rPr lang="fr-FR" dirty="0">
                <a:solidFill>
                  <a:srgbClr val="FF0000"/>
                </a:solidFill>
                <a:latin typeface="Arial Rounded MT Bold" panose="020F0704030504030204" pitchFamily="34" charset="0"/>
              </a:rPr>
              <a:t>1</a:t>
            </a:r>
            <a:endParaRPr lang="en-US" dirty="0">
              <a:solidFill>
                <a:srgbClr val="FF0000"/>
              </a:solidFill>
              <a:latin typeface="Arial Rounded MT Bold" panose="020F0704030504030204" pitchFamily="34" charset="0"/>
            </a:endParaRPr>
          </a:p>
          <a:p>
            <a:pPr marL="0" indent="0" algn="ctr">
              <a:buNone/>
            </a:pPr>
            <a:r>
              <a:rPr lang="fr-FR" sz="3600" dirty="0">
                <a:latin typeface="Arial Rounded MT Bold" panose="020F0704030504030204" pitchFamily="34" charset="0"/>
              </a:rPr>
              <a:t>J’ai trouvé la voie</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Qui mène au jour sans fin</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Là-haut dans le lieu divin.</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Mais pour parcourir</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Le chemin sans faillir</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Seigneur tiens-moi près de Toi</a:t>
            </a:r>
            <a:endParaRPr lang="en-US" sz="3600" dirty="0">
              <a:latin typeface="Arial Rounded MT Bold" panose="020F0704030504030204" pitchFamily="34" charset="0"/>
            </a:endParaRPr>
          </a:p>
          <a:p>
            <a:pPr marL="0" indent="0" algn="ctr">
              <a:buNone/>
            </a:pPr>
            <a:r>
              <a:rPr lang="fr-FR" dirty="0">
                <a:solidFill>
                  <a:srgbClr val="FF0000"/>
                </a:solidFill>
                <a:latin typeface="Arial Rounded MT Bold" panose="020F0704030504030204" pitchFamily="34" charset="0"/>
              </a:rPr>
              <a:t>Refrain</a:t>
            </a:r>
            <a:endParaRPr lang="en-US" dirty="0">
              <a:solidFill>
                <a:srgbClr val="FF0000"/>
              </a:solidFill>
              <a:latin typeface="Arial Rounded MT Bold" panose="020F0704030504030204" pitchFamily="34" charset="0"/>
            </a:endParaRPr>
          </a:p>
          <a:p>
            <a:pPr marL="0" indent="0" algn="ctr">
              <a:buNone/>
            </a:pPr>
            <a:r>
              <a:rPr lang="fr-FR" sz="3600" dirty="0">
                <a:solidFill>
                  <a:srgbClr val="0000CC"/>
                </a:solidFill>
                <a:latin typeface="Arial Rounded MT Bold" panose="020F0704030504030204" pitchFamily="34" charset="0"/>
              </a:rPr>
              <a:t>J’ai trouvé la voie (bis)</a:t>
            </a:r>
            <a:endParaRPr lang="en-US" sz="3600" dirty="0">
              <a:solidFill>
                <a:srgbClr val="0000CC"/>
              </a:solidFill>
              <a:latin typeface="Arial Rounded MT Bold" panose="020F0704030504030204" pitchFamily="34" charset="0"/>
            </a:endParaRPr>
          </a:p>
          <a:p>
            <a:pPr marL="0" indent="0" algn="ctr">
              <a:buNone/>
            </a:pPr>
            <a:r>
              <a:rPr lang="fr-FR" sz="3600" dirty="0">
                <a:solidFill>
                  <a:srgbClr val="0000CC"/>
                </a:solidFill>
                <a:latin typeface="Arial Rounded MT Bold" panose="020F0704030504030204" pitchFamily="34" charset="0"/>
              </a:rPr>
              <a:t>Oh Gloire alléluia,</a:t>
            </a:r>
            <a:endParaRPr lang="en-US" sz="3600" dirty="0">
              <a:solidFill>
                <a:srgbClr val="0000CC"/>
              </a:solidFill>
              <a:latin typeface="Arial Rounded MT Bold" panose="020F0704030504030204" pitchFamily="34" charset="0"/>
            </a:endParaRPr>
          </a:p>
          <a:p>
            <a:pPr marL="0" indent="0" algn="ctr">
              <a:buNone/>
            </a:pPr>
            <a:r>
              <a:rPr lang="fr-FR" sz="3600" dirty="0">
                <a:solidFill>
                  <a:srgbClr val="0000CC"/>
                </a:solidFill>
                <a:latin typeface="Arial Rounded MT Bold" panose="020F0704030504030204" pitchFamily="34" charset="0"/>
              </a:rPr>
              <a:t>J’ai trouvé la voie.</a:t>
            </a:r>
            <a:endParaRPr lang="en-US" sz="3600" dirty="0">
              <a:solidFill>
                <a:srgbClr val="0000CC"/>
              </a:solidFill>
              <a:latin typeface="Arial Rounded MT Bold" panose="020F0704030504030204" pitchFamily="34" charset="0"/>
            </a:endParaRPr>
          </a:p>
          <a:p>
            <a:pPr marL="0" indent="0" algn="ctr">
              <a:buNone/>
            </a:pPr>
            <a:endParaRPr lang="en-US" dirty="0">
              <a:latin typeface="Arial Rounded MT Bold" panose="020F0704030504030204" pitchFamily="34" charset="0"/>
            </a:endParaRPr>
          </a:p>
        </p:txBody>
      </p:sp>
    </p:spTree>
    <p:extLst>
      <p:ext uri="{BB962C8B-B14F-4D97-AF65-F5344CB8AC3E}">
        <p14:creationId xmlns:p14="http://schemas.microsoft.com/office/powerpoint/2010/main" val="12440354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C6A40B-2C10-7AE1-1AA1-51FC08FE576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776C956-C59D-AAD7-DF1F-ABCE3E154D7B}"/>
              </a:ext>
            </a:extLst>
          </p:cNvPr>
          <p:cNvSpPr>
            <a:spLocks noGrp="1"/>
          </p:cNvSpPr>
          <p:nvPr>
            <p:ph sz="quarter" idx="1"/>
          </p:nvPr>
        </p:nvSpPr>
        <p:spPr>
          <a:xfrm>
            <a:off x="0" y="0"/>
            <a:ext cx="9144000" cy="6858000"/>
          </a:xfrm>
          <a:gradFill flip="none" rotWithShape="1">
            <a:gsLst>
              <a:gs pos="0">
                <a:srgbClr val="FF6699">
                  <a:tint val="66000"/>
                  <a:satMod val="160000"/>
                </a:srgbClr>
              </a:gs>
              <a:gs pos="50000">
                <a:srgbClr val="FF6699">
                  <a:tint val="44500"/>
                  <a:satMod val="160000"/>
                </a:srgbClr>
              </a:gs>
              <a:gs pos="100000">
                <a:srgbClr val="FF6699">
                  <a:tint val="23500"/>
                  <a:satMod val="160000"/>
                </a:srgbClr>
              </a:gs>
            </a:gsLst>
            <a:lin ang="0" scaled="1"/>
            <a:tileRect/>
          </a:gradFill>
        </p:spPr>
        <p:txBody>
          <a:bodyPr>
            <a:normAutofit lnSpcReduction="10000"/>
          </a:bodyPr>
          <a:lstStyle/>
          <a:p>
            <a:pPr marL="0" indent="0" algn="ctr">
              <a:buNone/>
            </a:pPr>
            <a:r>
              <a:rPr lang="fr-FR" dirty="0">
                <a:solidFill>
                  <a:srgbClr val="FF0000"/>
                </a:solidFill>
                <a:latin typeface="Arial Rounded MT Bold" panose="020F0704030504030204" pitchFamily="34" charset="0"/>
              </a:rPr>
              <a:t>2</a:t>
            </a:r>
            <a:endParaRPr lang="en-US" dirty="0">
              <a:solidFill>
                <a:srgbClr val="FF0000"/>
              </a:solidFill>
              <a:latin typeface="Arial Rounded MT Bold" panose="020F0704030504030204" pitchFamily="34" charset="0"/>
            </a:endParaRPr>
          </a:p>
          <a:p>
            <a:pPr marL="0" indent="0" algn="ctr">
              <a:buNone/>
            </a:pPr>
            <a:r>
              <a:rPr lang="fr-FR" sz="4000" dirty="0">
                <a:latin typeface="Arial Rounded MT Bold" panose="020F0704030504030204" pitchFamily="34" charset="0"/>
              </a:rPr>
              <a:t>Que craindrais-je encore ?</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Car avec Jésus-Christ,</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Je vais braver l’ennemi.</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Et mes chants de joie</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En l’honneur de mon Roi</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Témoigneront ma victoire.</a:t>
            </a:r>
            <a:endParaRPr lang="en-US" sz="4000" dirty="0">
              <a:latin typeface="Arial Rounded MT Bold" panose="020F0704030504030204" pitchFamily="34" charset="0"/>
            </a:endParaRPr>
          </a:p>
          <a:p>
            <a:pPr marL="0" indent="0" algn="ctr">
              <a:buNone/>
            </a:pPr>
            <a:r>
              <a:rPr lang="fr-FR" dirty="0">
                <a:solidFill>
                  <a:srgbClr val="FF0000"/>
                </a:solidFill>
                <a:latin typeface="Arial Rounded MT Bold" panose="020F0704030504030204" pitchFamily="34" charset="0"/>
              </a:rPr>
              <a:t>Refrain</a:t>
            </a:r>
            <a:endParaRPr lang="en-US" dirty="0">
              <a:solidFill>
                <a:srgbClr val="FF0000"/>
              </a:solidFill>
              <a:latin typeface="Arial Rounded MT Bold" panose="020F0704030504030204" pitchFamily="34" charset="0"/>
            </a:endParaRPr>
          </a:p>
          <a:p>
            <a:pPr marL="0" indent="0" algn="ctr">
              <a:buNone/>
            </a:pPr>
            <a:r>
              <a:rPr lang="fr-FR" sz="4000" dirty="0">
                <a:solidFill>
                  <a:srgbClr val="0000CC"/>
                </a:solidFill>
                <a:latin typeface="Arial Rounded MT Bold" panose="020F0704030504030204" pitchFamily="34" charset="0"/>
              </a:rPr>
              <a:t>J’ai trouvé la voie (bis)</a:t>
            </a:r>
            <a:endParaRPr lang="en-US" sz="4000" dirty="0">
              <a:solidFill>
                <a:srgbClr val="0000CC"/>
              </a:solidFill>
              <a:latin typeface="Arial Rounded MT Bold" panose="020F0704030504030204" pitchFamily="34" charset="0"/>
            </a:endParaRPr>
          </a:p>
          <a:p>
            <a:pPr marL="0" indent="0" algn="ctr">
              <a:buNone/>
            </a:pPr>
            <a:r>
              <a:rPr lang="fr-FR" sz="4000" dirty="0">
                <a:solidFill>
                  <a:srgbClr val="0000CC"/>
                </a:solidFill>
                <a:latin typeface="Arial Rounded MT Bold" panose="020F0704030504030204" pitchFamily="34" charset="0"/>
              </a:rPr>
              <a:t>Oh Gloire alléluia,</a:t>
            </a:r>
            <a:endParaRPr lang="en-US" sz="4000" dirty="0">
              <a:solidFill>
                <a:srgbClr val="0000CC"/>
              </a:solidFill>
              <a:latin typeface="Arial Rounded MT Bold" panose="020F0704030504030204" pitchFamily="34" charset="0"/>
            </a:endParaRPr>
          </a:p>
          <a:p>
            <a:pPr marL="0" indent="0" algn="ctr">
              <a:buNone/>
            </a:pPr>
            <a:r>
              <a:rPr lang="fr-FR" sz="4000" dirty="0">
                <a:solidFill>
                  <a:srgbClr val="0000CC"/>
                </a:solidFill>
                <a:latin typeface="Arial Rounded MT Bold" panose="020F0704030504030204" pitchFamily="34" charset="0"/>
              </a:rPr>
              <a:t>J’ai trouvé la voie.</a:t>
            </a:r>
            <a:endParaRPr lang="en-US" sz="4000" dirty="0">
              <a:solidFill>
                <a:srgbClr val="0000CC"/>
              </a:solidFill>
              <a:latin typeface="Arial Rounded MT Bold" panose="020F0704030504030204" pitchFamily="34" charset="0"/>
            </a:endParaRPr>
          </a:p>
          <a:p>
            <a:pPr marL="0" indent="0" algn="ctr">
              <a:buNone/>
            </a:pPr>
            <a:endParaRPr lang="en-US" dirty="0">
              <a:latin typeface="Arial Rounded MT Bold" panose="020F0704030504030204" pitchFamily="34" charset="0"/>
            </a:endParaRPr>
          </a:p>
        </p:txBody>
      </p:sp>
    </p:spTree>
    <p:extLst>
      <p:ext uri="{BB962C8B-B14F-4D97-AF65-F5344CB8AC3E}">
        <p14:creationId xmlns:p14="http://schemas.microsoft.com/office/powerpoint/2010/main" val="1235119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896B09-F858-83F1-4564-644989EA89D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806F6E-8166-DE03-B9C5-12C9BD1B9096}"/>
              </a:ext>
            </a:extLst>
          </p:cNvPr>
          <p:cNvSpPr>
            <a:spLocks noGrp="1"/>
          </p:cNvSpPr>
          <p:nvPr>
            <p:ph sz="quarter" idx="1"/>
          </p:nvPr>
        </p:nvSpPr>
        <p:spPr>
          <a:xfrm>
            <a:off x="0" y="0"/>
            <a:ext cx="9144000" cy="6858000"/>
          </a:xfrm>
          <a:gradFill flip="none" rotWithShape="1">
            <a:gsLst>
              <a:gs pos="0">
                <a:srgbClr val="FF6699">
                  <a:tint val="66000"/>
                  <a:satMod val="160000"/>
                </a:srgbClr>
              </a:gs>
              <a:gs pos="50000">
                <a:srgbClr val="FF6699">
                  <a:tint val="44500"/>
                  <a:satMod val="160000"/>
                </a:srgbClr>
              </a:gs>
              <a:gs pos="100000">
                <a:srgbClr val="FF6699">
                  <a:tint val="23500"/>
                  <a:satMod val="160000"/>
                </a:srgbClr>
              </a:gs>
            </a:gsLst>
            <a:lin ang="0" scaled="1"/>
            <a:tileRect/>
          </a:gradFill>
        </p:spPr>
        <p:txBody>
          <a:bodyPr>
            <a:normAutofit lnSpcReduction="10000"/>
          </a:bodyPr>
          <a:lstStyle/>
          <a:p>
            <a:pPr marL="0" indent="0" algn="ctr">
              <a:buNone/>
            </a:pPr>
            <a:r>
              <a:rPr lang="fr-FR" dirty="0">
                <a:solidFill>
                  <a:srgbClr val="FF0000"/>
                </a:solidFill>
                <a:latin typeface="Arial Rounded MT Bold" panose="020F0704030504030204" pitchFamily="34" charset="0"/>
              </a:rPr>
              <a:t>3</a:t>
            </a:r>
            <a:endParaRPr lang="en-US" dirty="0">
              <a:solidFill>
                <a:srgbClr val="FF0000"/>
              </a:solidFill>
              <a:latin typeface="Arial Rounded MT Bold" panose="020F0704030504030204" pitchFamily="34" charset="0"/>
            </a:endParaRPr>
          </a:p>
          <a:p>
            <a:pPr marL="0" indent="0" algn="ctr">
              <a:buNone/>
            </a:pPr>
            <a:r>
              <a:rPr lang="fr-FR" sz="4000" dirty="0">
                <a:latin typeface="Arial Rounded MT Bold" panose="020F0704030504030204" pitchFamily="34" charset="0"/>
              </a:rPr>
              <a:t>Quand viendra la fin,</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Conduis-nous par la main ;</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Nous suivons le sûr chemin</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Qui mène au repos</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Alors avec l’agneau</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Nous verrons la gloire sans fin.</a:t>
            </a:r>
          </a:p>
          <a:p>
            <a:pPr marL="0" indent="0" algn="ctr">
              <a:buNone/>
            </a:pPr>
            <a:r>
              <a:rPr lang="fr-FR" dirty="0">
                <a:solidFill>
                  <a:srgbClr val="FF0000"/>
                </a:solidFill>
                <a:latin typeface="Arial Rounded MT Bold" panose="020F0704030504030204" pitchFamily="34" charset="0"/>
              </a:rPr>
              <a:t>Refrain</a:t>
            </a:r>
            <a:endParaRPr lang="en-US" dirty="0">
              <a:solidFill>
                <a:srgbClr val="FF0000"/>
              </a:solidFill>
              <a:latin typeface="Arial Rounded MT Bold" panose="020F0704030504030204" pitchFamily="34" charset="0"/>
            </a:endParaRPr>
          </a:p>
          <a:p>
            <a:pPr marL="0" indent="0" algn="ctr">
              <a:buNone/>
            </a:pPr>
            <a:r>
              <a:rPr lang="fr-FR" sz="4000" dirty="0">
                <a:solidFill>
                  <a:srgbClr val="0000CC"/>
                </a:solidFill>
                <a:latin typeface="Arial Rounded MT Bold" panose="020F0704030504030204" pitchFamily="34" charset="0"/>
              </a:rPr>
              <a:t>J’ai trouvé la voie (bis)</a:t>
            </a:r>
            <a:endParaRPr lang="en-US" sz="4000" dirty="0">
              <a:solidFill>
                <a:srgbClr val="0000CC"/>
              </a:solidFill>
              <a:latin typeface="Arial Rounded MT Bold" panose="020F0704030504030204" pitchFamily="34" charset="0"/>
            </a:endParaRPr>
          </a:p>
          <a:p>
            <a:pPr marL="0" indent="0" algn="ctr">
              <a:buNone/>
            </a:pPr>
            <a:r>
              <a:rPr lang="fr-FR" sz="4000" dirty="0">
                <a:solidFill>
                  <a:srgbClr val="0000CC"/>
                </a:solidFill>
                <a:latin typeface="Arial Rounded MT Bold" panose="020F0704030504030204" pitchFamily="34" charset="0"/>
              </a:rPr>
              <a:t>Oh Gloire alléluia,</a:t>
            </a:r>
            <a:endParaRPr lang="en-US" sz="4000" dirty="0">
              <a:solidFill>
                <a:srgbClr val="0000CC"/>
              </a:solidFill>
              <a:latin typeface="Arial Rounded MT Bold" panose="020F0704030504030204" pitchFamily="34" charset="0"/>
            </a:endParaRPr>
          </a:p>
          <a:p>
            <a:pPr marL="0" indent="0" algn="ctr">
              <a:buNone/>
            </a:pPr>
            <a:r>
              <a:rPr lang="fr-FR" sz="4000" dirty="0">
                <a:solidFill>
                  <a:srgbClr val="0000CC"/>
                </a:solidFill>
                <a:latin typeface="Arial Rounded MT Bold" panose="020F0704030504030204" pitchFamily="34" charset="0"/>
              </a:rPr>
              <a:t>J’ai trouvé la voie.</a:t>
            </a:r>
            <a:endParaRPr lang="en-US" sz="4000" dirty="0">
              <a:solidFill>
                <a:srgbClr val="0000CC"/>
              </a:solidFill>
              <a:latin typeface="Arial Rounded MT Bold" panose="020F0704030504030204" pitchFamily="34" charset="0"/>
            </a:endParaRPr>
          </a:p>
          <a:p>
            <a:pPr marL="0" indent="0" algn="ctr">
              <a:buNone/>
            </a:pPr>
            <a:endParaRPr lang="en-US" dirty="0">
              <a:latin typeface="Arial Rounded MT Bold" panose="020F0704030504030204" pitchFamily="34" charset="0"/>
            </a:endParaRPr>
          </a:p>
          <a:p>
            <a:pPr marL="0" indent="0" algn="ctr">
              <a:buNone/>
            </a:pPr>
            <a:endParaRPr lang="en-US" dirty="0">
              <a:latin typeface="Arial Rounded MT Bold" panose="020F0704030504030204" pitchFamily="34" charset="0"/>
            </a:endParaRPr>
          </a:p>
        </p:txBody>
      </p:sp>
    </p:spTree>
    <p:extLst>
      <p:ext uri="{BB962C8B-B14F-4D97-AF65-F5344CB8AC3E}">
        <p14:creationId xmlns:p14="http://schemas.microsoft.com/office/powerpoint/2010/main" val="20633727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Intercessory Prayer — Knit Pray Share"/>
          <p:cNvPicPr>
            <a:picLocks noGrp="1"/>
          </p:cNvPicPr>
          <p:nvPr>
            <p:ph sz="quarter" idx="1"/>
          </p:nvPr>
        </p:nvPicPr>
        <p:blipFill>
          <a:blip r:embed="rId2"/>
          <a:srcRect/>
          <a:stretch>
            <a:fillRect/>
          </a:stretch>
        </p:blipFill>
        <p:spPr bwMode="auto">
          <a:xfrm>
            <a:off x="0" y="1"/>
            <a:ext cx="9143999" cy="6857999"/>
          </a:xfrm>
          <a:prstGeom prst="rect">
            <a:avLst/>
          </a:prstGeom>
          <a:noFill/>
          <a:ln w="9525">
            <a:noFill/>
            <a:miter lim="800000"/>
            <a:headEnd/>
            <a:tailEnd/>
          </a:ln>
        </p:spPr>
      </p:pic>
      <p:sp>
        <p:nvSpPr>
          <p:cNvPr id="5" name="TextBox 4"/>
          <p:cNvSpPr txBox="1"/>
          <p:nvPr/>
        </p:nvSpPr>
        <p:spPr>
          <a:xfrm>
            <a:off x="0" y="381000"/>
            <a:ext cx="9144000" cy="923330"/>
          </a:xfrm>
          <a:prstGeom prst="rect">
            <a:avLst/>
          </a:prstGeom>
          <a:noFill/>
        </p:spPr>
        <p:txBody>
          <a:bodyPr wrap="square" rtlCol="0">
            <a:spAutoFit/>
          </a:bodyPr>
          <a:lstStyle/>
          <a:p>
            <a:pPr algn="ctr"/>
            <a:r>
              <a:rPr lang="en-US" sz="5400" b="1" dirty="0">
                <a:solidFill>
                  <a:srgbClr val="0000FF"/>
                </a:solidFill>
                <a:latin typeface="Algerian" pitchFamily="82" charset="0"/>
              </a:rPr>
              <a:t>PRIÈRE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0D391A-9896-231B-CDDC-41A5CADC0F0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39F3C27-7CCD-45AE-3E16-4CF711EDCDFC}"/>
              </a:ext>
            </a:extLst>
          </p:cNvPr>
          <p:cNvSpPr>
            <a:spLocks noGrp="1"/>
          </p:cNvSpPr>
          <p:nvPr>
            <p:ph sz="quarter" idx="1"/>
          </p:nvPr>
        </p:nvSpPr>
        <p:spPr>
          <a:xfrm>
            <a:off x="0" y="0"/>
            <a:ext cx="9144000" cy="6858000"/>
          </a:xfrm>
          <a:solidFill>
            <a:schemeClr val="accent4">
              <a:lumMod val="20000"/>
              <a:lumOff val="80000"/>
            </a:schemeClr>
          </a:solidFill>
        </p:spPr>
        <p:txBody>
          <a:bodyPr>
            <a:normAutofit fontScale="92500" lnSpcReduction="10000"/>
          </a:bodyPr>
          <a:lstStyle/>
          <a:p>
            <a:pPr marL="0" indent="0" algn="ctr">
              <a:buNone/>
            </a:pPr>
            <a:r>
              <a:rPr lang="fr-FR" b="1" u="sng" dirty="0">
                <a:solidFill>
                  <a:srgbClr val="FF0000"/>
                </a:solidFill>
                <a:latin typeface="Arial Rounded MT Bold" panose="020F0704030504030204" pitchFamily="34" charset="0"/>
              </a:rPr>
              <a:t>100 Kr </a:t>
            </a:r>
            <a:r>
              <a:rPr lang="fr-FR" b="1" u="sng" dirty="0" err="1">
                <a:solidFill>
                  <a:srgbClr val="FF0000"/>
                </a:solidFill>
                <a:latin typeface="Arial Rounded MT Bold" panose="020F0704030504030204" pitchFamily="34" charset="0"/>
              </a:rPr>
              <a:t>Cht</a:t>
            </a:r>
            <a:r>
              <a:rPr lang="fr-FR" b="1" u="sng" dirty="0">
                <a:solidFill>
                  <a:srgbClr val="FF0000"/>
                </a:solidFill>
                <a:latin typeface="Arial Rounded MT Bold" panose="020F0704030504030204" pitchFamily="34" charset="0"/>
              </a:rPr>
              <a:t> Esp Le </a:t>
            </a:r>
            <a:r>
              <a:rPr lang="fr-FR" b="1" u="sng" dirty="0" err="1">
                <a:solidFill>
                  <a:srgbClr val="FF0000"/>
                </a:solidFill>
                <a:latin typeface="Arial Rounded MT Bold" panose="020F0704030504030204" pitchFamily="34" charset="0"/>
              </a:rPr>
              <a:t>Jezu</a:t>
            </a:r>
            <a:r>
              <a:rPr lang="fr-FR" b="1" u="sng" dirty="0">
                <a:solidFill>
                  <a:srgbClr val="FF0000"/>
                </a:solidFill>
                <a:latin typeface="Arial Rounded MT Bold" panose="020F0704030504030204" pitchFamily="34" charset="0"/>
              </a:rPr>
              <a:t> Mouri Sou </a:t>
            </a:r>
            <a:r>
              <a:rPr lang="fr-FR" b="1" u="sng" dirty="0" err="1">
                <a:solidFill>
                  <a:srgbClr val="FF0000"/>
                </a:solidFill>
                <a:latin typeface="Arial Rounded MT Bold" panose="020F0704030504030204" pitchFamily="34" charset="0"/>
              </a:rPr>
              <a:t>Kalv</a:t>
            </a:r>
            <a:r>
              <a:rPr lang="fr-FR" b="1" dirty="0" err="1">
                <a:solidFill>
                  <a:srgbClr val="FF0000"/>
                </a:solidFill>
                <a:latin typeface="Arial Rounded MT Bold" panose="020F0704030504030204" pitchFamily="34" charset="0"/>
              </a:rPr>
              <a:t>è</a:t>
            </a:r>
            <a:endParaRPr lang="en-US" dirty="0">
              <a:solidFill>
                <a:srgbClr val="FF0000"/>
              </a:solidFill>
              <a:latin typeface="Arial Rounded MT Bold" panose="020F0704030504030204" pitchFamily="34" charset="0"/>
            </a:endParaRPr>
          </a:p>
          <a:p>
            <a:pPr marL="0" indent="0" algn="ctr">
              <a:buNone/>
            </a:pPr>
            <a:r>
              <a:rPr lang="fr-FR" dirty="0">
                <a:solidFill>
                  <a:srgbClr val="FF0000"/>
                </a:solidFill>
                <a:latin typeface="Arial Rounded MT Bold" panose="020F0704030504030204" pitchFamily="34" charset="0"/>
              </a:rPr>
              <a:t>1</a:t>
            </a:r>
            <a:r>
              <a:rPr lang="en-US" dirty="0">
                <a:solidFill>
                  <a:srgbClr val="FF0000"/>
                </a:solidFill>
                <a:latin typeface="Arial Rounded MT Bold" panose="020F0704030504030204" pitchFamily="34" charset="0"/>
                <a:hlinkClick r:id="rId3">
                  <a:extLst>
                    <a:ext uri="{A12FA001-AC4F-418D-AE19-62706E023703}">
                      <ahyp:hlinkClr xmlns:ahyp="http://schemas.microsoft.com/office/drawing/2018/hyperlinkcolor" val="tx"/>
                    </a:ext>
                  </a:extLst>
                </a:hlinkClick>
              </a:rPr>
              <a:t> </a:t>
            </a:r>
            <a:endParaRPr lang="en-US" dirty="0">
              <a:solidFill>
                <a:srgbClr val="FF0000"/>
              </a:solidFill>
              <a:latin typeface="Arial Rounded MT Bold" panose="020F0704030504030204" pitchFamily="34" charset="0"/>
            </a:endParaRPr>
          </a:p>
          <a:p>
            <a:pPr marL="0" indent="0" algn="ctr">
              <a:buNone/>
            </a:pPr>
            <a:r>
              <a:rPr lang="fr-FR" sz="4000" dirty="0" err="1">
                <a:solidFill>
                  <a:srgbClr val="0000CC"/>
                </a:solidFill>
                <a:latin typeface="Arial Rounded MT Bold" panose="020F0704030504030204" pitchFamily="34" charset="0"/>
              </a:rPr>
              <a:t>Lè</a:t>
            </a:r>
            <a:r>
              <a:rPr lang="fr-FR" sz="4000" dirty="0">
                <a:solidFill>
                  <a:srgbClr val="0000CC"/>
                </a:solidFill>
                <a:latin typeface="Arial Rounded MT Bold" panose="020F0704030504030204" pitchFamily="34" charset="0"/>
              </a:rPr>
              <a:t> </a:t>
            </a:r>
            <a:r>
              <a:rPr lang="fr-FR" sz="4000" dirty="0" err="1">
                <a:solidFill>
                  <a:srgbClr val="0000CC"/>
                </a:solidFill>
                <a:latin typeface="Arial Rounded MT Bold" panose="020F0704030504030204" pitchFamily="34" charset="0"/>
              </a:rPr>
              <a:t>Jezu</a:t>
            </a:r>
            <a:r>
              <a:rPr lang="fr-FR" sz="4000" dirty="0">
                <a:solidFill>
                  <a:srgbClr val="0000CC"/>
                </a:solidFill>
                <a:latin typeface="Arial Rounded MT Bold" panose="020F0704030504030204" pitchFamily="34" charset="0"/>
              </a:rPr>
              <a:t> </a:t>
            </a:r>
            <a:r>
              <a:rPr lang="fr-FR" sz="4000" dirty="0" err="1">
                <a:solidFill>
                  <a:srgbClr val="0000CC"/>
                </a:solidFill>
                <a:latin typeface="Arial Rounded MT Bold" panose="020F0704030504030204" pitchFamily="34" charset="0"/>
              </a:rPr>
              <a:t>mouri</a:t>
            </a:r>
            <a:r>
              <a:rPr lang="fr-FR" sz="4000" dirty="0">
                <a:solidFill>
                  <a:srgbClr val="0000CC"/>
                </a:solidFill>
                <a:latin typeface="Arial Rounded MT Bold" panose="020F0704030504030204" pitchFamily="34" charset="0"/>
              </a:rPr>
              <a:t> sou </a:t>
            </a:r>
            <a:r>
              <a:rPr lang="fr-FR" sz="4000" dirty="0" err="1">
                <a:solidFill>
                  <a:srgbClr val="0000CC"/>
                </a:solidFill>
                <a:latin typeface="Arial Rounded MT Bold" panose="020F0704030504030204" pitchFamily="34" charset="0"/>
              </a:rPr>
              <a:t>kalvè</a:t>
            </a:r>
            <a:endParaRPr lang="en-US" sz="4000" dirty="0">
              <a:solidFill>
                <a:srgbClr val="0000CC"/>
              </a:solidFill>
              <a:latin typeface="Arial Rounded MT Bold" panose="020F0704030504030204" pitchFamily="34" charset="0"/>
            </a:endParaRPr>
          </a:p>
          <a:p>
            <a:pPr marL="0" indent="0" algn="ctr">
              <a:buNone/>
            </a:pPr>
            <a:r>
              <a:rPr lang="fr-FR" sz="4000" dirty="0" err="1">
                <a:solidFill>
                  <a:srgbClr val="0000CC"/>
                </a:solidFill>
                <a:latin typeface="Arial Rounded MT Bold" panose="020F0704030504030204" pitchFamily="34" charset="0"/>
              </a:rPr>
              <a:t>Lè</a:t>
            </a:r>
            <a:r>
              <a:rPr lang="fr-FR" sz="4000" dirty="0">
                <a:solidFill>
                  <a:srgbClr val="0000CC"/>
                </a:solidFill>
                <a:latin typeface="Arial Rounded MT Bold" panose="020F0704030504030204" pitchFamily="34" charset="0"/>
              </a:rPr>
              <a:t> </a:t>
            </a:r>
            <a:r>
              <a:rPr lang="fr-FR" sz="4000" dirty="0" err="1">
                <a:solidFill>
                  <a:srgbClr val="0000CC"/>
                </a:solidFill>
                <a:latin typeface="Arial Rounded MT Bold" panose="020F0704030504030204" pitchFamily="34" charset="0"/>
              </a:rPr>
              <a:t>kris</a:t>
            </a:r>
            <a:r>
              <a:rPr lang="fr-FR" sz="4000" dirty="0">
                <a:solidFill>
                  <a:srgbClr val="0000CC"/>
                </a:solidFill>
                <a:latin typeface="Arial Rounded MT Bold" panose="020F0704030504030204" pitchFamily="34" charset="0"/>
              </a:rPr>
              <a:t> </a:t>
            </a:r>
            <a:r>
              <a:rPr lang="fr-FR" sz="4000" dirty="0" err="1">
                <a:solidFill>
                  <a:srgbClr val="0000CC"/>
                </a:solidFill>
                <a:latin typeface="Arial Rounded MT Bold" panose="020F0704030504030204" pitchFamily="34" charset="0"/>
              </a:rPr>
              <a:t>mouri</a:t>
            </a:r>
            <a:r>
              <a:rPr lang="fr-FR" sz="4000" dirty="0">
                <a:solidFill>
                  <a:srgbClr val="0000CC"/>
                </a:solidFill>
                <a:latin typeface="Arial Rounded MT Bold" panose="020F0704030504030204" pitchFamily="34" charset="0"/>
              </a:rPr>
              <a:t> se te pou </a:t>
            </a:r>
            <a:r>
              <a:rPr lang="fr-FR" sz="4000" dirty="0" err="1">
                <a:solidFill>
                  <a:srgbClr val="0000CC"/>
                </a:solidFill>
                <a:latin typeface="Arial Rounded MT Bold" panose="020F0704030504030204" pitchFamily="34" charset="0"/>
              </a:rPr>
              <a:t>mouin</a:t>
            </a:r>
            <a:endParaRPr lang="en-US" sz="4000" dirty="0">
              <a:solidFill>
                <a:srgbClr val="0000CC"/>
              </a:solidFill>
              <a:latin typeface="Arial Rounded MT Bold" panose="020F0704030504030204" pitchFamily="34" charset="0"/>
            </a:endParaRPr>
          </a:p>
          <a:p>
            <a:pPr marL="0" indent="0" algn="ctr">
              <a:buNone/>
            </a:pPr>
            <a:r>
              <a:rPr lang="fr-FR" sz="4000" dirty="0" err="1">
                <a:solidFill>
                  <a:srgbClr val="0000CC"/>
                </a:solidFill>
                <a:latin typeface="Arial Rounded MT Bold" panose="020F0704030504030204" pitchFamily="34" charset="0"/>
              </a:rPr>
              <a:t>Mouin</a:t>
            </a:r>
            <a:r>
              <a:rPr lang="fr-FR" sz="4000" dirty="0">
                <a:solidFill>
                  <a:srgbClr val="0000CC"/>
                </a:solidFill>
                <a:latin typeface="Arial Rounded MT Bold" panose="020F0704030504030204" pitchFamily="34" charset="0"/>
              </a:rPr>
              <a:t> mande-m </a:t>
            </a:r>
            <a:r>
              <a:rPr lang="fr-FR" sz="4000" dirty="0" err="1">
                <a:solidFill>
                  <a:srgbClr val="0000CC"/>
                </a:solidFill>
                <a:latin typeface="Arial Rounded MT Bold" panose="020F0704030504030204" pitchFamily="34" charset="0"/>
              </a:rPr>
              <a:t>èske</a:t>
            </a:r>
            <a:r>
              <a:rPr lang="fr-FR" sz="4000" dirty="0">
                <a:solidFill>
                  <a:srgbClr val="0000CC"/>
                </a:solidFill>
                <a:latin typeface="Arial Rounded MT Bold" panose="020F0704030504030204" pitchFamily="34" charset="0"/>
              </a:rPr>
              <a:t> ma </a:t>
            </a:r>
            <a:r>
              <a:rPr lang="fr-FR" sz="4000" dirty="0" err="1">
                <a:solidFill>
                  <a:srgbClr val="0000CC"/>
                </a:solidFill>
                <a:latin typeface="Arial Rounded MT Bold" panose="020F0704030504030204" pitchFamily="34" charset="0"/>
              </a:rPr>
              <a:t>konnin</a:t>
            </a:r>
            <a:endParaRPr lang="en-US" sz="4000" dirty="0">
              <a:solidFill>
                <a:srgbClr val="0000CC"/>
              </a:solidFill>
              <a:latin typeface="Arial Rounded MT Bold" panose="020F0704030504030204" pitchFamily="34" charset="0"/>
            </a:endParaRPr>
          </a:p>
          <a:p>
            <a:pPr marL="0" indent="0" algn="ctr">
              <a:buNone/>
            </a:pPr>
            <a:r>
              <a:rPr lang="fr-FR" sz="4000" dirty="0" err="1">
                <a:solidFill>
                  <a:srgbClr val="0000CC"/>
                </a:solidFill>
                <a:latin typeface="Arial Rounded MT Bold" panose="020F0704030504030204" pitchFamily="34" charset="0"/>
              </a:rPr>
              <a:t>Konbiin</a:t>
            </a:r>
            <a:r>
              <a:rPr lang="fr-FR" sz="4000" dirty="0">
                <a:solidFill>
                  <a:srgbClr val="0000CC"/>
                </a:solidFill>
                <a:latin typeface="Arial Rounded MT Bold" panose="020F0704030504030204" pitchFamily="34" charset="0"/>
              </a:rPr>
              <a:t> </a:t>
            </a:r>
            <a:r>
              <a:rPr lang="fr-FR" sz="4000" dirty="0" err="1">
                <a:solidFill>
                  <a:srgbClr val="0000CC"/>
                </a:solidFill>
                <a:latin typeface="Arial Rounded MT Bold" panose="020F0704030504030204" pitchFamily="34" charset="0"/>
              </a:rPr>
              <a:t>mouin</a:t>
            </a:r>
            <a:r>
              <a:rPr lang="fr-FR" sz="4000" dirty="0">
                <a:solidFill>
                  <a:srgbClr val="0000CC"/>
                </a:solidFill>
                <a:latin typeface="Arial Rounded MT Bold" panose="020F0704030504030204" pitchFamily="34" charset="0"/>
              </a:rPr>
              <a:t> doue, </a:t>
            </a:r>
          </a:p>
          <a:p>
            <a:pPr marL="0" indent="0" algn="ctr">
              <a:buNone/>
            </a:pPr>
            <a:r>
              <a:rPr lang="fr-FR" sz="4000" dirty="0" err="1">
                <a:solidFill>
                  <a:srgbClr val="0000CC"/>
                </a:solidFill>
                <a:latin typeface="Arial Rounded MT Bold" panose="020F0704030504030204" pitchFamily="34" charset="0"/>
              </a:rPr>
              <a:t>Konbiin</a:t>
            </a:r>
            <a:r>
              <a:rPr lang="fr-FR" sz="4000" dirty="0">
                <a:solidFill>
                  <a:srgbClr val="0000CC"/>
                </a:solidFill>
                <a:latin typeface="Arial Rounded MT Bold" panose="020F0704030504030204" pitchFamily="34" charset="0"/>
              </a:rPr>
              <a:t> </a:t>
            </a:r>
            <a:r>
              <a:rPr lang="fr-FR" sz="4000" dirty="0" err="1">
                <a:solidFill>
                  <a:srgbClr val="0000CC"/>
                </a:solidFill>
                <a:latin typeface="Arial Rounded MT Bold" panose="020F0704030504030204" pitchFamily="34" charset="0"/>
              </a:rPr>
              <a:t>mouin</a:t>
            </a:r>
            <a:r>
              <a:rPr lang="fr-FR" sz="4000" dirty="0">
                <a:solidFill>
                  <a:srgbClr val="0000CC"/>
                </a:solidFill>
                <a:latin typeface="Arial Rounded MT Bold" panose="020F0704030504030204" pitchFamily="34" charset="0"/>
              </a:rPr>
              <a:t> doue?</a:t>
            </a:r>
            <a:endParaRPr lang="en-US" sz="4000" dirty="0">
              <a:solidFill>
                <a:srgbClr val="0000CC"/>
              </a:solidFill>
              <a:latin typeface="Arial Rounded MT Bold" panose="020F0704030504030204" pitchFamily="34" charset="0"/>
            </a:endParaRPr>
          </a:p>
          <a:p>
            <a:pPr marL="0" indent="0" algn="ctr">
              <a:buNone/>
            </a:pPr>
            <a:r>
              <a:rPr lang="fr-FR" sz="4000" dirty="0">
                <a:solidFill>
                  <a:srgbClr val="FF0000"/>
                </a:solidFill>
                <a:latin typeface="Arial Rounded MT Bold" panose="020F0704030504030204" pitchFamily="34" charset="0"/>
              </a:rPr>
              <a:t>Ke:</a:t>
            </a:r>
            <a:endParaRPr lang="en-US" sz="4000" dirty="0">
              <a:solidFill>
                <a:srgbClr val="FF0000"/>
              </a:solidFill>
              <a:latin typeface="Arial Rounded MT Bold" panose="020F0704030504030204" pitchFamily="34" charset="0"/>
            </a:endParaRPr>
          </a:p>
          <a:p>
            <a:pPr marL="0" indent="0" algn="ctr">
              <a:buNone/>
            </a:pPr>
            <a:r>
              <a:rPr lang="fr-FR" sz="4000" dirty="0" err="1">
                <a:solidFill>
                  <a:srgbClr val="009900"/>
                </a:solidFill>
                <a:latin typeface="Arial Rounded MT Bold" panose="020F0704030504030204" pitchFamily="34" charset="0"/>
              </a:rPr>
              <a:t>Konbiin</a:t>
            </a:r>
            <a:r>
              <a:rPr lang="fr-FR" sz="4000" dirty="0">
                <a:solidFill>
                  <a:srgbClr val="009900"/>
                </a:solidFill>
                <a:latin typeface="Arial Rounded MT Bold" panose="020F0704030504030204" pitchFamily="34" charset="0"/>
              </a:rPr>
              <a:t> </a:t>
            </a:r>
            <a:r>
              <a:rPr lang="fr-FR" sz="4000" dirty="0" err="1">
                <a:solidFill>
                  <a:srgbClr val="009900"/>
                </a:solidFill>
                <a:latin typeface="Arial Rounded MT Bold" panose="020F0704030504030204" pitchFamily="34" charset="0"/>
              </a:rPr>
              <a:t>mouin</a:t>
            </a:r>
            <a:r>
              <a:rPr lang="fr-FR" sz="4000" dirty="0">
                <a:solidFill>
                  <a:srgbClr val="009900"/>
                </a:solidFill>
                <a:latin typeface="Arial Rounded MT Bold" panose="020F0704030504030204" pitchFamily="34" charset="0"/>
              </a:rPr>
              <a:t> doue </a:t>
            </a:r>
            <a:r>
              <a:rPr lang="fr-FR" sz="4000" dirty="0" err="1">
                <a:solidFill>
                  <a:srgbClr val="009900"/>
                </a:solidFill>
                <a:latin typeface="Arial Rounded MT Bold" panose="020F0704030504030204" pitchFamily="34" charset="0"/>
              </a:rPr>
              <a:t>lamou</a:t>
            </a:r>
            <a:r>
              <a:rPr lang="fr-FR" sz="4000" dirty="0">
                <a:solidFill>
                  <a:srgbClr val="009900"/>
                </a:solidFill>
                <a:latin typeface="Arial Rounded MT Bold" panose="020F0704030504030204" pitchFamily="34" charset="0"/>
              </a:rPr>
              <a:t> san fin?</a:t>
            </a:r>
            <a:endParaRPr lang="en-US" sz="4000" dirty="0">
              <a:solidFill>
                <a:srgbClr val="009900"/>
              </a:solidFill>
              <a:latin typeface="Arial Rounded MT Bold" panose="020F0704030504030204" pitchFamily="34" charset="0"/>
            </a:endParaRPr>
          </a:p>
          <a:p>
            <a:pPr marL="0" indent="0" algn="ctr">
              <a:buNone/>
            </a:pPr>
            <a:r>
              <a:rPr lang="fr-FR" sz="4000" dirty="0" err="1">
                <a:solidFill>
                  <a:srgbClr val="009900"/>
                </a:solidFill>
                <a:latin typeface="Arial Rounded MT Bold" panose="020F0704030504030204" pitchFamily="34" charset="0"/>
              </a:rPr>
              <a:t>Konbiin</a:t>
            </a:r>
            <a:r>
              <a:rPr lang="fr-FR" sz="4000" dirty="0">
                <a:solidFill>
                  <a:srgbClr val="009900"/>
                </a:solidFill>
                <a:latin typeface="Arial Rounded MT Bold" panose="020F0704030504030204" pitchFamily="34" charset="0"/>
              </a:rPr>
              <a:t> </a:t>
            </a:r>
            <a:r>
              <a:rPr lang="fr-FR" sz="4000" dirty="0" err="1">
                <a:solidFill>
                  <a:srgbClr val="009900"/>
                </a:solidFill>
                <a:latin typeface="Arial Rounded MT Bold" panose="020F0704030504030204" pitchFamily="34" charset="0"/>
              </a:rPr>
              <a:t>mouin</a:t>
            </a:r>
            <a:r>
              <a:rPr lang="fr-FR" sz="4000" dirty="0">
                <a:solidFill>
                  <a:srgbClr val="009900"/>
                </a:solidFill>
                <a:latin typeface="Arial Rounded MT Bold" panose="020F0704030504030204" pitchFamily="34" charset="0"/>
              </a:rPr>
              <a:t> doue ka </a:t>
            </a:r>
            <a:r>
              <a:rPr lang="fr-FR" sz="4000" dirty="0" err="1">
                <a:solidFill>
                  <a:srgbClr val="009900"/>
                </a:solidFill>
                <a:latin typeface="Arial Rounded MT Bold" panose="020F0704030504030204" pitchFamily="34" charset="0"/>
              </a:rPr>
              <a:t>kris</a:t>
            </a:r>
            <a:r>
              <a:rPr lang="fr-FR" sz="4000" dirty="0">
                <a:solidFill>
                  <a:srgbClr val="009900"/>
                </a:solidFill>
                <a:latin typeface="Arial Rounded MT Bold" panose="020F0704030504030204" pitchFamily="34" charset="0"/>
              </a:rPr>
              <a:t> pou </a:t>
            </a:r>
            <a:r>
              <a:rPr lang="fr-FR" sz="4000" dirty="0" err="1">
                <a:solidFill>
                  <a:srgbClr val="009900"/>
                </a:solidFill>
                <a:latin typeface="Arial Rounded MT Bold" panose="020F0704030504030204" pitchFamily="34" charset="0"/>
              </a:rPr>
              <a:t>mouin</a:t>
            </a:r>
            <a:endParaRPr lang="en-US" sz="4000" dirty="0">
              <a:solidFill>
                <a:srgbClr val="009900"/>
              </a:solidFill>
              <a:latin typeface="Arial Rounded MT Bold" panose="020F0704030504030204" pitchFamily="34" charset="0"/>
            </a:endParaRPr>
          </a:p>
          <a:p>
            <a:pPr marL="0" indent="0" algn="ctr">
              <a:buNone/>
            </a:pPr>
            <a:r>
              <a:rPr lang="fr-FR" sz="4000" dirty="0" err="1">
                <a:solidFill>
                  <a:srgbClr val="009900"/>
                </a:solidFill>
                <a:latin typeface="Arial Rounded MT Bold" panose="020F0704030504030204" pitchFamily="34" charset="0"/>
              </a:rPr>
              <a:t>Mouin</a:t>
            </a:r>
            <a:r>
              <a:rPr lang="fr-FR" sz="4000" dirty="0">
                <a:solidFill>
                  <a:srgbClr val="009900"/>
                </a:solidFill>
                <a:latin typeface="Arial Rounded MT Bold" panose="020F0704030504030204" pitchFamily="34" charset="0"/>
              </a:rPr>
              <a:t> </a:t>
            </a:r>
            <a:r>
              <a:rPr lang="fr-FR" sz="4000" dirty="0" err="1">
                <a:solidFill>
                  <a:srgbClr val="009900"/>
                </a:solidFill>
                <a:latin typeface="Arial Rounded MT Bold" panose="020F0704030504030204" pitchFamily="34" charset="0"/>
              </a:rPr>
              <a:t>Konnin</a:t>
            </a:r>
            <a:r>
              <a:rPr lang="fr-FR" sz="4000" dirty="0">
                <a:solidFill>
                  <a:srgbClr val="009900"/>
                </a:solidFill>
                <a:latin typeface="Arial Rounded MT Bold" panose="020F0704030504030204" pitchFamily="34" charset="0"/>
              </a:rPr>
              <a:t> sa li </a:t>
            </a:r>
            <a:r>
              <a:rPr lang="fr-FR" sz="4000" dirty="0" err="1">
                <a:solidFill>
                  <a:srgbClr val="009900"/>
                </a:solidFill>
                <a:latin typeface="Arial Rounded MT Bold" panose="020F0704030504030204" pitchFamily="34" charset="0"/>
              </a:rPr>
              <a:t>fè</a:t>
            </a:r>
            <a:r>
              <a:rPr lang="fr-FR" sz="4000" dirty="0">
                <a:solidFill>
                  <a:srgbClr val="009900"/>
                </a:solidFill>
                <a:latin typeface="Arial Rounded MT Bold" panose="020F0704030504030204" pitchFamily="34" charset="0"/>
              </a:rPr>
              <a:t> pou </a:t>
            </a:r>
            <a:r>
              <a:rPr lang="fr-FR" sz="4000" dirty="0" err="1">
                <a:solidFill>
                  <a:srgbClr val="009900"/>
                </a:solidFill>
                <a:latin typeface="Arial Rounded MT Bold" panose="020F0704030504030204" pitchFamily="34" charset="0"/>
              </a:rPr>
              <a:t>mouin</a:t>
            </a:r>
            <a:endParaRPr lang="en-US" sz="4000" dirty="0">
              <a:solidFill>
                <a:srgbClr val="009900"/>
              </a:solidFill>
              <a:latin typeface="Arial Rounded MT Bold" panose="020F0704030504030204" pitchFamily="34" charset="0"/>
            </a:endParaRPr>
          </a:p>
          <a:p>
            <a:pPr marL="0" indent="0" algn="ctr">
              <a:buNone/>
            </a:pPr>
            <a:r>
              <a:rPr lang="fr-FR" sz="4000" dirty="0" err="1">
                <a:solidFill>
                  <a:srgbClr val="009900"/>
                </a:solidFill>
                <a:latin typeface="Arial Rounded MT Bold" panose="020F0704030504030204" pitchFamily="34" charset="0"/>
              </a:rPr>
              <a:t>Mouin</a:t>
            </a:r>
            <a:r>
              <a:rPr lang="fr-FR" sz="4000" dirty="0">
                <a:solidFill>
                  <a:srgbClr val="009900"/>
                </a:solidFill>
                <a:latin typeface="Arial Rounded MT Bold" panose="020F0704030504030204" pitchFamily="34" charset="0"/>
              </a:rPr>
              <a:t> </a:t>
            </a:r>
            <a:r>
              <a:rPr lang="fr-FR" sz="4000" dirty="0" err="1">
                <a:solidFill>
                  <a:srgbClr val="009900"/>
                </a:solidFill>
                <a:latin typeface="Arial Rounded MT Bold" panose="020F0704030504030204" pitchFamily="34" charset="0"/>
              </a:rPr>
              <a:t>pa</a:t>
            </a:r>
            <a:r>
              <a:rPr lang="fr-FR" sz="4000" dirty="0">
                <a:solidFill>
                  <a:srgbClr val="009900"/>
                </a:solidFill>
                <a:latin typeface="Arial Rounded MT Bold" panose="020F0704030504030204" pitchFamily="34" charset="0"/>
              </a:rPr>
              <a:t> ka di </a:t>
            </a:r>
            <a:r>
              <a:rPr lang="fr-FR" sz="4000" dirty="0" err="1">
                <a:solidFill>
                  <a:srgbClr val="009900"/>
                </a:solidFill>
                <a:latin typeface="Arial Rounded MT Bold" panose="020F0704030504030204" pitchFamily="34" charset="0"/>
              </a:rPr>
              <a:t>konbiin</a:t>
            </a:r>
            <a:r>
              <a:rPr lang="fr-FR" sz="4000" dirty="0">
                <a:solidFill>
                  <a:srgbClr val="009900"/>
                </a:solidFill>
                <a:latin typeface="Arial Rounded MT Bold" panose="020F0704030504030204" pitchFamily="34" charset="0"/>
              </a:rPr>
              <a:t> </a:t>
            </a:r>
            <a:r>
              <a:rPr lang="fr-FR" sz="4000" dirty="0" err="1">
                <a:solidFill>
                  <a:srgbClr val="009900"/>
                </a:solidFill>
                <a:latin typeface="Arial Rounded MT Bold" panose="020F0704030504030204" pitchFamily="34" charset="0"/>
              </a:rPr>
              <a:t>mouin</a:t>
            </a:r>
            <a:r>
              <a:rPr lang="fr-FR" sz="4000" dirty="0">
                <a:solidFill>
                  <a:srgbClr val="009900"/>
                </a:solidFill>
                <a:latin typeface="Arial Rounded MT Bold" panose="020F0704030504030204" pitchFamily="34" charset="0"/>
              </a:rPr>
              <a:t> doue</a:t>
            </a:r>
            <a:endParaRPr lang="en-US" sz="4000" dirty="0">
              <a:solidFill>
                <a:srgbClr val="009900"/>
              </a:solidFill>
              <a:latin typeface="Arial Rounded MT Bold" panose="020F0704030504030204" pitchFamily="34" charset="0"/>
            </a:endParaRPr>
          </a:p>
          <a:p>
            <a:pPr marL="0" indent="0" algn="ctr">
              <a:buNone/>
            </a:pPr>
            <a:endParaRPr lang="en-US" dirty="0">
              <a:latin typeface="Arial Rounded MT Bold" panose="020F0704030504030204" pitchFamily="34" charset="0"/>
            </a:endParaRPr>
          </a:p>
        </p:txBody>
      </p:sp>
    </p:spTree>
    <p:extLst>
      <p:ext uri="{BB962C8B-B14F-4D97-AF65-F5344CB8AC3E}">
        <p14:creationId xmlns:p14="http://schemas.microsoft.com/office/powerpoint/2010/main" val="22424888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FBDF6A-C4AA-0C26-99ED-B06A8C72DC8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123A5EA-C9E3-E543-FA4D-41C5692CBF79}"/>
              </a:ext>
            </a:extLst>
          </p:cNvPr>
          <p:cNvSpPr>
            <a:spLocks noGrp="1"/>
          </p:cNvSpPr>
          <p:nvPr>
            <p:ph sz="quarter" idx="1"/>
          </p:nvPr>
        </p:nvSpPr>
        <p:spPr>
          <a:xfrm>
            <a:off x="0" y="0"/>
            <a:ext cx="9144000" cy="6858000"/>
          </a:xfrm>
          <a:solidFill>
            <a:schemeClr val="accent4">
              <a:lumMod val="20000"/>
              <a:lumOff val="80000"/>
            </a:schemeClr>
          </a:solidFill>
        </p:spPr>
        <p:txBody>
          <a:bodyPr>
            <a:normAutofit fontScale="92500"/>
          </a:bodyPr>
          <a:lstStyle/>
          <a:p>
            <a:pPr marL="0" indent="0" algn="ctr">
              <a:buNone/>
            </a:pPr>
            <a:r>
              <a:rPr lang="fr-FR" dirty="0">
                <a:solidFill>
                  <a:srgbClr val="FF0000"/>
                </a:solidFill>
                <a:latin typeface="Arial Rounded MT Bold" panose="020F0704030504030204" pitchFamily="34" charset="0"/>
              </a:rPr>
              <a:t>2</a:t>
            </a:r>
            <a:endParaRPr lang="en-US" dirty="0">
              <a:solidFill>
                <a:srgbClr val="FF0000"/>
              </a:solidFill>
              <a:latin typeface="Arial Rounded MT Bold" panose="020F0704030504030204" pitchFamily="34" charset="0"/>
            </a:endParaRPr>
          </a:p>
          <a:p>
            <a:pPr marL="0" indent="0" algn="ctr">
              <a:buNone/>
            </a:pPr>
            <a:r>
              <a:rPr lang="fr-FR" sz="4000" dirty="0" err="1">
                <a:solidFill>
                  <a:srgbClr val="0000CC"/>
                </a:solidFill>
                <a:latin typeface="Arial Rounded MT Bold" panose="020F0704030504030204" pitchFamily="34" charset="0"/>
              </a:rPr>
              <a:t>Sovè</a:t>
            </a:r>
            <a:r>
              <a:rPr lang="fr-FR" sz="4000" dirty="0">
                <a:solidFill>
                  <a:srgbClr val="0000CC"/>
                </a:solidFill>
                <a:latin typeface="Arial Rounded MT Bold" panose="020F0704030504030204" pitchFamily="34" charset="0"/>
              </a:rPr>
              <a:t> </a:t>
            </a:r>
            <a:r>
              <a:rPr lang="fr-FR" sz="4000" dirty="0" err="1">
                <a:solidFill>
                  <a:srgbClr val="0000CC"/>
                </a:solidFill>
                <a:latin typeface="Arial Rounded MT Bold" panose="020F0704030504030204" pitchFamily="34" charset="0"/>
              </a:rPr>
              <a:t>moiun</a:t>
            </a:r>
            <a:r>
              <a:rPr lang="fr-FR" sz="4000" dirty="0">
                <a:solidFill>
                  <a:srgbClr val="0000CC"/>
                </a:solidFill>
                <a:latin typeface="Arial Rounded MT Bold" panose="020F0704030504030204" pitchFamily="34" charset="0"/>
              </a:rPr>
              <a:t> na </a:t>
            </a:r>
            <a:r>
              <a:rPr lang="fr-FR" sz="4000" dirty="0" err="1">
                <a:solidFill>
                  <a:srgbClr val="0000CC"/>
                </a:solidFill>
                <a:latin typeface="Arial Rounded MT Bold" panose="020F0704030504030204" pitchFamily="34" charset="0"/>
              </a:rPr>
              <a:t>Jetsemani</a:t>
            </a:r>
            <a:endParaRPr lang="en-US" sz="4000" dirty="0">
              <a:solidFill>
                <a:srgbClr val="0000CC"/>
              </a:solidFill>
              <a:latin typeface="Arial Rounded MT Bold" panose="020F0704030504030204" pitchFamily="34" charset="0"/>
            </a:endParaRPr>
          </a:p>
          <a:p>
            <a:pPr marL="0" indent="0" algn="ctr">
              <a:buNone/>
            </a:pPr>
            <a:r>
              <a:rPr lang="fr-FR" sz="4000" dirty="0">
                <a:solidFill>
                  <a:srgbClr val="0000CC"/>
                </a:solidFill>
                <a:latin typeface="Arial Rounded MT Bold" panose="020F0704030504030204" pitchFamily="34" charset="0"/>
              </a:rPr>
              <a:t>Te </a:t>
            </a:r>
            <a:r>
              <a:rPr lang="fr-FR" sz="4000" dirty="0" err="1">
                <a:solidFill>
                  <a:srgbClr val="0000CC"/>
                </a:solidFill>
                <a:latin typeface="Arial Rounded MT Bold" panose="020F0704030504030204" pitchFamily="34" charset="0"/>
              </a:rPr>
              <a:t>pase</a:t>
            </a:r>
            <a:r>
              <a:rPr lang="fr-FR" sz="4000" dirty="0">
                <a:solidFill>
                  <a:srgbClr val="0000CC"/>
                </a:solidFill>
                <a:latin typeface="Arial Rounded MT Bold" panose="020F0704030504030204" pitchFamily="34" charset="0"/>
              </a:rPr>
              <a:t> pi </a:t>
            </a:r>
            <a:r>
              <a:rPr lang="fr-FR" sz="4000" dirty="0" err="1">
                <a:solidFill>
                  <a:srgbClr val="0000CC"/>
                </a:solidFill>
                <a:latin typeface="Arial Rounded MT Bold" panose="020F0704030504030204" pitchFamily="34" charset="0"/>
              </a:rPr>
              <a:t>gran</a:t>
            </a:r>
            <a:r>
              <a:rPr lang="fr-FR" sz="4000" dirty="0">
                <a:solidFill>
                  <a:srgbClr val="0000CC"/>
                </a:solidFill>
                <a:latin typeface="Arial Rounded MT Bold" panose="020F0704030504030204" pitchFamily="34" charset="0"/>
              </a:rPr>
              <a:t> agoni</a:t>
            </a:r>
            <a:endParaRPr lang="en-US" sz="4000" dirty="0">
              <a:solidFill>
                <a:srgbClr val="0000CC"/>
              </a:solidFill>
              <a:latin typeface="Arial Rounded MT Bold" panose="020F0704030504030204" pitchFamily="34" charset="0"/>
            </a:endParaRPr>
          </a:p>
          <a:p>
            <a:pPr marL="0" indent="0" algn="ctr">
              <a:buNone/>
            </a:pPr>
            <a:r>
              <a:rPr lang="fr-FR" sz="4000" dirty="0">
                <a:solidFill>
                  <a:srgbClr val="0000CC"/>
                </a:solidFill>
                <a:latin typeface="Arial Rounded MT Bold" panose="020F0704030504030204" pitchFamily="34" charset="0"/>
              </a:rPr>
              <a:t>Se pou </a:t>
            </a:r>
            <a:r>
              <a:rPr lang="fr-FR" sz="4000" dirty="0" err="1">
                <a:solidFill>
                  <a:srgbClr val="0000CC"/>
                </a:solidFill>
                <a:latin typeface="Arial Rounded MT Bold" panose="020F0704030504030204" pitchFamily="34" charset="0"/>
              </a:rPr>
              <a:t>mouin</a:t>
            </a:r>
            <a:r>
              <a:rPr lang="fr-FR" sz="4000" dirty="0">
                <a:solidFill>
                  <a:srgbClr val="0000CC"/>
                </a:solidFill>
                <a:latin typeface="Arial Rounded MT Bold" panose="020F0704030504030204" pitchFamily="34" charset="0"/>
              </a:rPr>
              <a:t> </a:t>
            </a:r>
            <a:r>
              <a:rPr lang="fr-FR" sz="4000" dirty="0" err="1">
                <a:solidFill>
                  <a:srgbClr val="0000CC"/>
                </a:solidFill>
                <a:latin typeface="Arial Rounded MT Bold" panose="020F0704030504030204" pitchFamily="34" charset="0"/>
              </a:rPr>
              <a:t>soufrans</a:t>
            </a:r>
            <a:r>
              <a:rPr lang="fr-FR" sz="4000" dirty="0">
                <a:solidFill>
                  <a:srgbClr val="0000CC"/>
                </a:solidFill>
                <a:latin typeface="Arial Rounded MT Bold" panose="020F0704030504030204" pitchFamily="34" charset="0"/>
              </a:rPr>
              <a:t> sa te </a:t>
            </a:r>
            <a:r>
              <a:rPr lang="fr-FR" sz="4000" dirty="0" err="1">
                <a:solidFill>
                  <a:srgbClr val="0000CC"/>
                </a:solidFill>
                <a:latin typeface="Arial Rounded MT Bold" panose="020F0704030504030204" pitchFamily="34" charset="0"/>
              </a:rPr>
              <a:t>ye</a:t>
            </a:r>
            <a:endParaRPr lang="en-US" sz="4000" dirty="0">
              <a:solidFill>
                <a:srgbClr val="0000CC"/>
              </a:solidFill>
              <a:latin typeface="Arial Rounded MT Bold" panose="020F0704030504030204" pitchFamily="34" charset="0"/>
            </a:endParaRPr>
          </a:p>
          <a:p>
            <a:pPr marL="0" indent="0" algn="ctr">
              <a:buNone/>
            </a:pPr>
            <a:r>
              <a:rPr lang="fr-FR" sz="4000" dirty="0">
                <a:solidFill>
                  <a:srgbClr val="0000CC"/>
                </a:solidFill>
                <a:latin typeface="Arial Rounded MT Bold" panose="020F0704030504030204" pitchFamily="34" charset="0"/>
              </a:rPr>
              <a:t>Kouman pou-m di </a:t>
            </a:r>
            <a:r>
              <a:rPr lang="fr-FR" sz="4000" dirty="0" err="1">
                <a:solidFill>
                  <a:srgbClr val="0000CC"/>
                </a:solidFill>
                <a:latin typeface="Arial Rounded MT Bold" panose="020F0704030504030204" pitchFamily="34" charset="0"/>
              </a:rPr>
              <a:t>konbiin</a:t>
            </a:r>
            <a:r>
              <a:rPr lang="fr-FR" sz="4000" dirty="0">
                <a:solidFill>
                  <a:srgbClr val="0000CC"/>
                </a:solidFill>
                <a:latin typeface="Arial Rounded MT Bold" panose="020F0704030504030204" pitchFamily="34" charset="0"/>
              </a:rPr>
              <a:t> </a:t>
            </a:r>
            <a:r>
              <a:rPr lang="fr-FR" sz="4000" dirty="0" err="1">
                <a:solidFill>
                  <a:srgbClr val="0000CC"/>
                </a:solidFill>
                <a:latin typeface="Arial Rounded MT Bold" panose="020F0704030504030204" pitchFamily="34" charset="0"/>
              </a:rPr>
              <a:t>mouin</a:t>
            </a:r>
            <a:r>
              <a:rPr lang="fr-FR" sz="4000" dirty="0">
                <a:solidFill>
                  <a:srgbClr val="0000CC"/>
                </a:solidFill>
                <a:latin typeface="Arial Rounded MT Bold" panose="020F0704030504030204" pitchFamily="34" charset="0"/>
              </a:rPr>
              <a:t> doue?</a:t>
            </a:r>
            <a:endParaRPr lang="en-US" sz="4000" dirty="0">
              <a:solidFill>
                <a:srgbClr val="0000CC"/>
              </a:solidFill>
              <a:latin typeface="Arial Rounded MT Bold" panose="020F0704030504030204" pitchFamily="34" charset="0"/>
            </a:endParaRPr>
          </a:p>
          <a:p>
            <a:pPr marL="0" indent="0" algn="ctr">
              <a:buNone/>
            </a:pPr>
            <a:r>
              <a:rPr lang="fr-FR" sz="4000" dirty="0">
                <a:solidFill>
                  <a:srgbClr val="FF0000"/>
                </a:solidFill>
                <a:latin typeface="Arial Rounded MT Bold" panose="020F0704030504030204" pitchFamily="34" charset="0"/>
              </a:rPr>
              <a:t>Ke:</a:t>
            </a:r>
            <a:endParaRPr lang="en-US" sz="4000" dirty="0">
              <a:solidFill>
                <a:srgbClr val="FF0000"/>
              </a:solidFill>
              <a:latin typeface="Arial Rounded MT Bold" panose="020F0704030504030204" pitchFamily="34" charset="0"/>
            </a:endParaRPr>
          </a:p>
          <a:p>
            <a:pPr marL="0" indent="0" algn="ctr">
              <a:buNone/>
            </a:pPr>
            <a:r>
              <a:rPr lang="fr-FR" sz="4000" dirty="0" err="1">
                <a:solidFill>
                  <a:srgbClr val="009900"/>
                </a:solidFill>
                <a:latin typeface="Arial Rounded MT Bold" panose="020F0704030504030204" pitchFamily="34" charset="0"/>
              </a:rPr>
              <a:t>Konbiin</a:t>
            </a:r>
            <a:r>
              <a:rPr lang="fr-FR" sz="4000" dirty="0">
                <a:solidFill>
                  <a:srgbClr val="009900"/>
                </a:solidFill>
                <a:latin typeface="Arial Rounded MT Bold" panose="020F0704030504030204" pitchFamily="34" charset="0"/>
              </a:rPr>
              <a:t> </a:t>
            </a:r>
            <a:r>
              <a:rPr lang="fr-FR" sz="4000" dirty="0" err="1">
                <a:solidFill>
                  <a:srgbClr val="009900"/>
                </a:solidFill>
                <a:latin typeface="Arial Rounded MT Bold" panose="020F0704030504030204" pitchFamily="34" charset="0"/>
              </a:rPr>
              <a:t>mouin</a:t>
            </a:r>
            <a:r>
              <a:rPr lang="fr-FR" sz="4000" dirty="0">
                <a:solidFill>
                  <a:srgbClr val="009900"/>
                </a:solidFill>
                <a:latin typeface="Arial Rounded MT Bold" panose="020F0704030504030204" pitchFamily="34" charset="0"/>
              </a:rPr>
              <a:t> doue </a:t>
            </a:r>
            <a:r>
              <a:rPr lang="fr-FR" sz="4000" dirty="0" err="1">
                <a:solidFill>
                  <a:srgbClr val="009900"/>
                </a:solidFill>
                <a:latin typeface="Arial Rounded MT Bold" panose="020F0704030504030204" pitchFamily="34" charset="0"/>
              </a:rPr>
              <a:t>lamou</a:t>
            </a:r>
            <a:r>
              <a:rPr lang="fr-FR" sz="4000" dirty="0">
                <a:solidFill>
                  <a:srgbClr val="009900"/>
                </a:solidFill>
                <a:latin typeface="Arial Rounded MT Bold" panose="020F0704030504030204" pitchFamily="34" charset="0"/>
              </a:rPr>
              <a:t> san fin?</a:t>
            </a:r>
            <a:endParaRPr lang="en-US" sz="4000" dirty="0">
              <a:solidFill>
                <a:srgbClr val="009900"/>
              </a:solidFill>
              <a:latin typeface="Arial Rounded MT Bold" panose="020F0704030504030204" pitchFamily="34" charset="0"/>
            </a:endParaRPr>
          </a:p>
          <a:p>
            <a:pPr marL="0" indent="0" algn="ctr">
              <a:buNone/>
            </a:pPr>
            <a:r>
              <a:rPr lang="fr-FR" sz="4000" dirty="0" err="1">
                <a:solidFill>
                  <a:srgbClr val="009900"/>
                </a:solidFill>
                <a:latin typeface="Arial Rounded MT Bold" panose="020F0704030504030204" pitchFamily="34" charset="0"/>
              </a:rPr>
              <a:t>Konbiin</a:t>
            </a:r>
            <a:r>
              <a:rPr lang="fr-FR" sz="4000" dirty="0">
                <a:solidFill>
                  <a:srgbClr val="009900"/>
                </a:solidFill>
                <a:latin typeface="Arial Rounded MT Bold" panose="020F0704030504030204" pitchFamily="34" charset="0"/>
              </a:rPr>
              <a:t> </a:t>
            </a:r>
            <a:r>
              <a:rPr lang="fr-FR" sz="4000" dirty="0" err="1">
                <a:solidFill>
                  <a:srgbClr val="009900"/>
                </a:solidFill>
                <a:latin typeface="Arial Rounded MT Bold" panose="020F0704030504030204" pitchFamily="34" charset="0"/>
              </a:rPr>
              <a:t>mouin</a:t>
            </a:r>
            <a:r>
              <a:rPr lang="fr-FR" sz="4000" dirty="0">
                <a:solidFill>
                  <a:srgbClr val="009900"/>
                </a:solidFill>
                <a:latin typeface="Arial Rounded MT Bold" panose="020F0704030504030204" pitchFamily="34" charset="0"/>
              </a:rPr>
              <a:t> doue ka </a:t>
            </a:r>
            <a:r>
              <a:rPr lang="fr-FR" sz="4000" dirty="0" err="1">
                <a:solidFill>
                  <a:srgbClr val="009900"/>
                </a:solidFill>
                <a:latin typeface="Arial Rounded MT Bold" panose="020F0704030504030204" pitchFamily="34" charset="0"/>
              </a:rPr>
              <a:t>kris</a:t>
            </a:r>
            <a:r>
              <a:rPr lang="fr-FR" sz="4000" dirty="0">
                <a:solidFill>
                  <a:srgbClr val="009900"/>
                </a:solidFill>
                <a:latin typeface="Arial Rounded MT Bold" panose="020F0704030504030204" pitchFamily="34" charset="0"/>
              </a:rPr>
              <a:t> pou </a:t>
            </a:r>
            <a:r>
              <a:rPr lang="fr-FR" sz="4000" dirty="0" err="1">
                <a:solidFill>
                  <a:srgbClr val="009900"/>
                </a:solidFill>
                <a:latin typeface="Arial Rounded MT Bold" panose="020F0704030504030204" pitchFamily="34" charset="0"/>
              </a:rPr>
              <a:t>mouin</a:t>
            </a:r>
            <a:endParaRPr lang="en-US" sz="4000" dirty="0">
              <a:solidFill>
                <a:srgbClr val="009900"/>
              </a:solidFill>
              <a:latin typeface="Arial Rounded MT Bold" panose="020F0704030504030204" pitchFamily="34" charset="0"/>
            </a:endParaRPr>
          </a:p>
          <a:p>
            <a:pPr marL="0" indent="0" algn="ctr">
              <a:buNone/>
            </a:pPr>
            <a:r>
              <a:rPr lang="fr-FR" sz="4000" dirty="0" err="1">
                <a:solidFill>
                  <a:srgbClr val="009900"/>
                </a:solidFill>
                <a:latin typeface="Arial Rounded MT Bold" panose="020F0704030504030204" pitchFamily="34" charset="0"/>
              </a:rPr>
              <a:t>Mouin</a:t>
            </a:r>
            <a:r>
              <a:rPr lang="fr-FR" sz="4000" dirty="0">
                <a:solidFill>
                  <a:srgbClr val="009900"/>
                </a:solidFill>
                <a:latin typeface="Arial Rounded MT Bold" panose="020F0704030504030204" pitchFamily="34" charset="0"/>
              </a:rPr>
              <a:t> </a:t>
            </a:r>
            <a:r>
              <a:rPr lang="fr-FR" sz="4000" dirty="0" err="1">
                <a:solidFill>
                  <a:srgbClr val="009900"/>
                </a:solidFill>
                <a:latin typeface="Arial Rounded MT Bold" panose="020F0704030504030204" pitchFamily="34" charset="0"/>
              </a:rPr>
              <a:t>Konnin</a:t>
            </a:r>
            <a:r>
              <a:rPr lang="fr-FR" sz="4000" dirty="0">
                <a:solidFill>
                  <a:srgbClr val="009900"/>
                </a:solidFill>
                <a:latin typeface="Arial Rounded MT Bold" panose="020F0704030504030204" pitchFamily="34" charset="0"/>
              </a:rPr>
              <a:t> sa li </a:t>
            </a:r>
            <a:r>
              <a:rPr lang="fr-FR" sz="4000" dirty="0" err="1">
                <a:solidFill>
                  <a:srgbClr val="009900"/>
                </a:solidFill>
                <a:latin typeface="Arial Rounded MT Bold" panose="020F0704030504030204" pitchFamily="34" charset="0"/>
              </a:rPr>
              <a:t>fè</a:t>
            </a:r>
            <a:r>
              <a:rPr lang="fr-FR" sz="4000" dirty="0">
                <a:solidFill>
                  <a:srgbClr val="009900"/>
                </a:solidFill>
                <a:latin typeface="Arial Rounded MT Bold" panose="020F0704030504030204" pitchFamily="34" charset="0"/>
              </a:rPr>
              <a:t> pou </a:t>
            </a:r>
            <a:r>
              <a:rPr lang="fr-FR" sz="4000" dirty="0" err="1">
                <a:solidFill>
                  <a:srgbClr val="009900"/>
                </a:solidFill>
                <a:latin typeface="Arial Rounded MT Bold" panose="020F0704030504030204" pitchFamily="34" charset="0"/>
              </a:rPr>
              <a:t>mouin</a:t>
            </a:r>
            <a:endParaRPr lang="en-US" sz="4000" dirty="0">
              <a:solidFill>
                <a:srgbClr val="009900"/>
              </a:solidFill>
              <a:latin typeface="Arial Rounded MT Bold" panose="020F0704030504030204" pitchFamily="34" charset="0"/>
            </a:endParaRPr>
          </a:p>
          <a:p>
            <a:pPr marL="0" indent="0" algn="ctr">
              <a:buNone/>
            </a:pPr>
            <a:r>
              <a:rPr lang="fr-FR" sz="4000" dirty="0" err="1">
                <a:solidFill>
                  <a:srgbClr val="009900"/>
                </a:solidFill>
                <a:latin typeface="Arial Rounded MT Bold" panose="020F0704030504030204" pitchFamily="34" charset="0"/>
              </a:rPr>
              <a:t>Mouin</a:t>
            </a:r>
            <a:r>
              <a:rPr lang="fr-FR" sz="4000" dirty="0">
                <a:solidFill>
                  <a:srgbClr val="009900"/>
                </a:solidFill>
                <a:latin typeface="Arial Rounded MT Bold" panose="020F0704030504030204" pitchFamily="34" charset="0"/>
              </a:rPr>
              <a:t> </a:t>
            </a:r>
            <a:r>
              <a:rPr lang="fr-FR" sz="4000" dirty="0" err="1">
                <a:solidFill>
                  <a:srgbClr val="009900"/>
                </a:solidFill>
                <a:latin typeface="Arial Rounded MT Bold" panose="020F0704030504030204" pitchFamily="34" charset="0"/>
              </a:rPr>
              <a:t>pa</a:t>
            </a:r>
            <a:r>
              <a:rPr lang="fr-FR" sz="4000" dirty="0">
                <a:solidFill>
                  <a:srgbClr val="009900"/>
                </a:solidFill>
                <a:latin typeface="Arial Rounded MT Bold" panose="020F0704030504030204" pitchFamily="34" charset="0"/>
              </a:rPr>
              <a:t> ka di </a:t>
            </a:r>
            <a:r>
              <a:rPr lang="fr-FR" sz="4000" dirty="0" err="1">
                <a:solidFill>
                  <a:srgbClr val="009900"/>
                </a:solidFill>
                <a:latin typeface="Arial Rounded MT Bold" panose="020F0704030504030204" pitchFamily="34" charset="0"/>
              </a:rPr>
              <a:t>konbiin</a:t>
            </a:r>
            <a:r>
              <a:rPr lang="fr-FR" sz="4000" dirty="0">
                <a:solidFill>
                  <a:srgbClr val="009900"/>
                </a:solidFill>
                <a:latin typeface="Arial Rounded MT Bold" panose="020F0704030504030204" pitchFamily="34" charset="0"/>
              </a:rPr>
              <a:t> </a:t>
            </a:r>
            <a:r>
              <a:rPr lang="fr-FR" sz="4000" dirty="0" err="1">
                <a:solidFill>
                  <a:srgbClr val="009900"/>
                </a:solidFill>
                <a:latin typeface="Arial Rounded MT Bold" panose="020F0704030504030204" pitchFamily="34" charset="0"/>
              </a:rPr>
              <a:t>mouin</a:t>
            </a:r>
            <a:r>
              <a:rPr lang="fr-FR" sz="4000" dirty="0">
                <a:solidFill>
                  <a:srgbClr val="009900"/>
                </a:solidFill>
                <a:latin typeface="Arial Rounded MT Bold" panose="020F0704030504030204" pitchFamily="34" charset="0"/>
              </a:rPr>
              <a:t> doue</a:t>
            </a:r>
            <a:endParaRPr lang="en-US" sz="4000" dirty="0">
              <a:solidFill>
                <a:srgbClr val="009900"/>
              </a:solidFill>
              <a:latin typeface="Arial Rounded MT Bold" panose="020F0704030504030204" pitchFamily="34" charset="0"/>
            </a:endParaRPr>
          </a:p>
          <a:p>
            <a:pPr marL="0" indent="0" algn="ctr">
              <a:buNone/>
            </a:pPr>
            <a:endParaRPr lang="en-US" dirty="0">
              <a:latin typeface="Arial Rounded MT Bold" panose="020F0704030504030204" pitchFamily="34" charset="0"/>
            </a:endParaRPr>
          </a:p>
        </p:txBody>
      </p:sp>
    </p:spTree>
    <p:extLst>
      <p:ext uri="{BB962C8B-B14F-4D97-AF65-F5344CB8AC3E}">
        <p14:creationId xmlns:p14="http://schemas.microsoft.com/office/powerpoint/2010/main" val="26376299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2367DB-CC0A-53AA-5DC2-F5CDCC4B97F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31F685-93A9-21B3-0812-2239F82A96A3}"/>
              </a:ext>
            </a:extLst>
          </p:cNvPr>
          <p:cNvSpPr>
            <a:spLocks noGrp="1"/>
          </p:cNvSpPr>
          <p:nvPr>
            <p:ph sz="quarter" idx="1"/>
          </p:nvPr>
        </p:nvSpPr>
        <p:spPr>
          <a:xfrm>
            <a:off x="0" y="0"/>
            <a:ext cx="9144000" cy="6858000"/>
          </a:xfrm>
          <a:solidFill>
            <a:schemeClr val="accent4">
              <a:lumMod val="20000"/>
              <a:lumOff val="80000"/>
            </a:schemeClr>
          </a:solidFill>
        </p:spPr>
        <p:txBody>
          <a:bodyPr>
            <a:normAutofit/>
          </a:bodyPr>
          <a:lstStyle/>
          <a:p>
            <a:pPr marL="0" indent="0" algn="ctr">
              <a:buNone/>
            </a:pPr>
            <a:r>
              <a:rPr lang="fr-FR" dirty="0">
                <a:solidFill>
                  <a:srgbClr val="FF0000"/>
                </a:solidFill>
                <a:latin typeface="Arial Rounded MT Bold" panose="020F0704030504030204" pitchFamily="34" charset="0"/>
              </a:rPr>
              <a:t>3</a:t>
            </a:r>
            <a:endParaRPr lang="en-US" dirty="0">
              <a:solidFill>
                <a:srgbClr val="FF0000"/>
              </a:solidFill>
              <a:latin typeface="Arial Rounded MT Bold" panose="020F0704030504030204" pitchFamily="34" charset="0"/>
            </a:endParaRPr>
          </a:p>
          <a:p>
            <a:pPr marL="0" indent="0" algn="ctr">
              <a:buNone/>
            </a:pPr>
            <a:r>
              <a:rPr lang="fr-FR" sz="3600" dirty="0">
                <a:solidFill>
                  <a:srgbClr val="0000CC"/>
                </a:solidFill>
                <a:latin typeface="Arial Rounded MT Bold" panose="020F0704030504030204" pitchFamily="34" charset="0"/>
              </a:rPr>
              <a:t>Se te </a:t>
            </a:r>
            <a:r>
              <a:rPr lang="fr-FR" sz="3600" dirty="0" err="1">
                <a:solidFill>
                  <a:srgbClr val="0000CC"/>
                </a:solidFill>
                <a:latin typeface="Arial Rounded MT Bold" panose="020F0704030504030204" pitchFamily="34" charset="0"/>
              </a:rPr>
              <a:t>amou</a:t>
            </a:r>
            <a:r>
              <a:rPr lang="fr-FR" sz="3600" dirty="0">
                <a:solidFill>
                  <a:srgbClr val="0000CC"/>
                </a:solidFill>
                <a:latin typeface="Arial Rounded MT Bold" panose="020F0704030504030204" pitchFamily="34" charset="0"/>
              </a:rPr>
              <a:t> li gin pou </a:t>
            </a:r>
            <a:r>
              <a:rPr lang="fr-FR" sz="3600" dirty="0" err="1">
                <a:solidFill>
                  <a:srgbClr val="0000CC"/>
                </a:solidFill>
                <a:latin typeface="Arial Rounded MT Bold" panose="020F0704030504030204" pitchFamily="34" charset="0"/>
              </a:rPr>
              <a:t>mouin</a:t>
            </a:r>
            <a:endParaRPr lang="en-US" sz="3600" dirty="0">
              <a:solidFill>
                <a:srgbClr val="0000CC"/>
              </a:solidFill>
              <a:latin typeface="Arial Rounded MT Bold" panose="020F0704030504030204" pitchFamily="34" charset="0"/>
            </a:endParaRPr>
          </a:p>
          <a:p>
            <a:pPr marL="0" indent="0" algn="ctr">
              <a:buNone/>
            </a:pPr>
            <a:r>
              <a:rPr lang="fr-FR" sz="3600" dirty="0">
                <a:solidFill>
                  <a:srgbClr val="0000CC"/>
                </a:solidFill>
                <a:latin typeface="Arial Rounded MT Bold" panose="020F0704030504030204" pitchFamily="34" charset="0"/>
              </a:rPr>
              <a:t>Ki </a:t>
            </a:r>
            <a:r>
              <a:rPr lang="fr-FR" sz="3600" dirty="0" err="1">
                <a:solidFill>
                  <a:srgbClr val="0000CC"/>
                </a:solidFill>
                <a:latin typeface="Arial Rounded MT Bold" panose="020F0704030504030204" pitchFamily="34" charset="0"/>
              </a:rPr>
              <a:t>fè</a:t>
            </a:r>
            <a:r>
              <a:rPr lang="fr-FR" sz="3600" dirty="0">
                <a:solidFill>
                  <a:srgbClr val="0000CC"/>
                </a:solidFill>
                <a:latin typeface="Arial Rounded MT Bold" panose="020F0704030504030204" pitchFamily="34" charset="0"/>
              </a:rPr>
              <a:t>-l </a:t>
            </a:r>
            <a:r>
              <a:rPr lang="fr-FR" sz="3600" dirty="0" err="1">
                <a:solidFill>
                  <a:srgbClr val="0000CC"/>
                </a:solidFill>
                <a:latin typeface="Arial Rounded MT Bold" panose="020F0704030504030204" pitchFamily="34" charset="0"/>
              </a:rPr>
              <a:t>soufri</a:t>
            </a:r>
            <a:r>
              <a:rPr lang="fr-FR" sz="3600" dirty="0">
                <a:solidFill>
                  <a:srgbClr val="0000CC"/>
                </a:solidFill>
                <a:latin typeface="Arial Rounded MT Bold" panose="020F0704030504030204" pitchFamily="34" charset="0"/>
              </a:rPr>
              <a:t> gnou </a:t>
            </a:r>
            <a:r>
              <a:rPr lang="fr-FR" sz="3600" dirty="0" err="1">
                <a:solidFill>
                  <a:srgbClr val="0000CC"/>
                </a:solidFill>
                <a:latin typeface="Arial Rounded MT Bold" panose="020F0704030504030204" pitchFamily="34" charset="0"/>
              </a:rPr>
              <a:t>mò</a:t>
            </a:r>
            <a:r>
              <a:rPr lang="fr-FR" sz="3600" dirty="0">
                <a:solidFill>
                  <a:srgbClr val="0000CC"/>
                </a:solidFill>
                <a:latin typeface="Arial Rounded MT Bold" panose="020F0704030504030204" pitchFamily="34" charset="0"/>
              </a:rPr>
              <a:t> </a:t>
            </a:r>
            <a:r>
              <a:rPr lang="fr-FR" sz="3600" dirty="0" err="1">
                <a:solidFill>
                  <a:srgbClr val="0000CC"/>
                </a:solidFill>
                <a:latin typeface="Arial Rounded MT Bold" panose="020F0704030504030204" pitchFamily="34" charset="0"/>
              </a:rPr>
              <a:t>onte</a:t>
            </a:r>
            <a:endParaRPr lang="en-US" sz="3600" dirty="0">
              <a:solidFill>
                <a:srgbClr val="0000CC"/>
              </a:solidFill>
              <a:latin typeface="Arial Rounded MT Bold" panose="020F0704030504030204" pitchFamily="34" charset="0"/>
            </a:endParaRPr>
          </a:p>
          <a:p>
            <a:pPr marL="0" indent="0" algn="ctr">
              <a:buNone/>
            </a:pPr>
            <a:r>
              <a:rPr lang="fr-FR" sz="3600" dirty="0">
                <a:solidFill>
                  <a:srgbClr val="0000CC"/>
                </a:solidFill>
                <a:latin typeface="Arial Rounded MT Bold" panose="020F0704030504030204" pitchFamily="34" charset="0"/>
              </a:rPr>
              <a:t>Le tout san </a:t>
            </a:r>
            <a:r>
              <a:rPr lang="fr-FR" sz="3600" dirty="0" err="1">
                <a:solidFill>
                  <a:srgbClr val="0000CC"/>
                </a:solidFill>
                <a:latin typeface="Arial Rounded MT Bold" panose="020F0704030504030204" pitchFamily="34" charset="0"/>
              </a:rPr>
              <a:t>kò</a:t>
            </a:r>
            <a:r>
              <a:rPr lang="fr-FR" sz="3600" dirty="0">
                <a:solidFill>
                  <a:srgbClr val="0000CC"/>
                </a:solidFill>
                <a:latin typeface="Arial Rounded MT Bold" panose="020F0704030504030204" pitchFamily="34" charset="0"/>
              </a:rPr>
              <a:t> Li te </a:t>
            </a:r>
            <a:r>
              <a:rPr lang="fr-FR" sz="3600" dirty="0" err="1">
                <a:solidFill>
                  <a:srgbClr val="0000CC"/>
                </a:solidFill>
                <a:latin typeface="Arial Rounded MT Bold" panose="020F0704030504030204" pitchFamily="34" charset="0"/>
              </a:rPr>
              <a:t>koule</a:t>
            </a:r>
            <a:endParaRPr lang="en-US" sz="3600" dirty="0">
              <a:solidFill>
                <a:srgbClr val="0000CC"/>
              </a:solidFill>
              <a:latin typeface="Arial Rounded MT Bold" panose="020F0704030504030204" pitchFamily="34" charset="0"/>
            </a:endParaRPr>
          </a:p>
          <a:p>
            <a:pPr marL="0" indent="0" algn="ctr">
              <a:buNone/>
            </a:pPr>
            <a:r>
              <a:rPr lang="fr-FR" sz="3600" dirty="0">
                <a:solidFill>
                  <a:srgbClr val="0000CC"/>
                </a:solidFill>
                <a:latin typeface="Arial Rounded MT Bold" panose="020F0704030504030204" pitchFamily="34" charset="0"/>
              </a:rPr>
              <a:t>Li </a:t>
            </a:r>
            <a:r>
              <a:rPr lang="fr-FR" sz="3600" dirty="0" err="1">
                <a:solidFill>
                  <a:srgbClr val="0000CC"/>
                </a:solidFill>
                <a:latin typeface="Arial Rounded MT Bold" panose="020F0704030504030204" pitchFamily="34" charset="0"/>
              </a:rPr>
              <a:t>sove</a:t>
            </a:r>
            <a:r>
              <a:rPr lang="fr-FR" sz="3600" dirty="0">
                <a:solidFill>
                  <a:srgbClr val="0000CC"/>
                </a:solidFill>
                <a:latin typeface="Arial Rounded MT Bold" panose="020F0704030504030204" pitchFamily="34" charset="0"/>
              </a:rPr>
              <a:t> </a:t>
            </a:r>
            <a:r>
              <a:rPr lang="fr-FR" sz="3600" dirty="0" err="1">
                <a:solidFill>
                  <a:srgbClr val="0000CC"/>
                </a:solidFill>
                <a:latin typeface="Arial Rounded MT Bold" panose="020F0704030504030204" pitchFamily="34" charset="0"/>
              </a:rPr>
              <a:t>mouin</a:t>
            </a:r>
            <a:r>
              <a:rPr lang="fr-FR" sz="3600" dirty="0">
                <a:solidFill>
                  <a:srgbClr val="0000CC"/>
                </a:solidFill>
                <a:latin typeface="Arial Rounded MT Bold" panose="020F0704030504030204" pitchFamily="34" charset="0"/>
              </a:rPr>
              <a:t> </a:t>
            </a:r>
            <a:r>
              <a:rPr lang="fr-FR" sz="3600" dirty="0" err="1">
                <a:solidFill>
                  <a:srgbClr val="0000CC"/>
                </a:solidFill>
                <a:latin typeface="Arial Rounded MT Bold" panose="020F0704030504030204" pitchFamily="34" charset="0"/>
              </a:rPr>
              <a:t>Konbiin</a:t>
            </a:r>
            <a:r>
              <a:rPr lang="fr-FR" sz="3600" dirty="0">
                <a:solidFill>
                  <a:srgbClr val="0000CC"/>
                </a:solidFill>
                <a:latin typeface="Arial Rounded MT Bold" panose="020F0704030504030204" pitchFamily="34" charset="0"/>
              </a:rPr>
              <a:t> </a:t>
            </a:r>
            <a:r>
              <a:rPr lang="fr-FR" sz="3600" dirty="0" err="1">
                <a:solidFill>
                  <a:srgbClr val="0000CC"/>
                </a:solidFill>
                <a:latin typeface="Arial Rounded MT Bold" panose="020F0704030504030204" pitchFamily="34" charset="0"/>
              </a:rPr>
              <a:t>mouin</a:t>
            </a:r>
            <a:r>
              <a:rPr lang="fr-FR" sz="3600" dirty="0">
                <a:solidFill>
                  <a:srgbClr val="0000CC"/>
                </a:solidFill>
                <a:latin typeface="Arial Rounded MT Bold" panose="020F0704030504030204" pitchFamily="34" charset="0"/>
              </a:rPr>
              <a:t> doue!</a:t>
            </a:r>
            <a:endParaRPr lang="en-US" sz="3600" dirty="0">
              <a:solidFill>
                <a:srgbClr val="0000CC"/>
              </a:solidFill>
              <a:latin typeface="Arial Rounded MT Bold" panose="020F0704030504030204" pitchFamily="34" charset="0"/>
            </a:endParaRPr>
          </a:p>
          <a:p>
            <a:pPr marL="0" indent="0" algn="ctr">
              <a:buNone/>
            </a:pPr>
            <a:r>
              <a:rPr lang="fr-FR" sz="3600" dirty="0">
                <a:solidFill>
                  <a:srgbClr val="FF0000"/>
                </a:solidFill>
                <a:latin typeface="Arial Rounded MT Bold" panose="020F0704030504030204" pitchFamily="34" charset="0"/>
              </a:rPr>
              <a:t>Ke:</a:t>
            </a:r>
            <a:endParaRPr lang="en-US" sz="3600" dirty="0">
              <a:solidFill>
                <a:srgbClr val="FF0000"/>
              </a:solidFill>
              <a:latin typeface="Arial Rounded MT Bold" panose="020F0704030504030204" pitchFamily="34" charset="0"/>
            </a:endParaRPr>
          </a:p>
          <a:p>
            <a:pPr marL="0" indent="0" algn="ctr">
              <a:buNone/>
            </a:pPr>
            <a:r>
              <a:rPr lang="fr-FR" sz="3600" dirty="0" err="1">
                <a:solidFill>
                  <a:srgbClr val="009900"/>
                </a:solidFill>
                <a:latin typeface="Arial Rounded MT Bold" panose="020F0704030504030204" pitchFamily="34" charset="0"/>
              </a:rPr>
              <a:t>Konbiin</a:t>
            </a:r>
            <a:r>
              <a:rPr lang="fr-FR" sz="3600" dirty="0">
                <a:solidFill>
                  <a:srgbClr val="009900"/>
                </a:solidFill>
                <a:latin typeface="Arial Rounded MT Bold" panose="020F0704030504030204" pitchFamily="34" charset="0"/>
              </a:rPr>
              <a:t> </a:t>
            </a:r>
            <a:r>
              <a:rPr lang="fr-FR" sz="3600" dirty="0" err="1">
                <a:solidFill>
                  <a:srgbClr val="009900"/>
                </a:solidFill>
                <a:latin typeface="Arial Rounded MT Bold" panose="020F0704030504030204" pitchFamily="34" charset="0"/>
              </a:rPr>
              <a:t>mouin</a:t>
            </a:r>
            <a:r>
              <a:rPr lang="fr-FR" sz="3600" dirty="0">
                <a:solidFill>
                  <a:srgbClr val="009900"/>
                </a:solidFill>
                <a:latin typeface="Arial Rounded MT Bold" panose="020F0704030504030204" pitchFamily="34" charset="0"/>
              </a:rPr>
              <a:t> doue </a:t>
            </a:r>
            <a:r>
              <a:rPr lang="fr-FR" sz="3600" dirty="0" err="1">
                <a:solidFill>
                  <a:srgbClr val="009900"/>
                </a:solidFill>
                <a:latin typeface="Arial Rounded MT Bold" panose="020F0704030504030204" pitchFamily="34" charset="0"/>
              </a:rPr>
              <a:t>lamou</a:t>
            </a:r>
            <a:r>
              <a:rPr lang="fr-FR" sz="3600" dirty="0">
                <a:solidFill>
                  <a:srgbClr val="009900"/>
                </a:solidFill>
                <a:latin typeface="Arial Rounded MT Bold" panose="020F0704030504030204" pitchFamily="34" charset="0"/>
              </a:rPr>
              <a:t> san fin?</a:t>
            </a:r>
            <a:endParaRPr lang="en-US" sz="3600" dirty="0">
              <a:solidFill>
                <a:srgbClr val="009900"/>
              </a:solidFill>
              <a:latin typeface="Arial Rounded MT Bold" panose="020F0704030504030204" pitchFamily="34" charset="0"/>
            </a:endParaRPr>
          </a:p>
          <a:p>
            <a:pPr marL="0" indent="0" algn="ctr">
              <a:buNone/>
            </a:pPr>
            <a:r>
              <a:rPr lang="fr-FR" sz="3600" dirty="0" err="1">
                <a:solidFill>
                  <a:srgbClr val="009900"/>
                </a:solidFill>
                <a:latin typeface="Arial Rounded MT Bold" panose="020F0704030504030204" pitchFamily="34" charset="0"/>
              </a:rPr>
              <a:t>Konbiin</a:t>
            </a:r>
            <a:r>
              <a:rPr lang="fr-FR" sz="3600" dirty="0">
                <a:solidFill>
                  <a:srgbClr val="009900"/>
                </a:solidFill>
                <a:latin typeface="Arial Rounded MT Bold" panose="020F0704030504030204" pitchFamily="34" charset="0"/>
              </a:rPr>
              <a:t> </a:t>
            </a:r>
            <a:r>
              <a:rPr lang="fr-FR" sz="3600" dirty="0" err="1">
                <a:solidFill>
                  <a:srgbClr val="009900"/>
                </a:solidFill>
                <a:latin typeface="Arial Rounded MT Bold" panose="020F0704030504030204" pitchFamily="34" charset="0"/>
              </a:rPr>
              <a:t>mouin</a:t>
            </a:r>
            <a:r>
              <a:rPr lang="fr-FR" sz="3600" dirty="0">
                <a:solidFill>
                  <a:srgbClr val="009900"/>
                </a:solidFill>
                <a:latin typeface="Arial Rounded MT Bold" panose="020F0704030504030204" pitchFamily="34" charset="0"/>
              </a:rPr>
              <a:t> doue ka </a:t>
            </a:r>
            <a:r>
              <a:rPr lang="fr-FR" sz="3600" dirty="0" err="1">
                <a:solidFill>
                  <a:srgbClr val="009900"/>
                </a:solidFill>
                <a:latin typeface="Arial Rounded MT Bold" panose="020F0704030504030204" pitchFamily="34" charset="0"/>
              </a:rPr>
              <a:t>kris</a:t>
            </a:r>
            <a:r>
              <a:rPr lang="fr-FR" sz="3600" dirty="0">
                <a:solidFill>
                  <a:srgbClr val="009900"/>
                </a:solidFill>
                <a:latin typeface="Arial Rounded MT Bold" panose="020F0704030504030204" pitchFamily="34" charset="0"/>
              </a:rPr>
              <a:t> pou </a:t>
            </a:r>
            <a:r>
              <a:rPr lang="fr-FR" sz="3600" dirty="0" err="1">
                <a:solidFill>
                  <a:srgbClr val="009900"/>
                </a:solidFill>
                <a:latin typeface="Arial Rounded MT Bold" panose="020F0704030504030204" pitchFamily="34" charset="0"/>
              </a:rPr>
              <a:t>mouin</a:t>
            </a:r>
            <a:endParaRPr lang="en-US" sz="3600" dirty="0">
              <a:solidFill>
                <a:srgbClr val="009900"/>
              </a:solidFill>
              <a:latin typeface="Arial Rounded MT Bold" panose="020F0704030504030204" pitchFamily="34" charset="0"/>
            </a:endParaRPr>
          </a:p>
          <a:p>
            <a:pPr marL="0" indent="0" algn="ctr">
              <a:buNone/>
            </a:pPr>
            <a:r>
              <a:rPr lang="fr-FR" sz="3600" dirty="0" err="1">
                <a:solidFill>
                  <a:srgbClr val="009900"/>
                </a:solidFill>
                <a:latin typeface="Arial Rounded MT Bold" panose="020F0704030504030204" pitchFamily="34" charset="0"/>
              </a:rPr>
              <a:t>Mouin</a:t>
            </a:r>
            <a:r>
              <a:rPr lang="fr-FR" sz="3600" dirty="0">
                <a:solidFill>
                  <a:srgbClr val="009900"/>
                </a:solidFill>
                <a:latin typeface="Arial Rounded MT Bold" panose="020F0704030504030204" pitchFamily="34" charset="0"/>
              </a:rPr>
              <a:t> </a:t>
            </a:r>
            <a:r>
              <a:rPr lang="fr-FR" sz="3600" dirty="0" err="1">
                <a:solidFill>
                  <a:srgbClr val="009900"/>
                </a:solidFill>
                <a:latin typeface="Arial Rounded MT Bold" panose="020F0704030504030204" pitchFamily="34" charset="0"/>
              </a:rPr>
              <a:t>Konnin</a:t>
            </a:r>
            <a:r>
              <a:rPr lang="fr-FR" sz="3600" dirty="0">
                <a:solidFill>
                  <a:srgbClr val="009900"/>
                </a:solidFill>
                <a:latin typeface="Arial Rounded MT Bold" panose="020F0704030504030204" pitchFamily="34" charset="0"/>
              </a:rPr>
              <a:t> sa li </a:t>
            </a:r>
            <a:r>
              <a:rPr lang="fr-FR" sz="3600" dirty="0" err="1">
                <a:solidFill>
                  <a:srgbClr val="009900"/>
                </a:solidFill>
                <a:latin typeface="Arial Rounded MT Bold" panose="020F0704030504030204" pitchFamily="34" charset="0"/>
              </a:rPr>
              <a:t>fè</a:t>
            </a:r>
            <a:r>
              <a:rPr lang="fr-FR" sz="3600" dirty="0">
                <a:solidFill>
                  <a:srgbClr val="009900"/>
                </a:solidFill>
                <a:latin typeface="Arial Rounded MT Bold" panose="020F0704030504030204" pitchFamily="34" charset="0"/>
              </a:rPr>
              <a:t> pou </a:t>
            </a:r>
            <a:r>
              <a:rPr lang="fr-FR" sz="3600" dirty="0" err="1">
                <a:solidFill>
                  <a:srgbClr val="009900"/>
                </a:solidFill>
                <a:latin typeface="Arial Rounded MT Bold" panose="020F0704030504030204" pitchFamily="34" charset="0"/>
              </a:rPr>
              <a:t>mouin</a:t>
            </a:r>
            <a:endParaRPr lang="en-US" sz="3600" dirty="0">
              <a:solidFill>
                <a:srgbClr val="009900"/>
              </a:solidFill>
              <a:latin typeface="Arial Rounded MT Bold" panose="020F0704030504030204" pitchFamily="34" charset="0"/>
            </a:endParaRPr>
          </a:p>
          <a:p>
            <a:pPr marL="0" indent="0" algn="ctr">
              <a:buNone/>
            </a:pPr>
            <a:r>
              <a:rPr lang="fr-FR" sz="3600" dirty="0" err="1">
                <a:solidFill>
                  <a:srgbClr val="009900"/>
                </a:solidFill>
                <a:latin typeface="Arial Rounded MT Bold" panose="020F0704030504030204" pitchFamily="34" charset="0"/>
              </a:rPr>
              <a:t>Mouin</a:t>
            </a:r>
            <a:r>
              <a:rPr lang="fr-FR" sz="3600" dirty="0">
                <a:solidFill>
                  <a:srgbClr val="009900"/>
                </a:solidFill>
                <a:latin typeface="Arial Rounded MT Bold" panose="020F0704030504030204" pitchFamily="34" charset="0"/>
              </a:rPr>
              <a:t> </a:t>
            </a:r>
            <a:r>
              <a:rPr lang="fr-FR" sz="3600" dirty="0" err="1">
                <a:solidFill>
                  <a:srgbClr val="009900"/>
                </a:solidFill>
                <a:latin typeface="Arial Rounded MT Bold" panose="020F0704030504030204" pitchFamily="34" charset="0"/>
              </a:rPr>
              <a:t>pa</a:t>
            </a:r>
            <a:r>
              <a:rPr lang="fr-FR" sz="3600" dirty="0">
                <a:solidFill>
                  <a:srgbClr val="009900"/>
                </a:solidFill>
                <a:latin typeface="Arial Rounded MT Bold" panose="020F0704030504030204" pitchFamily="34" charset="0"/>
              </a:rPr>
              <a:t> ka di </a:t>
            </a:r>
            <a:r>
              <a:rPr lang="fr-FR" sz="3600" dirty="0" err="1">
                <a:solidFill>
                  <a:srgbClr val="009900"/>
                </a:solidFill>
                <a:latin typeface="Arial Rounded MT Bold" panose="020F0704030504030204" pitchFamily="34" charset="0"/>
              </a:rPr>
              <a:t>konbiin</a:t>
            </a:r>
            <a:r>
              <a:rPr lang="fr-FR" sz="3600" dirty="0">
                <a:solidFill>
                  <a:srgbClr val="009900"/>
                </a:solidFill>
                <a:latin typeface="Arial Rounded MT Bold" panose="020F0704030504030204" pitchFamily="34" charset="0"/>
              </a:rPr>
              <a:t> </a:t>
            </a:r>
            <a:r>
              <a:rPr lang="fr-FR" sz="3600" dirty="0" err="1">
                <a:solidFill>
                  <a:srgbClr val="009900"/>
                </a:solidFill>
                <a:latin typeface="Arial Rounded MT Bold" panose="020F0704030504030204" pitchFamily="34" charset="0"/>
              </a:rPr>
              <a:t>mouin</a:t>
            </a:r>
            <a:r>
              <a:rPr lang="fr-FR" sz="3600" dirty="0">
                <a:solidFill>
                  <a:srgbClr val="009900"/>
                </a:solidFill>
                <a:latin typeface="Arial Rounded MT Bold" panose="020F0704030504030204" pitchFamily="34" charset="0"/>
              </a:rPr>
              <a:t> doue</a:t>
            </a:r>
            <a:endParaRPr lang="en-US" sz="3600" dirty="0">
              <a:solidFill>
                <a:srgbClr val="009900"/>
              </a:solidFill>
              <a:latin typeface="Arial Rounded MT Bold" panose="020F0704030504030204" pitchFamily="34" charset="0"/>
            </a:endParaRPr>
          </a:p>
          <a:p>
            <a:pPr marL="0" indent="0" algn="ctr">
              <a:buNone/>
            </a:pPr>
            <a:endParaRPr lang="en-US" dirty="0">
              <a:latin typeface="Arial Rounded MT Bold" panose="020F0704030504030204" pitchFamily="34" charset="0"/>
            </a:endParaRPr>
          </a:p>
        </p:txBody>
      </p:sp>
    </p:spTree>
    <p:extLst>
      <p:ext uri="{BB962C8B-B14F-4D97-AF65-F5344CB8AC3E}">
        <p14:creationId xmlns:p14="http://schemas.microsoft.com/office/powerpoint/2010/main" val="33717554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A849F6-ADBE-F49F-0406-2096E5412F4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DEE3EBA-6B6C-9693-DFD8-2DE3FF954EC6}"/>
              </a:ext>
            </a:extLst>
          </p:cNvPr>
          <p:cNvSpPr>
            <a:spLocks noGrp="1"/>
          </p:cNvSpPr>
          <p:nvPr>
            <p:ph sz="quarter" idx="1"/>
          </p:nvPr>
        </p:nvSpPr>
        <p:spPr>
          <a:xfrm>
            <a:off x="0" y="0"/>
            <a:ext cx="9144000" cy="6858000"/>
          </a:xfrm>
          <a:solidFill>
            <a:schemeClr val="accent4">
              <a:lumMod val="20000"/>
              <a:lumOff val="80000"/>
            </a:schemeClr>
          </a:solidFill>
        </p:spPr>
        <p:txBody>
          <a:bodyPr>
            <a:normAutofit/>
          </a:bodyPr>
          <a:lstStyle/>
          <a:p>
            <a:pPr marL="0" indent="0" algn="ctr">
              <a:buNone/>
            </a:pPr>
            <a:r>
              <a:rPr lang="fr-FR" dirty="0">
                <a:solidFill>
                  <a:srgbClr val="FF0000"/>
                </a:solidFill>
                <a:latin typeface="Arial Rounded MT Bold" panose="020F0704030504030204" pitchFamily="34" charset="0"/>
              </a:rPr>
              <a:t>4</a:t>
            </a:r>
            <a:endParaRPr lang="en-US" dirty="0">
              <a:solidFill>
                <a:srgbClr val="FF0000"/>
              </a:solidFill>
              <a:latin typeface="Arial Rounded MT Bold" panose="020F0704030504030204" pitchFamily="34" charset="0"/>
            </a:endParaRPr>
          </a:p>
          <a:p>
            <a:pPr marL="0" indent="0" algn="ctr">
              <a:buNone/>
            </a:pPr>
            <a:r>
              <a:rPr lang="fr-FR" sz="3600" dirty="0" err="1">
                <a:solidFill>
                  <a:srgbClr val="0000CC"/>
                </a:solidFill>
                <a:latin typeface="Arial Rounded MT Bold" panose="020F0704030504030204" pitchFamily="34" charset="0"/>
              </a:rPr>
              <a:t>Lè</a:t>
            </a:r>
            <a:r>
              <a:rPr lang="fr-FR" sz="3600" dirty="0">
                <a:solidFill>
                  <a:srgbClr val="0000CC"/>
                </a:solidFill>
                <a:latin typeface="Arial Rounded MT Bold" panose="020F0704030504030204" pitchFamily="34" charset="0"/>
              </a:rPr>
              <a:t> m-a rive nan </a:t>
            </a:r>
            <a:r>
              <a:rPr lang="fr-FR" sz="3600" dirty="0" err="1">
                <a:solidFill>
                  <a:srgbClr val="0000CC"/>
                </a:solidFill>
                <a:latin typeface="Arial Rounded MT Bold" panose="020F0704030504030204" pitchFamily="34" charset="0"/>
              </a:rPr>
              <a:t>sièl</a:t>
            </a:r>
            <a:r>
              <a:rPr lang="fr-FR" sz="3600" dirty="0">
                <a:solidFill>
                  <a:srgbClr val="0000CC"/>
                </a:solidFill>
                <a:latin typeface="Arial Rounded MT Bold" panose="020F0704030504030204" pitchFamily="34" charset="0"/>
              </a:rPr>
              <a:t> la </a:t>
            </a:r>
            <a:r>
              <a:rPr lang="fr-FR" sz="3600" dirty="0" err="1">
                <a:solidFill>
                  <a:srgbClr val="0000CC"/>
                </a:solidFill>
                <a:latin typeface="Arial Rounded MT Bold" panose="020F0704030504030204" pitchFamily="34" charset="0"/>
              </a:rPr>
              <a:t>tou</a:t>
            </a:r>
            <a:endParaRPr lang="en-US" sz="3600" dirty="0">
              <a:solidFill>
                <a:srgbClr val="0000CC"/>
              </a:solidFill>
              <a:latin typeface="Arial Rounded MT Bold" panose="020F0704030504030204" pitchFamily="34" charset="0"/>
            </a:endParaRPr>
          </a:p>
          <a:p>
            <a:pPr marL="0" indent="0" algn="ctr">
              <a:buNone/>
            </a:pPr>
            <a:r>
              <a:rPr lang="fr-FR" sz="3600" dirty="0" err="1">
                <a:solidFill>
                  <a:srgbClr val="0000CC"/>
                </a:solidFill>
                <a:latin typeface="Arial Rounded MT Bold" panose="020F0704030504030204" pitchFamily="34" charset="0"/>
              </a:rPr>
              <a:t>Rete</a:t>
            </a:r>
            <a:r>
              <a:rPr lang="fr-FR" sz="3600" dirty="0">
                <a:solidFill>
                  <a:srgbClr val="0000CC"/>
                </a:solidFill>
                <a:latin typeface="Arial Rounded MT Bold" panose="020F0704030504030204" pitchFamily="34" charset="0"/>
              </a:rPr>
              <a:t> </a:t>
            </a:r>
            <a:r>
              <a:rPr lang="fr-FR" sz="3600" dirty="0" err="1">
                <a:solidFill>
                  <a:srgbClr val="0000CC"/>
                </a:solidFill>
                <a:latin typeface="Arial Rounded MT Bold" panose="020F0704030504030204" pitchFamily="34" charset="0"/>
              </a:rPr>
              <a:t>avèk</a:t>
            </a:r>
            <a:r>
              <a:rPr lang="fr-FR" sz="3600" dirty="0">
                <a:solidFill>
                  <a:srgbClr val="0000CC"/>
                </a:solidFill>
                <a:latin typeface="Arial Rounded MT Bold" panose="020F0704030504030204" pitchFamily="34" charset="0"/>
              </a:rPr>
              <a:t> li pou </a:t>
            </a:r>
            <a:r>
              <a:rPr lang="fr-FR" sz="3600" dirty="0" err="1">
                <a:solidFill>
                  <a:srgbClr val="0000CC"/>
                </a:solidFill>
                <a:latin typeface="Arial Rounded MT Bold" panose="020F0704030504030204" pitchFamily="34" charset="0"/>
              </a:rPr>
              <a:t>toujou</a:t>
            </a:r>
            <a:endParaRPr lang="en-US" sz="3600" dirty="0">
              <a:solidFill>
                <a:srgbClr val="0000CC"/>
              </a:solidFill>
              <a:latin typeface="Arial Rounded MT Bold" panose="020F0704030504030204" pitchFamily="34" charset="0"/>
            </a:endParaRPr>
          </a:p>
          <a:p>
            <a:pPr marL="0" indent="0" algn="ctr">
              <a:buNone/>
            </a:pPr>
            <a:r>
              <a:rPr lang="fr-FR" sz="3600" dirty="0" err="1">
                <a:solidFill>
                  <a:srgbClr val="0000CC"/>
                </a:solidFill>
                <a:latin typeface="Arial Rounded MT Bold" panose="020F0704030504030204" pitchFamily="34" charset="0"/>
              </a:rPr>
              <a:t>Mouin</a:t>
            </a:r>
            <a:r>
              <a:rPr lang="fr-FR" sz="3600" dirty="0">
                <a:solidFill>
                  <a:srgbClr val="0000CC"/>
                </a:solidFill>
                <a:latin typeface="Arial Rounded MT Bold" panose="020F0704030504030204" pitchFamily="34" charset="0"/>
              </a:rPr>
              <a:t> met pale di mil </a:t>
            </a:r>
            <a:r>
              <a:rPr lang="fr-FR" sz="3600" dirty="0" err="1">
                <a:solidFill>
                  <a:srgbClr val="0000CC"/>
                </a:solidFill>
                <a:latin typeface="Arial Rounded MT Bold" panose="020F0704030504030204" pitchFamily="34" charset="0"/>
              </a:rPr>
              <a:t>anne</a:t>
            </a:r>
            <a:endParaRPr lang="en-US" sz="3600" dirty="0">
              <a:solidFill>
                <a:srgbClr val="0000CC"/>
              </a:solidFill>
              <a:latin typeface="Arial Rounded MT Bold" panose="020F0704030504030204" pitchFamily="34" charset="0"/>
            </a:endParaRPr>
          </a:p>
          <a:p>
            <a:pPr marL="0" indent="0" algn="ctr">
              <a:buNone/>
            </a:pPr>
            <a:r>
              <a:rPr lang="fr-FR" sz="3600" dirty="0" err="1">
                <a:solidFill>
                  <a:srgbClr val="0000CC"/>
                </a:solidFill>
                <a:latin typeface="Arial Rounded MT Bold" panose="020F0704030504030204" pitchFamily="34" charset="0"/>
              </a:rPr>
              <a:t>Mouin</a:t>
            </a:r>
            <a:r>
              <a:rPr lang="fr-FR" sz="3600" dirty="0">
                <a:solidFill>
                  <a:srgbClr val="0000CC"/>
                </a:solidFill>
                <a:latin typeface="Arial Rounded MT Bold" panose="020F0704030504030204" pitchFamily="34" charset="0"/>
              </a:rPr>
              <a:t> pap </a:t>
            </a:r>
            <a:r>
              <a:rPr lang="fr-FR" sz="3600" dirty="0" err="1">
                <a:solidFill>
                  <a:srgbClr val="0000CC"/>
                </a:solidFill>
                <a:latin typeface="Arial Rounded MT Bold" panose="020F0704030504030204" pitchFamily="34" charset="0"/>
              </a:rPr>
              <a:t>fi-n</a:t>
            </a:r>
            <a:r>
              <a:rPr lang="fr-FR" sz="3600" dirty="0">
                <a:solidFill>
                  <a:srgbClr val="0000CC"/>
                </a:solidFill>
                <a:latin typeface="Arial Rounded MT Bold" panose="020F0704030504030204" pitchFamily="34" charset="0"/>
              </a:rPr>
              <a:t> di </a:t>
            </a:r>
            <a:r>
              <a:rPr lang="fr-FR" sz="3600" dirty="0" err="1">
                <a:solidFill>
                  <a:srgbClr val="0000CC"/>
                </a:solidFill>
                <a:latin typeface="Arial Rounded MT Bold" panose="020F0704030504030204" pitchFamily="34" charset="0"/>
              </a:rPr>
              <a:t>konbiin</a:t>
            </a:r>
            <a:r>
              <a:rPr lang="fr-FR" sz="3600" dirty="0">
                <a:solidFill>
                  <a:srgbClr val="0000CC"/>
                </a:solidFill>
                <a:latin typeface="Arial Rounded MT Bold" panose="020F0704030504030204" pitchFamily="34" charset="0"/>
              </a:rPr>
              <a:t> </a:t>
            </a:r>
            <a:r>
              <a:rPr lang="fr-FR" sz="3600" dirty="0" err="1">
                <a:solidFill>
                  <a:srgbClr val="0000CC"/>
                </a:solidFill>
                <a:latin typeface="Arial Rounded MT Bold" panose="020F0704030504030204" pitchFamily="34" charset="0"/>
              </a:rPr>
              <a:t>mouin</a:t>
            </a:r>
            <a:r>
              <a:rPr lang="fr-FR" sz="3600" dirty="0">
                <a:solidFill>
                  <a:srgbClr val="0000CC"/>
                </a:solidFill>
                <a:latin typeface="Arial Rounded MT Bold" panose="020F0704030504030204" pitchFamily="34" charset="0"/>
              </a:rPr>
              <a:t> doue.</a:t>
            </a:r>
          </a:p>
          <a:p>
            <a:pPr marL="0" indent="0" algn="ctr">
              <a:buNone/>
            </a:pPr>
            <a:r>
              <a:rPr lang="fr-FR" sz="3600" dirty="0">
                <a:solidFill>
                  <a:srgbClr val="FF0000"/>
                </a:solidFill>
                <a:latin typeface="Arial Rounded MT Bold" panose="020F0704030504030204" pitchFamily="34" charset="0"/>
              </a:rPr>
              <a:t>Ke:</a:t>
            </a:r>
            <a:endParaRPr lang="en-US" sz="3600" dirty="0">
              <a:solidFill>
                <a:srgbClr val="FF0000"/>
              </a:solidFill>
              <a:latin typeface="Arial Rounded MT Bold" panose="020F0704030504030204" pitchFamily="34" charset="0"/>
            </a:endParaRPr>
          </a:p>
          <a:p>
            <a:pPr marL="0" indent="0" algn="ctr">
              <a:buNone/>
            </a:pPr>
            <a:r>
              <a:rPr lang="fr-FR" sz="3600" dirty="0" err="1">
                <a:solidFill>
                  <a:srgbClr val="009900"/>
                </a:solidFill>
                <a:latin typeface="Arial Rounded MT Bold" panose="020F0704030504030204" pitchFamily="34" charset="0"/>
              </a:rPr>
              <a:t>Konbiin</a:t>
            </a:r>
            <a:r>
              <a:rPr lang="fr-FR" sz="3600" dirty="0">
                <a:solidFill>
                  <a:srgbClr val="009900"/>
                </a:solidFill>
                <a:latin typeface="Arial Rounded MT Bold" panose="020F0704030504030204" pitchFamily="34" charset="0"/>
              </a:rPr>
              <a:t> </a:t>
            </a:r>
            <a:r>
              <a:rPr lang="fr-FR" sz="3600" dirty="0" err="1">
                <a:solidFill>
                  <a:srgbClr val="009900"/>
                </a:solidFill>
                <a:latin typeface="Arial Rounded MT Bold" panose="020F0704030504030204" pitchFamily="34" charset="0"/>
              </a:rPr>
              <a:t>mouin</a:t>
            </a:r>
            <a:r>
              <a:rPr lang="fr-FR" sz="3600" dirty="0">
                <a:solidFill>
                  <a:srgbClr val="009900"/>
                </a:solidFill>
                <a:latin typeface="Arial Rounded MT Bold" panose="020F0704030504030204" pitchFamily="34" charset="0"/>
              </a:rPr>
              <a:t> doue </a:t>
            </a:r>
            <a:r>
              <a:rPr lang="fr-FR" sz="3600" dirty="0" err="1">
                <a:solidFill>
                  <a:srgbClr val="009900"/>
                </a:solidFill>
                <a:latin typeface="Arial Rounded MT Bold" panose="020F0704030504030204" pitchFamily="34" charset="0"/>
              </a:rPr>
              <a:t>lamou</a:t>
            </a:r>
            <a:r>
              <a:rPr lang="fr-FR" sz="3600" dirty="0">
                <a:solidFill>
                  <a:srgbClr val="009900"/>
                </a:solidFill>
                <a:latin typeface="Arial Rounded MT Bold" panose="020F0704030504030204" pitchFamily="34" charset="0"/>
              </a:rPr>
              <a:t> san fin?</a:t>
            </a:r>
            <a:endParaRPr lang="en-US" sz="3600" dirty="0">
              <a:solidFill>
                <a:srgbClr val="009900"/>
              </a:solidFill>
              <a:latin typeface="Arial Rounded MT Bold" panose="020F0704030504030204" pitchFamily="34" charset="0"/>
            </a:endParaRPr>
          </a:p>
          <a:p>
            <a:pPr marL="0" indent="0" algn="ctr">
              <a:buNone/>
            </a:pPr>
            <a:r>
              <a:rPr lang="fr-FR" sz="3600" dirty="0" err="1">
                <a:solidFill>
                  <a:srgbClr val="009900"/>
                </a:solidFill>
                <a:latin typeface="Arial Rounded MT Bold" panose="020F0704030504030204" pitchFamily="34" charset="0"/>
              </a:rPr>
              <a:t>Konbiin</a:t>
            </a:r>
            <a:r>
              <a:rPr lang="fr-FR" sz="3600" dirty="0">
                <a:solidFill>
                  <a:srgbClr val="009900"/>
                </a:solidFill>
                <a:latin typeface="Arial Rounded MT Bold" panose="020F0704030504030204" pitchFamily="34" charset="0"/>
              </a:rPr>
              <a:t> </a:t>
            </a:r>
            <a:r>
              <a:rPr lang="fr-FR" sz="3600" dirty="0" err="1">
                <a:solidFill>
                  <a:srgbClr val="009900"/>
                </a:solidFill>
                <a:latin typeface="Arial Rounded MT Bold" panose="020F0704030504030204" pitchFamily="34" charset="0"/>
              </a:rPr>
              <a:t>mouin</a:t>
            </a:r>
            <a:r>
              <a:rPr lang="fr-FR" sz="3600" dirty="0">
                <a:solidFill>
                  <a:srgbClr val="009900"/>
                </a:solidFill>
                <a:latin typeface="Arial Rounded MT Bold" panose="020F0704030504030204" pitchFamily="34" charset="0"/>
              </a:rPr>
              <a:t> doue ka </a:t>
            </a:r>
            <a:r>
              <a:rPr lang="fr-FR" sz="3600" dirty="0" err="1">
                <a:solidFill>
                  <a:srgbClr val="009900"/>
                </a:solidFill>
                <a:latin typeface="Arial Rounded MT Bold" panose="020F0704030504030204" pitchFamily="34" charset="0"/>
              </a:rPr>
              <a:t>kris</a:t>
            </a:r>
            <a:r>
              <a:rPr lang="fr-FR" sz="3600" dirty="0">
                <a:solidFill>
                  <a:srgbClr val="009900"/>
                </a:solidFill>
                <a:latin typeface="Arial Rounded MT Bold" panose="020F0704030504030204" pitchFamily="34" charset="0"/>
              </a:rPr>
              <a:t> pou </a:t>
            </a:r>
            <a:r>
              <a:rPr lang="fr-FR" sz="3600" dirty="0" err="1">
                <a:solidFill>
                  <a:srgbClr val="009900"/>
                </a:solidFill>
                <a:latin typeface="Arial Rounded MT Bold" panose="020F0704030504030204" pitchFamily="34" charset="0"/>
              </a:rPr>
              <a:t>mouin</a:t>
            </a:r>
            <a:endParaRPr lang="en-US" sz="3600" dirty="0">
              <a:solidFill>
                <a:srgbClr val="009900"/>
              </a:solidFill>
              <a:latin typeface="Arial Rounded MT Bold" panose="020F0704030504030204" pitchFamily="34" charset="0"/>
            </a:endParaRPr>
          </a:p>
          <a:p>
            <a:pPr marL="0" indent="0" algn="ctr">
              <a:buNone/>
            </a:pPr>
            <a:r>
              <a:rPr lang="fr-FR" sz="3600" dirty="0" err="1">
                <a:solidFill>
                  <a:srgbClr val="009900"/>
                </a:solidFill>
                <a:latin typeface="Arial Rounded MT Bold" panose="020F0704030504030204" pitchFamily="34" charset="0"/>
              </a:rPr>
              <a:t>Mouin</a:t>
            </a:r>
            <a:r>
              <a:rPr lang="fr-FR" sz="3600" dirty="0">
                <a:solidFill>
                  <a:srgbClr val="009900"/>
                </a:solidFill>
                <a:latin typeface="Arial Rounded MT Bold" panose="020F0704030504030204" pitchFamily="34" charset="0"/>
              </a:rPr>
              <a:t> </a:t>
            </a:r>
            <a:r>
              <a:rPr lang="fr-FR" sz="3600" dirty="0" err="1">
                <a:solidFill>
                  <a:srgbClr val="009900"/>
                </a:solidFill>
                <a:latin typeface="Arial Rounded MT Bold" panose="020F0704030504030204" pitchFamily="34" charset="0"/>
              </a:rPr>
              <a:t>Konnin</a:t>
            </a:r>
            <a:r>
              <a:rPr lang="fr-FR" sz="3600" dirty="0">
                <a:solidFill>
                  <a:srgbClr val="009900"/>
                </a:solidFill>
                <a:latin typeface="Arial Rounded MT Bold" panose="020F0704030504030204" pitchFamily="34" charset="0"/>
              </a:rPr>
              <a:t> sa li </a:t>
            </a:r>
            <a:r>
              <a:rPr lang="fr-FR" sz="3600" dirty="0" err="1">
                <a:solidFill>
                  <a:srgbClr val="009900"/>
                </a:solidFill>
                <a:latin typeface="Arial Rounded MT Bold" panose="020F0704030504030204" pitchFamily="34" charset="0"/>
              </a:rPr>
              <a:t>fè</a:t>
            </a:r>
            <a:r>
              <a:rPr lang="fr-FR" sz="3600" dirty="0">
                <a:solidFill>
                  <a:srgbClr val="009900"/>
                </a:solidFill>
                <a:latin typeface="Arial Rounded MT Bold" panose="020F0704030504030204" pitchFamily="34" charset="0"/>
              </a:rPr>
              <a:t> pou </a:t>
            </a:r>
            <a:r>
              <a:rPr lang="fr-FR" sz="3600" dirty="0" err="1">
                <a:solidFill>
                  <a:srgbClr val="009900"/>
                </a:solidFill>
                <a:latin typeface="Arial Rounded MT Bold" panose="020F0704030504030204" pitchFamily="34" charset="0"/>
              </a:rPr>
              <a:t>mouin</a:t>
            </a:r>
            <a:endParaRPr lang="en-US" sz="3600" dirty="0">
              <a:solidFill>
                <a:srgbClr val="009900"/>
              </a:solidFill>
              <a:latin typeface="Arial Rounded MT Bold" panose="020F0704030504030204" pitchFamily="34" charset="0"/>
            </a:endParaRPr>
          </a:p>
          <a:p>
            <a:pPr marL="0" indent="0" algn="ctr">
              <a:buNone/>
            </a:pPr>
            <a:r>
              <a:rPr lang="fr-FR" sz="3600" dirty="0" err="1">
                <a:solidFill>
                  <a:srgbClr val="009900"/>
                </a:solidFill>
                <a:latin typeface="Arial Rounded MT Bold" panose="020F0704030504030204" pitchFamily="34" charset="0"/>
              </a:rPr>
              <a:t>Mouin</a:t>
            </a:r>
            <a:r>
              <a:rPr lang="fr-FR" sz="3600" dirty="0">
                <a:solidFill>
                  <a:srgbClr val="009900"/>
                </a:solidFill>
                <a:latin typeface="Arial Rounded MT Bold" panose="020F0704030504030204" pitchFamily="34" charset="0"/>
              </a:rPr>
              <a:t> </a:t>
            </a:r>
            <a:r>
              <a:rPr lang="fr-FR" sz="3600" dirty="0" err="1">
                <a:solidFill>
                  <a:srgbClr val="009900"/>
                </a:solidFill>
                <a:latin typeface="Arial Rounded MT Bold" panose="020F0704030504030204" pitchFamily="34" charset="0"/>
              </a:rPr>
              <a:t>pa</a:t>
            </a:r>
            <a:r>
              <a:rPr lang="fr-FR" sz="3600" dirty="0">
                <a:solidFill>
                  <a:srgbClr val="009900"/>
                </a:solidFill>
                <a:latin typeface="Arial Rounded MT Bold" panose="020F0704030504030204" pitchFamily="34" charset="0"/>
              </a:rPr>
              <a:t> ka di </a:t>
            </a:r>
            <a:r>
              <a:rPr lang="fr-FR" sz="3600" dirty="0" err="1">
                <a:solidFill>
                  <a:srgbClr val="009900"/>
                </a:solidFill>
                <a:latin typeface="Arial Rounded MT Bold" panose="020F0704030504030204" pitchFamily="34" charset="0"/>
              </a:rPr>
              <a:t>konbiin</a:t>
            </a:r>
            <a:r>
              <a:rPr lang="fr-FR" sz="3600" dirty="0">
                <a:solidFill>
                  <a:srgbClr val="009900"/>
                </a:solidFill>
                <a:latin typeface="Arial Rounded MT Bold" panose="020F0704030504030204" pitchFamily="34" charset="0"/>
              </a:rPr>
              <a:t> </a:t>
            </a:r>
            <a:r>
              <a:rPr lang="fr-FR" sz="3600" dirty="0" err="1">
                <a:solidFill>
                  <a:srgbClr val="009900"/>
                </a:solidFill>
                <a:latin typeface="Arial Rounded MT Bold" panose="020F0704030504030204" pitchFamily="34" charset="0"/>
              </a:rPr>
              <a:t>mouin</a:t>
            </a:r>
            <a:r>
              <a:rPr lang="fr-FR" sz="3600" dirty="0">
                <a:solidFill>
                  <a:srgbClr val="009900"/>
                </a:solidFill>
                <a:latin typeface="Arial Rounded MT Bold" panose="020F0704030504030204" pitchFamily="34" charset="0"/>
              </a:rPr>
              <a:t> doue</a:t>
            </a:r>
            <a:endParaRPr lang="en-US" sz="3600" dirty="0">
              <a:solidFill>
                <a:srgbClr val="009900"/>
              </a:solidFill>
              <a:latin typeface="Arial Rounded MT Bold" panose="020F0704030504030204" pitchFamily="34" charset="0"/>
            </a:endParaRPr>
          </a:p>
          <a:p>
            <a:pPr marL="0" indent="0" algn="ctr">
              <a:buNone/>
            </a:pPr>
            <a:endParaRPr lang="en-US" dirty="0">
              <a:solidFill>
                <a:srgbClr val="0000CC"/>
              </a:solidFill>
              <a:latin typeface="Arial Rounded MT Bold" panose="020F0704030504030204" pitchFamily="34" charset="0"/>
            </a:endParaRPr>
          </a:p>
          <a:p>
            <a:pPr marL="0" indent="0" algn="ctr">
              <a:buNone/>
            </a:pPr>
            <a:endParaRPr lang="en-US" dirty="0">
              <a:latin typeface="Arial Rounded MT Bold" panose="020F0704030504030204" pitchFamily="34" charset="0"/>
            </a:endParaRPr>
          </a:p>
        </p:txBody>
      </p:sp>
    </p:spTree>
    <p:extLst>
      <p:ext uri="{BB962C8B-B14F-4D97-AF65-F5344CB8AC3E}">
        <p14:creationId xmlns:p14="http://schemas.microsoft.com/office/powerpoint/2010/main" val="2339371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D0829C-1BB3-F23B-CB01-EC4B8F2DBB16}"/>
            </a:ext>
          </a:extLst>
        </p:cNvPr>
        <p:cNvGrpSpPr/>
        <p:nvPr/>
      </p:nvGrpSpPr>
      <p:grpSpPr>
        <a:xfrm>
          <a:off x="0" y="0"/>
          <a:ext cx="0" cy="0"/>
          <a:chOff x="0" y="0"/>
          <a:chExt cx="0" cy="0"/>
        </a:xfrm>
      </p:grpSpPr>
      <p:pic>
        <p:nvPicPr>
          <p:cNvPr id="4" name="Content Placeholder 3" descr="PIER IMAGE GREEN.jpg">
            <a:extLst>
              <a:ext uri="{FF2B5EF4-FFF2-40B4-BE49-F238E27FC236}">
                <a16:creationId xmlns:a16="http://schemas.microsoft.com/office/drawing/2014/main" id="{12A4F415-AB50-0AB7-9AAA-38EC6E058B2E}"/>
              </a:ext>
            </a:extLst>
          </p:cNvPr>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a:extLst>
              <a:ext uri="{FF2B5EF4-FFF2-40B4-BE49-F238E27FC236}">
                <a16:creationId xmlns:a16="http://schemas.microsoft.com/office/drawing/2014/main" id="{8094F440-FC46-E647-1842-4C36BCED7D60}"/>
              </a:ext>
            </a:extLst>
          </p:cNvPr>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b="1" dirty="0">
                <a:solidFill>
                  <a:srgbClr val="0000CC"/>
                </a:solidFill>
                <a:latin typeface="Arial Rounded MT Bold" panose="020F0704030504030204" pitchFamily="34" charset="0"/>
              </a:rPr>
              <a:t>LECTURE: PSAUME 47</a:t>
            </a:r>
            <a:endParaRPr lang="en-US" dirty="0"/>
          </a:p>
          <a:p>
            <a:pPr algn="just"/>
            <a:r>
              <a:rPr lang="fr-FR" sz="4000" dirty="0">
                <a:latin typeface="Arial Rounded MT Bold" panose="020F0704030504030204" pitchFamily="34" charset="0"/>
              </a:rPr>
              <a:t>1 Au chef des chantres. Des fils de </a:t>
            </a:r>
            <a:r>
              <a:rPr lang="fr-FR" sz="4000" dirty="0" err="1">
                <a:latin typeface="Arial Rounded MT Bold" panose="020F0704030504030204" pitchFamily="34" charset="0"/>
              </a:rPr>
              <a:t>Koré</a:t>
            </a:r>
            <a:r>
              <a:rPr lang="fr-FR" sz="4000" dirty="0">
                <a:latin typeface="Arial Rounded MT Bold" panose="020F0704030504030204" pitchFamily="34" charset="0"/>
              </a:rPr>
              <a:t>. Psaume.</a:t>
            </a:r>
            <a:endParaRPr lang="en-US" sz="4000" dirty="0">
              <a:latin typeface="Arial Rounded MT Bold" panose="020F0704030504030204" pitchFamily="34" charset="0"/>
            </a:endParaRPr>
          </a:p>
          <a:p>
            <a:pPr algn="just"/>
            <a:r>
              <a:rPr lang="fr-FR" sz="4000" dirty="0">
                <a:solidFill>
                  <a:srgbClr val="0000CC"/>
                </a:solidFill>
                <a:latin typeface="Arial Rounded MT Bold" panose="020F0704030504030204" pitchFamily="34" charset="0"/>
              </a:rPr>
              <a:t>2 Vous tous, peuples, battez des mains! Poussez vers Dieu des cris de joie!</a:t>
            </a:r>
            <a:endParaRPr lang="en-US" sz="4000" dirty="0">
              <a:solidFill>
                <a:srgbClr val="0000CC"/>
              </a:solidFill>
              <a:latin typeface="Arial Rounded MT Bold" panose="020F0704030504030204" pitchFamily="34" charset="0"/>
            </a:endParaRPr>
          </a:p>
          <a:p>
            <a:pPr algn="just"/>
            <a:r>
              <a:rPr lang="fr-FR" sz="4000" dirty="0">
                <a:latin typeface="Arial Rounded MT Bold" panose="020F0704030504030204" pitchFamily="34" charset="0"/>
              </a:rPr>
              <a:t>3 Car l'Éternel, le Très-Haut, est redoutable, Il est un grand roi sur toute la terre.</a:t>
            </a:r>
            <a:endParaRPr lang="en-US" sz="4000" dirty="0">
              <a:latin typeface="Arial Rounded MT Bold" panose="020F0704030504030204" pitchFamily="34" charset="0"/>
            </a:endParaRPr>
          </a:p>
        </p:txBody>
      </p:sp>
    </p:spTree>
    <p:extLst>
      <p:ext uri="{BB962C8B-B14F-4D97-AF65-F5344CB8AC3E}">
        <p14:creationId xmlns:p14="http://schemas.microsoft.com/office/powerpoint/2010/main" val="36655838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515108-BBE5-3608-5487-A2D4CA7947C1}"/>
            </a:ext>
          </a:extLst>
        </p:cNvPr>
        <p:cNvGrpSpPr/>
        <p:nvPr/>
      </p:nvGrpSpPr>
      <p:grpSpPr>
        <a:xfrm>
          <a:off x="0" y="0"/>
          <a:ext cx="0" cy="0"/>
          <a:chOff x="0" y="0"/>
          <a:chExt cx="0" cy="0"/>
        </a:xfrm>
      </p:grpSpPr>
      <p:pic>
        <p:nvPicPr>
          <p:cNvPr id="4" name="Content Placeholder 3" descr="PIER IMAGE GREEN.jpg">
            <a:extLst>
              <a:ext uri="{FF2B5EF4-FFF2-40B4-BE49-F238E27FC236}">
                <a16:creationId xmlns:a16="http://schemas.microsoft.com/office/drawing/2014/main" id="{11D3A9A3-6BFF-F49E-DFAC-1985BE0EA9F8}"/>
              </a:ext>
            </a:extLst>
          </p:cNvPr>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a:extLst>
              <a:ext uri="{FF2B5EF4-FFF2-40B4-BE49-F238E27FC236}">
                <a16:creationId xmlns:a16="http://schemas.microsoft.com/office/drawing/2014/main" id="{3EE39FC6-FBD4-B94A-783F-28011C7F1345}"/>
              </a:ext>
            </a:extLst>
          </p:cNvPr>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dirty="0">
                <a:latin typeface="Arial Rounded MT Bold" panose="020F0704030504030204" pitchFamily="34" charset="0"/>
              </a:rPr>
              <a:t>4 Il nous assujettit des peuples, Il met des nations sous nos pieds;</a:t>
            </a:r>
            <a:endParaRPr lang="en-US" sz="4400" dirty="0">
              <a:latin typeface="Arial Rounded MT Bold" panose="020F0704030504030204" pitchFamily="34" charset="0"/>
            </a:endParaRPr>
          </a:p>
          <a:p>
            <a:pPr algn="just"/>
            <a:r>
              <a:rPr lang="fr-FR" sz="4400" dirty="0">
                <a:solidFill>
                  <a:srgbClr val="0000CC"/>
                </a:solidFill>
                <a:latin typeface="Arial Rounded MT Bold" panose="020F0704030504030204" pitchFamily="34" charset="0"/>
              </a:rPr>
              <a:t>5 Il nous choisit notre héritage, La gloire de Jacob qu'il aime. -Pause.</a:t>
            </a:r>
            <a:endParaRPr lang="en-US" sz="4400" dirty="0">
              <a:solidFill>
                <a:srgbClr val="0000CC"/>
              </a:solidFill>
              <a:latin typeface="Arial Rounded MT Bold" panose="020F0704030504030204" pitchFamily="34" charset="0"/>
            </a:endParaRPr>
          </a:p>
          <a:p>
            <a:pPr algn="just"/>
            <a:r>
              <a:rPr lang="fr-FR" sz="4400" dirty="0">
                <a:latin typeface="Arial Rounded MT Bold" panose="020F0704030504030204" pitchFamily="34" charset="0"/>
              </a:rPr>
              <a:t>6 Dieu monte au milieu des cris de triomphe, L'Éternel s'avance au son de la trompette.</a:t>
            </a:r>
            <a:endParaRPr lang="en-US" sz="4400" dirty="0">
              <a:latin typeface="Arial Rounded MT Bold" panose="020F0704030504030204" pitchFamily="34" charset="0"/>
            </a:endParaRPr>
          </a:p>
          <a:p>
            <a:pPr algn="just"/>
            <a:endParaRPr lang="en-US" dirty="0">
              <a:latin typeface="Arial Rounded MT Bold" panose="020F0704030504030204" pitchFamily="34" charset="0"/>
            </a:endParaRPr>
          </a:p>
        </p:txBody>
      </p:sp>
    </p:spTree>
    <p:extLst>
      <p:ext uri="{BB962C8B-B14F-4D97-AF65-F5344CB8AC3E}">
        <p14:creationId xmlns:p14="http://schemas.microsoft.com/office/powerpoint/2010/main" val="28806367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36115B-EF54-4555-5FD8-14E15FFDB7FA}"/>
            </a:ext>
          </a:extLst>
        </p:cNvPr>
        <p:cNvGrpSpPr/>
        <p:nvPr/>
      </p:nvGrpSpPr>
      <p:grpSpPr>
        <a:xfrm>
          <a:off x="0" y="0"/>
          <a:ext cx="0" cy="0"/>
          <a:chOff x="0" y="0"/>
          <a:chExt cx="0" cy="0"/>
        </a:xfrm>
      </p:grpSpPr>
      <p:pic>
        <p:nvPicPr>
          <p:cNvPr id="4" name="Content Placeholder 3" descr="PIER IMAGE GREEN.jpg">
            <a:extLst>
              <a:ext uri="{FF2B5EF4-FFF2-40B4-BE49-F238E27FC236}">
                <a16:creationId xmlns:a16="http://schemas.microsoft.com/office/drawing/2014/main" id="{5216998D-192C-6C6A-E4A3-C5A100685181}"/>
              </a:ext>
            </a:extLst>
          </p:cNvPr>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a:extLst>
              <a:ext uri="{FF2B5EF4-FFF2-40B4-BE49-F238E27FC236}">
                <a16:creationId xmlns:a16="http://schemas.microsoft.com/office/drawing/2014/main" id="{A2B400E8-D4D4-7F20-DAC7-F092AA1406C9}"/>
              </a:ext>
            </a:extLst>
          </p:cNvPr>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dirty="0">
                <a:latin typeface="Arial Rounded MT Bold" panose="020F0704030504030204" pitchFamily="34" charset="0"/>
              </a:rPr>
              <a:t>7 Chantez à Dieu, chantez! Chantez à notre roi, chantez!</a:t>
            </a:r>
            <a:endParaRPr lang="en-US" sz="4400" dirty="0">
              <a:latin typeface="Arial Rounded MT Bold" panose="020F0704030504030204" pitchFamily="34" charset="0"/>
            </a:endParaRPr>
          </a:p>
          <a:p>
            <a:pPr algn="just"/>
            <a:r>
              <a:rPr lang="fr-FR" sz="4400" dirty="0">
                <a:solidFill>
                  <a:srgbClr val="0000CC"/>
                </a:solidFill>
                <a:latin typeface="Arial Rounded MT Bold" panose="020F0704030504030204" pitchFamily="34" charset="0"/>
              </a:rPr>
              <a:t>8 Car Dieu est roi de toute la terre: Chantez un cantique!</a:t>
            </a:r>
            <a:endParaRPr lang="en-US" sz="4400" dirty="0">
              <a:solidFill>
                <a:srgbClr val="0000CC"/>
              </a:solidFill>
              <a:latin typeface="Arial Rounded MT Bold" panose="020F0704030504030204" pitchFamily="34" charset="0"/>
            </a:endParaRPr>
          </a:p>
          <a:p>
            <a:pPr algn="just"/>
            <a:r>
              <a:rPr lang="fr-FR" sz="4400" dirty="0">
                <a:latin typeface="Arial Rounded MT Bold" panose="020F0704030504030204" pitchFamily="34" charset="0"/>
              </a:rPr>
              <a:t>9 Dieu règne sur les nations, Dieu a pour siège son saint trône.</a:t>
            </a:r>
            <a:endParaRPr lang="en-US" sz="4400" dirty="0">
              <a:latin typeface="Arial Rounded MT Bold" panose="020F0704030504030204" pitchFamily="34" charset="0"/>
            </a:endParaRPr>
          </a:p>
        </p:txBody>
      </p:sp>
    </p:spTree>
    <p:extLst>
      <p:ext uri="{BB962C8B-B14F-4D97-AF65-F5344CB8AC3E}">
        <p14:creationId xmlns:p14="http://schemas.microsoft.com/office/powerpoint/2010/main" val="33451473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DA5181-B71B-1A0A-1772-98623EE34A67}"/>
            </a:ext>
          </a:extLst>
        </p:cNvPr>
        <p:cNvGrpSpPr/>
        <p:nvPr/>
      </p:nvGrpSpPr>
      <p:grpSpPr>
        <a:xfrm>
          <a:off x="0" y="0"/>
          <a:ext cx="0" cy="0"/>
          <a:chOff x="0" y="0"/>
          <a:chExt cx="0" cy="0"/>
        </a:xfrm>
      </p:grpSpPr>
      <p:pic>
        <p:nvPicPr>
          <p:cNvPr id="4" name="Content Placeholder 3" descr="PIER IMAGE GREEN.jpg">
            <a:extLst>
              <a:ext uri="{FF2B5EF4-FFF2-40B4-BE49-F238E27FC236}">
                <a16:creationId xmlns:a16="http://schemas.microsoft.com/office/drawing/2014/main" id="{BB834C65-90BE-7798-638A-A9DA3B1F8E18}"/>
              </a:ext>
            </a:extLst>
          </p:cNvPr>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a:extLst>
              <a:ext uri="{FF2B5EF4-FFF2-40B4-BE49-F238E27FC236}">
                <a16:creationId xmlns:a16="http://schemas.microsoft.com/office/drawing/2014/main" id="{DC2F78C7-9FCA-6804-05AF-BEAE34794227}"/>
              </a:ext>
            </a:extLst>
          </p:cNvPr>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a:bodyPr>
          <a:lstStyle/>
          <a:p>
            <a:pPr algn="just"/>
            <a:r>
              <a:rPr lang="fr-FR" sz="4800" dirty="0">
                <a:solidFill>
                  <a:srgbClr val="0000CC"/>
                </a:solidFill>
                <a:latin typeface="Arial Rounded MT Bold" panose="020F0704030504030204" pitchFamily="34" charset="0"/>
              </a:rPr>
              <a:t>10</a:t>
            </a:r>
            <a:r>
              <a:rPr lang="fr-FR" sz="4800" dirty="0">
                <a:latin typeface="Arial Rounded MT Bold" panose="020F0704030504030204" pitchFamily="34" charset="0"/>
              </a:rPr>
              <a:t> Les princes des peuples se réunissent Au peuple du Dieu d'Abraham; Car à Dieu sont les boucliers de la terre: Il est souverainement élevé.</a:t>
            </a:r>
          </a:p>
          <a:p>
            <a:pPr algn="r"/>
            <a:r>
              <a:rPr lang="fr-FR" sz="4800" dirty="0">
                <a:solidFill>
                  <a:srgbClr val="0000CC"/>
                </a:solidFill>
                <a:latin typeface="Arial Rounded MT Bold" panose="020F0704030504030204" pitchFamily="34" charset="0"/>
              </a:rPr>
              <a:t>AMEN!</a:t>
            </a:r>
            <a:endParaRPr lang="en-US" sz="4800" dirty="0">
              <a:solidFill>
                <a:srgbClr val="0000CC"/>
              </a:solidFill>
              <a:latin typeface="Arial Rounded MT Bold" panose="020F0704030504030204" pitchFamily="34" charset="0"/>
            </a:endParaRPr>
          </a:p>
        </p:txBody>
      </p:sp>
    </p:spTree>
    <p:extLst>
      <p:ext uri="{BB962C8B-B14F-4D97-AF65-F5344CB8AC3E}">
        <p14:creationId xmlns:p14="http://schemas.microsoft.com/office/powerpoint/2010/main" val="23789938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roseynews.com/wp-content/uploads/2014/08/flowers-look-like-animals-people-monkeys-orchids-pareidolia-30.jpg"/>
          <p:cNvPicPr/>
          <p:nvPr/>
        </p:nvPicPr>
        <p:blipFill>
          <a:blip r:embed="rId2" cstate="print"/>
          <a:srcRect/>
          <a:stretch>
            <a:fillRect/>
          </a:stretch>
        </p:blipFill>
        <p:spPr bwMode="auto">
          <a:xfrm>
            <a:off x="0" y="0"/>
            <a:ext cx="9143999" cy="6858000"/>
          </a:xfrm>
          <a:prstGeom prst="rect">
            <a:avLst/>
          </a:prstGeom>
          <a:noFill/>
          <a:ln w="9525">
            <a:noFill/>
            <a:miter lim="800000"/>
            <a:headEnd/>
            <a:tailEnd/>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http://3.bp.blogspot.com/-Uf9Kozou0TM/URl_hKQfyfI/AAAAAAAABio/bXN3rl-DgD4/s1600/quiet.jpg"/>
          <p:cNvPicPr>
            <a:picLocks noChangeAspect="1" noChangeArrowheads="1"/>
          </p:cNvPicPr>
          <p:nvPr/>
        </p:nvPicPr>
        <p:blipFill>
          <a:blip r:embed="rId2" cstate="print"/>
          <a:srcRect/>
          <a:stretch>
            <a:fillRect/>
          </a:stretch>
        </p:blipFill>
        <p:spPr bwMode="auto">
          <a:xfrm>
            <a:off x="1066800" y="3200400"/>
            <a:ext cx="4978576" cy="3314702"/>
          </a:xfrm>
          <a:prstGeom prst="rect">
            <a:avLst/>
          </a:prstGeom>
          <a:noFill/>
        </p:spPr>
      </p:pic>
      <p:sp>
        <p:nvSpPr>
          <p:cNvPr id="3" name="Content Placeholder 2"/>
          <p:cNvSpPr>
            <a:spLocks noGrp="1"/>
          </p:cNvSpPr>
          <p:nvPr>
            <p:ph sz="quarter" idx="1"/>
          </p:nvPr>
        </p:nvSpPr>
        <p:spPr>
          <a:xfrm>
            <a:off x="838200" y="4343400"/>
            <a:ext cx="1764792" cy="533400"/>
          </a:xfrm>
        </p:spPr>
        <p:txBody>
          <a:bodyPr>
            <a:normAutofit/>
          </a:bodyPr>
          <a:lstStyle/>
          <a:p>
            <a:r>
              <a:rPr lang="en-US" dirty="0"/>
              <a:t>DEBUT</a:t>
            </a:r>
          </a:p>
        </p:txBody>
      </p:sp>
      <p:pic>
        <p:nvPicPr>
          <p:cNvPr id="23554" name="Picture 2" descr="http://www.do2learn.com/picturecards/images/imageschedule/quiet_l.gif"/>
          <p:cNvPicPr>
            <a:picLocks noChangeAspect="1" noChangeArrowheads="1"/>
          </p:cNvPicPr>
          <p:nvPr/>
        </p:nvPicPr>
        <p:blipFill>
          <a:blip r:embed="rId3" cstate="print"/>
          <a:srcRect/>
          <a:stretch>
            <a:fillRect/>
          </a:stretch>
        </p:blipFill>
        <p:spPr bwMode="auto">
          <a:xfrm>
            <a:off x="0" y="990600"/>
            <a:ext cx="1022373" cy="2209800"/>
          </a:xfrm>
          <a:prstGeom prst="rect">
            <a:avLst/>
          </a:prstGeom>
          <a:noFill/>
        </p:spPr>
      </p:pic>
      <p:pic>
        <p:nvPicPr>
          <p:cNvPr id="23558" name="Picture 6" descr="http://t3.gstatic.com/images?q=tbn:ANd9GcQI57rNEucrFCC3Z7h86ZyDWNHVZnoM022uSZCVdLQDrXZfIXodLw"/>
          <p:cNvPicPr>
            <a:picLocks noChangeAspect="1" noChangeArrowheads="1"/>
          </p:cNvPicPr>
          <p:nvPr/>
        </p:nvPicPr>
        <p:blipFill>
          <a:blip r:embed="rId4" cstate="print"/>
          <a:srcRect/>
          <a:stretch>
            <a:fillRect/>
          </a:stretch>
        </p:blipFill>
        <p:spPr bwMode="auto">
          <a:xfrm>
            <a:off x="6705600" y="838200"/>
            <a:ext cx="2057400" cy="2215770"/>
          </a:xfrm>
          <a:prstGeom prst="rect">
            <a:avLst/>
          </a:prstGeom>
          <a:noFill/>
        </p:spPr>
      </p:pic>
      <p:pic>
        <p:nvPicPr>
          <p:cNvPr id="23560" name="Picture 8" descr="http://t2.gstatic.com/images?q=tbn:ANd9GcRH-eLhinjX66AJ6PcTpoZfoYtIJoxPCYM3HjyLkw5H7gCvkKVj"/>
          <p:cNvPicPr>
            <a:picLocks noChangeAspect="1" noChangeArrowheads="1"/>
          </p:cNvPicPr>
          <p:nvPr/>
        </p:nvPicPr>
        <p:blipFill>
          <a:blip r:embed="rId5" cstate="print"/>
          <a:srcRect/>
          <a:stretch>
            <a:fillRect/>
          </a:stretch>
        </p:blipFill>
        <p:spPr bwMode="auto">
          <a:xfrm>
            <a:off x="3657600" y="762000"/>
            <a:ext cx="2570875" cy="2364755"/>
          </a:xfrm>
          <a:prstGeom prst="rect">
            <a:avLst/>
          </a:prstGeom>
          <a:noFill/>
        </p:spPr>
      </p:pic>
      <p:pic>
        <p:nvPicPr>
          <p:cNvPr id="23562" name="Picture 10" descr="http://addictionblog.org/wp-content/uploads/2011/04/Are-video-games-harmful1.jpg"/>
          <p:cNvPicPr>
            <a:picLocks noChangeAspect="1" noChangeArrowheads="1"/>
          </p:cNvPicPr>
          <p:nvPr/>
        </p:nvPicPr>
        <p:blipFill>
          <a:blip r:embed="rId6" cstate="print"/>
          <a:srcRect/>
          <a:stretch>
            <a:fillRect/>
          </a:stretch>
        </p:blipFill>
        <p:spPr bwMode="auto">
          <a:xfrm>
            <a:off x="1066800" y="762000"/>
            <a:ext cx="2381250" cy="2381250"/>
          </a:xfrm>
          <a:prstGeom prst="rect">
            <a:avLst/>
          </a:prstGeom>
          <a:noFill/>
        </p:spPr>
      </p:pic>
      <p:sp>
        <p:nvSpPr>
          <p:cNvPr id="9" name="TextBox 8"/>
          <p:cNvSpPr txBox="1"/>
          <p:nvPr/>
        </p:nvSpPr>
        <p:spPr>
          <a:xfrm>
            <a:off x="0" y="0"/>
            <a:ext cx="9144000" cy="954107"/>
          </a:xfrm>
          <a:prstGeom prst="rect">
            <a:avLst/>
          </a:prstGeom>
          <a:noFill/>
        </p:spPr>
        <p:txBody>
          <a:bodyPr wrap="square" rtlCol="0">
            <a:spAutoFit/>
          </a:bodyPr>
          <a:lstStyle/>
          <a:p>
            <a:pPr algn="ctr"/>
            <a:r>
              <a:rPr lang="fr-FR" sz="2800" dirty="0">
                <a:solidFill>
                  <a:srgbClr val="C00000"/>
                </a:solidFill>
              </a:rPr>
              <a:t>L'Éternel est dans son saint temple. Que toute la terre fasse silence devant lui! </a:t>
            </a:r>
            <a:r>
              <a:rPr lang="fr-FR" sz="2800" dirty="0" err="1">
                <a:solidFill>
                  <a:srgbClr val="C00000"/>
                </a:solidFill>
              </a:rPr>
              <a:t>Habakuk</a:t>
            </a:r>
            <a:r>
              <a:rPr lang="fr-FR" sz="2800" dirty="0">
                <a:solidFill>
                  <a:srgbClr val="C00000"/>
                </a:solidFill>
              </a:rPr>
              <a:t> 2:20 </a:t>
            </a:r>
            <a:endParaRPr lang="en-US" sz="2800" dirty="0">
              <a:solidFill>
                <a:srgbClr val="C00000"/>
              </a:solidFill>
            </a:endParaRPr>
          </a:p>
        </p:txBody>
      </p:sp>
      <p:sp>
        <p:nvSpPr>
          <p:cNvPr id="10" name="TextBox 9"/>
          <p:cNvSpPr txBox="1"/>
          <p:nvPr/>
        </p:nvSpPr>
        <p:spPr>
          <a:xfrm>
            <a:off x="152400" y="5791200"/>
            <a:ext cx="8991600" cy="954107"/>
          </a:xfrm>
          <a:prstGeom prst="rect">
            <a:avLst/>
          </a:prstGeom>
          <a:noFill/>
        </p:spPr>
        <p:txBody>
          <a:bodyPr wrap="square" rtlCol="0">
            <a:spAutoFit/>
          </a:bodyPr>
          <a:lstStyle/>
          <a:p>
            <a:pPr algn="ctr"/>
            <a:r>
              <a:rPr lang="en-US" sz="2800" dirty="0" err="1">
                <a:solidFill>
                  <a:srgbClr val="C00000"/>
                </a:solidFill>
              </a:rPr>
              <a:t>Hab</a:t>
            </a:r>
            <a:r>
              <a:rPr lang="en-US" sz="2800" dirty="0">
                <a:solidFill>
                  <a:srgbClr val="C00000"/>
                </a:solidFill>
              </a:rPr>
              <a:t> 2:20 But the LORD is in His holy temple. Let all the earth keep silence before Him</a:t>
            </a:r>
            <a:r>
              <a:rPr lang="en-US" dirty="0"/>
              <a:t>."</a:t>
            </a:r>
          </a:p>
        </p:txBody>
      </p:sp>
      <p:pic>
        <p:nvPicPr>
          <p:cNvPr id="75778" name="Picture 2" descr="http://4.bp.blogspot.com/_DFrMr4DymwY/TFsgougEgCI/AAAAAAAABoY/ccozAC-AIJ4/s400/NoTalking.png"/>
          <p:cNvPicPr>
            <a:picLocks noChangeAspect="1" noChangeArrowheads="1"/>
          </p:cNvPicPr>
          <p:nvPr/>
        </p:nvPicPr>
        <p:blipFill>
          <a:blip r:embed="rId7" cstate="print"/>
          <a:srcRect/>
          <a:stretch>
            <a:fillRect/>
          </a:stretch>
        </p:blipFill>
        <p:spPr bwMode="auto">
          <a:xfrm>
            <a:off x="6248401" y="3200400"/>
            <a:ext cx="2590800" cy="2667000"/>
          </a:xfrm>
          <a:prstGeom prst="rect">
            <a:avLst/>
          </a:prstGeom>
          <a:no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209800"/>
          </a:xfrm>
          <a:solidFill>
            <a:schemeClr val="tx1"/>
          </a:solidFill>
        </p:spPr>
        <p:txBody>
          <a:bodyPr>
            <a:normAutofit/>
          </a:bodyPr>
          <a:lstStyle/>
          <a:p>
            <a:pPr algn="ctr"/>
            <a:r>
              <a:rPr lang="en-US" sz="6600" dirty="0">
                <a:solidFill>
                  <a:srgbClr val="00FF00"/>
                </a:solidFill>
              </a:rPr>
              <a:t>VISITORS WELCOME</a:t>
            </a:r>
          </a:p>
        </p:txBody>
      </p:sp>
      <p:sp>
        <p:nvSpPr>
          <p:cNvPr id="3" name="Content Placeholder 2"/>
          <p:cNvSpPr>
            <a:spLocks noGrp="1"/>
          </p:cNvSpPr>
          <p:nvPr>
            <p:ph sz="quarter" idx="1"/>
          </p:nvPr>
        </p:nvSpPr>
        <p:spPr>
          <a:xfrm>
            <a:off x="0" y="2209800"/>
            <a:ext cx="9144000" cy="4648200"/>
          </a:xfrm>
          <a:solidFill>
            <a:srgbClr val="00FF00"/>
          </a:solidFill>
        </p:spPr>
        <p:txBody>
          <a:bodyPr/>
          <a:lstStyle/>
          <a:p>
            <a:r>
              <a:rPr lang="en-US" sz="6600" dirty="0"/>
              <a:t>ANNOUNCEMENT</a:t>
            </a:r>
          </a:p>
          <a:p>
            <a:r>
              <a:rPr lang="en-US" sz="6600" dirty="0"/>
              <a:t>MUSICAL PROGRAM</a:t>
            </a:r>
          </a:p>
          <a:p>
            <a:pPr>
              <a:buNone/>
            </a:pPr>
            <a:endParaRPr lang="en-US" sz="4400" dirty="0">
              <a:solidFill>
                <a:srgbClr val="00FF00"/>
              </a:solidFill>
            </a:endParaRPr>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lstStyle/>
          <a:p>
            <a:pPr algn="ctr"/>
            <a:r>
              <a:rPr lang="en-US" b="1" dirty="0">
                <a:solidFill>
                  <a:srgbClr val="0000CC"/>
                </a:solidFill>
              </a:rPr>
              <a:t>VISITORS WELCOME</a:t>
            </a:r>
          </a:p>
        </p:txBody>
      </p:sp>
      <p:sp>
        <p:nvSpPr>
          <p:cNvPr id="3" name="Content Placeholder 2"/>
          <p:cNvSpPr>
            <a:spLocks noGrp="1"/>
          </p:cNvSpPr>
          <p:nvPr>
            <p:ph sz="quarter" idx="1"/>
          </p:nvPr>
        </p:nvSpPr>
        <p:spPr>
          <a:xfrm>
            <a:off x="0" y="838200"/>
            <a:ext cx="9144000" cy="6019800"/>
          </a:xfrm>
        </p:spPr>
        <p:txBody>
          <a:bodyPr>
            <a:normAutofit/>
          </a:bodyPr>
          <a:lstStyle/>
          <a:p>
            <a:pPr algn="ctr">
              <a:buNone/>
            </a:pPr>
            <a:r>
              <a:rPr lang="en-US" sz="3900" dirty="0">
                <a:solidFill>
                  <a:srgbClr val="C00000"/>
                </a:solidFill>
              </a:rPr>
              <a:t>ANNOUNCEMENTS </a:t>
            </a:r>
          </a:p>
          <a:p>
            <a:pPr algn="ctr">
              <a:buNone/>
            </a:pPr>
            <a:r>
              <a:rPr lang="en-US" sz="3600" b="1" dirty="0">
                <a:latin typeface="Agency FB" pitchFamily="34" charset="0"/>
              </a:rPr>
              <a:t>(Mon, Wed) 7:30-9:30PM  </a:t>
            </a:r>
            <a:r>
              <a:rPr lang="en-US" sz="3600" dirty="0">
                <a:latin typeface="Agency FB" pitchFamily="34" charset="0"/>
              </a:rPr>
              <a:t>PRAYER MEETING LINE #</a:t>
            </a:r>
          </a:p>
          <a:p>
            <a:pPr algn="ctr">
              <a:buNone/>
            </a:pPr>
            <a:r>
              <a:rPr lang="en-US" sz="3600" dirty="0">
                <a:latin typeface="Agency FB" pitchFamily="34" charset="0"/>
              </a:rPr>
              <a:t> </a:t>
            </a:r>
            <a:r>
              <a:rPr lang="en-US" sz="3600" b="1" u="sng" dirty="0">
                <a:solidFill>
                  <a:srgbClr val="0000CC"/>
                </a:solidFill>
                <a:latin typeface="Agency FB" pitchFamily="34" charset="0"/>
              </a:rPr>
              <a:t>(774) 217 6502</a:t>
            </a:r>
            <a:endParaRPr lang="en-US" sz="3600" b="1" dirty="0">
              <a:latin typeface="Agency FB" pitchFamily="34" charset="0"/>
            </a:endParaRPr>
          </a:p>
          <a:p>
            <a:pPr lvl="1"/>
            <a:r>
              <a:rPr lang="en-US" sz="3600" b="1" dirty="0">
                <a:solidFill>
                  <a:srgbClr val="003300"/>
                </a:solidFill>
                <a:latin typeface="Agency FB" pitchFamily="34" charset="0"/>
              </a:rPr>
              <a:t>REVIVAL WEDNESDAY TO FRIDAY 7:00 -9:00 PM</a:t>
            </a:r>
          </a:p>
          <a:p>
            <a:r>
              <a:rPr lang="en-US" sz="3600" dirty="0"/>
              <a:t>SATURDAY</a:t>
            </a:r>
          </a:p>
          <a:p>
            <a:pPr lvl="1">
              <a:buNone/>
            </a:pPr>
            <a:r>
              <a:rPr lang="en-US" sz="3600" dirty="0">
                <a:solidFill>
                  <a:srgbClr val="0000CC"/>
                </a:solidFill>
              </a:rPr>
              <a:t>BAPTISM AT 3PM @ LINCOLN CHURCH 180 OAK St BROCKTON, MA</a:t>
            </a:r>
          </a:p>
          <a:p>
            <a:pPr lvl="1">
              <a:buNone/>
            </a:pPr>
            <a:r>
              <a:rPr lang="en-US" sz="3600" dirty="0">
                <a:solidFill>
                  <a:schemeClr val="bg2">
                    <a:lumMod val="25000"/>
                  </a:schemeClr>
                </a:solidFill>
              </a:rPr>
              <a:t>SUNDAY CELEBRATION 10:00AM</a:t>
            </a:r>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762000"/>
          </a:xfrm>
        </p:spPr>
        <p:txBody>
          <a:bodyPr>
            <a:normAutofit/>
          </a:bodyPr>
          <a:lstStyle/>
          <a:p>
            <a:pPr algn="ctr"/>
            <a:r>
              <a:rPr lang="en-US" dirty="0"/>
              <a:t>OFFRANDE</a:t>
            </a:r>
          </a:p>
        </p:txBody>
      </p:sp>
      <p:pic>
        <p:nvPicPr>
          <p:cNvPr id="17410" name="Picture 2" descr="https://encrypted-tbn2.gstatic.com/images?q=tbn:ANd9GcRkqjSBsQl6bFutg4nw_AUCF4OCF8n0EhQ3cMoy4sxBU0Jl2YRRLg"/>
          <p:cNvPicPr>
            <a:picLocks noChangeAspect="1" noChangeArrowheads="1"/>
          </p:cNvPicPr>
          <p:nvPr/>
        </p:nvPicPr>
        <p:blipFill>
          <a:blip r:embed="rId2" cstate="print"/>
          <a:srcRect/>
          <a:stretch>
            <a:fillRect/>
          </a:stretch>
        </p:blipFill>
        <p:spPr bwMode="auto">
          <a:xfrm>
            <a:off x="1295400" y="1066800"/>
            <a:ext cx="5066435" cy="2057399"/>
          </a:xfrm>
          <a:prstGeom prst="rect">
            <a:avLst/>
          </a:prstGeom>
          <a:noFill/>
        </p:spPr>
      </p:pic>
      <p:sp>
        <p:nvSpPr>
          <p:cNvPr id="5" name="TextBox 4"/>
          <p:cNvSpPr txBox="1"/>
          <p:nvPr/>
        </p:nvSpPr>
        <p:spPr>
          <a:xfrm>
            <a:off x="228600" y="3200400"/>
            <a:ext cx="7924800" cy="3539430"/>
          </a:xfrm>
          <a:prstGeom prst="rect">
            <a:avLst/>
          </a:prstGeom>
          <a:noFill/>
        </p:spPr>
        <p:txBody>
          <a:bodyPr wrap="square" rtlCol="0">
            <a:spAutoFit/>
          </a:bodyPr>
          <a:lstStyle/>
          <a:p>
            <a:pPr algn="ctr"/>
            <a:r>
              <a:rPr lang="fr-FR" sz="2800" b="1" dirty="0">
                <a:solidFill>
                  <a:srgbClr val="FF0000"/>
                </a:solidFill>
              </a:rPr>
              <a:t>Malachie 3:10 </a:t>
            </a:r>
          </a:p>
          <a:p>
            <a:pPr algn="just"/>
            <a:r>
              <a:rPr lang="fr-FR" sz="2800" b="1" i="1" dirty="0"/>
              <a:t>Apportez à la maison du trésor toutes les dîmes, Afin qu'il y ait de la nourriture dans ma maison; Mettez-moi de la sorte à l'épreuve, Dit l'Éternel des armées. Et vous verrez si je n'ouvre pas pour vous les écluses des cieux, Si je ne répands pas sur vous la bénédiction en abondance</a:t>
            </a:r>
            <a:r>
              <a:rPr lang="fr-FR" i="1" dirty="0"/>
              <a:t>.</a:t>
            </a:r>
            <a:endParaRPr lang="en-US" i="1"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71600"/>
            <a:ext cx="9144000" cy="3886200"/>
          </a:xfrm>
          <a:solidFill>
            <a:srgbClr val="FFFF00"/>
          </a:solidFill>
        </p:spPr>
        <p:txBody>
          <a:bodyPr>
            <a:normAutofit/>
          </a:bodyPr>
          <a:lstStyle/>
          <a:p>
            <a:pPr algn="ctr"/>
            <a:r>
              <a:rPr lang="en-US" b="1" dirty="0"/>
              <a:t>MOMENT D’ADORATION</a:t>
            </a:r>
            <a:br>
              <a:rPr lang="en-US" b="1" dirty="0"/>
            </a:br>
            <a:br>
              <a:rPr lang="en-US" b="1" dirty="0"/>
            </a:br>
            <a:r>
              <a:rPr lang="en-US" b="1" dirty="0"/>
              <a:t> </a:t>
            </a:r>
            <a:br>
              <a:rPr lang="en-US" b="1" dirty="0"/>
            </a:br>
            <a:br>
              <a:rPr lang="en-US" dirty="0"/>
            </a:br>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rmAutofit/>
          </a:bodyPr>
          <a:lstStyle/>
          <a:p>
            <a:pPr marL="0" indent="0" algn="ctr">
              <a:buNone/>
            </a:pPr>
            <a:r>
              <a:rPr lang="fr-FR" b="1" dirty="0">
                <a:solidFill>
                  <a:schemeClr val="accent5">
                    <a:lumMod val="75000"/>
                  </a:schemeClr>
                </a:solidFill>
                <a:latin typeface="Arial Rounded MT Bold" panose="020F0704030504030204" pitchFamily="34" charset="0"/>
              </a:rPr>
              <a:t>37 Cr. CE </a:t>
            </a:r>
            <a:r>
              <a:rPr lang="fr-FR" b="1" u="sng" dirty="0">
                <a:solidFill>
                  <a:schemeClr val="accent5">
                    <a:lumMod val="75000"/>
                  </a:schemeClr>
                </a:solidFill>
                <a:latin typeface="Arial Rounded MT Bold" panose="020F0704030504030204" pitchFamily="34" charset="0"/>
              </a:rPr>
              <a:t>Gin </a:t>
            </a:r>
            <a:r>
              <a:rPr lang="fr-FR" b="1" u="sng" dirty="0" err="1">
                <a:solidFill>
                  <a:schemeClr val="accent5">
                    <a:lumMod val="75000"/>
                  </a:schemeClr>
                </a:solidFill>
                <a:latin typeface="Arial Rounded MT Bold" panose="020F0704030504030204" pitchFamily="34" charset="0"/>
              </a:rPr>
              <a:t>Lumiè</a:t>
            </a:r>
            <a:r>
              <a:rPr lang="fr-FR" b="1" u="sng" dirty="0">
                <a:solidFill>
                  <a:schemeClr val="accent5">
                    <a:lumMod val="75000"/>
                  </a:schemeClr>
                </a:solidFill>
                <a:latin typeface="Arial Rounded MT Bold" panose="020F0704030504030204" pitchFamily="34" charset="0"/>
              </a:rPr>
              <a:t> Nan Nanm </a:t>
            </a:r>
            <a:r>
              <a:rPr lang="fr-FR" b="1" u="sng" dirty="0" err="1">
                <a:solidFill>
                  <a:schemeClr val="accent5">
                    <a:lumMod val="75000"/>
                  </a:schemeClr>
                </a:solidFill>
                <a:latin typeface="Arial Rounded MT Bold" panose="020F0704030504030204" pitchFamily="34" charset="0"/>
              </a:rPr>
              <a:t>Mouin</a:t>
            </a:r>
            <a:r>
              <a:rPr lang="fr-FR" b="1" u="sng" dirty="0">
                <a:solidFill>
                  <a:schemeClr val="accent5">
                    <a:lumMod val="75000"/>
                  </a:schemeClr>
                </a:solidFill>
                <a:latin typeface="Arial Rounded MT Bold" panose="020F0704030504030204" pitchFamily="34" charset="0"/>
              </a:rPr>
              <a:t> Jodi-a</a:t>
            </a:r>
            <a:endParaRPr lang="en-US" dirty="0">
              <a:solidFill>
                <a:schemeClr val="accent5">
                  <a:lumMod val="75000"/>
                </a:schemeClr>
              </a:solidFill>
              <a:latin typeface="Arial Rounded MT Bold" panose="020F0704030504030204" pitchFamily="34" charset="0"/>
            </a:endParaRPr>
          </a:p>
          <a:p>
            <a:pPr marL="0" indent="0" algn="ctr">
              <a:buNone/>
            </a:pPr>
            <a:r>
              <a:rPr lang="fr-FR" dirty="0">
                <a:solidFill>
                  <a:schemeClr val="accent5">
                    <a:lumMod val="75000"/>
                  </a:schemeClr>
                </a:solidFill>
                <a:latin typeface="Arial Rounded MT Bold" panose="020F0704030504030204" pitchFamily="34" charset="0"/>
              </a:rPr>
              <a:t>1-</a:t>
            </a:r>
            <a:endParaRPr lang="en-US" dirty="0">
              <a:solidFill>
                <a:schemeClr val="accent5">
                  <a:lumMod val="75000"/>
                </a:schemeClr>
              </a:solidFill>
              <a:latin typeface="Arial Rounded MT Bold" panose="020F0704030504030204" pitchFamily="34" charset="0"/>
            </a:endParaRPr>
          </a:p>
          <a:p>
            <a:pPr marL="0" indent="0" algn="ctr">
              <a:buNone/>
            </a:pPr>
            <a:r>
              <a:rPr lang="fr-FR" sz="3600" dirty="0">
                <a:latin typeface="Arial Rounded MT Bold" panose="020F0704030504030204" pitchFamily="34" charset="0"/>
              </a:rPr>
              <a:t>Gin </a:t>
            </a:r>
            <a:r>
              <a:rPr lang="fr-FR" sz="3600" dirty="0" err="1">
                <a:latin typeface="Arial Rounded MT Bold" panose="020F0704030504030204" pitchFamily="34" charset="0"/>
              </a:rPr>
              <a:t>lumiè</a:t>
            </a:r>
            <a:r>
              <a:rPr lang="fr-FR" sz="3600" dirty="0">
                <a:latin typeface="Arial Rounded MT Bold" panose="020F0704030504030204" pitchFamily="34" charset="0"/>
              </a:rPr>
              <a:t> nan </a:t>
            </a:r>
            <a:r>
              <a:rPr lang="fr-FR" sz="3600" dirty="0" err="1">
                <a:latin typeface="Arial Rounded MT Bold" panose="020F0704030504030204" pitchFamily="34" charset="0"/>
              </a:rPr>
              <a:t>nanm</a:t>
            </a:r>
            <a:r>
              <a:rPr lang="fr-FR" sz="3600" dirty="0">
                <a:latin typeface="Arial Rounded MT Bold" panose="020F0704030504030204" pitchFamily="34" charset="0"/>
              </a:rPr>
              <a:t> </a:t>
            </a:r>
            <a:r>
              <a:rPr lang="fr-FR" sz="3600" dirty="0" err="1">
                <a:latin typeface="Arial Rounded MT Bold" panose="020F0704030504030204" pitchFamily="34" charset="0"/>
              </a:rPr>
              <a:t>mouin</a:t>
            </a:r>
            <a:r>
              <a:rPr lang="fr-FR" sz="3600" dirty="0">
                <a:latin typeface="Arial Rounded MT Bold" panose="020F0704030504030204" pitchFamily="34" charset="0"/>
              </a:rPr>
              <a:t> </a:t>
            </a:r>
            <a:r>
              <a:rPr lang="fr-FR" sz="3600" dirty="0" err="1">
                <a:latin typeface="Arial Rounded MT Bold" panose="020F0704030504030204" pitchFamily="34" charset="0"/>
              </a:rPr>
              <a:t>jodi</a:t>
            </a:r>
            <a:r>
              <a:rPr lang="fr-FR" sz="3600" dirty="0">
                <a:latin typeface="Arial Rounded MT Bold" panose="020F0704030504030204" pitchFamily="34" charset="0"/>
              </a:rPr>
              <a:t>-a,</a:t>
            </a:r>
            <a:endParaRPr lang="en-US" sz="3600" dirty="0">
              <a:latin typeface="Arial Rounded MT Bold" panose="020F0704030504030204" pitchFamily="34" charset="0"/>
            </a:endParaRPr>
          </a:p>
          <a:p>
            <a:pPr marL="0" indent="0" algn="ctr">
              <a:buNone/>
            </a:pPr>
            <a:r>
              <a:rPr lang="fr-FR" sz="3600" dirty="0" err="1">
                <a:latin typeface="Arial Rounded MT Bold" panose="020F0704030504030204" pitchFamily="34" charset="0"/>
              </a:rPr>
              <a:t>Avek</a:t>
            </a:r>
            <a:r>
              <a:rPr lang="fr-FR" sz="3600" dirty="0">
                <a:latin typeface="Arial Rounded MT Bold" panose="020F0704030504030204" pitchFamily="34" charset="0"/>
              </a:rPr>
              <a:t> </a:t>
            </a:r>
            <a:r>
              <a:rPr lang="fr-FR" sz="3600" dirty="0" err="1">
                <a:latin typeface="Arial Rounded MT Bold" panose="020F0704030504030204" pitchFamily="34" charset="0"/>
              </a:rPr>
              <a:t>gloua</a:t>
            </a:r>
            <a:r>
              <a:rPr lang="fr-FR" sz="3600" dirty="0">
                <a:latin typeface="Arial Rounded MT Bold" panose="020F0704030504030204" pitchFamily="34" charset="0"/>
              </a:rPr>
              <a:t> pi </a:t>
            </a:r>
            <a:r>
              <a:rPr lang="fr-FR" sz="3600" dirty="0" err="1">
                <a:latin typeface="Arial Rounded MT Bold" panose="020F0704030504030204" pitchFamily="34" charset="0"/>
              </a:rPr>
              <a:t>gran</a:t>
            </a:r>
            <a:r>
              <a:rPr lang="fr-FR" sz="3600" dirty="0">
                <a:latin typeface="Arial Rounded MT Bold" panose="020F0704030504030204" pitchFamily="34" charset="0"/>
              </a:rPr>
              <a:t> </a:t>
            </a:r>
            <a:r>
              <a:rPr lang="fr-FR" sz="3600" dirty="0" err="1">
                <a:latin typeface="Arial Rounded MT Bold" panose="020F0704030504030204" pitchFamily="34" charset="0"/>
              </a:rPr>
              <a:t>pase</a:t>
            </a:r>
            <a:endParaRPr lang="en-US" sz="3600" dirty="0">
              <a:latin typeface="Arial Rounded MT Bold" panose="020F0704030504030204" pitchFamily="34" charset="0"/>
            </a:endParaRPr>
          </a:p>
          <a:p>
            <a:pPr marL="0" indent="0" algn="ctr">
              <a:buNone/>
            </a:pPr>
            <a:r>
              <a:rPr lang="fr-FR" sz="3600" dirty="0" err="1">
                <a:latin typeface="Arial Rounded MT Bold" panose="020F0704030504030204" pitchFamily="34" charset="0"/>
              </a:rPr>
              <a:t>Minm</a:t>
            </a:r>
            <a:r>
              <a:rPr lang="fr-FR" sz="3600" dirty="0">
                <a:latin typeface="Arial Rounded MT Bold" panose="020F0704030504030204" pitchFamily="34" charset="0"/>
              </a:rPr>
              <a:t> </a:t>
            </a:r>
            <a:r>
              <a:rPr lang="fr-FR" sz="3600" dirty="0" err="1">
                <a:latin typeface="Arial Rounded MT Bold" panose="020F0704030504030204" pitchFamily="34" charset="0"/>
              </a:rPr>
              <a:t>soley</a:t>
            </a:r>
            <a:r>
              <a:rPr lang="fr-FR" sz="3600" dirty="0">
                <a:latin typeface="Arial Rounded MT Bold" panose="020F0704030504030204" pitchFamily="34" charset="0"/>
              </a:rPr>
              <a:t> la na </a:t>
            </a:r>
            <a:r>
              <a:rPr lang="fr-FR" sz="3600" dirty="0" err="1">
                <a:latin typeface="Arial Rounded MT Bold" panose="020F0704030504030204" pitchFamily="34" charset="0"/>
              </a:rPr>
              <a:t>pe</a:t>
            </a:r>
            <a:r>
              <a:rPr lang="fr-FR" sz="3600" dirty="0">
                <a:latin typeface="Arial Rounded MT Bold" panose="020F0704030504030204" pitchFamily="34" charset="0"/>
              </a:rPr>
              <a:t> </a:t>
            </a:r>
            <a:r>
              <a:rPr lang="fr-FR" sz="3600" dirty="0" err="1">
                <a:latin typeface="Arial Rounded MT Bold" panose="020F0704030504030204" pitchFamily="34" charset="0"/>
              </a:rPr>
              <a:t>ouè</a:t>
            </a:r>
            <a:r>
              <a:rPr lang="fr-FR" sz="3600" dirty="0">
                <a:latin typeface="Arial Rounded MT Bold" panose="020F0704030504030204" pitchFamily="34" charset="0"/>
              </a:rPr>
              <a:t> nan ciel</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Ka </a:t>
            </a:r>
            <a:r>
              <a:rPr lang="fr-FR" sz="3600" dirty="0" err="1">
                <a:latin typeface="Arial Rounded MT Bold" panose="020F0704030504030204" pitchFamily="34" charset="0"/>
              </a:rPr>
              <a:t>jezu</a:t>
            </a:r>
            <a:r>
              <a:rPr lang="fr-FR" sz="3600" dirty="0">
                <a:latin typeface="Arial Rounded MT Bold" panose="020F0704030504030204" pitchFamily="34" charset="0"/>
              </a:rPr>
              <a:t> te </a:t>
            </a:r>
            <a:r>
              <a:rPr lang="fr-FR" sz="3600" dirty="0" err="1">
                <a:latin typeface="Arial Rounded MT Bold" panose="020F0704030504030204" pitchFamily="34" charset="0"/>
              </a:rPr>
              <a:t>klere</a:t>
            </a:r>
            <a:r>
              <a:rPr lang="fr-FR" sz="3600" dirty="0">
                <a:latin typeface="Arial Rounded MT Bold" panose="020F0704030504030204" pitchFamily="34" charset="0"/>
              </a:rPr>
              <a:t>-m</a:t>
            </a:r>
            <a:endParaRPr lang="en-US" sz="3600" dirty="0">
              <a:latin typeface="Arial Rounded MT Bold" panose="020F0704030504030204" pitchFamily="34" charset="0"/>
            </a:endParaRPr>
          </a:p>
          <a:p>
            <a:pPr marL="0" indent="0" algn="ctr">
              <a:buNone/>
            </a:pPr>
            <a:r>
              <a:rPr lang="fr-FR" sz="3600" dirty="0">
                <a:solidFill>
                  <a:schemeClr val="accent5">
                    <a:lumMod val="75000"/>
                  </a:schemeClr>
                </a:solidFill>
                <a:latin typeface="Arial Rounded MT Bold" panose="020F0704030504030204" pitchFamily="34" charset="0"/>
              </a:rPr>
              <a:t>Refren</a:t>
            </a:r>
            <a:endParaRPr lang="en-US" sz="3600" dirty="0">
              <a:solidFill>
                <a:schemeClr val="accent5">
                  <a:lumMod val="75000"/>
                </a:schemeClr>
              </a:solidFill>
              <a:latin typeface="Arial Rounded MT Bold" panose="020F0704030504030204" pitchFamily="34" charset="0"/>
            </a:endParaRPr>
          </a:p>
          <a:p>
            <a:pPr marL="0" indent="0" algn="ctr">
              <a:buNone/>
            </a:pPr>
            <a:r>
              <a:rPr lang="fr-FR" sz="3600" dirty="0">
                <a:solidFill>
                  <a:srgbClr val="0000CC"/>
                </a:solidFill>
                <a:latin typeface="Arial Rounded MT Bold" panose="020F0704030504030204" pitchFamily="34" charset="0"/>
              </a:rPr>
              <a:t>Oui gin </a:t>
            </a:r>
            <a:r>
              <a:rPr lang="fr-FR" sz="3600" dirty="0" err="1">
                <a:solidFill>
                  <a:srgbClr val="0000CC"/>
                </a:solidFill>
                <a:latin typeface="Arial Rounded MT Bold" panose="020F0704030504030204" pitchFamily="34" charset="0"/>
              </a:rPr>
              <a:t>lumiè</a:t>
            </a:r>
            <a:r>
              <a:rPr lang="fr-FR" sz="3600" dirty="0">
                <a:solidFill>
                  <a:srgbClr val="0000CC"/>
                </a:solidFill>
                <a:latin typeface="Arial Rounded MT Bold" panose="020F0704030504030204" pitchFamily="34" charset="0"/>
              </a:rPr>
              <a:t>, gin bel </a:t>
            </a:r>
            <a:r>
              <a:rPr lang="fr-FR" sz="3600" dirty="0" err="1">
                <a:solidFill>
                  <a:srgbClr val="0000CC"/>
                </a:solidFill>
                <a:latin typeface="Arial Rounded MT Bold" panose="020F0704030504030204" pitchFamily="34" charset="0"/>
              </a:rPr>
              <a:t>lumiè</a:t>
            </a:r>
            <a:r>
              <a:rPr lang="fr-FR" sz="3600" dirty="0">
                <a:solidFill>
                  <a:srgbClr val="0000CC"/>
                </a:solidFill>
                <a:latin typeface="Arial Rounded MT Bold" panose="020F0704030504030204" pitchFamily="34" charset="0"/>
              </a:rPr>
              <a:t>;</a:t>
            </a:r>
            <a:endParaRPr lang="en-US" sz="3600" dirty="0">
              <a:solidFill>
                <a:srgbClr val="0000CC"/>
              </a:solidFill>
              <a:latin typeface="Arial Rounded MT Bold" panose="020F0704030504030204" pitchFamily="34" charset="0"/>
            </a:endParaRPr>
          </a:p>
          <a:p>
            <a:pPr marL="0" indent="0" algn="ctr">
              <a:buNone/>
            </a:pPr>
            <a:r>
              <a:rPr lang="fr-FR" sz="3600" dirty="0" err="1">
                <a:solidFill>
                  <a:srgbClr val="0000CC"/>
                </a:solidFill>
                <a:latin typeface="Arial Rounded MT Bold" panose="020F0704030504030204" pitchFamily="34" charset="0"/>
              </a:rPr>
              <a:t>Mouin</a:t>
            </a:r>
            <a:r>
              <a:rPr lang="fr-FR" sz="3600" dirty="0">
                <a:solidFill>
                  <a:srgbClr val="0000CC"/>
                </a:solidFill>
                <a:latin typeface="Arial Rounded MT Bold" panose="020F0704030504030204" pitchFamily="34" charset="0"/>
              </a:rPr>
              <a:t> </a:t>
            </a:r>
            <a:r>
              <a:rPr lang="fr-FR" sz="3600" dirty="0" err="1">
                <a:solidFill>
                  <a:srgbClr val="0000CC"/>
                </a:solidFill>
                <a:latin typeface="Arial Rounded MT Bold" panose="020F0704030504030204" pitchFamily="34" charset="0"/>
              </a:rPr>
              <a:t>kontan</a:t>
            </a:r>
            <a:r>
              <a:rPr lang="fr-FR" sz="3600" dirty="0">
                <a:solidFill>
                  <a:srgbClr val="0000CC"/>
                </a:solidFill>
                <a:latin typeface="Arial Rounded MT Bold" panose="020F0704030504030204" pitchFamily="34" charset="0"/>
              </a:rPr>
              <a:t> </a:t>
            </a:r>
            <a:r>
              <a:rPr lang="fr-FR" sz="3600" dirty="0" err="1">
                <a:solidFill>
                  <a:srgbClr val="0000CC"/>
                </a:solidFill>
                <a:latin typeface="Arial Rounded MT Bold" panose="020F0704030504030204" pitchFamily="34" charset="0"/>
              </a:rPr>
              <a:t>mouin</a:t>
            </a:r>
            <a:r>
              <a:rPr lang="fr-FR" sz="3600" dirty="0">
                <a:solidFill>
                  <a:srgbClr val="0000CC"/>
                </a:solidFill>
                <a:latin typeface="Arial Rounded MT Bold" panose="020F0704030504030204" pitchFamily="34" charset="0"/>
              </a:rPr>
              <a:t> </a:t>
            </a:r>
            <a:r>
              <a:rPr lang="fr-FR" sz="3600" dirty="0" err="1">
                <a:solidFill>
                  <a:srgbClr val="0000CC"/>
                </a:solidFill>
                <a:latin typeface="Arial Rounded MT Bold" panose="020F0704030504030204" pitchFamily="34" charset="0"/>
              </a:rPr>
              <a:t>vle</a:t>
            </a:r>
            <a:r>
              <a:rPr lang="fr-FR" sz="3600" dirty="0">
                <a:solidFill>
                  <a:srgbClr val="0000CC"/>
                </a:solidFill>
                <a:latin typeface="Arial Rounded MT Bold" panose="020F0704030504030204" pitchFamily="34" charset="0"/>
              </a:rPr>
              <a:t> </a:t>
            </a:r>
            <a:r>
              <a:rPr lang="fr-FR" sz="3600" dirty="0" err="1">
                <a:solidFill>
                  <a:srgbClr val="0000CC"/>
                </a:solidFill>
                <a:latin typeface="Arial Rounded MT Bold" panose="020F0704030504030204" pitchFamily="34" charset="0"/>
              </a:rPr>
              <a:t>toujou</a:t>
            </a:r>
            <a:r>
              <a:rPr lang="fr-FR" sz="3600" dirty="0">
                <a:solidFill>
                  <a:srgbClr val="0000CC"/>
                </a:solidFill>
                <a:latin typeface="Arial Rounded MT Bold" panose="020F0704030504030204" pitchFamily="34" charset="0"/>
              </a:rPr>
              <a:t> chante;</a:t>
            </a:r>
            <a:endParaRPr lang="en-US" sz="3600" dirty="0">
              <a:solidFill>
                <a:srgbClr val="0000CC"/>
              </a:solidFill>
              <a:latin typeface="Arial Rounded MT Bold" panose="020F0704030504030204" pitchFamily="34" charset="0"/>
            </a:endParaRPr>
          </a:p>
          <a:p>
            <a:pPr marL="0" indent="0" algn="ctr">
              <a:buNone/>
            </a:pPr>
            <a:r>
              <a:rPr lang="fr-FR" sz="3600" dirty="0" err="1">
                <a:solidFill>
                  <a:srgbClr val="0000CC"/>
                </a:solidFill>
                <a:latin typeface="Arial Rounded MT Bold" panose="020F0704030504030204" pitchFamily="34" charset="0"/>
              </a:rPr>
              <a:t>Lè</a:t>
            </a:r>
            <a:r>
              <a:rPr lang="fr-FR" sz="3600" dirty="0">
                <a:solidFill>
                  <a:srgbClr val="0000CC"/>
                </a:solidFill>
                <a:latin typeface="Arial Rounded MT Bold" panose="020F0704030504030204" pitchFamily="34" charset="0"/>
              </a:rPr>
              <a:t> </a:t>
            </a:r>
            <a:r>
              <a:rPr lang="fr-FR" sz="3600" dirty="0" err="1">
                <a:solidFill>
                  <a:srgbClr val="0000CC"/>
                </a:solidFill>
                <a:latin typeface="Arial Rounded MT Bold" panose="020F0704030504030204" pitchFamily="34" charset="0"/>
              </a:rPr>
              <a:t>Jezu</a:t>
            </a:r>
            <a:r>
              <a:rPr lang="fr-FR" sz="3600" dirty="0">
                <a:solidFill>
                  <a:srgbClr val="0000CC"/>
                </a:solidFill>
                <a:latin typeface="Arial Rounded MT Bold" panose="020F0704030504030204" pitchFamily="34" charset="0"/>
              </a:rPr>
              <a:t> montre </a:t>
            </a:r>
            <a:r>
              <a:rPr lang="fr-FR" sz="3600" dirty="0" err="1">
                <a:solidFill>
                  <a:srgbClr val="0000CC"/>
                </a:solidFill>
                <a:latin typeface="Arial Rounded MT Bold" panose="020F0704030504030204" pitchFamily="34" charset="0"/>
              </a:rPr>
              <a:t>amou</a:t>
            </a:r>
            <a:r>
              <a:rPr lang="fr-FR" sz="3600" dirty="0">
                <a:solidFill>
                  <a:srgbClr val="0000CC"/>
                </a:solidFill>
                <a:latin typeface="Arial Rounded MT Bold" panose="020F0704030504030204" pitchFamily="34" charset="0"/>
              </a:rPr>
              <a:t> li nan </a:t>
            </a:r>
            <a:r>
              <a:rPr lang="fr-FR" sz="3600" dirty="0" err="1">
                <a:solidFill>
                  <a:srgbClr val="0000CC"/>
                </a:solidFill>
                <a:latin typeface="Arial Rounded MT Bold" panose="020F0704030504030204" pitchFamily="34" charset="0"/>
              </a:rPr>
              <a:t>kè</a:t>
            </a:r>
            <a:r>
              <a:rPr lang="fr-FR" sz="3600" dirty="0">
                <a:solidFill>
                  <a:srgbClr val="0000CC"/>
                </a:solidFill>
                <a:latin typeface="Arial Rounded MT Bold" panose="020F0704030504030204" pitchFamily="34" charset="0"/>
              </a:rPr>
              <a:t> </a:t>
            </a:r>
            <a:r>
              <a:rPr lang="fr-FR" sz="3600" dirty="0" err="1">
                <a:solidFill>
                  <a:srgbClr val="0000CC"/>
                </a:solidFill>
                <a:latin typeface="Arial Rounded MT Bold" panose="020F0704030504030204" pitchFamily="34" charset="0"/>
              </a:rPr>
              <a:t>mouin</a:t>
            </a:r>
            <a:endParaRPr lang="en-US" sz="3600" dirty="0">
              <a:solidFill>
                <a:srgbClr val="0000CC"/>
              </a:solidFill>
              <a:latin typeface="Arial Rounded MT Bold" panose="020F0704030504030204" pitchFamily="34" charset="0"/>
            </a:endParaRPr>
          </a:p>
          <a:p>
            <a:pPr marL="0" indent="0" algn="ctr">
              <a:buNone/>
            </a:pPr>
            <a:r>
              <a:rPr lang="fr-FR" sz="3600" dirty="0" err="1">
                <a:solidFill>
                  <a:srgbClr val="0000CC"/>
                </a:solidFill>
                <a:latin typeface="Arial Rounded MT Bold" panose="020F0704030504030204" pitchFamily="34" charset="0"/>
              </a:rPr>
              <a:t>Lumiè</a:t>
            </a:r>
            <a:r>
              <a:rPr lang="fr-FR" sz="3600" dirty="0">
                <a:solidFill>
                  <a:srgbClr val="0000CC"/>
                </a:solidFill>
                <a:latin typeface="Arial Rounded MT Bold" panose="020F0704030504030204" pitchFamily="34" charset="0"/>
              </a:rPr>
              <a:t> sa </a:t>
            </a:r>
            <a:r>
              <a:rPr lang="fr-FR" sz="3600" dirty="0" err="1">
                <a:solidFill>
                  <a:srgbClr val="0000CC"/>
                </a:solidFill>
                <a:latin typeface="Arial Rounded MT Bold" panose="020F0704030504030204" pitchFamily="34" charset="0"/>
              </a:rPr>
              <a:t>toujou</a:t>
            </a:r>
            <a:r>
              <a:rPr lang="fr-FR" sz="3600" dirty="0">
                <a:solidFill>
                  <a:srgbClr val="0000CC"/>
                </a:solidFill>
                <a:latin typeface="Arial Rounded MT Bold" panose="020F0704030504030204" pitchFamily="34" charset="0"/>
              </a:rPr>
              <a:t> </a:t>
            </a:r>
            <a:r>
              <a:rPr lang="fr-FR" sz="3600" dirty="0" err="1">
                <a:solidFill>
                  <a:srgbClr val="0000CC"/>
                </a:solidFill>
                <a:latin typeface="Arial Rounded MT Bold" panose="020F0704030504030204" pitchFamily="34" charset="0"/>
              </a:rPr>
              <a:t>rete</a:t>
            </a:r>
            <a:endParaRPr lang="en-US" sz="3600" dirty="0">
              <a:solidFill>
                <a:srgbClr val="0000CC"/>
              </a:solidFill>
              <a:latin typeface="Arial Rounded MT Bold" panose="020F0704030504030204" pitchFamily="34"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CEA4AF-D479-1F95-8CAB-A94995DC180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8C0B567-4191-2E92-324D-E06AA62450B1}"/>
              </a:ext>
            </a:extLst>
          </p:cNvPr>
          <p:cNvSpPr>
            <a:spLocks noGrp="1"/>
          </p:cNvSpPr>
          <p:nvPr>
            <p:ph idx="1"/>
          </p:nvPr>
        </p:nvSpPr>
        <p:spPr>
          <a:xfrm>
            <a:off x="0" y="0"/>
            <a:ext cx="9144000" cy="6858000"/>
          </a:xfrm>
          <a:solidFill>
            <a:srgbClr val="FFFF00"/>
          </a:solidFill>
        </p:spPr>
        <p:txBody>
          <a:bodyPr>
            <a:normAutofit/>
          </a:bodyPr>
          <a:lstStyle/>
          <a:p>
            <a:pPr marL="0" indent="0" algn="ctr">
              <a:buNone/>
            </a:pPr>
            <a:r>
              <a:rPr lang="fr-FR" dirty="0">
                <a:solidFill>
                  <a:schemeClr val="accent5">
                    <a:lumMod val="75000"/>
                  </a:schemeClr>
                </a:solidFill>
                <a:latin typeface="Arial Rounded MT Bold" panose="020F0704030504030204" pitchFamily="34" charset="0"/>
              </a:rPr>
              <a:t>2-</a:t>
            </a:r>
            <a:endParaRPr lang="en-US" dirty="0">
              <a:solidFill>
                <a:schemeClr val="accent5">
                  <a:lumMod val="75000"/>
                </a:schemeClr>
              </a:solidFill>
              <a:latin typeface="Arial Rounded MT Bold" panose="020F0704030504030204" pitchFamily="34" charset="0"/>
            </a:endParaRPr>
          </a:p>
          <a:p>
            <a:pPr marL="0" indent="0" algn="ctr">
              <a:buNone/>
            </a:pPr>
            <a:r>
              <a:rPr lang="fr-FR" sz="3600" dirty="0">
                <a:latin typeface="Arial Rounded MT Bold" panose="020F0704030504030204" pitchFamily="34" charset="0"/>
              </a:rPr>
              <a:t>Gin </a:t>
            </a:r>
            <a:r>
              <a:rPr lang="fr-FR" sz="3600" dirty="0" err="1">
                <a:latin typeface="Arial Rounded MT Bold" panose="020F0704030504030204" pitchFamily="34" charset="0"/>
              </a:rPr>
              <a:t>kantik</a:t>
            </a:r>
            <a:r>
              <a:rPr lang="fr-FR" sz="3600" dirty="0">
                <a:latin typeface="Arial Rounded MT Bold" panose="020F0704030504030204" pitchFamily="34" charset="0"/>
              </a:rPr>
              <a:t> nan </a:t>
            </a:r>
            <a:r>
              <a:rPr lang="fr-FR" sz="3600" dirty="0" err="1">
                <a:latin typeface="Arial Rounded MT Bold" panose="020F0704030504030204" pitchFamily="34" charset="0"/>
              </a:rPr>
              <a:t>nanm</a:t>
            </a:r>
            <a:r>
              <a:rPr lang="fr-FR" sz="3600" dirty="0">
                <a:latin typeface="Arial Rounded MT Bold" panose="020F0704030504030204" pitchFamily="34" charset="0"/>
              </a:rPr>
              <a:t> </a:t>
            </a:r>
            <a:r>
              <a:rPr lang="fr-FR" sz="3600" dirty="0" err="1">
                <a:latin typeface="Arial Rounded MT Bold" panose="020F0704030504030204" pitchFamily="34" charset="0"/>
              </a:rPr>
              <a:t>mouin</a:t>
            </a:r>
            <a:r>
              <a:rPr lang="fr-FR" sz="3600" dirty="0">
                <a:latin typeface="Arial Rounded MT Bold" panose="020F0704030504030204" pitchFamily="34" charset="0"/>
              </a:rPr>
              <a:t> </a:t>
            </a:r>
            <a:r>
              <a:rPr lang="fr-FR" sz="3600" dirty="0" err="1">
                <a:latin typeface="Arial Rounded MT Bold" panose="020F0704030504030204" pitchFamily="34" charset="0"/>
              </a:rPr>
              <a:t>jodi</a:t>
            </a:r>
            <a:r>
              <a:rPr lang="fr-FR" sz="3600" dirty="0">
                <a:latin typeface="Arial Rounded MT Bold" panose="020F0704030504030204" pitchFamily="34" charset="0"/>
              </a:rPr>
              <a:t>-a</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Se gnou </a:t>
            </a:r>
            <a:r>
              <a:rPr lang="fr-FR" sz="3600" dirty="0" err="1">
                <a:latin typeface="Arial Rounded MT Bold" panose="020F0704030504030204" pitchFamily="34" charset="0"/>
              </a:rPr>
              <a:t>kantik</a:t>
            </a:r>
            <a:r>
              <a:rPr lang="fr-FR" sz="3600" dirty="0">
                <a:latin typeface="Arial Rounded MT Bold" panose="020F0704030504030204" pitchFamily="34" charset="0"/>
              </a:rPr>
              <a:t> pou </a:t>
            </a:r>
            <a:r>
              <a:rPr lang="fr-FR" sz="3600" dirty="0" err="1">
                <a:latin typeface="Arial Rounded MT Bold" panose="020F0704030504030204" pitchFamily="34" charset="0"/>
              </a:rPr>
              <a:t>Jezu</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E Li </a:t>
            </a:r>
            <a:r>
              <a:rPr lang="fr-FR" sz="3600" dirty="0" err="1">
                <a:latin typeface="Arial Rounded MT Bold" panose="020F0704030504030204" pitchFamily="34" charset="0"/>
              </a:rPr>
              <a:t>konnin</a:t>
            </a:r>
            <a:r>
              <a:rPr lang="fr-FR" sz="3600" dirty="0">
                <a:latin typeface="Arial Rounded MT Bold" panose="020F0704030504030204" pitchFamily="34" charset="0"/>
              </a:rPr>
              <a:t> sa </a:t>
            </a:r>
            <a:r>
              <a:rPr lang="fr-FR" sz="3600" dirty="0" err="1">
                <a:latin typeface="Arial Rounded MT Bold" panose="020F0704030504030204" pitchFamily="34" charset="0"/>
              </a:rPr>
              <a:t>mouin</a:t>
            </a:r>
            <a:r>
              <a:rPr lang="fr-FR" sz="3600" dirty="0">
                <a:latin typeface="Arial Rounded MT Bold" panose="020F0704030504030204" pitchFamily="34" charset="0"/>
              </a:rPr>
              <a:t> </a:t>
            </a:r>
            <a:r>
              <a:rPr lang="fr-FR" sz="3600" dirty="0" err="1">
                <a:latin typeface="Arial Rounded MT Bold" panose="020F0704030504030204" pitchFamily="34" charset="0"/>
              </a:rPr>
              <a:t>pa</a:t>
            </a:r>
            <a:r>
              <a:rPr lang="fr-FR" sz="3600" dirty="0">
                <a:latin typeface="Arial Rounded MT Bold" panose="020F0704030504030204" pitchFamily="34" charset="0"/>
              </a:rPr>
              <a:t> </a:t>
            </a:r>
            <a:r>
              <a:rPr lang="fr-FR" sz="3600" dirty="0" err="1">
                <a:latin typeface="Arial Rounded MT Bold" panose="020F0704030504030204" pitchFamily="34" charset="0"/>
              </a:rPr>
              <a:t>kap</a:t>
            </a:r>
            <a:r>
              <a:rPr lang="fr-FR" sz="3600" dirty="0">
                <a:latin typeface="Arial Rounded MT Bold" panose="020F0704030504030204" pitchFamily="34" charset="0"/>
              </a:rPr>
              <a:t> di,</a:t>
            </a:r>
            <a:endParaRPr lang="en-US" sz="3600" dirty="0">
              <a:latin typeface="Arial Rounded MT Bold" panose="020F0704030504030204" pitchFamily="34" charset="0"/>
            </a:endParaRPr>
          </a:p>
          <a:p>
            <a:pPr marL="0" indent="0" algn="ctr">
              <a:buNone/>
            </a:pPr>
            <a:r>
              <a:rPr lang="en-US" sz="3600" dirty="0">
                <a:latin typeface="Arial Rounded MT Bold" panose="020F0704030504030204" pitchFamily="34" charset="0"/>
              </a:rPr>
              <a:t>Ka </a:t>
            </a:r>
            <a:r>
              <a:rPr lang="en-US" sz="3600" dirty="0" err="1">
                <a:latin typeface="Arial Rounded MT Bold" panose="020F0704030504030204" pitchFamily="34" charset="0"/>
              </a:rPr>
              <a:t>amou</a:t>
            </a:r>
            <a:r>
              <a:rPr lang="en-US" sz="3600" dirty="0">
                <a:latin typeface="Arial Rounded MT Bold" panose="020F0704030504030204" pitchFamily="34" charset="0"/>
              </a:rPr>
              <a:t> li </a:t>
            </a:r>
            <a:r>
              <a:rPr lang="en-US" sz="3600" dirty="0" err="1">
                <a:latin typeface="Arial Rounded MT Bold" panose="020F0704030504030204" pitchFamily="34" charset="0"/>
              </a:rPr>
              <a:t>san</a:t>
            </a:r>
            <a:r>
              <a:rPr lang="en-US" sz="3600" dirty="0">
                <a:latin typeface="Arial Rounded MT Bold" panose="020F0704030504030204" pitchFamily="34" charset="0"/>
              </a:rPr>
              <a:t> </a:t>
            </a:r>
            <a:r>
              <a:rPr lang="en-US" sz="3600" dirty="0" err="1">
                <a:latin typeface="Arial Rounded MT Bold" panose="020F0704030504030204" pitchFamily="34" charset="0"/>
              </a:rPr>
              <a:t>mezi</a:t>
            </a:r>
            <a:r>
              <a:rPr lang="en-US" sz="3600" dirty="0">
                <a:latin typeface="Arial Rounded MT Bold" panose="020F0704030504030204" pitchFamily="34" charset="0"/>
              </a:rPr>
              <a:t>.</a:t>
            </a:r>
          </a:p>
          <a:p>
            <a:pPr marL="0" indent="0" algn="ctr">
              <a:buNone/>
            </a:pPr>
            <a:r>
              <a:rPr lang="fr-FR" sz="3600" dirty="0">
                <a:solidFill>
                  <a:schemeClr val="accent5">
                    <a:lumMod val="75000"/>
                  </a:schemeClr>
                </a:solidFill>
                <a:latin typeface="Arial Rounded MT Bold" panose="020F0704030504030204" pitchFamily="34" charset="0"/>
              </a:rPr>
              <a:t>Refren</a:t>
            </a:r>
            <a:endParaRPr lang="en-US" sz="3600" dirty="0">
              <a:solidFill>
                <a:schemeClr val="accent5">
                  <a:lumMod val="75000"/>
                </a:schemeClr>
              </a:solidFill>
              <a:latin typeface="Arial Rounded MT Bold" panose="020F0704030504030204" pitchFamily="34" charset="0"/>
            </a:endParaRPr>
          </a:p>
          <a:p>
            <a:pPr marL="0" indent="0" algn="ctr">
              <a:buNone/>
            </a:pPr>
            <a:r>
              <a:rPr lang="fr-FR" sz="3600" dirty="0">
                <a:solidFill>
                  <a:srgbClr val="0000CC"/>
                </a:solidFill>
                <a:latin typeface="Arial Rounded MT Bold" panose="020F0704030504030204" pitchFamily="34" charset="0"/>
              </a:rPr>
              <a:t>Oui gin </a:t>
            </a:r>
            <a:r>
              <a:rPr lang="fr-FR" sz="3600" dirty="0" err="1">
                <a:solidFill>
                  <a:srgbClr val="0000CC"/>
                </a:solidFill>
                <a:latin typeface="Arial Rounded MT Bold" panose="020F0704030504030204" pitchFamily="34" charset="0"/>
              </a:rPr>
              <a:t>lumiè</a:t>
            </a:r>
            <a:r>
              <a:rPr lang="fr-FR" sz="3600" dirty="0">
                <a:solidFill>
                  <a:srgbClr val="0000CC"/>
                </a:solidFill>
                <a:latin typeface="Arial Rounded MT Bold" panose="020F0704030504030204" pitchFamily="34" charset="0"/>
              </a:rPr>
              <a:t>, gin bel </a:t>
            </a:r>
            <a:r>
              <a:rPr lang="fr-FR" sz="3600" dirty="0" err="1">
                <a:solidFill>
                  <a:srgbClr val="0000CC"/>
                </a:solidFill>
                <a:latin typeface="Arial Rounded MT Bold" panose="020F0704030504030204" pitchFamily="34" charset="0"/>
              </a:rPr>
              <a:t>lumiè</a:t>
            </a:r>
            <a:r>
              <a:rPr lang="fr-FR" sz="3600" dirty="0">
                <a:solidFill>
                  <a:srgbClr val="0000CC"/>
                </a:solidFill>
                <a:latin typeface="Arial Rounded MT Bold" panose="020F0704030504030204" pitchFamily="34" charset="0"/>
              </a:rPr>
              <a:t>;</a:t>
            </a:r>
            <a:endParaRPr lang="en-US" sz="3600" dirty="0">
              <a:solidFill>
                <a:srgbClr val="0000CC"/>
              </a:solidFill>
              <a:latin typeface="Arial Rounded MT Bold" panose="020F0704030504030204" pitchFamily="34" charset="0"/>
            </a:endParaRPr>
          </a:p>
          <a:p>
            <a:pPr marL="0" indent="0" algn="ctr">
              <a:buNone/>
            </a:pPr>
            <a:r>
              <a:rPr lang="fr-FR" sz="3600" dirty="0" err="1">
                <a:solidFill>
                  <a:srgbClr val="0000CC"/>
                </a:solidFill>
                <a:latin typeface="Arial Rounded MT Bold" panose="020F0704030504030204" pitchFamily="34" charset="0"/>
              </a:rPr>
              <a:t>Mouin</a:t>
            </a:r>
            <a:r>
              <a:rPr lang="fr-FR" sz="3600" dirty="0">
                <a:solidFill>
                  <a:srgbClr val="0000CC"/>
                </a:solidFill>
                <a:latin typeface="Arial Rounded MT Bold" panose="020F0704030504030204" pitchFamily="34" charset="0"/>
              </a:rPr>
              <a:t> </a:t>
            </a:r>
            <a:r>
              <a:rPr lang="fr-FR" sz="3600" dirty="0" err="1">
                <a:solidFill>
                  <a:srgbClr val="0000CC"/>
                </a:solidFill>
                <a:latin typeface="Arial Rounded MT Bold" panose="020F0704030504030204" pitchFamily="34" charset="0"/>
              </a:rPr>
              <a:t>kontan</a:t>
            </a:r>
            <a:r>
              <a:rPr lang="fr-FR" sz="3600" dirty="0">
                <a:solidFill>
                  <a:srgbClr val="0000CC"/>
                </a:solidFill>
                <a:latin typeface="Arial Rounded MT Bold" panose="020F0704030504030204" pitchFamily="34" charset="0"/>
              </a:rPr>
              <a:t> </a:t>
            </a:r>
            <a:r>
              <a:rPr lang="fr-FR" sz="3600" dirty="0" err="1">
                <a:solidFill>
                  <a:srgbClr val="0000CC"/>
                </a:solidFill>
                <a:latin typeface="Arial Rounded MT Bold" panose="020F0704030504030204" pitchFamily="34" charset="0"/>
              </a:rPr>
              <a:t>mouin</a:t>
            </a:r>
            <a:r>
              <a:rPr lang="fr-FR" sz="3600" dirty="0">
                <a:solidFill>
                  <a:srgbClr val="0000CC"/>
                </a:solidFill>
                <a:latin typeface="Arial Rounded MT Bold" panose="020F0704030504030204" pitchFamily="34" charset="0"/>
              </a:rPr>
              <a:t> </a:t>
            </a:r>
            <a:r>
              <a:rPr lang="fr-FR" sz="3600" dirty="0" err="1">
                <a:solidFill>
                  <a:srgbClr val="0000CC"/>
                </a:solidFill>
                <a:latin typeface="Arial Rounded MT Bold" panose="020F0704030504030204" pitchFamily="34" charset="0"/>
              </a:rPr>
              <a:t>vle</a:t>
            </a:r>
            <a:r>
              <a:rPr lang="fr-FR" sz="3600" dirty="0">
                <a:solidFill>
                  <a:srgbClr val="0000CC"/>
                </a:solidFill>
                <a:latin typeface="Arial Rounded MT Bold" panose="020F0704030504030204" pitchFamily="34" charset="0"/>
              </a:rPr>
              <a:t> </a:t>
            </a:r>
            <a:r>
              <a:rPr lang="fr-FR" sz="3600" dirty="0" err="1">
                <a:solidFill>
                  <a:srgbClr val="0000CC"/>
                </a:solidFill>
                <a:latin typeface="Arial Rounded MT Bold" panose="020F0704030504030204" pitchFamily="34" charset="0"/>
              </a:rPr>
              <a:t>toujou</a:t>
            </a:r>
            <a:r>
              <a:rPr lang="fr-FR" sz="3600" dirty="0">
                <a:solidFill>
                  <a:srgbClr val="0000CC"/>
                </a:solidFill>
                <a:latin typeface="Arial Rounded MT Bold" panose="020F0704030504030204" pitchFamily="34" charset="0"/>
              </a:rPr>
              <a:t> chante;</a:t>
            </a:r>
            <a:endParaRPr lang="en-US" sz="3600" dirty="0">
              <a:solidFill>
                <a:srgbClr val="0000CC"/>
              </a:solidFill>
              <a:latin typeface="Arial Rounded MT Bold" panose="020F0704030504030204" pitchFamily="34" charset="0"/>
            </a:endParaRPr>
          </a:p>
          <a:p>
            <a:pPr marL="0" indent="0" algn="ctr">
              <a:buNone/>
            </a:pPr>
            <a:r>
              <a:rPr lang="fr-FR" sz="3600" dirty="0" err="1">
                <a:solidFill>
                  <a:srgbClr val="0000CC"/>
                </a:solidFill>
                <a:latin typeface="Arial Rounded MT Bold" panose="020F0704030504030204" pitchFamily="34" charset="0"/>
              </a:rPr>
              <a:t>Lè</a:t>
            </a:r>
            <a:r>
              <a:rPr lang="fr-FR" sz="3600" dirty="0">
                <a:solidFill>
                  <a:srgbClr val="0000CC"/>
                </a:solidFill>
                <a:latin typeface="Arial Rounded MT Bold" panose="020F0704030504030204" pitchFamily="34" charset="0"/>
              </a:rPr>
              <a:t> </a:t>
            </a:r>
            <a:r>
              <a:rPr lang="fr-FR" sz="3600" dirty="0" err="1">
                <a:solidFill>
                  <a:srgbClr val="0000CC"/>
                </a:solidFill>
                <a:latin typeface="Arial Rounded MT Bold" panose="020F0704030504030204" pitchFamily="34" charset="0"/>
              </a:rPr>
              <a:t>Jezu</a:t>
            </a:r>
            <a:r>
              <a:rPr lang="fr-FR" sz="3600" dirty="0">
                <a:solidFill>
                  <a:srgbClr val="0000CC"/>
                </a:solidFill>
                <a:latin typeface="Arial Rounded MT Bold" panose="020F0704030504030204" pitchFamily="34" charset="0"/>
              </a:rPr>
              <a:t> montre </a:t>
            </a:r>
            <a:r>
              <a:rPr lang="fr-FR" sz="3600" dirty="0" err="1">
                <a:solidFill>
                  <a:srgbClr val="0000CC"/>
                </a:solidFill>
                <a:latin typeface="Arial Rounded MT Bold" panose="020F0704030504030204" pitchFamily="34" charset="0"/>
              </a:rPr>
              <a:t>amou</a:t>
            </a:r>
            <a:r>
              <a:rPr lang="fr-FR" sz="3600" dirty="0">
                <a:solidFill>
                  <a:srgbClr val="0000CC"/>
                </a:solidFill>
                <a:latin typeface="Arial Rounded MT Bold" panose="020F0704030504030204" pitchFamily="34" charset="0"/>
              </a:rPr>
              <a:t> li nan </a:t>
            </a:r>
            <a:r>
              <a:rPr lang="fr-FR" sz="3600" dirty="0" err="1">
                <a:solidFill>
                  <a:srgbClr val="0000CC"/>
                </a:solidFill>
                <a:latin typeface="Arial Rounded MT Bold" panose="020F0704030504030204" pitchFamily="34" charset="0"/>
              </a:rPr>
              <a:t>kè</a:t>
            </a:r>
            <a:r>
              <a:rPr lang="fr-FR" sz="3600" dirty="0">
                <a:solidFill>
                  <a:srgbClr val="0000CC"/>
                </a:solidFill>
                <a:latin typeface="Arial Rounded MT Bold" panose="020F0704030504030204" pitchFamily="34" charset="0"/>
              </a:rPr>
              <a:t> </a:t>
            </a:r>
            <a:r>
              <a:rPr lang="fr-FR" sz="3600" dirty="0" err="1">
                <a:solidFill>
                  <a:srgbClr val="0000CC"/>
                </a:solidFill>
                <a:latin typeface="Arial Rounded MT Bold" panose="020F0704030504030204" pitchFamily="34" charset="0"/>
              </a:rPr>
              <a:t>mouin</a:t>
            </a:r>
            <a:endParaRPr lang="en-US" sz="3600" dirty="0">
              <a:solidFill>
                <a:srgbClr val="0000CC"/>
              </a:solidFill>
              <a:latin typeface="Arial Rounded MT Bold" panose="020F0704030504030204" pitchFamily="34" charset="0"/>
            </a:endParaRPr>
          </a:p>
          <a:p>
            <a:pPr marL="0" indent="0" algn="ctr">
              <a:buNone/>
            </a:pPr>
            <a:r>
              <a:rPr lang="fr-FR" sz="3600" dirty="0" err="1">
                <a:solidFill>
                  <a:srgbClr val="0000CC"/>
                </a:solidFill>
                <a:latin typeface="Arial Rounded MT Bold" panose="020F0704030504030204" pitchFamily="34" charset="0"/>
              </a:rPr>
              <a:t>Lumiè</a:t>
            </a:r>
            <a:r>
              <a:rPr lang="fr-FR" sz="3600" dirty="0">
                <a:solidFill>
                  <a:srgbClr val="0000CC"/>
                </a:solidFill>
                <a:latin typeface="Arial Rounded MT Bold" panose="020F0704030504030204" pitchFamily="34" charset="0"/>
              </a:rPr>
              <a:t> sa </a:t>
            </a:r>
            <a:r>
              <a:rPr lang="fr-FR" sz="3600" dirty="0" err="1">
                <a:solidFill>
                  <a:srgbClr val="0000CC"/>
                </a:solidFill>
                <a:latin typeface="Arial Rounded MT Bold" panose="020F0704030504030204" pitchFamily="34" charset="0"/>
              </a:rPr>
              <a:t>toujou</a:t>
            </a:r>
            <a:r>
              <a:rPr lang="fr-FR" sz="3600" dirty="0">
                <a:solidFill>
                  <a:srgbClr val="0000CC"/>
                </a:solidFill>
                <a:latin typeface="Arial Rounded MT Bold" panose="020F0704030504030204" pitchFamily="34" charset="0"/>
              </a:rPr>
              <a:t> </a:t>
            </a:r>
            <a:r>
              <a:rPr lang="fr-FR" sz="3600" dirty="0" err="1">
                <a:solidFill>
                  <a:srgbClr val="0000CC"/>
                </a:solidFill>
                <a:latin typeface="Arial Rounded MT Bold" panose="020F0704030504030204" pitchFamily="34" charset="0"/>
              </a:rPr>
              <a:t>rete</a:t>
            </a:r>
            <a:endParaRPr lang="en-US" sz="3600" dirty="0">
              <a:solidFill>
                <a:srgbClr val="0000CC"/>
              </a:solidFill>
              <a:latin typeface="Arial Rounded MT Bold" panose="020F0704030504030204" pitchFamily="34" charset="0"/>
            </a:endParaRPr>
          </a:p>
        </p:txBody>
      </p:sp>
    </p:spTree>
    <p:extLst>
      <p:ext uri="{BB962C8B-B14F-4D97-AF65-F5344CB8AC3E}">
        <p14:creationId xmlns:p14="http://schemas.microsoft.com/office/powerpoint/2010/main" val="295939352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212FB8-9EA9-E376-29F9-A6A6594E824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4D514B6-40B7-794A-04AA-3202C96EC983}"/>
              </a:ext>
            </a:extLst>
          </p:cNvPr>
          <p:cNvSpPr>
            <a:spLocks noGrp="1"/>
          </p:cNvSpPr>
          <p:nvPr>
            <p:ph idx="1"/>
          </p:nvPr>
        </p:nvSpPr>
        <p:spPr>
          <a:xfrm>
            <a:off x="0" y="0"/>
            <a:ext cx="9144000" cy="6858000"/>
          </a:xfrm>
          <a:solidFill>
            <a:srgbClr val="FFFF00"/>
          </a:solidFill>
        </p:spPr>
        <p:txBody>
          <a:bodyPr>
            <a:normAutofit fontScale="92500" lnSpcReduction="10000"/>
          </a:bodyPr>
          <a:lstStyle/>
          <a:p>
            <a:pPr marL="0" indent="0" algn="ctr">
              <a:buNone/>
            </a:pPr>
            <a:r>
              <a:rPr lang="fr-FR" dirty="0">
                <a:solidFill>
                  <a:schemeClr val="accent5">
                    <a:lumMod val="75000"/>
                  </a:schemeClr>
                </a:solidFill>
                <a:latin typeface="Arial Rounded MT Bold" panose="020F0704030504030204" pitchFamily="34" charset="0"/>
              </a:rPr>
              <a:t>3-</a:t>
            </a:r>
            <a:endParaRPr lang="en-US" dirty="0">
              <a:solidFill>
                <a:schemeClr val="accent5">
                  <a:lumMod val="75000"/>
                </a:schemeClr>
              </a:solidFill>
              <a:latin typeface="Arial Rounded MT Bold" panose="020F0704030504030204" pitchFamily="34" charset="0"/>
            </a:endParaRPr>
          </a:p>
          <a:p>
            <a:pPr marL="0" indent="0" algn="ctr">
              <a:buNone/>
            </a:pPr>
            <a:r>
              <a:rPr lang="fr-FR" sz="3600" dirty="0">
                <a:latin typeface="Arial Rounded MT Bold" panose="020F0704030504030204" pitchFamily="34" charset="0"/>
              </a:rPr>
              <a:t>Gin la joua nan </a:t>
            </a:r>
            <a:r>
              <a:rPr lang="fr-FR" sz="3600" dirty="0" err="1">
                <a:latin typeface="Arial Rounded MT Bold" panose="020F0704030504030204" pitchFamily="34" charset="0"/>
              </a:rPr>
              <a:t>nanm</a:t>
            </a:r>
            <a:r>
              <a:rPr lang="fr-FR" sz="3600" dirty="0">
                <a:latin typeface="Arial Rounded MT Bold" panose="020F0704030504030204" pitchFamily="34" charset="0"/>
              </a:rPr>
              <a:t> </a:t>
            </a:r>
            <a:r>
              <a:rPr lang="fr-FR" sz="3600" dirty="0" err="1">
                <a:latin typeface="Arial Rounded MT Bold" panose="020F0704030504030204" pitchFamily="34" charset="0"/>
              </a:rPr>
              <a:t>mouin</a:t>
            </a:r>
            <a:r>
              <a:rPr lang="fr-FR" sz="3600" dirty="0">
                <a:latin typeface="Arial Rounded MT Bold" panose="020F0704030504030204" pitchFamily="34" charset="0"/>
              </a:rPr>
              <a:t> </a:t>
            </a:r>
            <a:r>
              <a:rPr lang="fr-FR" sz="3600" dirty="0" err="1">
                <a:latin typeface="Arial Rounded MT Bold" panose="020F0704030504030204" pitchFamily="34" charset="0"/>
              </a:rPr>
              <a:t>jodi</a:t>
            </a:r>
            <a:r>
              <a:rPr lang="fr-FR" sz="3600" dirty="0">
                <a:latin typeface="Arial Rounded MT Bold" panose="020F0704030504030204" pitchFamily="34" charset="0"/>
              </a:rPr>
              <a:t>-a</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Ak </a:t>
            </a:r>
            <a:r>
              <a:rPr lang="fr-FR" sz="3600" dirty="0" err="1">
                <a:latin typeface="Arial Rounded MT Bold" panose="020F0704030504030204" pitchFamily="34" charset="0"/>
              </a:rPr>
              <a:t>espoua</a:t>
            </a:r>
            <a:r>
              <a:rPr lang="fr-FR" sz="3600" dirty="0">
                <a:latin typeface="Arial Rounded MT Bold" panose="020F0704030504030204" pitchFamily="34" charset="0"/>
              </a:rPr>
              <a:t> </a:t>
            </a:r>
            <a:r>
              <a:rPr lang="fr-FR" sz="3600" dirty="0" err="1">
                <a:latin typeface="Arial Rounded MT Bold" panose="020F0704030504030204" pitchFamily="34" charset="0"/>
              </a:rPr>
              <a:t>louanj</a:t>
            </a:r>
            <a:r>
              <a:rPr lang="fr-FR" sz="3600" dirty="0">
                <a:latin typeface="Arial Rounded MT Bold" panose="020F0704030504030204" pitchFamily="34" charset="0"/>
              </a:rPr>
              <a:t> , </a:t>
            </a:r>
            <a:r>
              <a:rPr lang="fr-FR" sz="3600" dirty="0" err="1">
                <a:latin typeface="Arial Rounded MT Bold" panose="020F0704030504030204" pitchFamily="34" charset="0"/>
              </a:rPr>
              <a:t>amou</a:t>
            </a:r>
            <a:r>
              <a:rPr lang="fr-FR" sz="3600" dirty="0">
                <a:latin typeface="Arial Rounded MT Bold" panose="020F0704030504030204" pitchFamily="34" charset="0"/>
              </a:rPr>
              <a:t>,</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Pou </a:t>
            </a:r>
            <a:r>
              <a:rPr lang="fr-FR" sz="3600" dirty="0" err="1">
                <a:latin typeface="Arial Rounded MT Bold" panose="020F0704030504030204" pitchFamily="34" charset="0"/>
              </a:rPr>
              <a:t>biinfè</a:t>
            </a:r>
            <a:r>
              <a:rPr lang="fr-FR" sz="3600" dirty="0">
                <a:latin typeface="Arial Rounded MT Bold" panose="020F0704030504030204" pitchFamily="34" charset="0"/>
              </a:rPr>
              <a:t> li ban </a:t>
            </a:r>
            <a:r>
              <a:rPr lang="fr-FR" sz="3600" dirty="0" err="1">
                <a:latin typeface="Arial Rounded MT Bold" panose="020F0704030504030204" pitchFamily="34" charset="0"/>
              </a:rPr>
              <a:t>nou</a:t>
            </a:r>
            <a:r>
              <a:rPr lang="fr-FR" sz="3600" dirty="0">
                <a:latin typeface="Arial Rounded MT Bold" panose="020F0704030504030204" pitchFamily="34" charset="0"/>
              </a:rPr>
              <a:t> </a:t>
            </a:r>
            <a:r>
              <a:rPr lang="fr-FR" sz="3600" dirty="0" err="1">
                <a:latin typeface="Arial Rounded MT Bold" panose="020F0704030504030204" pitchFamily="34" charset="0"/>
              </a:rPr>
              <a:t>tou</a:t>
            </a:r>
            <a:r>
              <a:rPr lang="fr-FR" sz="3600" dirty="0">
                <a:latin typeface="Arial Rounded MT Bold" panose="020F0704030504030204" pitchFamily="34" charset="0"/>
              </a:rPr>
              <a:t> le </a:t>
            </a:r>
            <a:r>
              <a:rPr lang="fr-FR" sz="3600" dirty="0" err="1">
                <a:latin typeface="Arial Rounded MT Bold" panose="020F0704030504030204" pitchFamily="34" charset="0"/>
              </a:rPr>
              <a:t>jou</a:t>
            </a:r>
            <a:r>
              <a:rPr lang="fr-FR" sz="3600" dirty="0">
                <a:latin typeface="Arial Rounded MT Bold" panose="020F0704030504030204" pitchFamily="34" charset="0"/>
              </a:rPr>
              <a:t>,</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Pou </a:t>
            </a:r>
            <a:r>
              <a:rPr lang="fr-FR" sz="3600" dirty="0" err="1">
                <a:latin typeface="Arial Rounded MT Bold" panose="020F0704030504030204" pitchFamily="34" charset="0"/>
              </a:rPr>
              <a:t>siel</a:t>
            </a:r>
            <a:r>
              <a:rPr lang="fr-FR" sz="3600" dirty="0">
                <a:latin typeface="Arial Rounded MT Bold" panose="020F0704030504030204" pitchFamily="34" charset="0"/>
              </a:rPr>
              <a:t> la Li ban </a:t>
            </a:r>
            <a:r>
              <a:rPr lang="fr-FR" sz="3600" dirty="0" err="1">
                <a:latin typeface="Arial Rounded MT Bold" panose="020F0704030504030204" pitchFamily="34" charset="0"/>
              </a:rPr>
              <a:t>mouin</a:t>
            </a:r>
            <a:r>
              <a:rPr lang="fr-FR" sz="3600" dirty="0">
                <a:latin typeface="Arial Rounded MT Bold" panose="020F0704030504030204" pitchFamily="34" charset="0"/>
              </a:rPr>
              <a:t> </a:t>
            </a:r>
            <a:r>
              <a:rPr lang="fr-FR" sz="3600" dirty="0" err="1">
                <a:latin typeface="Arial Rounded MT Bold" panose="020F0704030504030204" pitchFamily="34" charset="0"/>
              </a:rPr>
              <a:t>tou</a:t>
            </a:r>
            <a:r>
              <a:rPr lang="fr-FR" sz="3600" dirty="0">
                <a:latin typeface="Arial Rounded MT Bold" panose="020F0704030504030204" pitchFamily="34" charset="0"/>
              </a:rPr>
              <a:t>.</a:t>
            </a:r>
          </a:p>
          <a:p>
            <a:pPr marL="0" indent="0" algn="ctr">
              <a:buNone/>
            </a:pPr>
            <a:r>
              <a:rPr lang="fr-FR" sz="3600" dirty="0">
                <a:solidFill>
                  <a:schemeClr val="accent5">
                    <a:lumMod val="75000"/>
                  </a:schemeClr>
                </a:solidFill>
                <a:latin typeface="Arial Rounded MT Bold" panose="020F0704030504030204" pitchFamily="34" charset="0"/>
              </a:rPr>
              <a:t>Refren</a:t>
            </a:r>
            <a:endParaRPr lang="en-US" sz="3600" dirty="0">
              <a:solidFill>
                <a:schemeClr val="accent5">
                  <a:lumMod val="75000"/>
                </a:schemeClr>
              </a:solidFill>
              <a:latin typeface="Arial Rounded MT Bold" panose="020F0704030504030204" pitchFamily="34" charset="0"/>
            </a:endParaRPr>
          </a:p>
          <a:p>
            <a:pPr marL="0" indent="0" algn="ctr">
              <a:buNone/>
            </a:pPr>
            <a:r>
              <a:rPr lang="fr-FR" sz="3600" dirty="0">
                <a:solidFill>
                  <a:srgbClr val="0000CC"/>
                </a:solidFill>
                <a:latin typeface="Arial Rounded MT Bold" panose="020F0704030504030204" pitchFamily="34" charset="0"/>
              </a:rPr>
              <a:t>Oui gin </a:t>
            </a:r>
            <a:r>
              <a:rPr lang="fr-FR" sz="3600" dirty="0" err="1">
                <a:solidFill>
                  <a:srgbClr val="0000CC"/>
                </a:solidFill>
                <a:latin typeface="Arial Rounded MT Bold" panose="020F0704030504030204" pitchFamily="34" charset="0"/>
              </a:rPr>
              <a:t>lumiè</a:t>
            </a:r>
            <a:r>
              <a:rPr lang="fr-FR" sz="3600" dirty="0">
                <a:solidFill>
                  <a:srgbClr val="0000CC"/>
                </a:solidFill>
                <a:latin typeface="Arial Rounded MT Bold" panose="020F0704030504030204" pitchFamily="34" charset="0"/>
              </a:rPr>
              <a:t>, gin bel </a:t>
            </a:r>
            <a:r>
              <a:rPr lang="fr-FR" sz="3600" dirty="0" err="1">
                <a:solidFill>
                  <a:srgbClr val="0000CC"/>
                </a:solidFill>
                <a:latin typeface="Arial Rounded MT Bold" panose="020F0704030504030204" pitchFamily="34" charset="0"/>
              </a:rPr>
              <a:t>lumiè</a:t>
            </a:r>
            <a:r>
              <a:rPr lang="fr-FR" sz="3600" dirty="0">
                <a:solidFill>
                  <a:srgbClr val="0000CC"/>
                </a:solidFill>
                <a:latin typeface="Arial Rounded MT Bold" panose="020F0704030504030204" pitchFamily="34" charset="0"/>
              </a:rPr>
              <a:t>;</a:t>
            </a:r>
            <a:endParaRPr lang="en-US" sz="3600" dirty="0">
              <a:solidFill>
                <a:srgbClr val="0000CC"/>
              </a:solidFill>
              <a:latin typeface="Arial Rounded MT Bold" panose="020F0704030504030204" pitchFamily="34" charset="0"/>
            </a:endParaRPr>
          </a:p>
          <a:p>
            <a:pPr marL="0" indent="0" algn="ctr">
              <a:buNone/>
            </a:pPr>
            <a:r>
              <a:rPr lang="fr-FR" sz="3600" dirty="0" err="1">
                <a:solidFill>
                  <a:srgbClr val="0000CC"/>
                </a:solidFill>
                <a:latin typeface="Arial Rounded MT Bold" panose="020F0704030504030204" pitchFamily="34" charset="0"/>
              </a:rPr>
              <a:t>Mouin</a:t>
            </a:r>
            <a:r>
              <a:rPr lang="fr-FR" sz="3600" dirty="0">
                <a:solidFill>
                  <a:srgbClr val="0000CC"/>
                </a:solidFill>
                <a:latin typeface="Arial Rounded MT Bold" panose="020F0704030504030204" pitchFamily="34" charset="0"/>
              </a:rPr>
              <a:t> </a:t>
            </a:r>
            <a:r>
              <a:rPr lang="fr-FR" sz="3600" dirty="0" err="1">
                <a:solidFill>
                  <a:srgbClr val="0000CC"/>
                </a:solidFill>
                <a:latin typeface="Arial Rounded MT Bold" panose="020F0704030504030204" pitchFamily="34" charset="0"/>
              </a:rPr>
              <a:t>kontan</a:t>
            </a:r>
            <a:r>
              <a:rPr lang="fr-FR" sz="3600" dirty="0">
                <a:solidFill>
                  <a:srgbClr val="0000CC"/>
                </a:solidFill>
                <a:latin typeface="Arial Rounded MT Bold" panose="020F0704030504030204" pitchFamily="34" charset="0"/>
              </a:rPr>
              <a:t> </a:t>
            </a:r>
            <a:r>
              <a:rPr lang="fr-FR" sz="3600" dirty="0" err="1">
                <a:solidFill>
                  <a:srgbClr val="0000CC"/>
                </a:solidFill>
                <a:latin typeface="Arial Rounded MT Bold" panose="020F0704030504030204" pitchFamily="34" charset="0"/>
              </a:rPr>
              <a:t>mouin</a:t>
            </a:r>
            <a:r>
              <a:rPr lang="fr-FR" sz="3600" dirty="0">
                <a:solidFill>
                  <a:srgbClr val="0000CC"/>
                </a:solidFill>
                <a:latin typeface="Arial Rounded MT Bold" panose="020F0704030504030204" pitchFamily="34" charset="0"/>
              </a:rPr>
              <a:t> </a:t>
            </a:r>
            <a:r>
              <a:rPr lang="fr-FR" sz="3600" dirty="0" err="1">
                <a:solidFill>
                  <a:srgbClr val="0000CC"/>
                </a:solidFill>
                <a:latin typeface="Arial Rounded MT Bold" panose="020F0704030504030204" pitchFamily="34" charset="0"/>
              </a:rPr>
              <a:t>vle</a:t>
            </a:r>
            <a:r>
              <a:rPr lang="fr-FR" sz="3600" dirty="0">
                <a:solidFill>
                  <a:srgbClr val="0000CC"/>
                </a:solidFill>
                <a:latin typeface="Arial Rounded MT Bold" panose="020F0704030504030204" pitchFamily="34" charset="0"/>
              </a:rPr>
              <a:t> </a:t>
            </a:r>
            <a:r>
              <a:rPr lang="fr-FR" sz="3600" dirty="0" err="1">
                <a:solidFill>
                  <a:srgbClr val="0000CC"/>
                </a:solidFill>
                <a:latin typeface="Arial Rounded MT Bold" panose="020F0704030504030204" pitchFamily="34" charset="0"/>
              </a:rPr>
              <a:t>toujou</a:t>
            </a:r>
            <a:r>
              <a:rPr lang="fr-FR" sz="3600" dirty="0">
                <a:solidFill>
                  <a:srgbClr val="0000CC"/>
                </a:solidFill>
                <a:latin typeface="Arial Rounded MT Bold" panose="020F0704030504030204" pitchFamily="34" charset="0"/>
              </a:rPr>
              <a:t> chante;</a:t>
            </a:r>
            <a:endParaRPr lang="en-US" sz="3600" dirty="0">
              <a:solidFill>
                <a:srgbClr val="0000CC"/>
              </a:solidFill>
              <a:latin typeface="Arial Rounded MT Bold" panose="020F0704030504030204" pitchFamily="34" charset="0"/>
            </a:endParaRPr>
          </a:p>
          <a:p>
            <a:pPr marL="0" indent="0" algn="ctr">
              <a:buNone/>
            </a:pPr>
            <a:r>
              <a:rPr lang="fr-FR" sz="3600" dirty="0" err="1">
                <a:solidFill>
                  <a:srgbClr val="0000CC"/>
                </a:solidFill>
                <a:latin typeface="Arial Rounded MT Bold" panose="020F0704030504030204" pitchFamily="34" charset="0"/>
              </a:rPr>
              <a:t>Lè</a:t>
            </a:r>
            <a:r>
              <a:rPr lang="fr-FR" sz="3600" dirty="0">
                <a:solidFill>
                  <a:srgbClr val="0000CC"/>
                </a:solidFill>
                <a:latin typeface="Arial Rounded MT Bold" panose="020F0704030504030204" pitchFamily="34" charset="0"/>
              </a:rPr>
              <a:t> </a:t>
            </a:r>
            <a:r>
              <a:rPr lang="fr-FR" sz="3600" dirty="0" err="1">
                <a:solidFill>
                  <a:srgbClr val="0000CC"/>
                </a:solidFill>
                <a:latin typeface="Arial Rounded MT Bold" panose="020F0704030504030204" pitchFamily="34" charset="0"/>
              </a:rPr>
              <a:t>Jezu</a:t>
            </a:r>
            <a:r>
              <a:rPr lang="fr-FR" sz="3600" dirty="0">
                <a:solidFill>
                  <a:srgbClr val="0000CC"/>
                </a:solidFill>
                <a:latin typeface="Arial Rounded MT Bold" panose="020F0704030504030204" pitchFamily="34" charset="0"/>
              </a:rPr>
              <a:t> montre </a:t>
            </a:r>
            <a:r>
              <a:rPr lang="fr-FR" sz="3600" dirty="0" err="1">
                <a:solidFill>
                  <a:srgbClr val="0000CC"/>
                </a:solidFill>
                <a:latin typeface="Arial Rounded MT Bold" panose="020F0704030504030204" pitchFamily="34" charset="0"/>
              </a:rPr>
              <a:t>amou</a:t>
            </a:r>
            <a:r>
              <a:rPr lang="fr-FR" sz="3600" dirty="0">
                <a:solidFill>
                  <a:srgbClr val="0000CC"/>
                </a:solidFill>
                <a:latin typeface="Arial Rounded MT Bold" panose="020F0704030504030204" pitchFamily="34" charset="0"/>
              </a:rPr>
              <a:t> li nan </a:t>
            </a:r>
            <a:r>
              <a:rPr lang="fr-FR" sz="3600" dirty="0" err="1">
                <a:solidFill>
                  <a:srgbClr val="0000CC"/>
                </a:solidFill>
                <a:latin typeface="Arial Rounded MT Bold" panose="020F0704030504030204" pitchFamily="34" charset="0"/>
              </a:rPr>
              <a:t>kè</a:t>
            </a:r>
            <a:r>
              <a:rPr lang="fr-FR" sz="3600" dirty="0">
                <a:solidFill>
                  <a:srgbClr val="0000CC"/>
                </a:solidFill>
                <a:latin typeface="Arial Rounded MT Bold" panose="020F0704030504030204" pitchFamily="34" charset="0"/>
              </a:rPr>
              <a:t> </a:t>
            </a:r>
            <a:r>
              <a:rPr lang="fr-FR" sz="3600" dirty="0" err="1">
                <a:solidFill>
                  <a:srgbClr val="0000CC"/>
                </a:solidFill>
                <a:latin typeface="Arial Rounded MT Bold" panose="020F0704030504030204" pitchFamily="34" charset="0"/>
              </a:rPr>
              <a:t>mouin</a:t>
            </a:r>
            <a:endParaRPr lang="en-US" sz="3600" dirty="0">
              <a:solidFill>
                <a:srgbClr val="0000CC"/>
              </a:solidFill>
              <a:latin typeface="Arial Rounded MT Bold" panose="020F0704030504030204" pitchFamily="34" charset="0"/>
            </a:endParaRPr>
          </a:p>
          <a:p>
            <a:pPr marL="0" indent="0" algn="ctr">
              <a:buNone/>
            </a:pPr>
            <a:r>
              <a:rPr lang="fr-FR" sz="3600" dirty="0" err="1">
                <a:solidFill>
                  <a:srgbClr val="0000CC"/>
                </a:solidFill>
                <a:latin typeface="Arial Rounded MT Bold" panose="020F0704030504030204" pitchFamily="34" charset="0"/>
              </a:rPr>
              <a:t>Lumiè</a:t>
            </a:r>
            <a:r>
              <a:rPr lang="fr-FR" sz="3600" dirty="0">
                <a:solidFill>
                  <a:srgbClr val="0000CC"/>
                </a:solidFill>
                <a:latin typeface="Arial Rounded MT Bold" panose="020F0704030504030204" pitchFamily="34" charset="0"/>
              </a:rPr>
              <a:t> sa </a:t>
            </a:r>
            <a:r>
              <a:rPr lang="fr-FR" sz="3600" dirty="0" err="1">
                <a:solidFill>
                  <a:srgbClr val="0000CC"/>
                </a:solidFill>
                <a:latin typeface="Arial Rounded MT Bold" panose="020F0704030504030204" pitchFamily="34" charset="0"/>
              </a:rPr>
              <a:t>toujou</a:t>
            </a:r>
            <a:r>
              <a:rPr lang="fr-FR" sz="3600" dirty="0">
                <a:solidFill>
                  <a:srgbClr val="0000CC"/>
                </a:solidFill>
                <a:latin typeface="Arial Rounded MT Bold" panose="020F0704030504030204" pitchFamily="34" charset="0"/>
              </a:rPr>
              <a:t> </a:t>
            </a:r>
            <a:r>
              <a:rPr lang="fr-FR" sz="3600" dirty="0" err="1">
                <a:solidFill>
                  <a:srgbClr val="0000CC"/>
                </a:solidFill>
                <a:latin typeface="Arial Rounded MT Bold" panose="020F0704030504030204" pitchFamily="34" charset="0"/>
              </a:rPr>
              <a:t>rete</a:t>
            </a:r>
            <a:endParaRPr lang="en-US" sz="3600" dirty="0">
              <a:solidFill>
                <a:srgbClr val="0000CC"/>
              </a:solidFill>
              <a:latin typeface="Arial Rounded MT Bold" panose="020F0704030504030204" pitchFamily="34" charset="0"/>
            </a:endParaRPr>
          </a:p>
          <a:p>
            <a:pPr marL="0" indent="0" algn="ctr">
              <a:buNone/>
            </a:pPr>
            <a:endParaRPr lang="en-US" dirty="0">
              <a:latin typeface="Arial Rounded MT Bold" panose="020F0704030504030204" pitchFamily="34" charset="0"/>
            </a:endParaRPr>
          </a:p>
          <a:p>
            <a:pPr marL="0" indent="0" algn="ctr">
              <a:buNone/>
            </a:pPr>
            <a:br>
              <a:rPr lang="fr-FR" b="1" dirty="0">
                <a:latin typeface="Arial Narrow" panose="020B0606020202030204" pitchFamily="34" charset="0"/>
              </a:rPr>
            </a:br>
            <a:endParaRPr lang="en-US" sz="4000" b="1" dirty="0">
              <a:solidFill>
                <a:srgbClr val="460000"/>
              </a:solidFill>
              <a:latin typeface="Arial Rounded MT Bold" pitchFamily="34" charset="0"/>
            </a:endParaRPr>
          </a:p>
        </p:txBody>
      </p:sp>
    </p:spTree>
    <p:extLst>
      <p:ext uri="{BB962C8B-B14F-4D97-AF65-F5344CB8AC3E}">
        <p14:creationId xmlns:p14="http://schemas.microsoft.com/office/powerpoint/2010/main" val="16198428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ctr"/>
            <a:r>
              <a:rPr lang="en-US" dirty="0">
                <a:solidFill>
                  <a:schemeClr val="tx1"/>
                </a:solidFill>
                <a:latin typeface="Copperplate Gothic Bold" pitchFamily="34" charset="0"/>
              </a:rPr>
              <a:t>PRIÈRE  POUR  L’OFFRANDE </a:t>
            </a:r>
            <a:br>
              <a:rPr lang="en-US" dirty="0">
                <a:solidFill>
                  <a:schemeClr val="tx1"/>
                </a:solidFill>
                <a:latin typeface="Copperplate Gothic Bold" pitchFamily="34" charset="0"/>
              </a:rPr>
            </a:br>
            <a:r>
              <a:rPr lang="en-US" dirty="0">
                <a:solidFill>
                  <a:schemeClr val="tx1"/>
                </a:solidFill>
                <a:latin typeface="Copperplate Gothic Bold" pitchFamily="34" charset="0"/>
              </a:rPr>
              <a:t>ET LE SERMON</a:t>
            </a:r>
          </a:p>
        </p:txBody>
      </p:sp>
      <p:sp>
        <p:nvSpPr>
          <p:cNvPr id="3" name="Content Placeholder 2"/>
          <p:cNvSpPr>
            <a:spLocks noGrp="1"/>
          </p:cNvSpPr>
          <p:nvPr>
            <p:ph idx="1"/>
          </p:nvPr>
        </p:nvSpPr>
        <p:spPr>
          <a:xfrm>
            <a:off x="0" y="1447800"/>
            <a:ext cx="9144000" cy="5410200"/>
          </a:xfrm>
          <a:solidFill>
            <a:srgbClr val="00B0F0"/>
          </a:solidFill>
        </p:spPr>
        <p:style>
          <a:lnRef idx="1">
            <a:schemeClr val="dk1"/>
          </a:lnRef>
          <a:fillRef idx="2">
            <a:schemeClr val="dk1"/>
          </a:fillRef>
          <a:effectRef idx="1">
            <a:schemeClr val="dk1"/>
          </a:effectRef>
          <a:fontRef idx="minor">
            <a:schemeClr val="dk1"/>
          </a:fontRef>
        </p:style>
        <p:txBody>
          <a:bodyPr>
            <a:normAutofit/>
          </a:bodyPr>
          <a:lstStyle/>
          <a:p>
            <a:pPr algn="ctr">
              <a:buNone/>
            </a:pPr>
            <a:endParaRPr lang="en-US" b="1" dirty="0"/>
          </a:p>
          <a:p>
            <a:pPr algn="ctr">
              <a:buNone/>
            </a:pPr>
            <a:r>
              <a:rPr lang="en-US" sz="5400" b="1" dirty="0">
                <a:solidFill>
                  <a:schemeClr val="bg1"/>
                </a:solidFill>
              </a:rPr>
              <a:t>SERMON </a:t>
            </a:r>
          </a:p>
          <a:p>
            <a:pPr algn="ctr">
              <a:buNone/>
            </a:pPr>
            <a:r>
              <a:rPr lang="en-US" sz="5400" b="1" dirty="0">
                <a:solidFill>
                  <a:schemeClr val="tx1"/>
                </a:solidFill>
              </a:rPr>
              <a:t>PAR </a:t>
            </a:r>
          </a:p>
          <a:p>
            <a:pPr algn="ctr">
              <a:buNone/>
            </a:pPr>
            <a:r>
              <a:rPr lang="en-US" sz="5400" b="1" dirty="0">
                <a:solidFill>
                  <a:schemeClr val="bg1"/>
                </a:solidFill>
              </a:rPr>
              <a:t>PASTEUR  </a:t>
            </a:r>
          </a:p>
          <a:p>
            <a:pPr algn="ctr">
              <a:buNone/>
            </a:pPr>
            <a:r>
              <a:rPr lang="en-US" sz="4800" b="1" dirty="0">
                <a:solidFill>
                  <a:schemeClr val="tx1"/>
                </a:solidFill>
              </a:rPr>
              <a:t>JEAN CLAUDE JEAN BAPTISTE</a:t>
            </a:r>
          </a:p>
          <a:p>
            <a:pPr>
              <a:buNone/>
            </a:pPr>
            <a:endParaRPr lang="en-US" sz="4400" b="1" dirty="0">
              <a:solidFill>
                <a:schemeClr val="bg1"/>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3"/>
          <a:stretch>
            <a:fillRect/>
          </a:stretch>
        </p:blipFill>
        <p:spPr>
          <a:xfrm>
            <a:off x="0" y="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solidFill>
            <a:schemeClr val="accent5">
              <a:lumMod val="20000"/>
              <a:lumOff val="80000"/>
            </a:schemeClr>
          </a:solidFill>
        </p:spPr>
        <p:txBody>
          <a:bodyPr>
            <a:normAutofit/>
          </a:bodyPr>
          <a:lstStyle/>
          <a:p>
            <a:r>
              <a:rPr lang="en-US" sz="3600" b="1" dirty="0"/>
              <a:t>CHRIST THE ROCK CONGREGATION</a:t>
            </a:r>
            <a:br>
              <a:rPr lang="en-US" sz="3600" b="1" dirty="0"/>
            </a:br>
            <a:r>
              <a:rPr lang="en-US" sz="3600" b="1" dirty="0">
                <a:solidFill>
                  <a:srgbClr val="0033CC"/>
                </a:solidFill>
              </a:rPr>
              <a:t>MERCREDI 22 OCTOBRE 2026</a:t>
            </a:r>
            <a:br>
              <a:rPr lang="en-US" sz="3600" b="1" dirty="0"/>
            </a:br>
            <a:r>
              <a:rPr lang="en-US" sz="3600" b="1" dirty="0"/>
              <a:t>PASTEUR JEAN CLAUDE JEAN BAPTISTE</a:t>
            </a:r>
          </a:p>
        </p:txBody>
      </p:sp>
      <p:sp>
        <p:nvSpPr>
          <p:cNvPr id="3" name="Subtitle 2"/>
          <p:cNvSpPr>
            <a:spLocks noGrp="1"/>
          </p:cNvSpPr>
          <p:nvPr>
            <p:ph type="subTitle" idx="1"/>
          </p:nvPr>
        </p:nvSpPr>
        <p:spPr>
          <a:xfrm>
            <a:off x="0" y="4191000"/>
            <a:ext cx="9144000" cy="2438400"/>
          </a:xfrm>
          <a:solidFill>
            <a:schemeClr val="tx1"/>
          </a:solidFill>
        </p:spPr>
        <p:style>
          <a:lnRef idx="2">
            <a:schemeClr val="dk1">
              <a:shade val="50000"/>
            </a:schemeClr>
          </a:lnRef>
          <a:fillRef idx="1">
            <a:schemeClr val="dk1"/>
          </a:fillRef>
          <a:effectRef idx="0">
            <a:schemeClr val="dk1"/>
          </a:effectRef>
          <a:fontRef idx="minor">
            <a:schemeClr val="lt1"/>
          </a:fontRef>
        </p:style>
        <p:txBody>
          <a:bodyPr>
            <a:noAutofit/>
          </a:bodyPr>
          <a:lstStyle/>
          <a:p>
            <a:pPr algn="just"/>
            <a:r>
              <a:rPr lang="fr-FR" sz="3600" b="1" dirty="0">
                <a:solidFill>
                  <a:srgbClr val="FF0000"/>
                </a:solidFill>
              </a:rPr>
              <a:t>CTRC THÈME 2026 </a:t>
            </a:r>
            <a:endParaRPr lang="en-US" sz="3600" dirty="0">
              <a:solidFill>
                <a:srgbClr val="FF0000"/>
              </a:solidFill>
            </a:endParaRPr>
          </a:p>
          <a:p>
            <a:pPr algn="just"/>
            <a:r>
              <a:rPr lang="fr-FR" sz="3600" b="1" dirty="0">
                <a:solidFill>
                  <a:schemeClr val="bg1"/>
                </a:solidFill>
              </a:rPr>
              <a:t>Oh ! si mon peuple m’écoutait, s’il marchait dans mes voies, leur bonheur durerait toujours</a:t>
            </a:r>
            <a:endParaRPr lang="en-US" sz="3600" dirty="0">
              <a:solidFill>
                <a:schemeClr val="bg1"/>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F44E31-8179-844A-0ECD-0CD7D58109A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886710F-4B25-F70E-5644-C702CFDFE215}"/>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b="1" dirty="0">
                <a:solidFill>
                  <a:srgbClr val="FF0000"/>
                </a:solidFill>
                <a:latin typeface="Arial Rounded MT Bold" panose="020F0704030504030204" pitchFamily="34" charset="0"/>
              </a:rPr>
              <a:t>Psaume 81:14-17 </a:t>
            </a:r>
            <a:endParaRPr lang="en-US" dirty="0">
              <a:solidFill>
                <a:srgbClr val="FF0000"/>
              </a:solidFill>
              <a:latin typeface="Arial Rounded MT Bold" panose="020F0704030504030204" pitchFamily="34" charset="0"/>
            </a:endParaRPr>
          </a:p>
          <a:p>
            <a:pPr algn="just"/>
            <a:r>
              <a:rPr lang="fr-FR" dirty="0">
                <a:solidFill>
                  <a:srgbClr val="0033CC"/>
                </a:solidFill>
                <a:latin typeface="Arial Rounded MT Bold" panose="020F0704030504030204" pitchFamily="34" charset="0"/>
              </a:rPr>
              <a:t>14 Oh ! si mon peuple m'écoutait, Si Israël marchait dans mes voies!</a:t>
            </a:r>
            <a:endParaRPr lang="en-US" dirty="0">
              <a:solidFill>
                <a:srgbClr val="0033CC"/>
              </a:solidFill>
              <a:latin typeface="Arial Rounded MT Bold" panose="020F0704030504030204" pitchFamily="34" charset="0"/>
            </a:endParaRPr>
          </a:p>
          <a:p>
            <a:pPr algn="just"/>
            <a:r>
              <a:rPr lang="fr-FR" dirty="0">
                <a:solidFill>
                  <a:srgbClr val="FF0000"/>
                </a:solidFill>
                <a:latin typeface="Arial Rounded MT Bold" panose="020F0704030504030204" pitchFamily="34" charset="0"/>
              </a:rPr>
              <a:t>15 En un instant je confondrais leurs ennemis, Je tournerais ma main contre leurs adversaires;</a:t>
            </a:r>
            <a:endParaRPr lang="en-US" dirty="0">
              <a:solidFill>
                <a:srgbClr val="FF0000"/>
              </a:solidFill>
              <a:latin typeface="Arial Rounded MT Bold" panose="020F0704030504030204" pitchFamily="34" charset="0"/>
            </a:endParaRPr>
          </a:p>
          <a:p>
            <a:pPr algn="just"/>
            <a:r>
              <a:rPr lang="fr-FR" dirty="0">
                <a:solidFill>
                  <a:srgbClr val="0033CC"/>
                </a:solidFill>
                <a:latin typeface="Arial Rounded MT Bold" panose="020F0704030504030204" pitchFamily="34" charset="0"/>
              </a:rPr>
              <a:t>16 Ceux qui haïssent l'Éternel le flatteraient, Et le bonheur d'Israël durerait toujours;</a:t>
            </a:r>
            <a:endParaRPr lang="en-US" dirty="0">
              <a:solidFill>
                <a:srgbClr val="0033CC"/>
              </a:solidFill>
              <a:latin typeface="Arial Rounded MT Bold" panose="020F0704030504030204" pitchFamily="34" charset="0"/>
            </a:endParaRPr>
          </a:p>
          <a:p>
            <a:pPr algn="just"/>
            <a:r>
              <a:rPr lang="fr-FR" dirty="0">
                <a:solidFill>
                  <a:srgbClr val="FF0000"/>
                </a:solidFill>
                <a:latin typeface="Arial Rounded MT Bold" panose="020F0704030504030204" pitchFamily="34" charset="0"/>
              </a:rPr>
              <a:t>17 Je le nourrirais du meilleur froment, Et je le rassasierais du miel du rocher.</a:t>
            </a:r>
            <a:endParaRPr lang="en-US" dirty="0">
              <a:solidFill>
                <a:srgbClr val="FF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55917212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B83C3-BA26-9C5B-D7AE-C5592EFC9F7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77951D8-694A-CDCB-91E2-33BDF16BEAEC}"/>
              </a:ext>
            </a:extLst>
          </p:cNvPr>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b="1" dirty="0">
                <a:latin typeface="Arial Rounded MT Bold" panose="020F0704030504030204" pitchFamily="34" charset="0"/>
              </a:rPr>
              <a:t>Introduction -</a:t>
            </a:r>
            <a:endParaRPr lang="en-US" dirty="0">
              <a:latin typeface="Arial Rounded MT Bold" panose="020F0704030504030204" pitchFamily="34" charset="0"/>
            </a:endParaRPr>
          </a:p>
          <a:p>
            <a:pPr lvl="0" algn="just"/>
            <a:r>
              <a:rPr lang="fr-FR" sz="4000" dirty="0">
                <a:latin typeface="Arial Rounded MT Bold" panose="020F0704030504030204" pitchFamily="34" charset="0"/>
              </a:rPr>
              <a:t>Dans ce passage de L’Ecriture Dieu exprime son insatisfaction à l'égard d’un peuple qu’il aime et dont l’infidélité et la désobéissance l’empêchent de savourer ses bénédictions. Combien de fois Dieu a voulu nous bénir mais notre infidélité, notre désobéissance s’y opposent</a:t>
            </a:r>
            <a:endParaRPr lang="en-US" sz="40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63756376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C2EC67-0177-989C-82A9-19E0F2C35C6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5DB7AD7-16C8-A781-6A47-4812043B04AE}"/>
              </a:ext>
            </a:extLst>
          </p:cNvPr>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dirty="0">
                <a:latin typeface="Arial Rounded MT Bold" panose="020F0704030504030204" pitchFamily="34" charset="0"/>
              </a:rPr>
              <a:t>Comme enfant de Dieu il veut toujours nous rendre heureux mais sans notre obéissance il nous est impossible de jouir les faveurs de Dieu. Dieu se lamente sur notre condition d'indifférence, d’infidélité qui l'empêche de parvenir à ses fins, de nous rendre heureux. </a:t>
            </a:r>
            <a:endParaRPr lang="en-US" sz="40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3944877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272FBD-1088-DE03-F5BE-9D8F0B06402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EB0785F-849F-44D4-C483-1335C3039004}"/>
              </a:ext>
            </a:extLst>
          </p:cNvPr>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dirty="0">
                <a:latin typeface="Arial Rounded MT Bold" panose="020F0704030504030204" pitchFamily="34" charset="0"/>
              </a:rPr>
              <a:t>Oh si nous savions parfois écouter Dieu et lui obéir, si nous savions vivre pour lui et marcher dans sa volonté notre bonheur serait grand et durable. Mais hélas ! trop souvent nous sommes faibles, désobéissants. Et inconsistant.</a:t>
            </a:r>
            <a:endParaRPr lang="en-US" sz="44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57958427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92584E-534D-68AB-0A33-D93321DB89A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9F1425E-E824-9F36-3D01-D7EC119FA51C}"/>
              </a:ext>
            </a:extLst>
          </p:cNvPr>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dirty="0">
                <a:latin typeface="Arial Rounded MT Bold" panose="020F0704030504030204" pitchFamily="34" charset="0"/>
              </a:rPr>
              <a:t>Combien de fois évoluons-nous évoluons en marge de la volonté de Dieu et nous nous laissons persuader que nous sommes les meilleurs chrétiens au monde ? Hélas notre prière devrait être plutôt :</a:t>
            </a:r>
            <a:endParaRPr lang="en-US" sz="44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48328865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F65897-500F-1E5C-FA1B-3DF534CF2AE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130732-2A61-1CA4-2BE1-1A5E632F4508}"/>
              </a:ext>
            </a:extLst>
          </p:cNvPr>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400" dirty="0">
                <a:latin typeface="Arial Rounded MT Bold" panose="020F0704030504030204" pitchFamily="34" charset="0"/>
              </a:rPr>
              <a:t>“ Sonde-moi Ô Dieu et connais mon cœur! Eprouve moi , et connais mes pensées ! regarde si je suis sur une mauvaise voie et conduis-moi sur la voie de l’éternité !</a:t>
            </a:r>
            <a:endParaRPr lang="en-US" sz="44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85003116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B27F2E-EC0D-80D3-AB18-0CF7827284F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B585772-D83E-A213-2770-A72D67DE90D4}"/>
              </a:ext>
            </a:extLst>
          </p:cNvPr>
          <p:cNvSpPr>
            <a:spLocks noGrp="1"/>
          </p:cNvSpPr>
          <p:nvPr>
            <p:ph idx="1"/>
          </p:nvPr>
        </p:nvSpPr>
        <p:spPr>
          <a:xfrm>
            <a:off x="0" y="0"/>
            <a:ext cx="9144000" cy="6858000"/>
          </a:xfrm>
          <a:solidFill>
            <a:schemeClr val="accent1">
              <a:lumMod val="20000"/>
              <a:lumOff val="80000"/>
            </a:schemeClr>
          </a:solidFill>
        </p:spPr>
        <p:style>
          <a:lnRef idx="1">
            <a:schemeClr val="dk1"/>
          </a:lnRef>
          <a:fillRef idx="2">
            <a:schemeClr val="dk1"/>
          </a:fillRef>
          <a:effectRef idx="1">
            <a:schemeClr val="dk1"/>
          </a:effectRef>
          <a:fontRef idx="minor">
            <a:schemeClr val="dk1"/>
          </a:fontRef>
        </p:style>
        <p:txBody>
          <a:bodyPr>
            <a:normAutofit fontScale="92500"/>
          </a:bodyPr>
          <a:lstStyle/>
          <a:p>
            <a:pPr algn="just"/>
            <a:r>
              <a:rPr lang="fr-FR" sz="4000" dirty="0">
                <a:latin typeface="Arial Rounded MT Bold" panose="020F0704030504030204" pitchFamily="34" charset="0"/>
              </a:rPr>
              <a:t>Développement - </a:t>
            </a:r>
            <a:endParaRPr lang="en-US" sz="4000" dirty="0">
              <a:latin typeface="Arial Rounded MT Bold" panose="020F0704030504030204" pitchFamily="34" charset="0"/>
            </a:endParaRPr>
          </a:p>
          <a:p>
            <a:pPr algn="just"/>
            <a:r>
              <a:rPr lang="fr-FR" sz="4000" dirty="0">
                <a:solidFill>
                  <a:srgbClr val="FF0000"/>
                </a:solidFill>
                <a:latin typeface="Arial Rounded MT Bold" panose="020F0704030504030204" pitchFamily="34" charset="0"/>
              </a:rPr>
              <a:t>1- DIEU A VOULU QUE LE BONHEUR DE L’HOMME SOIT PARFAIT.</a:t>
            </a:r>
            <a:endParaRPr lang="en-US" sz="4000" dirty="0">
              <a:solidFill>
                <a:srgbClr val="FF0000"/>
              </a:solidFill>
              <a:latin typeface="Arial Rounded MT Bold" panose="020F0704030504030204" pitchFamily="34" charset="0"/>
            </a:endParaRPr>
          </a:p>
          <a:p>
            <a:pPr lvl="0" algn="just"/>
            <a:r>
              <a:rPr lang="fr-FR" sz="4000" dirty="0">
                <a:latin typeface="Arial Rounded MT Bold" panose="020F0704030504030204" pitchFamily="34" charset="0"/>
              </a:rPr>
              <a:t>Pour que l’homme soit heureux il fallait qu’il demeurasse dans l’obéissance à son créateur. L’a t’il été ? no</a:t>
            </a:r>
            <a:endParaRPr lang="en-US" sz="4000" dirty="0">
              <a:latin typeface="Arial Rounded MT Bold" panose="020F0704030504030204" pitchFamily="34" charset="0"/>
            </a:endParaRPr>
          </a:p>
          <a:p>
            <a:pPr lvl="0" algn="just"/>
            <a:r>
              <a:rPr lang="fr-FR" sz="4000" dirty="0">
                <a:latin typeface="Arial Rounded MT Bold" panose="020F0704030504030204" pitchFamily="34" charset="0"/>
              </a:rPr>
              <a:t>Au jardin d’Eden l’homme est en entre en conflit avec Dieu en obéissant à la voix du diable qui l’a séduit en jouant sur les cordes de sa foi</a:t>
            </a:r>
            <a:endParaRPr lang="en-US" sz="40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420885177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F4705F-2279-63A0-B082-3FC3A5DC595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75CB6B5-CF10-1B55-018F-DE19A0010FCE}"/>
              </a:ext>
            </a:extLst>
          </p:cNvPr>
          <p:cNvSpPr>
            <a:spLocks noGrp="1"/>
          </p:cNvSpPr>
          <p:nvPr>
            <p:ph idx="1"/>
          </p:nvPr>
        </p:nvSpPr>
        <p:spPr>
          <a:xfrm>
            <a:off x="0" y="0"/>
            <a:ext cx="9144000" cy="6858000"/>
          </a:xfrm>
          <a:solidFill>
            <a:schemeClr val="accent1">
              <a:lumMod val="20000"/>
              <a:lumOff val="80000"/>
            </a:schemeClr>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a:latin typeface="Arial Rounded MT Bold" panose="020F0704030504030204" pitchFamily="34" charset="0"/>
              </a:rPr>
              <a:t>Genese 3: 1-6</a:t>
            </a:r>
            <a:endParaRPr lang="en-US" sz="4000" dirty="0">
              <a:latin typeface="Arial Rounded MT Bold" panose="020F0704030504030204" pitchFamily="34" charset="0"/>
            </a:endParaRPr>
          </a:p>
          <a:p>
            <a:pPr algn="just"/>
            <a:r>
              <a:rPr lang="fr-FR" sz="4000" dirty="0">
                <a:latin typeface="Arial Rounded MT Bold" panose="020F0704030504030204" pitchFamily="34" charset="0"/>
              </a:rPr>
              <a:t>Ge 3:1 ¶ Le serpent était le plus rusé de tous les animaux des champs, que l'Éternel Dieu avait faits. Il dit à la femme: Dieu a-t-il réellement dit: Vous ne mangerez pas de tous les arbres du jardin?</a:t>
            </a:r>
            <a:endParaRPr lang="en-US" sz="4000" dirty="0">
              <a:latin typeface="Arial Rounded MT Bold" panose="020F0704030504030204" pitchFamily="34" charset="0"/>
            </a:endParaRPr>
          </a:p>
          <a:p>
            <a:pPr algn="just"/>
            <a:r>
              <a:rPr lang="fr-FR" sz="4000" dirty="0">
                <a:latin typeface="Arial Rounded MT Bold" panose="020F0704030504030204" pitchFamily="34" charset="0"/>
              </a:rPr>
              <a:t> 2 La femme répondit au serpent: Nous mangeons du fruit des arbres du jardin.</a:t>
            </a:r>
            <a:endParaRPr lang="en-US" sz="40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1979844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2C9E89-7E16-C164-1ACD-227E185EC91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A1A2C2-583F-5FBB-E05B-F489FD227818}"/>
              </a:ext>
            </a:extLst>
          </p:cNvPr>
          <p:cNvSpPr>
            <a:spLocks noGrp="1"/>
          </p:cNvSpPr>
          <p:nvPr>
            <p:ph idx="1"/>
          </p:nvPr>
        </p:nvSpPr>
        <p:spPr>
          <a:xfrm>
            <a:off x="0" y="0"/>
            <a:ext cx="9144000" cy="6858000"/>
          </a:xfrm>
          <a:solidFill>
            <a:schemeClr val="accent1">
              <a:lumMod val="20000"/>
              <a:lumOff val="80000"/>
            </a:schemeClr>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3600" dirty="0">
                <a:latin typeface="Arial Rounded MT Bold" panose="020F0704030504030204" pitchFamily="34" charset="0"/>
              </a:rPr>
              <a:t>3 Mais quant au fruit de l'arbre qui est au milieu du jardin, Dieu a dit: Vous n'en mangerez point et vous n'y toucherez point, de peur que vous ne mouriez.</a:t>
            </a:r>
            <a:endParaRPr lang="en-US" sz="3600" dirty="0">
              <a:latin typeface="Arial Rounded MT Bold" panose="020F0704030504030204" pitchFamily="34" charset="0"/>
            </a:endParaRPr>
          </a:p>
          <a:p>
            <a:pPr algn="just"/>
            <a:r>
              <a:rPr lang="fr-FR" sz="3600" dirty="0">
                <a:latin typeface="Arial Rounded MT Bold" panose="020F0704030504030204" pitchFamily="34" charset="0"/>
              </a:rPr>
              <a:t> 4 Alors le serpent dit à la femme: Vous ne mourrez point;</a:t>
            </a:r>
            <a:endParaRPr lang="en-US" sz="3600" dirty="0">
              <a:latin typeface="Arial Rounded MT Bold" panose="020F0704030504030204" pitchFamily="34" charset="0"/>
            </a:endParaRPr>
          </a:p>
          <a:p>
            <a:pPr algn="just"/>
            <a:r>
              <a:rPr lang="fr-FR" sz="3600" dirty="0">
                <a:latin typeface="Arial Rounded MT Bold" panose="020F0704030504030204" pitchFamily="34" charset="0"/>
              </a:rPr>
              <a:t> 5 mais Dieu sait que, le jour où vous en mangerez, vos yeux s'ouvriront, et que vous serez comme des dieux, connaissant le bien et le mal.</a:t>
            </a:r>
            <a:endParaRPr lang="en-US" sz="36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50351307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90F5CD-3F98-A944-C975-FC9BBCE0C44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78C81E-83A1-FD90-4D88-B748F0455840}"/>
              </a:ext>
            </a:extLst>
          </p:cNvPr>
          <p:cNvSpPr>
            <a:spLocks noGrp="1"/>
          </p:cNvSpPr>
          <p:nvPr>
            <p:ph idx="1"/>
          </p:nvPr>
        </p:nvSpPr>
        <p:spPr>
          <a:xfrm>
            <a:off x="0" y="0"/>
            <a:ext cx="9144000" cy="6858000"/>
          </a:xfrm>
          <a:solidFill>
            <a:schemeClr val="accent1">
              <a:lumMod val="20000"/>
              <a:lumOff val="80000"/>
            </a:schemeClr>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dirty="0">
                <a:latin typeface="Arial Rounded MT Bold" panose="020F0704030504030204" pitchFamily="34" charset="0"/>
              </a:rPr>
              <a:t>6 ¶ La femme vit que l'arbre était bon à manger et agréable à la vue, et qu'il était précieux pour ouvrir l'intelligence; elle prit de son fruit, et en mangea; elle en donna aussi à son mari, qui était auprès d'elle, et il en mangea.</a:t>
            </a:r>
            <a:endParaRPr lang="en-US" sz="44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400707509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1C3378-9502-30C8-3A51-D977CF4FDBC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307FF5C-3380-87F1-6BE8-B972AF709451}"/>
              </a:ext>
            </a:extLst>
          </p:cNvPr>
          <p:cNvSpPr>
            <a:spLocks noGrp="1"/>
          </p:cNvSpPr>
          <p:nvPr>
            <p:ph idx="1"/>
          </p:nvPr>
        </p:nvSpPr>
        <p:spPr>
          <a:xfrm>
            <a:off x="0" y="0"/>
            <a:ext cx="9144000" cy="6858000"/>
          </a:xfrm>
          <a:solidFill>
            <a:schemeClr val="accent1">
              <a:lumMod val="20000"/>
              <a:lumOff val="80000"/>
            </a:schemeClr>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dirty="0">
                <a:latin typeface="Arial Rounded MT Bold" panose="020F0704030504030204" pitchFamily="34" charset="0"/>
              </a:rPr>
              <a:t>Le péché a changé la condition de l’Homme. D’un être heureux il en a fait un être malheureux et trouble qui se cache, se dissimule, qui a peur parce que la présence de Dieu lui avait quitté. Rien n’est plus douloureux que d’être privé du Dieu vivant. </a:t>
            </a:r>
            <a:endParaRPr lang="en-US" sz="44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81608881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D2239-870B-E987-DC17-F85FD630125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6299C97-1E27-A436-8183-B13877CB9156}"/>
              </a:ext>
            </a:extLst>
          </p:cNvPr>
          <p:cNvSpPr>
            <a:spLocks noGrp="1"/>
          </p:cNvSpPr>
          <p:nvPr>
            <p:ph idx="1"/>
          </p:nvPr>
        </p:nvSpPr>
        <p:spPr>
          <a:xfrm>
            <a:off x="0" y="0"/>
            <a:ext cx="9144000" cy="6858000"/>
          </a:xfrm>
          <a:solidFill>
            <a:srgbClr val="99FF33"/>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dirty="0">
                <a:latin typeface="Arial Rounded MT Bold" panose="020F0704030504030204" pitchFamily="34" charset="0"/>
              </a:rPr>
              <a:t>Ps 51 : 7-8 12-15</a:t>
            </a:r>
            <a:endParaRPr lang="en-US" dirty="0">
              <a:latin typeface="Arial Rounded MT Bold" panose="020F0704030504030204" pitchFamily="34" charset="0"/>
            </a:endParaRPr>
          </a:p>
          <a:p>
            <a:pPr algn="just"/>
            <a:r>
              <a:rPr lang="fr-FR" sz="3800" dirty="0">
                <a:latin typeface="Arial Rounded MT Bold" panose="020F0704030504030204" pitchFamily="34" charset="0"/>
              </a:rPr>
              <a:t>7) Voici, je suis né dans l'iniquité, Et ma mère m'a conçu dans le péché.</a:t>
            </a:r>
            <a:endParaRPr lang="en-US" sz="3800" dirty="0">
              <a:latin typeface="Arial Rounded MT Bold" panose="020F0704030504030204" pitchFamily="34" charset="0"/>
            </a:endParaRPr>
          </a:p>
          <a:p>
            <a:pPr algn="just"/>
            <a:r>
              <a:rPr lang="fr-FR" sz="3800" dirty="0">
                <a:latin typeface="Arial Rounded MT Bold" panose="020F0704030504030204" pitchFamily="34" charset="0"/>
              </a:rPr>
              <a:t> 8) Mais tu veux que la vérité soit au fond du </a:t>
            </a:r>
            <a:r>
              <a:rPr lang="fr-FR" sz="3800" dirty="0" err="1">
                <a:latin typeface="Arial Rounded MT Bold" panose="020F0704030504030204" pitchFamily="34" charset="0"/>
              </a:rPr>
              <a:t>coeur</a:t>
            </a:r>
            <a:r>
              <a:rPr lang="fr-FR" sz="3800" dirty="0">
                <a:latin typeface="Arial Rounded MT Bold" panose="020F0704030504030204" pitchFamily="34" charset="0"/>
              </a:rPr>
              <a:t>: Fais donc pénétrer la sagesse au dedans de moi!</a:t>
            </a:r>
            <a:endParaRPr lang="en-US" sz="3800" dirty="0">
              <a:latin typeface="Arial Rounded MT Bold" panose="020F0704030504030204" pitchFamily="34" charset="0"/>
            </a:endParaRPr>
          </a:p>
          <a:p>
            <a:pPr algn="just"/>
            <a:r>
              <a:rPr lang="fr-FR" sz="3800" dirty="0">
                <a:latin typeface="Arial Rounded MT Bold" panose="020F0704030504030204" pitchFamily="34" charset="0"/>
              </a:rPr>
              <a:t>Ps 12) O Dieu! crée en moi un cœur pur, Renouvelle en moi un esprit bien disposé.</a:t>
            </a:r>
            <a:endParaRPr lang="en-US" sz="38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24426589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6478A-E05B-64C7-0B92-4BCCD7BC7DB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AD75E75-59A7-741D-CCFD-1CFBF7EFEA41}"/>
              </a:ext>
            </a:extLst>
          </p:cNvPr>
          <p:cNvSpPr>
            <a:spLocks noGrp="1"/>
          </p:cNvSpPr>
          <p:nvPr>
            <p:ph idx="1"/>
          </p:nvPr>
        </p:nvSpPr>
        <p:spPr>
          <a:xfrm>
            <a:off x="0" y="0"/>
            <a:ext cx="9144000" cy="6858000"/>
          </a:xfrm>
          <a:solidFill>
            <a:srgbClr val="99FF33"/>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dirty="0">
                <a:latin typeface="Arial Rounded MT Bold" panose="020F0704030504030204" pitchFamily="34" charset="0"/>
              </a:rPr>
              <a:t>Ps 51 : 12-15</a:t>
            </a:r>
            <a:endParaRPr lang="en-US" dirty="0">
              <a:latin typeface="Arial Rounded MT Bold" panose="020F0704030504030204" pitchFamily="34" charset="0"/>
            </a:endParaRPr>
          </a:p>
          <a:p>
            <a:pPr algn="just"/>
            <a:r>
              <a:rPr lang="fr-FR" sz="4000" dirty="0">
                <a:latin typeface="Arial Rounded MT Bold" panose="020F0704030504030204" pitchFamily="34" charset="0"/>
              </a:rPr>
              <a:t>13) Ne me rejette pas loin de ta face, Ne me retire pas ton esprit saint.</a:t>
            </a:r>
            <a:endParaRPr lang="en-US" sz="4000" dirty="0">
              <a:latin typeface="Arial Rounded MT Bold" panose="020F0704030504030204" pitchFamily="34" charset="0"/>
            </a:endParaRPr>
          </a:p>
          <a:p>
            <a:pPr algn="just"/>
            <a:r>
              <a:rPr lang="fr-FR" sz="4000" dirty="0">
                <a:latin typeface="Arial Rounded MT Bold" panose="020F0704030504030204" pitchFamily="34" charset="0"/>
              </a:rPr>
              <a:t> 14) Rends-moi la joie de ton salut, Et qu'un esprit de bonne volonté me soutienne!</a:t>
            </a:r>
            <a:endParaRPr lang="en-US" sz="4000" dirty="0">
              <a:latin typeface="Arial Rounded MT Bold" panose="020F0704030504030204" pitchFamily="34" charset="0"/>
            </a:endParaRPr>
          </a:p>
          <a:p>
            <a:pPr algn="just"/>
            <a:r>
              <a:rPr lang="fr-FR" sz="4000" dirty="0">
                <a:latin typeface="Arial Rounded MT Bold" panose="020F0704030504030204" pitchFamily="34" charset="0"/>
              </a:rPr>
              <a:t> 15) J'enseignerai tes voies à ceux qui les transgressent, Et les pécheurs reviendront à toi.</a:t>
            </a:r>
            <a:endParaRPr lang="en-US" sz="40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19297477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B90635-31D8-89CF-4882-07CFE43DBDE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938CB03-8B3B-E7E2-ED3F-1F7A513AE8D1}"/>
              </a:ext>
            </a:extLst>
          </p:cNvPr>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000" dirty="0">
                <a:solidFill>
                  <a:srgbClr val="FF0000"/>
                </a:solidFill>
                <a:latin typeface="Arial Rounded MT Bold" panose="020F0704030504030204" pitchFamily="34" charset="0"/>
              </a:rPr>
              <a:t>2 - LE PÉCHÉ EST UNE SOUILLURE SPIRITUELLE PROFONDE</a:t>
            </a:r>
            <a:endParaRPr lang="en-US" sz="4000" dirty="0">
              <a:solidFill>
                <a:srgbClr val="FF0000"/>
              </a:solidFill>
              <a:latin typeface="Arial Rounded MT Bold" panose="020F0704030504030204" pitchFamily="34" charset="0"/>
            </a:endParaRPr>
          </a:p>
          <a:p>
            <a:pPr lvl="0" algn="just"/>
            <a:r>
              <a:rPr lang="fr-FR" sz="4000" dirty="0">
                <a:latin typeface="Arial Rounded MT Bold" panose="020F0704030504030204" pitchFamily="34" charset="0"/>
              </a:rPr>
              <a:t>Au Jardin d’Eden l’homme s’était lié d’amitié avec un partenaire terrible et audacieux qui a profité de son innocence et de son incrédulité pour l’apprivoiser, le dominer et tenter de le perdre.</a:t>
            </a:r>
            <a:endParaRPr lang="en-US" sz="40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38762961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D26C43-A14E-C7A7-B14E-97F1428EB51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072BFEF-562F-53CE-488A-97898E4D25B7}"/>
              </a:ext>
            </a:extLst>
          </p:cNvPr>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3800" dirty="0">
                <a:latin typeface="Arial Rounded MT Bold" panose="020F0704030504030204" pitchFamily="34" charset="0"/>
              </a:rPr>
              <a:t>Au jardin d’Eden le péché a fait une fulgurante percée sur la terre. E depuis lors c’est une guerre à outrance entre le ciel et la terre, entre le mal et le bien pour la survie et le salut de l’humanité.</a:t>
            </a:r>
            <a:endParaRPr lang="en-US" sz="3800" dirty="0">
              <a:latin typeface="Arial Rounded MT Bold" panose="020F0704030504030204" pitchFamily="34" charset="0"/>
            </a:endParaRPr>
          </a:p>
          <a:p>
            <a:pPr lvl="0" algn="just"/>
            <a:r>
              <a:rPr lang="fr-FR" sz="3800" dirty="0">
                <a:latin typeface="Arial Rounded MT Bold" panose="020F0704030504030204" pitchFamily="34" charset="0"/>
              </a:rPr>
              <a:t>Après avoir tenté de perturber l’ordre du ciel, et avoir échoué, il a attaqué l’homme et tente de saboter a tout jamais notre relation avec le Créateur. </a:t>
            </a:r>
            <a:endParaRPr lang="en-US" sz="38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23222185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F3EFD2-5935-4930-B76C-D1ED7F29219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F78319F-ACC4-35EC-AD48-FF02385792E8}"/>
              </a:ext>
            </a:extLst>
          </p:cNvPr>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3600" dirty="0">
                <a:latin typeface="Arial Rounded MT Bold" panose="020F0704030504030204" pitchFamily="34" charset="0"/>
              </a:rPr>
              <a:t>Heureusement là ou le mal a abondé, la grâce a surabondé. La justice et l’amour se sont accordés, Dieu a triomphé, il nous a sauvés et cela sans se renier. </a:t>
            </a:r>
            <a:endParaRPr lang="en-US" sz="3600" dirty="0">
              <a:latin typeface="Arial Rounded MT Bold" panose="020F0704030504030204" pitchFamily="34" charset="0"/>
            </a:endParaRPr>
          </a:p>
          <a:p>
            <a:pPr lvl="0" algn="just"/>
            <a:r>
              <a:rPr lang="fr-FR" sz="3600" dirty="0">
                <a:latin typeface="Arial Rounded MT Bold" panose="020F0704030504030204" pitchFamily="34" charset="0"/>
              </a:rPr>
              <a:t>La route de la paix a été ouverte et la liberté en Christ offerte à tous les humains.</a:t>
            </a:r>
            <a:endParaRPr lang="en-US" sz="3600" dirty="0">
              <a:latin typeface="Arial Rounded MT Bold" panose="020F0704030504030204" pitchFamily="34" charset="0"/>
            </a:endParaRPr>
          </a:p>
          <a:p>
            <a:pPr lvl="0" algn="just"/>
            <a:r>
              <a:rPr lang="fr-FR" sz="3600" dirty="0">
                <a:latin typeface="Arial Rounded MT Bold" panose="020F0704030504030204" pitchFamily="34" charset="0"/>
              </a:rPr>
              <a:t>La mort et le péché ont été jetés dans la fournaise de l’oubli. Ah ! la sagesse de Dieu qui peut se l’imaginer.</a:t>
            </a:r>
            <a:endParaRPr lang="en-US" sz="3600" dirty="0">
              <a:latin typeface="Arial Rounded MT Bold" panose="020F0704030504030204" pitchFamily="34" charset="0"/>
            </a:endParaRPr>
          </a:p>
          <a:p>
            <a:pPr marL="0" indent="0" algn="just">
              <a:buNone/>
            </a:pPr>
            <a:endParaRPr lang="fr-FR" sz="4400" b="1" dirty="0"/>
          </a:p>
          <a:p>
            <a:pPr algn="just"/>
            <a:endParaRPr lang="fr-FR" sz="4400" b="1" dirty="0"/>
          </a:p>
          <a:p>
            <a:pPr algn="just"/>
            <a:endParaRPr lang="en-US" sz="4400" dirty="0"/>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86826501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F817FF-819B-6761-FFEE-65FD7CFFB0A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F1666B0-9D88-A1B4-864C-949C4B769F90}"/>
              </a:ext>
            </a:extLst>
          </p:cNvPr>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rmAutofit/>
          </a:bodyPr>
          <a:lstStyle/>
          <a:p>
            <a:pPr algn="just"/>
            <a:r>
              <a:rPr lang="fr-FR" dirty="0">
                <a:latin typeface="Arial Rounded MT Bold" panose="020F0704030504030204" pitchFamily="34" charset="0"/>
              </a:rPr>
              <a:t>3- QUAND LES HOMMES SUR LA TERRE ÉTAIT ALLÉ LOIN DE DIEU, DIEU AVAIT CHOISI UN HOMME ABRAHAM POUR LA RÉALISATION DE SON GRAND PLAN DE SALUT.</a:t>
            </a:r>
            <a:endParaRPr lang="en-US" dirty="0">
              <a:latin typeface="Arial Rounded MT Bold" panose="020F0704030504030204" pitchFamily="34" charset="0"/>
            </a:endParaRPr>
          </a:p>
          <a:p>
            <a:pPr algn="just"/>
            <a:r>
              <a:rPr lang="fr-FR" sz="4000" dirty="0">
                <a:latin typeface="Arial Rounded MT Bold" panose="020F0704030504030204" pitchFamily="34" charset="0"/>
              </a:rPr>
              <a:t>Genese 12 : 1- 5</a:t>
            </a:r>
            <a:endParaRPr lang="en-US" sz="4000" dirty="0">
              <a:latin typeface="Arial Rounded MT Bold" panose="020F0704030504030204" pitchFamily="34" charset="0"/>
            </a:endParaRPr>
          </a:p>
          <a:p>
            <a:pPr algn="just"/>
            <a:r>
              <a:rPr lang="fr-FR" sz="4000" dirty="0">
                <a:latin typeface="Arial Rounded MT Bold" panose="020F0704030504030204" pitchFamily="34" charset="0"/>
              </a:rPr>
              <a:t>Ge 12:1 ¶ L'Éternel dit à Abram: </a:t>
            </a:r>
            <a:r>
              <a:rPr lang="fr-FR" sz="4000" dirty="0" err="1">
                <a:latin typeface="Arial Rounded MT Bold" panose="020F0704030504030204" pitchFamily="34" charset="0"/>
              </a:rPr>
              <a:t>Va-t-en</a:t>
            </a:r>
            <a:r>
              <a:rPr lang="fr-FR" sz="4000" dirty="0">
                <a:latin typeface="Arial Rounded MT Bold" panose="020F0704030504030204" pitchFamily="34" charset="0"/>
              </a:rPr>
              <a:t> de ton pays, de ta patrie, et de la maison de ton père, dans le pays que je te montrerai.</a:t>
            </a:r>
            <a:endParaRPr lang="en-US" sz="40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4008593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5AE193-7418-69BF-8797-C4EB8117224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61AF773-001E-99AF-EB40-DA19C0B061AD}"/>
              </a:ext>
            </a:extLst>
          </p:cNvPr>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rmAutofit/>
          </a:bodyPr>
          <a:lstStyle/>
          <a:p>
            <a:pPr algn="just"/>
            <a:r>
              <a:rPr lang="fr-FR" sz="3600" dirty="0">
                <a:latin typeface="Arial Rounded MT Bold" panose="020F0704030504030204" pitchFamily="34" charset="0"/>
              </a:rPr>
              <a:t>2 Je ferai de toi une grande nation, et je te bénirai; je rendrai ton nom grand, et tu seras une source de bénédiction.</a:t>
            </a:r>
            <a:endParaRPr lang="en-US" sz="3600" dirty="0">
              <a:latin typeface="Arial Rounded MT Bold" panose="020F0704030504030204" pitchFamily="34" charset="0"/>
            </a:endParaRPr>
          </a:p>
          <a:p>
            <a:pPr algn="just"/>
            <a:r>
              <a:rPr lang="fr-FR" sz="3600" dirty="0">
                <a:latin typeface="Arial Rounded MT Bold" panose="020F0704030504030204" pitchFamily="34" charset="0"/>
              </a:rPr>
              <a:t> 3 Je bénirai ceux qui te béniront, et je maudirai ceux qui te maudiront; et toutes les familles de la terre seront bénies en toi.</a:t>
            </a:r>
            <a:endParaRPr lang="en-US" sz="3600" dirty="0">
              <a:latin typeface="Arial Rounded MT Bold" panose="020F0704030504030204" pitchFamily="34" charset="0"/>
            </a:endParaRPr>
          </a:p>
          <a:p>
            <a:pPr algn="just"/>
            <a:r>
              <a:rPr lang="fr-FR" sz="3600" dirty="0">
                <a:latin typeface="Arial Rounded MT Bold" panose="020F0704030504030204" pitchFamily="34" charset="0"/>
              </a:rPr>
              <a:t> 4 ¶ Abram partit, comme l'Éternel le lui avait dit, et Lot partit avec lui. Abram était âgé de soixante-quinze ans, lorsqu'il sortit de Charan.</a:t>
            </a:r>
            <a:endParaRPr lang="en-US" sz="36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09490124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56C4F9-10A8-4617-F505-33FB29C66E4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41BB1DF-1742-2819-66E0-824E9B5E350F}"/>
              </a:ext>
            </a:extLst>
          </p:cNvPr>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rmAutofit/>
          </a:bodyPr>
          <a:lstStyle/>
          <a:p>
            <a:pPr algn="just"/>
            <a:r>
              <a:rPr lang="fr-FR" sz="4000" dirty="0">
                <a:latin typeface="Arial Rounded MT Bold" panose="020F0704030504030204" pitchFamily="34" charset="0"/>
              </a:rPr>
              <a:t>5 Abram prit </a:t>
            </a:r>
            <a:r>
              <a:rPr lang="fr-FR" sz="4000" dirty="0" err="1">
                <a:latin typeface="Arial Rounded MT Bold" panose="020F0704030504030204" pitchFamily="34" charset="0"/>
              </a:rPr>
              <a:t>Saraï</a:t>
            </a:r>
            <a:r>
              <a:rPr lang="fr-FR" sz="4000" dirty="0">
                <a:latin typeface="Arial Rounded MT Bold" panose="020F0704030504030204" pitchFamily="34" charset="0"/>
              </a:rPr>
              <a:t>, sa femme, et Lot, fils de son frère, avec tous les biens qu'ils possédaient et les serviteurs qu'ils avaient acquis à Charan. Ils partirent pour aller dans le pays de Canaan, et ils arrivèrent au pays de Canaan.</a:t>
            </a:r>
            <a:endParaRPr lang="en-US" sz="4000" dirty="0">
              <a:latin typeface="Arial Rounded MT Bold" panose="020F0704030504030204" pitchFamily="34" charset="0"/>
            </a:endParaRPr>
          </a:p>
          <a:p>
            <a:pPr algn="just"/>
            <a:r>
              <a:rPr lang="fr-FR" sz="4000" b="1" dirty="0">
                <a:latin typeface="Arial Rounded MT Bold" panose="020F0704030504030204" pitchFamily="34" charset="0"/>
              </a:rPr>
              <a:t>L’obéissance et la foi d’Abraham lui ont valu l’amitié de Dieu.</a:t>
            </a:r>
            <a:endParaRPr lang="en-US" sz="4000" dirty="0">
              <a:latin typeface="Arial Rounded MT Bold" panose="020F0704030504030204" pitchFamily="34" charset="0"/>
            </a:endParaRPr>
          </a:p>
        </p:txBody>
      </p:sp>
    </p:spTree>
    <p:extLst>
      <p:ext uri="{BB962C8B-B14F-4D97-AF65-F5344CB8AC3E}">
        <p14:creationId xmlns:p14="http://schemas.microsoft.com/office/powerpoint/2010/main" val="271328529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C1E6EB-1C5D-ACF1-6D76-31A8693D594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7E9BEAB-8A62-6A65-DAF8-ADF8B4DA42C1}"/>
              </a:ext>
            </a:extLst>
          </p:cNvPr>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rmAutofit/>
          </a:bodyPr>
          <a:lstStyle/>
          <a:p>
            <a:pPr algn="just"/>
            <a:r>
              <a:rPr lang="fr-FR" sz="4400" dirty="0">
                <a:latin typeface="Arial Rounded MT Bold" panose="020F0704030504030204" pitchFamily="34" charset="0"/>
              </a:rPr>
              <a:t>Genese 18 : 17-19  </a:t>
            </a:r>
            <a:endParaRPr lang="en-US" sz="4400" dirty="0">
              <a:latin typeface="Arial Rounded MT Bold" panose="020F0704030504030204" pitchFamily="34" charset="0"/>
            </a:endParaRPr>
          </a:p>
          <a:p>
            <a:pPr algn="just"/>
            <a:r>
              <a:rPr lang="fr-FR" sz="4400" dirty="0">
                <a:latin typeface="Arial Rounded MT Bold" panose="020F0704030504030204" pitchFamily="34" charset="0"/>
              </a:rPr>
              <a:t>Ge 18:17 Alors l'Éternel dit: Cacherai-je à Abraham ce que je vais faire?...</a:t>
            </a:r>
            <a:endParaRPr lang="en-US" sz="4400" dirty="0">
              <a:latin typeface="Arial Rounded MT Bold" panose="020F0704030504030204" pitchFamily="34" charset="0"/>
            </a:endParaRPr>
          </a:p>
          <a:p>
            <a:pPr algn="just"/>
            <a:r>
              <a:rPr lang="fr-FR" sz="4400" dirty="0">
                <a:latin typeface="Arial Rounded MT Bold" panose="020F0704030504030204" pitchFamily="34" charset="0"/>
              </a:rPr>
              <a:t> 18 Abraham deviendra certainement une nation grande et puissante, et en lui seront bénies toutes les nations de la terre.</a:t>
            </a:r>
            <a:endParaRPr lang="en-US" sz="44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59827758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5A25CE-8F83-1D24-A87E-DC8A6D743F0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E62BCAD-F332-C447-F908-5366B419021E}"/>
              </a:ext>
            </a:extLst>
          </p:cNvPr>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rmAutofit/>
          </a:bodyPr>
          <a:lstStyle/>
          <a:p>
            <a:pPr algn="just"/>
            <a:r>
              <a:rPr lang="fr-FR" sz="4400" dirty="0">
                <a:latin typeface="Arial Rounded MT Bold" panose="020F0704030504030204" pitchFamily="34" charset="0"/>
              </a:rPr>
              <a:t>19 Car je l'ai choisi, afin qu'il ordonne à ses fils et à sa maison après lui de garder la voie de l'Éternel, en pratiquant la droiture et la justice, et qu'ainsi l'Éternel accomplisse en faveur d'Abraham les promesses qu'il lui a faites...</a:t>
            </a:r>
            <a:endParaRPr lang="en-US" sz="44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418086972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0B7181-5D55-70C6-11E9-20642903F7A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AE724DF-30FE-E09F-A2BD-B905EE3684EC}"/>
              </a:ext>
            </a:extLst>
          </p:cNvPr>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rmAutofit/>
          </a:bodyPr>
          <a:lstStyle/>
          <a:p>
            <a:pPr algn="just"/>
            <a:r>
              <a:rPr lang="fr-FR" sz="3600" dirty="0">
                <a:latin typeface="Arial Rounded MT Bold" panose="020F0704030504030204" pitchFamily="34" charset="0"/>
              </a:rPr>
              <a:t>Genese 15 : 13-21</a:t>
            </a:r>
            <a:endParaRPr lang="en-US" sz="3600" dirty="0">
              <a:latin typeface="Arial Rounded MT Bold" panose="020F0704030504030204" pitchFamily="34" charset="0"/>
            </a:endParaRPr>
          </a:p>
          <a:p>
            <a:pPr algn="just"/>
            <a:r>
              <a:rPr lang="fr-FR" sz="3600" dirty="0">
                <a:latin typeface="Arial Rounded MT Bold" panose="020F0704030504030204" pitchFamily="34" charset="0"/>
              </a:rPr>
              <a:t>Ge 15:13 Et l'Éternel dit à Abram: Sache que tes descendants seront étrangers dans un pays qui ne sera point à eux; ils y seront asservis, et on les opprimera pendant quatre cents ans.</a:t>
            </a:r>
            <a:endParaRPr lang="en-US" sz="3600" dirty="0">
              <a:latin typeface="Arial Rounded MT Bold" panose="020F0704030504030204" pitchFamily="34" charset="0"/>
            </a:endParaRPr>
          </a:p>
          <a:p>
            <a:pPr algn="just"/>
            <a:r>
              <a:rPr lang="fr-FR" sz="3600" dirty="0">
                <a:latin typeface="Arial Rounded MT Bold" panose="020F0704030504030204" pitchFamily="34" charset="0"/>
              </a:rPr>
              <a:t> 14 Mais je jugerai la nation à laquelle ils seront asservis, et ils sortiront ensuite avec de grandes richesses.</a:t>
            </a:r>
            <a:endParaRPr lang="en-US" sz="36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18135231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224A3D-A2E0-91D0-F726-81AC9963385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D00C209-A55E-BC91-F4A3-CFC97C70D5C4}"/>
              </a:ext>
            </a:extLst>
          </p:cNvPr>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rmAutofit/>
          </a:bodyPr>
          <a:lstStyle/>
          <a:p>
            <a:pPr algn="just"/>
            <a:r>
              <a:rPr lang="fr-FR" sz="3600" dirty="0">
                <a:latin typeface="Arial Rounded MT Bold" panose="020F0704030504030204" pitchFamily="34" charset="0"/>
              </a:rPr>
              <a:t>15 Toi, tu iras en paix vers tes pères, tu seras enterré après une heureuse vieillesse.</a:t>
            </a:r>
            <a:endParaRPr lang="en-US" sz="3600" dirty="0">
              <a:latin typeface="Arial Rounded MT Bold" panose="020F0704030504030204" pitchFamily="34" charset="0"/>
            </a:endParaRPr>
          </a:p>
          <a:p>
            <a:pPr algn="just"/>
            <a:r>
              <a:rPr lang="fr-FR" sz="3600" dirty="0">
                <a:latin typeface="Arial Rounded MT Bold" panose="020F0704030504030204" pitchFamily="34" charset="0"/>
              </a:rPr>
              <a:t> 16 A la quatrième génération, ils reviendront ici; car l'iniquité des </a:t>
            </a:r>
            <a:r>
              <a:rPr lang="fr-FR" sz="3600" dirty="0" err="1">
                <a:latin typeface="Arial Rounded MT Bold" panose="020F0704030504030204" pitchFamily="34" charset="0"/>
              </a:rPr>
              <a:t>Amoréens</a:t>
            </a:r>
            <a:r>
              <a:rPr lang="fr-FR" sz="3600" dirty="0">
                <a:latin typeface="Arial Rounded MT Bold" panose="020F0704030504030204" pitchFamily="34" charset="0"/>
              </a:rPr>
              <a:t> n'est pas encore à son comble.</a:t>
            </a:r>
            <a:endParaRPr lang="en-US" sz="3600" dirty="0">
              <a:latin typeface="Arial Rounded MT Bold" panose="020F0704030504030204" pitchFamily="34" charset="0"/>
            </a:endParaRPr>
          </a:p>
          <a:p>
            <a:pPr algn="just"/>
            <a:r>
              <a:rPr lang="fr-FR" sz="3600" dirty="0">
                <a:latin typeface="Arial Rounded MT Bold" panose="020F0704030504030204" pitchFamily="34" charset="0"/>
              </a:rPr>
              <a:t> 17 ¶ Quand le soleil fut couché, il y eut une obscurité profonde; et voici, ce fut une fournaise fumante, et des flammes passèrent entre les animaux partagés.</a:t>
            </a:r>
            <a:endParaRPr lang="en-US" sz="36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53898861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5FC514-0657-836B-71C0-1D4B1607A2A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E8E9267-55CE-1652-F852-31CA6DEED414}"/>
              </a:ext>
            </a:extLst>
          </p:cNvPr>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rmAutofit/>
          </a:bodyPr>
          <a:lstStyle/>
          <a:p>
            <a:pPr algn="just"/>
            <a:r>
              <a:rPr lang="fr-FR" sz="3600" dirty="0">
                <a:latin typeface="Arial Rounded MT Bold" panose="020F0704030504030204" pitchFamily="34" charset="0"/>
              </a:rPr>
              <a:t>18 En ce jour-là, l'Éternel fit alliance avec Abram, et dit: Je donne ce pays à ta postérité, depuis le fleuve d'Égypte jusqu'au grand fleuve, au fleuve d'Euphrate,</a:t>
            </a:r>
            <a:endParaRPr lang="en-US" sz="3600" dirty="0">
              <a:latin typeface="Arial Rounded MT Bold" panose="020F0704030504030204" pitchFamily="34" charset="0"/>
            </a:endParaRPr>
          </a:p>
          <a:p>
            <a:pPr algn="just"/>
            <a:r>
              <a:rPr lang="fr-FR" sz="3600" dirty="0">
                <a:latin typeface="Arial Rounded MT Bold" panose="020F0704030504030204" pitchFamily="34" charset="0"/>
              </a:rPr>
              <a:t> 19 le pays des </a:t>
            </a:r>
            <a:r>
              <a:rPr lang="fr-FR" sz="3600" dirty="0" err="1">
                <a:latin typeface="Arial Rounded MT Bold" panose="020F0704030504030204" pitchFamily="34" charset="0"/>
              </a:rPr>
              <a:t>Kéniens</a:t>
            </a:r>
            <a:r>
              <a:rPr lang="fr-FR" sz="3600" dirty="0">
                <a:latin typeface="Arial Rounded MT Bold" panose="020F0704030504030204" pitchFamily="34" charset="0"/>
              </a:rPr>
              <a:t>, des </a:t>
            </a:r>
            <a:r>
              <a:rPr lang="fr-FR" sz="3600" dirty="0" err="1">
                <a:latin typeface="Arial Rounded MT Bold" panose="020F0704030504030204" pitchFamily="34" charset="0"/>
              </a:rPr>
              <a:t>Keniziens</a:t>
            </a:r>
            <a:r>
              <a:rPr lang="fr-FR" sz="3600" dirty="0">
                <a:latin typeface="Arial Rounded MT Bold" panose="020F0704030504030204" pitchFamily="34" charset="0"/>
              </a:rPr>
              <a:t>, des </a:t>
            </a:r>
            <a:r>
              <a:rPr lang="fr-FR" sz="3600" dirty="0" err="1">
                <a:latin typeface="Arial Rounded MT Bold" panose="020F0704030504030204" pitchFamily="34" charset="0"/>
              </a:rPr>
              <a:t>Kadmoniens</a:t>
            </a:r>
            <a:r>
              <a:rPr lang="fr-FR" sz="3600" dirty="0">
                <a:latin typeface="Arial Rounded MT Bold" panose="020F0704030504030204" pitchFamily="34" charset="0"/>
              </a:rPr>
              <a:t>,</a:t>
            </a:r>
            <a:endParaRPr lang="en-US" sz="3600" dirty="0">
              <a:latin typeface="Arial Rounded MT Bold" panose="020F0704030504030204" pitchFamily="34" charset="0"/>
            </a:endParaRPr>
          </a:p>
          <a:p>
            <a:pPr algn="just"/>
            <a:r>
              <a:rPr lang="fr-FR" sz="3600" dirty="0">
                <a:latin typeface="Arial Rounded MT Bold" panose="020F0704030504030204" pitchFamily="34" charset="0"/>
              </a:rPr>
              <a:t> 20 des </a:t>
            </a:r>
            <a:r>
              <a:rPr lang="fr-FR" sz="3600" dirty="0" err="1">
                <a:latin typeface="Arial Rounded MT Bold" panose="020F0704030504030204" pitchFamily="34" charset="0"/>
              </a:rPr>
              <a:t>Héthiens</a:t>
            </a:r>
            <a:r>
              <a:rPr lang="fr-FR" sz="3600" dirty="0">
                <a:latin typeface="Arial Rounded MT Bold" panose="020F0704030504030204" pitchFamily="34" charset="0"/>
              </a:rPr>
              <a:t>, des </a:t>
            </a:r>
            <a:r>
              <a:rPr lang="fr-FR" sz="3600" dirty="0" err="1">
                <a:latin typeface="Arial Rounded MT Bold" panose="020F0704030504030204" pitchFamily="34" charset="0"/>
              </a:rPr>
              <a:t>Phéréziens</a:t>
            </a:r>
            <a:r>
              <a:rPr lang="fr-FR" sz="3600" dirty="0">
                <a:latin typeface="Arial Rounded MT Bold" panose="020F0704030504030204" pitchFamily="34" charset="0"/>
              </a:rPr>
              <a:t>, des </a:t>
            </a:r>
            <a:r>
              <a:rPr lang="fr-FR" sz="3600" dirty="0" err="1">
                <a:latin typeface="Arial Rounded MT Bold" panose="020F0704030504030204" pitchFamily="34" charset="0"/>
              </a:rPr>
              <a:t>Rephaïm</a:t>
            </a:r>
            <a:r>
              <a:rPr lang="fr-FR" sz="3600" dirty="0">
                <a:latin typeface="Arial Rounded MT Bold" panose="020F0704030504030204" pitchFamily="34" charset="0"/>
              </a:rPr>
              <a:t>,</a:t>
            </a:r>
            <a:endParaRPr lang="en-US" sz="3600" dirty="0">
              <a:latin typeface="Arial Rounded MT Bold" panose="020F0704030504030204" pitchFamily="34" charset="0"/>
            </a:endParaRPr>
          </a:p>
          <a:p>
            <a:pPr algn="just"/>
            <a:r>
              <a:rPr lang="fr-FR" sz="3600" dirty="0">
                <a:latin typeface="Arial Rounded MT Bold" panose="020F0704030504030204" pitchFamily="34" charset="0"/>
              </a:rPr>
              <a:t> 21 des </a:t>
            </a:r>
            <a:r>
              <a:rPr lang="fr-FR" sz="3600" dirty="0" err="1">
                <a:latin typeface="Arial Rounded MT Bold" panose="020F0704030504030204" pitchFamily="34" charset="0"/>
              </a:rPr>
              <a:t>Amoréens</a:t>
            </a:r>
            <a:r>
              <a:rPr lang="fr-FR" sz="3600" dirty="0">
                <a:latin typeface="Arial Rounded MT Bold" panose="020F0704030504030204" pitchFamily="34" charset="0"/>
              </a:rPr>
              <a:t>, des Cananéens, des </a:t>
            </a:r>
            <a:r>
              <a:rPr lang="fr-FR" sz="3600" dirty="0" err="1">
                <a:latin typeface="Arial Rounded MT Bold" panose="020F0704030504030204" pitchFamily="34" charset="0"/>
              </a:rPr>
              <a:t>Guirgasiens</a:t>
            </a:r>
            <a:r>
              <a:rPr lang="fr-FR" sz="3600" dirty="0">
                <a:latin typeface="Arial Rounded MT Bold" panose="020F0704030504030204" pitchFamily="34" charset="0"/>
              </a:rPr>
              <a:t> et des </a:t>
            </a:r>
            <a:r>
              <a:rPr lang="fr-FR" sz="3600" dirty="0" err="1">
                <a:latin typeface="Arial Rounded MT Bold" panose="020F0704030504030204" pitchFamily="34" charset="0"/>
              </a:rPr>
              <a:t>Jébusiens</a:t>
            </a:r>
            <a:r>
              <a:rPr lang="fr-FR" sz="3600" dirty="0">
                <a:latin typeface="Arial Rounded MT Bold" panose="020F0704030504030204" pitchFamily="34" charset="0"/>
              </a:rPr>
              <a:t>.</a:t>
            </a:r>
            <a:endParaRPr lang="en-US" sz="36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5314540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F72C88-C09C-A546-3B25-5BF0F11964D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109EB6C-3A86-2FF1-8D95-5A02710DDC8D}"/>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lnSpcReduction="10000"/>
          </a:bodyPr>
          <a:lstStyle/>
          <a:p>
            <a:pPr lvl="0" algn="just"/>
            <a:r>
              <a:rPr lang="fr-FR" sz="4000" dirty="0">
                <a:latin typeface="Arial Rounded MT Bold" panose="020F0704030504030204" pitchFamily="34" charset="0"/>
              </a:rPr>
              <a:t>Quand Dieu fait une promesse sa réalisation est certaine quand bien même nous ne voyons aucun signe, aucun moyen de son accomplissement. Dieu nous révèle son plan mais pas sa stratégie.</a:t>
            </a:r>
            <a:endParaRPr lang="en-US" sz="4000" dirty="0">
              <a:latin typeface="Arial Rounded MT Bold" panose="020F0704030504030204" pitchFamily="34" charset="0"/>
            </a:endParaRPr>
          </a:p>
          <a:p>
            <a:pPr lvl="0" algn="just"/>
            <a:r>
              <a:rPr lang="fr-FR" sz="4000" dirty="0">
                <a:latin typeface="Arial Rounded MT Bold" panose="020F0704030504030204" pitchFamily="34" charset="0"/>
              </a:rPr>
              <a:t>Canaan est la promesse faite a Abraham et les enfants d’Israel cependant ils connaitront un esclavage de 400 ans. </a:t>
            </a:r>
            <a:endParaRPr lang="en-US" sz="40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36096003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59B348-F4AE-65BF-C211-9E64563A92A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AFD23E2-2BB7-EBCC-A4D4-B735D1F07FCE}"/>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3800" dirty="0">
                <a:latin typeface="Arial Rounded MT Bold" panose="020F0704030504030204" pitchFamily="34" charset="0"/>
              </a:rPr>
              <a:t>Joseph fut vendu par ses frères. Une famine les conduira en Egypte ou plus tard ils deviendront captifs.</a:t>
            </a:r>
            <a:endParaRPr lang="en-US" sz="3800" dirty="0">
              <a:latin typeface="Arial Rounded MT Bold" panose="020F0704030504030204" pitchFamily="34" charset="0"/>
            </a:endParaRPr>
          </a:p>
          <a:p>
            <a:pPr lvl="0" algn="just"/>
            <a:r>
              <a:rPr lang="fr-FR" sz="3800" dirty="0">
                <a:latin typeface="Arial Rounded MT Bold" panose="020F0704030504030204" pitchFamily="34" charset="0"/>
              </a:rPr>
              <a:t>Moïse dont la vie fut miraculeusement épargnée sera adopté par la fille du Roi d’Egypte. Il jouissait de tous les privilèges de l’empire. Il a dû s'enfuir et demeurer près de 40 ans a Madian jusqu'à ce que Dieu lui parla derrière le buisson ardent. </a:t>
            </a:r>
            <a:endParaRPr lang="en-US" sz="38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35881452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BDF3FB-8E8E-B529-9965-389746C0244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FF465EE-2BA9-BF15-199B-653C95CF292A}"/>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dirty="0">
                <a:latin typeface="Arial Rounded MT Bold" panose="020F0704030504030204" pitchFamily="34" charset="0"/>
              </a:rPr>
              <a:t>Exode 2: 23-25    </a:t>
            </a:r>
            <a:endParaRPr lang="en-US" dirty="0">
              <a:latin typeface="Arial Rounded MT Bold" panose="020F0704030504030204" pitchFamily="34" charset="0"/>
            </a:endParaRPr>
          </a:p>
          <a:p>
            <a:pPr algn="just"/>
            <a:r>
              <a:rPr lang="fr-FR" sz="3600" dirty="0">
                <a:latin typeface="Arial Rounded MT Bold" panose="020F0704030504030204" pitchFamily="34" charset="0"/>
              </a:rPr>
              <a:t>Ex 2:23 ¶ Longtemps après, le roi d'Égypte mourut, et les enfants d'Israël gémissaient encore sous la servitude, et poussaient des cris. Ces cris, que leur arrachait la servitude, montèrent jusqu'à Dieu.</a:t>
            </a:r>
            <a:endParaRPr lang="en-US" sz="3600" dirty="0">
              <a:latin typeface="Arial Rounded MT Bold" panose="020F0704030504030204" pitchFamily="34" charset="0"/>
            </a:endParaRPr>
          </a:p>
          <a:p>
            <a:pPr algn="just"/>
            <a:r>
              <a:rPr lang="fr-FR" sz="3600" dirty="0">
                <a:latin typeface="Arial Rounded MT Bold" panose="020F0704030504030204" pitchFamily="34" charset="0"/>
              </a:rPr>
              <a:t> 24 Dieu entendit leurs gémissements, et se souvint de son alliance avec Abraham, Isaac et Jacob.</a:t>
            </a:r>
            <a:endParaRPr lang="en-US" sz="3600" dirty="0">
              <a:latin typeface="Arial Rounded MT Bold" panose="020F0704030504030204" pitchFamily="34" charset="0"/>
            </a:endParaRPr>
          </a:p>
          <a:p>
            <a:pPr algn="just"/>
            <a:r>
              <a:rPr lang="fr-FR" sz="3600" dirty="0">
                <a:latin typeface="Arial Rounded MT Bold" panose="020F0704030504030204" pitchFamily="34" charset="0"/>
              </a:rPr>
              <a:t> 25 Dieu regarda les enfants d'Israël, et il en eut compassion.          </a:t>
            </a:r>
            <a:endParaRPr lang="en-US" sz="36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4141190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2C811D-1266-835F-9B13-334BAE6FFC2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BFF11F7-BB43-2C90-6896-BE4A8FD4019B}"/>
              </a:ext>
            </a:extLst>
          </p:cNvPr>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just"/>
            <a:r>
              <a:rPr lang="fr-FR" dirty="0">
                <a:latin typeface="Arial Rounded MT Bold" panose="020F0704030504030204" pitchFamily="34" charset="0"/>
              </a:rPr>
              <a:t>Exode 3: 1-9</a:t>
            </a:r>
            <a:endParaRPr lang="en-US" dirty="0">
              <a:latin typeface="Arial Rounded MT Bold" panose="020F0704030504030204" pitchFamily="34" charset="0"/>
            </a:endParaRPr>
          </a:p>
          <a:p>
            <a:pPr algn="just"/>
            <a:r>
              <a:rPr lang="fr-FR" sz="3600" dirty="0">
                <a:latin typeface="Arial Rounded MT Bold" panose="020F0704030504030204" pitchFamily="34" charset="0"/>
              </a:rPr>
              <a:t>Ex 3:1 ¶ Moïse faisait paître le troupeau de </a:t>
            </a:r>
            <a:r>
              <a:rPr lang="fr-FR" sz="3600" dirty="0" err="1">
                <a:latin typeface="Arial Rounded MT Bold" panose="020F0704030504030204" pitchFamily="34" charset="0"/>
              </a:rPr>
              <a:t>Jéthro</a:t>
            </a:r>
            <a:r>
              <a:rPr lang="fr-FR" sz="3600" dirty="0">
                <a:latin typeface="Arial Rounded MT Bold" panose="020F0704030504030204" pitchFamily="34" charset="0"/>
              </a:rPr>
              <a:t>, son beau-père, sacrificateur de Madian; et il mena le troupeau derrière le désert, et vint à la montagne de Dieu, à Horeb.</a:t>
            </a:r>
            <a:endParaRPr lang="en-US" sz="3600" dirty="0">
              <a:latin typeface="Arial Rounded MT Bold" panose="020F0704030504030204" pitchFamily="34" charset="0"/>
            </a:endParaRPr>
          </a:p>
          <a:p>
            <a:pPr algn="just"/>
            <a:r>
              <a:rPr lang="fr-FR" sz="3600" dirty="0">
                <a:latin typeface="Arial Rounded MT Bold" panose="020F0704030504030204" pitchFamily="34" charset="0"/>
              </a:rPr>
              <a:t> 2 L'ange de l'Éternel lui apparut dans une flamme de feu, au milieu d'un buisson. Moïse regarda; et voici, le buisson était tout en feu, et le buisson ne se consumait point.</a:t>
            </a:r>
            <a:endParaRPr lang="en-US" sz="36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24406264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3AA38C-2CEC-B3D2-512C-07DB8D2B8F1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668C71-B9CB-4A10-098D-461DA95FADD8}"/>
              </a:ext>
            </a:extLst>
          </p:cNvPr>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just"/>
            <a:r>
              <a:rPr lang="fr-FR" sz="3600" dirty="0">
                <a:latin typeface="Arial Rounded MT Bold" panose="020F0704030504030204" pitchFamily="34" charset="0"/>
              </a:rPr>
              <a:t>3 Moïse dit: Je veux me détourner pour voir quelle est cette grande vision, et pourquoi le buisson ne se consume point.</a:t>
            </a:r>
            <a:endParaRPr lang="en-US" sz="3600" dirty="0">
              <a:latin typeface="Arial Rounded MT Bold" panose="020F0704030504030204" pitchFamily="34" charset="0"/>
            </a:endParaRPr>
          </a:p>
          <a:p>
            <a:pPr algn="just"/>
            <a:r>
              <a:rPr lang="fr-FR" sz="3600" dirty="0">
                <a:latin typeface="Arial Rounded MT Bold" panose="020F0704030504030204" pitchFamily="34" charset="0"/>
              </a:rPr>
              <a:t> 4 L'Éternel vit qu'il se détournait pour voir; et Dieu l'appela du milieu du buisson, et dit: Moïse! Moïse! Et il répondit: Me voici!</a:t>
            </a:r>
            <a:endParaRPr lang="en-US" sz="3600" dirty="0">
              <a:latin typeface="Arial Rounded MT Bold" panose="020F0704030504030204" pitchFamily="34" charset="0"/>
            </a:endParaRPr>
          </a:p>
          <a:p>
            <a:pPr algn="just"/>
            <a:r>
              <a:rPr lang="fr-FR" sz="3600" dirty="0">
                <a:latin typeface="Arial Rounded MT Bold" panose="020F0704030504030204" pitchFamily="34" charset="0"/>
              </a:rPr>
              <a:t> 5 Dieu dit: N'approche pas d'ici, ôte tes souliers de tes pieds, car le lieu sur lequel tu te tiens est une terre sainte.</a:t>
            </a:r>
            <a:endParaRPr lang="en-US" sz="36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40988400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C082F1-BA91-968E-EA06-924ECE8556A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980B948-7D08-7836-0F3B-219A6DD79487}"/>
              </a:ext>
            </a:extLst>
          </p:cNvPr>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just"/>
            <a:r>
              <a:rPr lang="fr-FR" sz="3600" dirty="0">
                <a:latin typeface="Arial Rounded MT Bold" panose="020F0704030504030204" pitchFamily="34" charset="0"/>
              </a:rPr>
              <a:t>6 Et il ajouta: Je suis le Dieu de ton père, le Dieu d'Abraham, le Dieu d'Isaac et le Dieu de Jacob. Moïse se cacha le visage, car il craignait de regarder Dieu.</a:t>
            </a:r>
            <a:endParaRPr lang="en-US" sz="3600" dirty="0">
              <a:latin typeface="Arial Rounded MT Bold" panose="020F0704030504030204" pitchFamily="34" charset="0"/>
            </a:endParaRPr>
          </a:p>
          <a:p>
            <a:pPr algn="just"/>
            <a:r>
              <a:rPr lang="fr-FR" sz="3600" dirty="0">
                <a:latin typeface="Arial Rounded MT Bold" panose="020F0704030504030204" pitchFamily="34" charset="0"/>
              </a:rPr>
              <a:t> 7 ¶ L'Éternel dit: J'ai vu la souffrance de mon peuple qui est en Égypte, et j'ai entendu les cris que lui font pousser ses oppresseurs, car je connais ses douleurs.</a:t>
            </a:r>
            <a:endParaRPr lang="en-US" sz="3600" dirty="0">
              <a:latin typeface="Arial Rounded MT Bold" panose="020F0704030504030204" pitchFamily="34" charset="0"/>
            </a:endParaRPr>
          </a:p>
          <a:p>
            <a:pPr algn="just"/>
            <a:r>
              <a:rPr lang="fr-FR" dirty="0">
                <a:latin typeface="Arial Rounded MT Bold" panose="020F0704030504030204" pitchFamily="34" charset="0"/>
              </a:rPr>
              <a:t> </a:t>
            </a: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52062513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0F096C-3C7F-2B9F-3C9D-FB95C79156E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78270E7-B98A-F635-1BA7-E1AADE0BE9F2}"/>
              </a:ext>
            </a:extLst>
          </p:cNvPr>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just"/>
            <a:r>
              <a:rPr lang="fr-FR" sz="3600" dirty="0">
                <a:latin typeface="Arial Rounded MT Bold" panose="020F0704030504030204" pitchFamily="34" charset="0"/>
              </a:rPr>
              <a:t>8 Je suis descendu pour le délivrer de la main des Égyptiens, et pour le faire monter de ce pays dans un bon et vaste pays, dans un pays où coulent le lait et le miel, dans les lieux qu'habitent les Cananéens, les </a:t>
            </a:r>
            <a:r>
              <a:rPr lang="fr-FR" sz="3600" dirty="0" err="1">
                <a:latin typeface="Arial Rounded MT Bold" panose="020F0704030504030204" pitchFamily="34" charset="0"/>
              </a:rPr>
              <a:t>Héthiens</a:t>
            </a:r>
            <a:r>
              <a:rPr lang="fr-FR" sz="3600" dirty="0">
                <a:latin typeface="Arial Rounded MT Bold" panose="020F0704030504030204" pitchFamily="34" charset="0"/>
              </a:rPr>
              <a:t>, les </a:t>
            </a:r>
            <a:r>
              <a:rPr lang="fr-FR" sz="3600" dirty="0" err="1">
                <a:latin typeface="Arial Rounded MT Bold" panose="020F0704030504030204" pitchFamily="34" charset="0"/>
              </a:rPr>
              <a:t>Amoréens</a:t>
            </a:r>
            <a:r>
              <a:rPr lang="fr-FR" sz="3600" dirty="0">
                <a:latin typeface="Arial Rounded MT Bold" panose="020F0704030504030204" pitchFamily="34" charset="0"/>
              </a:rPr>
              <a:t>, les </a:t>
            </a:r>
            <a:r>
              <a:rPr lang="fr-FR" sz="3600" dirty="0" err="1">
                <a:latin typeface="Arial Rounded MT Bold" panose="020F0704030504030204" pitchFamily="34" charset="0"/>
              </a:rPr>
              <a:t>Phéréziens</a:t>
            </a:r>
            <a:r>
              <a:rPr lang="fr-FR" sz="3600" dirty="0">
                <a:latin typeface="Arial Rounded MT Bold" panose="020F0704030504030204" pitchFamily="34" charset="0"/>
              </a:rPr>
              <a:t>, les </a:t>
            </a:r>
            <a:r>
              <a:rPr lang="fr-FR" sz="3600" dirty="0" err="1">
                <a:latin typeface="Arial Rounded MT Bold" panose="020F0704030504030204" pitchFamily="34" charset="0"/>
              </a:rPr>
              <a:t>Héviens</a:t>
            </a:r>
            <a:r>
              <a:rPr lang="fr-FR" sz="3600" dirty="0">
                <a:latin typeface="Arial Rounded MT Bold" panose="020F0704030504030204" pitchFamily="34" charset="0"/>
              </a:rPr>
              <a:t> et les </a:t>
            </a:r>
            <a:r>
              <a:rPr lang="fr-FR" sz="3600" dirty="0" err="1">
                <a:latin typeface="Arial Rounded MT Bold" panose="020F0704030504030204" pitchFamily="34" charset="0"/>
              </a:rPr>
              <a:t>Jébusiens</a:t>
            </a:r>
            <a:r>
              <a:rPr lang="fr-FR" sz="3600" dirty="0">
                <a:latin typeface="Arial Rounded MT Bold" panose="020F0704030504030204" pitchFamily="34" charset="0"/>
              </a:rPr>
              <a:t>.</a:t>
            </a:r>
            <a:endParaRPr lang="en-US" sz="3600" dirty="0">
              <a:latin typeface="Arial Rounded MT Bold" panose="020F0704030504030204" pitchFamily="34" charset="0"/>
            </a:endParaRPr>
          </a:p>
          <a:p>
            <a:pPr algn="just"/>
            <a:r>
              <a:rPr lang="fr-FR" sz="3600" dirty="0">
                <a:latin typeface="Arial Rounded MT Bold" panose="020F0704030504030204" pitchFamily="34" charset="0"/>
              </a:rPr>
              <a:t> 9 Voici, les cris d'Israël sont venus jusqu'à moi, et j'ai vu l'oppression que leur font souffrir les Égyptiens.</a:t>
            </a:r>
            <a:endParaRPr lang="en-US" sz="36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58714912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046068-D427-BB29-ECD5-A32368EB8FB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59CC424-B306-8FF6-735D-809B0F56691D}"/>
              </a:ext>
            </a:extLst>
          </p:cNvPr>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just"/>
            <a:r>
              <a:rPr lang="fr-FR" sz="3600" dirty="0">
                <a:latin typeface="Arial Rounded MT Bold" panose="020F0704030504030204" pitchFamily="34" charset="0"/>
              </a:rPr>
              <a:t>Moïse un homme choisi par Dieu mais qui se cabre, mais c' était le choix irréversible de Dieu pour un tâche délicate et difficile </a:t>
            </a:r>
            <a:endParaRPr lang="en-US" sz="3600" dirty="0">
              <a:latin typeface="Arial Rounded MT Bold" panose="020F0704030504030204" pitchFamily="34" charset="0"/>
            </a:endParaRPr>
          </a:p>
          <a:p>
            <a:pPr algn="just"/>
            <a:r>
              <a:rPr lang="fr-FR" sz="3600" dirty="0">
                <a:latin typeface="Arial Rounded MT Bold" panose="020F0704030504030204" pitchFamily="34" charset="0"/>
              </a:rPr>
              <a:t>Exode 12 :35-36</a:t>
            </a:r>
            <a:endParaRPr lang="en-US" sz="3600" dirty="0">
              <a:latin typeface="Arial Rounded MT Bold" panose="020F0704030504030204" pitchFamily="34" charset="0"/>
            </a:endParaRPr>
          </a:p>
          <a:p>
            <a:pPr algn="just"/>
            <a:r>
              <a:rPr lang="fr-FR" sz="3600" dirty="0">
                <a:latin typeface="Arial Rounded MT Bold" panose="020F0704030504030204" pitchFamily="34" charset="0"/>
              </a:rPr>
              <a:t>Ex 12:35 Les enfants d'Israël firent ce que Moïse avait dit, et ils demandèrent aux Égyptiens des vases d'argent, des vases d'or et des vêtements.</a:t>
            </a:r>
            <a:endParaRPr lang="en-US" sz="36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55750559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9724BB-5807-01DA-73D8-CE59A81940D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DDBDE06-F9CD-4E7E-6FE9-9CB800E4E1BB}"/>
              </a:ext>
            </a:extLst>
          </p:cNvPr>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lnSpcReduction="10000"/>
          </a:bodyPr>
          <a:lstStyle/>
          <a:p>
            <a:pPr algn="just"/>
            <a:r>
              <a:rPr lang="fr-FR" sz="3600" dirty="0">
                <a:latin typeface="Arial Rounded MT Bold" panose="020F0704030504030204" pitchFamily="34" charset="0"/>
              </a:rPr>
              <a:t>Moïse un homme choisi par Dieu mais qui se cabre, mais c' était le choix irréversible de Dieu pour un tâche délicate et difficile </a:t>
            </a:r>
            <a:endParaRPr lang="en-US" sz="3600" dirty="0">
              <a:latin typeface="Arial Rounded MT Bold" panose="020F0704030504030204" pitchFamily="34" charset="0"/>
            </a:endParaRPr>
          </a:p>
          <a:p>
            <a:pPr algn="just"/>
            <a:r>
              <a:rPr lang="fr-FR" sz="3600" dirty="0">
                <a:latin typeface="Arial Rounded MT Bold" panose="020F0704030504030204" pitchFamily="34" charset="0"/>
              </a:rPr>
              <a:t>Exode 12 :35-36</a:t>
            </a:r>
            <a:endParaRPr lang="en-US" sz="3600" dirty="0">
              <a:latin typeface="Arial Rounded MT Bold" panose="020F0704030504030204" pitchFamily="34" charset="0"/>
            </a:endParaRPr>
          </a:p>
          <a:p>
            <a:pPr algn="just"/>
            <a:r>
              <a:rPr lang="fr-FR" sz="3600" dirty="0">
                <a:latin typeface="Arial Rounded MT Bold" panose="020F0704030504030204" pitchFamily="34" charset="0"/>
              </a:rPr>
              <a:t>35 Les enfants d'Israël firent ce que Moïse avait dit, et ils demandèrent aux Égyptiens des vases d'argent, des vases d'or et des vêtements.</a:t>
            </a:r>
            <a:endParaRPr lang="en-US" sz="3600" dirty="0">
              <a:latin typeface="Arial Rounded MT Bold" panose="020F0704030504030204" pitchFamily="34" charset="0"/>
            </a:endParaRPr>
          </a:p>
          <a:p>
            <a:pPr algn="just"/>
            <a:r>
              <a:rPr lang="fr-FR" sz="3600" dirty="0">
                <a:latin typeface="Arial Rounded MT Bold" panose="020F0704030504030204" pitchFamily="34" charset="0"/>
              </a:rPr>
              <a:t>36 L'Éternel fit trouver grâce au peuple aux yeux des Égyptiens, qui se rendirent à leur demande. Et ils dépouillèrent les Égyptiens.</a:t>
            </a:r>
            <a:endParaRPr lang="en-US" sz="36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72740584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1BFF86-D93C-4BF7-1800-C0DA092547C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EAE514D-FA7D-6FF6-6D6C-C255C3FBC10D}"/>
              </a:ext>
            </a:extLst>
          </p:cNvPr>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just"/>
            <a:r>
              <a:rPr lang="fr-FR" sz="4000" dirty="0">
                <a:latin typeface="Arial Rounded MT Bold" panose="020F0704030504030204" pitchFamily="34" charset="0"/>
              </a:rPr>
              <a:t>Israël un peuple choisi par Dieu, un peuple qui a fait l'expérience de sa puissance et de sa fidélité mais qui n’a pas observé les commandements de Dieu.</a:t>
            </a:r>
            <a:endParaRPr lang="en-US" sz="4000" dirty="0">
              <a:latin typeface="Arial Rounded MT Bold" panose="020F0704030504030204" pitchFamily="34" charset="0"/>
            </a:endParaRPr>
          </a:p>
          <a:p>
            <a:pPr lvl="0" algn="just"/>
            <a:r>
              <a:rPr lang="fr-FR" sz="4000" dirty="0">
                <a:latin typeface="Arial Rounded MT Bold" panose="020F0704030504030204" pitchFamily="34" charset="0"/>
              </a:rPr>
              <a:t>30 années dans le désert - Murmures - Rébellions - Idolâtrie</a:t>
            </a:r>
            <a:endParaRPr lang="en-US" sz="4000" dirty="0">
              <a:latin typeface="Arial Rounded MT Bold" panose="020F0704030504030204" pitchFamily="34" charset="0"/>
            </a:endParaRPr>
          </a:p>
          <a:p>
            <a:pPr algn="just"/>
            <a:r>
              <a:rPr lang="fr-FR" sz="4000" b="1" dirty="0">
                <a:latin typeface="Arial Rounded MT Bold" panose="020F0704030504030204" pitchFamily="34" charset="0"/>
              </a:rPr>
              <a:t>Rentrée en Canaan, nouvelles désobéissances.</a:t>
            </a:r>
            <a:endParaRPr lang="en-US" sz="40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26205090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9FE39C-3880-3E75-FBA6-45283D86CCE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6CCC3-7986-5F59-87B1-3F32E96940D2}"/>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a:solidFill>
                  <a:srgbClr val="0033CC"/>
                </a:solidFill>
                <a:latin typeface="Arial Rounded MT Bold" panose="020F0704030504030204" pitchFamily="34" charset="0"/>
              </a:rPr>
              <a:t>4- QU'EST CE QUE DIEU AVAIT PRESCRIT À ISRAËL</a:t>
            </a:r>
            <a:endParaRPr lang="en-US" sz="4000" dirty="0">
              <a:solidFill>
                <a:srgbClr val="0033CC"/>
              </a:solidFill>
              <a:latin typeface="Arial Rounded MT Bold" panose="020F0704030504030204" pitchFamily="34" charset="0"/>
            </a:endParaRPr>
          </a:p>
          <a:p>
            <a:pPr algn="just"/>
            <a:r>
              <a:rPr lang="fr-FR" sz="4000" dirty="0">
                <a:solidFill>
                  <a:srgbClr val="0033CC"/>
                </a:solidFill>
                <a:latin typeface="Arial Rounded MT Bold" panose="020F0704030504030204" pitchFamily="34" charset="0"/>
              </a:rPr>
              <a:t>Lev 26 : 3- 13   </a:t>
            </a:r>
            <a:endParaRPr lang="en-US" sz="4000" dirty="0">
              <a:solidFill>
                <a:srgbClr val="0033CC"/>
              </a:solidFill>
              <a:latin typeface="Arial Rounded MT Bold" panose="020F0704030504030204" pitchFamily="34" charset="0"/>
            </a:endParaRPr>
          </a:p>
          <a:p>
            <a:pPr algn="just"/>
            <a:r>
              <a:rPr lang="fr-FR" sz="4000" dirty="0">
                <a:solidFill>
                  <a:srgbClr val="0033CC"/>
                </a:solidFill>
                <a:latin typeface="Arial Rounded MT Bold" panose="020F0704030504030204" pitchFamily="34" charset="0"/>
              </a:rPr>
              <a:t>Le 26:3 Si vous suivez mes lois, si vous gardez mes commandements et les mettez en pratique,</a:t>
            </a:r>
            <a:endParaRPr lang="en-US" sz="4000" dirty="0">
              <a:solidFill>
                <a:srgbClr val="0033CC"/>
              </a:solidFill>
              <a:latin typeface="Arial Rounded MT Bold" panose="020F0704030504030204" pitchFamily="34" charset="0"/>
            </a:endParaRPr>
          </a:p>
          <a:p>
            <a:pPr algn="just"/>
            <a:r>
              <a:rPr lang="fr-FR" sz="4000" dirty="0">
                <a:solidFill>
                  <a:srgbClr val="0033CC"/>
                </a:solidFill>
                <a:latin typeface="Arial Rounded MT Bold" panose="020F0704030504030204" pitchFamily="34" charset="0"/>
              </a:rPr>
              <a:t> 4 je vous enverrai des pluies en leur saison, la terre donnera ses produits, et les arbres des champs donneront leurs fruits.</a:t>
            </a:r>
            <a:endParaRPr lang="en-US" sz="4000" dirty="0">
              <a:solidFill>
                <a:srgbClr val="0033CC"/>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75832025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E54924-CBD6-2810-BB71-5FA1A31A6A4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0F05A5-8163-FFCD-BE54-8F5F9E608C48}"/>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3600" dirty="0">
                <a:solidFill>
                  <a:srgbClr val="0033CC"/>
                </a:solidFill>
                <a:latin typeface="Arial Rounded MT Bold" panose="020F0704030504030204" pitchFamily="34" charset="0"/>
              </a:rPr>
              <a:t>5 A peine aurez-vous battu le blé que vous toucherez à la vendange, et la vendange atteindra les semailles; vous mangerez votre pain à satiété, et vous habiterez en sécurité dans votre pays.</a:t>
            </a:r>
            <a:endParaRPr lang="en-US" sz="3600" dirty="0">
              <a:solidFill>
                <a:srgbClr val="0033CC"/>
              </a:solidFill>
              <a:latin typeface="Arial Rounded MT Bold" panose="020F0704030504030204" pitchFamily="34" charset="0"/>
            </a:endParaRPr>
          </a:p>
          <a:p>
            <a:pPr algn="just"/>
            <a:r>
              <a:rPr lang="fr-FR" sz="3600" dirty="0">
                <a:solidFill>
                  <a:srgbClr val="0033CC"/>
                </a:solidFill>
                <a:latin typeface="Arial Rounded MT Bold" panose="020F0704030504030204" pitchFamily="34" charset="0"/>
              </a:rPr>
              <a:t> 6 Je mettrai la paix dans le pays, et personne ne troublera votre sommeil; je ferai disparaître du pays les bêtes féroces, et l'épée ne passera point par votre pays.</a:t>
            </a:r>
            <a:endParaRPr lang="en-US" sz="3600" dirty="0">
              <a:solidFill>
                <a:srgbClr val="0033CC"/>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97036196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B53AF9-5E65-1AF9-3B75-EE81015CB97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34BA6D3-AEAA-EB83-2F21-0BB8170DF991}"/>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3600" dirty="0">
                <a:solidFill>
                  <a:srgbClr val="0033CC"/>
                </a:solidFill>
                <a:latin typeface="Arial Rounded MT Bold" panose="020F0704030504030204" pitchFamily="34" charset="0"/>
              </a:rPr>
              <a:t>7 Vous poursuivrez vos ennemis, et ils tomberont devant vous par l'épée.</a:t>
            </a:r>
            <a:endParaRPr lang="en-US" sz="3600" dirty="0">
              <a:solidFill>
                <a:srgbClr val="0033CC"/>
              </a:solidFill>
              <a:latin typeface="Arial Rounded MT Bold" panose="020F0704030504030204" pitchFamily="34" charset="0"/>
            </a:endParaRPr>
          </a:p>
          <a:p>
            <a:pPr algn="just"/>
            <a:r>
              <a:rPr lang="fr-FR" sz="3600" dirty="0">
                <a:solidFill>
                  <a:srgbClr val="0033CC"/>
                </a:solidFill>
                <a:latin typeface="Arial Rounded MT Bold" panose="020F0704030504030204" pitchFamily="34" charset="0"/>
              </a:rPr>
              <a:t> 8 Cinq d'entre vous en poursuivront cent, et cent d'entre vous en poursuivront dix mille, et vos ennemis tomberont devant vous par l'épée.</a:t>
            </a:r>
            <a:endParaRPr lang="en-US" sz="3600" dirty="0">
              <a:solidFill>
                <a:srgbClr val="0033CC"/>
              </a:solidFill>
              <a:latin typeface="Arial Rounded MT Bold" panose="020F0704030504030204" pitchFamily="34" charset="0"/>
            </a:endParaRPr>
          </a:p>
          <a:p>
            <a:pPr algn="just"/>
            <a:r>
              <a:rPr lang="fr-FR" sz="3600" dirty="0">
                <a:solidFill>
                  <a:srgbClr val="0033CC"/>
                </a:solidFill>
                <a:latin typeface="Arial Rounded MT Bold" panose="020F0704030504030204" pitchFamily="34" charset="0"/>
              </a:rPr>
              <a:t> 9 Je me tournerai vers vous, je vous rendrai féconds et je vous multiplierai, et je maintiendrai mon alliance avec vous.</a:t>
            </a:r>
            <a:endParaRPr lang="en-US" sz="3600" dirty="0">
              <a:solidFill>
                <a:srgbClr val="0033CC"/>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58581806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2BC1BF-FFAD-36C8-9E3E-4D759E6F063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A2A703E-9F6E-AA58-E759-1D88EC75ABF0}"/>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a:solidFill>
                  <a:srgbClr val="0033CC"/>
                </a:solidFill>
                <a:latin typeface="Arial Rounded MT Bold" panose="020F0704030504030204" pitchFamily="34" charset="0"/>
              </a:rPr>
              <a:t>10 Vous mangerez des anciennes récoltes, et vous sortirez les vieilles pour faire place aux nouvelles.</a:t>
            </a:r>
            <a:endParaRPr lang="en-US" sz="4000" dirty="0">
              <a:solidFill>
                <a:srgbClr val="0033CC"/>
              </a:solidFill>
              <a:latin typeface="Arial Rounded MT Bold" panose="020F0704030504030204" pitchFamily="34" charset="0"/>
            </a:endParaRPr>
          </a:p>
          <a:p>
            <a:pPr algn="just"/>
            <a:r>
              <a:rPr lang="fr-FR" sz="4000" dirty="0">
                <a:solidFill>
                  <a:srgbClr val="0033CC"/>
                </a:solidFill>
                <a:latin typeface="Arial Rounded MT Bold" panose="020F0704030504030204" pitchFamily="34" charset="0"/>
              </a:rPr>
              <a:t> 11 J'établirai ma demeure au milieu de vous, et mon âme ne vous aura point en horreur.</a:t>
            </a:r>
            <a:endParaRPr lang="en-US" sz="4000" dirty="0">
              <a:solidFill>
                <a:srgbClr val="0033CC"/>
              </a:solidFill>
              <a:latin typeface="Arial Rounded MT Bold" panose="020F0704030504030204" pitchFamily="34" charset="0"/>
            </a:endParaRPr>
          </a:p>
          <a:p>
            <a:pPr algn="just"/>
            <a:r>
              <a:rPr lang="fr-FR" sz="4000" dirty="0">
                <a:solidFill>
                  <a:srgbClr val="0033CC"/>
                </a:solidFill>
                <a:latin typeface="Arial Rounded MT Bold" panose="020F0704030504030204" pitchFamily="34" charset="0"/>
              </a:rPr>
              <a:t> 12 Je marcherai au milieu de vous, je serai votre Dieu, et vous serez mon peuple.</a:t>
            </a:r>
            <a:endParaRPr lang="en-US" sz="4000" dirty="0">
              <a:solidFill>
                <a:srgbClr val="0033CC"/>
              </a:solidFill>
              <a:latin typeface="Arial Rounded MT Bold" panose="020F0704030504030204" pitchFamily="34" charset="0"/>
            </a:endParaRPr>
          </a:p>
          <a:p>
            <a:pPr algn="just"/>
            <a:r>
              <a:rPr lang="fr-FR" dirty="0">
                <a:solidFill>
                  <a:srgbClr val="0033CC"/>
                </a:solidFill>
                <a:latin typeface="Arial Rounded MT Bold" panose="020F0704030504030204" pitchFamily="34" charset="0"/>
              </a:rPr>
              <a:t> </a:t>
            </a: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84284191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8A09A-9374-8C9F-015A-4E91AE323F3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B5611F5-E95E-9D77-D515-E280D91A588A}"/>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a:solidFill>
                  <a:srgbClr val="0033CC"/>
                </a:solidFill>
                <a:latin typeface="Arial Rounded MT Bold" panose="020F0704030504030204" pitchFamily="34" charset="0"/>
              </a:rPr>
              <a:t>Lev 26 : 13   </a:t>
            </a:r>
            <a:endParaRPr lang="en-US" sz="4000" dirty="0">
              <a:solidFill>
                <a:srgbClr val="0033CC"/>
              </a:solidFill>
              <a:latin typeface="Arial Rounded MT Bold" panose="020F0704030504030204" pitchFamily="34" charset="0"/>
            </a:endParaRPr>
          </a:p>
          <a:p>
            <a:pPr algn="just"/>
            <a:r>
              <a:rPr lang="fr-FR" sz="4000" dirty="0">
                <a:solidFill>
                  <a:srgbClr val="0033CC"/>
                </a:solidFill>
                <a:latin typeface="Arial Rounded MT Bold" panose="020F0704030504030204" pitchFamily="34" charset="0"/>
              </a:rPr>
              <a:t>13 Je suis l'Éternel, votre Dieu, qui vous ai fait sortir du pays d'Égypte, qui vous ai tirés de la servitude; j'ai brisé les liens de votre joug, et je vous ai fait marcher la tête levée.        </a:t>
            </a:r>
            <a:endParaRPr lang="en-US" sz="4000" dirty="0">
              <a:solidFill>
                <a:srgbClr val="0033CC"/>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37211768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F7FBDC-EE18-2AFF-7B96-5B33D18FE88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CD65B19-81E4-6ABD-4320-A636D25319B7}"/>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dirty="0">
                <a:solidFill>
                  <a:srgbClr val="0033CC"/>
                </a:solidFill>
                <a:latin typeface="Arial Rounded MT Bold" panose="020F0704030504030204" pitchFamily="34" charset="0"/>
              </a:rPr>
              <a:t>De 4:1 ¶ Maintenant, Israël, écoute les lois et les ordonnances que je vous enseigne. Mettez-les en pratique, afin que vous viviez, et que vous entriez en possession du pays que vous donne l'Éternel, le Dieu de vos pères.   </a:t>
            </a:r>
            <a:endParaRPr lang="en-US" sz="4400" dirty="0">
              <a:solidFill>
                <a:srgbClr val="0033CC"/>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30282479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428479-2EB4-C709-CB79-6BAC0154262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0E12D5-729D-FF7E-C52A-512E8FF96AF9}"/>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dirty="0">
                <a:solidFill>
                  <a:srgbClr val="0033CC"/>
                </a:solidFill>
                <a:latin typeface="Arial Rounded MT Bold" panose="020F0704030504030204" pitchFamily="34" charset="0"/>
              </a:rPr>
              <a:t>De 4:40 Et observe ses lois et ses commandements que je te prescris aujourd'hui, afin que tu sois heureux, toi et tes enfants après toi, et que tu prolonges désormais tes jours dans le pays que l'Éternel, ton Dieu, te donne.</a:t>
            </a:r>
            <a:endParaRPr lang="en-US" sz="4400" dirty="0">
              <a:solidFill>
                <a:srgbClr val="0033CC"/>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53469826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53BFDC-FF90-44DF-F67B-F5C93947AB8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85C7DBF-4F3F-20DB-06CE-625EAC49BE6B}"/>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dirty="0">
                <a:solidFill>
                  <a:srgbClr val="0033CC"/>
                </a:solidFill>
                <a:latin typeface="Arial Rounded MT Bold" panose="020F0704030504030204" pitchFamily="34" charset="0"/>
              </a:rPr>
              <a:t>De 7:9 Sache donc que c'est l'Éternel, ton Dieu, qui est Dieu. Ce Dieu fidèle garde son alliance et sa miséricorde jusqu'à la millième génération envers ceux qui l'aiment et qui observent ses commandements.</a:t>
            </a:r>
            <a:endParaRPr lang="en-US" sz="4400" dirty="0">
              <a:solidFill>
                <a:srgbClr val="0033CC"/>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51744353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2EA362-F081-22FC-1D5B-FCF52D6C111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266136F-0EE8-D6A2-FB5A-435183BAC31D}"/>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dirty="0">
                <a:solidFill>
                  <a:srgbClr val="0033CC"/>
                </a:solidFill>
                <a:latin typeface="Arial Rounded MT Bold" panose="020F0704030504030204" pitchFamily="34" charset="0"/>
              </a:rPr>
              <a:t>Jos 1:8 Que ce livre de la loi ne s'éloigne point de ta bouche; médite-le jour et nuit, pour agir fidèlement selon tout ce qui y est écrit; car c'est alors que tu auras du succès dans tes entreprises, c'est alors que tu réussiras.</a:t>
            </a:r>
            <a:endParaRPr lang="en-US" sz="4400" dirty="0">
              <a:solidFill>
                <a:srgbClr val="0033CC"/>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00381802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C02EC5-B438-3CE8-8A25-5BA5A8E2C78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E7FA99C-0CF8-B14E-BAC5-BBBCE2D8A419}"/>
              </a:ext>
            </a:extLst>
          </p:cNvPr>
          <p:cNvSpPr>
            <a:spLocks noGrp="1"/>
          </p:cNvSpPr>
          <p:nvPr>
            <p:ph idx="1"/>
          </p:nvPr>
        </p:nvSpPr>
        <p:spPr>
          <a:xfrm>
            <a:off x="0" y="0"/>
            <a:ext cx="9144000" cy="6858000"/>
          </a:xfrm>
        </p:spPr>
        <p:style>
          <a:lnRef idx="2">
            <a:schemeClr val="dk1">
              <a:shade val="15000"/>
            </a:schemeClr>
          </a:lnRef>
          <a:fillRef idx="1">
            <a:schemeClr val="dk1"/>
          </a:fillRef>
          <a:effectRef idx="0">
            <a:schemeClr val="dk1"/>
          </a:effectRef>
          <a:fontRef idx="minor">
            <a:schemeClr val="lt1"/>
          </a:fontRef>
        </p:style>
        <p:txBody>
          <a:bodyPr>
            <a:normAutofit/>
          </a:bodyPr>
          <a:lstStyle/>
          <a:p>
            <a:pPr algn="just"/>
            <a:r>
              <a:rPr lang="fr-FR" sz="4000" dirty="0">
                <a:latin typeface="Arial Rounded MT Bold" panose="020F0704030504030204" pitchFamily="34" charset="0"/>
              </a:rPr>
              <a:t>A T’IL JAMAIS ETE FIDELE ? NON </a:t>
            </a:r>
            <a:endParaRPr lang="en-US" sz="4000" dirty="0">
              <a:latin typeface="Arial Rounded MT Bold" panose="020F0704030504030204" pitchFamily="34" charset="0"/>
            </a:endParaRPr>
          </a:p>
          <a:p>
            <a:pPr algn="just"/>
            <a:r>
              <a:rPr lang="fr-FR" sz="4000" dirty="0">
                <a:latin typeface="Arial Rounded MT Bold" panose="020F0704030504030204" pitchFamily="34" charset="0"/>
              </a:rPr>
              <a:t>Ezechiel 2: 3- 5</a:t>
            </a:r>
            <a:endParaRPr lang="en-US" sz="4000" dirty="0">
              <a:latin typeface="Arial Rounded MT Bold" panose="020F0704030504030204" pitchFamily="34" charset="0"/>
            </a:endParaRPr>
          </a:p>
          <a:p>
            <a:pPr algn="just"/>
            <a:r>
              <a:rPr lang="fr-FR" sz="4000" dirty="0">
                <a:latin typeface="Arial Rounded MT Bold" panose="020F0704030504030204" pitchFamily="34" charset="0"/>
              </a:rPr>
              <a:t>Eze 2:3 Il me dit: Fils de l'homme, je t'envoie vers les enfants d'Israël, vers ces peuples rebelles, qui se sont révoltés contre moi; eux et leurs pères ont péché contre moi, jusqu'au jour même où nous sommes.</a:t>
            </a:r>
            <a:endParaRPr lang="en-US" sz="4000" dirty="0">
              <a:latin typeface="Arial Rounded MT Bold" panose="020F0704030504030204" pitchFamily="34" charset="0"/>
            </a:endParaRPr>
          </a:p>
        </p:txBody>
      </p:sp>
    </p:spTree>
    <p:extLst>
      <p:ext uri="{BB962C8B-B14F-4D97-AF65-F5344CB8AC3E}">
        <p14:creationId xmlns:p14="http://schemas.microsoft.com/office/powerpoint/2010/main" val="235363743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57BF8C-F79B-5510-886B-9443036B3D9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5CE89C1-4D5E-6DC2-F0D2-23E145C01F3D}"/>
              </a:ext>
            </a:extLst>
          </p:cNvPr>
          <p:cNvSpPr>
            <a:spLocks noGrp="1"/>
          </p:cNvSpPr>
          <p:nvPr>
            <p:ph idx="1"/>
          </p:nvPr>
        </p:nvSpPr>
        <p:spPr>
          <a:xfrm>
            <a:off x="0" y="0"/>
            <a:ext cx="9144000" cy="6858000"/>
          </a:xfrm>
        </p:spPr>
        <p:style>
          <a:lnRef idx="2">
            <a:schemeClr val="dk1">
              <a:shade val="15000"/>
            </a:schemeClr>
          </a:lnRef>
          <a:fillRef idx="1">
            <a:schemeClr val="dk1"/>
          </a:fillRef>
          <a:effectRef idx="0">
            <a:schemeClr val="dk1"/>
          </a:effectRef>
          <a:fontRef idx="minor">
            <a:schemeClr val="lt1"/>
          </a:fontRef>
        </p:style>
        <p:txBody>
          <a:bodyPr>
            <a:normAutofit/>
          </a:bodyPr>
          <a:lstStyle/>
          <a:p>
            <a:pPr algn="just"/>
            <a:r>
              <a:rPr lang="fr-FR" sz="4000" dirty="0">
                <a:latin typeface="Arial Rounded MT Bold" panose="020F0704030504030204" pitchFamily="34" charset="0"/>
              </a:rPr>
              <a:t>4 Ce sont des enfants à la face impudente et au cœur endurci; je t'envoie vers eux, et tu leur diras: Ainsi parle le Seigneur, l'Éternel.</a:t>
            </a:r>
            <a:endParaRPr lang="en-US" sz="4000" dirty="0">
              <a:latin typeface="Arial Rounded MT Bold" panose="020F0704030504030204" pitchFamily="34" charset="0"/>
            </a:endParaRPr>
          </a:p>
          <a:p>
            <a:pPr algn="just"/>
            <a:r>
              <a:rPr lang="fr-FR" sz="4000" dirty="0">
                <a:latin typeface="Arial Rounded MT Bold" panose="020F0704030504030204" pitchFamily="34" charset="0"/>
              </a:rPr>
              <a:t> 5 Qu'ils écoutent, ou qu'ils n'écoutent pas, -car c'est une famille de rebelles, -ils sauront qu'un prophète est au milieu d'eux.   </a:t>
            </a:r>
            <a:endParaRPr lang="en-US" sz="4000" dirty="0">
              <a:latin typeface="Arial Rounded MT Bold" panose="020F0704030504030204" pitchFamily="34" charset="0"/>
            </a:endParaRPr>
          </a:p>
          <a:p>
            <a:pPr algn="just"/>
            <a:endParaRPr lang="en-US" dirty="0">
              <a:latin typeface="Arial Rounded MT Bold" panose="020F0704030504030204" pitchFamily="34" charset="0"/>
            </a:endParaRPr>
          </a:p>
        </p:txBody>
      </p:sp>
    </p:spTree>
    <p:extLst>
      <p:ext uri="{BB962C8B-B14F-4D97-AF65-F5344CB8AC3E}">
        <p14:creationId xmlns:p14="http://schemas.microsoft.com/office/powerpoint/2010/main" val="337340773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9E104A-E3EB-92A8-A72A-E6A7B08D4B2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EF9486B-4F88-52B3-D715-34DD5F4FF024}"/>
              </a:ext>
            </a:extLst>
          </p:cNvPr>
          <p:cNvSpPr>
            <a:spLocks noGrp="1"/>
          </p:cNvSpPr>
          <p:nvPr>
            <p:ph idx="1"/>
          </p:nvPr>
        </p:nvSpPr>
        <p:spPr>
          <a:xfrm>
            <a:off x="0" y="0"/>
            <a:ext cx="9144000" cy="6858000"/>
          </a:xfrm>
        </p:spPr>
        <p:style>
          <a:lnRef idx="2">
            <a:schemeClr val="dk1">
              <a:shade val="15000"/>
            </a:schemeClr>
          </a:lnRef>
          <a:fillRef idx="1">
            <a:schemeClr val="dk1"/>
          </a:fillRef>
          <a:effectRef idx="0">
            <a:schemeClr val="dk1"/>
          </a:effectRef>
          <a:fontRef idx="minor">
            <a:schemeClr val="lt1"/>
          </a:fontRef>
        </p:style>
        <p:txBody>
          <a:bodyPr>
            <a:normAutofit/>
          </a:bodyPr>
          <a:lstStyle/>
          <a:p>
            <a:pPr algn="just"/>
            <a:r>
              <a:rPr lang="fr-FR" dirty="0">
                <a:latin typeface="Arial Rounded MT Bold" panose="020F0704030504030204" pitchFamily="34" charset="0"/>
              </a:rPr>
              <a:t>Es 65: 1-2   </a:t>
            </a:r>
            <a:endParaRPr lang="en-US" dirty="0">
              <a:latin typeface="Arial Rounded MT Bold" panose="020F0704030504030204" pitchFamily="34" charset="0"/>
            </a:endParaRPr>
          </a:p>
          <a:p>
            <a:pPr algn="just"/>
            <a:r>
              <a:rPr lang="fr-FR" sz="3600" dirty="0">
                <a:latin typeface="Arial Rounded MT Bold" panose="020F0704030504030204" pitchFamily="34" charset="0"/>
              </a:rPr>
              <a:t>Isa 65:1 ¶ J'ai exaucé ceux qui ne demandaient rien, Je me suis laissé trouver par ceux qui ne me cherchaient pas; J'ai dit: Me voici, me voici! A une nation qui ne s'appelait pas de mon nom.</a:t>
            </a:r>
            <a:endParaRPr lang="en-US" sz="3600" dirty="0">
              <a:latin typeface="Arial Rounded MT Bold" panose="020F0704030504030204" pitchFamily="34" charset="0"/>
            </a:endParaRPr>
          </a:p>
          <a:p>
            <a:pPr algn="just"/>
            <a:r>
              <a:rPr lang="fr-FR" sz="3600" dirty="0">
                <a:latin typeface="Arial Rounded MT Bold" panose="020F0704030504030204" pitchFamily="34" charset="0"/>
              </a:rPr>
              <a:t> 2 J'ai tendu mes mains tous les jours vers un peuple rebelle, Qui marche dans une voie mauvaise, Au gré de ses pensées; </a:t>
            </a:r>
            <a:endParaRPr lang="en-US" sz="3600" dirty="0">
              <a:latin typeface="Arial Rounded MT Bold" panose="020F0704030504030204" pitchFamily="34" charset="0"/>
            </a:endParaRPr>
          </a:p>
        </p:txBody>
      </p:sp>
    </p:spTree>
    <p:extLst>
      <p:ext uri="{BB962C8B-B14F-4D97-AF65-F5344CB8AC3E}">
        <p14:creationId xmlns:p14="http://schemas.microsoft.com/office/powerpoint/2010/main" val="277371196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75B80E-6232-45B7-3EB3-F18AB8FB92E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BF32947-5079-053D-9F46-C63CFE4E85F2}"/>
              </a:ext>
            </a:extLst>
          </p:cNvPr>
          <p:cNvSpPr>
            <a:spLocks noGrp="1"/>
          </p:cNvSpPr>
          <p:nvPr>
            <p:ph idx="1"/>
          </p:nvPr>
        </p:nvSpPr>
        <p:spPr>
          <a:xfrm>
            <a:off x="0" y="0"/>
            <a:ext cx="9144000" cy="6858000"/>
          </a:xfrm>
        </p:spPr>
        <p:style>
          <a:lnRef idx="2">
            <a:schemeClr val="dk1">
              <a:shade val="15000"/>
            </a:schemeClr>
          </a:lnRef>
          <a:fillRef idx="1">
            <a:schemeClr val="dk1"/>
          </a:fillRef>
          <a:effectRef idx="0">
            <a:schemeClr val="dk1"/>
          </a:effectRef>
          <a:fontRef idx="minor">
            <a:schemeClr val="lt1"/>
          </a:fontRef>
        </p:style>
        <p:txBody>
          <a:bodyPr>
            <a:normAutofit/>
          </a:bodyPr>
          <a:lstStyle/>
          <a:p>
            <a:pPr algn="just"/>
            <a:r>
              <a:rPr lang="fr-FR" dirty="0">
                <a:latin typeface="Arial Rounded MT Bold" panose="020F0704030504030204" pitchFamily="34" charset="0"/>
              </a:rPr>
              <a:t>Es 1: 2-4 </a:t>
            </a:r>
            <a:endParaRPr lang="en-US" dirty="0">
              <a:latin typeface="Arial Rounded MT Bold" panose="020F0704030504030204" pitchFamily="34" charset="0"/>
            </a:endParaRPr>
          </a:p>
          <a:p>
            <a:pPr algn="just"/>
            <a:r>
              <a:rPr lang="fr-FR" sz="3600" dirty="0">
                <a:latin typeface="Arial Rounded MT Bold" panose="020F0704030504030204" pitchFamily="34" charset="0"/>
              </a:rPr>
              <a:t>Isa 1:2 ¶ Cieux, écoutez! terre, prête l'oreille! Car l'Éternel parle. J'ai nourri et élevé des enfants, Mais ils se sont révoltés contre moi.</a:t>
            </a:r>
            <a:endParaRPr lang="en-US" sz="3600" dirty="0">
              <a:latin typeface="Arial Rounded MT Bold" panose="020F0704030504030204" pitchFamily="34" charset="0"/>
            </a:endParaRPr>
          </a:p>
          <a:p>
            <a:pPr algn="just"/>
            <a:r>
              <a:rPr lang="fr-FR" sz="3600" dirty="0">
                <a:latin typeface="Arial Rounded MT Bold" panose="020F0704030504030204" pitchFamily="34" charset="0"/>
              </a:rPr>
              <a:t> 3 Le bœuf connaît son possesseur, Et l'âne la crèche de son maître: Israël ne connaît rien, Mon peuple n'a point d'intelligence.</a:t>
            </a:r>
            <a:endParaRPr lang="en-US" sz="3600" dirty="0">
              <a:latin typeface="Arial Rounded MT Bold" panose="020F0704030504030204" pitchFamily="34" charset="0"/>
            </a:endParaRPr>
          </a:p>
        </p:txBody>
      </p:sp>
    </p:spTree>
    <p:extLst>
      <p:ext uri="{BB962C8B-B14F-4D97-AF65-F5344CB8AC3E}">
        <p14:creationId xmlns:p14="http://schemas.microsoft.com/office/powerpoint/2010/main" val="205131855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06715A-281B-9EB2-9CED-CDC4819ABDB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F1C92EC-2031-6B7D-447D-19897D8FBF06}"/>
              </a:ext>
            </a:extLst>
          </p:cNvPr>
          <p:cNvSpPr>
            <a:spLocks noGrp="1"/>
          </p:cNvSpPr>
          <p:nvPr>
            <p:ph idx="1"/>
          </p:nvPr>
        </p:nvSpPr>
        <p:spPr>
          <a:xfrm>
            <a:off x="0" y="0"/>
            <a:ext cx="9144000" cy="6858000"/>
          </a:xfrm>
        </p:spPr>
        <p:style>
          <a:lnRef idx="2">
            <a:schemeClr val="dk1">
              <a:shade val="15000"/>
            </a:schemeClr>
          </a:lnRef>
          <a:fillRef idx="1">
            <a:schemeClr val="dk1"/>
          </a:fillRef>
          <a:effectRef idx="0">
            <a:schemeClr val="dk1"/>
          </a:effectRef>
          <a:fontRef idx="minor">
            <a:schemeClr val="lt1"/>
          </a:fontRef>
        </p:style>
        <p:txBody>
          <a:bodyPr>
            <a:normAutofit/>
          </a:bodyPr>
          <a:lstStyle/>
          <a:p>
            <a:pPr algn="just"/>
            <a:r>
              <a:rPr lang="fr-FR" sz="4400" dirty="0">
                <a:latin typeface="Arial Rounded MT Bold" panose="020F0704030504030204" pitchFamily="34" charset="0"/>
              </a:rPr>
              <a:t>Es 1: 4 </a:t>
            </a:r>
            <a:endParaRPr lang="en-US" sz="4400" dirty="0">
              <a:latin typeface="Arial Rounded MT Bold" panose="020F0704030504030204" pitchFamily="34" charset="0"/>
            </a:endParaRPr>
          </a:p>
          <a:p>
            <a:pPr algn="just"/>
            <a:r>
              <a:rPr lang="fr-FR" sz="4400" dirty="0">
                <a:latin typeface="Arial Rounded MT Bold" panose="020F0704030504030204" pitchFamily="34" charset="0"/>
              </a:rPr>
              <a:t>4 Malheur à la nation pécheresse, au peuple chargé d'iniquités, A la race des méchants, aux enfants corrompus! Ils ont abandonné l'Éternel, ils ont méprisé le Saint d'Israël. Ils se sont retirés en arrière...</a:t>
            </a:r>
            <a:endParaRPr lang="en-US" sz="4400" dirty="0">
              <a:latin typeface="Arial Rounded MT Bold" panose="020F0704030504030204" pitchFamily="34" charset="0"/>
            </a:endParaRPr>
          </a:p>
        </p:txBody>
      </p:sp>
    </p:spTree>
    <p:extLst>
      <p:ext uri="{BB962C8B-B14F-4D97-AF65-F5344CB8AC3E}">
        <p14:creationId xmlns:p14="http://schemas.microsoft.com/office/powerpoint/2010/main" val="360076215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F00E4F-F37F-A2EA-673B-11B6E6D4A96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C9EB28-9E57-ADE1-FEC5-04A12BCAF232}"/>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dirty="0">
                <a:latin typeface="Arial Rounded MT Bold" panose="020F0704030504030204" pitchFamily="34" charset="0"/>
              </a:rPr>
              <a:t>Conclusion - </a:t>
            </a:r>
            <a:endParaRPr lang="en-US" dirty="0">
              <a:latin typeface="Arial Rounded MT Bold" panose="020F0704030504030204" pitchFamily="34" charset="0"/>
            </a:endParaRPr>
          </a:p>
          <a:p>
            <a:pPr algn="just"/>
            <a:r>
              <a:rPr lang="fr-FR" sz="3600" dirty="0">
                <a:latin typeface="Arial Rounded MT Bold" panose="020F0704030504030204" pitchFamily="34" charset="0"/>
              </a:rPr>
              <a:t>Dieu s’étonne de nous voir rejeter sa bonté, de vouloir saisir ses bénédictions sans pour autant faire sa volonté. Nous ratons les bénédictions de Dieu à cause de nos transgressions. Cela fait grand mal à Dieu. </a:t>
            </a:r>
            <a:endParaRPr lang="en-US" sz="3600" dirty="0">
              <a:latin typeface="Arial Rounded MT Bold" panose="020F0704030504030204" pitchFamily="34" charset="0"/>
            </a:endParaRPr>
          </a:p>
          <a:p>
            <a:pPr algn="just"/>
            <a:r>
              <a:rPr lang="fr-FR" sz="3600" dirty="0">
                <a:latin typeface="Arial Rounded MT Bold" panose="020F0704030504030204" pitchFamily="34" charset="0"/>
              </a:rPr>
              <a:t>Ps 81 : 11-17</a:t>
            </a:r>
            <a:endParaRPr lang="en-US" sz="3600" dirty="0">
              <a:latin typeface="Arial Rounded MT Bold" panose="020F0704030504030204" pitchFamily="34" charset="0"/>
            </a:endParaRPr>
          </a:p>
          <a:p>
            <a:pPr algn="just"/>
            <a:r>
              <a:rPr lang="fr-FR" sz="3600" dirty="0">
                <a:latin typeface="Arial Rounded MT Bold" panose="020F0704030504030204" pitchFamily="34" charset="0"/>
              </a:rPr>
              <a:t>11 Je suis l'Éternel, ton Dieu, qui t'ai fait monter du pays d'Égypte; Ouvre ta bouche, et je la remplirai.</a:t>
            </a:r>
            <a:endParaRPr lang="en-US" sz="3600" dirty="0">
              <a:latin typeface="Arial Rounded MT Bold" panose="020F0704030504030204" pitchFamily="34" charset="0"/>
            </a:endParaRPr>
          </a:p>
          <a:p>
            <a:pPr algn="just"/>
            <a:endParaRPr lang="en-US" dirty="0">
              <a:latin typeface="Arial Rounded MT Bold" panose="020F0704030504030204" pitchFamily="34" charset="0"/>
            </a:endParaRPr>
          </a:p>
        </p:txBody>
      </p:sp>
    </p:spTree>
    <p:extLst>
      <p:ext uri="{BB962C8B-B14F-4D97-AF65-F5344CB8AC3E}">
        <p14:creationId xmlns:p14="http://schemas.microsoft.com/office/powerpoint/2010/main" val="39955869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6A6789-FA62-5AA6-8F63-4D800A532E7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11176CA-4C18-1B23-07B2-D253EBF2A202}"/>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3600" dirty="0">
                <a:latin typeface="Arial Rounded MT Bold" panose="020F0704030504030204" pitchFamily="34" charset="0"/>
              </a:rPr>
              <a:t>12 Mais mon peuple n'a point écouté ma voix, Israël ne m'a point obéi.</a:t>
            </a:r>
            <a:endParaRPr lang="en-US" sz="3600" dirty="0">
              <a:latin typeface="Arial Rounded MT Bold" panose="020F0704030504030204" pitchFamily="34" charset="0"/>
            </a:endParaRPr>
          </a:p>
          <a:p>
            <a:pPr algn="just"/>
            <a:r>
              <a:rPr lang="fr-FR" sz="3600" dirty="0">
                <a:latin typeface="Arial Rounded MT Bold" panose="020F0704030504030204" pitchFamily="34" charset="0"/>
              </a:rPr>
              <a:t>13 Alors je les ai livrés aux penchants de leur cœur, Et ils ont suivi leurs propres conseils.</a:t>
            </a:r>
            <a:endParaRPr lang="en-US" sz="3600" dirty="0">
              <a:latin typeface="Arial Rounded MT Bold" panose="020F0704030504030204" pitchFamily="34" charset="0"/>
            </a:endParaRPr>
          </a:p>
          <a:p>
            <a:pPr algn="just"/>
            <a:r>
              <a:rPr lang="fr-FR" sz="3600" dirty="0">
                <a:latin typeface="Arial Rounded MT Bold" panose="020F0704030504030204" pitchFamily="34" charset="0"/>
              </a:rPr>
              <a:t>14 Oh! si mon peuple m'écoutait, Si Israël marchait dans mes voies!</a:t>
            </a:r>
            <a:endParaRPr lang="en-US" sz="3600" dirty="0">
              <a:latin typeface="Arial Rounded MT Bold" panose="020F0704030504030204" pitchFamily="34" charset="0"/>
            </a:endParaRPr>
          </a:p>
        </p:txBody>
      </p:sp>
    </p:spTree>
    <p:extLst>
      <p:ext uri="{BB962C8B-B14F-4D97-AF65-F5344CB8AC3E}">
        <p14:creationId xmlns:p14="http://schemas.microsoft.com/office/powerpoint/2010/main" val="40287316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119A35-090F-2047-371D-AF277C30976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9459C79-01A4-E357-034B-A978F72D46D4}"/>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4000" dirty="0">
                <a:latin typeface="Arial Rounded MT Bold" panose="020F0704030504030204" pitchFamily="34" charset="0"/>
              </a:rPr>
              <a:t>15 En un instant je confondrais leurs ennemis, Je tournerais ma main contre leurs adversaires;</a:t>
            </a:r>
            <a:endParaRPr lang="en-US" sz="4000" dirty="0">
              <a:latin typeface="Arial Rounded MT Bold" panose="020F0704030504030204" pitchFamily="34" charset="0"/>
            </a:endParaRPr>
          </a:p>
          <a:p>
            <a:pPr algn="just"/>
            <a:r>
              <a:rPr lang="fr-FR" sz="4000" dirty="0">
                <a:latin typeface="Arial Rounded MT Bold" panose="020F0704030504030204" pitchFamily="34" charset="0"/>
              </a:rPr>
              <a:t>16 Ceux qui haïssent l'Éternel le flatteraient, Et le bonheur d'Israël durerait toujours;</a:t>
            </a:r>
            <a:endParaRPr lang="en-US" sz="4000" dirty="0">
              <a:latin typeface="Arial Rounded MT Bold" panose="020F0704030504030204" pitchFamily="34" charset="0"/>
            </a:endParaRPr>
          </a:p>
          <a:p>
            <a:pPr algn="just"/>
            <a:r>
              <a:rPr lang="fr-FR" sz="4000" dirty="0">
                <a:latin typeface="Arial Rounded MT Bold" panose="020F0704030504030204" pitchFamily="34" charset="0"/>
              </a:rPr>
              <a:t> 17 Je le nourrirais du meilleur froment, Et je le rassasierais du miel du rocher.         </a:t>
            </a:r>
            <a:endParaRPr lang="en-US" sz="4000" dirty="0">
              <a:latin typeface="Arial Rounded MT Bold" panose="020F0704030504030204" pitchFamily="34" charset="0"/>
            </a:endParaRPr>
          </a:p>
        </p:txBody>
      </p:sp>
    </p:spTree>
    <p:extLst>
      <p:ext uri="{BB962C8B-B14F-4D97-AF65-F5344CB8AC3E}">
        <p14:creationId xmlns:p14="http://schemas.microsoft.com/office/powerpoint/2010/main" val="405750761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FD3C96-A4A3-C562-9C07-CDC45BA50E5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1858448-0D30-A7B9-42CF-7C2D4330CAAE}"/>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4400" dirty="0">
                <a:latin typeface="Arial Rounded MT Bold" panose="020F0704030504030204" pitchFamily="34" charset="0"/>
              </a:rPr>
              <a:t>Jos 24:14-15  </a:t>
            </a:r>
            <a:endParaRPr lang="en-US" sz="4400" dirty="0">
              <a:latin typeface="Arial Rounded MT Bold" panose="020F0704030504030204" pitchFamily="34" charset="0"/>
            </a:endParaRPr>
          </a:p>
          <a:p>
            <a:pPr algn="just"/>
            <a:r>
              <a:rPr lang="fr-FR" sz="4400" dirty="0">
                <a:latin typeface="Arial Rounded MT Bold" panose="020F0704030504030204" pitchFamily="34" charset="0"/>
              </a:rPr>
              <a:t>Jos 24:14 Maintenant, craignez l'Éternel, et servez-le avec intégrité et fidélité. Faites disparaître les dieux qu'ont servis vos pères de l'autre côté du fleuve et en Égypte, et servez l'Éternel.</a:t>
            </a:r>
            <a:endParaRPr lang="en-US" sz="4400" dirty="0">
              <a:latin typeface="Arial Rounded MT Bold" panose="020F0704030504030204" pitchFamily="34" charset="0"/>
            </a:endParaRPr>
          </a:p>
        </p:txBody>
      </p:sp>
    </p:spTree>
    <p:extLst>
      <p:ext uri="{BB962C8B-B14F-4D97-AF65-F5344CB8AC3E}">
        <p14:creationId xmlns:p14="http://schemas.microsoft.com/office/powerpoint/2010/main" val="361463403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BA6CE-1427-2BD0-E624-4918AA7FF1D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38EB36-54C4-4B8A-99FE-05719A33AD56}"/>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4000" dirty="0">
                <a:latin typeface="Arial Rounded MT Bold" panose="020F0704030504030204" pitchFamily="34" charset="0"/>
              </a:rPr>
              <a:t>Jos 24:15  </a:t>
            </a:r>
            <a:endParaRPr lang="en-US" sz="4000" dirty="0">
              <a:latin typeface="Arial Rounded MT Bold" panose="020F0704030504030204" pitchFamily="34" charset="0"/>
            </a:endParaRPr>
          </a:p>
          <a:p>
            <a:pPr algn="just"/>
            <a:r>
              <a:rPr lang="fr-FR" sz="4000" dirty="0">
                <a:latin typeface="Arial Rounded MT Bold" panose="020F0704030504030204" pitchFamily="34" charset="0"/>
              </a:rPr>
              <a:t>15 ¶ Et si vous ne trouvez pas bon de servir l'Éternel, choisissez aujourd'hui qui vous voulez servir, ou les dieux que servaient vos pères au-delà du fleuve, ou les dieux des </a:t>
            </a:r>
            <a:r>
              <a:rPr lang="fr-FR" sz="4000" dirty="0" err="1">
                <a:latin typeface="Arial Rounded MT Bold" panose="020F0704030504030204" pitchFamily="34" charset="0"/>
              </a:rPr>
              <a:t>Amoréens</a:t>
            </a:r>
            <a:r>
              <a:rPr lang="fr-FR" sz="4000" dirty="0">
                <a:latin typeface="Arial Rounded MT Bold" panose="020F0704030504030204" pitchFamily="34" charset="0"/>
              </a:rPr>
              <a:t> dans le pays desquels vous habitez. Moi et ma maison, nous servirons l'Éternel.</a:t>
            </a:r>
            <a:endParaRPr lang="en-US" sz="4000" dirty="0">
              <a:latin typeface="Arial Rounded MT Bold" panose="020F0704030504030204" pitchFamily="34" charset="0"/>
            </a:endParaRPr>
          </a:p>
          <a:p>
            <a:pPr algn="r"/>
            <a:r>
              <a:rPr lang="fr-FR" sz="4000" dirty="0">
                <a:latin typeface="Arial Rounded MT Bold" panose="020F0704030504030204" pitchFamily="34" charset="0"/>
              </a:rPr>
              <a:t>God </a:t>
            </a:r>
            <a:r>
              <a:rPr lang="fr-FR" sz="4000" dirty="0" err="1">
                <a:latin typeface="Arial Rounded MT Bold" panose="020F0704030504030204" pitchFamily="34" charset="0"/>
              </a:rPr>
              <a:t>bless</a:t>
            </a:r>
            <a:r>
              <a:rPr lang="fr-FR" sz="4000" dirty="0">
                <a:latin typeface="Arial Rounded MT Bold" panose="020F0704030504030204" pitchFamily="34" charset="0"/>
              </a:rPr>
              <a:t> </a:t>
            </a:r>
            <a:r>
              <a:rPr lang="fr-FR" sz="4000" dirty="0" err="1">
                <a:latin typeface="Arial Rounded MT Bold" panose="020F0704030504030204" pitchFamily="34" charset="0"/>
              </a:rPr>
              <a:t>you</a:t>
            </a:r>
            <a:r>
              <a:rPr lang="fr-FR" sz="4000" dirty="0">
                <a:latin typeface="Arial Rounded MT Bold" panose="020F0704030504030204" pitchFamily="34" charset="0"/>
              </a:rPr>
              <a:t> !  </a:t>
            </a:r>
            <a:endParaRPr lang="en-US" sz="4000" dirty="0">
              <a:latin typeface="Arial Rounded MT Bold" panose="020F0704030504030204" pitchFamily="34" charset="0"/>
            </a:endParaRPr>
          </a:p>
        </p:txBody>
      </p:sp>
    </p:spTree>
    <p:extLst>
      <p:ext uri="{BB962C8B-B14F-4D97-AF65-F5344CB8AC3E}">
        <p14:creationId xmlns:p14="http://schemas.microsoft.com/office/powerpoint/2010/main" val="194145826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93B90A-66C3-C9D3-B141-D4AD55EB410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A1B081-3414-1AC4-A8E6-7A7710E9A02E}"/>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lnSpcReduction="10000"/>
          </a:bodyPr>
          <a:lstStyle/>
          <a:p>
            <a:pPr marL="0" indent="0" algn="ctr">
              <a:buNone/>
            </a:pPr>
            <a:r>
              <a:rPr lang="fr-FR" b="1" u="sng" dirty="0">
                <a:latin typeface="Arial Rounded MT Bold" panose="020F0704030504030204" pitchFamily="34" charset="0"/>
              </a:rPr>
              <a:t>13. Kr </a:t>
            </a:r>
            <a:r>
              <a:rPr lang="fr-FR" b="1" u="sng" dirty="0" err="1">
                <a:latin typeface="Arial Rounded MT Bold" panose="020F0704030504030204" pitchFamily="34" charset="0"/>
              </a:rPr>
              <a:t>Cht</a:t>
            </a:r>
            <a:r>
              <a:rPr lang="fr-FR" b="1" u="sng" dirty="0">
                <a:latin typeface="Arial Rounded MT Bold" panose="020F0704030504030204" pitchFamily="34" charset="0"/>
              </a:rPr>
              <a:t> Esp : </a:t>
            </a:r>
            <a:r>
              <a:rPr lang="fr-FR" b="1" u="sng" dirty="0" err="1">
                <a:latin typeface="Arial Rounded MT Bold" panose="020F0704030504030204" pitchFamily="34" charset="0"/>
              </a:rPr>
              <a:t>Lè</a:t>
            </a:r>
            <a:r>
              <a:rPr lang="fr-FR" b="1" u="sng" dirty="0">
                <a:latin typeface="Arial Rounded MT Bold" panose="020F0704030504030204" pitchFamily="34" charset="0"/>
              </a:rPr>
              <a:t> nap mache </a:t>
            </a:r>
            <a:r>
              <a:rPr lang="fr-FR" b="1" u="sng" dirty="0" err="1">
                <a:latin typeface="Arial Rounded MT Bold" panose="020F0704030504030204" pitchFamily="34" charset="0"/>
              </a:rPr>
              <a:t>ak</a:t>
            </a:r>
            <a:r>
              <a:rPr lang="fr-FR" b="1" u="sng" dirty="0">
                <a:latin typeface="Arial Rounded MT Bold" panose="020F0704030504030204" pitchFamily="34" charset="0"/>
              </a:rPr>
              <a:t> Dieu</a:t>
            </a:r>
            <a:endParaRPr lang="en-US" dirty="0">
              <a:latin typeface="Arial Rounded MT Bold" panose="020F0704030504030204" pitchFamily="34" charset="0"/>
            </a:endParaRPr>
          </a:p>
          <a:p>
            <a:pPr marL="0" indent="0" algn="ctr">
              <a:buNone/>
            </a:pPr>
            <a:r>
              <a:rPr lang="fr-FR" dirty="0">
                <a:latin typeface="Arial Rounded MT Bold" panose="020F0704030504030204" pitchFamily="34" charset="0"/>
              </a:rPr>
              <a:t>1</a:t>
            </a:r>
            <a:endParaRPr lang="en-US" dirty="0">
              <a:latin typeface="Arial Rounded MT Bold" panose="020F0704030504030204" pitchFamily="34" charset="0"/>
            </a:endParaRPr>
          </a:p>
          <a:p>
            <a:pPr marL="0" indent="0" algn="ctr">
              <a:buNone/>
            </a:pPr>
            <a:r>
              <a:rPr lang="fr-FR" sz="3600" dirty="0" err="1">
                <a:latin typeface="Arial Rounded MT Bold" panose="020F0704030504030204" pitchFamily="34" charset="0"/>
              </a:rPr>
              <a:t>Lè</a:t>
            </a:r>
            <a:r>
              <a:rPr lang="fr-FR" sz="3600" dirty="0">
                <a:latin typeface="Arial Rounded MT Bold" panose="020F0704030504030204" pitchFamily="34" charset="0"/>
              </a:rPr>
              <a:t> nap mache </a:t>
            </a:r>
            <a:r>
              <a:rPr lang="fr-FR" sz="3600" dirty="0" err="1">
                <a:latin typeface="Arial Rounded MT Bold" panose="020F0704030504030204" pitchFamily="34" charset="0"/>
              </a:rPr>
              <a:t>ak</a:t>
            </a:r>
            <a:r>
              <a:rPr lang="fr-FR" sz="3600" dirty="0">
                <a:latin typeface="Arial Rounded MT Bold" panose="020F0704030504030204" pitchFamily="34" charset="0"/>
              </a:rPr>
              <a:t> Dieu,</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nan </a:t>
            </a:r>
            <a:r>
              <a:rPr lang="fr-FR" sz="3600" dirty="0" err="1">
                <a:latin typeface="Arial Rounded MT Bold" panose="020F0704030504030204" pitchFamily="34" charset="0"/>
              </a:rPr>
              <a:t>lumiè</a:t>
            </a:r>
            <a:r>
              <a:rPr lang="fr-FR" sz="3600" dirty="0">
                <a:latin typeface="Arial Rounded MT Bold" panose="020F0704030504030204" pitchFamily="34" charset="0"/>
              </a:rPr>
              <a:t> </a:t>
            </a:r>
            <a:r>
              <a:rPr lang="fr-FR" sz="3600" dirty="0" err="1">
                <a:latin typeface="Arial Rounded MT Bold" panose="020F0704030504030204" pitchFamily="34" charset="0"/>
              </a:rPr>
              <a:t>Parol</a:t>
            </a:r>
            <a:r>
              <a:rPr lang="fr-FR" sz="3600" dirty="0">
                <a:latin typeface="Arial Rounded MT Bold" panose="020F0704030504030204" pitchFamily="34" charset="0"/>
              </a:rPr>
              <a:t> Li,</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Ki </a:t>
            </a:r>
            <a:r>
              <a:rPr lang="fr-FR" sz="3600" dirty="0" err="1">
                <a:latin typeface="Arial Rounded MT Bold" panose="020F0704030504030204" pitchFamily="34" charset="0"/>
              </a:rPr>
              <a:t>bèl</a:t>
            </a:r>
            <a:r>
              <a:rPr lang="fr-FR" sz="3600" dirty="0">
                <a:latin typeface="Arial Rounded MT Bold" panose="020F0704030504030204" pitchFamily="34" charset="0"/>
              </a:rPr>
              <a:t> </a:t>
            </a:r>
            <a:r>
              <a:rPr lang="fr-FR" sz="3600" dirty="0" err="1">
                <a:latin typeface="Arial Rounded MT Bold" panose="020F0704030504030204" pitchFamily="34" charset="0"/>
              </a:rPr>
              <a:t>gloua</a:t>
            </a:r>
            <a:r>
              <a:rPr lang="fr-FR" sz="3600" dirty="0">
                <a:latin typeface="Arial Rounded MT Bold" panose="020F0704030504030204" pitchFamily="34" charset="0"/>
              </a:rPr>
              <a:t> Li </a:t>
            </a:r>
            <a:r>
              <a:rPr lang="fr-FR" sz="3600" dirty="0" err="1">
                <a:latin typeface="Arial Rounded MT Bold" panose="020F0704030504030204" pitchFamily="34" charset="0"/>
              </a:rPr>
              <a:t>voyé</a:t>
            </a:r>
            <a:r>
              <a:rPr lang="fr-FR" sz="3600" dirty="0">
                <a:latin typeface="Arial Rounded MT Bold" panose="020F0704030504030204" pitchFamily="34" charset="0"/>
              </a:rPr>
              <a:t> son </a:t>
            </a:r>
            <a:r>
              <a:rPr lang="fr-FR" sz="3600" dirty="0" err="1">
                <a:latin typeface="Arial Rounded MT Bold" panose="020F0704030504030204" pitchFamily="34" charset="0"/>
              </a:rPr>
              <a:t>rout</a:t>
            </a:r>
            <a:r>
              <a:rPr lang="fr-FR" sz="3600" dirty="0">
                <a:latin typeface="Arial Rounded MT Bold" panose="020F0704030504030204" pitchFamily="34" charset="0"/>
              </a:rPr>
              <a:t> </a:t>
            </a:r>
            <a:r>
              <a:rPr lang="fr-FR" sz="3600" dirty="0" err="1">
                <a:latin typeface="Arial Rounded MT Bold" panose="020F0704030504030204" pitchFamily="34" charset="0"/>
              </a:rPr>
              <a:t>nou</a:t>
            </a:r>
            <a:r>
              <a:rPr lang="fr-FR" sz="3600" dirty="0">
                <a:latin typeface="Arial Rounded MT Bold" panose="020F0704030504030204" pitchFamily="34" charset="0"/>
              </a:rPr>
              <a:t>!</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Le nap </a:t>
            </a:r>
            <a:r>
              <a:rPr lang="fr-FR" sz="3600" dirty="0" err="1">
                <a:latin typeface="Arial Rounded MT Bold" panose="020F0704030504030204" pitchFamily="34" charset="0"/>
              </a:rPr>
              <a:t>fè</a:t>
            </a:r>
            <a:r>
              <a:rPr lang="fr-FR" sz="3600" dirty="0">
                <a:latin typeface="Arial Rounded MT Bold" panose="020F0704030504030204" pitchFamily="34" charset="0"/>
              </a:rPr>
              <a:t> volonté-L,</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Li </a:t>
            </a:r>
            <a:r>
              <a:rPr lang="fr-FR" sz="3600" dirty="0" err="1">
                <a:latin typeface="Arial Rounded MT Bold" panose="020F0704030504030204" pitchFamily="34" charset="0"/>
              </a:rPr>
              <a:t>rété</a:t>
            </a:r>
            <a:r>
              <a:rPr lang="fr-FR" sz="3600" dirty="0">
                <a:latin typeface="Arial Rounded MT Bold" panose="020F0704030504030204" pitchFamily="34" charset="0"/>
              </a:rPr>
              <a:t> kote </a:t>
            </a:r>
            <a:r>
              <a:rPr lang="fr-FR" sz="3600" dirty="0" err="1">
                <a:latin typeface="Arial Rounded MT Bold" panose="020F0704030504030204" pitchFamily="34" charset="0"/>
              </a:rPr>
              <a:t>nou</a:t>
            </a:r>
            <a:r>
              <a:rPr lang="fr-FR" sz="3600" dirty="0">
                <a:latin typeface="Arial Rounded MT Bold" panose="020F0704030504030204" pitchFamily="34" charset="0"/>
              </a:rPr>
              <a:t>,</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E </a:t>
            </a:r>
            <a:r>
              <a:rPr lang="fr-FR" sz="3600" dirty="0" err="1">
                <a:latin typeface="Arial Rounded MT Bold" panose="020F0704030504030204" pitchFamily="34" charset="0"/>
              </a:rPr>
              <a:t>ak</a:t>
            </a:r>
            <a:r>
              <a:rPr lang="fr-FR" sz="3600" dirty="0">
                <a:latin typeface="Arial Rounded MT Bold" panose="020F0704030504030204" pitchFamily="34" charset="0"/>
              </a:rPr>
              <a:t> tout </a:t>
            </a:r>
            <a:r>
              <a:rPr lang="fr-FR" sz="3600" dirty="0" err="1">
                <a:latin typeface="Arial Rounded MT Bold" panose="020F0704030504030204" pitchFamily="34" charset="0"/>
              </a:rPr>
              <a:t>moun</a:t>
            </a:r>
            <a:r>
              <a:rPr lang="fr-FR" sz="3600" dirty="0">
                <a:latin typeface="Arial Rounded MT Bold" panose="020F0704030504030204" pitchFamily="34" charset="0"/>
              </a:rPr>
              <a:t> </a:t>
            </a:r>
            <a:r>
              <a:rPr lang="fr-FR" sz="3600" dirty="0" err="1">
                <a:latin typeface="Arial Rounded MT Bold" panose="020F0704030504030204" pitchFamily="34" charset="0"/>
              </a:rPr>
              <a:t>ki</a:t>
            </a:r>
            <a:r>
              <a:rPr lang="fr-FR" sz="3600" dirty="0">
                <a:latin typeface="Arial Rounded MT Bold" panose="020F0704030504030204" pitchFamily="34" charset="0"/>
              </a:rPr>
              <a:t> obéi-</a:t>
            </a:r>
            <a:r>
              <a:rPr lang="fr-FR" sz="3600" dirty="0" err="1">
                <a:latin typeface="Arial Rounded MT Bold" panose="020F0704030504030204" pitchFamily="34" charset="0"/>
              </a:rPr>
              <a:t>kouè</a:t>
            </a:r>
            <a:r>
              <a:rPr lang="fr-FR" sz="3600" dirty="0">
                <a:latin typeface="Arial Rounded MT Bold" panose="020F0704030504030204" pitchFamily="34" charset="0"/>
              </a:rPr>
              <a:t> .</a:t>
            </a:r>
            <a:endParaRPr lang="en-US" sz="3600" dirty="0">
              <a:latin typeface="Arial Rounded MT Bold" panose="020F0704030504030204" pitchFamily="34" charset="0"/>
            </a:endParaRPr>
          </a:p>
          <a:p>
            <a:pPr marL="0" indent="0" algn="ctr">
              <a:buNone/>
            </a:pPr>
            <a:r>
              <a:rPr lang="fr-FR" sz="3600" dirty="0">
                <a:solidFill>
                  <a:srgbClr val="0033CC"/>
                </a:solidFill>
                <a:latin typeface="Arial Rounded MT Bold" panose="020F0704030504030204" pitchFamily="34" charset="0"/>
              </a:rPr>
              <a:t>Kè:</a:t>
            </a:r>
            <a:endParaRPr lang="en-US" sz="3600" dirty="0">
              <a:solidFill>
                <a:srgbClr val="0033CC"/>
              </a:solidFill>
              <a:latin typeface="Arial Rounded MT Bold" panose="020F0704030504030204" pitchFamily="34" charset="0"/>
            </a:endParaRPr>
          </a:p>
          <a:p>
            <a:pPr marL="0" indent="0" algn="ctr">
              <a:buNone/>
            </a:pPr>
            <a:r>
              <a:rPr lang="fr-FR" sz="3600" dirty="0">
                <a:solidFill>
                  <a:srgbClr val="0033CC"/>
                </a:solidFill>
                <a:latin typeface="Arial Rounded MT Bold" panose="020F0704030504030204" pitchFamily="34" charset="0"/>
              </a:rPr>
              <a:t>Obéi -</a:t>
            </a:r>
            <a:r>
              <a:rPr lang="fr-FR" sz="3600" dirty="0" err="1">
                <a:solidFill>
                  <a:srgbClr val="0033CC"/>
                </a:solidFill>
                <a:latin typeface="Arial Rounded MT Bold" panose="020F0704030504030204" pitchFamily="34" charset="0"/>
              </a:rPr>
              <a:t>kouè</a:t>
            </a:r>
            <a:r>
              <a:rPr lang="fr-FR" sz="3600" dirty="0">
                <a:solidFill>
                  <a:srgbClr val="0033CC"/>
                </a:solidFill>
                <a:latin typeface="Arial Rounded MT Bold" panose="020F0704030504030204" pitchFamily="34" charset="0"/>
              </a:rPr>
              <a:t>, Se </a:t>
            </a:r>
            <a:r>
              <a:rPr lang="fr-FR" sz="3600" dirty="0" err="1">
                <a:solidFill>
                  <a:srgbClr val="0033CC"/>
                </a:solidFill>
                <a:latin typeface="Arial Rounded MT Bold" panose="020F0704030504030204" pitchFamily="34" charset="0"/>
              </a:rPr>
              <a:t>tou</a:t>
            </a:r>
            <a:r>
              <a:rPr lang="fr-FR" sz="3600" dirty="0">
                <a:solidFill>
                  <a:srgbClr val="0033CC"/>
                </a:solidFill>
                <a:latin typeface="Arial Rounded MT Bold" panose="020F0704030504030204" pitchFamily="34" charset="0"/>
              </a:rPr>
              <a:t> sa pou </a:t>
            </a:r>
            <a:r>
              <a:rPr lang="fr-FR" sz="3600" dirty="0" err="1">
                <a:solidFill>
                  <a:srgbClr val="0033CC"/>
                </a:solidFill>
                <a:latin typeface="Arial Rounded MT Bold" panose="020F0704030504030204" pitchFamily="34" charset="0"/>
              </a:rPr>
              <a:t>nou</a:t>
            </a:r>
            <a:r>
              <a:rPr lang="fr-FR" sz="3600" dirty="0">
                <a:solidFill>
                  <a:srgbClr val="0033CC"/>
                </a:solidFill>
                <a:latin typeface="Arial Rounded MT Bold" panose="020F0704030504030204" pitchFamily="34" charset="0"/>
              </a:rPr>
              <a:t> </a:t>
            </a:r>
            <a:r>
              <a:rPr lang="fr-FR" sz="3600" dirty="0" err="1">
                <a:solidFill>
                  <a:srgbClr val="0033CC"/>
                </a:solidFill>
                <a:latin typeface="Arial Rounded MT Bold" panose="020F0704030504030204" pitchFamily="34" charset="0"/>
              </a:rPr>
              <a:t>fè</a:t>
            </a:r>
            <a:r>
              <a:rPr lang="fr-FR" sz="3600" dirty="0">
                <a:solidFill>
                  <a:srgbClr val="0033CC"/>
                </a:solidFill>
                <a:latin typeface="Arial Rounded MT Bold" panose="020F0704030504030204" pitchFamily="34" charset="0"/>
              </a:rPr>
              <a:t> ,</a:t>
            </a:r>
            <a:endParaRPr lang="en-US" sz="3600" dirty="0">
              <a:solidFill>
                <a:srgbClr val="0033CC"/>
              </a:solidFill>
              <a:latin typeface="Arial Rounded MT Bold" panose="020F0704030504030204" pitchFamily="34" charset="0"/>
            </a:endParaRPr>
          </a:p>
          <a:p>
            <a:pPr marL="0" indent="0" algn="ctr">
              <a:buNone/>
            </a:pPr>
            <a:r>
              <a:rPr lang="fr-FR" sz="3600" dirty="0">
                <a:solidFill>
                  <a:srgbClr val="0033CC"/>
                </a:solidFill>
                <a:latin typeface="Arial Rounded MT Bold" panose="020F0704030504030204" pitchFamily="34" charset="0"/>
              </a:rPr>
              <a:t>Pou ou </a:t>
            </a:r>
            <a:r>
              <a:rPr lang="fr-FR" sz="3600" dirty="0" err="1">
                <a:solidFill>
                  <a:srgbClr val="0033CC"/>
                </a:solidFill>
                <a:latin typeface="Arial Rounded MT Bold" panose="020F0704030504030204" pitchFamily="34" charset="0"/>
              </a:rPr>
              <a:t>kontan</a:t>
            </a:r>
            <a:r>
              <a:rPr lang="fr-FR" sz="3600" dirty="0">
                <a:solidFill>
                  <a:srgbClr val="0033CC"/>
                </a:solidFill>
                <a:latin typeface="Arial Rounded MT Bold" panose="020F0704030504030204" pitchFamily="34" charset="0"/>
              </a:rPr>
              <a:t> nan </a:t>
            </a:r>
            <a:r>
              <a:rPr lang="fr-FR" sz="3600" dirty="0" err="1">
                <a:solidFill>
                  <a:srgbClr val="0033CC"/>
                </a:solidFill>
                <a:latin typeface="Arial Rounded MT Bold" panose="020F0704030504030204" pitchFamily="34" charset="0"/>
              </a:rPr>
              <a:t>Jézu</a:t>
            </a:r>
            <a:r>
              <a:rPr lang="fr-FR" sz="3600" dirty="0">
                <a:solidFill>
                  <a:srgbClr val="0033CC"/>
                </a:solidFill>
                <a:latin typeface="Arial Rounded MT Bold" panose="020F0704030504030204" pitchFamily="34" charset="0"/>
              </a:rPr>
              <a:t>,</a:t>
            </a:r>
            <a:endParaRPr lang="en-US" sz="3600" dirty="0">
              <a:solidFill>
                <a:srgbClr val="0033CC"/>
              </a:solidFill>
              <a:latin typeface="Arial Rounded MT Bold" panose="020F0704030504030204" pitchFamily="34" charset="0"/>
            </a:endParaRPr>
          </a:p>
          <a:p>
            <a:pPr marL="0" indent="0" algn="ctr">
              <a:buNone/>
            </a:pPr>
            <a:r>
              <a:rPr lang="fr-FR" sz="3600" dirty="0">
                <a:solidFill>
                  <a:srgbClr val="0033CC"/>
                </a:solidFill>
                <a:latin typeface="Arial Rounded MT Bold" panose="020F0704030504030204" pitchFamily="34" charset="0"/>
              </a:rPr>
              <a:t>Sé pou obéi </a:t>
            </a:r>
            <a:r>
              <a:rPr lang="fr-FR" sz="3600" dirty="0" err="1">
                <a:solidFill>
                  <a:srgbClr val="0033CC"/>
                </a:solidFill>
                <a:latin typeface="Arial Rounded MT Bold" panose="020F0704030504030204" pitchFamily="34" charset="0"/>
              </a:rPr>
              <a:t>kouè</a:t>
            </a:r>
            <a:r>
              <a:rPr lang="fr-FR" sz="3600" dirty="0">
                <a:solidFill>
                  <a:srgbClr val="0033CC"/>
                </a:solidFill>
                <a:latin typeface="Arial Rounded MT Bold" panose="020F0704030504030204" pitchFamily="34" charset="0"/>
              </a:rPr>
              <a:t>,.</a:t>
            </a:r>
            <a:endParaRPr lang="en-US" sz="3600" dirty="0">
              <a:solidFill>
                <a:srgbClr val="0033CC"/>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85961420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21F567-9257-B633-4F13-51B159F1331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0B8C2FA-BE95-F904-E795-A5B3A4FF773D}"/>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marL="0" indent="0" algn="ctr">
              <a:buNone/>
            </a:pPr>
            <a:r>
              <a:rPr lang="fr-FR" dirty="0">
                <a:latin typeface="Arial Rounded MT Bold" panose="020F0704030504030204" pitchFamily="34" charset="0"/>
              </a:rPr>
              <a:t>2.</a:t>
            </a:r>
            <a:endParaRPr lang="en-US" dirty="0">
              <a:latin typeface="Arial Rounded MT Bold" panose="020F0704030504030204" pitchFamily="34" charset="0"/>
            </a:endParaRPr>
          </a:p>
          <a:p>
            <a:pPr marL="0" indent="0" algn="ctr">
              <a:buNone/>
            </a:pPr>
            <a:r>
              <a:rPr lang="fr-FR" sz="3600" dirty="0" err="1">
                <a:latin typeface="Arial Rounded MT Bold" panose="020F0704030504030204" pitchFamily="34" charset="0"/>
              </a:rPr>
              <a:t>Lonbraj</a:t>
            </a:r>
            <a:r>
              <a:rPr lang="fr-FR" sz="3600" dirty="0">
                <a:latin typeface="Arial Rounded MT Bold" panose="020F0704030504030204" pitchFamily="34" charset="0"/>
              </a:rPr>
              <a:t> </a:t>
            </a:r>
            <a:r>
              <a:rPr lang="fr-FR" sz="3600" dirty="0" err="1">
                <a:latin typeface="Arial Rounded MT Bold" panose="020F0704030504030204" pitchFamily="34" charset="0"/>
              </a:rPr>
              <a:t>ki</a:t>
            </a:r>
            <a:r>
              <a:rPr lang="fr-FR" sz="3600" dirty="0">
                <a:latin typeface="Arial Rounded MT Bold" panose="020F0704030504030204" pitchFamily="34" charset="0"/>
              </a:rPr>
              <a:t> va </a:t>
            </a:r>
            <a:r>
              <a:rPr lang="fr-FR" sz="3600" dirty="0" err="1">
                <a:latin typeface="Arial Rounded MT Bold" panose="020F0704030504030204" pitchFamily="34" charset="0"/>
              </a:rPr>
              <a:t>parèt</a:t>
            </a:r>
            <a:r>
              <a:rPr lang="fr-FR" sz="3600" dirty="0">
                <a:latin typeface="Arial Rounded MT Bold" panose="020F0704030504030204" pitchFamily="34" charset="0"/>
              </a:rPr>
              <a:t>,</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Tout </a:t>
            </a:r>
            <a:r>
              <a:rPr lang="fr-FR" sz="3600" dirty="0" err="1">
                <a:latin typeface="Arial Rounded MT Bold" panose="020F0704030504030204" pitchFamily="34" charset="0"/>
              </a:rPr>
              <a:t>nuaj</a:t>
            </a:r>
            <a:r>
              <a:rPr lang="fr-FR" sz="3600" dirty="0">
                <a:latin typeface="Arial Rounded MT Bold" panose="020F0704030504030204" pitchFamily="34" charset="0"/>
              </a:rPr>
              <a:t> ka nan </a:t>
            </a:r>
            <a:r>
              <a:rPr lang="fr-FR" sz="3600" dirty="0" err="1">
                <a:latin typeface="Arial Rounded MT Bold" panose="020F0704030504030204" pitchFamily="34" charset="0"/>
              </a:rPr>
              <a:t>sièl</a:t>
            </a:r>
            <a:r>
              <a:rPr lang="fr-FR" sz="3600" dirty="0">
                <a:latin typeface="Arial Rounded MT Bold" panose="020F0704030504030204" pitchFamily="34" charset="0"/>
              </a:rPr>
              <a:t> la,</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Souri </a:t>
            </a:r>
            <a:r>
              <a:rPr lang="fr-FR" sz="3600" dirty="0" err="1">
                <a:latin typeface="Arial Rounded MT Bold" panose="020F0704030504030204" pitchFamily="34" charset="0"/>
              </a:rPr>
              <a:t>Jézu</a:t>
            </a:r>
            <a:r>
              <a:rPr lang="fr-FR" sz="3600" dirty="0">
                <a:latin typeface="Arial Rounded MT Bold" panose="020F0704030504030204" pitchFamily="34" charset="0"/>
              </a:rPr>
              <a:t> va </a:t>
            </a:r>
            <a:r>
              <a:rPr lang="fr-FR" sz="3600" dirty="0" err="1">
                <a:latin typeface="Arial Rounded MT Bold" panose="020F0704030504030204" pitchFamily="34" charset="0"/>
              </a:rPr>
              <a:t>fè</a:t>
            </a:r>
            <a:r>
              <a:rPr lang="fr-FR" sz="3600" dirty="0">
                <a:latin typeface="Arial Rounded MT Bold" panose="020F0704030504030204" pitchFamily="34" charset="0"/>
              </a:rPr>
              <a:t>-I </a:t>
            </a:r>
            <a:r>
              <a:rPr lang="fr-FR" sz="3600" dirty="0" err="1">
                <a:latin typeface="Arial Rounded MT Bold" panose="020F0704030504030204" pitchFamily="34" charset="0"/>
              </a:rPr>
              <a:t>disparèt</a:t>
            </a:r>
            <a:r>
              <a:rPr lang="fr-FR" sz="3600" dirty="0">
                <a:latin typeface="Arial Rounded MT Bold" panose="020F0704030504030204" pitchFamily="34" charset="0"/>
              </a:rPr>
              <a:t>;</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Pa gnou </a:t>
            </a:r>
            <a:r>
              <a:rPr lang="fr-FR" sz="3600" dirty="0" err="1">
                <a:latin typeface="Arial Rounded MT Bold" panose="020F0704030504030204" pitchFamily="34" charset="0"/>
              </a:rPr>
              <a:t>dout</a:t>
            </a:r>
            <a:r>
              <a:rPr lang="fr-FR" sz="3600" dirty="0">
                <a:latin typeface="Arial Rounded MT Bold" panose="020F0704030504030204" pitchFamily="34" charset="0"/>
              </a:rPr>
              <a:t>, </a:t>
            </a:r>
            <a:r>
              <a:rPr lang="fr-FR" sz="3600" dirty="0" err="1">
                <a:latin typeface="Arial Rounded MT Bold" panose="020F0704030504030204" pitchFamily="34" charset="0"/>
              </a:rPr>
              <a:t>pa</a:t>
            </a:r>
            <a:r>
              <a:rPr lang="fr-FR" sz="3600" dirty="0">
                <a:latin typeface="Arial Rounded MT Bold" panose="020F0704030504030204" pitchFamily="34" charset="0"/>
              </a:rPr>
              <a:t> gnou </a:t>
            </a:r>
            <a:r>
              <a:rPr lang="fr-FR" sz="3600" dirty="0" err="1">
                <a:latin typeface="Arial Rounded MT Bold" panose="020F0704030504030204" pitchFamily="34" charset="0"/>
              </a:rPr>
              <a:t>pè</a:t>
            </a:r>
            <a:r>
              <a:rPr lang="fr-FR" sz="3600" dirty="0">
                <a:latin typeface="Arial Rounded MT Bold" panose="020F0704030504030204" pitchFamily="34" charset="0"/>
              </a:rPr>
              <a:t>,</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Ni </a:t>
            </a:r>
            <a:r>
              <a:rPr lang="fr-FR" sz="3600" dirty="0" err="1">
                <a:latin typeface="Arial Rounded MT Bold" panose="020F0704030504030204" pitchFamily="34" charset="0"/>
              </a:rPr>
              <a:t>soupi</a:t>
            </a:r>
            <a:r>
              <a:rPr lang="fr-FR" sz="3600" dirty="0">
                <a:latin typeface="Arial Rounded MT Bold" panose="020F0704030504030204" pitchFamily="34" charset="0"/>
              </a:rPr>
              <a:t>, ni gnou </a:t>
            </a:r>
            <a:r>
              <a:rPr lang="fr-FR" sz="3600" dirty="0" err="1">
                <a:latin typeface="Arial Rounded MT Bold" panose="020F0704030504030204" pitchFamily="34" charset="0"/>
              </a:rPr>
              <a:t>kri</a:t>
            </a:r>
            <a:r>
              <a:rPr lang="fr-FR" sz="3600" dirty="0">
                <a:latin typeface="Arial Rounded MT Bold" panose="020F0704030504030204" pitchFamily="34" charset="0"/>
              </a:rPr>
              <a:t>,</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Ka </a:t>
            </a:r>
            <a:r>
              <a:rPr lang="fr-FR" sz="3600" dirty="0" err="1">
                <a:latin typeface="Arial Rounded MT Bold" panose="020F0704030504030204" pitchFamily="34" charset="0"/>
              </a:rPr>
              <a:t>rété</a:t>
            </a:r>
            <a:r>
              <a:rPr lang="fr-FR" sz="3600" dirty="0">
                <a:latin typeface="Arial Rounded MT Bold" panose="020F0704030504030204" pitchFamily="34" charset="0"/>
              </a:rPr>
              <a:t> </a:t>
            </a:r>
            <a:r>
              <a:rPr lang="fr-FR" sz="3600" dirty="0" err="1">
                <a:latin typeface="Arial Rounded MT Bold" panose="020F0704030504030204" pitchFamily="34" charset="0"/>
              </a:rPr>
              <a:t>lè</a:t>
            </a:r>
            <a:r>
              <a:rPr lang="fr-FR" sz="3600" dirty="0">
                <a:latin typeface="Arial Rounded MT Bold" panose="020F0704030504030204" pitchFamily="34" charset="0"/>
              </a:rPr>
              <a:t> </a:t>
            </a:r>
            <a:r>
              <a:rPr lang="fr-FR" sz="3600" dirty="0" err="1">
                <a:latin typeface="Arial Rounded MT Bold" panose="020F0704030504030204" pitchFamily="34" charset="0"/>
              </a:rPr>
              <a:t>nou</a:t>
            </a:r>
            <a:r>
              <a:rPr lang="fr-FR" sz="3600" dirty="0">
                <a:latin typeface="Arial Rounded MT Bold" panose="020F0704030504030204" pitchFamily="34" charset="0"/>
              </a:rPr>
              <a:t> obéi-</a:t>
            </a:r>
            <a:r>
              <a:rPr lang="fr-FR" sz="3600" dirty="0" err="1">
                <a:latin typeface="Arial Rounded MT Bold" panose="020F0704030504030204" pitchFamily="34" charset="0"/>
              </a:rPr>
              <a:t>kouè</a:t>
            </a:r>
            <a:r>
              <a:rPr lang="fr-FR" sz="3600" dirty="0">
                <a:latin typeface="Arial Rounded MT Bold" panose="020F0704030504030204" pitchFamily="34" charset="0"/>
              </a:rPr>
              <a:t>.</a:t>
            </a:r>
            <a:endParaRPr lang="en-US" sz="3600" dirty="0">
              <a:latin typeface="Arial Rounded MT Bold" panose="020F0704030504030204" pitchFamily="34" charset="0"/>
            </a:endParaRPr>
          </a:p>
          <a:p>
            <a:pPr marL="0" indent="0" algn="ctr">
              <a:buNone/>
            </a:pPr>
            <a:r>
              <a:rPr lang="fr-FR" sz="3600" dirty="0">
                <a:solidFill>
                  <a:srgbClr val="0033CC"/>
                </a:solidFill>
                <a:latin typeface="Arial Rounded MT Bold" panose="020F0704030504030204" pitchFamily="34" charset="0"/>
              </a:rPr>
              <a:t>Kè:</a:t>
            </a:r>
            <a:endParaRPr lang="en-US" sz="3600" dirty="0">
              <a:solidFill>
                <a:srgbClr val="0033CC"/>
              </a:solidFill>
              <a:latin typeface="Arial Rounded MT Bold" panose="020F0704030504030204" pitchFamily="34" charset="0"/>
            </a:endParaRPr>
          </a:p>
          <a:p>
            <a:pPr marL="0" indent="0" algn="ctr">
              <a:buNone/>
            </a:pPr>
            <a:r>
              <a:rPr lang="fr-FR" sz="3600" dirty="0">
                <a:solidFill>
                  <a:srgbClr val="0033CC"/>
                </a:solidFill>
                <a:latin typeface="Arial Rounded MT Bold" panose="020F0704030504030204" pitchFamily="34" charset="0"/>
              </a:rPr>
              <a:t>Obéi -</a:t>
            </a:r>
            <a:r>
              <a:rPr lang="fr-FR" sz="3600" dirty="0" err="1">
                <a:solidFill>
                  <a:srgbClr val="0033CC"/>
                </a:solidFill>
                <a:latin typeface="Arial Rounded MT Bold" panose="020F0704030504030204" pitchFamily="34" charset="0"/>
              </a:rPr>
              <a:t>kouè</a:t>
            </a:r>
            <a:r>
              <a:rPr lang="fr-FR" sz="3600" dirty="0">
                <a:solidFill>
                  <a:srgbClr val="0033CC"/>
                </a:solidFill>
                <a:latin typeface="Arial Rounded MT Bold" panose="020F0704030504030204" pitchFamily="34" charset="0"/>
              </a:rPr>
              <a:t>, Se </a:t>
            </a:r>
            <a:r>
              <a:rPr lang="fr-FR" sz="3600" dirty="0" err="1">
                <a:solidFill>
                  <a:srgbClr val="0033CC"/>
                </a:solidFill>
                <a:latin typeface="Arial Rounded MT Bold" panose="020F0704030504030204" pitchFamily="34" charset="0"/>
              </a:rPr>
              <a:t>tou</a:t>
            </a:r>
            <a:r>
              <a:rPr lang="fr-FR" sz="3600" dirty="0">
                <a:solidFill>
                  <a:srgbClr val="0033CC"/>
                </a:solidFill>
                <a:latin typeface="Arial Rounded MT Bold" panose="020F0704030504030204" pitchFamily="34" charset="0"/>
              </a:rPr>
              <a:t> sa pou </a:t>
            </a:r>
            <a:r>
              <a:rPr lang="fr-FR" sz="3600" dirty="0" err="1">
                <a:solidFill>
                  <a:srgbClr val="0033CC"/>
                </a:solidFill>
                <a:latin typeface="Arial Rounded MT Bold" panose="020F0704030504030204" pitchFamily="34" charset="0"/>
              </a:rPr>
              <a:t>nou</a:t>
            </a:r>
            <a:r>
              <a:rPr lang="fr-FR" sz="3600" dirty="0">
                <a:solidFill>
                  <a:srgbClr val="0033CC"/>
                </a:solidFill>
                <a:latin typeface="Arial Rounded MT Bold" panose="020F0704030504030204" pitchFamily="34" charset="0"/>
              </a:rPr>
              <a:t> </a:t>
            </a:r>
            <a:r>
              <a:rPr lang="fr-FR" sz="3600" dirty="0" err="1">
                <a:solidFill>
                  <a:srgbClr val="0033CC"/>
                </a:solidFill>
                <a:latin typeface="Arial Rounded MT Bold" panose="020F0704030504030204" pitchFamily="34" charset="0"/>
              </a:rPr>
              <a:t>fè</a:t>
            </a:r>
            <a:r>
              <a:rPr lang="fr-FR" sz="3600" dirty="0">
                <a:solidFill>
                  <a:srgbClr val="0033CC"/>
                </a:solidFill>
                <a:latin typeface="Arial Rounded MT Bold" panose="020F0704030504030204" pitchFamily="34" charset="0"/>
              </a:rPr>
              <a:t> ,</a:t>
            </a:r>
            <a:endParaRPr lang="en-US" sz="3600" dirty="0">
              <a:solidFill>
                <a:srgbClr val="0033CC"/>
              </a:solidFill>
              <a:latin typeface="Arial Rounded MT Bold" panose="020F0704030504030204" pitchFamily="34" charset="0"/>
            </a:endParaRPr>
          </a:p>
          <a:p>
            <a:pPr marL="0" indent="0" algn="ctr">
              <a:buNone/>
            </a:pPr>
            <a:r>
              <a:rPr lang="fr-FR" sz="3600" dirty="0">
                <a:solidFill>
                  <a:srgbClr val="0033CC"/>
                </a:solidFill>
                <a:latin typeface="Arial Rounded MT Bold" panose="020F0704030504030204" pitchFamily="34" charset="0"/>
              </a:rPr>
              <a:t>Pou ou </a:t>
            </a:r>
            <a:r>
              <a:rPr lang="fr-FR" sz="3600" dirty="0" err="1">
                <a:solidFill>
                  <a:srgbClr val="0033CC"/>
                </a:solidFill>
                <a:latin typeface="Arial Rounded MT Bold" panose="020F0704030504030204" pitchFamily="34" charset="0"/>
              </a:rPr>
              <a:t>kontan</a:t>
            </a:r>
            <a:r>
              <a:rPr lang="fr-FR" sz="3600" dirty="0">
                <a:solidFill>
                  <a:srgbClr val="0033CC"/>
                </a:solidFill>
                <a:latin typeface="Arial Rounded MT Bold" panose="020F0704030504030204" pitchFamily="34" charset="0"/>
              </a:rPr>
              <a:t> nan </a:t>
            </a:r>
            <a:r>
              <a:rPr lang="fr-FR" sz="3600" dirty="0" err="1">
                <a:solidFill>
                  <a:srgbClr val="0033CC"/>
                </a:solidFill>
                <a:latin typeface="Arial Rounded MT Bold" panose="020F0704030504030204" pitchFamily="34" charset="0"/>
              </a:rPr>
              <a:t>Jézu</a:t>
            </a:r>
            <a:r>
              <a:rPr lang="fr-FR" sz="3600" dirty="0">
                <a:solidFill>
                  <a:srgbClr val="0033CC"/>
                </a:solidFill>
                <a:latin typeface="Arial Rounded MT Bold" panose="020F0704030504030204" pitchFamily="34" charset="0"/>
              </a:rPr>
              <a:t>,</a:t>
            </a:r>
            <a:endParaRPr lang="en-US" sz="3600" dirty="0">
              <a:solidFill>
                <a:srgbClr val="0033CC"/>
              </a:solidFill>
              <a:latin typeface="Arial Rounded MT Bold" panose="020F0704030504030204" pitchFamily="34" charset="0"/>
            </a:endParaRPr>
          </a:p>
          <a:p>
            <a:pPr marL="0" indent="0" algn="ctr">
              <a:buNone/>
            </a:pPr>
            <a:r>
              <a:rPr lang="fr-FR" sz="3600" dirty="0">
                <a:solidFill>
                  <a:srgbClr val="0033CC"/>
                </a:solidFill>
                <a:latin typeface="Arial Rounded MT Bold" panose="020F0704030504030204" pitchFamily="34" charset="0"/>
              </a:rPr>
              <a:t>Sé pou obéi </a:t>
            </a:r>
            <a:r>
              <a:rPr lang="fr-FR" sz="3600" dirty="0" err="1">
                <a:solidFill>
                  <a:srgbClr val="0033CC"/>
                </a:solidFill>
                <a:latin typeface="Arial Rounded MT Bold" panose="020F0704030504030204" pitchFamily="34" charset="0"/>
              </a:rPr>
              <a:t>kouè</a:t>
            </a:r>
            <a:r>
              <a:rPr lang="fr-FR" sz="3600" dirty="0">
                <a:solidFill>
                  <a:srgbClr val="0033CC"/>
                </a:solidFill>
                <a:latin typeface="Arial Rounded MT Bold" panose="020F0704030504030204" pitchFamily="34" charset="0"/>
              </a:rPr>
              <a:t>,.</a:t>
            </a:r>
            <a:endParaRPr lang="en-US" sz="3600" dirty="0">
              <a:solidFill>
                <a:srgbClr val="0033CC"/>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95115697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E13289-FA3E-376B-830C-C0445FD70D4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7CC002D-6B56-7CDC-07B1-61BC821C0AF3}"/>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marL="0" indent="0" algn="ctr">
              <a:buNone/>
            </a:pPr>
            <a:r>
              <a:rPr lang="fr-FR" dirty="0">
                <a:latin typeface="Arial Rounded MT Bold" panose="020F0704030504030204" pitchFamily="34" charset="0"/>
              </a:rPr>
              <a:t>3.</a:t>
            </a:r>
            <a:endParaRPr lang="en-US" dirty="0">
              <a:latin typeface="Arial Rounded MT Bold" panose="020F0704030504030204" pitchFamily="34" charset="0"/>
            </a:endParaRPr>
          </a:p>
          <a:p>
            <a:pPr marL="0" indent="0" algn="ctr">
              <a:buNone/>
            </a:pPr>
            <a:r>
              <a:rPr lang="fr-FR" sz="3600" dirty="0">
                <a:latin typeface="Arial Rounded MT Bold" panose="020F0704030504030204" pitchFamily="34" charset="0"/>
              </a:rPr>
              <a:t>Nou pap </a:t>
            </a:r>
            <a:r>
              <a:rPr lang="fr-FR" sz="3600" dirty="0" err="1">
                <a:latin typeface="Arial Rounded MT Bold" panose="020F0704030504030204" pitchFamily="34" charset="0"/>
              </a:rPr>
              <a:t>poté</a:t>
            </a:r>
            <a:r>
              <a:rPr lang="fr-FR" sz="3600" dirty="0">
                <a:latin typeface="Arial Rounded MT Bold" panose="020F0704030504030204" pitchFamily="34" charset="0"/>
              </a:rPr>
              <a:t> gnon </a:t>
            </a:r>
            <a:r>
              <a:rPr lang="fr-FR" sz="3600" dirty="0" err="1">
                <a:latin typeface="Arial Rounded MT Bold" panose="020F0704030504030204" pitchFamily="34" charset="0"/>
              </a:rPr>
              <a:t>chaj</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Pou </a:t>
            </a:r>
            <a:r>
              <a:rPr lang="fr-FR" sz="3600" dirty="0" err="1">
                <a:latin typeface="Arial Rounded MT Bold" panose="020F0704030504030204" pitchFamily="34" charset="0"/>
              </a:rPr>
              <a:t>Ié</a:t>
            </a:r>
            <a:r>
              <a:rPr lang="fr-FR" sz="3600" dirty="0">
                <a:latin typeface="Arial Rounded MT Bold" panose="020F0704030504030204" pitchFamily="34" charset="0"/>
              </a:rPr>
              <a:t> </a:t>
            </a:r>
            <a:r>
              <a:rPr lang="fr-FR" sz="3600" dirty="0" err="1">
                <a:latin typeface="Arial Rounded MT Bold" panose="020F0704030504030204" pitchFamily="34" charset="0"/>
              </a:rPr>
              <a:t>zot</a:t>
            </a:r>
            <a:r>
              <a:rPr lang="fr-FR" sz="3600" dirty="0">
                <a:latin typeface="Arial Rounded MT Bold" panose="020F0704030504030204" pitchFamily="34" charset="0"/>
              </a:rPr>
              <a:t> </a:t>
            </a:r>
            <a:r>
              <a:rPr lang="fr-FR" sz="3600" dirty="0" err="1">
                <a:latin typeface="Arial Rounded MT Bold" panose="020F0704030504030204" pitchFamily="34" charset="0"/>
              </a:rPr>
              <a:t>kap</a:t>
            </a:r>
            <a:r>
              <a:rPr lang="fr-FR" sz="3600" dirty="0">
                <a:latin typeface="Arial Rounded MT Bold" panose="020F0704030504030204" pitchFamily="34" charset="0"/>
              </a:rPr>
              <a:t> </a:t>
            </a:r>
            <a:r>
              <a:rPr lang="fr-FR" sz="3600" dirty="0" err="1">
                <a:latin typeface="Arial Rounded MT Bold" panose="020F0704030504030204" pitchFamily="34" charset="0"/>
              </a:rPr>
              <a:t>soufri</a:t>
            </a:r>
            <a:r>
              <a:rPr lang="fr-FR" sz="3600" dirty="0">
                <a:latin typeface="Arial Rounded MT Bold" panose="020F0704030504030204" pitchFamily="34" charset="0"/>
              </a:rPr>
              <a:t>,</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San </a:t>
            </a:r>
            <a:r>
              <a:rPr lang="fr-FR" sz="3600" dirty="0" err="1">
                <a:latin typeface="Arial Rounded MT Bold" panose="020F0704030504030204" pitchFamily="34" charset="0"/>
              </a:rPr>
              <a:t>Jézu</a:t>
            </a:r>
            <a:r>
              <a:rPr lang="fr-FR" sz="3600" dirty="0">
                <a:latin typeface="Arial Rounded MT Bold" panose="020F0704030504030204" pitchFamily="34" charset="0"/>
              </a:rPr>
              <a:t> </a:t>
            </a:r>
            <a:r>
              <a:rPr lang="fr-FR" sz="3600" dirty="0" err="1">
                <a:latin typeface="Arial Rounded MT Bold" panose="020F0704030504030204" pitchFamily="34" charset="0"/>
              </a:rPr>
              <a:t>pa</a:t>
            </a:r>
            <a:r>
              <a:rPr lang="fr-FR" sz="3600" dirty="0">
                <a:latin typeface="Arial Rounded MT Bold" panose="020F0704030504030204" pitchFamily="34" charset="0"/>
              </a:rPr>
              <a:t> béni </a:t>
            </a:r>
            <a:r>
              <a:rPr lang="fr-FR" sz="3600" dirty="0" err="1">
                <a:latin typeface="Arial Rounded MT Bold" panose="020F0704030504030204" pitchFamily="34" charset="0"/>
              </a:rPr>
              <a:t>nou</a:t>
            </a:r>
            <a:r>
              <a:rPr lang="fr-FR" sz="3600" dirty="0">
                <a:latin typeface="Arial Rounded MT Bold" panose="020F0704030504030204" pitchFamily="34" charset="0"/>
              </a:rPr>
              <a:t> pou sa.</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Nou pap subi gnou </a:t>
            </a:r>
            <a:r>
              <a:rPr lang="fr-FR" sz="3600" dirty="0" err="1">
                <a:latin typeface="Arial Rounded MT Bold" panose="020F0704030504030204" pitchFamily="34" charset="0"/>
              </a:rPr>
              <a:t>pèd</a:t>
            </a:r>
            <a:r>
              <a:rPr lang="fr-FR" sz="3600" dirty="0">
                <a:latin typeface="Arial Rounded MT Bold" panose="020F0704030504030204" pitchFamily="34" charset="0"/>
              </a:rPr>
              <a:t>,</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Nou pap </a:t>
            </a:r>
            <a:r>
              <a:rPr lang="fr-FR" sz="3600" dirty="0" err="1">
                <a:latin typeface="Arial Rounded MT Bold" panose="020F0704030504030204" pitchFamily="34" charset="0"/>
              </a:rPr>
              <a:t>poté</a:t>
            </a:r>
            <a:r>
              <a:rPr lang="fr-FR" sz="3600" dirty="0">
                <a:latin typeface="Arial Rounded MT Bold" panose="020F0704030504030204" pitchFamily="34" charset="0"/>
              </a:rPr>
              <a:t> gnou </a:t>
            </a:r>
            <a:r>
              <a:rPr lang="fr-FR" sz="3600" dirty="0" err="1">
                <a:latin typeface="Arial Rounded MT Bold" panose="020F0704030504030204" pitchFamily="34" charset="0"/>
              </a:rPr>
              <a:t>koua</a:t>
            </a:r>
            <a:r>
              <a:rPr lang="fr-FR" sz="3600" dirty="0">
                <a:latin typeface="Arial Rounded MT Bold" panose="020F0704030504030204" pitchFamily="34" charset="0"/>
              </a:rPr>
              <a:t>,</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San n-</a:t>
            </a:r>
            <a:r>
              <a:rPr lang="fr-FR" sz="3600" dirty="0" err="1">
                <a:latin typeface="Arial Rounded MT Bold" panose="020F0704030504030204" pitchFamily="34" charset="0"/>
              </a:rPr>
              <a:t>pa</a:t>
            </a:r>
            <a:r>
              <a:rPr lang="fr-FR" sz="3600" dirty="0">
                <a:latin typeface="Arial Rounded MT Bold" panose="020F0704030504030204" pitchFamily="34" charset="0"/>
              </a:rPr>
              <a:t> béni, si-.n </a:t>
            </a:r>
            <a:r>
              <a:rPr lang="fr-FR" sz="3600" dirty="0" err="1">
                <a:latin typeface="Arial Rounded MT Bold" panose="020F0704030504030204" pitchFamily="34" charset="0"/>
              </a:rPr>
              <a:t>obeyi-kouè</a:t>
            </a:r>
            <a:r>
              <a:rPr lang="fr-FR" sz="3600" dirty="0">
                <a:latin typeface="Arial Rounded MT Bold" panose="020F0704030504030204" pitchFamily="34" charset="0"/>
              </a:rPr>
              <a:t>.</a:t>
            </a:r>
            <a:endParaRPr lang="en-US" sz="3600" dirty="0">
              <a:latin typeface="Arial Rounded MT Bold" panose="020F0704030504030204" pitchFamily="34" charset="0"/>
            </a:endParaRPr>
          </a:p>
          <a:p>
            <a:pPr marL="0" indent="0" algn="ctr">
              <a:buNone/>
            </a:pPr>
            <a:r>
              <a:rPr lang="fr-FR" sz="3600" dirty="0">
                <a:solidFill>
                  <a:srgbClr val="0033CC"/>
                </a:solidFill>
                <a:latin typeface="Arial Rounded MT Bold" panose="020F0704030504030204" pitchFamily="34" charset="0"/>
              </a:rPr>
              <a:t>Kè:</a:t>
            </a:r>
            <a:endParaRPr lang="en-US" sz="3600" dirty="0">
              <a:solidFill>
                <a:srgbClr val="0033CC"/>
              </a:solidFill>
              <a:latin typeface="Arial Rounded MT Bold" panose="020F0704030504030204" pitchFamily="34" charset="0"/>
            </a:endParaRPr>
          </a:p>
          <a:p>
            <a:pPr marL="0" indent="0" algn="ctr">
              <a:buNone/>
            </a:pPr>
            <a:r>
              <a:rPr lang="fr-FR" sz="3600" dirty="0">
                <a:solidFill>
                  <a:srgbClr val="0033CC"/>
                </a:solidFill>
                <a:latin typeface="Arial Rounded MT Bold" panose="020F0704030504030204" pitchFamily="34" charset="0"/>
              </a:rPr>
              <a:t>Obéi -</a:t>
            </a:r>
            <a:r>
              <a:rPr lang="fr-FR" sz="3600" dirty="0" err="1">
                <a:solidFill>
                  <a:srgbClr val="0033CC"/>
                </a:solidFill>
                <a:latin typeface="Arial Rounded MT Bold" panose="020F0704030504030204" pitchFamily="34" charset="0"/>
              </a:rPr>
              <a:t>kouè</a:t>
            </a:r>
            <a:r>
              <a:rPr lang="fr-FR" sz="3600" dirty="0">
                <a:solidFill>
                  <a:srgbClr val="0033CC"/>
                </a:solidFill>
                <a:latin typeface="Arial Rounded MT Bold" panose="020F0704030504030204" pitchFamily="34" charset="0"/>
              </a:rPr>
              <a:t>, Se </a:t>
            </a:r>
            <a:r>
              <a:rPr lang="fr-FR" sz="3600" dirty="0" err="1">
                <a:solidFill>
                  <a:srgbClr val="0033CC"/>
                </a:solidFill>
                <a:latin typeface="Arial Rounded MT Bold" panose="020F0704030504030204" pitchFamily="34" charset="0"/>
              </a:rPr>
              <a:t>tou</a:t>
            </a:r>
            <a:r>
              <a:rPr lang="fr-FR" sz="3600" dirty="0">
                <a:solidFill>
                  <a:srgbClr val="0033CC"/>
                </a:solidFill>
                <a:latin typeface="Arial Rounded MT Bold" panose="020F0704030504030204" pitchFamily="34" charset="0"/>
              </a:rPr>
              <a:t> sa pou </a:t>
            </a:r>
            <a:r>
              <a:rPr lang="fr-FR" sz="3600" dirty="0" err="1">
                <a:solidFill>
                  <a:srgbClr val="0033CC"/>
                </a:solidFill>
                <a:latin typeface="Arial Rounded MT Bold" panose="020F0704030504030204" pitchFamily="34" charset="0"/>
              </a:rPr>
              <a:t>nou</a:t>
            </a:r>
            <a:r>
              <a:rPr lang="fr-FR" sz="3600" dirty="0">
                <a:solidFill>
                  <a:srgbClr val="0033CC"/>
                </a:solidFill>
                <a:latin typeface="Arial Rounded MT Bold" panose="020F0704030504030204" pitchFamily="34" charset="0"/>
              </a:rPr>
              <a:t> </a:t>
            </a:r>
            <a:r>
              <a:rPr lang="fr-FR" sz="3600" dirty="0" err="1">
                <a:solidFill>
                  <a:srgbClr val="0033CC"/>
                </a:solidFill>
                <a:latin typeface="Arial Rounded MT Bold" panose="020F0704030504030204" pitchFamily="34" charset="0"/>
              </a:rPr>
              <a:t>fè</a:t>
            </a:r>
            <a:r>
              <a:rPr lang="fr-FR" sz="3600" dirty="0">
                <a:solidFill>
                  <a:srgbClr val="0033CC"/>
                </a:solidFill>
                <a:latin typeface="Arial Rounded MT Bold" panose="020F0704030504030204" pitchFamily="34" charset="0"/>
              </a:rPr>
              <a:t> ,</a:t>
            </a:r>
            <a:endParaRPr lang="en-US" sz="3600" dirty="0">
              <a:solidFill>
                <a:srgbClr val="0033CC"/>
              </a:solidFill>
              <a:latin typeface="Arial Rounded MT Bold" panose="020F0704030504030204" pitchFamily="34" charset="0"/>
            </a:endParaRPr>
          </a:p>
          <a:p>
            <a:pPr marL="0" indent="0" algn="ctr">
              <a:buNone/>
            </a:pPr>
            <a:r>
              <a:rPr lang="fr-FR" sz="3600" dirty="0">
                <a:solidFill>
                  <a:srgbClr val="0033CC"/>
                </a:solidFill>
                <a:latin typeface="Arial Rounded MT Bold" panose="020F0704030504030204" pitchFamily="34" charset="0"/>
              </a:rPr>
              <a:t>Pou ou </a:t>
            </a:r>
            <a:r>
              <a:rPr lang="fr-FR" sz="3600" dirty="0" err="1">
                <a:solidFill>
                  <a:srgbClr val="0033CC"/>
                </a:solidFill>
                <a:latin typeface="Arial Rounded MT Bold" panose="020F0704030504030204" pitchFamily="34" charset="0"/>
              </a:rPr>
              <a:t>kontan</a:t>
            </a:r>
            <a:r>
              <a:rPr lang="fr-FR" sz="3600" dirty="0">
                <a:solidFill>
                  <a:srgbClr val="0033CC"/>
                </a:solidFill>
                <a:latin typeface="Arial Rounded MT Bold" panose="020F0704030504030204" pitchFamily="34" charset="0"/>
              </a:rPr>
              <a:t> nan </a:t>
            </a:r>
            <a:r>
              <a:rPr lang="fr-FR" sz="3600" dirty="0" err="1">
                <a:solidFill>
                  <a:srgbClr val="0033CC"/>
                </a:solidFill>
                <a:latin typeface="Arial Rounded MT Bold" panose="020F0704030504030204" pitchFamily="34" charset="0"/>
              </a:rPr>
              <a:t>Jézu</a:t>
            </a:r>
            <a:r>
              <a:rPr lang="fr-FR" sz="3600" dirty="0">
                <a:solidFill>
                  <a:srgbClr val="0033CC"/>
                </a:solidFill>
                <a:latin typeface="Arial Rounded MT Bold" panose="020F0704030504030204" pitchFamily="34" charset="0"/>
              </a:rPr>
              <a:t>,</a:t>
            </a:r>
            <a:endParaRPr lang="en-US" sz="3600" dirty="0">
              <a:solidFill>
                <a:srgbClr val="0033CC"/>
              </a:solidFill>
              <a:latin typeface="Arial Rounded MT Bold" panose="020F0704030504030204" pitchFamily="34" charset="0"/>
            </a:endParaRPr>
          </a:p>
          <a:p>
            <a:pPr marL="0" indent="0" algn="ctr">
              <a:buNone/>
            </a:pPr>
            <a:r>
              <a:rPr lang="fr-FR" sz="3600" dirty="0">
                <a:solidFill>
                  <a:srgbClr val="0033CC"/>
                </a:solidFill>
                <a:latin typeface="Arial Rounded MT Bold" panose="020F0704030504030204" pitchFamily="34" charset="0"/>
              </a:rPr>
              <a:t>Sé pou obéi </a:t>
            </a:r>
            <a:r>
              <a:rPr lang="fr-FR" sz="3600" dirty="0" err="1">
                <a:solidFill>
                  <a:srgbClr val="0033CC"/>
                </a:solidFill>
                <a:latin typeface="Arial Rounded MT Bold" panose="020F0704030504030204" pitchFamily="34" charset="0"/>
              </a:rPr>
              <a:t>kouè</a:t>
            </a:r>
            <a:r>
              <a:rPr lang="fr-FR" sz="3600" dirty="0">
                <a:solidFill>
                  <a:srgbClr val="0033CC"/>
                </a:solidFill>
                <a:latin typeface="Arial Rounded MT Bold" panose="020F0704030504030204" pitchFamily="34" charset="0"/>
              </a:rPr>
              <a:t>,.</a:t>
            </a:r>
            <a:endParaRPr lang="en-US" sz="3600" dirty="0">
              <a:solidFill>
                <a:srgbClr val="0033CC"/>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422000091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EB81A1-989B-7D9D-99A0-F6C7E0DE29C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7D49EA6-E2D2-0369-E11D-486C453866E0}"/>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marL="0" indent="0" algn="ctr">
              <a:buNone/>
            </a:pPr>
            <a:r>
              <a:rPr lang="fr-FR" dirty="0">
                <a:latin typeface="Arial Rounded MT Bold" panose="020F0704030504030204" pitchFamily="34" charset="0"/>
              </a:rPr>
              <a:t>4.</a:t>
            </a:r>
            <a:endParaRPr lang="en-US" dirty="0">
              <a:latin typeface="Arial Rounded MT Bold" panose="020F0704030504030204" pitchFamily="34" charset="0"/>
            </a:endParaRPr>
          </a:p>
          <a:p>
            <a:pPr marL="0" indent="0" algn="ctr">
              <a:buNone/>
            </a:pPr>
            <a:r>
              <a:rPr lang="fr-FR" sz="3600" dirty="0">
                <a:latin typeface="Arial Rounded MT Bold" panose="020F0704030504030204" pitchFamily="34" charset="0"/>
              </a:rPr>
              <a:t>Min </a:t>
            </a:r>
            <a:r>
              <a:rPr lang="fr-FR" sz="3600" dirty="0" err="1">
                <a:latin typeface="Arial Rounded MT Bold" panose="020F0704030504030204" pitchFamily="34" charset="0"/>
              </a:rPr>
              <a:t>nou</a:t>
            </a:r>
            <a:r>
              <a:rPr lang="fr-FR" sz="3600" dirty="0">
                <a:latin typeface="Arial Rounded MT Bold" panose="020F0704030504030204" pitchFamily="34" charset="0"/>
              </a:rPr>
              <a:t> </a:t>
            </a:r>
            <a:r>
              <a:rPr lang="fr-FR" sz="3600" dirty="0" err="1">
                <a:latin typeface="Arial Rounded MT Bold" panose="020F0704030504030204" pitchFamily="34" charset="0"/>
              </a:rPr>
              <a:t>pa</a:t>
            </a:r>
            <a:r>
              <a:rPr lang="fr-FR" sz="3600" dirty="0">
                <a:latin typeface="Arial Rounded MT Bold" panose="020F0704030504030204" pitchFamily="34" charset="0"/>
              </a:rPr>
              <a:t> ka </a:t>
            </a:r>
            <a:r>
              <a:rPr lang="fr-FR" sz="3600" dirty="0" err="1">
                <a:latin typeface="Arial Rounded MT Bold" panose="020F0704030504030204" pitchFamily="34" charset="0"/>
              </a:rPr>
              <a:t>konnin</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Tout </a:t>
            </a:r>
            <a:r>
              <a:rPr lang="fr-FR" sz="3600" dirty="0" err="1">
                <a:latin typeface="Arial Rounded MT Bold" panose="020F0704030504030204" pitchFamily="34" charset="0"/>
              </a:rPr>
              <a:t>mèvèy</a:t>
            </a:r>
            <a:r>
              <a:rPr lang="fr-FR" sz="3600" dirty="0">
                <a:latin typeface="Arial Rounded MT Bold" panose="020F0704030504030204" pitchFamily="34" charset="0"/>
              </a:rPr>
              <a:t> </a:t>
            </a:r>
            <a:r>
              <a:rPr lang="fr-FR" sz="3600" dirty="0" err="1">
                <a:latin typeface="Arial Rounded MT Bold" panose="020F0704030504030204" pitchFamily="34" charset="0"/>
              </a:rPr>
              <a:t>amou</a:t>
            </a:r>
            <a:r>
              <a:rPr lang="fr-FR" sz="3600" dirty="0">
                <a:latin typeface="Arial Rounded MT Bold" panose="020F0704030504030204" pitchFamily="34" charset="0"/>
              </a:rPr>
              <a:t> Li</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Avan </a:t>
            </a:r>
            <a:r>
              <a:rPr lang="fr-FR" sz="3600" dirty="0" err="1">
                <a:latin typeface="Arial Rounded MT Bold" panose="020F0704030504030204" pitchFamily="34" charset="0"/>
              </a:rPr>
              <a:t>nou</a:t>
            </a:r>
            <a:r>
              <a:rPr lang="fr-FR" sz="3600" dirty="0">
                <a:latin typeface="Arial Rounded MT Bold" panose="020F0704030504030204" pitchFamily="34" charset="0"/>
              </a:rPr>
              <a:t> </a:t>
            </a:r>
            <a:r>
              <a:rPr lang="fr-FR" sz="3600" dirty="0" err="1">
                <a:latin typeface="Arial Rounded MT Bold" panose="020F0704030504030204" pitchFamily="34" charset="0"/>
              </a:rPr>
              <a:t>konsakré</a:t>
            </a:r>
            <a:r>
              <a:rPr lang="fr-FR" sz="3600" dirty="0">
                <a:latin typeface="Arial Rounded MT Bold" panose="020F0704030504030204" pitchFamily="34" charset="0"/>
              </a:rPr>
              <a:t> tout </a:t>
            </a:r>
            <a:r>
              <a:rPr lang="fr-FR" sz="3600" dirty="0" err="1">
                <a:latin typeface="Arial Rounded MT Bold" panose="020F0704030504030204" pitchFamily="34" charset="0"/>
              </a:rPr>
              <a:t>bagay</a:t>
            </a:r>
            <a:r>
              <a:rPr lang="fr-FR" sz="3600" dirty="0">
                <a:latin typeface="Arial Rounded MT Bold" panose="020F0704030504030204" pitchFamily="34" charset="0"/>
              </a:rPr>
              <a:t>;</a:t>
            </a:r>
            <a:endParaRPr lang="en-US" sz="3600" dirty="0">
              <a:latin typeface="Arial Rounded MT Bold" panose="020F0704030504030204" pitchFamily="34" charset="0"/>
            </a:endParaRPr>
          </a:p>
          <a:p>
            <a:pPr marL="0" indent="0" algn="ctr">
              <a:buNone/>
            </a:pPr>
            <a:r>
              <a:rPr lang="fr-FR" sz="3600" dirty="0" err="1">
                <a:latin typeface="Arial Rounded MT Bold" panose="020F0704030504030204" pitchFamily="34" charset="0"/>
              </a:rPr>
              <a:t>Paské</a:t>
            </a:r>
            <a:r>
              <a:rPr lang="fr-FR" sz="3600" dirty="0">
                <a:latin typeface="Arial Rounded MT Bold" panose="020F0704030504030204" pitchFamily="34" charset="0"/>
              </a:rPr>
              <a:t> </a:t>
            </a:r>
            <a:r>
              <a:rPr lang="fr-FR" sz="3600" dirty="0" err="1">
                <a:latin typeface="Arial Rounded MT Bold" panose="020F0704030504030204" pitchFamily="34" charset="0"/>
              </a:rPr>
              <a:t>biinfè</a:t>
            </a:r>
            <a:r>
              <a:rPr lang="fr-FR" sz="3600" dirty="0">
                <a:latin typeface="Arial Rounded MT Bold" panose="020F0704030504030204" pitchFamily="34" charset="0"/>
              </a:rPr>
              <a:t> Li yo, é la joua li ban </a:t>
            </a:r>
            <a:r>
              <a:rPr lang="fr-FR" sz="3600" dirty="0" err="1">
                <a:latin typeface="Arial Rounded MT Bold" panose="020F0704030504030204" pitchFamily="34" charset="0"/>
              </a:rPr>
              <a:t>nou</a:t>
            </a:r>
            <a:r>
              <a:rPr lang="fr-FR" sz="3600" dirty="0">
                <a:latin typeface="Arial Rounded MT Bold" panose="020F0704030504030204" pitchFamily="34" charset="0"/>
              </a:rPr>
              <a:t>,</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Se pou </a:t>
            </a:r>
            <a:r>
              <a:rPr lang="fr-FR" sz="3600" dirty="0" err="1">
                <a:latin typeface="Arial Rounded MT Bold" panose="020F0704030504030204" pitchFamily="34" charset="0"/>
              </a:rPr>
              <a:t>Moun</a:t>
            </a:r>
            <a:r>
              <a:rPr lang="fr-FR" sz="3600" dirty="0">
                <a:latin typeface="Arial Rounded MT Bold" panose="020F0704030504030204" pitchFamily="34" charset="0"/>
              </a:rPr>
              <a:t> </a:t>
            </a:r>
            <a:r>
              <a:rPr lang="fr-FR" sz="3600" dirty="0" err="1">
                <a:latin typeface="Arial Rounded MT Bold" panose="020F0704030504030204" pitchFamily="34" charset="0"/>
              </a:rPr>
              <a:t>ki</a:t>
            </a:r>
            <a:r>
              <a:rPr lang="fr-FR" sz="3600" dirty="0">
                <a:latin typeface="Arial Rounded MT Bold" panose="020F0704030504030204" pitchFamily="34" charset="0"/>
              </a:rPr>
              <a:t> </a:t>
            </a:r>
            <a:r>
              <a:rPr lang="fr-FR" sz="3600" dirty="0" err="1">
                <a:latin typeface="Arial Rounded MT Bold" panose="020F0704030504030204" pitchFamily="34" charset="0"/>
              </a:rPr>
              <a:t>vIe</a:t>
            </a:r>
            <a:r>
              <a:rPr lang="fr-FR" sz="3600" dirty="0">
                <a:latin typeface="Arial Rounded MT Bold" panose="020F0704030504030204" pitchFamily="34" charset="0"/>
              </a:rPr>
              <a:t> obéi-</a:t>
            </a:r>
            <a:r>
              <a:rPr lang="fr-FR" sz="3600" dirty="0" err="1">
                <a:latin typeface="Arial Rounded MT Bold" panose="020F0704030504030204" pitchFamily="34" charset="0"/>
              </a:rPr>
              <a:t>kouè</a:t>
            </a:r>
            <a:r>
              <a:rPr lang="fr-FR" sz="3600" dirty="0">
                <a:latin typeface="Arial Rounded MT Bold" panose="020F0704030504030204" pitchFamily="34" charset="0"/>
              </a:rPr>
              <a:t>.</a:t>
            </a:r>
            <a:endParaRPr lang="en-US" sz="3600" dirty="0">
              <a:latin typeface="Arial Rounded MT Bold" panose="020F0704030504030204" pitchFamily="34" charset="0"/>
            </a:endParaRPr>
          </a:p>
          <a:p>
            <a:pPr marL="0" indent="0" algn="ctr">
              <a:buNone/>
            </a:pPr>
            <a:r>
              <a:rPr lang="fr-FR" sz="3600" dirty="0">
                <a:solidFill>
                  <a:srgbClr val="0033CC"/>
                </a:solidFill>
                <a:latin typeface="Arial Rounded MT Bold" panose="020F0704030504030204" pitchFamily="34" charset="0"/>
              </a:rPr>
              <a:t>Kè:</a:t>
            </a:r>
            <a:endParaRPr lang="en-US" sz="3600" dirty="0">
              <a:solidFill>
                <a:srgbClr val="0033CC"/>
              </a:solidFill>
              <a:latin typeface="Arial Rounded MT Bold" panose="020F0704030504030204" pitchFamily="34" charset="0"/>
            </a:endParaRPr>
          </a:p>
          <a:p>
            <a:pPr marL="0" indent="0" algn="ctr">
              <a:buNone/>
            </a:pPr>
            <a:r>
              <a:rPr lang="fr-FR" sz="3600" dirty="0">
                <a:solidFill>
                  <a:srgbClr val="0033CC"/>
                </a:solidFill>
                <a:latin typeface="Arial Rounded MT Bold" panose="020F0704030504030204" pitchFamily="34" charset="0"/>
              </a:rPr>
              <a:t>Obéi -</a:t>
            </a:r>
            <a:r>
              <a:rPr lang="fr-FR" sz="3600" dirty="0" err="1">
                <a:solidFill>
                  <a:srgbClr val="0033CC"/>
                </a:solidFill>
                <a:latin typeface="Arial Rounded MT Bold" panose="020F0704030504030204" pitchFamily="34" charset="0"/>
              </a:rPr>
              <a:t>kouè</a:t>
            </a:r>
            <a:r>
              <a:rPr lang="fr-FR" sz="3600" dirty="0">
                <a:solidFill>
                  <a:srgbClr val="0033CC"/>
                </a:solidFill>
                <a:latin typeface="Arial Rounded MT Bold" panose="020F0704030504030204" pitchFamily="34" charset="0"/>
              </a:rPr>
              <a:t>, Se </a:t>
            </a:r>
            <a:r>
              <a:rPr lang="fr-FR" sz="3600" dirty="0" err="1">
                <a:solidFill>
                  <a:srgbClr val="0033CC"/>
                </a:solidFill>
                <a:latin typeface="Arial Rounded MT Bold" panose="020F0704030504030204" pitchFamily="34" charset="0"/>
              </a:rPr>
              <a:t>tou</a:t>
            </a:r>
            <a:r>
              <a:rPr lang="fr-FR" sz="3600" dirty="0">
                <a:solidFill>
                  <a:srgbClr val="0033CC"/>
                </a:solidFill>
                <a:latin typeface="Arial Rounded MT Bold" panose="020F0704030504030204" pitchFamily="34" charset="0"/>
              </a:rPr>
              <a:t> sa pou </a:t>
            </a:r>
            <a:r>
              <a:rPr lang="fr-FR" sz="3600" dirty="0" err="1">
                <a:solidFill>
                  <a:srgbClr val="0033CC"/>
                </a:solidFill>
                <a:latin typeface="Arial Rounded MT Bold" panose="020F0704030504030204" pitchFamily="34" charset="0"/>
              </a:rPr>
              <a:t>nou</a:t>
            </a:r>
            <a:r>
              <a:rPr lang="fr-FR" sz="3600" dirty="0">
                <a:solidFill>
                  <a:srgbClr val="0033CC"/>
                </a:solidFill>
                <a:latin typeface="Arial Rounded MT Bold" panose="020F0704030504030204" pitchFamily="34" charset="0"/>
              </a:rPr>
              <a:t> </a:t>
            </a:r>
            <a:r>
              <a:rPr lang="fr-FR" sz="3600" dirty="0" err="1">
                <a:solidFill>
                  <a:srgbClr val="0033CC"/>
                </a:solidFill>
                <a:latin typeface="Arial Rounded MT Bold" panose="020F0704030504030204" pitchFamily="34" charset="0"/>
              </a:rPr>
              <a:t>fè</a:t>
            </a:r>
            <a:r>
              <a:rPr lang="fr-FR" sz="3600" dirty="0">
                <a:solidFill>
                  <a:srgbClr val="0033CC"/>
                </a:solidFill>
                <a:latin typeface="Arial Rounded MT Bold" panose="020F0704030504030204" pitchFamily="34" charset="0"/>
              </a:rPr>
              <a:t> ,</a:t>
            </a:r>
            <a:endParaRPr lang="en-US" sz="3600" dirty="0">
              <a:solidFill>
                <a:srgbClr val="0033CC"/>
              </a:solidFill>
              <a:latin typeface="Arial Rounded MT Bold" panose="020F0704030504030204" pitchFamily="34" charset="0"/>
            </a:endParaRPr>
          </a:p>
          <a:p>
            <a:pPr marL="0" indent="0" algn="ctr">
              <a:buNone/>
            </a:pPr>
            <a:r>
              <a:rPr lang="fr-FR" sz="3600" dirty="0">
                <a:solidFill>
                  <a:srgbClr val="0033CC"/>
                </a:solidFill>
                <a:latin typeface="Arial Rounded MT Bold" panose="020F0704030504030204" pitchFamily="34" charset="0"/>
              </a:rPr>
              <a:t>Pou ou </a:t>
            </a:r>
            <a:r>
              <a:rPr lang="fr-FR" sz="3600" dirty="0" err="1">
                <a:solidFill>
                  <a:srgbClr val="0033CC"/>
                </a:solidFill>
                <a:latin typeface="Arial Rounded MT Bold" panose="020F0704030504030204" pitchFamily="34" charset="0"/>
              </a:rPr>
              <a:t>kontan</a:t>
            </a:r>
            <a:r>
              <a:rPr lang="fr-FR" sz="3600" dirty="0">
                <a:solidFill>
                  <a:srgbClr val="0033CC"/>
                </a:solidFill>
                <a:latin typeface="Arial Rounded MT Bold" panose="020F0704030504030204" pitchFamily="34" charset="0"/>
              </a:rPr>
              <a:t> nan </a:t>
            </a:r>
            <a:r>
              <a:rPr lang="fr-FR" sz="3600" dirty="0" err="1">
                <a:solidFill>
                  <a:srgbClr val="0033CC"/>
                </a:solidFill>
                <a:latin typeface="Arial Rounded MT Bold" panose="020F0704030504030204" pitchFamily="34" charset="0"/>
              </a:rPr>
              <a:t>Jézu</a:t>
            </a:r>
            <a:r>
              <a:rPr lang="fr-FR" sz="3600" dirty="0">
                <a:solidFill>
                  <a:srgbClr val="0033CC"/>
                </a:solidFill>
                <a:latin typeface="Arial Rounded MT Bold" panose="020F0704030504030204" pitchFamily="34" charset="0"/>
              </a:rPr>
              <a:t>,</a:t>
            </a:r>
            <a:endParaRPr lang="en-US" sz="3600" dirty="0">
              <a:solidFill>
                <a:srgbClr val="0033CC"/>
              </a:solidFill>
              <a:latin typeface="Arial Rounded MT Bold" panose="020F0704030504030204" pitchFamily="34" charset="0"/>
            </a:endParaRPr>
          </a:p>
          <a:p>
            <a:pPr marL="0" indent="0" algn="ctr">
              <a:buNone/>
            </a:pPr>
            <a:r>
              <a:rPr lang="fr-FR" sz="3600" dirty="0">
                <a:solidFill>
                  <a:srgbClr val="0033CC"/>
                </a:solidFill>
                <a:latin typeface="Arial Rounded MT Bold" panose="020F0704030504030204" pitchFamily="34" charset="0"/>
              </a:rPr>
              <a:t>Sé pou obéi </a:t>
            </a:r>
            <a:r>
              <a:rPr lang="fr-FR" sz="3600" dirty="0" err="1">
                <a:solidFill>
                  <a:srgbClr val="0033CC"/>
                </a:solidFill>
                <a:latin typeface="Arial Rounded MT Bold" panose="020F0704030504030204" pitchFamily="34" charset="0"/>
              </a:rPr>
              <a:t>kouè</a:t>
            </a:r>
            <a:r>
              <a:rPr lang="fr-FR" sz="3600" dirty="0">
                <a:solidFill>
                  <a:srgbClr val="0033CC"/>
                </a:solidFill>
                <a:latin typeface="Arial Rounded MT Bold" panose="020F0704030504030204" pitchFamily="34" charset="0"/>
              </a:rPr>
              <a:t>,.</a:t>
            </a:r>
            <a:endParaRPr lang="en-US" sz="3600" dirty="0">
              <a:solidFill>
                <a:srgbClr val="0033CC"/>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2091797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8E001B-00E8-08ED-4774-052DA86F901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DEB247C-0CE3-5197-ABC5-43888EA811AC}"/>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marL="0" indent="0" algn="ctr">
              <a:buNone/>
            </a:pPr>
            <a:r>
              <a:rPr lang="fr-FR" dirty="0">
                <a:latin typeface="Arial Rounded MT Bold" panose="020F0704030504030204" pitchFamily="34" charset="0"/>
              </a:rPr>
              <a:t>5.</a:t>
            </a:r>
            <a:endParaRPr lang="en-US" dirty="0">
              <a:latin typeface="Arial Rounded MT Bold" panose="020F0704030504030204" pitchFamily="34" charset="0"/>
            </a:endParaRPr>
          </a:p>
          <a:p>
            <a:pPr marL="0" indent="0" algn="ctr">
              <a:buNone/>
            </a:pPr>
            <a:r>
              <a:rPr lang="fr-FR" sz="3600" dirty="0">
                <a:latin typeface="Arial Rounded MT Bold" panose="020F0704030504030204" pitchFamily="34" charset="0"/>
              </a:rPr>
              <a:t>Kon sa nan </a:t>
            </a:r>
            <a:r>
              <a:rPr lang="fr-FR" sz="3600" dirty="0" err="1">
                <a:latin typeface="Arial Rounded MT Bold" panose="020F0704030504030204" pitchFamily="34" charset="0"/>
              </a:rPr>
              <a:t>prézans</a:t>
            </a:r>
            <a:r>
              <a:rPr lang="fr-FR" sz="3600" dirty="0">
                <a:latin typeface="Arial Rounded MT Bold" panose="020F0704030504030204" pitchFamily="34" charset="0"/>
              </a:rPr>
              <a:t> Li,</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Na </a:t>
            </a:r>
            <a:r>
              <a:rPr lang="fr-FR" sz="3600" dirty="0" err="1">
                <a:latin typeface="Arial Rounded MT Bold" panose="020F0704030504030204" pitchFamily="34" charset="0"/>
              </a:rPr>
              <a:t>chita</a:t>
            </a:r>
            <a:r>
              <a:rPr lang="fr-FR" sz="3600" dirty="0">
                <a:latin typeface="Arial Rounded MT Bold" panose="020F0704030504030204" pitchFamily="34" charset="0"/>
              </a:rPr>
              <a:t> nan pie Li</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Ou </a:t>
            </a:r>
            <a:r>
              <a:rPr lang="fr-FR" sz="3600" dirty="0" err="1">
                <a:latin typeface="Arial Rounded MT Bold" panose="020F0704030504030204" pitchFamily="34" charset="0"/>
              </a:rPr>
              <a:t>nou</a:t>
            </a:r>
            <a:r>
              <a:rPr lang="fr-FR" sz="3600" dirty="0">
                <a:latin typeface="Arial Rounded MT Bold" panose="020F0704030504030204" pitchFamily="34" charset="0"/>
              </a:rPr>
              <a:t> va mache nan </a:t>
            </a:r>
            <a:r>
              <a:rPr lang="fr-FR" sz="3600" dirty="0" err="1">
                <a:latin typeface="Arial Rounded MT Bold" panose="020F0704030504030204" pitchFamily="34" charset="0"/>
              </a:rPr>
              <a:t>rout</a:t>
            </a:r>
            <a:r>
              <a:rPr lang="fr-FR" sz="3600" dirty="0">
                <a:latin typeface="Arial Rounded MT Bold" panose="020F0704030504030204" pitchFamily="34" charset="0"/>
              </a:rPr>
              <a:t> </a:t>
            </a:r>
            <a:r>
              <a:rPr lang="fr-FR" sz="3600" dirty="0" err="1">
                <a:latin typeface="Arial Rounded MT Bold" panose="020F0704030504030204" pitchFamily="34" charset="0"/>
              </a:rPr>
              <a:t>avè</a:t>
            </a:r>
            <a:r>
              <a:rPr lang="fr-FR" sz="3600" dirty="0">
                <a:latin typeface="Arial Rounded MT Bold" panose="020F0704030504030204" pitchFamily="34" charset="0"/>
              </a:rPr>
              <a:t>-L.</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Sa Li di, </a:t>
            </a:r>
            <a:r>
              <a:rPr lang="fr-FR" sz="3600" dirty="0" err="1">
                <a:latin typeface="Arial Rounded MT Bold" panose="020F0704030504030204" pitchFamily="34" charset="0"/>
              </a:rPr>
              <a:t>nou</a:t>
            </a:r>
            <a:r>
              <a:rPr lang="fr-FR" sz="3600" dirty="0">
                <a:latin typeface="Arial Rounded MT Bold" panose="020F0704030504030204" pitchFamily="34" charset="0"/>
              </a:rPr>
              <a:t> va </a:t>
            </a:r>
            <a:r>
              <a:rPr lang="fr-FR" sz="3600" dirty="0" err="1">
                <a:latin typeface="Arial Rounded MT Bold" panose="020F0704030504030204" pitchFamily="34" charset="0"/>
              </a:rPr>
              <a:t>fè</a:t>
            </a:r>
            <a:r>
              <a:rPr lang="fr-FR" sz="3600" dirty="0">
                <a:latin typeface="Arial Rounded MT Bold" panose="020F0704030504030204" pitchFamily="34" charset="0"/>
              </a:rPr>
              <a:t>.</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Nou </a:t>
            </a:r>
            <a:r>
              <a:rPr lang="fr-FR" sz="3600" dirty="0" err="1">
                <a:latin typeface="Arial Rounded MT Bold" panose="020F0704030504030204" pitchFamily="34" charset="0"/>
              </a:rPr>
              <a:t>pral</a:t>
            </a:r>
            <a:r>
              <a:rPr lang="fr-FR" sz="3600" dirty="0">
                <a:latin typeface="Arial Rounded MT Bold" panose="020F0704030504030204" pitchFamily="34" charset="0"/>
              </a:rPr>
              <a:t> koté Li </a:t>
            </a:r>
            <a:r>
              <a:rPr lang="fr-FR" sz="3600" dirty="0" err="1">
                <a:latin typeface="Arial Rounded MT Bold" panose="020F0704030504030204" pitchFamily="34" charset="0"/>
              </a:rPr>
              <a:t>vle</a:t>
            </a:r>
            <a:r>
              <a:rPr lang="fr-FR" sz="3600" dirty="0">
                <a:latin typeface="Arial Rounded MT Bold" panose="020F0704030504030204" pitchFamily="34" charset="0"/>
              </a:rPr>
              <a:t>;</a:t>
            </a:r>
            <a:endParaRPr lang="en-US" sz="3600" dirty="0">
              <a:latin typeface="Arial Rounded MT Bold" panose="020F0704030504030204" pitchFamily="34" charset="0"/>
            </a:endParaRPr>
          </a:p>
          <a:p>
            <a:pPr marL="0" indent="0" algn="ctr">
              <a:buNone/>
            </a:pPr>
            <a:r>
              <a:rPr lang="en-US" sz="3600" dirty="0">
                <a:latin typeface="Arial Rounded MT Bold" panose="020F0704030504030204" pitchFamily="34" charset="0"/>
              </a:rPr>
              <a:t>San </a:t>
            </a:r>
            <a:r>
              <a:rPr lang="en-US" sz="3600" dirty="0" err="1">
                <a:latin typeface="Arial Rounded MT Bold" panose="020F0704030504030204" pitchFamily="34" charset="0"/>
              </a:rPr>
              <a:t>pè</a:t>
            </a:r>
            <a:r>
              <a:rPr lang="en-US" sz="3600" dirty="0">
                <a:latin typeface="Arial Rounded MT Bold" panose="020F0704030504030204" pitchFamily="34" charset="0"/>
              </a:rPr>
              <a:t> </a:t>
            </a:r>
            <a:r>
              <a:rPr lang="en-US" sz="3600" dirty="0" err="1">
                <a:latin typeface="Arial Rounded MT Bold" panose="020F0704030504030204" pitchFamily="34" charset="0"/>
              </a:rPr>
              <a:t>angnin</a:t>
            </a:r>
            <a:r>
              <a:rPr lang="en-US" sz="3600" dirty="0">
                <a:latin typeface="Arial Rounded MT Bold" panose="020F0704030504030204" pitchFamily="34" charset="0"/>
              </a:rPr>
              <a:t>, Na </a:t>
            </a:r>
            <a:r>
              <a:rPr lang="en-US" sz="3600" dirty="0" err="1">
                <a:latin typeface="Arial Rounded MT Bold" panose="020F0704030504030204" pitchFamily="34" charset="0"/>
              </a:rPr>
              <a:t>obéi-kouè</a:t>
            </a:r>
            <a:r>
              <a:rPr lang="en-US" sz="3600" dirty="0">
                <a:latin typeface="Arial Rounded MT Bold" panose="020F0704030504030204" pitchFamily="34" charset="0"/>
              </a:rPr>
              <a:t>.</a:t>
            </a:r>
          </a:p>
          <a:p>
            <a:pPr marL="0" indent="0" algn="ctr">
              <a:buNone/>
            </a:pPr>
            <a:r>
              <a:rPr lang="fr-FR" sz="3600" dirty="0">
                <a:solidFill>
                  <a:srgbClr val="0033CC"/>
                </a:solidFill>
                <a:latin typeface="Arial Rounded MT Bold" panose="020F0704030504030204" pitchFamily="34" charset="0"/>
              </a:rPr>
              <a:t>Kè:</a:t>
            </a:r>
            <a:endParaRPr lang="en-US" sz="3600" dirty="0">
              <a:solidFill>
                <a:srgbClr val="0033CC"/>
              </a:solidFill>
              <a:latin typeface="Arial Rounded MT Bold" panose="020F0704030504030204" pitchFamily="34" charset="0"/>
            </a:endParaRPr>
          </a:p>
          <a:p>
            <a:pPr marL="0" indent="0" algn="ctr">
              <a:buNone/>
            </a:pPr>
            <a:r>
              <a:rPr lang="fr-FR" sz="3600" dirty="0">
                <a:solidFill>
                  <a:srgbClr val="0033CC"/>
                </a:solidFill>
                <a:latin typeface="Arial Rounded MT Bold" panose="020F0704030504030204" pitchFamily="34" charset="0"/>
              </a:rPr>
              <a:t>Obéi -</a:t>
            </a:r>
            <a:r>
              <a:rPr lang="fr-FR" sz="3600" dirty="0" err="1">
                <a:solidFill>
                  <a:srgbClr val="0033CC"/>
                </a:solidFill>
                <a:latin typeface="Arial Rounded MT Bold" panose="020F0704030504030204" pitchFamily="34" charset="0"/>
              </a:rPr>
              <a:t>kouè</a:t>
            </a:r>
            <a:r>
              <a:rPr lang="fr-FR" sz="3600" dirty="0">
                <a:solidFill>
                  <a:srgbClr val="0033CC"/>
                </a:solidFill>
                <a:latin typeface="Arial Rounded MT Bold" panose="020F0704030504030204" pitchFamily="34" charset="0"/>
              </a:rPr>
              <a:t>, Se </a:t>
            </a:r>
            <a:r>
              <a:rPr lang="fr-FR" sz="3600" dirty="0" err="1">
                <a:solidFill>
                  <a:srgbClr val="0033CC"/>
                </a:solidFill>
                <a:latin typeface="Arial Rounded MT Bold" panose="020F0704030504030204" pitchFamily="34" charset="0"/>
              </a:rPr>
              <a:t>tou</a:t>
            </a:r>
            <a:r>
              <a:rPr lang="fr-FR" sz="3600" dirty="0">
                <a:solidFill>
                  <a:srgbClr val="0033CC"/>
                </a:solidFill>
                <a:latin typeface="Arial Rounded MT Bold" panose="020F0704030504030204" pitchFamily="34" charset="0"/>
              </a:rPr>
              <a:t> sa pou </a:t>
            </a:r>
            <a:r>
              <a:rPr lang="fr-FR" sz="3600" dirty="0" err="1">
                <a:solidFill>
                  <a:srgbClr val="0033CC"/>
                </a:solidFill>
                <a:latin typeface="Arial Rounded MT Bold" panose="020F0704030504030204" pitchFamily="34" charset="0"/>
              </a:rPr>
              <a:t>nou</a:t>
            </a:r>
            <a:r>
              <a:rPr lang="fr-FR" sz="3600" dirty="0">
                <a:solidFill>
                  <a:srgbClr val="0033CC"/>
                </a:solidFill>
                <a:latin typeface="Arial Rounded MT Bold" panose="020F0704030504030204" pitchFamily="34" charset="0"/>
              </a:rPr>
              <a:t> </a:t>
            </a:r>
            <a:r>
              <a:rPr lang="fr-FR" sz="3600" dirty="0" err="1">
                <a:solidFill>
                  <a:srgbClr val="0033CC"/>
                </a:solidFill>
                <a:latin typeface="Arial Rounded MT Bold" panose="020F0704030504030204" pitchFamily="34" charset="0"/>
              </a:rPr>
              <a:t>fè</a:t>
            </a:r>
            <a:r>
              <a:rPr lang="fr-FR" sz="3600" dirty="0">
                <a:solidFill>
                  <a:srgbClr val="0033CC"/>
                </a:solidFill>
                <a:latin typeface="Arial Rounded MT Bold" panose="020F0704030504030204" pitchFamily="34" charset="0"/>
              </a:rPr>
              <a:t> ,</a:t>
            </a:r>
            <a:endParaRPr lang="en-US" sz="3600" dirty="0">
              <a:solidFill>
                <a:srgbClr val="0033CC"/>
              </a:solidFill>
              <a:latin typeface="Arial Rounded MT Bold" panose="020F0704030504030204" pitchFamily="34" charset="0"/>
            </a:endParaRPr>
          </a:p>
          <a:p>
            <a:pPr marL="0" indent="0" algn="ctr">
              <a:buNone/>
            </a:pPr>
            <a:r>
              <a:rPr lang="fr-FR" sz="3600" dirty="0">
                <a:solidFill>
                  <a:srgbClr val="0033CC"/>
                </a:solidFill>
                <a:latin typeface="Arial Rounded MT Bold" panose="020F0704030504030204" pitchFamily="34" charset="0"/>
              </a:rPr>
              <a:t>Pou ou </a:t>
            </a:r>
            <a:r>
              <a:rPr lang="fr-FR" sz="3600" dirty="0" err="1">
                <a:solidFill>
                  <a:srgbClr val="0033CC"/>
                </a:solidFill>
                <a:latin typeface="Arial Rounded MT Bold" panose="020F0704030504030204" pitchFamily="34" charset="0"/>
              </a:rPr>
              <a:t>kontan</a:t>
            </a:r>
            <a:r>
              <a:rPr lang="fr-FR" sz="3600" dirty="0">
                <a:solidFill>
                  <a:srgbClr val="0033CC"/>
                </a:solidFill>
                <a:latin typeface="Arial Rounded MT Bold" panose="020F0704030504030204" pitchFamily="34" charset="0"/>
              </a:rPr>
              <a:t> nan </a:t>
            </a:r>
            <a:r>
              <a:rPr lang="fr-FR" sz="3600" dirty="0" err="1">
                <a:solidFill>
                  <a:srgbClr val="0033CC"/>
                </a:solidFill>
                <a:latin typeface="Arial Rounded MT Bold" panose="020F0704030504030204" pitchFamily="34" charset="0"/>
              </a:rPr>
              <a:t>Jézu</a:t>
            </a:r>
            <a:r>
              <a:rPr lang="fr-FR" sz="3600" dirty="0">
                <a:solidFill>
                  <a:srgbClr val="0033CC"/>
                </a:solidFill>
                <a:latin typeface="Arial Rounded MT Bold" panose="020F0704030504030204" pitchFamily="34" charset="0"/>
              </a:rPr>
              <a:t>,</a:t>
            </a:r>
            <a:endParaRPr lang="en-US" sz="3600" dirty="0">
              <a:solidFill>
                <a:srgbClr val="0033CC"/>
              </a:solidFill>
              <a:latin typeface="Arial Rounded MT Bold" panose="020F0704030504030204" pitchFamily="34" charset="0"/>
            </a:endParaRPr>
          </a:p>
          <a:p>
            <a:pPr marL="0" indent="0" algn="ctr">
              <a:buNone/>
            </a:pPr>
            <a:r>
              <a:rPr lang="fr-FR" sz="3600" dirty="0">
                <a:solidFill>
                  <a:srgbClr val="0033CC"/>
                </a:solidFill>
                <a:latin typeface="Arial Rounded MT Bold" panose="020F0704030504030204" pitchFamily="34" charset="0"/>
              </a:rPr>
              <a:t>Sé pou obéi </a:t>
            </a:r>
            <a:r>
              <a:rPr lang="fr-FR" sz="3600" dirty="0" err="1">
                <a:solidFill>
                  <a:srgbClr val="0033CC"/>
                </a:solidFill>
                <a:latin typeface="Arial Rounded MT Bold" panose="020F0704030504030204" pitchFamily="34" charset="0"/>
              </a:rPr>
              <a:t>kouè</a:t>
            </a:r>
            <a:r>
              <a:rPr lang="fr-FR" sz="3600" dirty="0">
                <a:solidFill>
                  <a:srgbClr val="0033CC"/>
                </a:solidFill>
                <a:latin typeface="Arial Rounded MT Bold" panose="020F0704030504030204" pitchFamily="34" charset="0"/>
              </a:rPr>
              <a:t>,.</a:t>
            </a:r>
            <a:endParaRPr lang="en-US" sz="3600" dirty="0">
              <a:solidFill>
                <a:srgbClr val="0033CC"/>
              </a:solidFill>
              <a:latin typeface="Arial Rounded MT Bold" panose="020F0704030504030204" pitchFamily="34" charset="0"/>
            </a:endParaRPr>
          </a:p>
          <a:p>
            <a:pPr marL="0" indent="0" algn="ctr">
              <a:buNone/>
            </a:pPr>
            <a:endParaRPr lang="en-US"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46978985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DDFC95-DABB-A053-45FE-BAD6D8F354A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07492FE-A837-242A-CC9B-92D8DD5DE9FA}"/>
              </a:ext>
            </a:extLst>
          </p:cNvPr>
          <p:cNvSpPr>
            <a:spLocks noGrp="1"/>
          </p:cNvSpPr>
          <p:nvPr>
            <p:ph idx="1"/>
          </p:nvPr>
        </p:nvSpPr>
        <p:spPr>
          <a:xfrm>
            <a:off x="0" y="0"/>
            <a:ext cx="9144000" cy="6858000"/>
          </a:xfrm>
          <a:solidFill>
            <a:srgbClr val="66FFFF"/>
          </a:solidFill>
        </p:spPr>
        <p:style>
          <a:lnRef idx="1">
            <a:schemeClr val="accent3"/>
          </a:lnRef>
          <a:fillRef idx="2">
            <a:schemeClr val="accent3"/>
          </a:fillRef>
          <a:effectRef idx="1">
            <a:schemeClr val="accent3"/>
          </a:effectRef>
          <a:fontRef idx="minor">
            <a:schemeClr val="dk1"/>
          </a:fontRef>
        </p:style>
        <p:txBody>
          <a:bodyPr>
            <a:normAutofit lnSpcReduction="10000"/>
          </a:bodyPr>
          <a:lstStyle/>
          <a:p>
            <a:pPr marL="0" indent="0" algn="ctr">
              <a:buNone/>
            </a:pPr>
            <a:r>
              <a:rPr lang="fr-FR" b="1" dirty="0">
                <a:solidFill>
                  <a:srgbClr val="0000CC"/>
                </a:solidFill>
                <a:latin typeface="Arial Rounded MT Bold" panose="020F0704030504030204" pitchFamily="34" charset="0"/>
              </a:rPr>
              <a:t>43 Cr. Mel. :   </a:t>
            </a:r>
            <a:r>
              <a:rPr lang="fr-FR" b="1" u="sng" dirty="0">
                <a:solidFill>
                  <a:srgbClr val="0000CC"/>
                </a:solidFill>
                <a:latin typeface="Arial Rounded MT Bold" panose="020F0704030504030204" pitchFamily="34" charset="0"/>
              </a:rPr>
              <a:t>Tout La Vi </a:t>
            </a:r>
            <a:r>
              <a:rPr lang="fr-FR" b="1" u="sng" dirty="0" err="1">
                <a:solidFill>
                  <a:srgbClr val="0000CC"/>
                </a:solidFill>
                <a:latin typeface="Arial Rounded MT Bold" panose="020F0704030504030204" pitchFamily="34" charset="0"/>
              </a:rPr>
              <a:t>Mouin</a:t>
            </a:r>
            <a:r>
              <a:rPr lang="fr-FR" b="1" u="sng" dirty="0">
                <a:solidFill>
                  <a:srgbClr val="0000CC"/>
                </a:solidFill>
                <a:latin typeface="Arial Rounded MT Bold" panose="020F0704030504030204" pitchFamily="34" charset="0"/>
              </a:rPr>
              <a:t>, </a:t>
            </a:r>
            <a:r>
              <a:rPr lang="fr-FR" b="1" u="sng" dirty="0" err="1">
                <a:solidFill>
                  <a:srgbClr val="0000CC"/>
                </a:solidFill>
                <a:latin typeface="Arial Rounded MT Bold" panose="020F0704030504030204" pitchFamily="34" charset="0"/>
              </a:rPr>
              <a:t>Mouin</a:t>
            </a:r>
            <a:r>
              <a:rPr lang="fr-FR" b="1" u="sng" dirty="0">
                <a:solidFill>
                  <a:srgbClr val="0000CC"/>
                </a:solidFill>
                <a:latin typeface="Arial Rounded MT Bold" panose="020F0704030504030204" pitchFamily="34" charset="0"/>
              </a:rPr>
              <a:t> </a:t>
            </a:r>
            <a:r>
              <a:rPr lang="fr-FR" b="1" u="sng" dirty="0" err="1">
                <a:solidFill>
                  <a:srgbClr val="0000CC"/>
                </a:solidFill>
                <a:latin typeface="Arial Rounded MT Bold" panose="020F0704030504030204" pitchFamily="34" charset="0"/>
              </a:rPr>
              <a:t>Tap</a:t>
            </a:r>
            <a:r>
              <a:rPr lang="fr-FR" b="1" u="sng" dirty="0">
                <a:solidFill>
                  <a:srgbClr val="0000CC"/>
                </a:solidFill>
                <a:latin typeface="Arial Rounded MT Bold" panose="020F0704030504030204" pitchFamily="34" charset="0"/>
              </a:rPr>
              <a:t> </a:t>
            </a:r>
            <a:r>
              <a:rPr lang="fr-FR" b="1" u="sng" dirty="0" err="1">
                <a:solidFill>
                  <a:srgbClr val="0000CC"/>
                </a:solidFill>
                <a:latin typeface="Arial Rounded MT Bold" panose="020F0704030504030204" pitchFamily="34" charset="0"/>
              </a:rPr>
              <a:t>Soufri</a:t>
            </a:r>
            <a:endParaRPr lang="en-US" dirty="0">
              <a:solidFill>
                <a:srgbClr val="0000CC"/>
              </a:solidFill>
              <a:latin typeface="Arial Rounded MT Bold" panose="020F0704030504030204" pitchFamily="34" charset="0"/>
            </a:endParaRPr>
          </a:p>
          <a:p>
            <a:pPr marL="0" indent="0" algn="ctr">
              <a:buNone/>
            </a:pPr>
            <a:r>
              <a:rPr lang="fr-FR" dirty="0">
                <a:solidFill>
                  <a:srgbClr val="0000CC"/>
                </a:solidFill>
                <a:latin typeface="Arial Rounded MT Bold" panose="020F0704030504030204" pitchFamily="34" charset="0"/>
              </a:rPr>
              <a:t>1-</a:t>
            </a:r>
            <a:endParaRPr lang="en-US" dirty="0">
              <a:solidFill>
                <a:srgbClr val="0000CC"/>
              </a:solidFill>
              <a:latin typeface="Arial Rounded MT Bold" panose="020F0704030504030204" pitchFamily="34" charset="0"/>
            </a:endParaRPr>
          </a:p>
          <a:p>
            <a:pPr marL="0" indent="0" algn="ctr">
              <a:buNone/>
            </a:pPr>
            <a:r>
              <a:rPr lang="fr-FR" sz="4000" dirty="0">
                <a:latin typeface="Arial Rounded MT Bold" panose="020F0704030504030204" pitchFamily="34" charset="0"/>
              </a:rPr>
              <a:t>Tout </a:t>
            </a:r>
            <a:r>
              <a:rPr lang="fr-FR" sz="4000" dirty="0" err="1">
                <a:latin typeface="Arial Rounded MT Bold" panose="020F0704030504030204" pitchFamily="34" charset="0"/>
              </a:rPr>
              <a:t>lavi</a:t>
            </a:r>
            <a:r>
              <a:rPr lang="fr-FR" sz="4000" dirty="0">
                <a:latin typeface="Arial Rounded MT Bold" panose="020F0704030504030204" pitchFamily="34" charset="0"/>
              </a:rPr>
              <a:t> </a:t>
            </a:r>
            <a:r>
              <a:rPr lang="fr-FR" sz="4000" dirty="0" err="1">
                <a:latin typeface="Arial Rounded MT Bold" panose="020F0704030504030204" pitchFamily="34" charset="0"/>
              </a:rPr>
              <a:t>mouin</a:t>
            </a:r>
            <a:r>
              <a:rPr lang="fr-FR" sz="4000" dirty="0">
                <a:latin typeface="Arial Rounded MT Bold" panose="020F0704030504030204" pitchFamily="34" charset="0"/>
              </a:rPr>
              <a:t> , </a:t>
            </a:r>
            <a:r>
              <a:rPr lang="fr-FR" sz="4000" dirty="0" err="1">
                <a:latin typeface="Arial Rounded MT Bold" panose="020F0704030504030204" pitchFamily="34" charset="0"/>
              </a:rPr>
              <a:t>mouin</a:t>
            </a:r>
            <a:r>
              <a:rPr lang="fr-FR" sz="4000" dirty="0">
                <a:latin typeface="Arial Rounded MT Bold" panose="020F0704030504030204" pitchFamily="34" charset="0"/>
              </a:rPr>
              <a:t> </a:t>
            </a:r>
            <a:r>
              <a:rPr lang="fr-FR" sz="4000" dirty="0" err="1">
                <a:latin typeface="Arial Rounded MT Bold" panose="020F0704030504030204" pitchFamily="34" charset="0"/>
              </a:rPr>
              <a:t>tap</a:t>
            </a:r>
            <a:r>
              <a:rPr lang="fr-FR" sz="4000" dirty="0">
                <a:latin typeface="Arial Rounded MT Bold" panose="020F0704030504030204" pitchFamily="34" charset="0"/>
              </a:rPr>
              <a:t> </a:t>
            </a:r>
            <a:r>
              <a:rPr lang="fr-FR" sz="4000" dirty="0" err="1">
                <a:latin typeface="Arial Rounded MT Bold" panose="020F0704030504030204" pitchFamily="34" charset="0"/>
              </a:rPr>
              <a:t>soufri</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M-</a:t>
            </a:r>
            <a:r>
              <a:rPr lang="fr-FR" sz="4000" dirty="0" err="1">
                <a:latin typeface="Arial Rounded MT Bold" panose="020F0704030504030204" pitchFamily="34" charset="0"/>
              </a:rPr>
              <a:t>tap</a:t>
            </a:r>
            <a:r>
              <a:rPr lang="fr-FR" sz="4000" dirty="0">
                <a:latin typeface="Arial Rounded MT Bold" panose="020F0704030504030204" pitchFamily="34" charset="0"/>
              </a:rPr>
              <a:t> chèche gnou </a:t>
            </a:r>
            <a:r>
              <a:rPr lang="fr-FR" sz="4000" dirty="0" err="1">
                <a:latin typeface="Arial Rounded MT Bold" panose="020F0704030504030204" pitchFamily="34" charset="0"/>
              </a:rPr>
              <a:t>dlo</a:t>
            </a:r>
            <a:r>
              <a:rPr lang="fr-FR" sz="4000" dirty="0">
                <a:latin typeface="Arial Rounded MT Bold" panose="020F0704030504030204" pitchFamily="34" charset="0"/>
              </a:rPr>
              <a:t> pou-m </a:t>
            </a:r>
            <a:r>
              <a:rPr lang="fr-FR" sz="4000" dirty="0" err="1">
                <a:latin typeface="Arial Rounded MT Bold" panose="020F0704030504030204" pitchFamily="34" charset="0"/>
              </a:rPr>
              <a:t>bouè</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Ki </a:t>
            </a:r>
            <a:r>
              <a:rPr lang="fr-FR" sz="4000" dirty="0" err="1">
                <a:latin typeface="Arial Rounded MT Bold" panose="020F0704030504030204" pitchFamily="34" charset="0"/>
              </a:rPr>
              <a:t>tap</a:t>
            </a:r>
            <a:r>
              <a:rPr lang="fr-FR" sz="4000" dirty="0">
                <a:latin typeface="Arial Rounded MT Bold" panose="020F0704030504030204" pitchFamily="34" charset="0"/>
              </a:rPr>
              <a:t> soulage-m pou </a:t>
            </a:r>
            <a:r>
              <a:rPr lang="fr-FR" sz="4000" dirty="0" err="1">
                <a:latin typeface="Arial Rounded MT Bold" panose="020F0704030504030204" pitchFamily="34" charset="0"/>
              </a:rPr>
              <a:t>tou</a:t>
            </a:r>
            <a:r>
              <a:rPr lang="fr-FR" sz="4000" dirty="0">
                <a:latin typeface="Arial Rounded MT Bold" panose="020F0704030504030204" pitchFamily="34" charset="0"/>
              </a:rPr>
              <a:t> tan</a:t>
            </a:r>
            <a:endParaRPr lang="en-US" sz="4000" dirty="0">
              <a:latin typeface="Arial Rounded MT Bold" panose="020F0704030504030204" pitchFamily="34" charset="0"/>
            </a:endParaRPr>
          </a:p>
          <a:p>
            <a:pPr marL="0" indent="0" algn="ctr">
              <a:buNone/>
            </a:pPr>
            <a:r>
              <a:rPr lang="fr-FR" sz="4000" dirty="0" err="1">
                <a:latin typeface="Arial Rounded MT Bold" panose="020F0704030504030204" pitchFamily="34" charset="0"/>
              </a:rPr>
              <a:t>Souaf</a:t>
            </a:r>
            <a:r>
              <a:rPr lang="fr-FR" sz="4000" dirty="0">
                <a:latin typeface="Arial Rounded MT Bold" panose="020F0704030504030204" pitchFamily="34" charset="0"/>
              </a:rPr>
              <a:t> la </a:t>
            </a:r>
            <a:r>
              <a:rPr lang="fr-FR" sz="4000" dirty="0" err="1">
                <a:latin typeface="Arial Rounded MT Bold" panose="020F0704030504030204" pitchFamily="34" charset="0"/>
              </a:rPr>
              <a:t>ki</a:t>
            </a:r>
            <a:r>
              <a:rPr lang="fr-FR" sz="4000" dirty="0">
                <a:latin typeface="Arial Rounded MT Bold" panose="020F0704030504030204" pitchFamily="34" charset="0"/>
              </a:rPr>
              <a:t> te </a:t>
            </a:r>
            <a:r>
              <a:rPr lang="fr-FR" sz="4000" dirty="0" err="1">
                <a:latin typeface="Arial Rounded MT Bold" panose="020F0704030504030204" pitchFamily="34" charset="0"/>
              </a:rPr>
              <a:t>plin</a:t>
            </a:r>
            <a:r>
              <a:rPr lang="fr-FR" sz="4000" dirty="0">
                <a:latin typeface="Arial Rounded MT Bold" panose="020F0704030504030204" pitchFamily="34" charset="0"/>
              </a:rPr>
              <a:t> </a:t>
            </a:r>
            <a:r>
              <a:rPr lang="fr-FR" sz="4000" dirty="0" err="1">
                <a:latin typeface="Arial Rounded MT Bold" panose="020F0704030504030204" pitchFamily="34" charset="0"/>
              </a:rPr>
              <a:t>kè</a:t>
            </a:r>
            <a:r>
              <a:rPr lang="fr-FR" sz="4000" dirty="0">
                <a:latin typeface="Arial Rounded MT Bold" panose="020F0704030504030204" pitchFamily="34" charset="0"/>
              </a:rPr>
              <a:t> </a:t>
            </a:r>
            <a:r>
              <a:rPr lang="fr-FR" sz="4000" dirty="0" err="1">
                <a:latin typeface="Arial Rounded MT Bold" panose="020F0704030504030204" pitchFamily="34" charset="0"/>
              </a:rPr>
              <a:t>mouin</a:t>
            </a:r>
            <a:r>
              <a:rPr lang="fr-FR" sz="4000" dirty="0">
                <a:latin typeface="Arial Rounded MT Bold" panose="020F0704030504030204" pitchFamily="34" charset="0"/>
              </a:rPr>
              <a:t>.</a:t>
            </a:r>
            <a:endParaRPr lang="en-US" sz="4000" dirty="0">
              <a:latin typeface="Arial Rounded MT Bold" panose="020F0704030504030204" pitchFamily="34" charset="0"/>
            </a:endParaRPr>
          </a:p>
          <a:p>
            <a:pPr marL="0" indent="0" algn="ctr">
              <a:buNone/>
            </a:pPr>
            <a:r>
              <a:rPr lang="fr-FR" sz="4000" dirty="0">
                <a:solidFill>
                  <a:srgbClr val="0000CC"/>
                </a:solidFill>
                <a:latin typeface="Arial Rounded MT Bold" panose="020F0704030504030204" pitchFamily="34" charset="0"/>
              </a:rPr>
              <a:t>Kè</a:t>
            </a:r>
            <a:endParaRPr lang="en-US" sz="4000" dirty="0">
              <a:solidFill>
                <a:srgbClr val="0000CC"/>
              </a:solidFill>
              <a:latin typeface="Arial Rounded MT Bold" panose="020F0704030504030204" pitchFamily="34" charset="0"/>
            </a:endParaRPr>
          </a:p>
          <a:p>
            <a:pPr marL="0" indent="0" algn="ctr">
              <a:buNone/>
            </a:pPr>
            <a:r>
              <a:rPr lang="fr-FR" sz="4000" dirty="0" err="1">
                <a:solidFill>
                  <a:srgbClr val="C00000"/>
                </a:solidFill>
                <a:latin typeface="Arial Rounded MT Bold" panose="020F0704030504030204" pitchFamily="34" charset="0"/>
              </a:rPr>
              <a:t>Alelouya</a:t>
            </a:r>
            <a:r>
              <a:rPr lang="fr-FR" sz="4000" dirty="0">
                <a:solidFill>
                  <a:srgbClr val="C00000"/>
                </a:solidFill>
                <a:latin typeface="Arial Rounded MT Bold" panose="020F0704030504030204" pitchFamily="34" charset="0"/>
              </a:rPr>
              <a:t> </a:t>
            </a:r>
            <a:r>
              <a:rPr lang="fr-FR" sz="4000" dirty="0" err="1">
                <a:solidFill>
                  <a:srgbClr val="C00000"/>
                </a:solidFill>
                <a:latin typeface="Arial Rounded MT Bold" panose="020F0704030504030204" pitchFamily="34" charset="0"/>
              </a:rPr>
              <a:t>mouin</a:t>
            </a:r>
            <a:r>
              <a:rPr lang="fr-FR" sz="4000" dirty="0">
                <a:solidFill>
                  <a:srgbClr val="C00000"/>
                </a:solidFill>
                <a:latin typeface="Arial Rounded MT Bold" panose="020F0704030504030204" pitchFamily="34" charset="0"/>
              </a:rPr>
              <a:t> </a:t>
            </a:r>
            <a:r>
              <a:rPr lang="fr-FR" sz="4000" dirty="0" err="1">
                <a:solidFill>
                  <a:srgbClr val="C00000"/>
                </a:solidFill>
                <a:latin typeface="Arial Rounded MT Bold" panose="020F0704030504030204" pitchFamily="34" charset="0"/>
              </a:rPr>
              <a:t>jouinn</a:t>
            </a:r>
            <a:r>
              <a:rPr lang="fr-FR" sz="4000" dirty="0">
                <a:solidFill>
                  <a:srgbClr val="C00000"/>
                </a:solidFill>
                <a:latin typeface="Arial Rounded MT Bold" panose="020F0704030504030204" pitchFamily="34" charset="0"/>
              </a:rPr>
              <a:t> </a:t>
            </a:r>
            <a:r>
              <a:rPr lang="fr-FR" sz="4000" dirty="0" err="1">
                <a:solidFill>
                  <a:srgbClr val="C00000"/>
                </a:solidFill>
                <a:latin typeface="Arial Rounded MT Bold" panose="020F0704030504030204" pitchFamily="34" charset="0"/>
              </a:rPr>
              <a:t>Jesus</a:t>
            </a:r>
            <a:endParaRPr lang="en-US" sz="4000" dirty="0">
              <a:solidFill>
                <a:srgbClr val="C00000"/>
              </a:solidFill>
              <a:latin typeface="Arial Rounded MT Bold" panose="020F0704030504030204" pitchFamily="34" charset="0"/>
            </a:endParaRPr>
          </a:p>
          <a:p>
            <a:pPr marL="0" indent="0" algn="ctr">
              <a:buNone/>
            </a:pPr>
            <a:r>
              <a:rPr lang="fr-FR" sz="4000" dirty="0">
                <a:solidFill>
                  <a:srgbClr val="C00000"/>
                </a:solidFill>
                <a:latin typeface="Arial Rounded MT Bold" panose="020F0704030504030204" pitchFamily="34" charset="0"/>
              </a:rPr>
              <a:t>Ke </a:t>
            </a:r>
            <a:r>
              <a:rPr lang="fr-FR" sz="4000" dirty="0" err="1">
                <a:solidFill>
                  <a:srgbClr val="C00000"/>
                </a:solidFill>
                <a:latin typeface="Arial Rounded MT Bold" panose="020F0704030504030204" pitchFamily="34" charset="0"/>
              </a:rPr>
              <a:t>lontan</a:t>
            </a:r>
            <a:r>
              <a:rPr lang="fr-FR" sz="4000" dirty="0">
                <a:solidFill>
                  <a:srgbClr val="C00000"/>
                </a:solidFill>
                <a:latin typeface="Arial Rounded MT Bold" panose="020F0704030504030204" pitchFamily="34" charset="0"/>
              </a:rPr>
              <a:t> </a:t>
            </a:r>
            <a:r>
              <a:rPr lang="fr-FR" sz="4000" dirty="0" err="1">
                <a:solidFill>
                  <a:srgbClr val="C00000"/>
                </a:solidFill>
                <a:latin typeface="Arial Rounded MT Bold" panose="020F0704030504030204" pitchFamily="34" charset="0"/>
              </a:rPr>
              <a:t>nanm</a:t>
            </a:r>
            <a:r>
              <a:rPr lang="fr-FR" sz="4000" dirty="0">
                <a:solidFill>
                  <a:srgbClr val="C00000"/>
                </a:solidFill>
                <a:latin typeface="Arial Rounded MT Bold" panose="020F0704030504030204" pitchFamily="34" charset="0"/>
              </a:rPr>
              <a:t> </a:t>
            </a:r>
            <a:r>
              <a:rPr lang="fr-FR" sz="4000" dirty="0" err="1">
                <a:solidFill>
                  <a:srgbClr val="C00000"/>
                </a:solidFill>
                <a:latin typeface="Arial Rounded MT Bold" panose="020F0704030504030204" pitchFamily="34" charset="0"/>
              </a:rPr>
              <a:t>mouin</a:t>
            </a:r>
            <a:r>
              <a:rPr lang="fr-FR" sz="4000" dirty="0">
                <a:solidFill>
                  <a:srgbClr val="C00000"/>
                </a:solidFill>
                <a:latin typeface="Arial Rounded MT Bold" panose="020F0704030504030204" pitchFamily="34" charset="0"/>
              </a:rPr>
              <a:t> </a:t>
            </a:r>
            <a:r>
              <a:rPr lang="fr-FR" sz="4000" dirty="0" err="1">
                <a:solidFill>
                  <a:srgbClr val="C00000"/>
                </a:solidFill>
                <a:latin typeface="Arial Rounded MT Bold" panose="020F0704030504030204" pitchFamily="34" charset="0"/>
              </a:rPr>
              <a:t>cheche</a:t>
            </a:r>
            <a:r>
              <a:rPr lang="fr-FR" sz="4000" dirty="0">
                <a:solidFill>
                  <a:srgbClr val="C00000"/>
                </a:solidFill>
                <a:latin typeface="Arial Rounded MT Bold" panose="020F0704030504030204" pitchFamily="34" charset="0"/>
              </a:rPr>
              <a:t>.</a:t>
            </a:r>
            <a:endParaRPr lang="en-US" sz="4000" dirty="0">
              <a:solidFill>
                <a:srgbClr val="C00000"/>
              </a:solidFill>
              <a:latin typeface="Arial Rounded MT Bold" panose="020F0704030504030204" pitchFamily="34" charset="0"/>
            </a:endParaRPr>
          </a:p>
          <a:p>
            <a:pPr marL="0" indent="0" algn="ctr">
              <a:buNone/>
            </a:pPr>
            <a:r>
              <a:rPr lang="fr-FR" sz="4000" dirty="0" err="1">
                <a:solidFill>
                  <a:srgbClr val="C00000"/>
                </a:solidFill>
                <a:latin typeface="Arial Rounded MT Bold" panose="020F0704030504030204" pitchFamily="34" charset="0"/>
              </a:rPr>
              <a:t>Jezu</a:t>
            </a:r>
            <a:r>
              <a:rPr lang="fr-FR" sz="4000" dirty="0">
                <a:solidFill>
                  <a:srgbClr val="C00000"/>
                </a:solidFill>
                <a:latin typeface="Arial Rounded MT Bold" panose="020F0704030504030204" pitchFamily="34" charset="0"/>
              </a:rPr>
              <a:t> </a:t>
            </a:r>
            <a:r>
              <a:rPr lang="fr-FR" sz="4000" dirty="0" err="1">
                <a:solidFill>
                  <a:srgbClr val="C00000"/>
                </a:solidFill>
                <a:latin typeface="Arial Rounded MT Bold" panose="020F0704030504030204" pitchFamily="34" charset="0"/>
              </a:rPr>
              <a:t>satisfè</a:t>
            </a:r>
            <a:r>
              <a:rPr lang="fr-FR" sz="4000" dirty="0">
                <a:solidFill>
                  <a:srgbClr val="C00000"/>
                </a:solidFill>
                <a:latin typeface="Arial Rounded MT Bold" panose="020F0704030504030204" pitchFamily="34" charset="0"/>
              </a:rPr>
              <a:t> tout </a:t>
            </a:r>
            <a:r>
              <a:rPr lang="fr-FR" sz="4000" dirty="0" err="1">
                <a:solidFill>
                  <a:srgbClr val="C00000"/>
                </a:solidFill>
                <a:latin typeface="Arial Rounded MT Bold" panose="020F0704030504030204" pitchFamily="34" charset="0"/>
              </a:rPr>
              <a:t>kè</a:t>
            </a:r>
            <a:r>
              <a:rPr lang="fr-FR" sz="4000" dirty="0">
                <a:solidFill>
                  <a:srgbClr val="C00000"/>
                </a:solidFill>
                <a:latin typeface="Arial Rounded MT Bold" panose="020F0704030504030204" pitchFamily="34" charset="0"/>
              </a:rPr>
              <a:t> </a:t>
            </a:r>
            <a:r>
              <a:rPr lang="fr-FR" sz="4000" dirty="0" err="1">
                <a:solidFill>
                  <a:srgbClr val="C00000"/>
                </a:solidFill>
                <a:latin typeface="Arial Rounded MT Bold" panose="020F0704030504030204" pitchFamily="34" charset="0"/>
              </a:rPr>
              <a:t>mouin</a:t>
            </a:r>
            <a:endParaRPr lang="en-US" sz="4000" dirty="0">
              <a:solidFill>
                <a:srgbClr val="C00000"/>
              </a:solidFill>
              <a:latin typeface="Arial Rounded MT Bold" panose="020F0704030504030204" pitchFamily="34" charset="0"/>
            </a:endParaRPr>
          </a:p>
          <a:p>
            <a:pPr marL="0" indent="0" algn="ctr">
              <a:buNone/>
            </a:pPr>
            <a:r>
              <a:rPr lang="fr-FR" sz="4000" dirty="0">
                <a:solidFill>
                  <a:srgbClr val="C00000"/>
                </a:solidFill>
                <a:latin typeface="Arial Rounded MT Bold" panose="020F0704030504030204" pitchFamily="34" charset="0"/>
              </a:rPr>
              <a:t>Se </a:t>
            </a:r>
            <a:r>
              <a:rPr lang="fr-FR" sz="4000" dirty="0" err="1">
                <a:solidFill>
                  <a:srgbClr val="C00000"/>
                </a:solidFill>
                <a:latin typeface="Arial Rounded MT Bold" panose="020F0704030504030204" pitchFamily="34" charset="0"/>
              </a:rPr>
              <a:t>pa</a:t>
            </a:r>
            <a:r>
              <a:rPr lang="fr-FR" sz="4000" dirty="0">
                <a:solidFill>
                  <a:srgbClr val="C00000"/>
                </a:solidFill>
                <a:latin typeface="Arial Rounded MT Bold" panose="020F0704030504030204" pitchFamily="34" charset="0"/>
              </a:rPr>
              <a:t> </a:t>
            </a:r>
            <a:r>
              <a:rPr lang="fr-FR" sz="4000" dirty="0" err="1">
                <a:solidFill>
                  <a:srgbClr val="C00000"/>
                </a:solidFill>
                <a:latin typeface="Arial Rounded MT Bold" panose="020F0704030504030204" pitchFamily="34" charset="0"/>
              </a:rPr>
              <a:t>sna</a:t>
            </a:r>
            <a:r>
              <a:rPr lang="fr-FR" sz="4000" dirty="0">
                <a:solidFill>
                  <a:srgbClr val="C00000"/>
                </a:solidFill>
                <a:latin typeface="Arial Rounded MT Bold" panose="020F0704030504030204" pitchFamily="34" charset="0"/>
              </a:rPr>
              <a:t> li </a:t>
            </a:r>
            <a:r>
              <a:rPr lang="fr-FR" sz="4000" dirty="0" err="1">
                <a:solidFill>
                  <a:srgbClr val="C00000"/>
                </a:solidFill>
                <a:latin typeface="Arial Rounded MT Bold" panose="020F0704030504030204" pitchFamily="34" charset="0"/>
              </a:rPr>
              <a:t>mouin</a:t>
            </a:r>
            <a:r>
              <a:rPr lang="fr-FR" sz="4000" dirty="0">
                <a:solidFill>
                  <a:srgbClr val="C00000"/>
                </a:solidFill>
                <a:latin typeface="Arial Rounded MT Bold" panose="020F0704030504030204" pitchFamily="34" charset="0"/>
              </a:rPr>
              <a:t> </a:t>
            </a:r>
            <a:r>
              <a:rPr lang="fr-FR" sz="4000" dirty="0" err="1">
                <a:solidFill>
                  <a:srgbClr val="C00000"/>
                </a:solidFill>
                <a:latin typeface="Arial Rounded MT Bold" panose="020F0704030504030204" pitchFamily="34" charset="0"/>
              </a:rPr>
              <a:t>sove</a:t>
            </a:r>
            <a:r>
              <a:rPr lang="fr-FR" sz="4000" dirty="0">
                <a:solidFill>
                  <a:srgbClr val="C00000"/>
                </a:solidFill>
                <a:latin typeface="Arial Rounded MT Bold" panose="020F0704030504030204" pitchFamily="34" charset="0"/>
              </a:rPr>
              <a:t>.</a:t>
            </a:r>
            <a:endParaRPr lang="en-US" sz="4000" dirty="0">
              <a:solidFill>
                <a:srgbClr val="C0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06910201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D01B23-4C7D-22B6-CEE8-A9F50EF1184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9150C74-C2B2-67DB-147F-4F13D3432443}"/>
              </a:ext>
            </a:extLst>
          </p:cNvPr>
          <p:cNvSpPr>
            <a:spLocks noGrp="1"/>
          </p:cNvSpPr>
          <p:nvPr>
            <p:ph idx="1"/>
          </p:nvPr>
        </p:nvSpPr>
        <p:spPr>
          <a:xfrm>
            <a:off x="0" y="0"/>
            <a:ext cx="9144000" cy="6858000"/>
          </a:xfrm>
          <a:solidFill>
            <a:srgbClr val="66FFFF"/>
          </a:solidFill>
        </p:spPr>
        <p:style>
          <a:lnRef idx="1">
            <a:schemeClr val="accent3"/>
          </a:lnRef>
          <a:fillRef idx="2">
            <a:schemeClr val="accent3"/>
          </a:fillRef>
          <a:effectRef idx="1">
            <a:schemeClr val="accent3"/>
          </a:effectRef>
          <a:fontRef idx="minor">
            <a:schemeClr val="dk1"/>
          </a:fontRef>
        </p:style>
        <p:txBody>
          <a:bodyPr>
            <a:normAutofit/>
          </a:bodyPr>
          <a:lstStyle/>
          <a:p>
            <a:pPr marL="0" indent="0" algn="ctr">
              <a:buNone/>
            </a:pPr>
            <a:r>
              <a:rPr lang="fr-FR" dirty="0">
                <a:solidFill>
                  <a:srgbClr val="0000CC"/>
                </a:solidFill>
                <a:latin typeface="Arial Rounded MT Bold" panose="020F0704030504030204" pitchFamily="34" charset="0"/>
              </a:rPr>
              <a:t>2-</a:t>
            </a:r>
            <a:endParaRPr lang="en-US" dirty="0">
              <a:solidFill>
                <a:srgbClr val="0000CC"/>
              </a:solidFill>
              <a:latin typeface="Arial Rounded MT Bold" panose="020F0704030504030204" pitchFamily="34" charset="0"/>
            </a:endParaRPr>
          </a:p>
          <a:p>
            <a:pPr marL="0" indent="0" algn="ctr">
              <a:buNone/>
            </a:pPr>
            <a:r>
              <a:rPr lang="fr-FR" sz="4000" dirty="0">
                <a:latin typeface="Arial Rounded MT Bold" panose="020F0704030504030204" pitchFamily="34" charset="0"/>
              </a:rPr>
              <a:t>Manje le </a:t>
            </a:r>
            <a:r>
              <a:rPr lang="fr-FR" sz="4000" dirty="0" err="1">
                <a:latin typeface="Arial Rounded MT Bold" panose="020F0704030504030204" pitchFamily="34" charset="0"/>
              </a:rPr>
              <a:t>mond</a:t>
            </a:r>
            <a:r>
              <a:rPr lang="fr-FR" sz="4000" dirty="0">
                <a:latin typeface="Arial Rounded MT Bold" panose="020F0704030504030204" pitchFamily="34" charset="0"/>
              </a:rPr>
              <a:t> te </a:t>
            </a:r>
            <a:r>
              <a:rPr lang="fr-FR" sz="4000" dirty="0" err="1">
                <a:latin typeface="Arial Rounded MT Bold" panose="020F0704030504030204" pitchFamily="34" charset="0"/>
              </a:rPr>
              <a:t>rampli</a:t>
            </a:r>
            <a:r>
              <a:rPr lang="fr-FR" sz="4000" dirty="0">
                <a:latin typeface="Arial Rounded MT Bold" panose="020F0704030504030204" pitchFamily="34" charset="0"/>
              </a:rPr>
              <a:t> </a:t>
            </a:r>
            <a:r>
              <a:rPr lang="fr-FR" sz="4000" dirty="0" err="1">
                <a:latin typeface="Arial Rounded MT Bold" panose="020F0704030504030204" pitchFamily="34" charset="0"/>
              </a:rPr>
              <a:t>mouin</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Min </a:t>
            </a:r>
            <a:r>
              <a:rPr lang="fr-FR" sz="4000" dirty="0" err="1">
                <a:latin typeface="Arial Rounded MT Bold" panose="020F0704030504030204" pitchFamily="34" charset="0"/>
              </a:rPr>
              <a:t>mouin</a:t>
            </a:r>
            <a:r>
              <a:rPr lang="fr-FR" sz="4000" dirty="0">
                <a:latin typeface="Arial Rounded MT Bold" panose="020F0704030504030204" pitchFamily="34" charset="0"/>
              </a:rPr>
              <a:t> pat gin </a:t>
            </a:r>
            <a:r>
              <a:rPr lang="fr-FR" sz="4000" dirty="0" err="1">
                <a:latin typeface="Arial Rounded MT Bold" panose="020F0704030504030204" pitchFamily="34" charset="0"/>
              </a:rPr>
              <a:t>pè</a:t>
            </a:r>
            <a:r>
              <a:rPr lang="fr-FR" sz="4000" dirty="0">
                <a:latin typeface="Arial Rounded MT Bold" panose="020F0704030504030204" pitchFamily="34" charset="0"/>
              </a:rPr>
              <a:t> du </a:t>
            </a:r>
            <a:r>
              <a:rPr lang="fr-FR" sz="4000" dirty="0" err="1">
                <a:latin typeface="Arial Rounded MT Bold" panose="020F0704030504030204" pitchFamily="34" charset="0"/>
              </a:rPr>
              <a:t>tou</a:t>
            </a:r>
            <a:endParaRPr lang="en-US" sz="4000" dirty="0">
              <a:latin typeface="Arial Rounded MT Bold" panose="020F0704030504030204" pitchFamily="34" charset="0"/>
            </a:endParaRPr>
          </a:p>
          <a:p>
            <a:pPr marL="0" indent="0" algn="ctr">
              <a:buNone/>
            </a:pPr>
            <a:r>
              <a:rPr lang="fr-FR" sz="4000" dirty="0" err="1">
                <a:latin typeface="Arial Rounded MT Bold" panose="020F0704030504030204" pitchFamily="34" charset="0"/>
              </a:rPr>
              <a:t>Mouin</a:t>
            </a:r>
            <a:r>
              <a:rPr lang="fr-FR" sz="4000" dirty="0">
                <a:latin typeface="Arial Rounded MT Bold" panose="020F0704030504030204" pitchFamily="34" charset="0"/>
              </a:rPr>
              <a:t> </a:t>
            </a:r>
            <a:r>
              <a:rPr lang="fr-FR" sz="4000" dirty="0" err="1">
                <a:latin typeface="Arial Rounded MT Bold" panose="020F0704030504030204" pitchFamily="34" charset="0"/>
              </a:rPr>
              <a:t>tap</a:t>
            </a:r>
            <a:r>
              <a:rPr lang="fr-FR" sz="4000" dirty="0">
                <a:latin typeface="Arial Rounded MT Bold" panose="020F0704030504030204" pitchFamily="34" charset="0"/>
              </a:rPr>
              <a:t> </a:t>
            </a:r>
            <a:r>
              <a:rPr lang="fr-FR" sz="4000" dirty="0" err="1">
                <a:latin typeface="Arial Rounded MT Bold" panose="020F0704030504030204" pitchFamily="34" charset="0"/>
              </a:rPr>
              <a:t>cheche</a:t>
            </a:r>
            <a:r>
              <a:rPr lang="fr-FR" sz="4000" dirty="0">
                <a:latin typeface="Arial Rounded MT Bold" panose="020F0704030504030204" pitchFamily="34" charset="0"/>
              </a:rPr>
              <a:t> sa </a:t>
            </a:r>
            <a:r>
              <a:rPr lang="fr-FR" sz="4000" dirty="0" err="1">
                <a:latin typeface="Arial Rounded MT Bold" panose="020F0704030504030204" pitchFamily="34" charset="0"/>
              </a:rPr>
              <a:t>ki</a:t>
            </a:r>
            <a:r>
              <a:rPr lang="fr-FR" sz="4000" dirty="0">
                <a:latin typeface="Arial Rounded MT Bold" panose="020F0704030504030204" pitchFamily="34" charset="0"/>
              </a:rPr>
              <a:t> pi bon</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Nanm </a:t>
            </a:r>
            <a:r>
              <a:rPr lang="fr-FR" sz="4000" dirty="0" err="1">
                <a:latin typeface="Arial Rounded MT Bold" panose="020F0704030504030204" pitchFamily="34" charset="0"/>
              </a:rPr>
              <a:t>mouin</a:t>
            </a:r>
            <a:r>
              <a:rPr lang="fr-FR" sz="4000" dirty="0">
                <a:latin typeface="Arial Rounded MT Bold" panose="020F0704030504030204" pitchFamily="34" charset="0"/>
              </a:rPr>
              <a:t> te </a:t>
            </a:r>
            <a:r>
              <a:rPr lang="fr-FR" sz="4000" dirty="0" err="1">
                <a:latin typeface="Arial Rounded MT Bold" panose="020F0704030504030204" pitchFamily="34" charset="0"/>
              </a:rPr>
              <a:t>toujou</a:t>
            </a:r>
            <a:r>
              <a:rPr lang="fr-FR" sz="4000" dirty="0">
                <a:latin typeface="Arial Rounded MT Bold" panose="020F0704030504030204" pitchFamily="34" charset="0"/>
              </a:rPr>
              <a:t> </a:t>
            </a:r>
            <a:r>
              <a:rPr lang="fr-FR" sz="4000" dirty="0" err="1">
                <a:latin typeface="Arial Rounded MT Bold" panose="020F0704030504030204" pitchFamily="34" charset="0"/>
              </a:rPr>
              <a:t>grangou</a:t>
            </a:r>
            <a:r>
              <a:rPr lang="fr-FR" sz="4000" dirty="0">
                <a:latin typeface="Arial Rounded MT Bold" panose="020F0704030504030204" pitchFamily="34" charset="0"/>
              </a:rPr>
              <a:t>.</a:t>
            </a:r>
            <a:endParaRPr lang="en-US" sz="4000" dirty="0">
              <a:latin typeface="Arial Rounded MT Bold" panose="020F0704030504030204" pitchFamily="34" charset="0"/>
            </a:endParaRPr>
          </a:p>
          <a:p>
            <a:pPr marL="0" indent="0" algn="ctr">
              <a:buNone/>
            </a:pPr>
            <a:r>
              <a:rPr lang="fr-FR" sz="4000" dirty="0">
                <a:solidFill>
                  <a:srgbClr val="0000CC"/>
                </a:solidFill>
                <a:latin typeface="Arial Rounded MT Bold" panose="020F0704030504030204" pitchFamily="34" charset="0"/>
              </a:rPr>
              <a:t>Kè</a:t>
            </a:r>
            <a:endParaRPr lang="en-US" sz="4000" dirty="0">
              <a:solidFill>
                <a:srgbClr val="0000CC"/>
              </a:solidFill>
              <a:latin typeface="Arial Rounded MT Bold" panose="020F0704030504030204" pitchFamily="34" charset="0"/>
            </a:endParaRPr>
          </a:p>
          <a:p>
            <a:pPr marL="0" indent="0" algn="ctr">
              <a:buNone/>
            </a:pPr>
            <a:r>
              <a:rPr lang="fr-FR" sz="4000" dirty="0" err="1">
                <a:solidFill>
                  <a:srgbClr val="C00000"/>
                </a:solidFill>
                <a:latin typeface="Arial Rounded MT Bold" panose="020F0704030504030204" pitchFamily="34" charset="0"/>
              </a:rPr>
              <a:t>Alelouya</a:t>
            </a:r>
            <a:r>
              <a:rPr lang="fr-FR" sz="4000" dirty="0">
                <a:solidFill>
                  <a:srgbClr val="C00000"/>
                </a:solidFill>
                <a:latin typeface="Arial Rounded MT Bold" panose="020F0704030504030204" pitchFamily="34" charset="0"/>
              </a:rPr>
              <a:t> </a:t>
            </a:r>
            <a:r>
              <a:rPr lang="fr-FR" sz="4000" dirty="0" err="1">
                <a:solidFill>
                  <a:srgbClr val="C00000"/>
                </a:solidFill>
                <a:latin typeface="Arial Rounded MT Bold" panose="020F0704030504030204" pitchFamily="34" charset="0"/>
              </a:rPr>
              <a:t>mouin</a:t>
            </a:r>
            <a:r>
              <a:rPr lang="fr-FR" sz="4000" dirty="0">
                <a:solidFill>
                  <a:srgbClr val="C00000"/>
                </a:solidFill>
                <a:latin typeface="Arial Rounded MT Bold" panose="020F0704030504030204" pitchFamily="34" charset="0"/>
              </a:rPr>
              <a:t> </a:t>
            </a:r>
            <a:r>
              <a:rPr lang="fr-FR" sz="4000" dirty="0" err="1">
                <a:solidFill>
                  <a:srgbClr val="C00000"/>
                </a:solidFill>
                <a:latin typeface="Arial Rounded MT Bold" panose="020F0704030504030204" pitchFamily="34" charset="0"/>
              </a:rPr>
              <a:t>jouinn</a:t>
            </a:r>
            <a:r>
              <a:rPr lang="fr-FR" sz="4000" dirty="0">
                <a:solidFill>
                  <a:srgbClr val="C00000"/>
                </a:solidFill>
                <a:latin typeface="Arial Rounded MT Bold" panose="020F0704030504030204" pitchFamily="34" charset="0"/>
              </a:rPr>
              <a:t> </a:t>
            </a:r>
            <a:r>
              <a:rPr lang="fr-FR" sz="4000" dirty="0" err="1">
                <a:solidFill>
                  <a:srgbClr val="C00000"/>
                </a:solidFill>
                <a:latin typeface="Arial Rounded MT Bold" panose="020F0704030504030204" pitchFamily="34" charset="0"/>
              </a:rPr>
              <a:t>Jesus</a:t>
            </a:r>
            <a:endParaRPr lang="en-US" sz="4000" dirty="0">
              <a:solidFill>
                <a:srgbClr val="C00000"/>
              </a:solidFill>
              <a:latin typeface="Arial Rounded MT Bold" panose="020F0704030504030204" pitchFamily="34" charset="0"/>
            </a:endParaRPr>
          </a:p>
          <a:p>
            <a:pPr marL="0" indent="0" algn="ctr">
              <a:buNone/>
            </a:pPr>
            <a:r>
              <a:rPr lang="fr-FR" sz="4000" dirty="0">
                <a:solidFill>
                  <a:srgbClr val="C00000"/>
                </a:solidFill>
                <a:latin typeface="Arial Rounded MT Bold" panose="020F0704030504030204" pitchFamily="34" charset="0"/>
              </a:rPr>
              <a:t>Ke </a:t>
            </a:r>
            <a:r>
              <a:rPr lang="fr-FR" sz="4000" dirty="0" err="1">
                <a:solidFill>
                  <a:srgbClr val="C00000"/>
                </a:solidFill>
                <a:latin typeface="Arial Rounded MT Bold" panose="020F0704030504030204" pitchFamily="34" charset="0"/>
              </a:rPr>
              <a:t>lontan</a:t>
            </a:r>
            <a:r>
              <a:rPr lang="fr-FR" sz="4000" dirty="0">
                <a:solidFill>
                  <a:srgbClr val="C00000"/>
                </a:solidFill>
                <a:latin typeface="Arial Rounded MT Bold" panose="020F0704030504030204" pitchFamily="34" charset="0"/>
              </a:rPr>
              <a:t> </a:t>
            </a:r>
            <a:r>
              <a:rPr lang="fr-FR" sz="4000" dirty="0" err="1">
                <a:solidFill>
                  <a:srgbClr val="C00000"/>
                </a:solidFill>
                <a:latin typeface="Arial Rounded MT Bold" panose="020F0704030504030204" pitchFamily="34" charset="0"/>
              </a:rPr>
              <a:t>nanm</a:t>
            </a:r>
            <a:r>
              <a:rPr lang="fr-FR" sz="4000" dirty="0">
                <a:solidFill>
                  <a:srgbClr val="C00000"/>
                </a:solidFill>
                <a:latin typeface="Arial Rounded MT Bold" panose="020F0704030504030204" pitchFamily="34" charset="0"/>
              </a:rPr>
              <a:t> </a:t>
            </a:r>
            <a:r>
              <a:rPr lang="fr-FR" sz="4000" dirty="0" err="1">
                <a:solidFill>
                  <a:srgbClr val="C00000"/>
                </a:solidFill>
                <a:latin typeface="Arial Rounded MT Bold" panose="020F0704030504030204" pitchFamily="34" charset="0"/>
              </a:rPr>
              <a:t>mouin</a:t>
            </a:r>
            <a:r>
              <a:rPr lang="fr-FR" sz="4000" dirty="0">
                <a:solidFill>
                  <a:srgbClr val="C00000"/>
                </a:solidFill>
                <a:latin typeface="Arial Rounded MT Bold" panose="020F0704030504030204" pitchFamily="34" charset="0"/>
              </a:rPr>
              <a:t> </a:t>
            </a:r>
            <a:r>
              <a:rPr lang="fr-FR" sz="4000" dirty="0" err="1">
                <a:solidFill>
                  <a:srgbClr val="C00000"/>
                </a:solidFill>
                <a:latin typeface="Arial Rounded MT Bold" panose="020F0704030504030204" pitchFamily="34" charset="0"/>
              </a:rPr>
              <a:t>cheche</a:t>
            </a:r>
            <a:r>
              <a:rPr lang="fr-FR" sz="4000" dirty="0">
                <a:solidFill>
                  <a:srgbClr val="C00000"/>
                </a:solidFill>
                <a:latin typeface="Arial Rounded MT Bold" panose="020F0704030504030204" pitchFamily="34" charset="0"/>
              </a:rPr>
              <a:t>.</a:t>
            </a:r>
            <a:endParaRPr lang="en-US" sz="4000" dirty="0">
              <a:solidFill>
                <a:srgbClr val="C00000"/>
              </a:solidFill>
              <a:latin typeface="Arial Rounded MT Bold" panose="020F0704030504030204" pitchFamily="34" charset="0"/>
            </a:endParaRPr>
          </a:p>
          <a:p>
            <a:pPr marL="0" indent="0" algn="ctr">
              <a:buNone/>
            </a:pPr>
            <a:r>
              <a:rPr lang="fr-FR" sz="4000" dirty="0" err="1">
                <a:solidFill>
                  <a:srgbClr val="C00000"/>
                </a:solidFill>
                <a:latin typeface="Arial Rounded MT Bold" panose="020F0704030504030204" pitchFamily="34" charset="0"/>
              </a:rPr>
              <a:t>Jezu</a:t>
            </a:r>
            <a:r>
              <a:rPr lang="fr-FR" sz="4000" dirty="0">
                <a:solidFill>
                  <a:srgbClr val="C00000"/>
                </a:solidFill>
                <a:latin typeface="Arial Rounded MT Bold" panose="020F0704030504030204" pitchFamily="34" charset="0"/>
              </a:rPr>
              <a:t> </a:t>
            </a:r>
            <a:r>
              <a:rPr lang="fr-FR" sz="4000" dirty="0" err="1">
                <a:solidFill>
                  <a:srgbClr val="C00000"/>
                </a:solidFill>
                <a:latin typeface="Arial Rounded MT Bold" panose="020F0704030504030204" pitchFamily="34" charset="0"/>
              </a:rPr>
              <a:t>satisfè</a:t>
            </a:r>
            <a:r>
              <a:rPr lang="fr-FR" sz="4000" dirty="0">
                <a:solidFill>
                  <a:srgbClr val="C00000"/>
                </a:solidFill>
                <a:latin typeface="Arial Rounded MT Bold" panose="020F0704030504030204" pitchFamily="34" charset="0"/>
              </a:rPr>
              <a:t> tout </a:t>
            </a:r>
            <a:r>
              <a:rPr lang="fr-FR" sz="4000" dirty="0" err="1">
                <a:solidFill>
                  <a:srgbClr val="C00000"/>
                </a:solidFill>
                <a:latin typeface="Arial Rounded MT Bold" panose="020F0704030504030204" pitchFamily="34" charset="0"/>
              </a:rPr>
              <a:t>kè</a:t>
            </a:r>
            <a:r>
              <a:rPr lang="fr-FR" sz="4000" dirty="0">
                <a:solidFill>
                  <a:srgbClr val="C00000"/>
                </a:solidFill>
                <a:latin typeface="Arial Rounded MT Bold" panose="020F0704030504030204" pitchFamily="34" charset="0"/>
              </a:rPr>
              <a:t> </a:t>
            </a:r>
            <a:r>
              <a:rPr lang="fr-FR" sz="4000" dirty="0" err="1">
                <a:solidFill>
                  <a:srgbClr val="C00000"/>
                </a:solidFill>
                <a:latin typeface="Arial Rounded MT Bold" panose="020F0704030504030204" pitchFamily="34" charset="0"/>
              </a:rPr>
              <a:t>mouin</a:t>
            </a:r>
            <a:endParaRPr lang="en-US" sz="4000" dirty="0">
              <a:solidFill>
                <a:srgbClr val="C00000"/>
              </a:solidFill>
              <a:latin typeface="Arial Rounded MT Bold" panose="020F0704030504030204" pitchFamily="34" charset="0"/>
            </a:endParaRPr>
          </a:p>
          <a:p>
            <a:pPr marL="0" indent="0" algn="ctr">
              <a:buNone/>
            </a:pPr>
            <a:r>
              <a:rPr lang="fr-FR" sz="4000" dirty="0">
                <a:solidFill>
                  <a:srgbClr val="C00000"/>
                </a:solidFill>
                <a:latin typeface="Arial Rounded MT Bold" panose="020F0704030504030204" pitchFamily="34" charset="0"/>
              </a:rPr>
              <a:t>Se </a:t>
            </a:r>
            <a:r>
              <a:rPr lang="fr-FR" sz="4000" dirty="0" err="1">
                <a:solidFill>
                  <a:srgbClr val="C00000"/>
                </a:solidFill>
                <a:latin typeface="Arial Rounded MT Bold" panose="020F0704030504030204" pitchFamily="34" charset="0"/>
              </a:rPr>
              <a:t>pa</a:t>
            </a:r>
            <a:r>
              <a:rPr lang="fr-FR" sz="4000" dirty="0">
                <a:solidFill>
                  <a:srgbClr val="C00000"/>
                </a:solidFill>
                <a:latin typeface="Arial Rounded MT Bold" panose="020F0704030504030204" pitchFamily="34" charset="0"/>
              </a:rPr>
              <a:t> </a:t>
            </a:r>
            <a:r>
              <a:rPr lang="fr-FR" sz="4000" dirty="0" err="1">
                <a:solidFill>
                  <a:srgbClr val="C00000"/>
                </a:solidFill>
                <a:latin typeface="Arial Rounded MT Bold" panose="020F0704030504030204" pitchFamily="34" charset="0"/>
              </a:rPr>
              <a:t>sna</a:t>
            </a:r>
            <a:r>
              <a:rPr lang="fr-FR" sz="4000" dirty="0">
                <a:solidFill>
                  <a:srgbClr val="C00000"/>
                </a:solidFill>
                <a:latin typeface="Arial Rounded MT Bold" panose="020F0704030504030204" pitchFamily="34" charset="0"/>
              </a:rPr>
              <a:t> li </a:t>
            </a:r>
            <a:r>
              <a:rPr lang="fr-FR" sz="4000" dirty="0" err="1">
                <a:solidFill>
                  <a:srgbClr val="C00000"/>
                </a:solidFill>
                <a:latin typeface="Arial Rounded MT Bold" panose="020F0704030504030204" pitchFamily="34" charset="0"/>
              </a:rPr>
              <a:t>mouin</a:t>
            </a:r>
            <a:r>
              <a:rPr lang="fr-FR" sz="4000" dirty="0">
                <a:solidFill>
                  <a:srgbClr val="C00000"/>
                </a:solidFill>
                <a:latin typeface="Arial Rounded MT Bold" panose="020F0704030504030204" pitchFamily="34" charset="0"/>
              </a:rPr>
              <a:t> </a:t>
            </a:r>
            <a:r>
              <a:rPr lang="fr-FR" sz="4000" dirty="0" err="1">
                <a:solidFill>
                  <a:srgbClr val="C00000"/>
                </a:solidFill>
                <a:latin typeface="Arial Rounded MT Bold" panose="020F0704030504030204" pitchFamily="34" charset="0"/>
              </a:rPr>
              <a:t>sove</a:t>
            </a:r>
            <a:r>
              <a:rPr lang="fr-FR" sz="4000" dirty="0">
                <a:solidFill>
                  <a:srgbClr val="C00000"/>
                </a:solidFill>
                <a:latin typeface="Arial Rounded MT Bold" panose="020F0704030504030204" pitchFamily="34" charset="0"/>
              </a:rPr>
              <a:t>.</a:t>
            </a:r>
            <a:endParaRPr lang="en-US" sz="4000" dirty="0">
              <a:solidFill>
                <a:srgbClr val="C0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63040547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159DC8-92B5-1ED7-4CB1-1012068289A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79514F3-A6AD-5C13-DB45-A6842CCBEABF}"/>
              </a:ext>
            </a:extLst>
          </p:cNvPr>
          <p:cNvSpPr>
            <a:spLocks noGrp="1"/>
          </p:cNvSpPr>
          <p:nvPr>
            <p:ph idx="1"/>
          </p:nvPr>
        </p:nvSpPr>
        <p:spPr>
          <a:xfrm>
            <a:off x="0" y="0"/>
            <a:ext cx="9144000" cy="6858000"/>
          </a:xfrm>
          <a:solidFill>
            <a:srgbClr val="66FFFF"/>
          </a:solidFill>
        </p:spPr>
        <p:style>
          <a:lnRef idx="1">
            <a:schemeClr val="accent3"/>
          </a:lnRef>
          <a:fillRef idx="2">
            <a:schemeClr val="accent3"/>
          </a:fillRef>
          <a:effectRef idx="1">
            <a:schemeClr val="accent3"/>
          </a:effectRef>
          <a:fontRef idx="minor">
            <a:schemeClr val="dk1"/>
          </a:fontRef>
        </p:style>
        <p:txBody>
          <a:bodyPr>
            <a:normAutofit/>
          </a:bodyPr>
          <a:lstStyle/>
          <a:p>
            <a:pPr marL="0" indent="0" algn="ctr">
              <a:buNone/>
            </a:pPr>
            <a:r>
              <a:rPr lang="fr-FR" dirty="0">
                <a:solidFill>
                  <a:srgbClr val="0000CC"/>
                </a:solidFill>
                <a:latin typeface="Arial Rounded MT Bold" panose="020F0704030504030204" pitchFamily="34" charset="0"/>
              </a:rPr>
              <a:t>3-</a:t>
            </a:r>
            <a:endParaRPr lang="en-US" dirty="0">
              <a:solidFill>
                <a:srgbClr val="0000CC"/>
              </a:solidFill>
              <a:latin typeface="Arial Rounded MT Bold" panose="020F0704030504030204" pitchFamily="34" charset="0"/>
            </a:endParaRPr>
          </a:p>
          <a:p>
            <a:pPr marL="0" indent="0" algn="ctr">
              <a:buNone/>
            </a:pPr>
            <a:r>
              <a:rPr lang="fr-FR" sz="4000" dirty="0" err="1">
                <a:latin typeface="Arial Rounded MT Bold" panose="020F0704030504030204" pitchFamily="34" charset="0"/>
              </a:rPr>
              <a:t>Mouin</a:t>
            </a:r>
            <a:r>
              <a:rPr lang="fr-FR" sz="4000" dirty="0">
                <a:latin typeface="Arial Rounded MT Bold" panose="020F0704030504030204" pitchFamily="34" charset="0"/>
              </a:rPr>
              <a:t> te </a:t>
            </a:r>
            <a:r>
              <a:rPr lang="fr-FR" sz="4000" dirty="0" err="1">
                <a:latin typeface="Arial Rounded MT Bold" panose="020F0704030504030204" pitchFamily="34" charset="0"/>
              </a:rPr>
              <a:t>pov</a:t>
            </a:r>
            <a:r>
              <a:rPr lang="fr-FR" sz="4000" dirty="0">
                <a:latin typeface="Arial Rounded MT Bold" panose="020F0704030504030204" pitchFamily="34" charset="0"/>
              </a:rPr>
              <a:t>, </a:t>
            </a:r>
            <a:r>
              <a:rPr lang="fr-FR" sz="4000" dirty="0" err="1">
                <a:latin typeface="Arial Rounded MT Bold" panose="020F0704030504030204" pitchFamily="34" charset="0"/>
              </a:rPr>
              <a:t>lajan</a:t>
            </a:r>
            <a:r>
              <a:rPr lang="fr-FR" sz="4000" dirty="0">
                <a:latin typeface="Arial Rounded MT Bold" panose="020F0704030504030204" pitchFamily="34" charset="0"/>
              </a:rPr>
              <a:t> m-ta </a:t>
            </a:r>
            <a:r>
              <a:rPr lang="fr-FR" sz="4000" dirty="0" err="1">
                <a:latin typeface="Arial Rounded MT Bold" panose="020F0704030504030204" pitchFamily="34" charset="0"/>
              </a:rPr>
              <a:t>cheche</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Gnou </a:t>
            </a:r>
            <a:r>
              <a:rPr lang="fr-FR" sz="4000" dirty="0" err="1">
                <a:latin typeface="Arial Rounded MT Bold" panose="020F0704030504030204" pitchFamily="34" charset="0"/>
              </a:rPr>
              <a:t>bagay</a:t>
            </a:r>
            <a:r>
              <a:rPr lang="fr-FR" sz="4000" dirty="0">
                <a:latin typeface="Arial Rounded MT Bold" panose="020F0704030504030204" pitchFamily="34" charset="0"/>
              </a:rPr>
              <a:t> pou </a:t>
            </a:r>
            <a:r>
              <a:rPr lang="fr-FR" sz="4000" dirty="0" err="1">
                <a:latin typeface="Arial Rounded MT Bold" panose="020F0704030504030204" pitchFamily="34" charset="0"/>
              </a:rPr>
              <a:t>satisfè</a:t>
            </a:r>
            <a:r>
              <a:rPr lang="fr-FR" sz="4000" dirty="0">
                <a:latin typeface="Arial Rounded MT Bold" panose="020F0704030504030204" pitchFamily="34" charset="0"/>
              </a:rPr>
              <a:t>-m,</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Min </a:t>
            </a:r>
            <a:r>
              <a:rPr lang="fr-FR" sz="4000" dirty="0" err="1">
                <a:latin typeface="Arial Rounded MT Bold" panose="020F0704030504030204" pitchFamily="34" charset="0"/>
              </a:rPr>
              <a:t>tou</a:t>
            </a:r>
            <a:r>
              <a:rPr lang="fr-FR" sz="4000" dirty="0">
                <a:latin typeface="Arial Rounded MT Bold" panose="020F0704030504030204" pitchFamily="34" charset="0"/>
              </a:rPr>
              <a:t> sa </a:t>
            </a:r>
            <a:r>
              <a:rPr lang="fr-FR" sz="4000" dirty="0" err="1">
                <a:latin typeface="Arial Rounded MT Bold" panose="020F0704030504030204" pitchFamily="34" charset="0"/>
              </a:rPr>
              <a:t>mouin</a:t>
            </a:r>
            <a:r>
              <a:rPr lang="fr-FR" sz="4000" dirty="0">
                <a:latin typeface="Arial Rounded MT Bold" panose="020F0704030504030204" pitchFamily="34" charset="0"/>
              </a:rPr>
              <a:t> te </a:t>
            </a:r>
            <a:r>
              <a:rPr lang="fr-FR" sz="4000" dirty="0" err="1">
                <a:latin typeface="Arial Rounded MT Bold" panose="020F0704030504030204" pitchFamily="34" charset="0"/>
              </a:rPr>
              <a:t>rasanble</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Pat </a:t>
            </a:r>
            <a:r>
              <a:rPr lang="fr-FR" sz="4000" dirty="0" err="1">
                <a:latin typeface="Arial Rounded MT Bold" panose="020F0704030504030204" pitchFamily="34" charset="0"/>
              </a:rPr>
              <a:t>fè</a:t>
            </a:r>
            <a:r>
              <a:rPr lang="fr-FR" sz="4000" dirty="0">
                <a:latin typeface="Arial Rounded MT Bold" panose="020F0704030504030204" pitchFamily="34" charset="0"/>
              </a:rPr>
              <a:t> </a:t>
            </a:r>
            <a:r>
              <a:rPr lang="fr-FR" sz="4000" dirty="0" err="1">
                <a:latin typeface="Arial Rounded MT Bold" panose="020F0704030504030204" pitchFamily="34" charset="0"/>
              </a:rPr>
              <a:t>angnin</a:t>
            </a:r>
            <a:r>
              <a:rPr lang="fr-FR" sz="4000" dirty="0">
                <a:latin typeface="Arial Rounded MT Bold" panose="020F0704030504030204" pitchFamily="34" charset="0"/>
              </a:rPr>
              <a:t> pou </a:t>
            </a:r>
            <a:r>
              <a:rPr lang="fr-FR" sz="4000" dirty="0" err="1">
                <a:latin typeface="Arial Rounded MT Bold" panose="020F0704030504030204" pitchFamily="34" charset="0"/>
              </a:rPr>
              <a:t>nanm</a:t>
            </a:r>
            <a:r>
              <a:rPr lang="fr-FR" sz="4000" dirty="0">
                <a:latin typeface="Arial Rounded MT Bold" panose="020F0704030504030204" pitchFamily="34" charset="0"/>
              </a:rPr>
              <a:t> </a:t>
            </a:r>
            <a:r>
              <a:rPr lang="fr-FR" sz="4000" dirty="0" err="1">
                <a:latin typeface="Arial Rounded MT Bold" panose="020F0704030504030204" pitchFamily="34" charset="0"/>
              </a:rPr>
              <a:t>mouin</a:t>
            </a:r>
            <a:r>
              <a:rPr lang="fr-FR" sz="4000" dirty="0">
                <a:latin typeface="Arial Rounded MT Bold" panose="020F0704030504030204" pitchFamily="34" charset="0"/>
              </a:rPr>
              <a:t>.</a:t>
            </a:r>
            <a:endParaRPr lang="en-US" sz="4000" dirty="0">
              <a:latin typeface="Arial Rounded MT Bold" panose="020F0704030504030204" pitchFamily="34" charset="0"/>
            </a:endParaRPr>
          </a:p>
          <a:p>
            <a:pPr marL="0" indent="0" algn="ctr">
              <a:buNone/>
            </a:pPr>
            <a:r>
              <a:rPr lang="fr-FR" sz="4000" dirty="0">
                <a:solidFill>
                  <a:srgbClr val="0000CC"/>
                </a:solidFill>
                <a:latin typeface="Arial Rounded MT Bold" panose="020F0704030504030204" pitchFamily="34" charset="0"/>
              </a:rPr>
              <a:t>Kè</a:t>
            </a:r>
            <a:endParaRPr lang="en-US" sz="4000" dirty="0">
              <a:solidFill>
                <a:srgbClr val="0000CC"/>
              </a:solidFill>
              <a:latin typeface="Arial Rounded MT Bold" panose="020F0704030504030204" pitchFamily="34" charset="0"/>
            </a:endParaRPr>
          </a:p>
          <a:p>
            <a:pPr marL="0" indent="0" algn="ctr">
              <a:buNone/>
            </a:pPr>
            <a:r>
              <a:rPr lang="fr-FR" sz="4000" dirty="0" err="1">
                <a:solidFill>
                  <a:srgbClr val="C00000"/>
                </a:solidFill>
                <a:latin typeface="Arial Rounded MT Bold" panose="020F0704030504030204" pitchFamily="34" charset="0"/>
              </a:rPr>
              <a:t>Alelouya</a:t>
            </a:r>
            <a:r>
              <a:rPr lang="fr-FR" sz="4000" dirty="0">
                <a:solidFill>
                  <a:srgbClr val="C00000"/>
                </a:solidFill>
                <a:latin typeface="Arial Rounded MT Bold" panose="020F0704030504030204" pitchFamily="34" charset="0"/>
              </a:rPr>
              <a:t> </a:t>
            </a:r>
            <a:r>
              <a:rPr lang="fr-FR" sz="4000" dirty="0" err="1">
                <a:solidFill>
                  <a:srgbClr val="C00000"/>
                </a:solidFill>
                <a:latin typeface="Arial Rounded MT Bold" panose="020F0704030504030204" pitchFamily="34" charset="0"/>
              </a:rPr>
              <a:t>mouin</a:t>
            </a:r>
            <a:r>
              <a:rPr lang="fr-FR" sz="4000" dirty="0">
                <a:solidFill>
                  <a:srgbClr val="C00000"/>
                </a:solidFill>
                <a:latin typeface="Arial Rounded MT Bold" panose="020F0704030504030204" pitchFamily="34" charset="0"/>
              </a:rPr>
              <a:t> </a:t>
            </a:r>
            <a:r>
              <a:rPr lang="fr-FR" sz="4000" dirty="0" err="1">
                <a:solidFill>
                  <a:srgbClr val="C00000"/>
                </a:solidFill>
                <a:latin typeface="Arial Rounded MT Bold" panose="020F0704030504030204" pitchFamily="34" charset="0"/>
              </a:rPr>
              <a:t>jouinn</a:t>
            </a:r>
            <a:r>
              <a:rPr lang="fr-FR" sz="4000" dirty="0">
                <a:solidFill>
                  <a:srgbClr val="C00000"/>
                </a:solidFill>
                <a:latin typeface="Arial Rounded MT Bold" panose="020F0704030504030204" pitchFamily="34" charset="0"/>
              </a:rPr>
              <a:t> </a:t>
            </a:r>
            <a:r>
              <a:rPr lang="fr-FR" sz="4000" dirty="0" err="1">
                <a:solidFill>
                  <a:srgbClr val="C00000"/>
                </a:solidFill>
                <a:latin typeface="Arial Rounded MT Bold" panose="020F0704030504030204" pitchFamily="34" charset="0"/>
              </a:rPr>
              <a:t>Jesus</a:t>
            </a:r>
            <a:endParaRPr lang="en-US" sz="4000" dirty="0">
              <a:solidFill>
                <a:srgbClr val="C00000"/>
              </a:solidFill>
              <a:latin typeface="Arial Rounded MT Bold" panose="020F0704030504030204" pitchFamily="34" charset="0"/>
            </a:endParaRPr>
          </a:p>
          <a:p>
            <a:pPr marL="0" indent="0" algn="ctr">
              <a:buNone/>
            </a:pPr>
            <a:r>
              <a:rPr lang="fr-FR" sz="4000" dirty="0">
                <a:solidFill>
                  <a:srgbClr val="C00000"/>
                </a:solidFill>
                <a:latin typeface="Arial Rounded MT Bold" panose="020F0704030504030204" pitchFamily="34" charset="0"/>
              </a:rPr>
              <a:t>Ke </a:t>
            </a:r>
            <a:r>
              <a:rPr lang="fr-FR" sz="4000" dirty="0" err="1">
                <a:solidFill>
                  <a:srgbClr val="C00000"/>
                </a:solidFill>
                <a:latin typeface="Arial Rounded MT Bold" panose="020F0704030504030204" pitchFamily="34" charset="0"/>
              </a:rPr>
              <a:t>lontan</a:t>
            </a:r>
            <a:r>
              <a:rPr lang="fr-FR" sz="4000" dirty="0">
                <a:solidFill>
                  <a:srgbClr val="C00000"/>
                </a:solidFill>
                <a:latin typeface="Arial Rounded MT Bold" panose="020F0704030504030204" pitchFamily="34" charset="0"/>
              </a:rPr>
              <a:t> </a:t>
            </a:r>
            <a:r>
              <a:rPr lang="fr-FR" sz="4000" dirty="0" err="1">
                <a:solidFill>
                  <a:srgbClr val="C00000"/>
                </a:solidFill>
                <a:latin typeface="Arial Rounded MT Bold" panose="020F0704030504030204" pitchFamily="34" charset="0"/>
              </a:rPr>
              <a:t>nanm</a:t>
            </a:r>
            <a:r>
              <a:rPr lang="fr-FR" sz="4000" dirty="0">
                <a:solidFill>
                  <a:srgbClr val="C00000"/>
                </a:solidFill>
                <a:latin typeface="Arial Rounded MT Bold" panose="020F0704030504030204" pitchFamily="34" charset="0"/>
              </a:rPr>
              <a:t> </a:t>
            </a:r>
            <a:r>
              <a:rPr lang="fr-FR" sz="4000" dirty="0" err="1">
                <a:solidFill>
                  <a:srgbClr val="C00000"/>
                </a:solidFill>
                <a:latin typeface="Arial Rounded MT Bold" panose="020F0704030504030204" pitchFamily="34" charset="0"/>
              </a:rPr>
              <a:t>mouin</a:t>
            </a:r>
            <a:r>
              <a:rPr lang="fr-FR" sz="4000" dirty="0">
                <a:solidFill>
                  <a:srgbClr val="C00000"/>
                </a:solidFill>
                <a:latin typeface="Arial Rounded MT Bold" panose="020F0704030504030204" pitchFamily="34" charset="0"/>
              </a:rPr>
              <a:t> </a:t>
            </a:r>
            <a:r>
              <a:rPr lang="fr-FR" sz="4000" dirty="0" err="1">
                <a:solidFill>
                  <a:srgbClr val="C00000"/>
                </a:solidFill>
                <a:latin typeface="Arial Rounded MT Bold" panose="020F0704030504030204" pitchFamily="34" charset="0"/>
              </a:rPr>
              <a:t>cheche</a:t>
            </a:r>
            <a:r>
              <a:rPr lang="fr-FR" sz="4000" dirty="0">
                <a:solidFill>
                  <a:srgbClr val="C00000"/>
                </a:solidFill>
                <a:latin typeface="Arial Rounded MT Bold" panose="020F0704030504030204" pitchFamily="34" charset="0"/>
              </a:rPr>
              <a:t>.</a:t>
            </a:r>
            <a:endParaRPr lang="en-US" sz="4000" dirty="0">
              <a:solidFill>
                <a:srgbClr val="C00000"/>
              </a:solidFill>
              <a:latin typeface="Arial Rounded MT Bold" panose="020F0704030504030204" pitchFamily="34" charset="0"/>
            </a:endParaRPr>
          </a:p>
          <a:p>
            <a:pPr marL="0" indent="0" algn="ctr">
              <a:buNone/>
            </a:pPr>
            <a:r>
              <a:rPr lang="fr-FR" sz="4000" dirty="0" err="1">
                <a:solidFill>
                  <a:srgbClr val="C00000"/>
                </a:solidFill>
                <a:latin typeface="Arial Rounded MT Bold" panose="020F0704030504030204" pitchFamily="34" charset="0"/>
              </a:rPr>
              <a:t>Jezu</a:t>
            </a:r>
            <a:r>
              <a:rPr lang="fr-FR" sz="4000" dirty="0">
                <a:solidFill>
                  <a:srgbClr val="C00000"/>
                </a:solidFill>
                <a:latin typeface="Arial Rounded MT Bold" panose="020F0704030504030204" pitchFamily="34" charset="0"/>
              </a:rPr>
              <a:t> </a:t>
            </a:r>
            <a:r>
              <a:rPr lang="fr-FR" sz="4000" dirty="0" err="1">
                <a:solidFill>
                  <a:srgbClr val="C00000"/>
                </a:solidFill>
                <a:latin typeface="Arial Rounded MT Bold" panose="020F0704030504030204" pitchFamily="34" charset="0"/>
              </a:rPr>
              <a:t>satisfè</a:t>
            </a:r>
            <a:r>
              <a:rPr lang="fr-FR" sz="4000" dirty="0">
                <a:solidFill>
                  <a:srgbClr val="C00000"/>
                </a:solidFill>
                <a:latin typeface="Arial Rounded MT Bold" panose="020F0704030504030204" pitchFamily="34" charset="0"/>
              </a:rPr>
              <a:t> tout </a:t>
            </a:r>
            <a:r>
              <a:rPr lang="fr-FR" sz="4000" dirty="0" err="1">
                <a:solidFill>
                  <a:srgbClr val="C00000"/>
                </a:solidFill>
                <a:latin typeface="Arial Rounded MT Bold" panose="020F0704030504030204" pitchFamily="34" charset="0"/>
              </a:rPr>
              <a:t>kè</a:t>
            </a:r>
            <a:r>
              <a:rPr lang="fr-FR" sz="4000" dirty="0">
                <a:solidFill>
                  <a:srgbClr val="C00000"/>
                </a:solidFill>
                <a:latin typeface="Arial Rounded MT Bold" panose="020F0704030504030204" pitchFamily="34" charset="0"/>
              </a:rPr>
              <a:t> </a:t>
            </a:r>
            <a:r>
              <a:rPr lang="fr-FR" sz="4000" dirty="0" err="1">
                <a:solidFill>
                  <a:srgbClr val="C00000"/>
                </a:solidFill>
                <a:latin typeface="Arial Rounded MT Bold" panose="020F0704030504030204" pitchFamily="34" charset="0"/>
              </a:rPr>
              <a:t>mouin</a:t>
            </a:r>
            <a:endParaRPr lang="en-US" sz="4000" dirty="0">
              <a:solidFill>
                <a:srgbClr val="C00000"/>
              </a:solidFill>
              <a:latin typeface="Arial Rounded MT Bold" panose="020F0704030504030204" pitchFamily="34" charset="0"/>
            </a:endParaRPr>
          </a:p>
          <a:p>
            <a:pPr marL="0" indent="0" algn="ctr">
              <a:buNone/>
            </a:pPr>
            <a:r>
              <a:rPr lang="fr-FR" sz="4000" dirty="0">
                <a:solidFill>
                  <a:srgbClr val="C00000"/>
                </a:solidFill>
                <a:latin typeface="Arial Rounded MT Bold" panose="020F0704030504030204" pitchFamily="34" charset="0"/>
              </a:rPr>
              <a:t>Se </a:t>
            </a:r>
            <a:r>
              <a:rPr lang="fr-FR" sz="4000" dirty="0" err="1">
                <a:solidFill>
                  <a:srgbClr val="C00000"/>
                </a:solidFill>
                <a:latin typeface="Arial Rounded MT Bold" panose="020F0704030504030204" pitchFamily="34" charset="0"/>
              </a:rPr>
              <a:t>pa</a:t>
            </a:r>
            <a:r>
              <a:rPr lang="fr-FR" sz="4000" dirty="0">
                <a:solidFill>
                  <a:srgbClr val="C00000"/>
                </a:solidFill>
                <a:latin typeface="Arial Rounded MT Bold" panose="020F0704030504030204" pitchFamily="34" charset="0"/>
              </a:rPr>
              <a:t> </a:t>
            </a:r>
            <a:r>
              <a:rPr lang="fr-FR" sz="4000" dirty="0" err="1">
                <a:solidFill>
                  <a:srgbClr val="C00000"/>
                </a:solidFill>
                <a:latin typeface="Arial Rounded MT Bold" panose="020F0704030504030204" pitchFamily="34" charset="0"/>
              </a:rPr>
              <a:t>sna</a:t>
            </a:r>
            <a:r>
              <a:rPr lang="fr-FR" sz="4000" dirty="0">
                <a:solidFill>
                  <a:srgbClr val="C00000"/>
                </a:solidFill>
                <a:latin typeface="Arial Rounded MT Bold" panose="020F0704030504030204" pitchFamily="34" charset="0"/>
              </a:rPr>
              <a:t> li </a:t>
            </a:r>
            <a:r>
              <a:rPr lang="fr-FR" sz="4000" dirty="0" err="1">
                <a:solidFill>
                  <a:srgbClr val="C00000"/>
                </a:solidFill>
                <a:latin typeface="Arial Rounded MT Bold" panose="020F0704030504030204" pitchFamily="34" charset="0"/>
              </a:rPr>
              <a:t>mouin</a:t>
            </a:r>
            <a:r>
              <a:rPr lang="fr-FR" sz="4000" dirty="0">
                <a:solidFill>
                  <a:srgbClr val="C00000"/>
                </a:solidFill>
                <a:latin typeface="Arial Rounded MT Bold" panose="020F0704030504030204" pitchFamily="34" charset="0"/>
              </a:rPr>
              <a:t> </a:t>
            </a:r>
            <a:r>
              <a:rPr lang="fr-FR" sz="4000" dirty="0" err="1">
                <a:solidFill>
                  <a:srgbClr val="C00000"/>
                </a:solidFill>
                <a:latin typeface="Arial Rounded MT Bold" panose="020F0704030504030204" pitchFamily="34" charset="0"/>
              </a:rPr>
              <a:t>sove</a:t>
            </a:r>
            <a:r>
              <a:rPr lang="fr-FR" sz="4000" dirty="0">
                <a:solidFill>
                  <a:srgbClr val="C00000"/>
                </a:solidFill>
                <a:latin typeface="Arial Rounded MT Bold" panose="020F0704030504030204" pitchFamily="34" charset="0"/>
              </a:rPr>
              <a:t>.</a:t>
            </a:r>
            <a:endParaRPr lang="en-US" sz="4000" dirty="0">
              <a:solidFill>
                <a:srgbClr val="C0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15922531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EA7A82-ED24-5F4E-5B4F-BEC627598B2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994B4B1-B325-0C48-68B7-7A1E215842FD}"/>
              </a:ext>
            </a:extLst>
          </p:cNvPr>
          <p:cNvSpPr>
            <a:spLocks noGrp="1"/>
          </p:cNvSpPr>
          <p:nvPr>
            <p:ph idx="1"/>
          </p:nvPr>
        </p:nvSpPr>
        <p:spPr>
          <a:xfrm>
            <a:off x="0" y="0"/>
            <a:ext cx="9144000" cy="6858000"/>
          </a:xfrm>
          <a:solidFill>
            <a:srgbClr val="66FFFF"/>
          </a:solidFill>
        </p:spPr>
        <p:style>
          <a:lnRef idx="1">
            <a:schemeClr val="accent3"/>
          </a:lnRef>
          <a:fillRef idx="2">
            <a:schemeClr val="accent3"/>
          </a:fillRef>
          <a:effectRef idx="1">
            <a:schemeClr val="accent3"/>
          </a:effectRef>
          <a:fontRef idx="minor">
            <a:schemeClr val="dk1"/>
          </a:fontRef>
        </p:style>
        <p:txBody>
          <a:bodyPr>
            <a:normAutofit/>
          </a:bodyPr>
          <a:lstStyle/>
          <a:p>
            <a:pPr marL="0" indent="0" algn="ctr">
              <a:buNone/>
            </a:pPr>
            <a:r>
              <a:rPr lang="fr-FR" dirty="0">
                <a:solidFill>
                  <a:srgbClr val="0000CC"/>
                </a:solidFill>
                <a:latin typeface="Arial Rounded MT Bold" panose="020F0704030504030204" pitchFamily="34" charset="0"/>
              </a:rPr>
              <a:t>4-</a:t>
            </a:r>
            <a:endParaRPr lang="en-US" dirty="0">
              <a:solidFill>
                <a:srgbClr val="0000CC"/>
              </a:solidFill>
              <a:latin typeface="Arial Rounded MT Bold" panose="020F0704030504030204" pitchFamily="34" charset="0"/>
            </a:endParaRPr>
          </a:p>
          <a:p>
            <a:pPr marL="0" indent="0" algn="ctr">
              <a:buNone/>
            </a:pPr>
            <a:r>
              <a:rPr lang="fr-FR" sz="4000" dirty="0">
                <a:latin typeface="Arial Rounded MT Bold" panose="020F0704030504030204" pitchFamily="34" charset="0"/>
              </a:rPr>
              <a:t>Gnou sous </a:t>
            </a:r>
            <a:r>
              <a:rPr lang="fr-FR" sz="4000" dirty="0" err="1">
                <a:latin typeface="Arial Rounded MT Bold" panose="020F0704030504030204" pitchFamily="34" charset="0"/>
              </a:rPr>
              <a:t>dlo</a:t>
            </a:r>
            <a:r>
              <a:rPr lang="fr-FR" sz="4000" dirty="0">
                <a:latin typeface="Arial Rounded MT Bold" panose="020F0704030504030204" pitchFamily="34" charset="0"/>
              </a:rPr>
              <a:t> </a:t>
            </a:r>
            <a:r>
              <a:rPr lang="fr-FR" sz="4000" dirty="0" err="1">
                <a:latin typeface="Arial Rounded MT Bold" panose="020F0704030504030204" pitchFamily="34" charset="0"/>
              </a:rPr>
              <a:t>ki</a:t>
            </a:r>
            <a:r>
              <a:rPr lang="fr-FR" sz="4000" dirty="0">
                <a:latin typeface="Arial Rounded MT Bold" panose="020F0704030504030204" pitchFamily="34" charset="0"/>
              </a:rPr>
              <a:t> </a:t>
            </a:r>
            <a:r>
              <a:rPr lang="fr-FR" sz="4000" dirty="0" err="1">
                <a:latin typeface="Arial Rounded MT Bold" panose="020F0704030504030204" pitchFamily="34" charset="0"/>
              </a:rPr>
              <a:t>toujou</a:t>
            </a:r>
            <a:r>
              <a:rPr lang="fr-FR" sz="4000" dirty="0">
                <a:latin typeface="Arial Rounded MT Bold" panose="020F0704030504030204" pitchFamily="34" charset="0"/>
              </a:rPr>
              <a:t> </a:t>
            </a:r>
            <a:r>
              <a:rPr lang="fr-FR" sz="4000" dirty="0" err="1">
                <a:latin typeface="Arial Rounded MT Bold" panose="020F0704030504030204" pitchFamily="34" charset="0"/>
              </a:rPr>
              <a:t>koule</a:t>
            </a:r>
            <a:r>
              <a:rPr lang="fr-FR" sz="4000" dirty="0">
                <a:latin typeface="Arial Rounded MT Bold" panose="020F0704030504030204" pitchFamily="34" charset="0"/>
              </a:rPr>
              <a:t>,</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Pin </a:t>
            </a:r>
            <a:r>
              <a:rPr lang="fr-FR" sz="4000" dirty="0" err="1">
                <a:latin typeface="Arial Rounded MT Bold" panose="020F0704030504030204" pitchFamily="34" charset="0"/>
              </a:rPr>
              <a:t>lavi</a:t>
            </a:r>
            <a:r>
              <a:rPr lang="fr-FR" sz="4000" dirty="0">
                <a:latin typeface="Arial Rounded MT Bold" panose="020F0704030504030204" pitchFamily="34" charset="0"/>
              </a:rPr>
              <a:t> si bon san </a:t>
            </a:r>
            <a:r>
              <a:rPr lang="fr-FR" sz="4000" dirty="0" err="1">
                <a:latin typeface="Arial Rounded MT Bold" panose="020F0704030504030204" pitchFamily="34" charset="0"/>
              </a:rPr>
              <a:t>pri</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E riches </a:t>
            </a:r>
            <a:r>
              <a:rPr lang="fr-FR" sz="4000" dirty="0" err="1">
                <a:latin typeface="Arial Rounded MT Bold" panose="020F0704030504030204" pitchFamily="34" charset="0"/>
              </a:rPr>
              <a:t>ki</a:t>
            </a:r>
            <a:r>
              <a:rPr lang="fr-FR" sz="4000" dirty="0">
                <a:latin typeface="Arial Rounded MT Bold" panose="020F0704030504030204" pitchFamily="34" charset="0"/>
              </a:rPr>
              <a:t> </a:t>
            </a:r>
            <a:r>
              <a:rPr lang="fr-FR" sz="4000" dirty="0" err="1">
                <a:latin typeface="Arial Rounded MT Bold" panose="020F0704030504030204" pitchFamily="34" charset="0"/>
              </a:rPr>
              <a:t>satisfè</a:t>
            </a:r>
            <a:r>
              <a:rPr lang="fr-FR" sz="4000" dirty="0">
                <a:latin typeface="Arial Rounded MT Bold" panose="020F0704030504030204" pitchFamily="34" charset="0"/>
              </a:rPr>
              <a:t> </a:t>
            </a:r>
            <a:r>
              <a:rPr lang="fr-FR" sz="4000" dirty="0" err="1">
                <a:latin typeface="Arial Rounded MT Bold" panose="020F0704030504030204" pitchFamily="34" charset="0"/>
              </a:rPr>
              <a:t>mouin</a:t>
            </a:r>
            <a:r>
              <a:rPr lang="fr-FR" sz="4000" dirty="0">
                <a:latin typeface="Arial Rounded MT Bold" panose="020F0704030504030204" pitchFamily="34" charset="0"/>
              </a:rPr>
              <a:t>,</a:t>
            </a:r>
            <a:endParaRPr lang="en-US" sz="4000" dirty="0">
              <a:latin typeface="Arial Rounded MT Bold" panose="020F0704030504030204" pitchFamily="34" charset="0"/>
            </a:endParaRPr>
          </a:p>
          <a:p>
            <a:pPr marL="0" indent="0" algn="ctr">
              <a:buNone/>
            </a:pPr>
            <a:r>
              <a:rPr lang="fr-FR" sz="4000" dirty="0" err="1">
                <a:latin typeface="Arial Rounded MT Bold" panose="020F0704030504030204" pitchFamily="34" charset="0"/>
              </a:rPr>
              <a:t>Mouin</a:t>
            </a:r>
            <a:r>
              <a:rPr lang="fr-FR" sz="4000" dirty="0">
                <a:latin typeface="Arial Rounded MT Bold" panose="020F0704030504030204" pitchFamily="34" charset="0"/>
              </a:rPr>
              <a:t> </a:t>
            </a:r>
            <a:r>
              <a:rPr lang="fr-FR" sz="4000" dirty="0" err="1">
                <a:latin typeface="Arial Rounded MT Bold" panose="020F0704030504030204" pitchFamily="34" charset="0"/>
              </a:rPr>
              <a:t>jouinn</a:t>
            </a:r>
            <a:r>
              <a:rPr lang="fr-FR" sz="4000" dirty="0">
                <a:latin typeface="Arial Rounded MT Bold" panose="020F0704030504030204" pitchFamily="34" charset="0"/>
              </a:rPr>
              <a:t> </a:t>
            </a:r>
            <a:r>
              <a:rPr lang="fr-FR" sz="4000" dirty="0" err="1">
                <a:latin typeface="Arial Rounded MT Bold" panose="020F0704030504030204" pitchFamily="34" charset="0"/>
              </a:rPr>
              <a:t>tou</a:t>
            </a:r>
            <a:r>
              <a:rPr lang="fr-FR" sz="4000" dirty="0">
                <a:latin typeface="Arial Rounded MT Bold" panose="020F0704030504030204" pitchFamily="34" charset="0"/>
              </a:rPr>
              <a:t> sa nan </a:t>
            </a:r>
            <a:r>
              <a:rPr lang="fr-FR" sz="4000" dirty="0" err="1">
                <a:latin typeface="Arial Rounded MT Bold" panose="020F0704030504030204" pitchFamily="34" charset="0"/>
              </a:rPr>
              <a:t>Jezu</a:t>
            </a:r>
            <a:r>
              <a:rPr lang="fr-FR" sz="4000" dirty="0">
                <a:latin typeface="Arial Rounded MT Bold" panose="020F0704030504030204" pitchFamily="34" charset="0"/>
              </a:rPr>
              <a:t>.</a:t>
            </a:r>
          </a:p>
          <a:p>
            <a:pPr marL="0" indent="0" algn="ctr">
              <a:buNone/>
            </a:pPr>
            <a:r>
              <a:rPr lang="fr-FR" sz="4000" dirty="0">
                <a:solidFill>
                  <a:srgbClr val="0000CC"/>
                </a:solidFill>
                <a:latin typeface="Arial Rounded MT Bold" panose="020F0704030504030204" pitchFamily="34" charset="0"/>
              </a:rPr>
              <a:t>Kè</a:t>
            </a:r>
            <a:endParaRPr lang="en-US" sz="4000" dirty="0">
              <a:solidFill>
                <a:srgbClr val="0000CC"/>
              </a:solidFill>
              <a:latin typeface="Arial Rounded MT Bold" panose="020F0704030504030204" pitchFamily="34" charset="0"/>
            </a:endParaRPr>
          </a:p>
          <a:p>
            <a:pPr marL="0" indent="0" algn="ctr">
              <a:buNone/>
            </a:pPr>
            <a:r>
              <a:rPr lang="fr-FR" sz="4000" dirty="0" err="1">
                <a:solidFill>
                  <a:srgbClr val="C00000"/>
                </a:solidFill>
                <a:latin typeface="Arial Rounded MT Bold" panose="020F0704030504030204" pitchFamily="34" charset="0"/>
              </a:rPr>
              <a:t>Alelouya</a:t>
            </a:r>
            <a:r>
              <a:rPr lang="fr-FR" sz="4000" dirty="0">
                <a:solidFill>
                  <a:srgbClr val="C00000"/>
                </a:solidFill>
                <a:latin typeface="Arial Rounded MT Bold" panose="020F0704030504030204" pitchFamily="34" charset="0"/>
              </a:rPr>
              <a:t> </a:t>
            </a:r>
            <a:r>
              <a:rPr lang="fr-FR" sz="4000" dirty="0" err="1">
                <a:solidFill>
                  <a:srgbClr val="C00000"/>
                </a:solidFill>
                <a:latin typeface="Arial Rounded MT Bold" panose="020F0704030504030204" pitchFamily="34" charset="0"/>
              </a:rPr>
              <a:t>mouin</a:t>
            </a:r>
            <a:r>
              <a:rPr lang="fr-FR" sz="4000" dirty="0">
                <a:solidFill>
                  <a:srgbClr val="C00000"/>
                </a:solidFill>
                <a:latin typeface="Arial Rounded MT Bold" panose="020F0704030504030204" pitchFamily="34" charset="0"/>
              </a:rPr>
              <a:t> </a:t>
            </a:r>
            <a:r>
              <a:rPr lang="fr-FR" sz="4000" dirty="0" err="1">
                <a:solidFill>
                  <a:srgbClr val="C00000"/>
                </a:solidFill>
                <a:latin typeface="Arial Rounded MT Bold" panose="020F0704030504030204" pitchFamily="34" charset="0"/>
              </a:rPr>
              <a:t>jouinn</a:t>
            </a:r>
            <a:r>
              <a:rPr lang="fr-FR" sz="4000" dirty="0">
                <a:solidFill>
                  <a:srgbClr val="C00000"/>
                </a:solidFill>
                <a:latin typeface="Arial Rounded MT Bold" panose="020F0704030504030204" pitchFamily="34" charset="0"/>
              </a:rPr>
              <a:t> </a:t>
            </a:r>
            <a:r>
              <a:rPr lang="fr-FR" sz="4000" dirty="0" err="1">
                <a:solidFill>
                  <a:srgbClr val="C00000"/>
                </a:solidFill>
                <a:latin typeface="Arial Rounded MT Bold" panose="020F0704030504030204" pitchFamily="34" charset="0"/>
              </a:rPr>
              <a:t>Jesus</a:t>
            </a:r>
            <a:endParaRPr lang="en-US" sz="4000" dirty="0">
              <a:solidFill>
                <a:srgbClr val="C00000"/>
              </a:solidFill>
              <a:latin typeface="Arial Rounded MT Bold" panose="020F0704030504030204" pitchFamily="34" charset="0"/>
            </a:endParaRPr>
          </a:p>
          <a:p>
            <a:pPr marL="0" indent="0" algn="ctr">
              <a:buNone/>
            </a:pPr>
            <a:r>
              <a:rPr lang="fr-FR" sz="4000" dirty="0">
                <a:solidFill>
                  <a:srgbClr val="C00000"/>
                </a:solidFill>
                <a:latin typeface="Arial Rounded MT Bold" panose="020F0704030504030204" pitchFamily="34" charset="0"/>
              </a:rPr>
              <a:t>Ke </a:t>
            </a:r>
            <a:r>
              <a:rPr lang="fr-FR" sz="4000" dirty="0" err="1">
                <a:solidFill>
                  <a:srgbClr val="C00000"/>
                </a:solidFill>
                <a:latin typeface="Arial Rounded MT Bold" panose="020F0704030504030204" pitchFamily="34" charset="0"/>
              </a:rPr>
              <a:t>lontan</a:t>
            </a:r>
            <a:r>
              <a:rPr lang="fr-FR" sz="4000" dirty="0">
                <a:solidFill>
                  <a:srgbClr val="C00000"/>
                </a:solidFill>
                <a:latin typeface="Arial Rounded MT Bold" panose="020F0704030504030204" pitchFamily="34" charset="0"/>
              </a:rPr>
              <a:t> </a:t>
            </a:r>
            <a:r>
              <a:rPr lang="fr-FR" sz="4000" dirty="0" err="1">
                <a:solidFill>
                  <a:srgbClr val="C00000"/>
                </a:solidFill>
                <a:latin typeface="Arial Rounded MT Bold" panose="020F0704030504030204" pitchFamily="34" charset="0"/>
              </a:rPr>
              <a:t>nanm</a:t>
            </a:r>
            <a:r>
              <a:rPr lang="fr-FR" sz="4000" dirty="0">
                <a:solidFill>
                  <a:srgbClr val="C00000"/>
                </a:solidFill>
                <a:latin typeface="Arial Rounded MT Bold" panose="020F0704030504030204" pitchFamily="34" charset="0"/>
              </a:rPr>
              <a:t> </a:t>
            </a:r>
            <a:r>
              <a:rPr lang="fr-FR" sz="4000" dirty="0" err="1">
                <a:solidFill>
                  <a:srgbClr val="C00000"/>
                </a:solidFill>
                <a:latin typeface="Arial Rounded MT Bold" panose="020F0704030504030204" pitchFamily="34" charset="0"/>
              </a:rPr>
              <a:t>mouin</a:t>
            </a:r>
            <a:r>
              <a:rPr lang="fr-FR" sz="4000" dirty="0">
                <a:solidFill>
                  <a:srgbClr val="C00000"/>
                </a:solidFill>
                <a:latin typeface="Arial Rounded MT Bold" panose="020F0704030504030204" pitchFamily="34" charset="0"/>
              </a:rPr>
              <a:t> </a:t>
            </a:r>
            <a:r>
              <a:rPr lang="fr-FR" sz="4000" dirty="0" err="1">
                <a:solidFill>
                  <a:srgbClr val="C00000"/>
                </a:solidFill>
                <a:latin typeface="Arial Rounded MT Bold" panose="020F0704030504030204" pitchFamily="34" charset="0"/>
              </a:rPr>
              <a:t>cheche</a:t>
            </a:r>
            <a:r>
              <a:rPr lang="fr-FR" sz="4000" dirty="0">
                <a:solidFill>
                  <a:srgbClr val="C00000"/>
                </a:solidFill>
                <a:latin typeface="Arial Rounded MT Bold" panose="020F0704030504030204" pitchFamily="34" charset="0"/>
              </a:rPr>
              <a:t>.</a:t>
            </a:r>
            <a:endParaRPr lang="en-US" sz="4000" dirty="0">
              <a:solidFill>
                <a:srgbClr val="C00000"/>
              </a:solidFill>
              <a:latin typeface="Arial Rounded MT Bold" panose="020F0704030504030204" pitchFamily="34" charset="0"/>
            </a:endParaRPr>
          </a:p>
          <a:p>
            <a:pPr marL="0" indent="0" algn="ctr">
              <a:buNone/>
            </a:pPr>
            <a:r>
              <a:rPr lang="fr-FR" sz="4000" dirty="0" err="1">
                <a:solidFill>
                  <a:srgbClr val="C00000"/>
                </a:solidFill>
                <a:latin typeface="Arial Rounded MT Bold" panose="020F0704030504030204" pitchFamily="34" charset="0"/>
              </a:rPr>
              <a:t>Jezu</a:t>
            </a:r>
            <a:r>
              <a:rPr lang="fr-FR" sz="4000" dirty="0">
                <a:solidFill>
                  <a:srgbClr val="C00000"/>
                </a:solidFill>
                <a:latin typeface="Arial Rounded MT Bold" panose="020F0704030504030204" pitchFamily="34" charset="0"/>
              </a:rPr>
              <a:t> </a:t>
            </a:r>
            <a:r>
              <a:rPr lang="fr-FR" sz="4000" dirty="0" err="1">
                <a:solidFill>
                  <a:srgbClr val="C00000"/>
                </a:solidFill>
                <a:latin typeface="Arial Rounded MT Bold" panose="020F0704030504030204" pitchFamily="34" charset="0"/>
              </a:rPr>
              <a:t>satisfè</a:t>
            </a:r>
            <a:r>
              <a:rPr lang="fr-FR" sz="4000" dirty="0">
                <a:solidFill>
                  <a:srgbClr val="C00000"/>
                </a:solidFill>
                <a:latin typeface="Arial Rounded MT Bold" panose="020F0704030504030204" pitchFamily="34" charset="0"/>
              </a:rPr>
              <a:t> tout </a:t>
            </a:r>
            <a:r>
              <a:rPr lang="fr-FR" sz="4000" dirty="0" err="1">
                <a:solidFill>
                  <a:srgbClr val="C00000"/>
                </a:solidFill>
                <a:latin typeface="Arial Rounded MT Bold" panose="020F0704030504030204" pitchFamily="34" charset="0"/>
              </a:rPr>
              <a:t>kè</a:t>
            </a:r>
            <a:r>
              <a:rPr lang="fr-FR" sz="4000" dirty="0">
                <a:solidFill>
                  <a:srgbClr val="C00000"/>
                </a:solidFill>
                <a:latin typeface="Arial Rounded MT Bold" panose="020F0704030504030204" pitchFamily="34" charset="0"/>
              </a:rPr>
              <a:t> </a:t>
            </a:r>
            <a:r>
              <a:rPr lang="fr-FR" sz="4000" dirty="0" err="1">
                <a:solidFill>
                  <a:srgbClr val="C00000"/>
                </a:solidFill>
                <a:latin typeface="Arial Rounded MT Bold" panose="020F0704030504030204" pitchFamily="34" charset="0"/>
              </a:rPr>
              <a:t>mouin</a:t>
            </a:r>
            <a:endParaRPr lang="en-US" sz="4000" dirty="0">
              <a:solidFill>
                <a:srgbClr val="C00000"/>
              </a:solidFill>
              <a:latin typeface="Arial Rounded MT Bold" panose="020F0704030504030204" pitchFamily="34" charset="0"/>
            </a:endParaRPr>
          </a:p>
          <a:p>
            <a:pPr marL="0" indent="0" algn="ctr">
              <a:buNone/>
            </a:pPr>
            <a:r>
              <a:rPr lang="fr-FR" sz="4000" dirty="0">
                <a:solidFill>
                  <a:srgbClr val="C00000"/>
                </a:solidFill>
                <a:latin typeface="Arial Rounded MT Bold" panose="020F0704030504030204" pitchFamily="34" charset="0"/>
              </a:rPr>
              <a:t>Se </a:t>
            </a:r>
            <a:r>
              <a:rPr lang="fr-FR" sz="4000" dirty="0" err="1">
                <a:solidFill>
                  <a:srgbClr val="C00000"/>
                </a:solidFill>
                <a:latin typeface="Arial Rounded MT Bold" panose="020F0704030504030204" pitchFamily="34" charset="0"/>
              </a:rPr>
              <a:t>pa</a:t>
            </a:r>
            <a:r>
              <a:rPr lang="fr-FR" sz="4000" dirty="0">
                <a:solidFill>
                  <a:srgbClr val="C00000"/>
                </a:solidFill>
                <a:latin typeface="Arial Rounded MT Bold" panose="020F0704030504030204" pitchFamily="34" charset="0"/>
              </a:rPr>
              <a:t> </a:t>
            </a:r>
            <a:r>
              <a:rPr lang="fr-FR" sz="4000" dirty="0" err="1">
                <a:solidFill>
                  <a:srgbClr val="C00000"/>
                </a:solidFill>
                <a:latin typeface="Arial Rounded MT Bold" panose="020F0704030504030204" pitchFamily="34" charset="0"/>
              </a:rPr>
              <a:t>sna</a:t>
            </a:r>
            <a:r>
              <a:rPr lang="fr-FR" sz="4000" dirty="0">
                <a:solidFill>
                  <a:srgbClr val="C00000"/>
                </a:solidFill>
                <a:latin typeface="Arial Rounded MT Bold" panose="020F0704030504030204" pitchFamily="34" charset="0"/>
              </a:rPr>
              <a:t> li </a:t>
            </a:r>
            <a:r>
              <a:rPr lang="fr-FR" sz="4000" dirty="0" err="1">
                <a:solidFill>
                  <a:srgbClr val="C00000"/>
                </a:solidFill>
                <a:latin typeface="Arial Rounded MT Bold" panose="020F0704030504030204" pitchFamily="34" charset="0"/>
              </a:rPr>
              <a:t>mouin</a:t>
            </a:r>
            <a:r>
              <a:rPr lang="fr-FR" sz="4000" dirty="0">
                <a:solidFill>
                  <a:srgbClr val="C00000"/>
                </a:solidFill>
                <a:latin typeface="Arial Rounded MT Bold" panose="020F0704030504030204" pitchFamily="34" charset="0"/>
              </a:rPr>
              <a:t> </a:t>
            </a:r>
            <a:r>
              <a:rPr lang="fr-FR" sz="4000" dirty="0" err="1">
                <a:solidFill>
                  <a:srgbClr val="C00000"/>
                </a:solidFill>
                <a:latin typeface="Arial Rounded MT Bold" panose="020F0704030504030204" pitchFamily="34" charset="0"/>
              </a:rPr>
              <a:t>sove</a:t>
            </a:r>
            <a:r>
              <a:rPr lang="fr-FR" sz="4000" dirty="0">
                <a:solidFill>
                  <a:srgbClr val="C00000"/>
                </a:solidFill>
                <a:latin typeface="Arial Rounded MT Bold" panose="020F0704030504030204" pitchFamily="34" charset="0"/>
              </a:rPr>
              <a:t>.</a:t>
            </a:r>
            <a:endParaRPr lang="en-US" sz="4000" dirty="0">
              <a:solidFill>
                <a:srgbClr val="C00000"/>
              </a:solidFill>
              <a:latin typeface="Arial Rounded MT Bold" panose="020F0704030504030204" pitchFamily="34" charset="0"/>
            </a:endParaRPr>
          </a:p>
          <a:p>
            <a:pPr marL="0" indent="0" algn="ctr">
              <a:buNone/>
            </a:pPr>
            <a:endParaRPr lang="en-US"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86459656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905000"/>
            <a:ext cx="9144000" cy="2514600"/>
          </a:xfrm>
          <a:solidFill>
            <a:srgbClr val="66FFFF"/>
          </a:solidFill>
        </p:spPr>
        <p:style>
          <a:lnRef idx="1">
            <a:schemeClr val="accent2"/>
          </a:lnRef>
          <a:fillRef idx="3">
            <a:schemeClr val="accent2"/>
          </a:fillRef>
          <a:effectRef idx="2">
            <a:schemeClr val="accent2"/>
          </a:effectRef>
          <a:fontRef idx="minor">
            <a:schemeClr val="lt1"/>
          </a:fontRef>
        </p:style>
        <p:txBody>
          <a:bodyPr/>
          <a:lstStyle/>
          <a:p>
            <a:pPr algn="ctr">
              <a:buNone/>
            </a:pPr>
            <a:endParaRPr lang="en-US" sz="3600" b="1" dirty="0">
              <a:solidFill>
                <a:srgbClr val="FF0000"/>
              </a:solidFill>
            </a:endParaRPr>
          </a:p>
          <a:p>
            <a:pPr algn="ctr">
              <a:buNone/>
            </a:pPr>
            <a:r>
              <a:rPr lang="en-US" sz="3600" b="1" dirty="0">
                <a:solidFill>
                  <a:schemeClr val="tx1"/>
                </a:solidFill>
              </a:rPr>
              <a:t>PRIERE  FINALE</a:t>
            </a:r>
          </a:p>
          <a:p>
            <a:pPr algn="ctr">
              <a:buNone/>
            </a:pPr>
            <a:r>
              <a:rPr lang="en-US" sz="3600" b="1" dirty="0">
                <a:solidFill>
                  <a:schemeClr val="tx1"/>
                </a:solidFill>
              </a:rPr>
              <a:t>/BENEDICTION</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118931</TotalTime>
  <Words>5938</Words>
  <Application>Microsoft Office PowerPoint</Application>
  <PresentationFormat>On-screen Show (4:3)</PresentationFormat>
  <Paragraphs>520</Paragraphs>
  <Slides>112</Slides>
  <Notes>35</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112</vt:i4>
      </vt:variant>
    </vt:vector>
  </HeadingPairs>
  <TitlesOfParts>
    <vt:vector size="122" baseType="lpstr">
      <vt:lpstr>Agency FB</vt:lpstr>
      <vt:lpstr>Algerian</vt:lpstr>
      <vt:lpstr>Arial Narrow</vt:lpstr>
      <vt:lpstr>Arial Rounded MT Bold</vt:lpstr>
      <vt:lpstr>Calibri</vt:lpstr>
      <vt:lpstr>Copperplate Gothic Bold</vt:lpstr>
      <vt:lpstr>Franklin Gothic Book</vt:lpstr>
      <vt:lpstr>Perpetua</vt:lpstr>
      <vt:lpstr>Wingdings 2</vt:lpstr>
      <vt:lpstr>Equity</vt:lpstr>
      <vt:lpstr>CHRIST THE ROCK CONGREGATION REVIVAL SERVICE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VISITORS WELCOME</vt:lpstr>
      <vt:lpstr>VISITORS WELCOME</vt:lpstr>
      <vt:lpstr>OFFRANDE</vt:lpstr>
      <vt:lpstr>MOMENT D’ADORATION     </vt:lpstr>
      <vt:lpstr>PowerPoint Presentation</vt:lpstr>
      <vt:lpstr>PowerPoint Presentation</vt:lpstr>
      <vt:lpstr>PowerPoint Presentation</vt:lpstr>
      <vt:lpstr>PowerPoint Presentation</vt:lpstr>
      <vt:lpstr>PRIÈRE  POUR  L’OFFRANDE  ET LE SERMON</vt:lpstr>
      <vt:lpstr>CHRIST THE ROCK CONGREGATION MERCREDI 22 OCTOBRE 2026 PASTEUR JEAN CLAUDE JEAN BAPTISTE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WORSHIP SERVICE</dc:title>
  <dc:creator>Admin</dc:creator>
  <cp:lastModifiedBy>Marc Simeon</cp:lastModifiedBy>
  <cp:revision>780</cp:revision>
  <dcterms:created xsi:type="dcterms:W3CDTF">2012-11-25T13:28:17Z</dcterms:created>
  <dcterms:modified xsi:type="dcterms:W3CDTF">2026-10-22T22:38:39Z</dcterms:modified>
</cp:coreProperties>
</file>