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2"/>
  </p:notesMasterIdLst>
  <p:sldIdLst>
    <p:sldId id="256" r:id="rId2"/>
    <p:sldId id="667" r:id="rId3"/>
    <p:sldId id="2106" r:id="rId4"/>
    <p:sldId id="3197" r:id="rId5"/>
    <p:sldId id="3198" r:id="rId6"/>
    <p:sldId id="3199" r:id="rId7"/>
    <p:sldId id="3200" r:id="rId8"/>
    <p:sldId id="3118" r:id="rId9"/>
    <p:sldId id="3201" r:id="rId10"/>
    <p:sldId id="3202" r:id="rId11"/>
    <p:sldId id="3203" r:id="rId12"/>
    <p:sldId id="936" r:id="rId13"/>
    <p:sldId id="2662" r:id="rId14"/>
    <p:sldId id="3204" r:id="rId15"/>
    <p:sldId id="3158" r:id="rId16"/>
    <p:sldId id="3205" r:id="rId17"/>
    <p:sldId id="3206" r:id="rId18"/>
    <p:sldId id="3207" r:id="rId19"/>
    <p:sldId id="3177" r:id="rId20"/>
    <p:sldId id="3208" r:id="rId21"/>
    <p:sldId id="3209" r:id="rId22"/>
    <p:sldId id="3210" r:id="rId23"/>
    <p:sldId id="1788" r:id="rId24"/>
    <p:sldId id="3196" r:id="rId25"/>
    <p:sldId id="3211" r:id="rId26"/>
    <p:sldId id="3212" r:id="rId27"/>
    <p:sldId id="3213" r:id="rId28"/>
    <p:sldId id="3214" r:id="rId29"/>
    <p:sldId id="3215" r:id="rId30"/>
    <p:sldId id="3023" r:id="rId31"/>
    <p:sldId id="3216" r:id="rId32"/>
    <p:sldId id="3217" r:id="rId33"/>
    <p:sldId id="3218" r:id="rId34"/>
    <p:sldId id="3219" r:id="rId35"/>
    <p:sldId id="3181" r:id="rId36"/>
    <p:sldId id="3220" r:id="rId37"/>
    <p:sldId id="3221" r:id="rId38"/>
    <p:sldId id="3131" r:id="rId39"/>
    <p:sldId id="1691" r:id="rId40"/>
    <p:sldId id="2977" r:id="rId41"/>
    <p:sldId id="3222" r:id="rId42"/>
    <p:sldId id="3223" r:id="rId43"/>
    <p:sldId id="3224" r:id="rId44"/>
    <p:sldId id="461" r:id="rId45"/>
    <p:sldId id="2886" r:id="rId46"/>
    <p:sldId id="2887" r:id="rId47"/>
    <p:sldId id="2888" r:id="rId48"/>
    <p:sldId id="2889" r:id="rId49"/>
    <p:sldId id="2890" r:id="rId50"/>
    <p:sldId id="3225" r:id="rId51"/>
    <p:sldId id="3226" r:id="rId52"/>
    <p:sldId id="3227" r:id="rId53"/>
    <p:sldId id="949" r:id="rId54"/>
    <p:sldId id="634" r:id="rId55"/>
    <p:sldId id="3230" r:id="rId56"/>
    <p:sldId id="3231" r:id="rId57"/>
    <p:sldId id="3232" r:id="rId58"/>
    <p:sldId id="3233" r:id="rId59"/>
    <p:sldId id="1965" r:id="rId60"/>
    <p:sldId id="1966" r:id="rId61"/>
    <p:sldId id="3234" r:id="rId62"/>
    <p:sldId id="3235" r:id="rId63"/>
    <p:sldId id="3236" r:id="rId64"/>
    <p:sldId id="3237" r:id="rId65"/>
    <p:sldId id="3238" r:id="rId66"/>
    <p:sldId id="3239" r:id="rId67"/>
    <p:sldId id="3240" r:id="rId68"/>
    <p:sldId id="3241" r:id="rId69"/>
    <p:sldId id="3242" r:id="rId70"/>
    <p:sldId id="3243" r:id="rId71"/>
    <p:sldId id="3244" r:id="rId72"/>
    <p:sldId id="3245" r:id="rId73"/>
    <p:sldId id="3246" r:id="rId74"/>
    <p:sldId id="1967" r:id="rId75"/>
    <p:sldId id="1969" r:id="rId76"/>
    <p:sldId id="3247" r:id="rId77"/>
    <p:sldId id="3248" r:id="rId78"/>
    <p:sldId id="3249" r:id="rId79"/>
    <p:sldId id="3250" r:id="rId80"/>
    <p:sldId id="3251" r:id="rId81"/>
    <p:sldId id="3252" r:id="rId82"/>
    <p:sldId id="3253" r:id="rId83"/>
    <p:sldId id="3254" r:id="rId84"/>
    <p:sldId id="3255" r:id="rId85"/>
    <p:sldId id="1970" r:id="rId86"/>
    <p:sldId id="3256" r:id="rId87"/>
    <p:sldId id="1814" r:id="rId88"/>
    <p:sldId id="3228" r:id="rId89"/>
    <p:sldId id="3229" r:id="rId90"/>
    <p:sldId id="1650"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CCFF33"/>
    <a:srgbClr val="0000CC"/>
    <a:srgbClr val="0033CC"/>
    <a:srgbClr val="FF6699"/>
    <a:srgbClr val="009900"/>
    <a:srgbClr val="000099"/>
    <a:srgbClr val="003300"/>
    <a:srgbClr val="46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530" autoAdjust="0"/>
  </p:normalViewPr>
  <p:slideViewPr>
    <p:cSldViewPr>
      <p:cViewPr varScale="1">
        <p:scale>
          <a:sx n="75" d="100"/>
          <a:sy n="75" d="100"/>
        </p:scale>
        <p:origin x="1560" y="67"/>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10/20/2026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F225-2439-869E-B315-60678A8CB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C8790-0D72-91E9-369F-1EBE96BE28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741D1D-88BF-D5FB-FD0B-56065C80EB6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8D39968-ED8F-545C-6E5B-080BC2C948B6}"/>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4028188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28E90-C30F-E736-30DB-CE1560B82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D4020-643B-D88B-DD10-320819CFEE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A8BEF4-36A9-8E63-63D9-DF90078F3A5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618DB8E-0BD9-C758-60BE-1C0A0F4C6681}"/>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234111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1148C-4190-FA96-44BB-7AF3021EBF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B3194-0E9A-11F1-FECB-36F3906B68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51CD8AC-1310-FC67-2EBE-BA37331A508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EF734C0-E224-9C29-2E51-D4F7C37D1C57}"/>
              </a:ext>
            </a:extLst>
          </p:cNvPr>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1527161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454B-8EE9-7413-67DF-185F21E74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B38FE-C78D-4306-DFBD-2E44DD4FFB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53DD30F-FA9A-5C55-95AF-B5EFD75EDF4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61A9307-3844-BE75-70F6-961D4FA84041}"/>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4150107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948FD-A18C-8895-3A86-D80DA125D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03EF1-8DFC-4A7A-F1C2-3C79A47357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FA6F8B-03E3-0393-7C15-15F0D4C4161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FE5CE99-A703-CDBF-1F22-CE598B44BEEA}"/>
              </a:ext>
            </a:extLst>
          </p:cNvPr>
          <p:cNvSpPr>
            <a:spLocks noGrp="1"/>
          </p:cNvSpPr>
          <p:nvPr>
            <p:ph type="sldNum" sz="quarter" idx="10"/>
          </p:nvPr>
        </p:nvSpPr>
        <p:spPr/>
        <p:txBody>
          <a:bodyPr/>
          <a:lstStyle/>
          <a:p>
            <a:fld id="{230D9FED-CA40-4828-91E1-61761AA6E6DD}" type="slidenum">
              <a:rPr lang="en-US" smtClean="0"/>
              <a:pPr/>
              <a:t>9</a:t>
            </a:fld>
            <a:endParaRPr lang="en-US"/>
          </a:p>
        </p:txBody>
      </p:sp>
    </p:spTree>
    <p:extLst>
      <p:ext uri="{BB962C8B-B14F-4D97-AF65-F5344CB8AC3E}">
        <p14:creationId xmlns:p14="http://schemas.microsoft.com/office/powerpoint/2010/main" val="690612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2F186-6BDC-85D4-99C7-D4D685FD8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EB1D75-F558-DD00-8964-81238C5797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652592-80C7-C70F-4730-792F43462DF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29E2414-0EDF-8E46-0EAB-251232C37807}"/>
              </a:ext>
            </a:extLst>
          </p:cNvPr>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2833125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EAD2B-3CAC-38B7-E0B5-07020DC87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E9E2D2-9601-F21B-89D6-72890E675A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89B379-BEA4-B178-9024-71BC5EFD854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C991420-51CB-389C-61FB-C9F3802447FE}"/>
              </a:ext>
            </a:extLst>
          </p:cNvPr>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664189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01098-A11B-F499-9EA1-0A8BE64E9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A26EBF-5C83-F8E0-1137-7E4A0D9560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E0BEDA-D726-CF78-7B46-2B8C956C4F5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7125B17-167A-7246-C50D-5A2328A4E9BD}"/>
              </a:ext>
            </a:extLst>
          </p:cNvPr>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055966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33546-4599-969A-C22C-81BDD8BC3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6A269-652B-6925-5AF0-816DB7E90E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CEFCED-23D8-5661-45C7-C82A014381A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8CD9139-34D6-3F48-3B9B-FBA2E745E902}"/>
              </a:ext>
            </a:extLst>
          </p:cNvPr>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3510935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F2A3D-C4AE-D0AD-5970-F0A7AF01E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6E2193-A0B9-CA52-7D4E-23D2C612B6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DBC83A-764E-E2BD-FD28-1C5828972B0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6A3A0CD-A0A9-6940-A7F9-3C7EAC94CD18}"/>
              </a:ext>
            </a:extLst>
          </p:cNvPr>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815853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E236A-17BE-9D17-C33A-EDD288F669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19A7E-3B1D-F705-2247-D227808493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732E6D3-EE41-912C-08F7-A89C369CAFB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074E3FE-3293-9535-7FFE-709F8478E2E1}"/>
              </a:ext>
            </a:extLst>
          </p:cNvPr>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2916948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622C3-F172-B41B-5249-A5E7AC627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893FC-3ED0-7AFA-071B-CD06C5211A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511E66-3840-E99A-6E72-2765CF8AB923}"/>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9E173B9-02ED-912D-FC59-E35102A69175}"/>
              </a:ext>
            </a:extLst>
          </p:cNvPr>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1204670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0A3A6-0AB4-F806-B3C8-EB574E900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2B706B-503A-C8D1-AF58-FD11E29B21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36CAFD-FBDB-2C73-9735-FAEE1E6E414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51C8C04-0F07-4D56-9063-A896A632C2E0}"/>
              </a:ext>
            </a:extLst>
          </p:cNvPr>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3117740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39592-D8D0-0566-A019-43678079C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E49ED-AC95-A2C1-D9D6-E409393A13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847AF80-9CCE-13D4-9085-05584BB3467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DC72F67-2EDA-51DE-2452-C765A4F4FFCF}"/>
              </a:ext>
            </a:extLst>
          </p:cNvPr>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505053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3940F-0F61-AE90-3A8E-AD173627F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165E2-EF97-1A4E-113C-D5D94C0511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EAEFD6D-04F0-7D17-2295-D1E37FE3FD2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6F149EB-7722-7D95-17C3-880A3F2AB048}"/>
              </a:ext>
            </a:extLst>
          </p:cNvPr>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val="621666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7BBAA-6AC5-DCF3-FA97-9DDA5E482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7DAE1-0970-C795-E8DE-92ED2C8B60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0BC8ABC-FC7C-C052-A248-C87759DCCC3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FFC9BF3-CA00-CC20-AFFA-A33E6EE47CC4}"/>
              </a:ext>
            </a:extLst>
          </p:cNvPr>
          <p:cNvSpPr>
            <a:spLocks noGrp="1"/>
          </p:cNvSpPr>
          <p:nvPr>
            <p:ph type="sldNum" sz="quarter" idx="10"/>
          </p:nvPr>
        </p:nvSpPr>
        <p:spPr/>
        <p:txBody>
          <a:bodyPr/>
          <a:lstStyle/>
          <a:p>
            <a:fld id="{230D9FED-CA40-4828-91E1-61761AA6E6DD}" type="slidenum">
              <a:rPr lang="en-US" smtClean="0"/>
              <a:pPr/>
              <a:t>31</a:t>
            </a:fld>
            <a:endParaRPr lang="en-US"/>
          </a:p>
        </p:txBody>
      </p:sp>
    </p:spTree>
    <p:extLst>
      <p:ext uri="{BB962C8B-B14F-4D97-AF65-F5344CB8AC3E}">
        <p14:creationId xmlns:p14="http://schemas.microsoft.com/office/powerpoint/2010/main" val="2872760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A9A6E-2F91-ECAA-3BEC-5327BB234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CA32D-FF35-7C51-76B5-95063C75E9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C78276-36F6-7A08-91F2-E55D11B80B0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F050586-2B3E-8022-838B-4EF8A24DEC86}"/>
              </a:ext>
            </a:extLst>
          </p:cNvPr>
          <p:cNvSpPr>
            <a:spLocks noGrp="1"/>
          </p:cNvSpPr>
          <p:nvPr>
            <p:ph type="sldNum" sz="quarter" idx="10"/>
          </p:nvPr>
        </p:nvSpPr>
        <p:spPr/>
        <p:txBody>
          <a:bodyPr/>
          <a:lstStyle/>
          <a:p>
            <a:fld id="{230D9FED-CA40-4828-91E1-61761AA6E6DD}" type="slidenum">
              <a:rPr lang="en-US" smtClean="0"/>
              <a:pPr/>
              <a:t>32</a:t>
            </a:fld>
            <a:endParaRPr lang="en-US"/>
          </a:p>
        </p:txBody>
      </p:sp>
    </p:spTree>
    <p:extLst>
      <p:ext uri="{BB962C8B-B14F-4D97-AF65-F5344CB8AC3E}">
        <p14:creationId xmlns:p14="http://schemas.microsoft.com/office/powerpoint/2010/main" val="694829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7550C-0F9E-102C-DC3E-DC338768A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EC544-0711-AFD9-E1B0-1F048BF211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50E397-ED1E-4A1B-872F-3EBF506AC81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D61D033-89CC-E08A-F78B-9DC9C2CEDFFE}"/>
              </a:ext>
            </a:extLst>
          </p:cNvPr>
          <p:cNvSpPr>
            <a:spLocks noGrp="1"/>
          </p:cNvSpPr>
          <p:nvPr>
            <p:ph type="sldNum" sz="quarter" idx="10"/>
          </p:nvPr>
        </p:nvSpPr>
        <p:spPr/>
        <p:txBody>
          <a:bodyPr/>
          <a:lstStyle/>
          <a:p>
            <a:fld id="{230D9FED-CA40-4828-91E1-61761AA6E6DD}" type="slidenum">
              <a:rPr lang="en-US" smtClean="0"/>
              <a:pPr/>
              <a:t>33</a:t>
            </a:fld>
            <a:endParaRPr lang="en-US"/>
          </a:p>
        </p:txBody>
      </p:sp>
    </p:spTree>
    <p:extLst>
      <p:ext uri="{BB962C8B-B14F-4D97-AF65-F5344CB8AC3E}">
        <p14:creationId xmlns:p14="http://schemas.microsoft.com/office/powerpoint/2010/main" val="2741899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81BA8-F119-49E5-1F88-D083C210A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C2116-54BF-CCB8-1539-9C954B0BFF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EEEC6F-6181-C61F-C0B8-9B02291FB07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363EFE2-3133-AED2-6816-E25B7A020343}"/>
              </a:ext>
            </a:extLst>
          </p:cNvPr>
          <p:cNvSpPr>
            <a:spLocks noGrp="1"/>
          </p:cNvSpPr>
          <p:nvPr>
            <p:ph type="sldNum" sz="quarter" idx="10"/>
          </p:nvPr>
        </p:nvSpPr>
        <p:spPr/>
        <p:txBody>
          <a:bodyPr/>
          <a:lstStyle/>
          <a:p>
            <a:fld id="{230D9FED-CA40-4828-91E1-61761AA6E6DD}" type="slidenum">
              <a:rPr lang="en-US" smtClean="0"/>
              <a:pPr/>
              <a:t>34</a:t>
            </a:fld>
            <a:endParaRPr lang="en-US"/>
          </a:p>
        </p:txBody>
      </p:sp>
    </p:spTree>
    <p:extLst>
      <p:ext uri="{BB962C8B-B14F-4D97-AF65-F5344CB8AC3E}">
        <p14:creationId xmlns:p14="http://schemas.microsoft.com/office/powerpoint/2010/main" val="1185043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DD774-CC4B-701E-CC23-2CBBDD8AF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7E5F8-FC69-AEF5-2F58-A5A169536D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CB8582-FCC9-42DE-D914-45BB5B48C3D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242EFD1-72AF-B824-F0D3-ED5624B21F60}"/>
              </a:ext>
            </a:extLst>
          </p:cNvPr>
          <p:cNvSpPr>
            <a:spLocks noGrp="1"/>
          </p:cNvSpPr>
          <p:nvPr>
            <p:ph type="sldNum" sz="quarter" idx="10"/>
          </p:nvPr>
        </p:nvSpPr>
        <p:spPr/>
        <p:txBody>
          <a:bodyPr/>
          <a:lstStyle/>
          <a:p>
            <a:fld id="{230D9FED-CA40-4828-91E1-61761AA6E6DD}" type="slidenum">
              <a:rPr lang="en-US" smtClean="0"/>
              <a:pPr/>
              <a:t>35</a:t>
            </a:fld>
            <a:endParaRPr lang="en-US"/>
          </a:p>
        </p:txBody>
      </p:sp>
    </p:spTree>
    <p:extLst>
      <p:ext uri="{BB962C8B-B14F-4D97-AF65-F5344CB8AC3E}">
        <p14:creationId xmlns:p14="http://schemas.microsoft.com/office/powerpoint/2010/main" val="2363172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6C177-26F3-15CE-35D1-4F6647411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F5AA8-2C50-8ADB-A82E-C8B25C6B26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B70060-34E2-D025-9E8E-76B623F10CA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A06FF8C-440B-1F86-577D-48FFEE91C322}"/>
              </a:ext>
            </a:extLst>
          </p:cNvPr>
          <p:cNvSpPr>
            <a:spLocks noGrp="1"/>
          </p:cNvSpPr>
          <p:nvPr>
            <p:ph type="sldNum" sz="quarter" idx="10"/>
          </p:nvPr>
        </p:nvSpPr>
        <p:spPr/>
        <p:txBody>
          <a:bodyPr/>
          <a:lstStyle/>
          <a:p>
            <a:fld id="{230D9FED-CA40-4828-91E1-61761AA6E6DD}" type="slidenum">
              <a:rPr lang="en-US" smtClean="0"/>
              <a:pPr/>
              <a:t>36</a:t>
            </a:fld>
            <a:endParaRPr lang="en-US"/>
          </a:p>
        </p:txBody>
      </p:sp>
    </p:spTree>
    <p:extLst>
      <p:ext uri="{BB962C8B-B14F-4D97-AF65-F5344CB8AC3E}">
        <p14:creationId xmlns:p14="http://schemas.microsoft.com/office/powerpoint/2010/main" val="2258988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6DEF4-DD75-FD87-F2A9-46F0BA6E2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7F2AF-8AC9-2519-7EB3-8C4BB77DC4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AF20DE-C60D-7FCE-47CF-1C7E36687A3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C06F078-6F3C-E1B5-4F77-7876BD89117C}"/>
              </a:ext>
            </a:extLst>
          </p:cNvPr>
          <p:cNvSpPr>
            <a:spLocks noGrp="1"/>
          </p:cNvSpPr>
          <p:nvPr>
            <p:ph type="sldNum" sz="quarter" idx="10"/>
          </p:nvPr>
        </p:nvSpPr>
        <p:spPr/>
        <p:txBody>
          <a:bodyPr/>
          <a:lstStyle/>
          <a:p>
            <a:fld id="{230D9FED-CA40-4828-91E1-61761AA6E6DD}" type="slidenum">
              <a:rPr lang="en-US" smtClean="0"/>
              <a:pPr/>
              <a:t>37</a:t>
            </a:fld>
            <a:endParaRPr lang="en-US"/>
          </a:p>
        </p:txBody>
      </p:sp>
    </p:spTree>
    <p:extLst>
      <p:ext uri="{BB962C8B-B14F-4D97-AF65-F5344CB8AC3E}">
        <p14:creationId xmlns:p14="http://schemas.microsoft.com/office/powerpoint/2010/main" val="4130660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0D9FED-CA40-4828-91E1-61761AA6E6DD}" type="slidenum">
              <a:rPr lang="en-US" smtClean="0"/>
              <a:pPr/>
              <a:t>87</a:t>
            </a:fld>
            <a:endParaRPr lang="en-US"/>
          </a:p>
        </p:txBody>
      </p:sp>
    </p:spTree>
    <p:extLst>
      <p:ext uri="{BB962C8B-B14F-4D97-AF65-F5344CB8AC3E}">
        <p14:creationId xmlns:p14="http://schemas.microsoft.com/office/powerpoint/2010/main" val="41504223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A45A-E48F-7389-694F-E8B8E29C5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813E7-DCDE-1968-F6A2-3B778569D3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859C40-AF1E-2D4D-1154-D290D07019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7E566A-7959-3216-49DA-1C3D5628B2EB}"/>
              </a:ext>
            </a:extLst>
          </p:cNvPr>
          <p:cNvSpPr>
            <a:spLocks noGrp="1"/>
          </p:cNvSpPr>
          <p:nvPr>
            <p:ph type="sldNum" sz="quarter" idx="5"/>
          </p:nvPr>
        </p:nvSpPr>
        <p:spPr/>
        <p:txBody>
          <a:bodyPr/>
          <a:lstStyle/>
          <a:p>
            <a:fld id="{230D9FED-CA40-4828-91E1-61761AA6E6DD}" type="slidenum">
              <a:rPr lang="en-US" smtClean="0"/>
              <a:pPr/>
              <a:t>88</a:t>
            </a:fld>
            <a:endParaRPr lang="en-US"/>
          </a:p>
        </p:txBody>
      </p:sp>
    </p:spTree>
    <p:extLst>
      <p:ext uri="{BB962C8B-B14F-4D97-AF65-F5344CB8AC3E}">
        <p14:creationId xmlns:p14="http://schemas.microsoft.com/office/powerpoint/2010/main" val="377106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7614B-C8A2-F351-A3DB-040581A06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E5A36-E6C5-DAD1-1DE2-AB8A96E322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CE3FA3-3C07-EF1C-C061-39708C915F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B53794-3551-5460-DA5C-5774C9E6EEF2}"/>
              </a:ext>
            </a:extLst>
          </p:cNvPr>
          <p:cNvSpPr>
            <a:spLocks noGrp="1"/>
          </p:cNvSpPr>
          <p:nvPr>
            <p:ph type="sldNum" sz="quarter" idx="5"/>
          </p:nvPr>
        </p:nvSpPr>
        <p:spPr/>
        <p:txBody>
          <a:bodyPr/>
          <a:lstStyle/>
          <a:p>
            <a:fld id="{230D9FED-CA40-4828-91E1-61761AA6E6DD}" type="slidenum">
              <a:rPr lang="en-US" smtClean="0"/>
              <a:pPr/>
              <a:t>89</a:t>
            </a:fld>
            <a:endParaRPr lang="en-US"/>
          </a:p>
        </p:txBody>
      </p:sp>
    </p:spTree>
    <p:extLst>
      <p:ext uri="{BB962C8B-B14F-4D97-AF65-F5344CB8AC3E}">
        <p14:creationId xmlns:p14="http://schemas.microsoft.com/office/powerpoint/2010/main" val="2087259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10/20/2026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10/20/2026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lyricstranslate.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s://bibleproject.com/fr/articles/les-cinq-alliances-cles-que-dieu-conclut-avec-les-humains-dans-la-bible/"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pPr algn="ctr"/>
            <a:r>
              <a:rPr lang="en-US" sz="5400" b="1" dirty="0">
                <a:solidFill>
                  <a:srgbClr val="003300"/>
                </a:solidFill>
                <a:latin typeface="Agency FB" pitchFamily="34" charset="0"/>
              </a:rPr>
              <a:t>OCTOBER 21</a:t>
            </a:r>
            <a:r>
              <a:rPr lang="en-US" sz="5400" b="1" baseline="30000" dirty="0">
                <a:solidFill>
                  <a:srgbClr val="003300"/>
                </a:solidFill>
                <a:latin typeface="Agency FB" pitchFamily="34" charset="0"/>
              </a:rPr>
              <a:t>ST</a:t>
            </a:r>
            <a:r>
              <a:rPr lang="en-US" sz="5400" b="1" dirty="0">
                <a:solidFill>
                  <a:srgbClr val="003300"/>
                </a:solidFill>
                <a:latin typeface="Agency FB" pitchFamily="34" charset="0"/>
              </a:rPr>
              <a:t> 2026</a:t>
            </a:r>
          </a:p>
          <a:p>
            <a:pPr algn="ctr"/>
            <a:r>
              <a:rPr lang="en-US" sz="2800" b="1" dirty="0">
                <a:solidFill>
                  <a:srgbClr val="0033CC"/>
                </a:solidFill>
                <a:latin typeface="Agency FB" pitchFamily="34" charset="0"/>
              </a:rPr>
              <a:t>Lead by </a:t>
            </a:r>
          </a:p>
          <a:p>
            <a:pPr algn="ctr"/>
            <a:r>
              <a:rPr lang="en-US" sz="5400" b="1" dirty="0">
                <a:solidFill>
                  <a:srgbClr val="460000"/>
                </a:solidFill>
                <a:latin typeface="Agency FB" pitchFamily="34" charset="0"/>
              </a:rPr>
              <a:t>Sr MARIE CINOTTE SIMEON</a:t>
            </a:r>
          </a:p>
        </p:txBody>
      </p:sp>
      <p:sp>
        <p:nvSpPr>
          <p:cNvPr id="7" name="TextBox 6"/>
          <p:cNvSpPr txBox="1"/>
          <p:nvPr/>
        </p:nvSpPr>
        <p:spPr>
          <a:xfrm>
            <a:off x="0" y="1"/>
            <a:ext cx="2286000" cy="7017306"/>
          </a:xfrm>
          <a:prstGeom prst="rect">
            <a:avLst/>
          </a:prstGeom>
          <a:solidFill>
            <a:srgbClr val="FF6699"/>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rgbClr val="460000"/>
                </a:solidFill>
              </a:rPr>
              <a:t>CHRIST THE ROCK CONGREGATION</a:t>
            </a:r>
            <a:br>
              <a:rPr lang="en-US" b="1" dirty="0">
                <a:solidFill>
                  <a:schemeClr val="tx1"/>
                </a:solidFill>
              </a:rPr>
            </a:br>
            <a:r>
              <a:rPr lang="en-US" b="1" dirty="0">
                <a:solidFill>
                  <a:srgbClr val="000099"/>
                </a:solidFill>
              </a:rPr>
              <a:t>REVIVAL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FF6699"/>
          </a:solidFill>
        </p:spPr>
        <p:txBody>
          <a:bodyPr wrap="square" rtlCol="0">
            <a:spAutoFit/>
          </a:bodyPr>
          <a:lstStyle/>
          <a:p>
            <a:pPr algn="ctr"/>
            <a:r>
              <a:rPr lang="en-US" sz="3100" b="1" dirty="0">
                <a:solidFill>
                  <a:schemeClr val="bg1"/>
                </a:solidFill>
              </a:rPr>
              <a:t>JESUS</a:t>
            </a:r>
          </a:p>
          <a:p>
            <a:pPr algn="ctr"/>
            <a:r>
              <a:rPr lang="en-US" sz="3100" b="1" dirty="0">
                <a:solidFill>
                  <a:schemeClr val="bg1"/>
                </a:solidFill>
              </a:rPr>
              <a:t>IS</a:t>
            </a:r>
          </a:p>
          <a:p>
            <a:pPr algn="ctr"/>
            <a:r>
              <a:rPr lang="en-US" sz="3100" b="1" dirty="0">
                <a:solidFill>
                  <a:schemeClr val="bg1"/>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08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b="1" dirty="0">
                <a:solidFill>
                  <a:srgbClr val="FF0000"/>
                </a:solidFill>
                <a:latin typeface="Arial Narrow" panose="020B0606020202030204" pitchFamily="34" charset="0"/>
              </a:rPr>
              <a:t>36 KR REV-NS FOK MWEN DI OU</a:t>
            </a:r>
            <a:endParaRPr lang="en-US" b="1" dirty="0">
              <a:solidFill>
                <a:srgbClr val="FF0000"/>
              </a:solidFill>
              <a:latin typeface="Arial Narrow" panose="020B0606020202030204" pitchFamily="34" charset="0"/>
            </a:endParaRPr>
          </a:p>
          <a:p>
            <a:pPr marL="0" indent="0" algn="ctr">
              <a:buNone/>
            </a:pPr>
            <a:r>
              <a:rPr lang="fr-FR" b="1" dirty="0">
                <a:solidFill>
                  <a:srgbClr val="FF0000"/>
                </a:solidFill>
                <a:latin typeface="Arial Narrow" panose="020B0606020202030204" pitchFamily="34" charset="0"/>
              </a:rPr>
              <a:t>1</a:t>
            </a:r>
            <a:endParaRPr lang="en-US" b="1" dirty="0">
              <a:solidFill>
                <a:srgbClr val="FF0000"/>
              </a:solidFill>
              <a:latin typeface="Arial Narrow" panose="020B0606020202030204" pitchFamily="34" charset="0"/>
            </a:endParaRPr>
          </a:p>
          <a:p>
            <a:pPr marL="0" indent="0" algn="ctr">
              <a:buNone/>
            </a:pPr>
            <a:r>
              <a:rPr lang="fr-FR" sz="4000" b="1" dirty="0" err="1">
                <a:solidFill>
                  <a:schemeClr val="tx1"/>
                </a:solidFill>
                <a:latin typeface="Arial Narrow" panose="020B0606020202030204" pitchFamily="34" charset="0"/>
              </a:rPr>
              <a:t>Fòk</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di ou </a:t>
            </a:r>
            <a:r>
              <a:rPr lang="fr-FR" sz="4000" b="1" dirty="0" err="1">
                <a:solidFill>
                  <a:schemeClr val="tx1"/>
                </a:solidFill>
                <a:latin typeface="Arial Narrow" panose="020B0606020202030204" pitchFamily="34" charset="0"/>
              </a:rPr>
              <a:t>ki</a:t>
            </a:r>
            <a:r>
              <a:rPr lang="fr-FR" sz="4000" b="1" dirty="0">
                <a:solidFill>
                  <a:schemeClr val="tx1"/>
                </a:solidFill>
                <a:latin typeface="Arial Narrow" panose="020B0606020202030204" pitchFamily="34" charset="0"/>
              </a:rPr>
              <a:t> kote Kris te </a:t>
            </a:r>
            <a:r>
              <a:rPr lang="fr-FR" sz="4000" b="1" dirty="0" err="1">
                <a:solidFill>
                  <a:schemeClr val="tx1"/>
                </a:solidFill>
                <a:latin typeface="Arial Narrow" panose="020B0606020202030204" pitchFamily="34" charset="0"/>
              </a:rPr>
              <a:t>pranm</a:t>
            </a:r>
            <a:endParaRPr lang="en-US" sz="4000" b="1" dirty="0">
              <a:solidFill>
                <a:schemeClr val="tx1"/>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Pou </a:t>
            </a:r>
            <a:r>
              <a:rPr lang="fr-FR" sz="4000" b="1" dirty="0" err="1">
                <a:solidFill>
                  <a:schemeClr val="tx1"/>
                </a:solidFill>
                <a:latin typeface="Arial Narrow" panose="020B0606020202030204" pitchFamily="34" charset="0"/>
              </a:rPr>
              <a:t>pa</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konprann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te </a:t>
            </a:r>
            <a:r>
              <a:rPr lang="fr-FR" sz="4000" b="1" dirty="0" err="1">
                <a:solidFill>
                  <a:schemeClr val="tx1"/>
                </a:solidFill>
                <a:latin typeface="Arial Narrow" panose="020B0606020202030204" pitchFamily="34" charset="0"/>
              </a:rPr>
              <a:t>fèt</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moun</a:t>
            </a:r>
            <a:r>
              <a:rPr lang="fr-FR" sz="4000" b="1" dirty="0">
                <a:solidFill>
                  <a:schemeClr val="tx1"/>
                </a:solidFill>
                <a:latin typeface="Arial Narrow" panose="020B0606020202030204" pitchFamily="34" charset="0"/>
              </a:rPr>
              <a:t> de </a:t>
            </a:r>
            <a:r>
              <a:rPr lang="fr-FR" sz="4000" b="1" dirty="0" err="1">
                <a:solidFill>
                  <a:schemeClr val="tx1"/>
                </a:solidFill>
                <a:latin typeface="Arial Narrow" panose="020B0606020202030204" pitchFamily="34" charset="0"/>
              </a:rPr>
              <a:t>byen</a:t>
            </a:r>
            <a:endParaRPr lang="en-US" sz="4000" b="1" dirty="0">
              <a:solidFill>
                <a:schemeClr val="tx1"/>
              </a:solidFill>
              <a:latin typeface="Arial Narrow" panose="020B0606020202030204" pitchFamily="34" charset="0"/>
            </a:endParaRPr>
          </a:p>
          <a:p>
            <a:pPr marL="0" indent="0" algn="ctr">
              <a:buNone/>
            </a:pP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t’</a:t>
            </a:r>
            <a:r>
              <a:rPr lang="fr-FR" sz="4000" b="1" dirty="0" err="1">
                <a:solidFill>
                  <a:schemeClr val="tx1"/>
                </a:solidFill>
                <a:latin typeface="Arial Narrow" panose="020B0606020202030204" pitchFamily="34" charset="0"/>
              </a:rPr>
              <a:t>ap</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neye</a:t>
            </a:r>
            <a:r>
              <a:rPr lang="fr-FR" sz="4000" b="1" dirty="0">
                <a:solidFill>
                  <a:schemeClr val="tx1"/>
                </a:solidFill>
                <a:latin typeface="Arial Narrow" panose="020B0606020202030204" pitchFamily="34" charset="0"/>
              </a:rPr>
              <a:t> nan </a:t>
            </a:r>
            <a:r>
              <a:rPr lang="fr-FR" sz="4000" b="1" dirty="0" err="1">
                <a:solidFill>
                  <a:schemeClr val="tx1"/>
                </a:solidFill>
                <a:latin typeface="Arial Narrow" panose="020B0606020202030204" pitchFamily="34" charset="0"/>
              </a:rPr>
              <a:t>peche</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lwen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Bondye</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Lamou </a:t>
            </a:r>
            <a:r>
              <a:rPr lang="fr-FR" sz="4000" b="1" dirty="0" err="1">
                <a:solidFill>
                  <a:schemeClr val="tx1"/>
                </a:solidFill>
                <a:latin typeface="Arial Narrow" panose="020B0606020202030204" pitchFamily="34" charset="0"/>
              </a:rPr>
              <a:t>Jezu</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fè</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gras, Li </a:t>
            </a:r>
            <a:r>
              <a:rPr lang="fr-FR" sz="4000" b="1" dirty="0" err="1">
                <a:solidFill>
                  <a:schemeClr val="tx1"/>
                </a:solidFill>
                <a:latin typeface="Arial Narrow" panose="020B0606020202030204" pitchFamily="34" charset="0"/>
              </a:rPr>
              <a:t>chwazi</a:t>
            </a:r>
            <a:r>
              <a:rPr lang="fr-FR" sz="4000" b="1" dirty="0">
                <a:solidFill>
                  <a:schemeClr val="tx1"/>
                </a:solidFill>
                <a:latin typeface="Arial Narrow" panose="020B0606020202030204" pitchFamily="34" charset="0"/>
              </a:rPr>
              <a:t>-m</a:t>
            </a:r>
            <a:endParaRPr lang="en-US" sz="4000" b="1" dirty="0">
              <a:solidFill>
                <a:schemeClr val="tx1"/>
              </a:solidFill>
              <a:latin typeface="Arial Narrow" panose="020B0606020202030204" pitchFamily="34" charset="0"/>
            </a:endParaRPr>
          </a:p>
          <a:p>
            <a:pPr marL="0" indent="0" algn="ctr">
              <a:buNone/>
            </a:pPr>
            <a:r>
              <a:rPr lang="fr-FR" sz="4000" b="1" dirty="0">
                <a:solidFill>
                  <a:srgbClr val="FF0000"/>
                </a:solidFill>
                <a:latin typeface="Arial Narrow" panose="020B0606020202030204" pitchFamily="34" charset="0"/>
              </a:rPr>
              <a:t>Refren</a:t>
            </a:r>
            <a:endParaRPr lang="en-US" sz="4000" b="1" dirty="0">
              <a:solidFill>
                <a:srgbClr val="FF0000"/>
              </a:solidFill>
              <a:latin typeface="Arial Narrow" panose="020B0606020202030204" pitchFamily="34" charset="0"/>
            </a:endParaRP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pa</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konnen</a:t>
            </a:r>
            <a:r>
              <a:rPr lang="fr-FR" sz="4000" b="1" dirty="0">
                <a:solidFill>
                  <a:srgbClr val="0033CC"/>
                </a:solidFill>
                <a:latin typeface="Arial Narrow" panose="020B0606020202030204" pitchFamily="34" charset="0"/>
              </a:rPr>
              <a:t> pou </a:t>
            </a:r>
            <a:r>
              <a:rPr lang="fr-FR" sz="4000" b="1" dirty="0" err="1">
                <a:solidFill>
                  <a:srgbClr val="0033CC"/>
                </a:solidFill>
                <a:latin typeface="Arial Narrow" panose="020B0606020202030204" pitchFamily="34" charset="0"/>
              </a:rPr>
              <a:t>kisa</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renmenm</a:t>
            </a:r>
            <a:endParaRPr lang="en-US" sz="4000" b="1" dirty="0">
              <a:solidFill>
                <a:srgbClr val="0033CC"/>
              </a:solidFill>
              <a:latin typeface="Arial Narrow" panose="020B0606020202030204" pitchFamily="34" charset="0"/>
            </a:endParaRPr>
          </a:p>
          <a:p>
            <a:pPr marL="0" indent="0" algn="ctr">
              <a:buNone/>
            </a:pPr>
            <a:r>
              <a:rPr lang="fr-FR" sz="4000" b="1" dirty="0">
                <a:solidFill>
                  <a:srgbClr val="0033CC"/>
                </a:solidFill>
                <a:latin typeface="Arial Narrow" panose="020B0606020202030204" pitchFamily="34" charset="0"/>
              </a:rPr>
              <a:t>Selman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wè</a:t>
            </a:r>
            <a:r>
              <a:rPr lang="fr-FR" sz="4000" b="1" dirty="0">
                <a:solidFill>
                  <a:srgbClr val="0033CC"/>
                </a:solidFill>
                <a:latin typeface="Arial Narrow" panose="020B0606020202030204" pitchFamily="34" charset="0"/>
              </a:rPr>
              <a:t> la </a:t>
            </a:r>
            <a:r>
              <a:rPr lang="fr-FR" sz="4000" b="1" dirty="0" err="1">
                <a:solidFill>
                  <a:srgbClr val="0033CC"/>
                </a:solidFill>
                <a:latin typeface="Arial Narrow" panose="020B0606020202030204" pitchFamily="34" charset="0"/>
              </a:rPr>
              <a:t>glwa</a:t>
            </a:r>
            <a:r>
              <a:rPr lang="fr-FR" sz="4000" b="1" dirty="0">
                <a:solidFill>
                  <a:srgbClr val="0033CC"/>
                </a:solidFill>
                <a:latin typeface="Arial Narrow" panose="020B0606020202030204" pitchFamily="34" charset="0"/>
              </a:rPr>
              <a:t> li </a:t>
            </a:r>
            <a:r>
              <a:rPr lang="fr-FR" sz="4000" b="1" dirty="0" err="1">
                <a:solidFill>
                  <a:srgbClr val="0033CC"/>
                </a:solidFill>
                <a:latin typeface="Arial Narrow" panose="020B0606020202030204" pitchFamily="34" charset="0"/>
              </a:rPr>
              <a:t>kouvri</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a:t>
            </a:r>
            <a:endParaRPr lang="en-US" sz="4000" b="1" dirty="0">
              <a:solidFill>
                <a:srgbClr val="0033CC"/>
              </a:solidFill>
              <a:latin typeface="Arial Narrow" panose="020B0606020202030204" pitchFamily="34" charset="0"/>
            </a:endParaRPr>
          </a:p>
          <a:p>
            <a:pPr marL="0" indent="0" algn="ctr">
              <a:buNone/>
            </a:pPr>
            <a:r>
              <a:rPr lang="en-US" sz="4000" b="1" dirty="0">
                <a:solidFill>
                  <a:srgbClr val="0033CC"/>
                </a:solidFill>
                <a:latin typeface="Arial Narrow" panose="020B0606020202030204" pitchFamily="34" charset="0"/>
              </a:rPr>
              <a:t>Li </a:t>
            </a:r>
            <a:r>
              <a:rPr lang="en-US" sz="4000" b="1" dirty="0" err="1">
                <a:solidFill>
                  <a:srgbClr val="0033CC"/>
                </a:solidFill>
                <a:latin typeface="Arial Narrow" panose="020B0606020202030204" pitchFamily="34" charset="0"/>
              </a:rPr>
              <a:t>plen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kè</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sen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yo</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ak</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lanmou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pou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mwen</a:t>
            </a:r>
            <a:r>
              <a:rPr lang="en-US" sz="4000" b="1" dirty="0">
                <a:solidFill>
                  <a:srgbClr val="0033CC"/>
                </a:solidFill>
                <a:latin typeface="Arial Narrow" panose="020B0606020202030204" pitchFamily="34" charset="0"/>
              </a:rPr>
              <a:t>,</a:t>
            </a: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san </a:t>
            </a:r>
            <a:r>
              <a:rPr lang="fr-FR" sz="4000" b="1" dirty="0" err="1">
                <a:solidFill>
                  <a:srgbClr val="0033CC"/>
                </a:solidFill>
                <a:latin typeface="Arial Narrow" panose="020B0606020202030204" pitchFamily="34" charset="0"/>
              </a:rPr>
              <a:t>pwoblèm</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regle</a:t>
            </a:r>
            <a:r>
              <a:rPr lang="fr-FR" sz="4000" b="1" dirty="0">
                <a:solidFill>
                  <a:srgbClr val="0033CC"/>
                </a:solidFill>
                <a:latin typeface="Arial Narrow" panose="020B0606020202030204" pitchFamily="34" charset="0"/>
              </a:rPr>
              <a:t> tout </a:t>
            </a:r>
            <a:r>
              <a:rPr lang="fr-FR" sz="4000" b="1" dirty="0" err="1">
                <a:solidFill>
                  <a:srgbClr val="0033CC"/>
                </a:solidFill>
                <a:latin typeface="Arial Narrow" panose="020B0606020202030204" pitchFamily="34" charset="0"/>
              </a:rPr>
              <a:t>afè</a:t>
            </a:r>
            <a:r>
              <a:rPr lang="fr-FR" sz="4000" b="1" dirty="0">
                <a:solidFill>
                  <a:srgbClr val="0033CC"/>
                </a:solidFill>
                <a:latin typeface="Arial Narrow" panose="020B0606020202030204" pitchFamily="34" charset="0"/>
              </a:rPr>
              <a:t>-m.</a:t>
            </a:r>
          </a:p>
          <a:p>
            <a:pPr marL="0" indent="0" algn="ctr">
              <a:buNone/>
            </a:pPr>
            <a:endParaRPr lang="en-US" b="1" dirty="0">
              <a:solidFill>
                <a:schemeClr val="tx1"/>
              </a:solidFill>
              <a:latin typeface="Arial Narrow" panose="020B0606020202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77551-2E63-706E-6467-23D95775CE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0CA715-4101-E665-5710-1379B25C3ED9}"/>
              </a:ext>
            </a:extLst>
          </p:cNvPr>
          <p:cNvSpPr>
            <a:spLocks noGrp="1"/>
          </p:cNvSpPr>
          <p:nvPr>
            <p:ph sz="quarter"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dirty="0">
                <a:solidFill>
                  <a:srgbClr val="FF0000"/>
                </a:solidFill>
                <a:latin typeface="Arial Narrow" panose="020B0606020202030204" pitchFamily="34" charset="0"/>
              </a:rPr>
              <a:t>2</a:t>
            </a:r>
            <a:endParaRPr lang="en-US" b="1" dirty="0">
              <a:solidFill>
                <a:srgbClr val="FF0000"/>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Dyab la </a:t>
            </a:r>
            <a:r>
              <a:rPr lang="fr-FR" sz="4000" b="1" dirty="0" err="1">
                <a:solidFill>
                  <a:schemeClr val="tx1"/>
                </a:solidFill>
                <a:latin typeface="Arial Narrow" panose="020B0606020202030204" pitchFamily="34" charset="0"/>
              </a:rPr>
              <a:t>renmenm</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pase</a:t>
            </a:r>
            <a:r>
              <a:rPr lang="fr-FR" sz="4000" b="1" dirty="0">
                <a:solidFill>
                  <a:schemeClr val="tx1"/>
                </a:solidFill>
                <a:latin typeface="Arial Narrow" panose="020B0606020202030204" pitchFamily="34" charset="0"/>
              </a:rPr>
              <a:t> tout </a:t>
            </a:r>
            <a:r>
              <a:rPr lang="fr-FR" sz="4000" b="1" dirty="0" err="1">
                <a:solidFill>
                  <a:schemeClr val="tx1"/>
                </a:solidFill>
                <a:latin typeface="Arial Narrow" panose="020B0606020202030204" pitchFamily="34" charset="0"/>
              </a:rPr>
              <a:t>lòt</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peche</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err="1">
                <a:solidFill>
                  <a:schemeClr val="tx1"/>
                </a:solidFill>
                <a:latin typeface="Arial Narrow" panose="020B0606020202030204" pitchFamily="34" charset="0"/>
              </a:rPr>
              <a:t>Yon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fwa</a:t>
            </a:r>
            <a:r>
              <a:rPr lang="fr-FR" sz="4000" b="1" dirty="0">
                <a:solidFill>
                  <a:schemeClr val="tx1"/>
                </a:solidFill>
                <a:latin typeface="Arial Narrow" panose="020B0606020202030204" pitchFamily="34" charset="0"/>
              </a:rPr>
              <a:t> l’te vin </a:t>
            </a:r>
            <a:r>
              <a:rPr lang="fr-FR" sz="4000" b="1" dirty="0" err="1">
                <a:solidFill>
                  <a:schemeClr val="tx1"/>
                </a:solidFill>
                <a:latin typeface="Arial Narrow" panose="020B0606020202030204" pitchFamily="34" charset="0"/>
              </a:rPr>
              <a:t>pou’l</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degize</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lavi</a:t>
            </a:r>
            <a:r>
              <a:rPr lang="fr-FR" sz="4000" b="1" dirty="0">
                <a:solidFill>
                  <a:schemeClr val="tx1"/>
                </a:solidFill>
                <a:latin typeface="Arial Narrow" panose="020B0606020202030204" pitchFamily="34" charset="0"/>
              </a:rPr>
              <a:t>-m.</a:t>
            </a:r>
            <a:endParaRPr lang="en-US" sz="4000" b="1" dirty="0">
              <a:solidFill>
                <a:schemeClr val="tx1"/>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Nan </a:t>
            </a:r>
            <a:r>
              <a:rPr lang="fr-FR" sz="4000" b="1" dirty="0" err="1">
                <a:solidFill>
                  <a:schemeClr val="tx1"/>
                </a:solidFill>
                <a:latin typeface="Arial Narrow" panose="020B0606020202030204" pitchFamily="34" charset="0"/>
              </a:rPr>
              <a:t>feblès</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li </a:t>
            </a:r>
            <a:r>
              <a:rPr lang="fr-FR" sz="4000" b="1" dirty="0" err="1">
                <a:solidFill>
                  <a:schemeClr val="tx1"/>
                </a:solidFill>
                <a:latin typeface="Arial Narrow" panose="020B0606020202030204" pitchFamily="34" charset="0"/>
              </a:rPr>
              <a:t>tap</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fè</a:t>
            </a:r>
            <a:r>
              <a:rPr lang="fr-FR" sz="4000" b="1" dirty="0">
                <a:solidFill>
                  <a:schemeClr val="tx1"/>
                </a:solidFill>
                <a:latin typeface="Arial Narrow" panose="020B0606020202030204" pitchFamily="34" charset="0"/>
              </a:rPr>
              <a:t>-m </a:t>
            </a:r>
            <a:r>
              <a:rPr lang="fr-FR" sz="4000" b="1" dirty="0" err="1">
                <a:solidFill>
                  <a:schemeClr val="tx1"/>
                </a:solidFill>
                <a:latin typeface="Arial Narrow" panose="020B0606020202030204" pitchFamily="34" charset="0"/>
              </a:rPr>
              <a:t>kriminèl</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err="1">
                <a:solidFill>
                  <a:schemeClr val="tx1"/>
                </a:solidFill>
                <a:latin typeface="Arial Narrow" panose="020B0606020202030204" pitchFamily="34" charset="0"/>
              </a:rPr>
              <a:t>Jezu</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sove</a:t>
            </a:r>
            <a:r>
              <a:rPr lang="fr-FR" sz="4000" b="1" dirty="0">
                <a:solidFill>
                  <a:schemeClr val="tx1"/>
                </a:solidFill>
                <a:latin typeface="Arial Narrow" panose="020B0606020202030204" pitchFamily="34" charset="0"/>
              </a:rPr>
              <a:t>-m sa se </a:t>
            </a:r>
            <a:r>
              <a:rPr lang="fr-FR" sz="4000" b="1" dirty="0" err="1">
                <a:solidFill>
                  <a:schemeClr val="tx1"/>
                </a:solidFill>
                <a:latin typeface="Arial Narrow" panose="020B0606020202030204" pitchFamily="34" charset="0"/>
              </a:rPr>
              <a:t>yon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gran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mistè</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a:solidFill>
                  <a:srgbClr val="FF0000"/>
                </a:solidFill>
                <a:latin typeface="Arial Narrow" panose="020B0606020202030204" pitchFamily="34" charset="0"/>
              </a:rPr>
              <a:t>Refren</a:t>
            </a:r>
            <a:endParaRPr lang="en-US" sz="4000" b="1" dirty="0">
              <a:solidFill>
                <a:srgbClr val="FF0000"/>
              </a:solidFill>
              <a:latin typeface="Arial Narrow" panose="020B0606020202030204" pitchFamily="34" charset="0"/>
            </a:endParaRP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pa</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konnen</a:t>
            </a:r>
            <a:r>
              <a:rPr lang="fr-FR" sz="4000" b="1" dirty="0">
                <a:solidFill>
                  <a:srgbClr val="0033CC"/>
                </a:solidFill>
                <a:latin typeface="Arial Narrow" panose="020B0606020202030204" pitchFamily="34" charset="0"/>
              </a:rPr>
              <a:t> pou </a:t>
            </a:r>
            <a:r>
              <a:rPr lang="fr-FR" sz="4000" b="1" dirty="0" err="1">
                <a:solidFill>
                  <a:srgbClr val="0033CC"/>
                </a:solidFill>
                <a:latin typeface="Arial Narrow" panose="020B0606020202030204" pitchFamily="34" charset="0"/>
              </a:rPr>
              <a:t>kisa</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renmenm</a:t>
            </a:r>
            <a:endParaRPr lang="en-US" sz="4000" b="1" dirty="0">
              <a:solidFill>
                <a:srgbClr val="0033CC"/>
              </a:solidFill>
              <a:latin typeface="Arial Narrow" panose="020B0606020202030204" pitchFamily="34" charset="0"/>
            </a:endParaRPr>
          </a:p>
          <a:p>
            <a:pPr marL="0" indent="0" algn="ctr">
              <a:buNone/>
            </a:pPr>
            <a:r>
              <a:rPr lang="fr-FR" sz="4000" b="1" dirty="0">
                <a:solidFill>
                  <a:srgbClr val="0033CC"/>
                </a:solidFill>
                <a:latin typeface="Arial Narrow" panose="020B0606020202030204" pitchFamily="34" charset="0"/>
              </a:rPr>
              <a:t>Selman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wè</a:t>
            </a:r>
            <a:r>
              <a:rPr lang="fr-FR" sz="4000" b="1" dirty="0">
                <a:solidFill>
                  <a:srgbClr val="0033CC"/>
                </a:solidFill>
                <a:latin typeface="Arial Narrow" panose="020B0606020202030204" pitchFamily="34" charset="0"/>
              </a:rPr>
              <a:t> la </a:t>
            </a:r>
            <a:r>
              <a:rPr lang="fr-FR" sz="4000" b="1" dirty="0" err="1">
                <a:solidFill>
                  <a:srgbClr val="0033CC"/>
                </a:solidFill>
                <a:latin typeface="Arial Narrow" panose="020B0606020202030204" pitchFamily="34" charset="0"/>
              </a:rPr>
              <a:t>glwa</a:t>
            </a:r>
            <a:r>
              <a:rPr lang="fr-FR" sz="4000" b="1" dirty="0">
                <a:solidFill>
                  <a:srgbClr val="0033CC"/>
                </a:solidFill>
                <a:latin typeface="Arial Narrow" panose="020B0606020202030204" pitchFamily="34" charset="0"/>
              </a:rPr>
              <a:t> li </a:t>
            </a:r>
            <a:r>
              <a:rPr lang="fr-FR" sz="4000" b="1" dirty="0" err="1">
                <a:solidFill>
                  <a:srgbClr val="0033CC"/>
                </a:solidFill>
                <a:latin typeface="Arial Narrow" panose="020B0606020202030204" pitchFamily="34" charset="0"/>
              </a:rPr>
              <a:t>kouvri</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a:t>
            </a:r>
            <a:endParaRPr lang="en-US" sz="4000" b="1" dirty="0">
              <a:solidFill>
                <a:srgbClr val="0033CC"/>
              </a:solidFill>
              <a:latin typeface="Arial Narrow" panose="020B0606020202030204" pitchFamily="34" charset="0"/>
            </a:endParaRPr>
          </a:p>
          <a:p>
            <a:pPr marL="0" indent="0" algn="ctr">
              <a:buNone/>
            </a:pPr>
            <a:r>
              <a:rPr lang="en-US" sz="4000" b="1" dirty="0">
                <a:solidFill>
                  <a:srgbClr val="0033CC"/>
                </a:solidFill>
                <a:latin typeface="Arial Narrow" panose="020B0606020202030204" pitchFamily="34" charset="0"/>
              </a:rPr>
              <a:t>Li </a:t>
            </a:r>
            <a:r>
              <a:rPr lang="en-US" sz="4000" b="1" dirty="0" err="1">
                <a:solidFill>
                  <a:srgbClr val="0033CC"/>
                </a:solidFill>
                <a:latin typeface="Arial Narrow" panose="020B0606020202030204" pitchFamily="34" charset="0"/>
              </a:rPr>
              <a:t>plen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kè</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sen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yo</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ak</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lanmou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pou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mwen</a:t>
            </a:r>
            <a:r>
              <a:rPr lang="en-US" sz="4000" b="1" dirty="0">
                <a:solidFill>
                  <a:srgbClr val="0033CC"/>
                </a:solidFill>
                <a:latin typeface="Arial Narrow" panose="020B0606020202030204" pitchFamily="34" charset="0"/>
              </a:rPr>
              <a:t>,</a:t>
            </a: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san </a:t>
            </a:r>
            <a:r>
              <a:rPr lang="fr-FR" sz="4000" b="1" dirty="0" err="1">
                <a:solidFill>
                  <a:srgbClr val="0033CC"/>
                </a:solidFill>
                <a:latin typeface="Arial Narrow" panose="020B0606020202030204" pitchFamily="34" charset="0"/>
              </a:rPr>
              <a:t>pwoblèm</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regle</a:t>
            </a:r>
            <a:r>
              <a:rPr lang="fr-FR" sz="4000" b="1" dirty="0">
                <a:solidFill>
                  <a:srgbClr val="0033CC"/>
                </a:solidFill>
                <a:latin typeface="Arial Narrow" panose="020B0606020202030204" pitchFamily="34" charset="0"/>
              </a:rPr>
              <a:t> tout </a:t>
            </a:r>
            <a:r>
              <a:rPr lang="fr-FR" sz="4000" b="1" dirty="0" err="1">
                <a:solidFill>
                  <a:srgbClr val="0033CC"/>
                </a:solidFill>
                <a:latin typeface="Arial Narrow" panose="020B0606020202030204" pitchFamily="34" charset="0"/>
              </a:rPr>
              <a:t>afè</a:t>
            </a:r>
            <a:r>
              <a:rPr lang="fr-FR" sz="4000" b="1" dirty="0">
                <a:solidFill>
                  <a:srgbClr val="0033CC"/>
                </a:solidFill>
                <a:latin typeface="Arial Narrow" panose="020B0606020202030204" pitchFamily="34" charset="0"/>
              </a:rPr>
              <a:t>-m.</a:t>
            </a:r>
          </a:p>
          <a:p>
            <a:pPr marL="0" indent="0" algn="ctr">
              <a:buNone/>
            </a:pP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68112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CE7E5-B831-FBE1-4597-5897F93FFD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27E72C-59CC-D581-2E1C-9CD557CEAE06}"/>
              </a:ext>
            </a:extLst>
          </p:cNvPr>
          <p:cNvSpPr>
            <a:spLocks noGrp="1"/>
          </p:cNvSpPr>
          <p:nvPr>
            <p:ph sz="quarter"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dirty="0">
                <a:solidFill>
                  <a:srgbClr val="FF0000"/>
                </a:solidFill>
                <a:latin typeface="Arial Narrow" panose="020B0606020202030204" pitchFamily="34" charset="0"/>
              </a:rPr>
              <a:t>3</a:t>
            </a:r>
            <a:endParaRPr lang="en-US" b="1" dirty="0">
              <a:solidFill>
                <a:srgbClr val="FF0000"/>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Se nan </a:t>
            </a:r>
            <a:r>
              <a:rPr lang="fr-FR" sz="4000" b="1" dirty="0" err="1">
                <a:solidFill>
                  <a:schemeClr val="tx1"/>
                </a:solidFill>
                <a:latin typeface="Arial Narrow" panose="020B0606020202030204" pitchFamily="34" charset="0"/>
              </a:rPr>
              <a:t>fatra</a:t>
            </a:r>
            <a:r>
              <a:rPr lang="fr-FR" sz="4000" b="1" dirty="0">
                <a:solidFill>
                  <a:schemeClr val="tx1"/>
                </a:solidFill>
                <a:latin typeface="Arial Narrow" panose="020B0606020202030204" pitchFamily="34" charset="0"/>
              </a:rPr>
              <a:t> Kris te </a:t>
            </a:r>
            <a:r>
              <a:rPr lang="fr-FR" sz="4000" b="1" dirty="0" err="1">
                <a:solidFill>
                  <a:schemeClr val="tx1"/>
                </a:solidFill>
                <a:latin typeface="Arial Narrow" panose="020B0606020202030204" pitchFamily="34" charset="0"/>
              </a:rPr>
              <a:t>pranm</a:t>
            </a:r>
            <a:r>
              <a:rPr lang="fr-FR" sz="4000" b="1" dirty="0">
                <a:solidFill>
                  <a:schemeClr val="tx1"/>
                </a:solidFill>
                <a:latin typeface="Arial Narrow" panose="020B0606020202030204" pitchFamily="34" charset="0"/>
              </a:rPr>
              <a:t> li lave-m</a:t>
            </a:r>
            <a:endParaRPr lang="en-US" sz="4000" b="1" dirty="0">
              <a:solidFill>
                <a:schemeClr val="tx1"/>
              </a:solidFill>
              <a:latin typeface="Arial Narrow" panose="020B0606020202030204" pitchFamily="34" charset="0"/>
            </a:endParaRPr>
          </a:p>
          <a:p>
            <a:pPr marL="0" indent="0" algn="ctr">
              <a:buNone/>
            </a:pPr>
            <a:r>
              <a:rPr lang="en-US" sz="4000" b="1" dirty="0">
                <a:solidFill>
                  <a:schemeClr val="tx1"/>
                </a:solidFill>
                <a:latin typeface="Arial Narrow" panose="020B0606020202030204" pitchFamily="34" charset="0"/>
              </a:rPr>
              <a:t>Li </a:t>
            </a:r>
            <a:r>
              <a:rPr lang="en-US" sz="4000" b="1" dirty="0" err="1">
                <a:solidFill>
                  <a:schemeClr val="tx1"/>
                </a:solidFill>
                <a:latin typeface="Arial Narrow" panose="020B0606020202030204" pitchFamily="34" charset="0"/>
              </a:rPr>
              <a:t>vi’n</a:t>
            </a:r>
            <a:r>
              <a:rPr lang="en-US" sz="4000" b="1" dirty="0">
                <a:solidFill>
                  <a:schemeClr val="tx1"/>
                </a:solidFill>
                <a:latin typeface="Arial Narrow" panose="020B0606020202030204" pitchFamily="34" charset="0"/>
              </a:rPr>
              <a:t> mete-m nan </a:t>
            </a:r>
            <a:r>
              <a:rPr lang="en-US" sz="4000" b="1" dirty="0" err="1">
                <a:solidFill>
                  <a:schemeClr val="tx1"/>
                </a:solidFill>
                <a:latin typeface="Arial Narrow" panose="020B0606020202030204" pitchFamily="34" charset="0"/>
              </a:rPr>
              <a:t>pami</a:t>
            </a:r>
            <a:r>
              <a:rPr lang="en-US" sz="4000" b="1" dirty="0">
                <a:solidFill>
                  <a:schemeClr val="tx1"/>
                </a:solidFill>
                <a:latin typeface="Arial Narrow" panose="020B0606020202030204" pitchFamily="34" charset="0"/>
              </a:rPr>
              <a:t> </a:t>
            </a:r>
            <a:r>
              <a:rPr lang="en-US" sz="4000" b="1" dirty="0" err="1">
                <a:solidFill>
                  <a:schemeClr val="tx1"/>
                </a:solidFill>
                <a:latin typeface="Arial Narrow" panose="020B0606020202030204" pitchFamily="34" charset="0"/>
              </a:rPr>
              <a:t>moun</a:t>
            </a:r>
            <a:r>
              <a:rPr lang="en-US" sz="4000" b="1" dirty="0">
                <a:solidFill>
                  <a:schemeClr val="tx1"/>
                </a:solidFill>
                <a:latin typeface="Arial Narrow" panose="020B0606020202030204" pitchFamily="34" charset="0"/>
              </a:rPr>
              <a:t> </a:t>
            </a:r>
            <a:r>
              <a:rPr lang="en-US" sz="4000" b="1" dirty="0" err="1">
                <a:solidFill>
                  <a:schemeClr val="tx1"/>
                </a:solidFill>
                <a:latin typeface="Arial Narrow" panose="020B0606020202030204" pitchFamily="34" charset="0"/>
              </a:rPr>
              <a:t>sove</a:t>
            </a:r>
            <a:r>
              <a:rPr lang="en-US" sz="4000" b="1" dirty="0">
                <a:solidFill>
                  <a:schemeClr val="tx1"/>
                </a:solidFill>
                <a:latin typeface="Arial Narrow" panose="020B0606020202030204" pitchFamily="34" charset="0"/>
              </a:rPr>
              <a:t>.</a:t>
            </a:r>
          </a:p>
          <a:p>
            <a:pPr marL="0" indent="0" algn="ctr">
              <a:buNone/>
            </a:pPr>
            <a:r>
              <a:rPr lang="fr-FR" sz="4000" b="1" dirty="0">
                <a:solidFill>
                  <a:schemeClr val="tx1"/>
                </a:solidFill>
                <a:latin typeface="Arial Narrow" panose="020B0606020202030204" pitchFamily="34" charset="0"/>
              </a:rPr>
              <a:t>Eske m’</a:t>
            </a:r>
            <a:r>
              <a:rPr lang="fr-FR" sz="4000" b="1" dirty="0" err="1">
                <a:solidFill>
                  <a:schemeClr val="tx1"/>
                </a:solidFill>
                <a:latin typeface="Arial Narrow" panose="020B0606020202030204" pitchFamily="34" charset="0"/>
              </a:rPr>
              <a:t>pa</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dwe</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renmen</a:t>
            </a:r>
            <a:r>
              <a:rPr lang="fr-FR" sz="4000" b="1" dirty="0">
                <a:solidFill>
                  <a:schemeClr val="tx1"/>
                </a:solidFill>
                <a:latin typeface="Arial Narrow" panose="020B0606020202030204" pitchFamily="34" charset="0"/>
              </a:rPr>
              <a:t> bon </a:t>
            </a:r>
            <a:r>
              <a:rPr lang="fr-FR" sz="4000" b="1" dirty="0" err="1">
                <a:solidFill>
                  <a:schemeClr val="tx1"/>
                </a:solidFill>
                <a:latin typeface="Arial Narrow" panose="020B0606020202030204" pitchFamily="34" charset="0"/>
              </a:rPr>
              <a:t>Sovè</a:t>
            </a:r>
            <a:r>
              <a:rPr lang="fr-FR" sz="4000" b="1" dirty="0">
                <a:solidFill>
                  <a:schemeClr val="tx1"/>
                </a:solidFill>
                <a:latin typeface="Arial Narrow" panose="020B0606020202030204" pitchFamily="34" charset="0"/>
              </a:rPr>
              <a:t> sa-a?</a:t>
            </a:r>
            <a:endParaRPr lang="en-US" sz="4000" b="1" dirty="0">
              <a:solidFill>
                <a:schemeClr val="tx1"/>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An </a:t>
            </a:r>
            <a:r>
              <a:rPr lang="fr-FR" sz="4000" b="1" dirty="0" err="1">
                <a:solidFill>
                  <a:schemeClr val="tx1"/>
                </a:solidFill>
                <a:latin typeface="Arial Narrow" panose="020B0606020202030204" pitchFamily="34" charset="0"/>
              </a:rPr>
              <a:t>verite</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wi</a:t>
            </a:r>
            <a:r>
              <a:rPr lang="fr-FR" sz="4000" b="1" dirty="0">
                <a:solidFill>
                  <a:schemeClr val="tx1"/>
                </a:solidFill>
                <a:latin typeface="Arial Narrow" panose="020B0606020202030204" pitchFamily="34" charset="0"/>
              </a:rPr>
              <a:t> pou Kris ou </a:t>
            </a:r>
            <a:r>
              <a:rPr lang="fr-FR" sz="4000" b="1" dirty="0" err="1">
                <a:solidFill>
                  <a:schemeClr val="tx1"/>
                </a:solidFill>
                <a:latin typeface="Arial Narrow" panose="020B0606020202030204" pitchFamily="34" charset="0"/>
              </a:rPr>
              <a:t>mouri</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a:solidFill>
                  <a:srgbClr val="FF0000"/>
                </a:solidFill>
                <a:latin typeface="Arial Narrow" panose="020B0606020202030204" pitchFamily="34" charset="0"/>
              </a:rPr>
              <a:t>Refren</a:t>
            </a:r>
            <a:endParaRPr lang="en-US" sz="4000" b="1" dirty="0">
              <a:solidFill>
                <a:srgbClr val="FF0000"/>
              </a:solidFill>
              <a:latin typeface="Arial Narrow" panose="020B0606020202030204" pitchFamily="34" charset="0"/>
            </a:endParaRP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pa</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konnen</a:t>
            </a:r>
            <a:r>
              <a:rPr lang="fr-FR" sz="4000" b="1" dirty="0">
                <a:solidFill>
                  <a:srgbClr val="0033CC"/>
                </a:solidFill>
                <a:latin typeface="Arial Narrow" panose="020B0606020202030204" pitchFamily="34" charset="0"/>
              </a:rPr>
              <a:t> pou </a:t>
            </a:r>
            <a:r>
              <a:rPr lang="fr-FR" sz="4000" b="1" dirty="0" err="1">
                <a:solidFill>
                  <a:srgbClr val="0033CC"/>
                </a:solidFill>
                <a:latin typeface="Arial Narrow" panose="020B0606020202030204" pitchFamily="34" charset="0"/>
              </a:rPr>
              <a:t>kisa</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renmenm</a:t>
            </a:r>
            <a:endParaRPr lang="en-US" sz="4000" b="1" dirty="0">
              <a:solidFill>
                <a:srgbClr val="0033CC"/>
              </a:solidFill>
              <a:latin typeface="Arial Narrow" panose="020B0606020202030204" pitchFamily="34" charset="0"/>
            </a:endParaRPr>
          </a:p>
          <a:p>
            <a:pPr marL="0" indent="0" algn="ctr">
              <a:buNone/>
            </a:pPr>
            <a:r>
              <a:rPr lang="fr-FR" sz="4000" b="1" dirty="0">
                <a:solidFill>
                  <a:srgbClr val="0033CC"/>
                </a:solidFill>
                <a:latin typeface="Arial Narrow" panose="020B0606020202030204" pitchFamily="34" charset="0"/>
              </a:rPr>
              <a:t>Selman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wè</a:t>
            </a:r>
            <a:r>
              <a:rPr lang="fr-FR" sz="4000" b="1" dirty="0">
                <a:solidFill>
                  <a:srgbClr val="0033CC"/>
                </a:solidFill>
                <a:latin typeface="Arial Narrow" panose="020B0606020202030204" pitchFamily="34" charset="0"/>
              </a:rPr>
              <a:t> la </a:t>
            </a:r>
            <a:r>
              <a:rPr lang="fr-FR" sz="4000" b="1" dirty="0" err="1">
                <a:solidFill>
                  <a:srgbClr val="0033CC"/>
                </a:solidFill>
                <a:latin typeface="Arial Narrow" panose="020B0606020202030204" pitchFamily="34" charset="0"/>
              </a:rPr>
              <a:t>glwa</a:t>
            </a:r>
            <a:r>
              <a:rPr lang="fr-FR" sz="4000" b="1" dirty="0">
                <a:solidFill>
                  <a:srgbClr val="0033CC"/>
                </a:solidFill>
                <a:latin typeface="Arial Narrow" panose="020B0606020202030204" pitchFamily="34" charset="0"/>
              </a:rPr>
              <a:t> li </a:t>
            </a:r>
            <a:r>
              <a:rPr lang="fr-FR" sz="4000" b="1" dirty="0" err="1">
                <a:solidFill>
                  <a:srgbClr val="0033CC"/>
                </a:solidFill>
                <a:latin typeface="Arial Narrow" panose="020B0606020202030204" pitchFamily="34" charset="0"/>
              </a:rPr>
              <a:t>kouvri</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a:t>
            </a:r>
            <a:endParaRPr lang="en-US" sz="4000" b="1" dirty="0">
              <a:solidFill>
                <a:srgbClr val="0033CC"/>
              </a:solidFill>
              <a:latin typeface="Arial Narrow" panose="020B0606020202030204" pitchFamily="34" charset="0"/>
            </a:endParaRPr>
          </a:p>
          <a:p>
            <a:pPr marL="0" indent="0" algn="ctr">
              <a:buNone/>
            </a:pPr>
            <a:r>
              <a:rPr lang="en-US" sz="4000" b="1" dirty="0">
                <a:solidFill>
                  <a:srgbClr val="0033CC"/>
                </a:solidFill>
                <a:latin typeface="Arial Narrow" panose="020B0606020202030204" pitchFamily="34" charset="0"/>
              </a:rPr>
              <a:t>Li </a:t>
            </a:r>
            <a:r>
              <a:rPr lang="en-US" sz="4000" b="1" dirty="0" err="1">
                <a:solidFill>
                  <a:srgbClr val="0033CC"/>
                </a:solidFill>
                <a:latin typeface="Arial Narrow" panose="020B0606020202030204" pitchFamily="34" charset="0"/>
              </a:rPr>
              <a:t>plen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kè</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sen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yo</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ak</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lanmou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pou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mwen</a:t>
            </a:r>
            <a:r>
              <a:rPr lang="en-US" sz="4000" b="1" dirty="0">
                <a:solidFill>
                  <a:srgbClr val="0033CC"/>
                </a:solidFill>
                <a:latin typeface="Arial Narrow" panose="020B0606020202030204" pitchFamily="34" charset="0"/>
              </a:rPr>
              <a:t>,</a:t>
            </a: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san </a:t>
            </a:r>
            <a:r>
              <a:rPr lang="fr-FR" sz="4000" b="1" dirty="0" err="1">
                <a:solidFill>
                  <a:srgbClr val="0033CC"/>
                </a:solidFill>
                <a:latin typeface="Arial Narrow" panose="020B0606020202030204" pitchFamily="34" charset="0"/>
              </a:rPr>
              <a:t>pwoblèm</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regle</a:t>
            </a:r>
            <a:r>
              <a:rPr lang="fr-FR" sz="4000" b="1" dirty="0">
                <a:solidFill>
                  <a:srgbClr val="0033CC"/>
                </a:solidFill>
                <a:latin typeface="Arial Narrow" panose="020B0606020202030204" pitchFamily="34" charset="0"/>
              </a:rPr>
              <a:t> tout </a:t>
            </a:r>
            <a:r>
              <a:rPr lang="fr-FR" sz="4000" b="1" dirty="0" err="1">
                <a:solidFill>
                  <a:srgbClr val="0033CC"/>
                </a:solidFill>
                <a:latin typeface="Arial Narrow" panose="020B0606020202030204" pitchFamily="34" charset="0"/>
              </a:rPr>
              <a:t>afè</a:t>
            </a:r>
            <a:r>
              <a:rPr lang="fr-FR" sz="4000" b="1" dirty="0">
                <a:solidFill>
                  <a:srgbClr val="0033CC"/>
                </a:solidFill>
                <a:latin typeface="Arial Narrow" panose="020B0606020202030204" pitchFamily="34" charset="0"/>
              </a:rPr>
              <a:t>-m.</a:t>
            </a:r>
          </a:p>
          <a:p>
            <a:pPr marL="0" indent="0" algn="ctr">
              <a:buNone/>
            </a:pP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918332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B8E31-19B1-955D-3C10-106BF70954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4C6341-33EF-5DD9-3736-C9220E6C33B9}"/>
              </a:ext>
            </a:extLst>
          </p:cNvPr>
          <p:cNvSpPr>
            <a:spLocks noGrp="1"/>
          </p:cNvSpPr>
          <p:nvPr>
            <p:ph sz="quarter"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dirty="0">
                <a:solidFill>
                  <a:srgbClr val="FF0000"/>
                </a:solidFill>
                <a:latin typeface="Arial Narrow" panose="020B0606020202030204" pitchFamily="34" charset="0"/>
              </a:rPr>
              <a:t>4</a:t>
            </a:r>
            <a:endParaRPr lang="en-US" b="1" dirty="0">
              <a:solidFill>
                <a:srgbClr val="FF0000"/>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Gen lot </a:t>
            </a:r>
            <a:r>
              <a:rPr lang="fr-FR" sz="4000" b="1" dirty="0" err="1">
                <a:solidFill>
                  <a:schemeClr val="tx1"/>
                </a:solidFill>
                <a:latin typeface="Arial Narrow" panose="020B0606020202030204" pitchFamily="34" charset="0"/>
              </a:rPr>
              <a:t>bagay</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ki</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fè</a:t>
            </a:r>
            <a:r>
              <a:rPr lang="fr-FR" sz="4000" b="1" dirty="0">
                <a:solidFill>
                  <a:schemeClr val="tx1"/>
                </a:solidFill>
                <a:latin typeface="Arial Narrow" panose="020B0606020202030204" pitchFamily="34" charset="0"/>
              </a:rPr>
              <a:t>-m </a:t>
            </a:r>
            <a:r>
              <a:rPr lang="fr-FR" sz="4000" b="1" dirty="0" err="1">
                <a:solidFill>
                  <a:schemeClr val="tx1"/>
                </a:solidFill>
                <a:latin typeface="Arial Narrow" panose="020B0606020202030204" pitchFamily="34" charset="0"/>
              </a:rPr>
              <a:t>kontan</a:t>
            </a:r>
            <a:r>
              <a:rPr lang="fr-FR" sz="4000" b="1" dirty="0">
                <a:solidFill>
                  <a:schemeClr val="tx1"/>
                </a:solidFill>
                <a:latin typeface="Arial Narrow" panose="020B0606020202030204" pitchFamily="34" charset="0"/>
              </a:rPr>
              <a:t> tout tan,</a:t>
            </a:r>
            <a:endParaRPr lang="en-US" sz="4000" b="1" dirty="0">
              <a:solidFill>
                <a:schemeClr val="tx1"/>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Se </a:t>
            </a:r>
            <a:r>
              <a:rPr lang="fr-FR" sz="4000" b="1" dirty="0" err="1">
                <a:solidFill>
                  <a:schemeClr val="tx1"/>
                </a:solidFill>
                <a:latin typeface="Arial Narrow" panose="020B0606020202030204" pitchFamily="34" charset="0"/>
              </a:rPr>
              <a:t>lè</a:t>
            </a:r>
            <a:r>
              <a:rPr lang="fr-FR" sz="4000" b="1" dirty="0">
                <a:solidFill>
                  <a:schemeClr val="tx1"/>
                </a:solidFill>
                <a:latin typeface="Arial Narrow" panose="020B0606020202030204" pitchFamily="34" charset="0"/>
              </a:rPr>
              <a:t>-m </a:t>
            </a:r>
            <a:r>
              <a:rPr lang="fr-FR" sz="4000" b="1" dirty="0" err="1">
                <a:solidFill>
                  <a:schemeClr val="tx1"/>
                </a:solidFill>
                <a:latin typeface="Arial Narrow" panose="020B0606020202030204" pitchFamily="34" charset="0"/>
              </a:rPr>
              <a:t>sonje</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pa</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moun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isiba</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err="1">
                <a:solidFill>
                  <a:schemeClr val="tx1"/>
                </a:solidFill>
                <a:latin typeface="Arial Narrow" panose="020B0606020202030204" pitchFamily="34" charset="0"/>
              </a:rPr>
              <a:t>Peyi</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pa</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se nan </a:t>
            </a:r>
            <a:r>
              <a:rPr lang="fr-FR" sz="4000" b="1" dirty="0" err="1">
                <a:solidFill>
                  <a:schemeClr val="tx1"/>
                </a:solidFill>
                <a:latin typeface="Arial Narrow" panose="020B0606020202030204" pitchFamily="34" charset="0"/>
              </a:rPr>
              <a:t>syèl</a:t>
            </a:r>
            <a:r>
              <a:rPr lang="fr-FR" sz="4000" b="1" dirty="0">
                <a:solidFill>
                  <a:schemeClr val="tx1"/>
                </a:solidFill>
                <a:latin typeface="Arial Narrow" panose="020B0606020202030204" pitchFamily="34" charset="0"/>
              </a:rPr>
              <a:t> kot </a:t>
            </a:r>
            <a:r>
              <a:rPr lang="fr-FR" sz="4000" b="1" dirty="0" err="1">
                <a:solidFill>
                  <a:schemeClr val="tx1"/>
                </a:solidFill>
                <a:latin typeface="Arial Narrow" panose="020B0606020202030204" pitchFamily="34" charset="0"/>
              </a:rPr>
              <a:t>BonDye</a:t>
            </a:r>
            <a:endParaRPr lang="en-US" sz="4000" b="1" dirty="0">
              <a:solidFill>
                <a:schemeClr val="tx1"/>
              </a:solidFill>
              <a:latin typeface="Arial Narrow" panose="020B0606020202030204" pitchFamily="34" charset="0"/>
            </a:endParaRPr>
          </a:p>
          <a:p>
            <a:pPr marL="0" indent="0" algn="ctr">
              <a:buNone/>
            </a:pP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opilan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Sovè</a:t>
            </a:r>
            <a:r>
              <a:rPr lang="fr-FR" sz="4000" b="1" dirty="0">
                <a:solidFill>
                  <a:schemeClr val="tx1"/>
                </a:solidFill>
                <a:latin typeface="Arial Narrow" panose="020B0606020202030204" pitchFamily="34" charset="0"/>
              </a:rPr>
              <a:t>-m </a:t>
            </a:r>
            <a:r>
              <a:rPr lang="fr-FR" sz="4000" b="1" dirty="0" err="1">
                <a:solidFill>
                  <a:schemeClr val="tx1"/>
                </a:solidFill>
                <a:latin typeface="Arial Narrow" panose="020B0606020202030204" pitchFamily="34" charset="0"/>
              </a:rPr>
              <a:t>pral</a:t>
            </a:r>
            <a:r>
              <a:rPr lang="fr-FR" sz="4000" b="1" dirty="0">
                <a:solidFill>
                  <a:schemeClr val="tx1"/>
                </a:solidFill>
                <a:latin typeface="Arial Narrow" panose="020B0606020202030204" pitchFamily="34" charset="0"/>
              </a:rPr>
              <a:t> vin </a:t>
            </a:r>
            <a:r>
              <a:rPr lang="fr-FR" sz="4000" b="1" dirty="0" err="1">
                <a:solidFill>
                  <a:schemeClr val="tx1"/>
                </a:solidFill>
                <a:latin typeface="Arial Narrow" panose="020B0606020202030204" pitchFamily="34" charset="0"/>
              </a:rPr>
              <a:t>chache</a:t>
            </a:r>
            <a:r>
              <a:rPr lang="fr-FR" sz="4000" b="1" dirty="0">
                <a:solidFill>
                  <a:schemeClr val="tx1"/>
                </a:solidFill>
                <a:latin typeface="Arial Narrow" panose="020B0606020202030204" pitchFamily="34" charset="0"/>
              </a:rPr>
              <a:t>-m.</a:t>
            </a:r>
            <a:endParaRPr lang="en-US" sz="4000" b="1" dirty="0">
              <a:solidFill>
                <a:schemeClr val="tx1"/>
              </a:solidFill>
              <a:latin typeface="Arial Narrow" panose="020B0606020202030204" pitchFamily="34" charset="0"/>
            </a:endParaRPr>
          </a:p>
          <a:p>
            <a:pPr marL="0" indent="0" algn="ctr">
              <a:buNone/>
            </a:pPr>
            <a:r>
              <a:rPr lang="fr-FR" sz="4000" b="1" dirty="0">
                <a:solidFill>
                  <a:srgbClr val="FF0000"/>
                </a:solidFill>
                <a:latin typeface="Arial Narrow" panose="020B0606020202030204" pitchFamily="34" charset="0"/>
              </a:rPr>
              <a:t>Refren</a:t>
            </a:r>
            <a:endParaRPr lang="en-US" sz="4000" b="1" dirty="0">
              <a:solidFill>
                <a:srgbClr val="FF0000"/>
              </a:solidFill>
              <a:latin typeface="Arial Narrow" panose="020B0606020202030204" pitchFamily="34" charset="0"/>
            </a:endParaRP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pa</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konnen</a:t>
            </a:r>
            <a:r>
              <a:rPr lang="fr-FR" sz="4000" b="1" dirty="0">
                <a:solidFill>
                  <a:srgbClr val="0033CC"/>
                </a:solidFill>
                <a:latin typeface="Arial Narrow" panose="020B0606020202030204" pitchFamily="34" charset="0"/>
              </a:rPr>
              <a:t> pou </a:t>
            </a:r>
            <a:r>
              <a:rPr lang="fr-FR" sz="4000" b="1" dirty="0" err="1">
                <a:solidFill>
                  <a:srgbClr val="0033CC"/>
                </a:solidFill>
                <a:latin typeface="Arial Narrow" panose="020B0606020202030204" pitchFamily="34" charset="0"/>
              </a:rPr>
              <a:t>kisa</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renmenm</a:t>
            </a:r>
            <a:endParaRPr lang="en-US" sz="4000" b="1" dirty="0">
              <a:solidFill>
                <a:srgbClr val="0033CC"/>
              </a:solidFill>
              <a:latin typeface="Arial Narrow" panose="020B0606020202030204" pitchFamily="34" charset="0"/>
            </a:endParaRPr>
          </a:p>
          <a:p>
            <a:pPr marL="0" indent="0" algn="ctr">
              <a:buNone/>
            </a:pPr>
            <a:r>
              <a:rPr lang="fr-FR" sz="4000" b="1" dirty="0">
                <a:solidFill>
                  <a:srgbClr val="0033CC"/>
                </a:solidFill>
                <a:latin typeface="Arial Narrow" panose="020B0606020202030204" pitchFamily="34" charset="0"/>
              </a:rPr>
              <a:t>Selman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wè</a:t>
            </a:r>
            <a:r>
              <a:rPr lang="fr-FR" sz="4000" b="1" dirty="0">
                <a:solidFill>
                  <a:srgbClr val="0033CC"/>
                </a:solidFill>
                <a:latin typeface="Arial Narrow" panose="020B0606020202030204" pitchFamily="34" charset="0"/>
              </a:rPr>
              <a:t> la </a:t>
            </a:r>
            <a:r>
              <a:rPr lang="fr-FR" sz="4000" b="1" dirty="0" err="1">
                <a:solidFill>
                  <a:srgbClr val="0033CC"/>
                </a:solidFill>
                <a:latin typeface="Arial Narrow" panose="020B0606020202030204" pitchFamily="34" charset="0"/>
              </a:rPr>
              <a:t>glwa</a:t>
            </a:r>
            <a:r>
              <a:rPr lang="fr-FR" sz="4000" b="1" dirty="0">
                <a:solidFill>
                  <a:srgbClr val="0033CC"/>
                </a:solidFill>
                <a:latin typeface="Arial Narrow" panose="020B0606020202030204" pitchFamily="34" charset="0"/>
              </a:rPr>
              <a:t> li </a:t>
            </a:r>
            <a:r>
              <a:rPr lang="fr-FR" sz="4000" b="1" dirty="0" err="1">
                <a:solidFill>
                  <a:srgbClr val="0033CC"/>
                </a:solidFill>
                <a:latin typeface="Arial Narrow" panose="020B0606020202030204" pitchFamily="34" charset="0"/>
              </a:rPr>
              <a:t>kouvri</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a:t>
            </a:r>
            <a:endParaRPr lang="en-US" sz="4000" b="1" dirty="0">
              <a:solidFill>
                <a:srgbClr val="0033CC"/>
              </a:solidFill>
              <a:latin typeface="Arial Narrow" panose="020B0606020202030204" pitchFamily="34" charset="0"/>
            </a:endParaRPr>
          </a:p>
          <a:p>
            <a:pPr marL="0" indent="0" algn="ctr">
              <a:buNone/>
            </a:pPr>
            <a:r>
              <a:rPr lang="en-US" sz="4000" b="1" dirty="0">
                <a:solidFill>
                  <a:srgbClr val="0033CC"/>
                </a:solidFill>
                <a:latin typeface="Arial Narrow" panose="020B0606020202030204" pitchFamily="34" charset="0"/>
              </a:rPr>
              <a:t>Li </a:t>
            </a:r>
            <a:r>
              <a:rPr lang="en-US" sz="4000" b="1" dirty="0" err="1">
                <a:solidFill>
                  <a:srgbClr val="0033CC"/>
                </a:solidFill>
                <a:latin typeface="Arial Narrow" panose="020B0606020202030204" pitchFamily="34" charset="0"/>
              </a:rPr>
              <a:t>plen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kè</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sen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yo</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ak</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lanmou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pou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mwen</a:t>
            </a:r>
            <a:r>
              <a:rPr lang="en-US" sz="4000" b="1" dirty="0">
                <a:solidFill>
                  <a:srgbClr val="0033CC"/>
                </a:solidFill>
                <a:latin typeface="Arial Narrow" panose="020B0606020202030204" pitchFamily="34" charset="0"/>
              </a:rPr>
              <a:t>,</a:t>
            </a: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san </a:t>
            </a:r>
            <a:r>
              <a:rPr lang="fr-FR" sz="4000" b="1" dirty="0" err="1">
                <a:solidFill>
                  <a:srgbClr val="0033CC"/>
                </a:solidFill>
                <a:latin typeface="Arial Narrow" panose="020B0606020202030204" pitchFamily="34" charset="0"/>
              </a:rPr>
              <a:t>pwoblèm</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regle</a:t>
            </a:r>
            <a:r>
              <a:rPr lang="fr-FR" sz="4000" b="1" dirty="0">
                <a:solidFill>
                  <a:srgbClr val="0033CC"/>
                </a:solidFill>
                <a:latin typeface="Arial Narrow" panose="020B0606020202030204" pitchFamily="34" charset="0"/>
              </a:rPr>
              <a:t> tout </a:t>
            </a:r>
            <a:r>
              <a:rPr lang="fr-FR" sz="4000" b="1" dirty="0" err="1">
                <a:solidFill>
                  <a:srgbClr val="0033CC"/>
                </a:solidFill>
                <a:latin typeface="Arial Narrow" panose="020B0606020202030204" pitchFamily="34" charset="0"/>
              </a:rPr>
              <a:t>afè</a:t>
            </a:r>
            <a:r>
              <a:rPr lang="fr-FR" sz="4000" b="1" dirty="0">
                <a:solidFill>
                  <a:srgbClr val="0033CC"/>
                </a:solidFill>
                <a:latin typeface="Arial Narrow" panose="020B0606020202030204" pitchFamily="34" charset="0"/>
              </a:rPr>
              <a:t>-m.</a:t>
            </a:r>
          </a:p>
          <a:p>
            <a:pPr marL="0" indent="0" algn="ctr">
              <a:buNone/>
            </a:pP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737447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07FA9-8FDD-5032-E682-BCAEC272B4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E7D6B1-9069-DBED-3E34-B6CC2EC17E5E}"/>
              </a:ext>
            </a:extLst>
          </p:cNvPr>
          <p:cNvSpPr>
            <a:spLocks noGrp="1"/>
          </p:cNvSpPr>
          <p:nvPr>
            <p:ph sz="quarter"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b="1" dirty="0">
                <a:solidFill>
                  <a:srgbClr val="FF0000"/>
                </a:solidFill>
                <a:latin typeface="Arial Narrow" panose="020B0606020202030204" pitchFamily="34" charset="0"/>
              </a:rPr>
              <a:t>5</a:t>
            </a:r>
            <a:endParaRPr lang="en-US" b="1" dirty="0">
              <a:solidFill>
                <a:srgbClr val="FF0000"/>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Zanmi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 yo se </a:t>
            </a:r>
            <a:r>
              <a:rPr lang="fr-FR" sz="4000" b="1" dirty="0" err="1">
                <a:solidFill>
                  <a:schemeClr val="tx1"/>
                </a:solidFill>
                <a:latin typeface="Arial Narrow" panose="020B0606020202030204" pitchFamily="34" charset="0"/>
              </a:rPr>
              <a:t>pa</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blag</a:t>
            </a:r>
            <a:r>
              <a:rPr lang="fr-FR" sz="4000" b="1" dirty="0">
                <a:solidFill>
                  <a:schemeClr val="tx1"/>
                </a:solidFill>
                <a:latin typeface="Arial Narrow" panose="020B0606020202030204" pitchFamily="34" charset="0"/>
              </a:rPr>
              <a:t> m’</a:t>
            </a:r>
            <a:r>
              <a:rPr lang="fr-FR" sz="4000" b="1" dirty="0" err="1">
                <a:solidFill>
                  <a:schemeClr val="tx1"/>
                </a:solidFill>
                <a:latin typeface="Arial Narrow" panose="020B0606020202030204" pitchFamily="34" charset="0"/>
              </a:rPr>
              <a:t>ap</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ba</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nou</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Se </a:t>
            </a:r>
            <a:r>
              <a:rPr lang="fr-FR" sz="4000" b="1" dirty="0" err="1">
                <a:solidFill>
                  <a:schemeClr val="tx1"/>
                </a:solidFill>
                <a:latin typeface="Arial Narrow" panose="020B0606020202030204" pitchFamily="34" charset="0"/>
              </a:rPr>
              <a:t>temwanyaj</a:t>
            </a:r>
            <a:r>
              <a:rPr lang="fr-FR" sz="4000" b="1" dirty="0">
                <a:solidFill>
                  <a:schemeClr val="tx1"/>
                </a:solidFill>
                <a:latin typeface="Arial Narrow" panose="020B0606020202030204" pitchFamily="34" charset="0"/>
              </a:rPr>
              <a:t> sa </a:t>
            </a:r>
            <a:r>
              <a:rPr lang="fr-FR" sz="4000" b="1" dirty="0" err="1">
                <a:solidFill>
                  <a:schemeClr val="tx1"/>
                </a:solidFill>
                <a:latin typeface="Arial Narrow" panose="020B0606020202030204" pitchFamily="34" charset="0"/>
              </a:rPr>
              <a:t>Jezu</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fè</a:t>
            </a:r>
            <a:r>
              <a:rPr lang="fr-FR" sz="4000" b="1" dirty="0">
                <a:solidFill>
                  <a:schemeClr val="tx1"/>
                </a:solidFill>
                <a:latin typeface="Arial Narrow" panose="020B0606020202030204" pitchFamily="34" charset="0"/>
              </a:rPr>
              <a:t> pou </a:t>
            </a:r>
            <a:r>
              <a:rPr lang="fr-FR" sz="4000" b="1" dirty="0" err="1">
                <a:solidFill>
                  <a:schemeClr val="tx1"/>
                </a:solidFill>
                <a:latin typeface="Arial Narrow" panose="020B0606020202030204" pitchFamily="34" charset="0"/>
              </a:rPr>
              <a:t>mwen</a:t>
            </a:r>
            <a:r>
              <a:rPr lang="fr-FR" sz="4000" b="1" dirty="0">
                <a:solidFill>
                  <a:schemeClr val="tx1"/>
                </a:solidFill>
                <a:latin typeface="Arial Narrow" panose="020B0606020202030204" pitchFamily="34" charset="0"/>
              </a:rPr>
              <a:t>.</a:t>
            </a:r>
            <a:endParaRPr lang="en-US" sz="4000" b="1" dirty="0">
              <a:solidFill>
                <a:schemeClr val="tx1"/>
              </a:solidFill>
              <a:latin typeface="Arial Narrow" panose="020B0606020202030204" pitchFamily="34" charset="0"/>
            </a:endParaRPr>
          </a:p>
          <a:p>
            <a:pPr marL="0" indent="0" algn="ctr">
              <a:buNone/>
            </a:pPr>
            <a:r>
              <a:rPr lang="fr-FR" sz="4000" b="1" dirty="0">
                <a:solidFill>
                  <a:schemeClr val="tx1"/>
                </a:solidFill>
                <a:latin typeface="Arial Narrow" panose="020B0606020202030204" pitchFamily="34" charset="0"/>
              </a:rPr>
              <a:t>Eske </a:t>
            </a:r>
            <a:r>
              <a:rPr lang="fr-FR" sz="4000" b="1" dirty="0" err="1">
                <a:solidFill>
                  <a:schemeClr val="tx1"/>
                </a:solidFill>
                <a:latin typeface="Arial Narrow" panose="020B0606020202030204" pitchFamily="34" charset="0"/>
              </a:rPr>
              <a:t>pa</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vle</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gen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yon</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plas</a:t>
            </a:r>
            <a:r>
              <a:rPr lang="fr-FR" sz="4000" b="1" dirty="0">
                <a:solidFill>
                  <a:schemeClr val="tx1"/>
                </a:solidFill>
                <a:latin typeface="Arial Narrow" panose="020B0606020202030204" pitchFamily="34" charset="0"/>
              </a:rPr>
              <a:t> nan </a:t>
            </a:r>
            <a:r>
              <a:rPr lang="fr-FR" sz="4000" b="1" dirty="0" err="1">
                <a:solidFill>
                  <a:schemeClr val="tx1"/>
                </a:solidFill>
                <a:latin typeface="Arial Narrow" panose="020B0606020202030204" pitchFamily="34" charset="0"/>
              </a:rPr>
              <a:t>syèl</a:t>
            </a:r>
            <a:r>
              <a:rPr lang="fr-FR" sz="4000" b="1" dirty="0">
                <a:solidFill>
                  <a:schemeClr val="tx1"/>
                </a:solidFill>
                <a:latin typeface="Arial Narrow" panose="020B0606020202030204" pitchFamily="34" charset="0"/>
              </a:rPr>
              <a:t> la ?</a:t>
            </a:r>
            <a:endParaRPr lang="en-US" sz="4000" b="1" dirty="0">
              <a:solidFill>
                <a:schemeClr val="tx1"/>
              </a:solidFill>
              <a:latin typeface="Arial Narrow" panose="020B0606020202030204" pitchFamily="34" charset="0"/>
            </a:endParaRPr>
          </a:p>
          <a:p>
            <a:pPr marL="0" indent="0" algn="ctr">
              <a:buNone/>
            </a:pPr>
            <a:r>
              <a:rPr lang="fr-FR" sz="4000" b="1" dirty="0" err="1">
                <a:solidFill>
                  <a:schemeClr val="tx1"/>
                </a:solidFill>
                <a:latin typeface="Arial Narrow" panose="020B0606020202030204" pitchFamily="34" charset="0"/>
              </a:rPr>
              <a:t>Vi-n</a:t>
            </a:r>
            <a:r>
              <a:rPr lang="fr-FR" sz="4000" b="1" dirty="0">
                <a:solidFill>
                  <a:schemeClr val="tx1"/>
                </a:solidFill>
                <a:latin typeface="Arial Narrow" panose="020B0606020202030204" pitchFamily="34" charset="0"/>
              </a:rPr>
              <a:t> bay Kris </a:t>
            </a:r>
            <a:r>
              <a:rPr lang="fr-FR" sz="4000" b="1" dirty="0" err="1">
                <a:solidFill>
                  <a:schemeClr val="tx1"/>
                </a:solidFill>
                <a:latin typeface="Arial Narrow" panose="020B0606020202030204" pitchFamily="34" charset="0"/>
              </a:rPr>
              <a:t>kè’w</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kè’w</a:t>
            </a:r>
            <a:r>
              <a:rPr lang="fr-FR" sz="4000" b="1" dirty="0">
                <a:solidFill>
                  <a:schemeClr val="tx1"/>
                </a:solidFill>
                <a:latin typeface="Arial Narrow" panose="020B0606020202030204" pitchFamily="34" charset="0"/>
              </a:rPr>
              <a:t> </a:t>
            </a:r>
            <a:r>
              <a:rPr lang="fr-FR" sz="4000" b="1" dirty="0" err="1">
                <a:solidFill>
                  <a:schemeClr val="tx1"/>
                </a:solidFill>
                <a:latin typeface="Arial Narrow" panose="020B0606020202030204" pitchFamily="34" charset="0"/>
              </a:rPr>
              <a:t>temwaye</a:t>
            </a:r>
            <a:r>
              <a:rPr lang="fr-FR" sz="4000" b="1" dirty="0">
                <a:solidFill>
                  <a:schemeClr val="tx1"/>
                </a:solidFill>
                <a:latin typeface="Arial Narrow" panose="020B0606020202030204" pitchFamily="34" charset="0"/>
              </a:rPr>
              <a:t> non Li.</a:t>
            </a:r>
          </a:p>
          <a:p>
            <a:pPr marL="0" indent="0" algn="ctr">
              <a:buNone/>
            </a:pPr>
            <a:r>
              <a:rPr lang="fr-FR" sz="4000" b="1" dirty="0">
                <a:solidFill>
                  <a:srgbClr val="FF0000"/>
                </a:solidFill>
                <a:latin typeface="Arial Narrow" panose="020B0606020202030204" pitchFamily="34" charset="0"/>
              </a:rPr>
              <a:t>Refren</a:t>
            </a:r>
            <a:endParaRPr lang="en-US" sz="4000" b="1" dirty="0">
              <a:solidFill>
                <a:srgbClr val="FF0000"/>
              </a:solidFill>
              <a:latin typeface="Arial Narrow" panose="020B0606020202030204" pitchFamily="34" charset="0"/>
            </a:endParaRP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pa</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konnen</a:t>
            </a:r>
            <a:r>
              <a:rPr lang="fr-FR" sz="4000" b="1" dirty="0">
                <a:solidFill>
                  <a:srgbClr val="0033CC"/>
                </a:solidFill>
                <a:latin typeface="Arial Narrow" panose="020B0606020202030204" pitchFamily="34" charset="0"/>
              </a:rPr>
              <a:t> pou </a:t>
            </a:r>
            <a:r>
              <a:rPr lang="fr-FR" sz="4000" b="1" dirty="0" err="1">
                <a:solidFill>
                  <a:srgbClr val="0033CC"/>
                </a:solidFill>
                <a:latin typeface="Arial Narrow" panose="020B0606020202030204" pitchFamily="34" charset="0"/>
              </a:rPr>
              <a:t>kisa</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renmenm</a:t>
            </a:r>
            <a:endParaRPr lang="en-US" sz="4000" b="1" dirty="0">
              <a:solidFill>
                <a:srgbClr val="0033CC"/>
              </a:solidFill>
              <a:latin typeface="Arial Narrow" panose="020B0606020202030204" pitchFamily="34" charset="0"/>
            </a:endParaRPr>
          </a:p>
          <a:p>
            <a:pPr marL="0" indent="0" algn="ctr">
              <a:buNone/>
            </a:pPr>
            <a:r>
              <a:rPr lang="fr-FR" sz="4000" b="1" dirty="0">
                <a:solidFill>
                  <a:srgbClr val="0033CC"/>
                </a:solidFill>
                <a:latin typeface="Arial Narrow" panose="020B0606020202030204" pitchFamily="34" charset="0"/>
              </a:rPr>
              <a:t>Selman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wè</a:t>
            </a:r>
            <a:r>
              <a:rPr lang="fr-FR" sz="4000" b="1" dirty="0">
                <a:solidFill>
                  <a:srgbClr val="0033CC"/>
                </a:solidFill>
                <a:latin typeface="Arial Narrow" panose="020B0606020202030204" pitchFamily="34" charset="0"/>
              </a:rPr>
              <a:t> la </a:t>
            </a:r>
            <a:r>
              <a:rPr lang="fr-FR" sz="4000" b="1" dirty="0" err="1">
                <a:solidFill>
                  <a:srgbClr val="0033CC"/>
                </a:solidFill>
                <a:latin typeface="Arial Narrow" panose="020B0606020202030204" pitchFamily="34" charset="0"/>
              </a:rPr>
              <a:t>glwa</a:t>
            </a:r>
            <a:r>
              <a:rPr lang="fr-FR" sz="4000" b="1" dirty="0">
                <a:solidFill>
                  <a:srgbClr val="0033CC"/>
                </a:solidFill>
                <a:latin typeface="Arial Narrow" panose="020B0606020202030204" pitchFamily="34" charset="0"/>
              </a:rPr>
              <a:t> li </a:t>
            </a:r>
            <a:r>
              <a:rPr lang="fr-FR" sz="4000" b="1" dirty="0" err="1">
                <a:solidFill>
                  <a:srgbClr val="0033CC"/>
                </a:solidFill>
                <a:latin typeface="Arial Narrow" panose="020B0606020202030204" pitchFamily="34" charset="0"/>
              </a:rPr>
              <a:t>kouvri</a:t>
            </a:r>
            <a:r>
              <a:rPr lang="fr-FR" sz="4000" b="1" dirty="0">
                <a:solidFill>
                  <a:srgbClr val="0033CC"/>
                </a:solidFill>
                <a:latin typeface="Arial Narrow" panose="020B0606020202030204" pitchFamily="34" charset="0"/>
              </a:rPr>
              <a:t> </a:t>
            </a: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a:t>
            </a:r>
            <a:endParaRPr lang="en-US" sz="4000" b="1" dirty="0">
              <a:solidFill>
                <a:srgbClr val="0033CC"/>
              </a:solidFill>
              <a:latin typeface="Arial Narrow" panose="020B0606020202030204" pitchFamily="34" charset="0"/>
            </a:endParaRPr>
          </a:p>
          <a:p>
            <a:pPr marL="0" indent="0" algn="ctr">
              <a:buNone/>
            </a:pPr>
            <a:r>
              <a:rPr lang="en-US" sz="4000" b="1" dirty="0">
                <a:solidFill>
                  <a:srgbClr val="0033CC"/>
                </a:solidFill>
                <a:latin typeface="Arial Narrow" panose="020B0606020202030204" pitchFamily="34" charset="0"/>
              </a:rPr>
              <a:t>Li </a:t>
            </a:r>
            <a:r>
              <a:rPr lang="en-US" sz="4000" b="1" dirty="0" err="1">
                <a:solidFill>
                  <a:srgbClr val="0033CC"/>
                </a:solidFill>
                <a:latin typeface="Arial Narrow" panose="020B0606020202030204" pitchFamily="34" charset="0"/>
              </a:rPr>
              <a:t>plen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kè</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sen</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yo</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ak</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lanmou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pou</a:t>
            </a:r>
            <a:r>
              <a:rPr lang="en-US" sz="4000" b="1" dirty="0">
                <a:solidFill>
                  <a:srgbClr val="0033CC"/>
                </a:solidFill>
                <a:latin typeface="Arial Narrow" panose="020B0606020202030204" pitchFamily="34" charset="0"/>
              </a:rPr>
              <a:t> </a:t>
            </a:r>
            <a:r>
              <a:rPr lang="en-US" sz="4000" b="1" dirty="0" err="1">
                <a:solidFill>
                  <a:srgbClr val="0033CC"/>
                </a:solidFill>
                <a:latin typeface="Arial Narrow" panose="020B0606020202030204" pitchFamily="34" charset="0"/>
              </a:rPr>
              <a:t>mwen</a:t>
            </a:r>
            <a:r>
              <a:rPr lang="en-US" sz="4000" b="1" dirty="0">
                <a:solidFill>
                  <a:srgbClr val="0033CC"/>
                </a:solidFill>
                <a:latin typeface="Arial Narrow" panose="020B0606020202030204" pitchFamily="34" charset="0"/>
              </a:rPr>
              <a:t>,</a:t>
            </a:r>
          </a:p>
          <a:p>
            <a:pPr marL="0" indent="0" algn="ctr">
              <a:buNone/>
            </a:pPr>
            <a:r>
              <a:rPr lang="fr-FR" sz="4000" b="1" dirty="0" err="1">
                <a:solidFill>
                  <a:srgbClr val="0033CC"/>
                </a:solidFill>
                <a:latin typeface="Arial Narrow" panose="020B0606020202030204" pitchFamily="34" charset="0"/>
              </a:rPr>
              <a:t>Mwen</a:t>
            </a:r>
            <a:r>
              <a:rPr lang="fr-FR" sz="4000" b="1" dirty="0">
                <a:solidFill>
                  <a:srgbClr val="0033CC"/>
                </a:solidFill>
                <a:latin typeface="Arial Narrow" panose="020B0606020202030204" pitchFamily="34" charset="0"/>
              </a:rPr>
              <a:t> san </a:t>
            </a:r>
            <a:r>
              <a:rPr lang="fr-FR" sz="4000" b="1" dirty="0" err="1">
                <a:solidFill>
                  <a:srgbClr val="0033CC"/>
                </a:solidFill>
                <a:latin typeface="Arial Narrow" panose="020B0606020202030204" pitchFamily="34" charset="0"/>
              </a:rPr>
              <a:t>pwoblèm</a:t>
            </a:r>
            <a:r>
              <a:rPr lang="fr-FR" sz="4000" b="1" dirty="0">
                <a:solidFill>
                  <a:srgbClr val="0033CC"/>
                </a:solidFill>
                <a:latin typeface="Arial Narrow" panose="020B0606020202030204" pitchFamily="34" charset="0"/>
              </a:rPr>
              <a:t> Kris </a:t>
            </a:r>
            <a:r>
              <a:rPr lang="fr-FR" sz="4000" b="1" dirty="0" err="1">
                <a:solidFill>
                  <a:srgbClr val="0033CC"/>
                </a:solidFill>
                <a:latin typeface="Arial Narrow" panose="020B0606020202030204" pitchFamily="34" charset="0"/>
              </a:rPr>
              <a:t>regle</a:t>
            </a:r>
            <a:r>
              <a:rPr lang="fr-FR" sz="4000" b="1" dirty="0">
                <a:solidFill>
                  <a:srgbClr val="0033CC"/>
                </a:solidFill>
                <a:latin typeface="Arial Narrow" panose="020B0606020202030204" pitchFamily="34" charset="0"/>
              </a:rPr>
              <a:t> tout </a:t>
            </a:r>
            <a:r>
              <a:rPr lang="fr-FR" sz="4000" b="1" dirty="0" err="1">
                <a:solidFill>
                  <a:srgbClr val="0033CC"/>
                </a:solidFill>
                <a:latin typeface="Arial Narrow" panose="020B0606020202030204" pitchFamily="34" charset="0"/>
              </a:rPr>
              <a:t>afè</a:t>
            </a:r>
            <a:r>
              <a:rPr lang="fr-FR" sz="4000" b="1" dirty="0">
                <a:solidFill>
                  <a:srgbClr val="0033CC"/>
                </a:solidFill>
                <a:latin typeface="Arial Narrow" panose="020B0606020202030204" pitchFamily="34" charset="0"/>
              </a:rPr>
              <a:t>-m.</a:t>
            </a:r>
          </a:p>
          <a:p>
            <a:pPr marL="0" indent="0" algn="ctr">
              <a:buNone/>
            </a:pP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4051375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FFFF00"/>
                </a:solidFill>
                <a:latin typeface="Arial Rounded MT Bold" panose="020F0704030504030204" pitchFamily="34" charset="0"/>
              </a:rPr>
              <a:t>99 Fr CE: Tenons Nos Lampes Prêtes </a:t>
            </a:r>
            <a:br>
              <a:rPr lang="fr-FR" dirty="0">
                <a:latin typeface="Arial Rounded MT Bold" panose="020F0704030504030204" pitchFamily="34" charset="0"/>
              </a:rPr>
            </a:br>
            <a:r>
              <a:rPr lang="fr-FR" dirty="0">
                <a:latin typeface="Arial Rounded MT Bold" panose="020F0704030504030204" pitchFamily="34" charset="0"/>
              </a:rPr>
              <a:t>1</a:t>
            </a:r>
            <a:br>
              <a:rPr lang="fr-FR" dirty="0">
                <a:latin typeface="Arial Rounded MT Bold" panose="020F0704030504030204" pitchFamily="34" charset="0"/>
              </a:rPr>
            </a:br>
            <a:r>
              <a:rPr lang="fr-FR" sz="4000" dirty="0">
                <a:latin typeface="Arial Rounded MT Bold" panose="020F0704030504030204" pitchFamily="34" charset="0"/>
              </a:rPr>
              <a:t>Tenons nos lampes prêtes, </a:t>
            </a:r>
            <a:br>
              <a:rPr lang="fr-FR" sz="4000" dirty="0">
                <a:latin typeface="Arial Rounded MT Bold" panose="020F0704030504030204" pitchFamily="34" charset="0"/>
              </a:rPr>
            </a:br>
            <a:r>
              <a:rPr lang="fr-FR" sz="4000" dirty="0">
                <a:latin typeface="Arial Rounded MT Bold" panose="020F0704030504030204" pitchFamily="34" charset="0"/>
              </a:rPr>
              <a:t>Chrétiens, préparons-nous </a:t>
            </a:r>
            <a:br>
              <a:rPr lang="fr-FR" sz="4000" dirty="0">
                <a:latin typeface="Arial Rounded MT Bold" panose="020F0704030504030204" pitchFamily="34" charset="0"/>
              </a:rPr>
            </a:br>
            <a:r>
              <a:rPr lang="fr-FR" sz="4000" dirty="0">
                <a:latin typeface="Arial Rounded MT Bold" panose="020F0704030504030204" pitchFamily="34" charset="0"/>
              </a:rPr>
              <a:t>Pour l’heure ou les trompettes </a:t>
            </a:r>
            <a:br>
              <a:rPr lang="fr-FR" sz="4000" dirty="0">
                <a:latin typeface="Arial Rounded MT Bold" panose="020F0704030504030204" pitchFamily="34" charset="0"/>
              </a:rPr>
            </a:br>
            <a:r>
              <a:rPr lang="fr-FR" sz="4000" dirty="0">
                <a:latin typeface="Arial Rounded MT Bold" panose="020F0704030504030204" pitchFamily="34" charset="0"/>
              </a:rPr>
              <a:t>Annonceront l’Époux. </a:t>
            </a:r>
            <a:br>
              <a:rPr lang="fr-FR" sz="4000" dirty="0">
                <a:latin typeface="Arial Rounded MT Bold" panose="020F0704030504030204" pitchFamily="34" charset="0"/>
              </a:rPr>
            </a:br>
            <a:r>
              <a:rPr lang="fr-FR" sz="4000" dirty="0">
                <a:solidFill>
                  <a:srgbClr val="FFFF00"/>
                </a:solidFill>
                <a:latin typeface="Arial Rounded MT Bold" panose="020F0704030504030204" pitchFamily="34" charset="0"/>
              </a:rPr>
              <a:t>Refrain</a:t>
            </a:r>
            <a:br>
              <a:rPr lang="fr-FR" sz="4000" dirty="0">
                <a:latin typeface="Arial Rounded MT Bold" panose="020F0704030504030204" pitchFamily="34" charset="0"/>
              </a:rPr>
            </a:br>
            <a:r>
              <a:rPr lang="fr-FR" sz="4000" b="1" dirty="0">
                <a:solidFill>
                  <a:srgbClr val="66FFFF"/>
                </a:solidFill>
                <a:latin typeface="Arial Rounded MT Bold" panose="020F0704030504030204" pitchFamily="34" charset="0"/>
              </a:rPr>
              <a:t>Qu’à </a:t>
            </a:r>
            <a:r>
              <a:rPr lang="fr-FR" sz="4000" b="1" dirty="0" err="1">
                <a:solidFill>
                  <a:srgbClr val="66FFFF"/>
                </a:solidFill>
                <a:latin typeface="Arial Rounded MT Bold" panose="020F0704030504030204" pitchFamily="34" charset="0"/>
              </a:rPr>
              <a:t>repondres</a:t>
            </a:r>
            <a:r>
              <a:rPr lang="fr-FR" sz="4000" b="1" dirty="0">
                <a:solidFill>
                  <a:srgbClr val="66FFFF"/>
                </a:solidFill>
                <a:latin typeface="Arial Rounded MT Bold" panose="020F0704030504030204" pitchFamily="34" charset="0"/>
              </a:rPr>
              <a:t> on s’empresse,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Hosanna! Hosanna!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Et qu’avec allégresse </a:t>
            </a:r>
          </a:p>
          <a:p>
            <a:pPr marL="0" indent="0" algn="ctr">
              <a:buNone/>
            </a:pPr>
            <a:r>
              <a:rPr lang="fr-FR" sz="4000" b="1" dirty="0">
                <a:solidFill>
                  <a:srgbClr val="66FFFF"/>
                </a:solidFill>
                <a:latin typeface="Arial Rounded MT Bold" panose="020F0704030504030204" pitchFamily="34" charset="0"/>
              </a:rPr>
              <a:t>on chante Alléluia! (bis)</a:t>
            </a:r>
            <a:r>
              <a:rPr lang="fr-FR" sz="4000" dirty="0">
                <a:solidFill>
                  <a:srgbClr val="66FFFF"/>
                </a:solidFill>
                <a:latin typeface="Arial Rounded MT Bold" panose="020F0704030504030204" pitchFamily="34" charset="0"/>
              </a:rPr>
              <a:t> </a:t>
            </a:r>
            <a:br>
              <a:rPr lang="fr-FR" dirty="0">
                <a:latin typeface="Arial Rounded MT Bold" panose="020F0704030504030204" pitchFamily="34" charset="0"/>
              </a:rPr>
            </a:br>
            <a:endParaRPr lang="en-US" sz="4000" dirty="0">
              <a:latin typeface="Arial Rounded MT Bold"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0065-6F8B-D509-9E6B-4EA30EA9D6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CB015D-9F24-5E22-0A71-2199E8A0B690}"/>
              </a:ext>
            </a:extLst>
          </p:cNvPr>
          <p:cNvSpPr>
            <a:spLocks noGrp="1"/>
          </p:cNvSpPr>
          <p:nvPr>
            <p:ph sz="quarter"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rgbClr val="FFFF00"/>
                </a:solidFill>
                <a:latin typeface="Arial Rounded MT Bold" panose="020F0704030504030204" pitchFamily="34" charset="0"/>
              </a:rPr>
              <a:t>2</a:t>
            </a:r>
            <a:br>
              <a:rPr lang="fr-FR" dirty="0">
                <a:latin typeface="Arial Rounded MT Bold" panose="020F0704030504030204" pitchFamily="34" charset="0"/>
              </a:rPr>
            </a:br>
            <a:r>
              <a:rPr lang="fr-FR" sz="4000" dirty="0">
                <a:latin typeface="Arial Rounded MT Bold" panose="020F0704030504030204" pitchFamily="34" charset="0"/>
              </a:rPr>
              <a:t>Voici déjà les anges, </a:t>
            </a:r>
            <a:br>
              <a:rPr lang="fr-FR" sz="4000" dirty="0">
                <a:latin typeface="Arial Rounded MT Bold" panose="020F0704030504030204" pitchFamily="34" charset="0"/>
              </a:rPr>
            </a:br>
            <a:r>
              <a:rPr lang="fr-FR" sz="4000" dirty="0">
                <a:latin typeface="Arial Rounded MT Bold" panose="020F0704030504030204" pitchFamily="34" charset="0"/>
              </a:rPr>
              <a:t>Avec eux les élus, </a:t>
            </a:r>
            <a:br>
              <a:rPr lang="fr-FR" sz="4000" dirty="0">
                <a:latin typeface="Arial Rounded MT Bold" panose="020F0704030504030204" pitchFamily="34" charset="0"/>
              </a:rPr>
            </a:br>
            <a:r>
              <a:rPr lang="fr-FR" sz="4000" dirty="0">
                <a:latin typeface="Arial Rounded MT Bold" panose="020F0704030504030204" pitchFamily="34" charset="0"/>
              </a:rPr>
              <a:t>Unissant leurs louanges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En l’honneur de Jésus</a:t>
            </a:r>
            <a:endParaRPr lang="en-US" sz="4000" dirty="0">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Refrain</a:t>
            </a:r>
            <a:br>
              <a:rPr lang="fr-FR" sz="4000" dirty="0">
                <a:latin typeface="Arial Rounded MT Bold" panose="020F0704030504030204" pitchFamily="34" charset="0"/>
              </a:rPr>
            </a:br>
            <a:r>
              <a:rPr lang="fr-FR" sz="4000" b="1" dirty="0">
                <a:solidFill>
                  <a:srgbClr val="66FFFF"/>
                </a:solidFill>
                <a:latin typeface="Arial Rounded MT Bold" panose="020F0704030504030204" pitchFamily="34" charset="0"/>
              </a:rPr>
              <a:t>Qu’à </a:t>
            </a:r>
            <a:r>
              <a:rPr lang="fr-FR" sz="4000" b="1" dirty="0" err="1">
                <a:solidFill>
                  <a:srgbClr val="66FFFF"/>
                </a:solidFill>
                <a:latin typeface="Arial Rounded MT Bold" panose="020F0704030504030204" pitchFamily="34" charset="0"/>
              </a:rPr>
              <a:t>repondres</a:t>
            </a:r>
            <a:r>
              <a:rPr lang="fr-FR" sz="4000" b="1" dirty="0">
                <a:solidFill>
                  <a:srgbClr val="66FFFF"/>
                </a:solidFill>
                <a:latin typeface="Arial Rounded MT Bold" panose="020F0704030504030204" pitchFamily="34" charset="0"/>
              </a:rPr>
              <a:t> on s’empresse,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Hosanna! Hosanna!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Et qu’avec allégresse </a:t>
            </a:r>
          </a:p>
          <a:p>
            <a:pPr marL="0" indent="0" algn="ctr">
              <a:buNone/>
            </a:pPr>
            <a:r>
              <a:rPr lang="fr-FR" sz="4000" b="1" dirty="0">
                <a:solidFill>
                  <a:srgbClr val="66FFFF"/>
                </a:solidFill>
                <a:latin typeface="Arial Rounded MT Bold" panose="020F0704030504030204" pitchFamily="34" charset="0"/>
              </a:rPr>
              <a:t>on chante Alléluia! (bis)</a:t>
            </a:r>
            <a:endParaRPr lang="en-US" sz="4000" dirty="0">
              <a:latin typeface="Arial Rounded MT Bold" pitchFamily="34" charset="0"/>
            </a:endParaRPr>
          </a:p>
        </p:txBody>
      </p:sp>
    </p:spTree>
    <p:extLst>
      <p:ext uri="{BB962C8B-B14F-4D97-AF65-F5344CB8AC3E}">
        <p14:creationId xmlns:p14="http://schemas.microsoft.com/office/powerpoint/2010/main" val="4138418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23A94-E904-D170-572C-581900F61E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0C93DE-D757-58D7-3F1A-C2C6F8306F67}"/>
              </a:ext>
            </a:extLst>
          </p:cNvPr>
          <p:cNvSpPr>
            <a:spLocks noGrp="1"/>
          </p:cNvSpPr>
          <p:nvPr>
            <p:ph sz="quarter"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FFFF00"/>
                </a:solidFill>
                <a:latin typeface="Arial Rounded MT Bold" panose="020F0704030504030204" pitchFamily="34" charset="0"/>
              </a:rPr>
              <a:t>3</a:t>
            </a:r>
            <a:endParaRPr lang="en-US" dirty="0">
              <a:solidFill>
                <a:srgbClr val="FFFF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Voici Jésus Lui-même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Puissant victorieux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De son Pur diadème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L’éclat remplit les cieux</a:t>
            </a:r>
            <a:endParaRPr lang="en-US" sz="4000" dirty="0">
              <a:latin typeface="Arial Rounded MT Bold" panose="020F0704030504030204" pitchFamily="34" charset="0"/>
            </a:endParaRPr>
          </a:p>
          <a:p>
            <a:pPr marL="0" indent="0" algn="ctr">
              <a:buNone/>
            </a:pPr>
            <a:r>
              <a:rPr lang="fr-FR" sz="4000" dirty="0">
                <a:solidFill>
                  <a:srgbClr val="FFFF00"/>
                </a:solidFill>
                <a:latin typeface="Arial Rounded MT Bold" panose="020F0704030504030204" pitchFamily="34" charset="0"/>
              </a:rPr>
              <a:t>Refrain</a:t>
            </a:r>
            <a:br>
              <a:rPr lang="fr-FR" sz="4000" dirty="0">
                <a:latin typeface="Arial Rounded MT Bold" panose="020F0704030504030204" pitchFamily="34" charset="0"/>
              </a:rPr>
            </a:br>
            <a:r>
              <a:rPr lang="fr-FR" sz="4000" b="1" dirty="0">
                <a:solidFill>
                  <a:srgbClr val="66FFFF"/>
                </a:solidFill>
                <a:latin typeface="Arial Rounded MT Bold" panose="020F0704030504030204" pitchFamily="34" charset="0"/>
              </a:rPr>
              <a:t>Qu’à </a:t>
            </a:r>
            <a:r>
              <a:rPr lang="fr-FR" sz="4000" b="1" dirty="0" err="1">
                <a:solidFill>
                  <a:srgbClr val="66FFFF"/>
                </a:solidFill>
                <a:latin typeface="Arial Rounded MT Bold" panose="020F0704030504030204" pitchFamily="34" charset="0"/>
              </a:rPr>
              <a:t>repondres</a:t>
            </a:r>
            <a:r>
              <a:rPr lang="fr-FR" sz="4000" b="1" dirty="0">
                <a:solidFill>
                  <a:srgbClr val="66FFFF"/>
                </a:solidFill>
                <a:latin typeface="Arial Rounded MT Bold" panose="020F0704030504030204" pitchFamily="34" charset="0"/>
              </a:rPr>
              <a:t> on s’empresse,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Hosanna! Hosanna!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Et qu’avec allégresse </a:t>
            </a:r>
          </a:p>
          <a:p>
            <a:pPr marL="0" indent="0" algn="ctr">
              <a:buNone/>
            </a:pPr>
            <a:r>
              <a:rPr lang="fr-FR" sz="4000" b="1" dirty="0">
                <a:solidFill>
                  <a:srgbClr val="66FFFF"/>
                </a:solidFill>
                <a:latin typeface="Arial Rounded MT Bold" panose="020F0704030504030204" pitchFamily="34" charset="0"/>
              </a:rPr>
              <a:t>on chante Alléluia! (bis)</a:t>
            </a:r>
            <a:br>
              <a:rPr lang="fr-FR" dirty="0">
                <a:latin typeface="Arial Rounded MT Bold" panose="020F0704030504030204" pitchFamily="34" charset="0"/>
              </a:rPr>
            </a:br>
            <a:endParaRPr lang="en-US" sz="4000" dirty="0">
              <a:latin typeface="Arial Rounded MT Bold" pitchFamily="34" charset="0"/>
            </a:endParaRPr>
          </a:p>
        </p:txBody>
      </p:sp>
    </p:spTree>
    <p:extLst>
      <p:ext uri="{BB962C8B-B14F-4D97-AF65-F5344CB8AC3E}">
        <p14:creationId xmlns:p14="http://schemas.microsoft.com/office/powerpoint/2010/main" val="1438069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E4B4F-BE57-7F5E-6CBA-587544D00E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C6C2B8-6469-40D3-84E7-905F6E30EE77}"/>
              </a:ext>
            </a:extLst>
          </p:cNvPr>
          <p:cNvSpPr>
            <a:spLocks noGrp="1"/>
          </p:cNvSpPr>
          <p:nvPr>
            <p:ph sz="quarter"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FFFF00"/>
                </a:solidFill>
                <a:latin typeface="Arial Rounded MT Bold" panose="020F0704030504030204" pitchFamily="34" charset="0"/>
              </a:rPr>
              <a:t>4</a:t>
            </a:r>
            <a:endParaRPr lang="en-US" dirty="0">
              <a:solidFill>
                <a:srgbClr val="FFFF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Venez, bénis du Père</a:t>
            </a:r>
            <a:br>
              <a:rPr lang="fr-FR" sz="4000" dirty="0">
                <a:latin typeface="Arial Rounded MT Bold" panose="020F0704030504030204" pitchFamily="34" charset="0"/>
              </a:rPr>
            </a:br>
            <a:r>
              <a:rPr lang="fr-FR" sz="4000" dirty="0">
                <a:latin typeface="Arial Rounded MT Bold" panose="020F0704030504030204" pitchFamily="34" charset="0"/>
              </a:rPr>
              <a:t>Qui m’avez attendu</a:t>
            </a:r>
            <a:br>
              <a:rPr lang="fr-FR" sz="4000" dirty="0">
                <a:latin typeface="Arial Rounded MT Bold" panose="020F0704030504030204" pitchFamily="34" charset="0"/>
              </a:rPr>
            </a:br>
            <a:r>
              <a:rPr lang="fr-FR" sz="4000" dirty="0">
                <a:latin typeface="Arial Rounded MT Bold" panose="020F0704030504030204" pitchFamily="34" charset="0"/>
              </a:rPr>
              <a:t>Entrez dans la lumière</a:t>
            </a:r>
            <a:br>
              <a:rPr lang="fr-FR" sz="4000" dirty="0">
                <a:latin typeface="Arial Rounded MT Bold" panose="020F0704030504030204" pitchFamily="34" charset="0"/>
              </a:rPr>
            </a:br>
            <a:r>
              <a:rPr lang="fr-FR" sz="4000" dirty="0">
                <a:latin typeface="Arial Rounded MT Bold" panose="020F0704030504030204" pitchFamily="34" charset="0"/>
              </a:rPr>
              <a:t>Le ciel vous est rendu.</a:t>
            </a:r>
          </a:p>
          <a:p>
            <a:pPr marL="0" indent="0" algn="ctr">
              <a:buNone/>
            </a:pPr>
            <a:r>
              <a:rPr lang="fr-FR" sz="4000" dirty="0">
                <a:solidFill>
                  <a:srgbClr val="FFFF00"/>
                </a:solidFill>
                <a:latin typeface="Arial Rounded MT Bold" panose="020F0704030504030204" pitchFamily="34" charset="0"/>
              </a:rPr>
              <a:t>Refrain</a:t>
            </a:r>
            <a:br>
              <a:rPr lang="fr-FR" sz="4000" dirty="0">
                <a:latin typeface="Arial Rounded MT Bold" panose="020F0704030504030204" pitchFamily="34" charset="0"/>
              </a:rPr>
            </a:br>
            <a:r>
              <a:rPr lang="fr-FR" sz="4000" b="1" dirty="0">
                <a:solidFill>
                  <a:srgbClr val="66FFFF"/>
                </a:solidFill>
                <a:latin typeface="Arial Rounded MT Bold" panose="020F0704030504030204" pitchFamily="34" charset="0"/>
              </a:rPr>
              <a:t>Qu’à </a:t>
            </a:r>
            <a:r>
              <a:rPr lang="fr-FR" sz="4000" b="1" dirty="0" err="1">
                <a:solidFill>
                  <a:srgbClr val="66FFFF"/>
                </a:solidFill>
                <a:latin typeface="Arial Rounded MT Bold" panose="020F0704030504030204" pitchFamily="34" charset="0"/>
              </a:rPr>
              <a:t>repondres</a:t>
            </a:r>
            <a:r>
              <a:rPr lang="fr-FR" sz="4000" b="1" dirty="0">
                <a:solidFill>
                  <a:srgbClr val="66FFFF"/>
                </a:solidFill>
                <a:latin typeface="Arial Rounded MT Bold" panose="020F0704030504030204" pitchFamily="34" charset="0"/>
              </a:rPr>
              <a:t> on s’empresse,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Hosanna! Hosanna! </a:t>
            </a:r>
            <a:br>
              <a:rPr lang="fr-FR" sz="4000" b="1" dirty="0">
                <a:solidFill>
                  <a:srgbClr val="66FFFF"/>
                </a:solidFill>
                <a:latin typeface="Arial Rounded MT Bold" panose="020F0704030504030204" pitchFamily="34" charset="0"/>
              </a:rPr>
            </a:br>
            <a:r>
              <a:rPr lang="fr-FR" sz="4000" b="1" dirty="0">
                <a:solidFill>
                  <a:srgbClr val="66FFFF"/>
                </a:solidFill>
                <a:latin typeface="Arial Rounded MT Bold" panose="020F0704030504030204" pitchFamily="34" charset="0"/>
              </a:rPr>
              <a:t>Et qu’avec allégresse </a:t>
            </a:r>
          </a:p>
          <a:p>
            <a:pPr marL="0" indent="0" algn="ctr">
              <a:buNone/>
            </a:pPr>
            <a:r>
              <a:rPr lang="fr-FR" sz="4000" b="1" dirty="0">
                <a:solidFill>
                  <a:srgbClr val="66FFFF"/>
                </a:solidFill>
                <a:latin typeface="Arial Rounded MT Bold" panose="020F0704030504030204" pitchFamily="34" charset="0"/>
              </a:rPr>
              <a:t>on chante Alléluia! (bis)</a:t>
            </a:r>
            <a:endParaRPr lang="en-US" sz="4000" dirty="0">
              <a:latin typeface="Arial Rounded MT Bold" panose="020F0704030504030204" pitchFamily="34" charset="0"/>
            </a:endParaRPr>
          </a:p>
          <a:p>
            <a:pPr marL="0" indent="0" algn="ctr">
              <a:buNone/>
            </a:pPr>
            <a:br>
              <a:rPr lang="fr-FR" dirty="0">
                <a:latin typeface="Arial Rounded MT Bold" panose="020F0704030504030204" pitchFamily="34" charset="0"/>
              </a:rPr>
            </a:br>
            <a:endParaRPr lang="en-US" sz="4000" dirty="0">
              <a:latin typeface="Arial Rounded MT Bold" pitchFamily="34" charset="0"/>
            </a:endParaRPr>
          </a:p>
        </p:txBody>
      </p:sp>
    </p:spTree>
    <p:extLst>
      <p:ext uri="{BB962C8B-B14F-4D97-AF65-F5344CB8AC3E}">
        <p14:creationId xmlns:p14="http://schemas.microsoft.com/office/powerpoint/2010/main" val="284091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a:solidFill>
                  <a:srgbClr val="FF0000"/>
                </a:solidFill>
                <a:latin typeface="Arial Rounded MT Bold" pitchFamily="34" charset="0"/>
              </a:rPr>
              <a:t>21 OCTOBRE 2026</a:t>
            </a:r>
          </a:p>
          <a:p>
            <a:pPr algn="ctr"/>
            <a:r>
              <a:rPr lang="en-US" sz="4800" b="1" dirty="0">
                <a:solidFill>
                  <a:srgbClr val="0033CC"/>
                </a:solidFill>
                <a:latin typeface="Arial Rounded MT Bold" pitchFamily="34" charset="0"/>
              </a:rPr>
              <a:t>DEBUT DU SERVICE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en-US" sz="4400" b="1" dirty="0" err="1">
                <a:solidFill>
                  <a:srgbClr val="0033CC"/>
                </a:solidFill>
                <a:latin typeface="Arial Rounded MT Bold" panose="020F0704030504030204" pitchFamily="34" charset="0"/>
              </a:rPr>
              <a:t>Sòm</a:t>
            </a:r>
            <a:r>
              <a:rPr lang="en-US" sz="4400" b="1" dirty="0">
                <a:solidFill>
                  <a:srgbClr val="0033CC"/>
                </a:solidFill>
                <a:latin typeface="Arial Rounded MT Bold" panose="020F0704030504030204" pitchFamily="34" charset="0"/>
              </a:rPr>
              <a:t> 100</a:t>
            </a:r>
            <a:endParaRPr lang="en-US" sz="4400" dirty="0">
              <a:solidFill>
                <a:srgbClr val="0033CC"/>
              </a:solidFill>
              <a:latin typeface="Arial Rounded MT Bold" panose="020F0704030504030204" pitchFamily="34" charset="0"/>
            </a:endParaRPr>
          </a:p>
          <a:p>
            <a:pPr algn="just"/>
            <a:r>
              <a:rPr lang="fr-FR" sz="4400" dirty="0">
                <a:latin typeface="Arial Rounded MT Bold" panose="020F0704030504030204" pitchFamily="34" charset="0"/>
              </a:rPr>
              <a:t>Ps 100:1 ¶ Psaume de louange. Poussez vers l'Éternel des cris de joie, Vous tous, habitants de la terre!</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2 Servez l'Éternel, avec joie, Venez avec allégresse en sa présence!</a:t>
            </a:r>
            <a:endParaRPr lang="en-US" sz="4400" dirty="0">
              <a:solidFill>
                <a:srgbClr val="0033CC"/>
              </a:solidFill>
              <a:latin typeface="Arial Rounded MT Bold" panose="020F0704030504030204"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BFA2-310E-67BF-AF11-646F455170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781F27-9990-6CA9-87A1-49FC199C483F}"/>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3600" dirty="0">
                <a:latin typeface="Arial Rounded MT Bold" panose="020F0704030504030204" pitchFamily="34" charset="0"/>
              </a:rPr>
              <a:t>3 Sachez que l'Éternel est Dieu! C'est lui qui nous a faits, et nous lui appartenons; Nous sommes son peuple, et le troupeau de son pâturage.</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4 Entrez dans ses portes avec des louanges, Dans ses parvis avec des cantiques! Célébrez-le, bénissez son nom!</a:t>
            </a:r>
            <a:endParaRPr lang="en-US" sz="3600"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 5 Car l'Éternel est bon; sa bonté dure toujours, Et sa fidélité de génération en génération.   </a:t>
            </a:r>
            <a:r>
              <a:rPr lang="fr-FR" sz="3600" dirty="0">
                <a:solidFill>
                  <a:srgbClr val="0033CC"/>
                </a:solidFill>
                <a:latin typeface="Arial Rounded MT Bold" panose="020F0704030504030204" pitchFamily="34" charset="0"/>
              </a:rPr>
              <a:t>AMEN!!!</a:t>
            </a:r>
            <a:endParaRPr lang="en-US" sz="3600" dirty="0">
              <a:solidFill>
                <a:srgbClr val="0033CC"/>
              </a:solidFill>
              <a:latin typeface="Arial Rounded MT Bold"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199094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b="1" u="sng" dirty="0">
                <a:solidFill>
                  <a:srgbClr val="C00000"/>
                </a:solidFill>
                <a:latin typeface="Arial Rounded MT Bold" panose="020F0704030504030204" pitchFamily="34" charset="0"/>
              </a:rPr>
              <a:t>204 Fr </a:t>
            </a:r>
            <a:r>
              <a:rPr lang="fr-FR" b="1" u="sng" dirty="0" err="1">
                <a:solidFill>
                  <a:srgbClr val="C00000"/>
                </a:solidFill>
                <a:latin typeface="Arial Rounded MT Bold" panose="020F0704030504030204" pitchFamily="34" charset="0"/>
              </a:rPr>
              <a:t>Cht</a:t>
            </a:r>
            <a:r>
              <a:rPr lang="fr-FR" b="1" u="sng" dirty="0">
                <a:solidFill>
                  <a:srgbClr val="C00000"/>
                </a:solidFill>
                <a:latin typeface="Arial Rounded MT Bold" panose="020F0704030504030204" pitchFamily="34" charset="0"/>
              </a:rPr>
              <a:t> Esp : Le Cri De Mon Ame</a:t>
            </a:r>
            <a:endParaRPr lang="en-US" dirty="0">
              <a:solidFill>
                <a:srgbClr val="C00000"/>
              </a:solidFill>
              <a:latin typeface="Arial Rounded MT Bold" panose="020F0704030504030204" pitchFamily="34" charset="0"/>
            </a:endParaRPr>
          </a:p>
          <a:p>
            <a:pPr marL="0" indent="0" algn="ctr">
              <a:buNone/>
            </a:pPr>
            <a:r>
              <a:rPr lang="fr-FR" dirty="0">
                <a:solidFill>
                  <a:srgbClr val="C00000"/>
                </a:solidFill>
                <a:latin typeface="Arial Rounded MT Bold" panose="020F0704030504030204" pitchFamily="34" charset="0"/>
              </a:rPr>
              <a:t>1. </a:t>
            </a:r>
            <a:endParaRPr lang="en-US" dirty="0">
              <a:solidFill>
                <a:srgbClr val="C0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Le cri de mon âme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S'élève vers Toi;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Elle te réclame,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Jésus, pour son Roi.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Ton joug est facile,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Ion fardeau léger;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Sur man cœur docile,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Règne, o Bon Berger !</a:t>
            </a:r>
            <a:endParaRPr lang="en-US" sz="40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B7889-E35B-982D-FCEE-086FA11163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2B4BD8-4961-572F-E45E-32EB35FD7F77}"/>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dirty="0">
                <a:solidFill>
                  <a:srgbClr val="C00000"/>
                </a:solidFill>
                <a:latin typeface="Arial Rounded MT Bold" panose="020F0704030504030204" pitchFamily="34" charset="0"/>
              </a:rPr>
              <a:t>2. </a:t>
            </a:r>
            <a:endParaRPr lang="en-US" dirty="0">
              <a:solidFill>
                <a:srgbClr val="C0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Trop longtemps le monde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Trompa mes désirs.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Changeants comme l'onde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Sont tous ses plaisirs.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Sa joie est frivole,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Tout est vanité;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Seule, ta Parole Est la vérité !</a:t>
            </a:r>
            <a:endParaRPr lang="en-US" sz="40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87356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524E4-FE99-0994-8940-2F26EC146B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35F1FF-3777-8E99-9E5E-41A051AA02AB}"/>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000" dirty="0">
                <a:solidFill>
                  <a:srgbClr val="C00000"/>
                </a:solidFill>
                <a:latin typeface="Arial Rounded MT Bold" panose="020F0704030504030204" pitchFamily="34" charset="0"/>
              </a:rPr>
              <a:t>3.</a:t>
            </a:r>
            <a:endParaRPr lang="en-US" sz="4000" dirty="0">
              <a:solidFill>
                <a:srgbClr val="C0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Parole éternelle,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0 Christ Rédempteur,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Prends-moi sous ton aile,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 Habite en mon cœur.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Dans la nuit profonde,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Tiens-moi par la main;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Lumière du monde,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Luis sur mon chemin !</a:t>
            </a:r>
            <a:endParaRPr lang="en-US" sz="40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974384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36E72-D5A0-7C01-C514-CC598E11FA1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EB9DD-C341-31A9-421F-6B8CB8B924AE}"/>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sz="4000" dirty="0">
                <a:solidFill>
                  <a:srgbClr val="C00000"/>
                </a:solidFill>
                <a:latin typeface="Arial Rounded MT Bold" panose="020F0704030504030204" pitchFamily="34" charset="0"/>
              </a:rPr>
              <a:t>4. </a:t>
            </a:r>
            <a:endParaRPr lang="en-US" sz="4000" dirty="0">
              <a:solidFill>
                <a:srgbClr val="C0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Source de l’eau vive,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Pain venu des cieux,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 par Toi je vive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Paisible et joyeux!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Quand luira l'aurore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Du jour éternel,</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 je vive encore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Pour Toi, dans le ciel !</a:t>
            </a:r>
            <a:endParaRPr lang="en-US" sz="40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559633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ED6A1-82FA-CA0A-7F01-4C1D94A892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347124-73B4-F1B5-D813-4928221E3A00}"/>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0" scaled="1"/>
            <a:tileRect/>
          </a:gradFill>
        </p:spPr>
        <p:txBody>
          <a:bodyPr>
            <a:normAutofit fontScale="92500"/>
          </a:bodyPr>
          <a:lstStyle/>
          <a:p>
            <a:pPr marL="0" indent="0" algn="ctr">
              <a:buNone/>
            </a:pPr>
            <a:r>
              <a:rPr lang="fr-FR" b="1" u="sng" dirty="0">
                <a:solidFill>
                  <a:srgbClr val="0033CC"/>
                </a:solidFill>
                <a:latin typeface="Arial Rounded MT Bold" panose="020F0704030504030204" pitchFamily="34" charset="0"/>
              </a:rPr>
              <a:t>100 Kr </a:t>
            </a:r>
            <a:r>
              <a:rPr lang="fr-FR" b="1" u="sng" dirty="0" err="1">
                <a:solidFill>
                  <a:srgbClr val="0033CC"/>
                </a:solidFill>
                <a:latin typeface="Arial Rounded MT Bold" panose="020F0704030504030204" pitchFamily="34" charset="0"/>
              </a:rPr>
              <a:t>Cht</a:t>
            </a:r>
            <a:r>
              <a:rPr lang="fr-FR" b="1" u="sng" dirty="0">
                <a:solidFill>
                  <a:srgbClr val="0033CC"/>
                </a:solidFill>
                <a:latin typeface="Arial Rounded MT Bold" panose="020F0704030504030204" pitchFamily="34" charset="0"/>
              </a:rPr>
              <a:t> Esp Le </a:t>
            </a:r>
            <a:r>
              <a:rPr lang="fr-FR" b="1" u="sng" dirty="0" err="1">
                <a:solidFill>
                  <a:srgbClr val="0033CC"/>
                </a:solidFill>
                <a:latin typeface="Arial Rounded MT Bold" panose="020F0704030504030204" pitchFamily="34" charset="0"/>
              </a:rPr>
              <a:t>Jezu</a:t>
            </a:r>
            <a:r>
              <a:rPr lang="fr-FR" b="1" u="sng" dirty="0">
                <a:solidFill>
                  <a:srgbClr val="0033CC"/>
                </a:solidFill>
                <a:latin typeface="Arial Rounded MT Bold" panose="020F0704030504030204" pitchFamily="34" charset="0"/>
              </a:rPr>
              <a:t> Mouri Sou </a:t>
            </a:r>
            <a:r>
              <a:rPr lang="fr-FR" b="1" u="sng" dirty="0" err="1">
                <a:solidFill>
                  <a:srgbClr val="0033CC"/>
                </a:solidFill>
                <a:latin typeface="Arial Rounded MT Bold" panose="020F0704030504030204" pitchFamily="34" charset="0"/>
              </a:rPr>
              <a:t>Kalv</a:t>
            </a:r>
            <a:r>
              <a:rPr lang="fr-FR" b="1" dirty="0" err="1">
                <a:solidFill>
                  <a:srgbClr val="0033CC"/>
                </a:solidFill>
                <a:latin typeface="Arial Rounded MT Bold" panose="020F0704030504030204" pitchFamily="34" charset="0"/>
              </a:rPr>
              <a:t>è</a:t>
            </a:r>
            <a:endParaRPr lang="en-US" dirty="0">
              <a:solidFill>
                <a:srgbClr val="0033CC"/>
              </a:solidFill>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1</a:t>
            </a:r>
            <a:r>
              <a:rPr lang="en-US" dirty="0">
                <a:solidFill>
                  <a:srgbClr val="0033CC"/>
                </a:solidFill>
                <a:latin typeface="Arial Rounded MT Bold" panose="020F0704030504030204" pitchFamily="34" charset="0"/>
                <a:hlinkClick r:id="rId3">
                  <a:extLst>
                    <a:ext uri="{A12FA001-AC4F-418D-AE19-62706E023703}">
                      <ahyp:hlinkClr xmlns:ahyp="http://schemas.microsoft.com/office/drawing/2018/hyperlinkcolor" val="tx"/>
                    </a:ext>
                  </a:extLst>
                </a:hlinkClick>
              </a:rPr>
              <a:t> </a:t>
            </a:r>
            <a:endParaRPr lang="en-US" dirty="0">
              <a:solidFill>
                <a:srgbClr val="0033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a:t>
            </a:r>
            <a:r>
              <a:rPr lang="fr-FR" sz="4000" dirty="0" err="1">
                <a:latin typeface="Arial Rounded MT Bold" panose="020F0704030504030204" pitchFamily="34" charset="0"/>
              </a:rPr>
              <a:t>Jezu</a:t>
            </a:r>
            <a:r>
              <a:rPr lang="fr-FR" sz="4000" dirty="0">
                <a:latin typeface="Arial Rounded MT Bold" panose="020F0704030504030204" pitchFamily="34" charset="0"/>
              </a:rPr>
              <a:t> </a:t>
            </a:r>
            <a:r>
              <a:rPr lang="fr-FR" sz="4000" dirty="0" err="1">
                <a:latin typeface="Arial Rounded MT Bold" panose="020F0704030504030204" pitchFamily="34" charset="0"/>
              </a:rPr>
              <a:t>mouri</a:t>
            </a:r>
            <a:r>
              <a:rPr lang="fr-FR" sz="4000" dirty="0">
                <a:latin typeface="Arial Rounded MT Bold" panose="020F0704030504030204" pitchFamily="34" charset="0"/>
              </a:rPr>
              <a:t> sou </a:t>
            </a:r>
            <a:r>
              <a:rPr lang="fr-FR" sz="4000" dirty="0" err="1">
                <a:latin typeface="Arial Rounded MT Bold" panose="020F0704030504030204" pitchFamily="34" charset="0"/>
              </a:rPr>
              <a:t>kalvè</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a:t>
            </a:r>
            <a:r>
              <a:rPr lang="fr-FR" sz="4000" dirty="0" err="1">
                <a:latin typeface="Arial Rounded MT Bold" panose="020F0704030504030204" pitchFamily="34" charset="0"/>
              </a:rPr>
              <a:t>kris</a:t>
            </a:r>
            <a:r>
              <a:rPr lang="fr-FR" sz="4000" dirty="0">
                <a:latin typeface="Arial Rounded MT Bold" panose="020F0704030504030204" pitchFamily="34" charset="0"/>
              </a:rPr>
              <a:t> </a:t>
            </a:r>
            <a:r>
              <a:rPr lang="fr-FR" sz="4000" dirty="0" err="1">
                <a:latin typeface="Arial Rounded MT Bold" panose="020F0704030504030204" pitchFamily="34" charset="0"/>
              </a:rPr>
              <a:t>mouri</a:t>
            </a:r>
            <a:r>
              <a:rPr lang="fr-FR" sz="4000" dirty="0">
                <a:latin typeface="Arial Rounded MT Bold" panose="020F0704030504030204" pitchFamily="34" charset="0"/>
              </a:rPr>
              <a:t> se te pou </a:t>
            </a:r>
            <a:r>
              <a:rPr lang="fr-FR" sz="4000" dirty="0" err="1">
                <a:latin typeface="Arial Rounded MT Bold" panose="020F0704030504030204" pitchFamily="34" charset="0"/>
              </a:rPr>
              <a:t>mouin</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mande-m </a:t>
            </a:r>
            <a:r>
              <a:rPr lang="fr-FR" sz="4000" dirty="0" err="1">
                <a:latin typeface="Arial Rounded MT Bold" panose="020F0704030504030204" pitchFamily="34" charset="0"/>
              </a:rPr>
              <a:t>èske</a:t>
            </a:r>
            <a:r>
              <a:rPr lang="fr-FR" sz="4000" dirty="0">
                <a:latin typeface="Arial Rounded MT Bold" panose="020F0704030504030204" pitchFamily="34" charset="0"/>
              </a:rPr>
              <a:t> ma </a:t>
            </a:r>
            <a:r>
              <a:rPr lang="fr-FR" sz="4000" dirty="0" err="1">
                <a:latin typeface="Arial Rounded MT Bold" panose="020F0704030504030204" pitchFamily="34" charset="0"/>
              </a:rPr>
              <a:t>konnin</a:t>
            </a:r>
            <a:endParaRPr lang="en-US" sz="4000" dirty="0">
              <a:latin typeface="Arial Rounded MT Bold" panose="020F0704030504030204" pitchFamily="34" charset="0"/>
            </a:endParaRPr>
          </a:p>
          <a:p>
            <a:pPr marL="0" indent="0" algn="ctr">
              <a:buNone/>
            </a:pPr>
            <a:r>
              <a:rPr lang="fr-FR" sz="3500" dirty="0" err="1">
                <a:latin typeface="Arial Rounded MT Bold" panose="020F0704030504030204" pitchFamily="34" charset="0"/>
              </a:rPr>
              <a:t>Konbiin</a:t>
            </a:r>
            <a:r>
              <a:rPr lang="fr-FR" sz="3500" dirty="0">
                <a:latin typeface="Arial Rounded MT Bold" panose="020F0704030504030204" pitchFamily="34" charset="0"/>
              </a:rPr>
              <a:t> </a:t>
            </a:r>
            <a:r>
              <a:rPr lang="fr-FR" sz="3500" dirty="0" err="1">
                <a:latin typeface="Arial Rounded MT Bold" panose="020F0704030504030204" pitchFamily="34" charset="0"/>
              </a:rPr>
              <a:t>mouin</a:t>
            </a:r>
            <a:r>
              <a:rPr lang="fr-FR" sz="3500" dirty="0">
                <a:latin typeface="Arial Rounded MT Bold" panose="020F0704030504030204" pitchFamily="34" charset="0"/>
              </a:rPr>
              <a:t> doue, </a:t>
            </a:r>
            <a:r>
              <a:rPr lang="fr-FR" sz="3500" dirty="0" err="1">
                <a:latin typeface="Arial Rounded MT Bold" panose="020F0704030504030204" pitchFamily="34" charset="0"/>
              </a:rPr>
              <a:t>Konbiin</a:t>
            </a:r>
            <a:r>
              <a:rPr lang="fr-FR" sz="3500" dirty="0">
                <a:latin typeface="Arial Rounded MT Bold" panose="020F0704030504030204" pitchFamily="34" charset="0"/>
              </a:rPr>
              <a:t> </a:t>
            </a:r>
            <a:r>
              <a:rPr lang="fr-FR" sz="3500" dirty="0" err="1">
                <a:latin typeface="Arial Rounded MT Bold" panose="020F0704030504030204" pitchFamily="34" charset="0"/>
              </a:rPr>
              <a:t>mouin</a:t>
            </a:r>
            <a:r>
              <a:rPr lang="fr-FR" sz="3500" dirty="0">
                <a:latin typeface="Arial Rounded MT Bold" panose="020F0704030504030204" pitchFamily="34" charset="0"/>
              </a:rPr>
              <a:t> doue?</a:t>
            </a:r>
            <a:endParaRPr lang="en-US" sz="35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Ke:</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 </a:t>
            </a:r>
            <a:r>
              <a:rPr lang="fr-FR" sz="4000" dirty="0" err="1">
                <a:solidFill>
                  <a:srgbClr val="C00000"/>
                </a:solidFill>
                <a:latin typeface="Arial Rounded MT Bold" panose="020F0704030504030204" pitchFamily="34" charset="0"/>
              </a:rPr>
              <a:t>lamou</a:t>
            </a:r>
            <a:r>
              <a:rPr lang="fr-FR" sz="4000" dirty="0">
                <a:solidFill>
                  <a:srgbClr val="C00000"/>
                </a:solidFill>
                <a:latin typeface="Arial Rounded MT Bold" panose="020F0704030504030204" pitchFamily="34" charset="0"/>
              </a:rPr>
              <a:t> san fin?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 ka </a:t>
            </a:r>
            <a:r>
              <a:rPr lang="fr-FR" sz="4000" dirty="0" err="1">
                <a:solidFill>
                  <a:srgbClr val="C00000"/>
                </a:solidFill>
                <a:latin typeface="Arial Rounded MT Bold" panose="020F0704030504030204" pitchFamily="34" charset="0"/>
              </a:rPr>
              <a:t>kris</a:t>
            </a:r>
            <a:r>
              <a:rPr lang="fr-FR" sz="4000" dirty="0">
                <a:solidFill>
                  <a:srgbClr val="C00000"/>
                </a:solidFill>
                <a:latin typeface="Arial Rounded MT Bold" panose="020F0704030504030204" pitchFamily="34" charset="0"/>
              </a:rPr>
              <a:t> pou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Konnin</a:t>
            </a:r>
            <a:r>
              <a:rPr lang="fr-FR" sz="4000" dirty="0">
                <a:solidFill>
                  <a:srgbClr val="C00000"/>
                </a:solidFill>
                <a:latin typeface="Arial Rounded MT Bold" panose="020F0704030504030204" pitchFamily="34" charset="0"/>
              </a:rPr>
              <a:t> sa li </a:t>
            </a:r>
            <a:r>
              <a:rPr lang="fr-FR" sz="4000" dirty="0" err="1">
                <a:solidFill>
                  <a:srgbClr val="C00000"/>
                </a:solidFill>
                <a:latin typeface="Arial Rounded MT Bold" panose="020F0704030504030204" pitchFamily="34" charset="0"/>
              </a:rPr>
              <a:t>fè</a:t>
            </a:r>
            <a:r>
              <a:rPr lang="fr-FR" sz="4000" dirty="0">
                <a:solidFill>
                  <a:srgbClr val="C00000"/>
                </a:solidFill>
                <a:latin typeface="Arial Rounded MT Bold" panose="020F0704030504030204" pitchFamily="34" charset="0"/>
              </a:rPr>
              <a:t> pou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pa</a:t>
            </a:r>
            <a:r>
              <a:rPr lang="fr-FR" sz="4000" dirty="0">
                <a:solidFill>
                  <a:srgbClr val="C00000"/>
                </a:solidFill>
                <a:latin typeface="Arial Rounded MT Bold" panose="020F0704030504030204" pitchFamily="34" charset="0"/>
              </a:rPr>
              <a:t> ka di </a:t>
            </a: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244035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B3A9A-1068-2E05-46F8-960E4E4D90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CA5D26-17AE-892A-8F2D-732540547732}"/>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0" scaled="1"/>
            <a:tileRect/>
          </a:gradFill>
        </p:spPr>
        <p:txBody>
          <a:bodyPr>
            <a:normAutofit fontScale="92500"/>
          </a:bodyPr>
          <a:lstStyle/>
          <a:p>
            <a:pPr marL="0" indent="0" algn="ctr">
              <a:buNone/>
            </a:pPr>
            <a:r>
              <a:rPr lang="fr-FR" dirty="0">
                <a:solidFill>
                  <a:srgbClr val="0033CC"/>
                </a:solidFill>
                <a:latin typeface="Arial Rounded MT Bold" panose="020F0704030504030204" pitchFamily="34" charset="0"/>
              </a:rPr>
              <a:t>2</a:t>
            </a:r>
            <a:endParaRPr lang="en-US" dirty="0">
              <a:solidFill>
                <a:srgbClr val="0033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Sovè</a:t>
            </a:r>
            <a:r>
              <a:rPr lang="fr-FR" sz="4000" dirty="0">
                <a:latin typeface="Arial Rounded MT Bold" panose="020F0704030504030204" pitchFamily="34" charset="0"/>
              </a:rPr>
              <a:t> </a:t>
            </a:r>
            <a:r>
              <a:rPr lang="fr-FR" sz="4000" dirty="0" err="1">
                <a:latin typeface="Arial Rounded MT Bold" panose="020F0704030504030204" pitchFamily="34" charset="0"/>
              </a:rPr>
              <a:t>moiun</a:t>
            </a:r>
            <a:r>
              <a:rPr lang="fr-FR" sz="4000" dirty="0">
                <a:latin typeface="Arial Rounded MT Bold" panose="020F0704030504030204" pitchFamily="34" charset="0"/>
              </a:rPr>
              <a:t> na </a:t>
            </a:r>
            <a:r>
              <a:rPr lang="fr-FR" sz="4000" dirty="0" err="1">
                <a:latin typeface="Arial Rounded MT Bold" panose="020F0704030504030204" pitchFamily="34" charset="0"/>
              </a:rPr>
              <a:t>Jetsemani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Te </a:t>
            </a:r>
            <a:r>
              <a:rPr lang="fr-FR" sz="4000" dirty="0" err="1">
                <a:latin typeface="Arial Rounded MT Bold" panose="020F0704030504030204" pitchFamily="34" charset="0"/>
              </a:rPr>
              <a:t>pase</a:t>
            </a:r>
            <a:r>
              <a:rPr lang="fr-FR" sz="4000" dirty="0">
                <a:latin typeface="Arial Rounded MT Bold" panose="020F0704030504030204" pitchFamily="34" charset="0"/>
              </a:rPr>
              <a:t> pi </a:t>
            </a:r>
            <a:r>
              <a:rPr lang="fr-FR" sz="4000" dirty="0" err="1">
                <a:latin typeface="Arial Rounded MT Bold" panose="020F0704030504030204" pitchFamily="34" charset="0"/>
              </a:rPr>
              <a:t>gran</a:t>
            </a:r>
            <a:r>
              <a:rPr lang="fr-FR" sz="4000" dirty="0">
                <a:latin typeface="Arial Rounded MT Bold" panose="020F0704030504030204" pitchFamily="34" charset="0"/>
              </a:rPr>
              <a:t> agoni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 pou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soufrans</a:t>
            </a:r>
            <a:r>
              <a:rPr lang="fr-FR" sz="4000" dirty="0">
                <a:latin typeface="Arial Rounded MT Bold" panose="020F0704030504030204" pitchFamily="34" charset="0"/>
              </a:rPr>
              <a:t> sa te </a:t>
            </a:r>
            <a:r>
              <a:rPr lang="fr-FR" sz="4000" dirty="0" err="1">
                <a:latin typeface="Arial Rounded MT Bold" panose="020F0704030504030204" pitchFamily="34" charset="0"/>
              </a:rPr>
              <a:t>ye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Kouman pou-m di </a:t>
            </a:r>
            <a:r>
              <a:rPr lang="fr-FR" sz="4000" dirty="0" err="1">
                <a:latin typeface="Arial Rounded MT Bold" panose="020F0704030504030204" pitchFamily="34" charset="0"/>
              </a:rPr>
              <a:t>konbiin</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doue?</a:t>
            </a:r>
            <a:endParaRPr lang="en-US" sz="4000" dirty="0">
              <a:latin typeface="Arial Rounded MT Bold" panose="020F0704030504030204" pitchFamily="34" charset="0"/>
            </a:endParaRPr>
          </a:p>
          <a:p>
            <a:pPr marL="0" indent="0" algn="ctr">
              <a:buNone/>
            </a:pPr>
            <a:r>
              <a:rPr lang="fr-FR" sz="4000" dirty="0">
                <a:solidFill>
                  <a:srgbClr val="0033CC"/>
                </a:solidFill>
                <a:latin typeface="Arial Rounded MT Bold" panose="020F0704030504030204" pitchFamily="34" charset="0"/>
              </a:rPr>
              <a:t>Ke:</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 </a:t>
            </a:r>
            <a:r>
              <a:rPr lang="fr-FR" sz="4000" dirty="0" err="1">
                <a:solidFill>
                  <a:srgbClr val="C00000"/>
                </a:solidFill>
                <a:latin typeface="Arial Rounded MT Bold" panose="020F0704030504030204" pitchFamily="34" charset="0"/>
              </a:rPr>
              <a:t>lamou</a:t>
            </a:r>
            <a:r>
              <a:rPr lang="fr-FR" sz="4000" dirty="0">
                <a:solidFill>
                  <a:srgbClr val="C00000"/>
                </a:solidFill>
                <a:latin typeface="Arial Rounded MT Bold" panose="020F0704030504030204" pitchFamily="34" charset="0"/>
              </a:rPr>
              <a:t> san fin?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 ka </a:t>
            </a:r>
            <a:r>
              <a:rPr lang="fr-FR" sz="4000" dirty="0" err="1">
                <a:solidFill>
                  <a:srgbClr val="C00000"/>
                </a:solidFill>
                <a:latin typeface="Arial Rounded MT Bold" panose="020F0704030504030204" pitchFamily="34" charset="0"/>
              </a:rPr>
              <a:t>kris</a:t>
            </a:r>
            <a:r>
              <a:rPr lang="fr-FR" sz="4000" dirty="0">
                <a:solidFill>
                  <a:srgbClr val="C00000"/>
                </a:solidFill>
                <a:latin typeface="Arial Rounded MT Bold" panose="020F0704030504030204" pitchFamily="34" charset="0"/>
              </a:rPr>
              <a:t> pou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Konnin</a:t>
            </a:r>
            <a:r>
              <a:rPr lang="fr-FR" sz="4000" dirty="0">
                <a:solidFill>
                  <a:srgbClr val="C00000"/>
                </a:solidFill>
                <a:latin typeface="Arial Rounded MT Bold" panose="020F0704030504030204" pitchFamily="34" charset="0"/>
              </a:rPr>
              <a:t> sa li </a:t>
            </a:r>
            <a:r>
              <a:rPr lang="fr-FR" sz="4000" dirty="0" err="1">
                <a:solidFill>
                  <a:srgbClr val="C00000"/>
                </a:solidFill>
                <a:latin typeface="Arial Rounded MT Bold" panose="020F0704030504030204" pitchFamily="34" charset="0"/>
              </a:rPr>
              <a:t>fè</a:t>
            </a:r>
            <a:r>
              <a:rPr lang="fr-FR" sz="4000" dirty="0">
                <a:solidFill>
                  <a:srgbClr val="C00000"/>
                </a:solidFill>
                <a:latin typeface="Arial Rounded MT Bold" panose="020F0704030504030204" pitchFamily="34" charset="0"/>
              </a:rPr>
              <a:t> pou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pa</a:t>
            </a:r>
            <a:r>
              <a:rPr lang="fr-FR" sz="4000" dirty="0">
                <a:solidFill>
                  <a:srgbClr val="C00000"/>
                </a:solidFill>
                <a:latin typeface="Arial Rounded MT Bold" panose="020F0704030504030204" pitchFamily="34" charset="0"/>
              </a:rPr>
              <a:t> ka di </a:t>
            </a: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987998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2D202-9140-C727-6022-563A255F0A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97A70B-55A5-28CE-FA70-7B21E14DA5CB}"/>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0" scaled="1"/>
            <a:tileRect/>
          </a:gradFill>
        </p:spPr>
        <p:txBody>
          <a:bodyPr>
            <a:normAutofit/>
          </a:bodyPr>
          <a:lstStyle/>
          <a:p>
            <a:pPr marL="0" indent="0" algn="ctr">
              <a:buNone/>
            </a:pPr>
            <a:r>
              <a:rPr lang="fr-FR" dirty="0">
                <a:solidFill>
                  <a:srgbClr val="0033CC"/>
                </a:solidFill>
                <a:latin typeface="Arial Rounded MT Bold" panose="020F0704030504030204" pitchFamily="34" charset="0"/>
              </a:rPr>
              <a:t>3</a:t>
            </a:r>
            <a:endParaRPr lang="en-US" dirty="0">
              <a:solidFill>
                <a:srgbClr val="0033CC"/>
              </a:solidFill>
              <a:latin typeface="Arial Rounded MT Bold" panose="020F0704030504030204" pitchFamily="34" charset="0"/>
            </a:endParaRPr>
          </a:p>
          <a:p>
            <a:pPr marL="0" indent="0" algn="ctr">
              <a:buNone/>
            </a:pPr>
            <a:r>
              <a:rPr lang="fr-FR" sz="3700" dirty="0">
                <a:latin typeface="Arial Rounded MT Bold" panose="020F0704030504030204" pitchFamily="34" charset="0"/>
              </a:rPr>
              <a:t>Se te </a:t>
            </a:r>
            <a:r>
              <a:rPr lang="fr-FR" sz="3700" dirty="0" err="1">
                <a:latin typeface="Arial Rounded MT Bold" panose="020F0704030504030204" pitchFamily="34" charset="0"/>
              </a:rPr>
              <a:t>amou</a:t>
            </a:r>
            <a:r>
              <a:rPr lang="fr-FR" sz="3700" dirty="0">
                <a:latin typeface="Arial Rounded MT Bold" panose="020F0704030504030204" pitchFamily="34" charset="0"/>
              </a:rPr>
              <a:t> li gin pou </a:t>
            </a:r>
            <a:r>
              <a:rPr lang="fr-FR" sz="3700" dirty="0" err="1">
                <a:latin typeface="Arial Rounded MT Bold" panose="020F0704030504030204" pitchFamily="34" charset="0"/>
              </a:rPr>
              <a:t>mouin</a:t>
            </a:r>
            <a:endParaRPr lang="en-US" sz="3700" dirty="0">
              <a:latin typeface="Arial Rounded MT Bold" panose="020F0704030504030204" pitchFamily="34" charset="0"/>
            </a:endParaRPr>
          </a:p>
          <a:p>
            <a:pPr marL="0" indent="0" algn="ctr">
              <a:buNone/>
            </a:pPr>
            <a:r>
              <a:rPr lang="fr-FR" sz="3700" dirty="0">
                <a:latin typeface="Arial Rounded MT Bold" panose="020F0704030504030204" pitchFamily="34" charset="0"/>
              </a:rPr>
              <a:t>Ki </a:t>
            </a:r>
            <a:r>
              <a:rPr lang="fr-FR" sz="3700" dirty="0" err="1">
                <a:latin typeface="Arial Rounded MT Bold" panose="020F0704030504030204" pitchFamily="34" charset="0"/>
              </a:rPr>
              <a:t>fè</a:t>
            </a:r>
            <a:r>
              <a:rPr lang="fr-FR" sz="3700" dirty="0">
                <a:latin typeface="Arial Rounded MT Bold" panose="020F0704030504030204" pitchFamily="34" charset="0"/>
              </a:rPr>
              <a:t>-l </a:t>
            </a:r>
            <a:r>
              <a:rPr lang="fr-FR" sz="3700" dirty="0" err="1">
                <a:latin typeface="Arial Rounded MT Bold" panose="020F0704030504030204" pitchFamily="34" charset="0"/>
              </a:rPr>
              <a:t>soufri</a:t>
            </a:r>
            <a:r>
              <a:rPr lang="fr-FR" sz="3700" dirty="0">
                <a:latin typeface="Arial Rounded MT Bold" panose="020F0704030504030204" pitchFamily="34" charset="0"/>
              </a:rPr>
              <a:t> gnou </a:t>
            </a:r>
            <a:r>
              <a:rPr lang="fr-FR" sz="3700" dirty="0" err="1">
                <a:latin typeface="Arial Rounded MT Bold" panose="020F0704030504030204" pitchFamily="34" charset="0"/>
              </a:rPr>
              <a:t>mò</a:t>
            </a:r>
            <a:r>
              <a:rPr lang="fr-FR" sz="3700" dirty="0">
                <a:latin typeface="Arial Rounded MT Bold" panose="020F0704030504030204" pitchFamily="34" charset="0"/>
              </a:rPr>
              <a:t> </a:t>
            </a:r>
            <a:r>
              <a:rPr lang="fr-FR" sz="3700" dirty="0" err="1">
                <a:latin typeface="Arial Rounded MT Bold" panose="020F0704030504030204" pitchFamily="34" charset="0"/>
              </a:rPr>
              <a:t>onte</a:t>
            </a:r>
            <a:endParaRPr lang="en-US" sz="3700" dirty="0">
              <a:latin typeface="Arial Rounded MT Bold" panose="020F0704030504030204" pitchFamily="34" charset="0"/>
            </a:endParaRPr>
          </a:p>
          <a:p>
            <a:pPr marL="0" indent="0" algn="ctr">
              <a:buNone/>
            </a:pPr>
            <a:r>
              <a:rPr lang="fr-FR" sz="3700" dirty="0">
                <a:latin typeface="Arial Rounded MT Bold" panose="020F0704030504030204" pitchFamily="34" charset="0"/>
              </a:rPr>
              <a:t>Le tout san </a:t>
            </a:r>
            <a:r>
              <a:rPr lang="fr-FR" sz="3700" dirty="0" err="1">
                <a:latin typeface="Arial Rounded MT Bold" panose="020F0704030504030204" pitchFamily="34" charset="0"/>
              </a:rPr>
              <a:t>kò</a:t>
            </a:r>
            <a:r>
              <a:rPr lang="fr-FR" sz="3700" dirty="0">
                <a:latin typeface="Arial Rounded MT Bold" panose="020F0704030504030204" pitchFamily="34" charset="0"/>
              </a:rPr>
              <a:t> Li te </a:t>
            </a:r>
            <a:r>
              <a:rPr lang="fr-FR" sz="3700" dirty="0" err="1">
                <a:latin typeface="Arial Rounded MT Bold" panose="020F0704030504030204" pitchFamily="34" charset="0"/>
              </a:rPr>
              <a:t>koule</a:t>
            </a:r>
            <a:endParaRPr lang="en-US" sz="3700" dirty="0">
              <a:latin typeface="Arial Rounded MT Bold" panose="020F0704030504030204" pitchFamily="34" charset="0"/>
            </a:endParaRPr>
          </a:p>
          <a:p>
            <a:pPr marL="0" indent="0" algn="ctr">
              <a:buNone/>
            </a:pPr>
            <a:r>
              <a:rPr lang="fr-FR" sz="3700" dirty="0">
                <a:latin typeface="Arial Rounded MT Bold" panose="020F0704030504030204" pitchFamily="34" charset="0"/>
              </a:rPr>
              <a:t>Li </a:t>
            </a:r>
            <a:r>
              <a:rPr lang="fr-FR" sz="3700" dirty="0" err="1">
                <a:latin typeface="Arial Rounded MT Bold" panose="020F0704030504030204" pitchFamily="34" charset="0"/>
              </a:rPr>
              <a:t>sove</a:t>
            </a:r>
            <a:r>
              <a:rPr lang="fr-FR" sz="3700" dirty="0">
                <a:latin typeface="Arial Rounded MT Bold" panose="020F0704030504030204" pitchFamily="34" charset="0"/>
              </a:rPr>
              <a:t> </a:t>
            </a:r>
            <a:r>
              <a:rPr lang="fr-FR" sz="3700" dirty="0" err="1">
                <a:latin typeface="Arial Rounded MT Bold" panose="020F0704030504030204" pitchFamily="34" charset="0"/>
              </a:rPr>
              <a:t>mouin</a:t>
            </a:r>
            <a:r>
              <a:rPr lang="fr-FR" sz="3700" dirty="0">
                <a:latin typeface="Arial Rounded MT Bold" panose="020F0704030504030204" pitchFamily="34" charset="0"/>
              </a:rPr>
              <a:t> </a:t>
            </a:r>
            <a:r>
              <a:rPr lang="fr-FR" sz="3700" dirty="0" err="1">
                <a:latin typeface="Arial Rounded MT Bold" panose="020F0704030504030204" pitchFamily="34" charset="0"/>
              </a:rPr>
              <a:t>Konbiin</a:t>
            </a:r>
            <a:r>
              <a:rPr lang="fr-FR" sz="3700" dirty="0">
                <a:latin typeface="Arial Rounded MT Bold" panose="020F0704030504030204" pitchFamily="34" charset="0"/>
              </a:rPr>
              <a:t> </a:t>
            </a:r>
            <a:r>
              <a:rPr lang="fr-FR" sz="3700" dirty="0" err="1">
                <a:latin typeface="Arial Rounded MT Bold" panose="020F0704030504030204" pitchFamily="34" charset="0"/>
              </a:rPr>
              <a:t>mouin</a:t>
            </a:r>
            <a:r>
              <a:rPr lang="fr-FR" sz="3700" dirty="0">
                <a:latin typeface="Arial Rounded MT Bold" panose="020F0704030504030204" pitchFamily="34" charset="0"/>
              </a:rPr>
              <a:t> doue!</a:t>
            </a:r>
            <a:endParaRPr lang="en-US" sz="3700" dirty="0">
              <a:latin typeface="Arial Rounded MT Bold" panose="020F0704030504030204" pitchFamily="34" charset="0"/>
            </a:endParaRPr>
          </a:p>
          <a:p>
            <a:pPr marL="0" indent="0" algn="ctr">
              <a:buNone/>
            </a:pPr>
            <a:r>
              <a:rPr lang="fr-FR" sz="3700" dirty="0">
                <a:solidFill>
                  <a:srgbClr val="0033CC"/>
                </a:solidFill>
                <a:latin typeface="Arial Rounded MT Bold" panose="020F0704030504030204" pitchFamily="34" charset="0"/>
              </a:rPr>
              <a:t>Ke:</a:t>
            </a:r>
            <a:endParaRPr lang="en-US" sz="3700" dirty="0">
              <a:solidFill>
                <a:srgbClr val="0033CC"/>
              </a:solidFill>
              <a:latin typeface="Arial Rounded MT Bold" panose="020F0704030504030204" pitchFamily="34" charset="0"/>
            </a:endParaRPr>
          </a:p>
          <a:p>
            <a:pPr marL="0" indent="0" algn="ctr">
              <a:buNone/>
            </a:pPr>
            <a:r>
              <a:rPr lang="fr-FR" sz="3700" dirty="0" err="1">
                <a:solidFill>
                  <a:srgbClr val="C00000"/>
                </a:solidFill>
                <a:latin typeface="Arial Rounded MT Bold" panose="020F0704030504030204" pitchFamily="34" charset="0"/>
              </a:rPr>
              <a:t>Konbiin</a:t>
            </a:r>
            <a:r>
              <a:rPr lang="fr-FR" sz="3700" dirty="0">
                <a:solidFill>
                  <a:srgbClr val="C00000"/>
                </a:solidFill>
                <a:latin typeface="Arial Rounded MT Bold" panose="020F0704030504030204" pitchFamily="34" charset="0"/>
              </a:rPr>
              <a:t> </a:t>
            </a:r>
            <a:r>
              <a:rPr lang="fr-FR" sz="3700" dirty="0" err="1">
                <a:solidFill>
                  <a:srgbClr val="C00000"/>
                </a:solidFill>
                <a:latin typeface="Arial Rounded MT Bold" panose="020F0704030504030204" pitchFamily="34" charset="0"/>
              </a:rPr>
              <a:t>mouin</a:t>
            </a:r>
            <a:r>
              <a:rPr lang="fr-FR" sz="3700" dirty="0">
                <a:solidFill>
                  <a:srgbClr val="C00000"/>
                </a:solidFill>
                <a:latin typeface="Arial Rounded MT Bold" panose="020F0704030504030204" pitchFamily="34" charset="0"/>
              </a:rPr>
              <a:t> doue </a:t>
            </a:r>
            <a:r>
              <a:rPr lang="fr-FR" sz="3700" dirty="0" err="1">
                <a:solidFill>
                  <a:srgbClr val="C00000"/>
                </a:solidFill>
                <a:latin typeface="Arial Rounded MT Bold" panose="020F0704030504030204" pitchFamily="34" charset="0"/>
              </a:rPr>
              <a:t>lamou</a:t>
            </a:r>
            <a:r>
              <a:rPr lang="fr-FR" sz="3700" dirty="0">
                <a:solidFill>
                  <a:srgbClr val="C00000"/>
                </a:solidFill>
                <a:latin typeface="Arial Rounded MT Bold" panose="020F0704030504030204" pitchFamily="34" charset="0"/>
              </a:rPr>
              <a:t> san fin?</a:t>
            </a:r>
            <a:endParaRPr lang="en-US" sz="3700" dirty="0">
              <a:solidFill>
                <a:srgbClr val="C00000"/>
              </a:solidFill>
              <a:latin typeface="Arial Rounded MT Bold" panose="020F0704030504030204" pitchFamily="34" charset="0"/>
            </a:endParaRPr>
          </a:p>
          <a:p>
            <a:pPr marL="0" indent="0" algn="ctr">
              <a:buNone/>
            </a:pPr>
            <a:r>
              <a:rPr lang="fr-FR" sz="3700" dirty="0" err="1">
                <a:solidFill>
                  <a:srgbClr val="C00000"/>
                </a:solidFill>
                <a:latin typeface="Arial Rounded MT Bold" panose="020F0704030504030204" pitchFamily="34" charset="0"/>
              </a:rPr>
              <a:t>Konbiin</a:t>
            </a:r>
            <a:r>
              <a:rPr lang="fr-FR" sz="3700" dirty="0">
                <a:solidFill>
                  <a:srgbClr val="C00000"/>
                </a:solidFill>
                <a:latin typeface="Arial Rounded MT Bold" panose="020F0704030504030204" pitchFamily="34" charset="0"/>
              </a:rPr>
              <a:t> </a:t>
            </a:r>
            <a:r>
              <a:rPr lang="fr-FR" sz="3700" dirty="0" err="1">
                <a:solidFill>
                  <a:srgbClr val="C00000"/>
                </a:solidFill>
                <a:latin typeface="Arial Rounded MT Bold" panose="020F0704030504030204" pitchFamily="34" charset="0"/>
              </a:rPr>
              <a:t>mouin</a:t>
            </a:r>
            <a:r>
              <a:rPr lang="fr-FR" sz="3700" dirty="0">
                <a:solidFill>
                  <a:srgbClr val="C00000"/>
                </a:solidFill>
                <a:latin typeface="Arial Rounded MT Bold" panose="020F0704030504030204" pitchFamily="34" charset="0"/>
              </a:rPr>
              <a:t> doue ka </a:t>
            </a:r>
            <a:r>
              <a:rPr lang="fr-FR" sz="3700" dirty="0" err="1">
                <a:solidFill>
                  <a:srgbClr val="C00000"/>
                </a:solidFill>
                <a:latin typeface="Arial Rounded MT Bold" panose="020F0704030504030204" pitchFamily="34" charset="0"/>
              </a:rPr>
              <a:t>kris</a:t>
            </a:r>
            <a:r>
              <a:rPr lang="fr-FR" sz="3700" dirty="0">
                <a:solidFill>
                  <a:srgbClr val="C00000"/>
                </a:solidFill>
                <a:latin typeface="Arial Rounded MT Bold" panose="020F0704030504030204" pitchFamily="34" charset="0"/>
              </a:rPr>
              <a:t> pou </a:t>
            </a:r>
            <a:r>
              <a:rPr lang="fr-FR" sz="3700" dirty="0" err="1">
                <a:solidFill>
                  <a:srgbClr val="C00000"/>
                </a:solidFill>
                <a:latin typeface="Arial Rounded MT Bold" panose="020F0704030504030204" pitchFamily="34" charset="0"/>
              </a:rPr>
              <a:t>mouin</a:t>
            </a:r>
            <a:endParaRPr lang="en-US" sz="3700" dirty="0">
              <a:solidFill>
                <a:srgbClr val="C00000"/>
              </a:solidFill>
              <a:latin typeface="Arial Rounded MT Bold" panose="020F0704030504030204" pitchFamily="34" charset="0"/>
            </a:endParaRPr>
          </a:p>
          <a:p>
            <a:pPr marL="0" indent="0" algn="ctr">
              <a:buNone/>
            </a:pPr>
            <a:r>
              <a:rPr lang="fr-FR" sz="3700" dirty="0" err="1">
                <a:solidFill>
                  <a:srgbClr val="C00000"/>
                </a:solidFill>
                <a:latin typeface="Arial Rounded MT Bold" panose="020F0704030504030204" pitchFamily="34" charset="0"/>
              </a:rPr>
              <a:t>Mouin</a:t>
            </a:r>
            <a:r>
              <a:rPr lang="fr-FR" sz="3700" dirty="0">
                <a:solidFill>
                  <a:srgbClr val="C00000"/>
                </a:solidFill>
                <a:latin typeface="Arial Rounded MT Bold" panose="020F0704030504030204" pitchFamily="34" charset="0"/>
              </a:rPr>
              <a:t> </a:t>
            </a:r>
            <a:r>
              <a:rPr lang="fr-FR" sz="3700" dirty="0" err="1">
                <a:solidFill>
                  <a:srgbClr val="C00000"/>
                </a:solidFill>
                <a:latin typeface="Arial Rounded MT Bold" panose="020F0704030504030204" pitchFamily="34" charset="0"/>
              </a:rPr>
              <a:t>Konnin</a:t>
            </a:r>
            <a:r>
              <a:rPr lang="fr-FR" sz="3700" dirty="0">
                <a:solidFill>
                  <a:srgbClr val="C00000"/>
                </a:solidFill>
                <a:latin typeface="Arial Rounded MT Bold" panose="020F0704030504030204" pitchFamily="34" charset="0"/>
              </a:rPr>
              <a:t> sa li </a:t>
            </a:r>
            <a:r>
              <a:rPr lang="fr-FR" sz="3700" dirty="0" err="1">
                <a:solidFill>
                  <a:srgbClr val="C00000"/>
                </a:solidFill>
                <a:latin typeface="Arial Rounded MT Bold" panose="020F0704030504030204" pitchFamily="34" charset="0"/>
              </a:rPr>
              <a:t>fè</a:t>
            </a:r>
            <a:r>
              <a:rPr lang="fr-FR" sz="3700" dirty="0">
                <a:solidFill>
                  <a:srgbClr val="C00000"/>
                </a:solidFill>
                <a:latin typeface="Arial Rounded MT Bold" panose="020F0704030504030204" pitchFamily="34" charset="0"/>
              </a:rPr>
              <a:t> pou </a:t>
            </a:r>
            <a:r>
              <a:rPr lang="fr-FR" sz="3700" dirty="0" err="1">
                <a:solidFill>
                  <a:srgbClr val="C00000"/>
                </a:solidFill>
                <a:latin typeface="Arial Rounded MT Bold" panose="020F0704030504030204" pitchFamily="34" charset="0"/>
              </a:rPr>
              <a:t>mouin</a:t>
            </a:r>
            <a:endParaRPr lang="en-US" sz="3700" dirty="0">
              <a:solidFill>
                <a:srgbClr val="C00000"/>
              </a:solidFill>
              <a:latin typeface="Arial Rounded MT Bold" panose="020F0704030504030204" pitchFamily="34" charset="0"/>
            </a:endParaRPr>
          </a:p>
          <a:p>
            <a:pPr marL="0" indent="0" algn="ctr">
              <a:buNone/>
            </a:pPr>
            <a:r>
              <a:rPr lang="fr-FR" sz="3700" dirty="0" err="1">
                <a:solidFill>
                  <a:srgbClr val="C00000"/>
                </a:solidFill>
                <a:latin typeface="Arial Rounded MT Bold" panose="020F0704030504030204" pitchFamily="34" charset="0"/>
              </a:rPr>
              <a:t>Mouin</a:t>
            </a:r>
            <a:r>
              <a:rPr lang="fr-FR" sz="3700" dirty="0">
                <a:solidFill>
                  <a:srgbClr val="C00000"/>
                </a:solidFill>
                <a:latin typeface="Arial Rounded MT Bold" panose="020F0704030504030204" pitchFamily="34" charset="0"/>
              </a:rPr>
              <a:t> </a:t>
            </a:r>
            <a:r>
              <a:rPr lang="fr-FR" sz="3700" dirty="0" err="1">
                <a:solidFill>
                  <a:srgbClr val="C00000"/>
                </a:solidFill>
                <a:latin typeface="Arial Rounded MT Bold" panose="020F0704030504030204" pitchFamily="34" charset="0"/>
              </a:rPr>
              <a:t>pa</a:t>
            </a:r>
            <a:r>
              <a:rPr lang="fr-FR" sz="3700" dirty="0">
                <a:solidFill>
                  <a:srgbClr val="C00000"/>
                </a:solidFill>
                <a:latin typeface="Arial Rounded MT Bold" panose="020F0704030504030204" pitchFamily="34" charset="0"/>
              </a:rPr>
              <a:t> ka di </a:t>
            </a:r>
            <a:r>
              <a:rPr lang="fr-FR" sz="3700" dirty="0" err="1">
                <a:solidFill>
                  <a:srgbClr val="C00000"/>
                </a:solidFill>
                <a:latin typeface="Arial Rounded MT Bold" panose="020F0704030504030204" pitchFamily="34" charset="0"/>
              </a:rPr>
              <a:t>konbiin</a:t>
            </a:r>
            <a:r>
              <a:rPr lang="fr-FR" sz="3700" dirty="0">
                <a:solidFill>
                  <a:srgbClr val="C00000"/>
                </a:solidFill>
                <a:latin typeface="Arial Rounded MT Bold" panose="020F0704030504030204" pitchFamily="34" charset="0"/>
              </a:rPr>
              <a:t> </a:t>
            </a:r>
            <a:r>
              <a:rPr lang="fr-FR" sz="3700" dirty="0" err="1">
                <a:solidFill>
                  <a:srgbClr val="C00000"/>
                </a:solidFill>
                <a:latin typeface="Arial Rounded MT Bold" panose="020F0704030504030204" pitchFamily="34" charset="0"/>
              </a:rPr>
              <a:t>mouin</a:t>
            </a:r>
            <a:r>
              <a:rPr lang="fr-FR" sz="3700" dirty="0">
                <a:solidFill>
                  <a:srgbClr val="C00000"/>
                </a:solidFill>
                <a:latin typeface="Arial Rounded MT Bold" panose="020F0704030504030204" pitchFamily="34" charset="0"/>
              </a:rPr>
              <a:t> doue.</a:t>
            </a:r>
            <a:endParaRPr lang="en-US" sz="37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237146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4B266-AD88-3BB8-E9D3-AA4714B849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9EF463-E096-5DA2-DACA-B0E0ABA8D84B}"/>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0" scaled="1"/>
            <a:tileRect/>
          </a:gradFill>
        </p:spPr>
        <p:txBody>
          <a:bodyPr>
            <a:normAutofit fontScale="92500"/>
          </a:bodyPr>
          <a:lstStyle/>
          <a:p>
            <a:pPr marL="0" indent="0" algn="ctr">
              <a:buNone/>
            </a:pPr>
            <a:r>
              <a:rPr lang="fr-FR" dirty="0">
                <a:solidFill>
                  <a:srgbClr val="0033CC"/>
                </a:solidFill>
                <a:latin typeface="Arial Rounded MT Bold" panose="020F0704030504030204" pitchFamily="34" charset="0"/>
              </a:rPr>
              <a:t>4</a:t>
            </a:r>
            <a:endParaRPr lang="en-US" dirty="0">
              <a:solidFill>
                <a:srgbClr val="0033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m-a rive nan </a:t>
            </a:r>
            <a:r>
              <a:rPr lang="fr-FR" sz="4000" dirty="0" err="1">
                <a:latin typeface="Arial Rounded MT Bold" panose="020F0704030504030204" pitchFamily="34" charset="0"/>
              </a:rPr>
              <a:t>sièl</a:t>
            </a:r>
            <a:r>
              <a:rPr lang="fr-FR" sz="4000" dirty="0">
                <a:latin typeface="Arial Rounded MT Bold" panose="020F0704030504030204" pitchFamily="34" charset="0"/>
              </a:rPr>
              <a:t> la </a:t>
            </a:r>
            <a:r>
              <a:rPr lang="fr-FR" sz="4000" dirty="0" err="1">
                <a:latin typeface="Arial Rounded MT Bold" panose="020F0704030504030204" pitchFamily="34" charset="0"/>
              </a:rPr>
              <a:t>tou</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Rete</a:t>
            </a:r>
            <a:r>
              <a:rPr lang="fr-FR" sz="4000" dirty="0">
                <a:latin typeface="Arial Rounded MT Bold" panose="020F0704030504030204" pitchFamily="34" charset="0"/>
              </a:rPr>
              <a:t> </a:t>
            </a:r>
            <a:r>
              <a:rPr lang="fr-FR" sz="4000" dirty="0" err="1">
                <a:latin typeface="Arial Rounded MT Bold" panose="020F0704030504030204" pitchFamily="34" charset="0"/>
              </a:rPr>
              <a:t>avèk</a:t>
            </a:r>
            <a:r>
              <a:rPr lang="fr-FR" sz="4000" dirty="0">
                <a:latin typeface="Arial Rounded MT Bold" panose="020F0704030504030204" pitchFamily="34" charset="0"/>
              </a:rPr>
              <a:t> li pou </a:t>
            </a:r>
            <a:r>
              <a:rPr lang="fr-FR" sz="4000" dirty="0" err="1">
                <a:latin typeface="Arial Rounded MT Bold" panose="020F0704030504030204" pitchFamily="34" charset="0"/>
              </a:rPr>
              <a:t>toujou</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met pale di mil </a:t>
            </a:r>
            <a:r>
              <a:rPr lang="fr-FR" sz="4000" dirty="0" err="1">
                <a:latin typeface="Arial Rounded MT Bold" panose="020F0704030504030204" pitchFamily="34" charset="0"/>
              </a:rPr>
              <a:t>anne</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pap </a:t>
            </a:r>
            <a:r>
              <a:rPr lang="fr-FR" sz="4000" dirty="0" err="1">
                <a:latin typeface="Arial Rounded MT Bold" panose="020F0704030504030204" pitchFamily="34" charset="0"/>
              </a:rPr>
              <a:t>fi-n</a:t>
            </a:r>
            <a:r>
              <a:rPr lang="fr-FR" sz="4000" dirty="0">
                <a:latin typeface="Arial Rounded MT Bold" panose="020F0704030504030204" pitchFamily="34" charset="0"/>
              </a:rPr>
              <a:t> di </a:t>
            </a:r>
            <a:r>
              <a:rPr lang="fr-FR" sz="4000" dirty="0" err="1">
                <a:latin typeface="Arial Rounded MT Bold" panose="020F0704030504030204" pitchFamily="34" charset="0"/>
              </a:rPr>
              <a:t>konbiin</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doue.</a:t>
            </a:r>
          </a:p>
          <a:p>
            <a:pPr marL="0" indent="0" algn="ctr">
              <a:buNone/>
            </a:pPr>
            <a:r>
              <a:rPr lang="fr-FR" sz="4000" dirty="0">
                <a:solidFill>
                  <a:srgbClr val="0033CC"/>
                </a:solidFill>
                <a:latin typeface="Arial Rounded MT Bold" panose="020F0704030504030204" pitchFamily="34" charset="0"/>
              </a:rPr>
              <a:t>Ke:</a:t>
            </a:r>
            <a:endParaRPr lang="en-US" sz="4000" dirty="0">
              <a:solidFill>
                <a:srgbClr val="0033CC"/>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 </a:t>
            </a:r>
            <a:r>
              <a:rPr lang="fr-FR" sz="4000" dirty="0" err="1">
                <a:solidFill>
                  <a:srgbClr val="C00000"/>
                </a:solidFill>
                <a:latin typeface="Arial Rounded MT Bold" panose="020F0704030504030204" pitchFamily="34" charset="0"/>
              </a:rPr>
              <a:t>lamou</a:t>
            </a:r>
            <a:r>
              <a:rPr lang="fr-FR" sz="4000" dirty="0">
                <a:solidFill>
                  <a:srgbClr val="C00000"/>
                </a:solidFill>
                <a:latin typeface="Arial Rounded MT Bold" panose="020F0704030504030204" pitchFamily="34" charset="0"/>
              </a:rPr>
              <a:t> san fin?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 ka </a:t>
            </a:r>
            <a:r>
              <a:rPr lang="fr-FR" sz="4000" dirty="0" err="1">
                <a:solidFill>
                  <a:srgbClr val="C00000"/>
                </a:solidFill>
                <a:latin typeface="Arial Rounded MT Bold" panose="020F0704030504030204" pitchFamily="34" charset="0"/>
              </a:rPr>
              <a:t>kris</a:t>
            </a:r>
            <a:r>
              <a:rPr lang="fr-FR" sz="4000" dirty="0">
                <a:solidFill>
                  <a:srgbClr val="C00000"/>
                </a:solidFill>
                <a:latin typeface="Arial Rounded MT Bold" panose="020F0704030504030204" pitchFamily="34" charset="0"/>
              </a:rPr>
              <a:t> pou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Konnin</a:t>
            </a:r>
            <a:r>
              <a:rPr lang="fr-FR" sz="4000" dirty="0">
                <a:solidFill>
                  <a:srgbClr val="C00000"/>
                </a:solidFill>
                <a:latin typeface="Arial Rounded MT Bold" panose="020F0704030504030204" pitchFamily="34" charset="0"/>
              </a:rPr>
              <a:t> sa li </a:t>
            </a:r>
            <a:r>
              <a:rPr lang="fr-FR" sz="4000" dirty="0" err="1">
                <a:solidFill>
                  <a:srgbClr val="C00000"/>
                </a:solidFill>
                <a:latin typeface="Arial Rounded MT Bold" panose="020F0704030504030204" pitchFamily="34" charset="0"/>
              </a:rPr>
              <a:t>fè</a:t>
            </a:r>
            <a:r>
              <a:rPr lang="fr-FR" sz="4000" dirty="0">
                <a:solidFill>
                  <a:srgbClr val="C00000"/>
                </a:solidFill>
                <a:latin typeface="Arial Rounded MT Bold" panose="020F0704030504030204" pitchFamily="34" charset="0"/>
              </a:rPr>
              <a:t> pou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pa</a:t>
            </a:r>
            <a:r>
              <a:rPr lang="fr-FR" sz="4000" dirty="0">
                <a:solidFill>
                  <a:srgbClr val="C00000"/>
                </a:solidFill>
                <a:latin typeface="Arial Rounded MT Bold" panose="020F0704030504030204" pitchFamily="34" charset="0"/>
              </a:rPr>
              <a:t> ka di </a:t>
            </a:r>
            <a:r>
              <a:rPr lang="fr-FR" sz="4000" dirty="0" err="1">
                <a:solidFill>
                  <a:srgbClr val="C00000"/>
                </a:solidFill>
                <a:latin typeface="Arial Rounded MT Bold" panose="020F0704030504030204" pitchFamily="34" charset="0"/>
              </a:rPr>
              <a:t>konbiin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doue.</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78475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DE LOUANGE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15108-BBE5-3608-5487-A2D4CA7947C1}"/>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11D3A9A3-6BFF-F49E-DFAC-1985BE0EA9F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3EE39FC6-FBD4-B94A-783F-28011C7F1345}"/>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0000CC"/>
                </a:solidFill>
                <a:latin typeface="Arial Rounded MT Bold" panose="020F0704030504030204" pitchFamily="34" charset="0"/>
              </a:rPr>
              <a:t>LECTURE:SOM 81</a:t>
            </a:r>
            <a:endParaRPr lang="en-US" sz="4000" dirty="0">
              <a:latin typeface="Arial Rounded MT Bold" panose="020F0704030504030204" pitchFamily="34" charset="0"/>
            </a:endParaRPr>
          </a:p>
          <a:p>
            <a:pPr algn="just"/>
            <a:r>
              <a:rPr lang="en-US" sz="4000" b="1" dirty="0">
                <a:latin typeface="Arial Rounded MT Bold" panose="020F0704030504030204" pitchFamily="34" charset="0"/>
              </a:rPr>
              <a:t>1 </a:t>
            </a:r>
            <a:r>
              <a:rPr lang="en-US" sz="4000" dirty="0">
                <a:latin typeface="Arial Rounded MT Bold" panose="020F0704030504030204" pitchFamily="34" charset="0"/>
              </a:rPr>
              <a:t>Pou </a:t>
            </a:r>
            <a:r>
              <a:rPr lang="en-US" sz="4000" dirty="0" err="1">
                <a:latin typeface="Arial Rounded MT Bold" panose="020F0704030504030204" pitchFamily="34" charset="0"/>
              </a:rPr>
              <a:t>chèf</a:t>
            </a:r>
            <a:r>
              <a:rPr lang="en-US" sz="4000" dirty="0">
                <a:latin typeface="Arial Rounded MT Bold" panose="020F0704030504030204" pitchFamily="34" charset="0"/>
              </a:rPr>
              <a:t> </a:t>
            </a:r>
            <a:r>
              <a:rPr lang="en-US" sz="4000" dirty="0" err="1">
                <a:latin typeface="Arial Rounded MT Bold" panose="020F0704030504030204" pitchFamily="34" charset="0"/>
              </a:rPr>
              <a:t>sanba</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Se sou </a:t>
            </a:r>
            <a:r>
              <a:rPr lang="en-US" sz="4000" dirty="0" err="1">
                <a:latin typeface="Arial Rounded MT Bold" panose="020F0704030504030204" pitchFamily="34" charset="0"/>
              </a:rPr>
              <a:t>lè</a:t>
            </a:r>
            <a:r>
              <a:rPr lang="en-US" sz="4000" dirty="0">
                <a:latin typeface="Arial Rounded MT Bold" panose="020F0704030504030204" pitchFamily="34" charset="0"/>
              </a:rPr>
              <a:t> </a:t>
            </a:r>
            <a:r>
              <a:rPr lang="en-US" sz="4000" dirty="0" err="1">
                <a:latin typeface="Arial Rounded MT Bold" panose="020F0704030504030204" pitchFamily="34" charset="0"/>
              </a:rPr>
              <a:t>chante</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chante</a:t>
            </a:r>
            <a:r>
              <a:rPr lang="en-US" sz="4000" dirty="0">
                <a:latin typeface="Arial Rounded MT Bold" panose="020F0704030504030204" pitchFamily="34" charset="0"/>
              </a:rPr>
              <a:t> </a:t>
            </a:r>
            <a:r>
              <a:rPr lang="en-US" sz="4000" dirty="0" err="1">
                <a:latin typeface="Arial Rounded MT Bold" panose="020F0704030504030204" pitchFamily="34" charset="0"/>
              </a:rPr>
              <a:t>lè</a:t>
            </a:r>
            <a:r>
              <a:rPr lang="en-US" sz="4000" dirty="0">
                <a:latin typeface="Arial Rounded MT Bold" panose="020F0704030504030204" pitchFamily="34" charset="0"/>
              </a:rPr>
              <a:t> </a:t>
            </a:r>
            <a:r>
              <a:rPr lang="en-US" sz="4000" dirty="0" err="1">
                <a:latin typeface="Arial Rounded MT Bold" panose="020F0704030504030204" pitchFamily="34" charset="0"/>
              </a:rPr>
              <a:t>y'ap</a:t>
            </a:r>
            <a:r>
              <a:rPr lang="en-US" sz="4000" dirty="0">
                <a:latin typeface="Arial Rounded MT Bold" panose="020F0704030504030204" pitchFamily="34" charset="0"/>
              </a:rPr>
              <a:t> </a:t>
            </a:r>
            <a:r>
              <a:rPr lang="en-US" sz="4000" dirty="0" err="1">
                <a:latin typeface="Arial Rounded MT Bold" panose="020F0704030504030204" pitchFamily="34" charset="0"/>
              </a:rPr>
              <a:t>kraze</a:t>
            </a:r>
            <a:r>
              <a:rPr lang="en-US" sz="4000" dirty="0">
                <a:latin typeface="Arial Rounded MT Bold" panose="020F0704030504030204" pitchFamily="34" charset="0"/>
              </a:rPr>
              <a:t> </a:t>
            </a:r>
            <a:r>
              <a:rPr lang="en-US" sz="4000" dirty="0" err="1">
                <a:latin typeface="Arial Rounded MT Bold" panose="020F0704030504030204" pitchFamily="34" charset="0"/>
              </a:rPr>
              <a:t>rezen</a:t>
            </a:r>
            <a:r>
              <a:rPr lang="en-US" sz="4000" dirty="0">
                <a:latin typeface="Arial Rounded MT Bold" panose="020F0704030504030204" pitchFamily="34" charset="0"/>
              </a:rPr>
              <a:t>. Se yon </a:t>
            </a:r>
            <a:r>
              <a:rPr lang="en-US" sz="4000" dirty="0" err="1">
                <a:latin typeface="Arial Rounded MT Bold" panose="020F0704030504030204" pitchFamily="34" charset="0"/>
              </a:rPr>
              <a:t>sòm</a:t>
            </a:r>
            <a:r>
              <a:rPr lang="en-US" sz="4000" dirty="0">
                <a:latin typeface="Arial Rounded MT Bold" panose="020F0704030504030204" pitchFamily="34" charset="0"/>
              </a:rPr>
              <a:t> Asaf. </a:t>
            </a:r>
          </a:p>
          <a:p>
            <a:pPr algn="just"/>
            <a:r>
              <a:rPr lang="en-US" sz="4000" dirty="0">
                <a:solidFill>
                  <a:srgbClr val="0033CC"/>
                </a:solidFill>
                <a:latin typeface="Arial Rounded MT Bold" panose="020F0704030504030204" pitchFamily="34" charset="0"/>
              </a:rPr>
              <a:t>2 Chante </a:t>
            </a:r>
            <a:r>
              <a:rPr lang="en-US" sz="4000" dirty="0" err="1">
                <a:solidFill>
                  <a:srgbClr val="0033CC"/>
                </a:solidFill>
                <a:latin typeface="Arial Rounded MT Bold" panose="020F0704030504030204" pitchFamily="34" charset="0"/>
              </a:rPr>
              <a:t>ak</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kè</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kontan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pou</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Bondye</a:t>
            </a:r>
            <a:r>
              <a:rPr lang="en-US" sz="4000" dirty="0">
                <a:solidFill>
                  <a:srgbClr val="0033CC"/>
                </a:solidFill>
                <a:latin typeface="Arial Rounded MT Bold" panose="020F0704030504030204" pitchFamily="34" charset="0"/>
              </a:rPr>
              <a:t> ki tout </a:t>
            </a:r>
            <a:r>
              <a:rPr lang="en-US" sz="4000" dirty="0" err="1">
                <a:solidFill>
                  <a:srgbClr val="0033CC"/>
                </a:solidFill>
                <a:latin typeface="Arial Rounded MT Bold" panose="020F0704030504030204" pitchFamily="34" charset="0"/>
              </a:rPr>
              <a:t>defans</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Fè</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fèt</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pou</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Bondye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Jakòb</a:t>
            </a:r>
            <a:r>
              <a:rPr lang="en-US" sz="4000" dirty="0">
                <a:solidFill>
                  <a:srgbClr val="0033CC"/>
                </a:solidFill>
                <a:latin typeface="Arial Rounded MT Bold" panose="020F0704030504030204" pitchFamily="34" charset="0"/>
              </a:rPr>
              <a:t> la!</a:t>
            </a:r>
          </a:p>
          <a:p>
            <a:pPr algn="just"/>
            <a:r>
              <a:rPr lang="en-US" sz="4000" b="1" baseline="30000" dirty="0">
                <a:latin typeface="Arial Rounded MT Bold" panose="020F0704030504030204" pitchFamily="34" charset="0"/>
              </a:rPr>
              <a:t>3 </a:t>
            </a:r>
            <a:r>
              <a:rPr lang="en-US" sz="4000" dirty="0" err="1">
                <a:latin typeface="Arial Rounded MT Bold" panose="020F0704030504030204" pitchFamily="34" charset="0"/>
              </a:rPr>
              <a:t>Konmanse</a:t>
            </a:r>
            <a:r>
              <a:rPr lang="en-US" sz="4000" dirty="0">
                <a:latin typeface="Arial Rounded MT Bold" panose="020F0704030504030204" pitchFamily="34" charset="0"/>
              </a:rPr>
              <a:t> </a:t>
            </a:r>
            <a:r>
              <a:rPr lang="en-US" sz="4000" dirty="0" err="1">
                <a:latin typeface="Arial Rounded MT Bold" panose="020F0704030504030204" pitchFamily="34" charset="0"/>
              </a:rPr>
              <a:t>chante</a:t>
            </a:r>
            <a:r>
              <a:rPr lang="en-US" sz="4000" dirty="0">
                <a:latin typeface="Arial Rounded MT Bold" panose="020F0704030504030204" pitchFamily="34" charset="0"/>
              </a:rPr>
              <a:t> a. Bat </a:t>
            </a:r>
            <a:r>
              <a:rPr lang="en-US" sz="4000" dirty="0" err="1">
                <a:latin typeface="Arial Rounded MT Bold" panose="020F0704030504030204" pitchFamily="34" charset="0"/>
              </a:rPr>
              <a:t>tanbouren</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Jwe</a:t>
            </a:r>
            <a:r>
              <a:rPr lang="en-US" sz="4000" dirty="0">
                <a:latin typeface="Arial Rounded MT Bold" panose="020F0704030504030204" pitchFamily="34" charset="0"/>
              </a:rPr>
              <a:t> </a:t>
            </a:r>
            <a:r>
              <a:rPr lang="en-US" sz="4000" dirty="0" err="1">
                <a:latin typeface="Arial Rounded MT Bold" panose="020F0704030504030204" pitchFamily="34" charset="0"/>
              </a:rPr>
              <a:t>bèl</a:t>
            </a:r>
            <a:r>
              <a:rPr lang="en-US" sz="4000" dirty="0">
                <a:latin typeface="Arial Rounded MT Bold" panose="020F0704030504030204" pitchFamily="34" charset="0"/>
              </a:rPr>
              <a:t> </a:t>
            </a:r>
            <a:r>
              <a:rPr lang="en-US" sz="4000" dirty="0" err="1">
                <a:latin typeface="Arial Rounded MT Bold" panose="020F0704030504030204" pitchFamily="34" charset="0"/>
              </a:rPr>
              <a:t>mizik</a:t>
            </a:r>
            <a:r>
              <a:rPr lang="en-US" sz="4000" dirty="0">
                <a:latin typeface="Arial Rounded MT Bold" panose="020F0704030504030204" pitchFamily="34" charset="0"/>
              </a:rPr>
              <a:t> sou </a:t>
            </a:r>
            <a:r>
              <a:rPr lang="en-US" sz="4000" dirty="0" err="1">
                <a:latin typeface="Arial Rounded MT Bold" panose="020F0704030504030204" pitchFamily="34" charset="0"/>
              </a:rPr>
              <a:t>gita</a:t>
            </a:r>
            <a:r>
              <a:rPr lang="en-US" sz="4000" dirty="0">
                <a:latin typeface="Arial Rounded MT Bold" panose="020F0704030504030204" pitchFamily="34" charset="0"/>
              </a:rPr>
              <a:t> </a:t>
            </a:r>
            <a:r>
              <a:rPr lang="en-US" sz="4000" dirty="0" err="1">
                <a:latin typeface="Arial Rounded MT Bold" panose="020F0704030504030204" pitchFamily="34" charset="0"/>
              </a:rPr>
              <a:t>ak</a:t>
            </a:r>
            <a:r>
              <a:rPr lang="en-US" sz="4000" dirty="0">
                <a:latin typeface="Arial Rounded MT Bold" panose="020F0704030504030204" pitchFamily="34" charset="0"/>
              </a:rPr>
              <a:t> </a:t>
            </a:r>
            <a:r>
              <a:rPr lang="en-US" sz="4000" dirty="0" err="1">
                <a:latin typeface="Arial Rounded MT Bold" panose="020F0704030504030204" pitchFamily="34" charset="0"/>
              </a:rPr>
              <a:t>bandjo</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a:t>
            </a:r>
          </a:p>
        </p:txBody>
      </p:sp>
    </p:spTree>
    <p:extLst>
      <p:ext uri="{BB962C8B-B14F-4D97-AF65-F5344CB8AC3E}">
        <p14:creationId xmlns:p14="http://schemas.microsoft.com/office/powerpoint/2010/main" val="2880636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B4FF8-24C6-9115-5DC0-1F90BF8E5A1D}"/>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855D8BAA-DD87-E1B4-4075-E5334FE183A7}"/>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EC9871B1-7210-7686-C382-2A672CE17A91}"/>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b="1" baseline="30000" dirty="0">
                <a:latin typeface="Arial Rounded MT Bold" panose="020F0704030504030204" pitchFamily="34" charset="0"/>
              </a:rPr>
              <a:t>4 </a:t>
            </a:r>
            <a:r>
              <a:rPr lang="en-US" sz="4000" dirty="0" err="1">
                <a:latin typeface="Arial Rounded MT Bold" panose="020F0704030504030204" pitchFamily="34" charset="0"/>
              </a:rPr>
              <a:t>Kònen</a:t>
            </a:r>
            <a:r>
              <a:rPr lang="en-US" sz="4000" dirty="0">
                <a:latin typeface="Arial Rounded MT Bold" panose="020F0704030504030204" pitchFamily="34" charset="0"/>
              </a:rPr>
              <a:t> </a:t>
            </a:r>
            <a:r>
              <a:rPr lang="en-US" sz="4000" dirty="0" err="1">
                <a:latin typeface="Arial Rounded MT Bold" panose="020F0704030504030204" pitchFamily="34" charset="0"/>
              </a:rPr>
              <a:t>twonpèt</a:t>
            </a:r>
            <a:r>
              <a:rPr lang="en-US" sz="4000" dirty="0">
                <a:latin typeface="Arial Rounded MT Bold" panose="020F0704030504030204" pitchFamily="34" charset="0"/>
              </a:rPr>
              <a:t> </a:t>
            </a:r>
            <a:r>
              <a:rPr lang="en-US" sz="4000" dirty="0" err="1">
                <a:latin typeface="Arial Rounded MT Bold" panose="020F0704030504030204" pitchFamily="34" charset="0"/>
              </a:rPr>
              <a:t>pou</a:t>
            </a:r>
            <a:r>
              <a:rPr lang="en-US" sz="4000" dirty="0">
                <a:latin typeface="Arial Rounded MT Bold" panose="020F0704030504030204" pitchFamily="34" charset="0"/>
              </a:rPr>
              <a:t> </a:t>
            </a:r>
            <a:r>
              <a:rPr lang="en-US" sz="4000" dirty="0" err="1">
                <a:latin typeface="Arial Rounded MT Bold" panose="020F0704030504030204" pitchFamily="34" charset="0"/>
              </a:rPr>
              <a:t>anonse</a:t>
            </a:r>
            <a:r>
              <a:rPr lang="en-US" sz="4000" dirty="0">
                <a:latin typeface="Arial Rounded MT Bold" panose="020F0704030504030204" pitchFamily="34" charset="0"/>
              </a:rPr>
              <a:t> </a:t>
            </a:r>
            <a:r>
              <a:rPr lang="en-US" sz="4000" dirty="0" err="1">
                <a:latin typeface="Arial Rounded MT Bold" panose="020F0704030504030204" pitchFamily="34" charset="0"/>
              </a:rPr>
              <a:t>fèt</a:t>
            </a:r>
            <a:r>
              <a:rPr lang="en-US" sz="4000" dirty="0">
                <a:latin typeface="Arial Rounded MT Bold" panose="020F0704030504030204" pitchFamily="34" charset="0"/>
              </a:rPr>
              <a:t> la, </a:t>
            </a:r>
            <a:r>
              <a:rPr lang="en-US" sz="4000" dirty="0" err="1">
                <a:latin typeface="Arial Rounded MT Bold" panose="020F0704030504030204" pitchFamily="34" charset="0"/>
              </a:rPr>
              <a:t>lè</a:t>
            </a:r>
            <a:r>
              <a:rPr lang="en-US" sz="4000" dirty="0">
                <a:latin typeface="Arial Rounded MT Bold" panose="020F0704030504030204" pitchFamily="34" charset="0"/>
              </a:rPr>
              <a:t> </a:t>
            </a:r>
            <a:r>
              <a:rPr lang="en-US" sz="4000" dirty="0" err="1">
                <a:latin typeface="Arial Rounded MT Bold" panose="020F0704030504030204" pitchFamily="34" charset="0"/>
              </a:rPr>
              <a:t>lalin</a:t>
            </a:r>
            <a:r>
              <a:rPr lang="en-US" sz="4000" dirty="0">
                <a:latin typeface="Arial Rounded MT Bold" panose="020F0704030504030204" pitchFamily="34" charset="0"/>
              </a:rPr>
              <a:t> lan </a:t>
            </a:r>
            <a:r>
              <a:rPr lang="en-US" sz="4000" dirty="0" err="1">
                <a:latin typeface="Arial Rounded MT Bold" panose="020F0704030504030204" pitchFamily="34" charset="0"/>
              </a:rPr>
              <a:t>nouvèl</a:t>
            </a:r>
            <a:r>
              <a:rPr lang="en-US" sz="4000" dirty="0">
                <a:latin typeface="Arial Rounded MT Bold" panose="020F0704030504030204" pitchFamily="34" charset="0"/>
              </a:rPr>
              <a:t>, </a:t>
            </a:r>
            <a:r>
              <a:rPr lang="en-US" sz="4000" dirty="0" err="1">
                <a:latin typeface="Arial Rounded MT Bold" panose="020F0704030504030204" pitchFamily="34" charset="0"/>
              </a:rPr>
              <a:t>ak</a:t>
            </a:r>
            <a:r>
              <a:rPr lang="en-US" sz="4000" dirty="0">
                <a:latin typeface="Arial Rounded MT Bold" panose="020F0704030504030204" pitchFamily="34" charset="0"/>
              </a:rPr>
              <a:t> </a:t>
            </a:r>
            <a:r>
              <a:rPr lang="en-US" sz="4000" dirty="0" err="1">
                <a:latin typeface="Arial Rounded MT Bold" panose="020F0704030504030204" pitchFamily="34" charset="0"/>
              </a:rPr>
              <a:t>lè</a:t>
            </a:r>
            <a:r>
              <a:rPr lang="en-US" sz="4000" dirty="0">
                <a:latin typeface="Arial Rounded MT Bold" panose="020F0704030504030204" pitchFamily="34" charset="0"/>
              </a:rPr>
              <a:t> li </a:t>
            </a:r>
            <a:r>
              <a:rPr lang="en-US" sz="4000" dirty="0" err="1">
                <a:latin typeface="Arial Rounded MT Bold" panose="020F0704030504030204" pitchFamily="34" charset="0"/>
              </a:rPr>
              <a:t>plenn</a:t>
            </a:r>
            <a:r>
              <a:rPr lang="en-US" sz="4000" dirty="0">
                <a:latin typeface="Arial Rounded MT Bold" panose="020F0704030504030204" pitchFamily="34" charset="0"/>
              </a:rPr>
              <a:t>!</a:t>
            </a:r>
          </a:p>
          <a:p>
            <a:pPr algn="just"/>
            <a:r>
              <a:rPr lang="en-US" sz="4000" b="1" baseline="30000" dirty="0">
                <a:solidFill>
                  <a:srgbClr val="0033CC"/>
                </a:solidFill>
                <a:latin typeface="Arial Rounded MT Bold" panose="020F0704030504030204" pitchFamily="34" charset="0"/>
              </a:rPr>
              <a:t>5 </a:t>
            </a:r>
            <a:r>
              <a:rPr lang="en-US" sz="4000" dirty="0">
                <a:solidFill>
                  <a:srgbClr val="0033CC"/>
                </a:solidFill>
                <a:latin typeface="Arial Rounded MT Bold" panose="020F0704030504030204" pitchFamily="34" charset="0"/>
              </a:rPr>
              <a:t>Se yon </a:t>
            </a:r>
            <a:r>
              <a:rPr lang="en-US" sz="4000" dirty="0" err="1">
                <a:solidFill>
                  <a:srgbClr val="0033CC"/>
                </a:solidFill>
                <a:latin typeface="Arial Rounded MT Bold" panose="020F0704030504030204" pitchFamily="34" charset="0"/>
              </a:rPr>
              <a:t>lwa</a:t>
            </a:r>
            <a:r>
              <a:rPr lang="en-US" sz="4000" dirty="0">
                <a:solidFill>
                  <a:srgbClr val="0033CC"/>
                </a:solidFill>
                <a:latin typeface="Arial Rounded MT Bold" panose="020F0704030504030204" pitchFamily="34" charset="0"/>
              </a:rPr>
              <a:t> nan </a:t>
            </a:r>
            <a:r>
              <a:rPr lang="en-US" sz="4000" dirty="0" err="1">
                <a:solidFill>
                  <a:srgbClr val="0033CC"/>
                </a:solidFill>
                <a:latin typeface="Arial Rounded MT Bold" panose="020F0704030504030204" pitchFamily="34" charset="0"/>
              </a:rPr>
              <a:t>peyi</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Izrayèl</a:t>
            </a:r>
            <a:r>
              <a:rPr lang="en-US" sz="4000" dirty="0">
                <a:solidFill>
                  <a:srgbClr val="0033CC"/>
                </a:solidFill>
                <a:latin typeface="Arial Rounded MT Bold" panose="020F0704030504030204" pitchFamily="34" charset="0"/>
              </a:rPr>
              <a:t>, se yon </a:t>
            </a:r>
            <a:r>
              <a:rPr lang="en-US" sz="4000" dirty="0" err="1">
                <a:solidFill>
                  <a:srgbClr val="0033CC"/>
                </a:solidFill>
                <a:latin typeface="Arial Rounded MT Bold" panose="020F0704030504030204" pitchFamily="34" charset="0"/>
              </a:rPr>
              <a:t>lòd</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Bondye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Jakòb</a:t>
            </a:r>
            <a:r>
              <a:rPr lang="en-US" sz="4000" dirty="0">
                <a:solidFill>
                  <a:srgbClr val="0033CC"/>
                </a:solidFill>
                <a:latin typeface="Arial Rounded MT Bold" panose="020F0704030504030204" pitchFamily="34" charset="0"/>
              </a:rPr>
              <a:t> la bay!</a:t>
            </a:r>
          </a:p>
          <a:p>
            <a:pPr algn="just"/>
            <a:r>
              <a:rPr lang="en-US" sz="4000" b="1" baseline="30000" dirty="0">
                <a:latin typeface="Arial Rounded MT Bold" panose="020F0704030504030204" pitchFamily="34" charset="0"/>
              </a:rPr>
              <a:t>6 </a:t>
            </a:r>
            <a:r>
              <a:rPr lang="en-US" sz="4000" dirty="0" err="1">
                <a:latin typeface="Arial Rounded MT Bold" panose="020F0704030504030204" pitchFamily="34" charset="0"/>
              </a:rPr>
              <a:t>Bondye</a:t>
            </a:r>
            <a:r>
              <a:rPr lang="en-US" sz="4000" dirty="0">
                <a:latin typeface="Arial Rounded MT Bold" panose="020F0704030504030204" pitchFamily="34" charset="0"/>
              </a:rPr>
              <a:t>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fè</a:t>
            </a:r>
            <a:r>
              <a:rPr lang="en-US" sz="4000" dirty="0">
                <a:latin typeface="Arial Rounded MT Bold" panose="020F0704030504030204" pitchFamily="34" charset="0"/>
              </a:rPr>
              <a:t> </a:t>
            </a:r>
            <a:r>
              <a:rPr lang="en-US" sz="4000" dirty="0" err="1">
                <a:latin typeface="Arial Rounded MT Bold" panose="020F0704030504030204" pitchFamily="34" charset="0"/>
              </a:rPr>
              <a:t>sa</a:t>
            </a:r>
            <a:r>
              <a:rPr lang="en-US" sz="4000" dirty="0">
                <a:latin typeface="Arial Rounded MT Bold" panose="020F0704030504030204" pitchFamily="34" charset="0"/>
              </a:rPr>
              <a:t> </a:t>
            </a:r>
            <a:r>
              <a:rPr lang="en-US" sz="4000" dirty="0" err="1">
                <a:latin typeface="Arial Rounded MT Bold" panose="020F0704030504030204" pitchFamily="34" charset="0"/>
              </a:rPr>
              <a:t>tounen</a:t>
            </a:r>
            <a:r>
              <a:rPr lang="en-US" sz="4000" dirty="0">
                <a:latin typeface="Arial Rounded MT Bold" panose="020F0704030504030204" pitchFamily="34" charset="0"/>
              </a:rPr>
              <a:t> yon </a:t>
            </a:r>
            <a:r>
              <a:rPr lang="en-US" sz="4000" dirty="0" err="1">
                <a:latin typeface="Arial Rounded MT Bold" panose="020F0704030504030204" pitchFamily="34" charset="0"/>
              </a:rPr>
              <a:t>lwa</a:t>
            </a:r>
            <a:r>
              <a:rPr lang="en-US" sz="4000" dirty="0">
                <a:latin typeface="Arial Rounded MT Bold" panose="020F0704030504030204" pitchFamily="34" charset="0"/>
              </a:rPr>
              <a:t> </a:t>
            </a:r>
            <a:r>
              <a:rPr lang="en-US" sz="4000" dirty="0" err="1">
                <a:latin typeface="Arial Rounded MT Bold" panose="020F0704030504030204" pitchFamily="34" charset="0"/>
              </a:rPr>
              <a:t>pou</a:t>
            </a:r>
            <a:r>
              <a:rPr lang="en-US" sz="4000" dirty="0">
                <a:latin typeface="Arial Rounded MT Bold" panose="020F0704030504030204" pitchFamily="34" charset="0"/>
              </a:rPr>
              <a:t> </a:t>
            </a:r>
            <a:r>
              <a:rPr lang="en-US" sz="4000" dirty="0" err="1">
                <a:latin typeface="Arial Rounded MT Bold" panose="020F0704030504030204" pitchFamily="34" charset="0"/>
              </a:rPr>
              <a:t>pitit</a:t>
            </a:r>
            <a:r>
              <a:rPr lang="en-US" sz="4000" dirty="0">
                <a:latin typeface="Arial Rounded MT Bold" panose="020F0704030504030204" pitchFamily="34" charset="0"/>
              </a:rPr>
              <a:t> </a:t>
            </a:r>
            <a:r>
              <a:rPr lang="en-US" sz="4000" dirty="0" err="1">
                <a:latin typeface="Arial Rounded MT Bold" panose="020F0704030504030204" pitchFamily="34" charset="0"/>
              </a:rPr>
              <a:t>pitit</a:t>
            </a:r>
            <a:r>
              <a:rPr lang="en-US" sz="4000" dirty="0">
                <a:latin typeface="Arial Rounded MT Bold" panose="020F0704030504030204" pitchFamily="34" charset="0"/>
              </a:rPr>
              <a:t> </a:t>
            </a:r>
            <a:r>
              <a:rPr lang="en-US" sz="4000" dirty="0" err="1">
                <a:latin typeface="Arial Rounded MT Bold" panose="020F0704030504030204" pitchFamily="34" charset="0"/>
              </a:rPr>
              <a:t>Jozèf</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lè</a:t>
            </a:r>
            <a:r>
              <a:rPr lang="en-US" sz="4000" dirty="0">
                <a:latin typeface="Arial Rounded MT Bold" panose="020F0704030504030204" pitchFamily="34" charset="0"/>
              </a:rPr>
              <a:t> li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fè</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soti</a:t>
            </a:r>
            <a:r>
              <a:rPr lang="en-US" sz="4000" dirty="0">
                <a:latin typeface="Arial Rounded MT Bold" panose="020F0704030504030204" pitchFamily="34" charset="0"/>
              </a:rPr>
              <a:t> nan </a:t>
            </a:r>
            <a:r>
              <a:rPr lang="en-US" sz="4000" dirty="0" err="1">
                <a:latin typeface="Arial Rounded MT Bold" panose="020F0704030504030204" pitchFamily="34" charset="0"/>
              </a:rPr>
              <a:t>peyi</a:t>
            </a:r>
            <a:r>
              <a:rPr lang="en-US" sz="4000" dirty="0">
                <a:latin typeface="Arial Rounded MT Bold" panose="020F0704030504030204" pitchFamily="34" charset="0"/>
              </a:rPr>
              <a:t> </a:t>
            </a:r>
            <a:r>
              <a:rPr lang="en-US" sz="4000" dirty="0" err="1">
                <a:latin typeface="Arial Rounded MT Bold" panose="020F0704030504030204" pitchFamily="34" charset="0"/>
              </a:rPr>
              <a:t>Lejip</a:t>
            </a:r>
            <a:r>
              <a:rPr lang="en-US" sz="4000" dirty="0">
                <a:latin typeface="Arial Rounded MT Bold" panose="020F0704030504030204" pitchFamily="34" charset="0"/>
              </a:rPr>
              <a:t> la. </a:t>
            </a:r>
            <a:r>
              <a:rPr lang="en-US" sz="4000" dirty="0" err="1">
                <a:latin typeface="Arial Rounded MT Bold" panose="020F0704030504030204" pitchFamily="34" charset="0"/>
              </a:rPr>
              <a:t>Mwen</a:t>
            </a:r>
            <a:r>
              <a:rPr lang="en-US" sz="4000" dirty="0">
                <a:latin typeface="Arial Rounded MT Bold" panose="020F0704030504030204" pitchFamily="34" charset="0"/>
              </a:rPr>
              <a:t> </a:t>
            </a:r>
            <a:r>
              <a:rPr lang="en-US" sz="4000" dirty="0" err="1">
                <a:latin typeface="Arial Rounded MT Bold" panose="020F0704030504030204" pitchFamily="34" charset="0"/>
              </a:rPr>
              <a:t>tande</a:t>
            </a:r>
            <a:r>
              <a:rPr lang="en-US" sz="4000" dirty="0">
                <a:latin typeface="Arial Rounded MT Bold" panose="020F0704030504030204" pitchFamily="34" charset="0"/>
              </a:rPr>
              <a:t> yon </a:t>
            </a:r>
            <a:r>
              <a:rPr lang="en-US" sz="4000" dirty="0" err="1">
                <a:latin typeface="Arial Rounded MT Bold" panose="020F0704030504030204" pitchFamily="34" charset="0"/>
              </a:rPr>
              <a:t>vwa</a:t>
            </a:r>
            <a:r>
              <a:rPr lang="en-US" sz="4000" dirty="0">
                <a:latin typeface="Arial Rounded MT Bold" panose="020F0704030504030204" pitchFamily="34" charset="0"/>
              </a:rPr>
              <a:t> </a:t>
            </a:r>
            <a:r>
              <a:rPr lang="en-US" sz="4000" dirty="0" err="1">
                <a:latin typeface="Arial Rounded MT Bold" panose="020F0704030504030204" pitchFamily="34" charset="0"/>
              </a:rPr>
              <a:t>mwen</a:t>
            </a:r>
            <a:r>
              <a:rPr lang="en-US" sz="4000" dirty="0">
                <a:latin typeface="Arial Rounded MT Bold" panose="020F0704030504030204" pitchFamily="34" charset="0"/>
              </a:rPr>
              <a:t> pa </a:t>
            </a:r>
            <a:r>
              <a:rPr lang="en-US" sz="4000" dirty="0" err="1">
                <a:latin typeface="Arial Rounded MT Bold" panose="020F0704030504030204" pitchFamily="34" charset="0"/>
              </a:rPr>
              <a:t>rekonèt</a:t>
            </a:r>
            <a:r>
              <a:rPr lang="en-US" sz="4000" dirty="0">
                <a:latin typeface="Arial Rounded MT Bold" panose="020F0704030504030204" pitchFamily="34" charset="0"/>
              </a:rPr>
              <a:t> ki di m' </a:t>
            </a:r>
            <a:r>
              <a:rPr lang="en-US" sz="4000" dirty="0" err="1">
                <a:latin typeface="Arial Rounded MT Bold" panose="020F0704030504030204" pitchFamily="34" charset="0"/>
              </a:rPr>
              <a:t>konsa</a:t>
            </a:r>
            <a:r>
              <a:rPr lang="en-US" sz="4000" dirty="0">
                <a:latin typeface="Arial Rounded MT Bold" panose="020F0704030504030204" pitchFamily="34" charset="0"/>
              </a:rPr>
              <a:t>:</a:t>
            </a:r>
          </a:p>
        </p:txBody>
      </p:sp>
    </p:spTree>
    <p:extLst>
      <p:ext uri="{BB962C8B-B14F-4D97-AF65-F5344CB8AC3E}">
        <p14:creationId xmlns:p14="http://schemas.microsoft.com/office/powerpoint/2010/main" val="2309955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68930-EF11-38F1-5CF9-435DC8C33FFA}"/>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043192E1-1724-1659-2655-EDD74774CE69}"/>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9120B327-51B0-743B-2022-60DA4A517A32}"/>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b="1" baseline="30000" dirty="0">
                <a:latin typeface="Arial Rounded MT Bold" panose="020F0704030504030204" pitchFamily="34" charset="0"/>
              </a:rPr>
              <a:t>7 </a:t>
            </a:r>
            <a:r>
              <a:rPr lang="en-US" sz="4000" dirty="0">
                <a:latin typeface="Arial Rounded MT Bold" panose="020F0704030504030204" pitchFamily="34" charset="0"/>
              </a:rPr>
              <a:t>Se </a:t>
            </a:r>
            <a:r>
              <a:rPr lang="en-US" sz="4000" dirty="0" err="1">
                <a:latin typeface="Arial Rounded MT Bold" panose="020F0704030504030204" pitchFamily="34" charset="0"/>
              </a:rPr>
              <a:t>mwen</a:t>
            </a:r>
            <a:r>
              <a:rPr lang="en-US" sz="4000" dirty="0">
                <a:latin typeface="Arial Rounded MT Bold" panose="020F0704030504030204" pitchFamily="34" charset="0"/>
              </a:rPr>
              <a:t> ki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wete</a:t>
            </a:r>
            <a:r>
              <a:rPr lang="en-US" sz="4000" dirty="0">
                <a:latin typeface="Arial Rounded MT Bold" panose="020F0704030504030204" pitchFamily="34" charset="0"/>
              </a:rPr>
              <a:t> </a:t>
            </a:r>
            <a:r>
              <a:rPr lang="en-US" sz="4000" dirty="0" err="1">
                <a:latin typeface="Arial Rounded MT Bold" panose="020F0704030504030204" pitchFamily="34" charset="0"/>
              </a:rPr>
              <a:t>gwo</a:t>
            </a:r>
            <a:r>
              <a:rPr lang="en-US" sz="4000" dirty="0">
                <a:latin typeface="Arial Rounded MT Bold" panose="020F0704030504030204" pitchFamily="34" charset="0"/>
              </a:rPr>
              <a:t> </a:t>
            </a:r>
            <a:r>
              <a:rPr lang="en-US" sz="4000" dirty="0" err="1">
                <a:latin typeface="Arial Rounded MT Bold" panose="020F0704030504030204" pitchFamily="34" charset="0"/>
              </a:rPr>
              <a:t>chay</a:t>
            </a:r>
            <a:r>
              <a:rPr lang="en-US" sz="4000" dirty="0">
                <a:latin typeface="Arial Rounded MT Bold" panose="020F0704030504030204" pitchFamily="34" charset="0"/>
              </a:rPr>
              <a:t> </a:t>
            </a:r>
            <a:r>
              <a:rPr lang="en-US" sz="4000" dirty="0" err="1">
                <a:latin typeface="Arial Rounded MT Bold" panose="020F0704030504030204" pitchFamily="34" charset="0"/>
              </a:rPr>
              <a:t>lou</a:t>
            </a:r>
            <a:r>
              <a:rPr lang="en-US" sz="4000" dirty="0">
                <a:latin typeface="Arial Rounded MT Bold" panose="020F0704030504030204" pitchFamily="34" charset="0"/>
              </a:rPr>
              <a:t> ki </a:t>
            </a:r>
            <a:r>
              <a:rPr lang="en-US" sz="4000" dirty="0" err="1">
                <a:latin typeface="Arial Rounded MT Bold" panose="020F0704030504030204" pitchFamily="34" charset="0"/>
              </a:rPr>
              <a:t>te</a:t>
            </a:r>
            <a:r>
              <a:rPr lang="en-US" sz="4000" dirty="0">
                <a:latin typeface="Arial Rounded MT Bold" panose="020F0704030504030204" pitchFamily="34" charset="0"/>
              </a:rPr>
              <a:t> sou </a:t>
            </a:r>
            <a:r>
              <a:rPr lang="en-US" sz="4000" dirty="0" err="1">
                <a:latin typeface="Arial Rounded MT Bold" panose="020F0704030504030204" pitchFamily="34" charset="0"/>
              </a:rPr>
              <a:t>zepòl</a:t>
            </a:r>
            <a:r>
              <a:rPr lang="en-US" sz="4000" dirty="0">
                <a:latin typeface="Arial Rounded MT Bold" panose="020F0704030504030204" pitchFamily="34" charset="0"/>
              </a:rPr>
              <a:t> nou an. Se </a:t>
            </a:r>
            <a:r>
              <a:rPr lang="en-US" sz="4000" dirty="0" err="1">
                <a:latin typeface="Arial Rounded MT Bold" panose="020F0704030504030204" pitchFamily="34" charset="0"/>
              </a:rPr>
              <a:t>mwen</a:t>
            </a:r>
            <a:r>
              <a:rPr lang="en-US" sz="4000" dirty="0">
                <a:latin typeface="Arial Rounded MT Bold" panose="020F0704030504030204" pitchFamily="34" charset="0"/>
              </a:rPr>
              <a:t> ki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fè</a:t>
            </a:r>
            <a:r>
              <a:rPr lang="en-US" sz="4000" dirty="0">
                <a:latin typeface="Arial Rounded MT Bold" panose="020F0704030504030204" pitchFamily="34" charset="0"/>
              </a:rPr>
              <a:t> nou mete </a:t>
            </a:r>
            <a:r>
              <a:rPr lang="en-US" sz="4000" dirty="0" err="1">
                <a:latin typeface="Arial Rounded MT Bold" panose="020F0704030504030204" pitchFamily="34" charset="0"/>
              </a:rPr>
              <a:t>panyen</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atè</a:t>
            </a:r>
            <a:r>
              <a:rPr lang="en-US" sz="4000" dirty="0">
                <a:latin typeface="Arial Rounded MT Bold" panose="020F0704030504030204" pitchFamily="34" charset="0"/>
              </a:rPr>
              <a:t>.</a:t>
            </a:r>
          </a:p>
          <a:p>
            <a:pPr algn="just"/>
            <a:r>
              <a:rPr lang="en-US" sz="4000" b="1" baseline="30000" dirty="0">
                <a:solidFill>
                  <a:srgbClr val="0033CC"/>
                </a:solidFill>
                <a:latin typeface="Arial Rounded MT Bold" panose="020F0704030504030204" pitchFamily="34" charset="0"/>
              </a:rPr>
              <a:t>8 </a:t>
            </a:r>
            <a:r>
              <a:rPr lang="en-US" sz="4000" dirty="0" err="1">
                <a:solidFill>
                  <a:srgbClr val="0033CC"/>
                </a:solidFill>
                <a:latin typeface="Arial Rounded MT Bold" panose="020F0704030504030204" pitchFamily="34" charset="0"/>
              </a:rPr>
              <a:t>Lè</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anba tray, nou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rele</a:t>
            </a:r>
            <a:r>
              <a:rPr lang="en-US" sz="4000" dirty="0">
                <a:solidFill>
                  <a:srgbClr val="0033CC"/>
                </a:solidFill>
                <a:latin typeface="Arial Rounded MT Bold" panose="020F0704030504030204" pitchFamily="34" charset="0"/>
              </a:rPr>
              <a:t> m', </a:t>
            </a:r>
            <a:r>
              <a:rPr lang="en-US" sz="4000" dirty="0" err="1">
                <a:solidFill>
                  <a:srgbClr val="0033CC"/>
                </a:solidFill>
                <a:latin typeface="Arial Rounded MT Bold" panose="020F0704030504030204" pitchFamily="34" charset="0"/>
              </a:rPr>
              <a:t>mwen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delivre</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Mwen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reponn</a:t>
            </a:r>
            <a:r>
              <a:rPr lang="en-US" sz="4000" dirty="0">
                <a:solidFill>
                  <a:srgbClr val="0033CC"/>
                </a:solidFill>
                <a:latin typeface="Arial Rounded MT Bold" panose="020F0704030504030204" pitchFamily="34" charset="0"/>
              </a:rPr>
              <a:t> nou nan </a:t>
            </a:r>
            <a:r>
              <a:rPr lang="en-US" sz="4000" dirty="0" err="1">
                <a:solidFill>
                  <a:srgbClr val="0033CC"/>
                </a:solidFill>
                <a:latin typeface="Arial Rounded MT Bold" panose="020F0704030504030204" pitchFamily="34" charset="0"/>
              </a:rPr>
              <a:t>loraj</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kote</a:t>
            </a:r>
            <a:r>
              <a:rPr lang="en-US" sz="4000" dirty="0">
                <a:solidFill>
                  <a:srgbClr val="0033CC"/>
                </a:solidFill>
                <a:latin typeface="Arial Rounded MT Bold" panose="020F0704030504030204" pitchFamily="34" charset="0"/>
              </a:rPr>
              <a:t> m'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kache</a:t>
            </a:r>
            <a:r>
              <a:rPr lang="en-US" sz="4000" dirty="0">
                <a:solidFill>
                  <a:srgbClr val="0033CC"/>
                </a:solidFill>
                <a:latin typeface="Arial Rounded MT Bold" panose="020F0704030504030204" pitchFamily="34" charset="0"/>
              </a:rPr>
              <a:t> a. </a:t>
            </a:r>
            <a:r>
              <a:rPr lang="en-US" sz="4000" dirty="0" err="1">
                <a:solidFill>
                  <a:srgbClr val="0033CC"/>
                </a:solidFill>
                <a:latin typeface="Arial Rounded MT Bold" panose="020F0704030504030204" pitchFamily="34" charset="0"/>
              </a:rPr>
              <a:t>Mwen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vle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wè</a:t>
            </a:r>
            <a:r>
              <a:rPr lang="en-US" sz="4000" dirty="0">
                <a:solidFill>
                  <a:srgbClr val="0033CC"/>
                </a:solidFill>
                <a:latin typeface="Arial Rounded MT Bold" panose="020F0704030504030204" pitchFamily="34" charset="0"/>
              </a:rPr>
              <a:t> sou ki </a:t>
            </a:r>
            <a:r>
              <a:rPr lang="en-US" sz="4000" dirty="0" err="1">
                <a:solidFill>
                  <a:srgbClr val="0033CC"/>
                </a:solidFill>
                <a:latin typeface="Arial Rounded MT Bold" panose="020F0704030504030204" pitchFamily="34" charset="0"/>
              </a:rPr>
              <a:t>pye</a:t>
            </a:r>
            <a:r>
              <a:rPr lang="en-US" sz="4000" dirty="0">
                <a:solidFill>
                  <a:srgbClr val="0033CC"/>
                </a:solidFill>
                <a:latin typeface="Arial Rounded MT Bold" panose="020F0704030504030204" pitchFamily="34" charset="0"/>
              </a:rPr>
              <a:t> nou ye </a:t>
            </a:r>
            <a:r>
              <a:rPr lang="en-US" sz="4000" dirty="0" err="1">
                <a:solidFill>
                  <a:srgbClr val="0033CC"/>
                </a:solidFill>
                <a:latin typeface="Arial Rounded MT Bold" panose="020F0704030504030204" pitchFamily="34" charset="0"/>
              </a:rPr>
              <a:t>avè</a:t>
            </a:r>
            <a:r>
              <a:rPr lang="en-US" sz="4000" dirty="0">
                <a:solidFill>
                  <a:srgbClr val="0033CC"/>
                </a:solidFill>
                <a:latin typeface="Arial Rounded MT Bold" panose="020F0704030504030204" pitchFamily="34" charset="0"/>
              </a:rPr>
              <a:t> m', </a:t>
            </a:r>
            <a:r>
              <a:rPr lang="en-US" sz="4000" dirty="0" err="1">
                <a:solidFill>
                  <a:srgbClr val="0033CC"/>
                </a:solidFill>
                <a:latin typeface="Arial Rounded MT Bold" panose="020F0704030504030204" pitchFamily="34" charset="0"/>
              </a:rPr>
              <a:t>lè</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bò</a:t>
            </a:r>
            <a:r>
              <a:rPr lang="en-US" sz="4000" dirty="0">
                <a:solidFill>
                  <a:srgbClr val="0033CC"/>
                </a:solidFill>
                <a:latin typeface="Arial Rounded MT Bold" panose="020F0704030504030204" pitchFamily="34" charset="0"/>
              </a:rPr>
              <a:t> sous </a:t>
            </a:r>
            <a:r>
              <a:rPr lang="en-US" sz="4000" dirty="0" err="1">
                <a:solidFill>
                  <a:srgbClr val="0033CC"/>
                </a:solidFill>
                <a:latin typeface="Arial Rounded MT Bold" panose="020F0704030504030204" pitchFamily="34" charset="0"/>
              </a:rPr>
              <a:t>dlo</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Meriba</a:t>
            </a:r>
            <a:r>
              <a:rPr lang="en-US" sz="4000" dirty="0">
                <a:solidFill>
                  <a:srgbClr val="0033CC"/>
                </a:solidFill>
                <a:latin typeface="Arial Rounded MT Bold" panose="020F0704030504030204" pitchFamily="34" charset="0"/>
              </a:rPr>
              <a:t> a.</a:t>
            </a:r>
          </a:p>
        </p:txBody>
      </p:sp>
    </p:spTree>
    <p:extLst>
      <p:ext uri="{BB962C8B-B14F-4D97-AF65-F5344CB8AC3E}">
        <p14:creationId xmlns:p14="http://schemas.microsoft.com/office/powerpoint/2010/main" val="962989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573D-30F8-240E-FE18-B1C1FE158303}"/>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9CB5006D-1565-881C-98F0-405E8F1FE453}"/>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B3D7E49E-A01E-B6C7-8E55-92B0A2C17A87}"/>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Autofit/>
          </a:bodyPr>
          <a:lstStyle/>
          <a:p>
            <a:pPr algn="just"/>
            <a:r>
              <a:rPr lang="en-US" sz="3800" b="1" baseline="30000" dirty="0">
                <a:latin typeface="Arial Rounded MT Bold" panose="020F0704030504030204" pitchFamily="34" charset="0"/>
              </a:rPr>
              <a:t>9 </a:t>
            </a:r>
            <a:r>
              <a:rPr lang="en-US" sz="3800" dirty="0" err="1">
                <a:latin typeface="Arial Rounded MT Bold" panose="020F0704030504030204" pitchFamily="34" charset="0"/>
              </a:rPr>
              <a:t>Koute</a:t>
            </a:r>
            <a:r>
              <a:rPr lang="en-US" sz="3800" dirty="0">
                <a:latin typeface="Arial Rounded MT Bold" panose="020F0704030504030204" pitchFamily="34" charset="0"/>
              </a:rPr>
              <a:t> m' non </a:t>
            </a:r>
            <a:r>
              <a:rPr lang="en-US" sz="3800" dirty="0" err="1">
                <a:latin typeface="Arial Rounded MT Bold" panose="020F0704030504030204" pitchFamily="34" charset="0"/>
              </a:rPr>
              <a:t>lè</a:t>
            </a:r>
            <a:r>
              <a:rPr lang="en-US" sz="3800" dirty="0">
                <a:latin typeface="Arial Rounded MT Bold" panose="020F0704030504030204" pitchFamily="34" charset="0"/>
              </a:rPr>
              <a:t> </a:t>
            </a:r>
            <a:r>
              <a:rPr lang="en-US" sz="3800" dirty="0" err="1">
                <a:latin typeface="Arial Rounded MT Bold" panose="020F0704030504030204" pitchFamily="34" charset="0"/>
              </a:rPr>
              <a:t>m'ap</a:t>
            </a:r>
            <a:r>
              <a:rPr lang="en-US" sz="3800" dirty="0">
                <a:latin typeface="Arial Rounded MT Bold" panose="020F0704030504030204" pitchFamily="34" charset="0"/>
              </a:rPr>
              <a:t> </a:t>
            </a:r>
            <a:r>
              <a:rPr lang="en-US" sz="3800" dirty="0" err="1">
                <a:latin typeface="Arial Rounded MT Bold" panose="020F0704030504030204" pitchFamily="34" charset="0"/>
              </a:rPr>
              <a:t>avèti</a:t>
            </a:r>
            <a:r>
              <a:rPr lang="en-US" sz="3800" dirty="0">
                <a:latin typeface="Arial Rounded MT Bold" panose="020F0704030504030204" pitchFamily="34" charset="0"/>
              </a:rPr>
              <a:t> nou, </a:t>
            </a:r>
            <a:r>
              <a:rPr lang="en-US" sz="3800" dirty="0" err="1">
                <a:latin typeface="Arial Rounded MT Bold" panose="020F0704030504030204" pitchFamily="34" charset="0"/>
              </a:rPr>
              <a:t>pèp</a:t>
            </a:r>
            <a:r>
              <a:rPr lang="en-US" sz="3800" dirty="0">
                <a:latin typeface="Arial Rounded MT Bold" panose="020F0704030504030204" pitchFamily="34" charset="0"/>
              </a:rPr>
              <a:t> </a:t>
            </a:r>
            <a:r>
              <a:rPr lang="en-US" sz="3800" dirty="0" err="1">
                <a:latin typeface="Arial Rounded MT Bold" panose="020F0704030504030204" pitchFamily="34" charset="0"/>
              </a:rPr>
              <a:t>mwen</a:t>
            </a:r>
            <a:r>
              <a:rPr lang="en-US" sz="3800" dirty="0">
                <a:latin typeface="Arial Rounded MT Bold" panose="020F0704030504030204" pitchFamily="34" charset="0"/>
              </a:rPr>
              <a:t>! </a:t>
            </a:r>
            <a:r>
              <a:rPr lang="en-US" sz="3800" dirty="0" err="1">
                <a:latin typeface="Arial Rounded MT Bold" panose="020F0704030504030204" pitchFamily="34" charset="0"/>
              </a:rPr>
              <a:t>Pèp</a:t>
            </a:r>
            <a:r>
              <a:rPr lang="en-US" sz="3800" dirty="0">
                <a:latin typeface="Arial Rounded MT Bold" panose="020F0704030504030204" pitchFamily="34" charset="0"/>
              </a:rPr>
              <a:t> </a:t>
            </a:r>
            <a:r>
              <a:rPr lang="en-US" sz="3800" dirty="0" err="1">
                <a:latin typeface="Arial Rounded MT Bold" panose="020F0704030504030204" pitchFamily="34" charset="0"/>
              </a:rPr>
              <a:t>Izrayèl</a:t>
            </a:r>
            <a:r>
              <a:rPr lang="en-US" sz="3800" dirty="0">
                <a:latin typeface="Arial Rounded MT Bold" panose="020F0704030504030204" pitchFamily="34" charset="0"/>
              </a:rPr>
              <a:t>, </a:t>
            </a:r>
            <a:r>
              <a:rPr lang="en-US" sz="3800" dirty="0" err="1">
                <a:latin typeface="Arial Rounded MT Bold" panose="020F0704030504030204" pitchFamily="34" charset="0"/>
              </a:rPr>
              <a:t>poukisa</a:t>
            </a:r>
            <a:r>
              <a:rPr lang="en-US" sz="3800" dirty="0">
                <a:latin typeface="Arial Rounded MT Bold" panose="020F0704030504030204" pitchFamily="34" charset="0"/>
              </a:rPr>
              <a:t> nou pa </a:t>
            </a:r>
            <a:r>
              <a:rPr lang="en-US" sz="3800" dirty="0" err="1">
                <a:latin typeface="Arial Rounded MT Bold" panose="020F0704030504030204" pitchFamily="34" charset="0"/>
              </a:rPr>
              <a:t>vle</a:t>
            </a:r>
            <a:r>
              <a:rPr lang="en-US" sz="3800" dirty="0">
                <a:latin typeface="Arial Rounded MT Bold" panose="020F0704030504030204" pitchFamily="34" charset="0"/>
              </a:rPr>
              <a:t> </a:t>
            </a:r>
            <a:r>
              <a:rPr lang="en-US" sz="3800" dirty="0" err="1">
                <a:latin typeface="Arial Rounded MT Bold" panose="020F0704030504030204" pitchFamily="34" charset="0"/>
              </a:rPr>
              <a:t>koute</a:t>
            </a:r>
            <a:r>
              <a:rPr lang="en-US" sz="3800" dirty="0">
                <a:latin typeface="Arial Rounded MT Bold" panose="020F0704030504030204" pitchFamily="34" charset="0"/>
              </a:rPr>
              <a:t> m’!</a:t>
            </a:r>
          </a:p>
          <a:p>
            <a:pPr algn="just"/>
            <a:r>
              <a:rPr lang="en-US" sz="3800" b="1" baseline="30000" dirty="0">
                <a:solidFill>
                  <a:srgbClr val="0033CC"/>
                </a:solidFill>
                <a:latin typeface="Arial Rounded MT Bold" panose="020F0704030504030204" pitchFamily="34" charset="0"/>
              </a:rPr>
              <a:t>10 </a:t>
            </a:r>
            <a:r>
              <a:rPr lang="en-US" sz="3800" dirty="0">
                <a:solidFill>
                  <a:srgbClr val="0033CC"/>
                </a:solidFill>
                <a:latin typeface="Arial Rounded MT Bold" panose="020F0704030504030204" pitchFamily="34" charset="0"/>
              </a:rPr>
              <a:t>Piga nou </a:t>
            </a:r>
            <a:r>
              <a:rPr lang="en-US" sz="3800" dirty="0" err="1">
                <a:solidFill>
                  <a:srgbClr val="0033CC"/>
                </a:solidFill>
                <a:latin typeface="Arial Rounded MT Bold" panose="020F0704030504030204" pitchFamily="34" charset="0"/>
              </a:rPr>
              <a:t>janm</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sèvi</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lòt</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bondye</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piga</a:t>
            </a:r>
            <a:r>
              <a:rPr lang="en-US" sz="3800" dirty="0">
                <a:solidFill>
                  <a:srgbClr val="0033CC"/>
                </a:solidFill>
                <a:latin typeface="Arial Rounded MT Bold" panose="020F0704030504030204" pitchFamily="34" charset="0"/>
              </a:rPr>
              <a:t> nou </a:t>
            </a:r>
            <a:r>
              <a:rPr lang="en-US" sz="3800" dirty="0" err="1">
                <a:solidFill>
                  <a:srgbClr val="0033CC"/>
                </a:solidFill>
                <a:latin typeface="Arial Rounded MT Bold" panose="020F0704030504030204" pitchFamily="34" charset="0"/>
              </a:rPr>
              <a:t>janm</a:t>
            </a:r>
            <a:r>
              <a:rPr lang="en-US" sz="3800" dirty="0">
                <a:solidFill>
                  <a:srgbClr val="0033CC"/>
                </a:solidFill>
                <a:latin typeface="Arial Rounded MT Bold" panose="020F0704030504030204" pitchFamily="34" charset="0"/>
              </a:rPr>
              <a:t> adore </a:t>
            </a:r>
            <a:r>
              <a:rPr lang="en-US" sz="3800" dirty="0" err="1">
                <a:solidFill>
                  <a:srgbClr val="0033CC"/>
                </a:solidFill>
                <a:latin typeface="Arial Rounded MT Bold" panose="020F0704030504030204" pitchFamily="34" charset="0"/>
              </a:rPr>
              <a:t>bondye</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lòt</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nasyon</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yo</a:t>
            </a:r>
            <a:r>
              <a:rPr lang="en-US" sz="3800" dirty="0">
                <a:solidFill>
                  <a:srgbClr val="0033CC"/>
                </a:solidFill>
                <a:latin typeface="Arial Rounded MT Bold" panose="020F0704030504030204" pitchFamily="34" charset="0"/>
              </a:rPr>
              <a:t>!</a:t>
            </a:r>
          </a:p>
          <a:p>
            <a:pPr algn="just"/>
            <a:r>
              <a:rPr lang="en-US" sz="3800" b="1" baseline="30000" dirty="0">
                <a:latin typeface="Arial Rounded MT Bold" panose="020F0704030504030204" pitchFamily="34" charset="0"/>
              </a:rPr>
              <a:t>11 </a:t>
            </a:r>
            <a:r>
              <a:rPr lang="en-US" sz="3800" dirty="0">
                <a:latin typeface="Arial Rounded MT Bold" panose="020F0704030504030204" pitchFamily="34" charset="0"/>
              </a:rPr>
              <a:t>Se </a:t>
            </a:r>
            <a:r>
              <a:rPr lang="en-US" sz="3800" dirty="0" err="1">
                <a:latin typeface="Arial Rounded MT Bold" panose="020F0704030504030204" pitchFamily="34" charset="0"/>
              </a:rPr>
              <a:t>mwen</a:t>
            </a:r>
            <a:r>
              <a:rPr lang="en-US" sz="3800" dirty="0">
                <a:latin typeface="Arial Rounded MT Bold" panose="020F0704030504030204" pitchFamily="34" charset="0"/>
              </a:rPr>
              <a:t> </a:t>
            </a:r>
            <a:r>
              <a:rPr lang="en-US" sz="3800" dirty="0" err="1">
                <a:latin typeface="Arial Rounded MT Bold" panose="020F0704030504030204" pitchFamily="34" charset="0"/>
              </a:rPr>
              <a:t>menm</a:t>
            </a:r>
            <a:r>
              <a:rPr lang="en-US" sz="3800" dirty="0">
                <a:latin typeface="Arial Rounded MT Bold" panose="020F0704030504030204" pitchFamily="34" charset="0"/>
              </a:rPr>
              <a:t> ki </a:t>
            </a:r>
            <a:r>
              <a:rPr lang="en-US" sz="3800" dirty="0" err="1">
                <a:latin typeface="Arial Rounded MT Bold" panose="020F0704030504030204" pitchFamily="34" charset="0"/>
              </a:rPr>
              <a:t>Seyè</a:t>
            </a:r>
            <a:r>
              <a:rPr lang="en-US" sz="3800" dirty="0">
                <a:latin typeface="Arial Rounded MT Bold" panose="020F0704030504030204" pitchFamily="34" charset="0"/>
              </a:rPr>
              <a:t> a, </a:t>
            </a:r>
            <a:r>
              <a:rPr lang="en-US" sz="3800" dirty="0" err="1">
                <a:latin typeface="Arial Rounded MT Bold" panose="020F0704030504030204" pitchFamily="34" charset="0"/>
              </a:rPr>
              <a:t>Bondye</a:t>
            </a:r>
            <a:r>
              <a:rPr lang="en-US" sz="3800" dirty="0">
                <a:latin typeface="Arial Rounded MT Bold" panose="020F0704030504030204" pitchFamily="34" charset="0"/>
              </a:rPr>
              <a:t> nou an. Se </a:t>
            </a:r>
            <a:r>
              <a:rPr lang="en-US" sz="3800" dirty="0" err="1">
                <a:latin typeface="Arial Rounded MT Bold" panose="020F0704030504030204" pitchFamily="34" charset="0"/>
              </a:rPr>
              <a:t>mwen</a:t>
            </a:r>
            <a:r>
              <a:rPr lang="en-US" sz="3800" dirty="0">
                <a:latin typeface="Arial Rounded MT Bold" panose="020F0704030504030204" pitchFamily="34" charset="0"/>
              </a:rPr>
              <a:t> </a:t>
            </a:r>
            <a:r>
              <a:rPr lang="en-US" sz="3800" dirty="0" err="1">
                <a:latin typeface="Arial Rounded MT Bold" panose="020F0704030504030204" pitchFamily="34" charset="0"/>
              </a:rPr>
              <a:t>menm</a:t>
            </a:r>
            <a:r>
              <a:rPr lang="en-US" sz="3800" dirty="0">
                <a:latin typeface="Arial Rounded MT Bold" panose="020F0704030504030204" pitchFamily="34" charset="0"/>
              </a:rPr>
              <a:t> ki </a:t>
            </a:r>
            <a:r>
              <a:rPr lang="en-US" sz="3800" dirty="0" err="1">
                <a:latin typeface="Arial Rounded MT Bold" panose="020F0704030504030204" pitchFamily="34" charset="0"/>
              </a:rPr>
              <a:t>te</a:t>
            </a:r>
            <a:r>
              <a:rPr lang="en-US" sz="3800" dirty="0">
                <a:latin typeface="Arial Rounded MT Bold" panose="020F0704030504030204" pitchFamily="34" charset="0"/>
              </a:rPr>
              <a:t> </a:t>
            </a:r>
            <a:r>
              <a:rPr lang="en-US" sz="3800" dirty="0" err="1">
                <a:latin typeface="Arial Rounded MT Bold" panose="020F0704030504030204" pitchFamily="34" charset="0"/>
              </a:rPr>
              <a:t>fè</a:t>
            </a:r>
            <a:r>
              <a:rPr lang="en-US" sz="3800" dirty="0">
                <a:latin typeface="Arial Rounded MT Bold" panose="020F0704030504030204" pitchFamily="34" charset="0"/>
              </a:rPr>
              <a:t> nou kite </a:t>
            </a:r>
            <a:r>
              <a:rPr lang="en-US" sz="3800" dirty="0" err="1">
                <a:latin typeface="Arial Rounded MT Bold" panose="020F0704030504030204" pitchFamily="34" charset="0"/>
              </a:rPr>
              <a:t>peyi</a:t>
            </a:r>
            <a:r>
              <a:rPr lang="en-US" sz="3800" dirty="0">
                <a:latin typeface="Arial Rounded MT Bold" panose="020F0704030504030204" pitchFamily="34" charset="0"/>
              </a:rPr>
              <a:t> </a:t>
            </a:r>
            <a:r>
              <a:rPr lang="en-US" sz="3800" dirty="0" err="1">
                <a:latin typeface="Arial Rounded MT Bold" panose="020F0704030504030204" pitchFamily="34" charset="0"/>
              </a:rPr>
              <a:t>Lejip</a:t>
            </a:r>
            <a:r>
              <a:rPr lang="en-US" sz="3800" dirty="0">
                <a:latin typeface="Arial Rounded MT Bold" panose="020F0704030504030204" pitchFamily="34" charset="0"/>
              </a:rPr>
              <a:t> la. </a:t>
            </a:r>
            <a:r>
              <a:rPr lang="en-US" sz="3800" dirty="0" err="1">
                <a:latin typeface="Arial Rounded MT Bold" panose="020F0704030504030204" pitchFamily="34" charset="0"/>
              </a:rPr>
              <a:t>Louvri</a:t>
            </a:r>
            <a:r>
              <a:rPr lang="en-US" sz="3800" dirty="0">
                <a:latin typeface="Arial Rounded MT Bold" panose="020F0704030504030204" pitchFamily="34" charset="0"/>
              </a:rPr>
              <a:t> </a:t>
            </a:r>
            <a:r>
              <a:rPr lang="en-US" sz="3800" dirty="0" err="1">
                <a:latin typeface="Arial Rounded MT Bold" panose="020F0704030504030204" pitchFamily="34" charset="0"/>
              </a:rPr>
              <a:t>bouch</a:t>
            </a:r>
            <a:r>
              <a:rPr lang="en-US" sz="3800" dirty="0">
                <a:latin typeface="Arial Rounded MT Bold" panose="020F0704030504030204" pitchFamily="34" charset="0"/>
              </a:rPr>
              <a:t> nou, </a:t>
            </a:r>
            <a:r>
              <a:rPr lang="en-US" sz="3800" dirty="0" err="1">
                <a:latin typeface="Arial Rounded MT Bold" panose="020F0704030504030204" pitchFamily="34" charset="0"/>
              </a:rPr>
              <a:t>m'a</a:t>
            </a:r>
            <a:r>
              <a:rPr lang="en-US" sz="3800" dirty="0">
                <a:latin typeface="Arial Rounded MT Bold" panose="020F0704030504030204" pitchFamily="34" charset="0"/>
              </a:rPr>
              <a:t> </a:t>
            </a:r>
            <a:r>
              <a:rPr lang="en-US" sz="3800" dirty="0" err="1">
                <a:latin typeface="Arial Rounded MT Bold" panose="020F0704030504030204" pitchFamily="34" charset="0"/>
              </a:rPr>
              <a:t>plen</a:t>
            </a:r>
            <a:r>
              <a:rPr lang="en-US" sz="3800" dirty="0">
                <a:latin typeface="Arial Rounded MT Bold" panose="020F0704030504030204" pitchFamily="34" charset="0"/>
              </a:rPr>
              <a:t> l' </a:t>
            </a:r>
            <a:r>
              <a:rPr lang="en-US" sz="3800" dirty="0" err="1">
                <a:latin typeface="Arial Rounded MT Bold" panose="020F0704030504030204" pitchFamily="34" charset="0"/>
              </a:rPr>
              <a:t>ak</a:t>
            </a:r>
            <a:r>
              <a:rPr lang="en-US" sz="3800" dirty="0">
                <a:latin typeface="Arial Rounded MT Bold" panose="020F0704030504030204" pitchFamily="34" charset="0"/>
              </a:rPr>
              <a:t> </a:t>
            </a:r>
            <a:r>
              <a:rPr lang="en-US" sz="3800" dirty="0" err="1">
                <a:latin typeface="Arial Rounded MT Bold" panose="020F0704030504030204" pitchFamily="34" charset="0"/>
              </a:rPr>
              <a:t>pawòl</a:t>
            </a:r>
            <a:r>
              <a:rPr lang="en-US" sz="3800" dirty="0">
                <a:latin typeface="Arial Rounded MT Bold" panose="020F0704030504030204" pitchFamily="34" charset="0"/>
              </a:rPr>
              <a:t> </a:t>
            </a:r>
            <a:r>
              <a:rPr lang="en-US" sz="3800" dirty="0" err="1">
                <a:latin typeface="Arial Rounded MT Bold" panose="020F0704030504030204" pitchFamily="34" charset="0"/>
              </a:rPr>
              <a:t>mwen</a:t>
            </a:r>
            <a:r>
              <a:rPr lang="en-US" sz="3800" dirty="0">
                <a:latin typeface="Arial Rounded MT Bold" panose="020F0704030504030204" pitchFamily="34" charset="0"/>
              </a:rPr>
              <a:t>!</a:t>
            </a:r>
          </a:p>
        </p:txBody>
      </p:sp>
    </p:spTree>
    <p:extLst>
      <p:ext uri="{BB962C8B-B14F-4D97-AF65-F5344CB8AC3E}">
        <p14:creationId xmlns:p14="http://schemas.microsoft.com/office/powerpoint/2010/main" val="795858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E8F4-F508-B0D8-A124-04D88B443FED}"/>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B04136E7-7F9A-B3CC-D959-665D6365562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2469E53A-4544-562B-62D4-EC97FD429D75}"/>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baseline="30000" dirty="0">
                <a:latin typeface="Arial Rounded MT Bold" panose="020F0704030504030204" pitchFamily="34" charset="0"/>
              </a:rPr>
              <a:t>12 </a:t>
            </a:r>
            <a:r>
              <a:rPr lang="en-US" sz="4400" dirty="0">
                <a:latin typeface="Arial Rounded MT Bold" panose="020F0704030504030204" pitchFamily="34" charset="0"/>
              </a:rPr>
              <a:t>Men,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mwen</a:t>
            </a:r>
            <a:r>
              <a:rPr lang="en-US" sz="4400" dirty="0">
                <a:latin typeface="Arial Rounded MT Bold" panose="020F0704030504030204" pitchFamily="34" charset="0"/>
              </a:rPr>
              <a:t> an pa </a:t>
            </a:r>
            <a:r>
              <a:rPr lang="en-US" sz="4400" dirty="0" err="1">
                <a:latin typeface="Arial Rounded MT Bold" panose="020F0704030504030204" pitchFamily="34" charset="0"/>
              </a:rPr>
              <a:t>koute</a:t>
            </a:r>
            <a:r>
              <a:rPr lang="en-US" sz="4400" dirty="0">
                <a:latin typeface="Arial Rounded MT Bold" panose="020F0704030504030204" pitchFamily="34" charset="0"/>
              </a:rPr>
              <a:t> m'.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Izrayèl</a:t>
            </a:r>
            <a:r>
              <a:rPr lang="en-US" sz="4400" dirty="0">
                <a:latin typeface="Arial Rounded MT Bold" panose="020F0704030504030204" pitchFamily="34" charset="0"/>
              </a:rPr>
              <a:t> la pa </a:t>
            </a:r>
            <a:r>
              <a:rPr lang="en-US" sz="4400" dirty="0" err="1">
                <a:latin typeface="Arial Rounded MT Bold" panose="020F0704030504030204" pitchFamily="34" charset="0"/>
              </a:rPr>
              <a:t>obeyi</a:t>
            </a:r>
            <a:r>
              <a:rPr lang="en-US" sz="4400" dirty="0">
                <a:latin typeface="Arial Rounded MT Bold" panose="020F0704030504030204" pitchFamily="34" charset="0"/>
              </a:rPr>
              <a:t> m’.</a:t>
            </a:r>
          </a:p>
          <a:p>
            <a:pPr algn="just"/>
            <a:r>
              <a:rPr lang="en-US" sz="4400" b="1" baseline="30000" dirty="0">
                <a:solidFill>
                  <a:srgbClr val="0033CC"/>
                </a:solidFill>
                <a:latin typeface="Arial Rounded MT Bold" panose="020F0704030504030204" pitchFamily="34" charset="0"/>
              </a:rPr>
              <a:t>13 </a:t>
            </a:r>
            <a:r>
              <a:rPr lang="en-US" sz="4400" dirty="0" err="1">
                <a:solidFill>
                  <a:srgbClr val="0033CC"/>
                </a:solidFill>
                <a:latin typeface="Arial Rounded MT Bold" panose="020F0704030504030204" pitchFamily="34" charset="0"/>
              </a:rPr>
              <a:t>Lè</a:t>
            </a:r>
            <a:r>
              <a:rPr lang="en-US" sz="4400" dirty="0">
                <a:solidFill>
                  <a:srgbClr val="0033CC"/>
                </a:solidFill>
                <a:latin typeface="Arial Rounded MT Bold" panose="020F0704030504030204" pitchFamily="34" charset="0"/>
              </a:rPr>
              <a:t> m' </a:t>
            </a:r>
            <a:r>
              <a:rPr lang="en-US" sz="4400" dirty="0" err="1">
                <a:solidFill>
                  <a:srgbClr val="0033CC"/>
                </a:solidFill>
                <a:latin typeface="Arial Rounded MT Bold" panose="020F0704030504030204" pitchFamily="34" charset="0"/>
              </a:rPr>
              <a:t>wè</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sa</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mwen</a:t>
            </a:r>
            <a:r>
              <a:rPr lang="en-US" sz="4400" dirty="0">
                <a:solidFill>
                  <a:srgbClr val="0033CC"/>
                </a:solidFill>
                <a:latin typeface="Arial Rounded MT Bold" panose="020F0704030504030204" pitchFamily="34" charset="0"/>
              </a:rPr>
              <a:t> kite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swiv</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lide</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te</a:t>
            </a:r>
            <a:r>
              <a:rPr lang="en-US" sz="4400" dirty="0">
                <a:solidFill>
                  <a:srgbClr val="0033CC"/>
                </a:solidFill>
                <a:latin typeface="Arial Rounded MT Bold" panose="020F0704030504030204" pitchFamily="34" charset="0"/>
              </a:rPr>
              <a:t> gen nan </a:t>
            </a:r>
            <a:r>
              <a:rPr lang="en-US" sz="4400" dirty="0" err="1">
                <a:solidFill>
                  <a:srgbClr val="0033CC"/>
                </a:solidFill>
                <a:latin typeface="Arial Rounded MT Bold" panose="020F0704030504030204" pitchFamily="34" charset="0"/>
              </a:rPr>
              <a:t>tèt</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mwen</a:t>
            </a:r>
            <a:r>
              <a:rPr lang="en-US" sz="4400" dirty="0">
                <a:solidFill>
                  <a:srgbClr val="0033CC"/>
                </a:solidFill>
                <a:latin typeface="Arial Rounded MT Bold" panose="020F0704030504030204" pitchFamily="34" charset="0"/>
              </a:rPr>
              <a:t> kite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fè</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tou</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sa</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te</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vle</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fè</a:t>
            </a:r>
            <a:r>
              <a:rPr lang="en-US" sz="4400" dirty="0">
                <a:solidFill>
                  <a:srgbClr val="0033CC"/>
                </a:solidFill>
                <a:latin typeface="Arial Rounded MT Bold" panose="020F0704030504030204" pitchFamily="34" charset="0"/>
              </a:rPr>
              <a:t>.</a:t>
            </a:r>
          </a:p>
          <a:p>
            <a:pPr algn="just"/>
            <a:r>
              <a:rPr lang="en-US" sz="4400" b="1" baseline="30000" dirty="0">
                <a:latin typeface="Arial Rounded MT Bold" panose="020F0704030504030204" pitchFamily="34" charset="0"/>
              </a:rPr>
              <a:t>14 </a:t>
            </a:r>
            <a:r>
              <a:rPr lang="en-US" sz="4400" dirty="0" err="1">
                <a:latin typeface="Arial Rounded MT Bold" panose="020F0704030504030204" pitchFamily="34" charset="0"/>
              </a:rPr>
              <a:t>Ayayay</a:t>
            </a:r>
            <a:r>
              <a:rPr lang="en-US" sz="4400" dirty="0">
                <a:latin typeface="Arial Rounded MT Bold" panose="020F0704030504030204" pitchFamily="34" charset="0"/>
              </a:rPr>
              <a:t>! Si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mwen</a:t>
            </a:r>
            <a:r>
              <a:rPr lang="en-US" sz="4400" dirty="0">
                <a:latin typeface="Arial Rounded MT Bold" panose="020F0704030504030204" pitchFamily="34" charset="0"/>
              </a:rPr>
              <a:t> an </a:t>
            </a:r>
            <a:r>
              <a:rPr lang="en-US" sz="4400" dirty="0" err="1">
                <a:latin typeface="Arial Rounded MT Bold" panose="020F0704030504030204" pitchFamily="34" charset="0"/>
              </a:rPr>
              <a:t>te</a:t>
            </a:r>
            <a:r>
              <a:rPr lang="en-US" sz="4400" dirty="0">
                <a:latin typeface="Arial Rounded MT Bold" panose="020F0704030504030204" pitchFamily="34" charset="0"/>
              </a:rPr>
              <a:t> </a:t>
            </a:r>
            <a:r>
              <a:rPr lang="en-US" sz="4400" dirty="0" err="1">
                <a:latin typeface="Arial Rounded MT Bold" panose="020F0704030504030204" pitchFamily="34" charset="0"/>
              </a:rPr>
              <a:t>vle</a:t>
            </a:r>
            <a:r>
              <a:rPr lang="en-US" sz="4400" dirty="0">
                <a:latin typeface="Arial Rounded MT Bold" panose="020F0704030504030204" pitchFamily="34" charset="0"/>
              </a:rPr>
              <a:t> </a:t>
            </a:r>
            <a:r>
              <a:rPr lang="en-US" sz="4400" dirty="0" err="1">
                <a:latin typeface="Arial Rounded MT Bold" panose="020F0704030504030204" pitchFamily="34" charset="0"/>
              </a:rPr>
              <a:t>koute</a:t>
            </a:r>
            <a:r>
              <a:rPr lang="en-US" sz="4400" dirty="0">
                <a:latin typeface="Arial Rounded MT Bold" panose="020F0704030504030204" pitchFamily="34" charset="0"/>
              </a:rPr>
              <a:t> m'. Si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Izrayèl</a:t>
            </a:r>
            <a:r>
              <a:rPr lang="en-US" sz="4400" dirty="0">
                <a:latin typeface="Arial Rounded MT Bold" panose="020F0704030504030204" pitchFamily="34" charset="0"/>
              </a:rPr>
              <a:t> la </a:t>
            </a:r>
            <a:r>
              <a:rPr lang="en-US" sz="4400" dirty="0" err="1">
                <a:latin typeface="Arial Rounded MT Bold" panose="020F0704030504030204" pitchFamily="34" charset="0"/>
              </a:rPr>
              <a:t>te</a:t>
            </a:r>
            <a:r>
              <a:rPr lang="en-US" sz="4400" dirty="0">
                <a:latin typeface="Arial Rounded MT Bold" panose="020F0704030504030204" pitchFamily="34" charset="0"/>
              </a:rPr>
              <a:t> </a:t>
            </a:r>
            <a:r>
              <a:rPr lang="en-US" sz="4400" dirty="0" err="1">
                <a:latin typeface="Arial Rounded MT Bold" panose="020F0704030504030204" pitchFamily="34" charset="0"/>
              </a:rPr>
              <a:t>vle</a:t>
            </a:r>
            <a:r>
              <a:rPr lang="en-US" sz="4400" dirty="0">
                <a:latin typeface="Arial Rounded MT Bold" panose="020F0704030504030204" pitchFamily="34" charset="0"/>
              </a:rPr>
              <a:t> </a:t>
            </a:r>
            <a:r>
              <a:rPr lang="en-US" sz="4400" dirty="0" err="1">
                <a:latin typeface="Arial Rounded MT Bold" panose="020F0704030504030204" pitchFamily="34" charset="0"/>
              </a:rPr>
              <a:t>obeyi</a:t>
            </a:r>
            <a:r>
              <a:rPr lang="en-US" sz="4400" dirty="0">
                <a:latin typeface="Arial Rounded MT Bold" panose="020F0704030504030204" pitchFamily="34" charset="0"/>
              </a:rPr>
              <a:t> </a:t>
            </a:r>
            <a:r>
              <a:rPr lang="en-US" sz="4400" dirty="0" err="1">
                <a:latin typeface="Arial Rounded MT Bold" panose="020F0704030504030204" pitchFamily="34" charset="0"/>
              </a:rPr>
              <a:t>mwen</a:t>
            </a:r>
            <a:r>
              <a:rPr lang="en-US" sz="4400" dirty="0">
                <a:latin typeface="Arial Rounded MT Bold" panose="020F0704030504030204" pitchFamily="34" charset="0"/>
              </a:rPr>
              <a:t>!</a:t>
            </a:r>
          </a:p>
        </p:txBody>
      </p:sp>
    </p:spTree>
    <p:extLst>
      <p:ext uri="{BB962C8B-B14F-4D97-AF65-F5344CB8AC3E}">
        <p14:creationId xmlns:p14="http://schemas.microsoft.com/office/powerpoint/2010/main" val="1076194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C410-A1E4-CCD9-1B79-5E23DF691A5A}"/>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DDE94CEE-D67F-36D3-128A-B9C0881413BD}"/>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D23BBE25-4FAB-D712-7026-CD35181810D4}"/>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b="1" baseline="30000" dirty="0">
                <a:latin typeface="Arial Rounded MT Bold" panose="020F0704030504030204" pitchFamily="34" charset="0"/>
              </a:rPr>
              <a:t>15 </a:t>
            </a:r>
            <a:r>
              <a:rPr lang="en-US" sz="4000" dirty="0" err="1">
                <a:latin typeface="Arial Rounded MT Bold" panose="020F0704030504030204" pitchFamily="34" charset="0"/>
              </a:rPr>
              <a:t>Anvan</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ta bat je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fè</a:t>
            </a:r>
            <a:r>
              <a:rPr lang="en-US" sz="4000" dirty="0">
                <a:latin typeface="Arial Rounded MT Bold" panose="020F0704030504030204" pitchFamily="34" charset="0"/>
              </a:rPr>
              <a:t> </a:t>
            </a:r>
            <a:r>
              <a:rPr lang="en-US" sz="4000" dirty="0" err="1">
                <a:latin typeface="Arial Rounded MT Bold" panose="020F0704030504030204" pitchFamily="34" charset="0"/>
              </a:rPr>
              <a:t>lènmi</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wont,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kraze</a:t>
            </a:r>
            <a:r>
              <a:rPr lang="en-US" sz="4000" dirty="0">
                <a:latin typeface="Arial Rounded MT Bold" panose="020F0704030504030204" pitchFamily="34" charset="0"/>
              </a:rPr>
              <a:t> tout </a:t>
            </a:r>
            <a:r>
              <a:rPr lang="en-US" sz="4000" dirty="0" err="1">
                <a:latin typeface="Arial Rounded MT Bold" panose="020F0704030504030204" pitchFamily="34" charset="0"/>
              </a:rPr>
              <a:t>lènmi</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a:t>
            </a:r>
          </a:p>
          <a:p>
            <a:pPr algn="just"/>
            <a:r>
              <a:rPr lang="en-US" sz="4000" b="1" baseline="30000" dirty="0">
                <a:solidFill>
                  <a:srgbClr val="0033CC"/>
                </a:solidFill>
                <a:latin typeface="Arial Rounded MT Bold" panose="020F0704030504030204" pitchFamily="34" charset="0"/>
              </a:rPr>
              <a:t>16 </a:t>
            </a:r>
            <a:r>
              <a:rPr lang="en-US" sz="4000" dirty="0">
                <a:solidFill>
                  <a:srgbClr val="0033CC"/>
                </a:solidFill>
                <a:latin typeface="Arial Rounded MT Bold" panose="020F0704030504030204" pitchFamily="34" charset="0"/>
              </a:rPr>
              <a:t>Moun ki </a:t>
            </a:r>
            <a:r>
              <a:rPr lang="en-US" sz="4000" dirty="0" err="1">
                <a:solidFill>
                  <a:srgbClr val="0033CC"/>
                </a:solidFill>
                <a:latin typeface="Arial Rounded MT Bold" panose="020F0704030504030204" pitchFamily="34" charset="0"/>
              </a:rPr>
              <a:t>rayi</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Seyè</a:t>
            </a:r>
            <a:r>
              <a:rPr lang="en-US" sz="4000" dirty="0">
                <a:solidFill>
                  <a:srgbClr val="0033CC"/>
                </a:solidFill>
                <a:latin typeface="Arial Rounded MT Bold" panose="020F0704030504030204" pitchFamily="34" charset="0"/>
              </a:rPr>
              <a:t> a ta vin </a:t>
            </a:r>
            <a:r>
              <a:rPr lang="en-US" sz="4000" dirty="0" err="1">
                <a:solidFill>
                  <a:srgbClr val="0033CC"/>
                </a:solidFill>
                <a:latin typeface="Arial Rounded MT Bold" panose="020F0704030504030204" pitchFamily="34" charset="0"/>
              </a:rPr>
              <a:t>flate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yo</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Pèp</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Izrayèl</a:t>
            </a:r>
            <a:r>
              <a:rPr lang="en-US" sz="4000" dirty="0">
                <a:solidFill>
                  <a:srgbClr val="0033CC"/>
                </a:solidFill>
                <a:latin typeface="Arial Rounded MT Bold" panose="020F0704030504030204" pitchFamily="34" charset="0"/>
              </a:rPr>
              <a:t> la </a:t>
            </a:r>
            <a:r>
              <a:rPr lang="en-US" sz="4000" dirty="0" err="1">
                <a:solidFill>
                  <a:srgbClr val="0033CC"/>
                </a:solidFill>
                <a:latin typeface="Arial Rounded MT Bold" panose="020F0704030504030204" pitchFamily="34" charset="0"/>
              </a:rPr>
              <a:t>t'ap</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alèz</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pou</a:t>
            </a:r>
            <a:r>
              <a:rPr lang="en-US" sz="4000" dirty="0">
                <a:solidFill>
                  <a:srgbClr val="0033CC"/>
                </a:solidFill>
                <a:latin typeface="Arial Rounded MT Bold" panose="020F0704030504030204" pitchFamily="34" charset="0"/>
              </a:rPr>
              <a:t> tout tan.</a:t>
            </a:r>
          </a:p>
          <a:p>
            <a:pPr algn="just"/>
            <a:r>
              <a:rPr lang="en-US" sz="4000" b="1" baseline="30000" dirty="0">
                <a:latin typeface="Arial Rounded MT Bold" panose="020F0704030504030204" pitchFamily="34" charset="0"/>
              </a:rPr>
              <a:t>17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ba</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pi bon </a:t>
            </a:r>
            <a:r>
              <a:rPr lang="en-US" sz="4000" dirty="0" err="1">
                <a:latin typeface="Arial Rounded MT Bold" panose="020F0704030504030204" pitchFamily="34" charset="0"/>
              </a:rPr>
              <a:t>kalite</a:t>
            </a:r>
            <a:r>
              <a:rPr lang="en-US" sz="4000" dirty="0">
                <a:latin typeface="Arial Rounded MT Bold" panose="020F0704030504030204" pitchFamily="34" charset="0"/>
              </a:rPr>
              <a:t> </a:t>
            </a:r>
            <a:r>
              <a:rPr lang="en-US" sz="4000" dirty="0" err="1">
                <a:latin typeface="Arial Rounded MT Bold" panose="020F0704030504030204" pitchFamily="34" charset="0"/>
              </a:rPr>
              <a:t>manje</a:t>
            </a:r>
            <a:r>
              <a:rPr lang="en-US" sz="4000" dirty="0">
                <a:latin typeface="Arial Rounded MT Bold" panose="020F0704030504030204" pitchFamily="34" charset="0"/>
              </a:rPr>
              <a:t> </a:t>
            </a:r>
            <a:r>
              <a:rPr lang="en-US" sz="4000" dirty="0" err="1">
                <a:latin typeface="Arial Rounded MT Bold" panose="020F0704030504030204" pitchFamily="34" charset="0"/>
              </a:rPr>
              <a:t>pou</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manje</a:t>
            </a:r>
            <a:r>
              <a:rPr lang="en-US" sz="4000" dirty="0">
                <a:latin typeface="Arial Rounded MT Bold" panose="020F0704030504030204" pitchFamily="34" charset="0"/>
              </a:rPr>
              <a:t>.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plen</a:t>
            </a:r>
            <a:r>
              <a:rPr lang="en-US" sz="4000" dirty="0">
                <a:latin typeface="Arial Rounded MT Bold" panose="020F0704030504030204" pitchFamily="34" charset="0"/>
              </a:rPr>
              <a:t> </a:t>
            </a:r>
            <a:r>
              <a:rPr lang="en-US" sz="4000" dirty="0" err="1">
                <a:latin typeface="Arial Rounded MT Bold" panose="020F0704030504030204" pitchFamily="34" charset="0"/>
              </a:rPr>
              <a:t>vant</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ak</a:t>
            </a:r>
            <a:r>
              <a:rPr lang="en-US" sz="4000" dirty="0">
                <a:latin typeface="Arial Rounded MT Bold" panose="020F0704030504030204" pitchFamily="34" charset="0"/>
              </a:rPr>
              <a:t> bon </a:t>
            </a:r>
            <a:r>
              <a:rPr lang="en-US" sz="4000" dirty="0" err="1">
                <a:latin typeface="Arial Rounded MT Bold" panose="020F0704030504030204" pitchFamily="34" charset="0"/>
              </a:rPr>
              <a:t>siwo</a:t>
            </a:r>
            <a:r>
              <a:rPr lang="en-US" sz="4000" dirty="0">
                <a:latin typeface="Arial Rounded MT Bold" panose="020F0704030504030204" pitchFamily="34" charset="0"/>
              </a:rPr>
              <a:t> </a:t>
            </a:r>
            <a:r>
              <a:rPr lang="en-US" sz="4000" dirty="0" err="1">
                <a:latin typeface="Arial Rounded MT Bold" panose="020F0704030504030204" pitchFamily="34" charset="0"/>
              </a:rPr>
              <a:t>myèl</a:t>
            </a:r>
            <a:r>
              <a:rPr lang="en-US" sz="4000" dirty="0">
                <a:latin typeface="Arial Rounded MT Bold" panose="020F0704030504030204" pitchFamily="34" charset="0"/>
              </a:rPr>
              <a:t> ki </a:t>
            </a:r>
            <a:r>
              <a:rPr lang="en-US" sz="4000" dirty="0" err="1">
                <a:latin typeface="Arial Rounded MT Bold" panose="020F0704030504030204" pitchFamily="34" charset="0"/>
              </a:rPr>
              <a:t>soti</a:t>
            </a:r>
            <a:r>
              <a:rPr lang="en-US" sz="4000" dirty="0">
                <a:latin typeface="Arial Rounded MT Bold" panose="020F0704030504030204" pitchFamily="34" charset="0"/>
              </a:rPr>
              <a:t> nan </a:t>
            </a:r>
            <a:r>
              <a:rPr lang="en-US" sz="4000" dirty="0" err="1">
                <a:latin typeface="Arial Rounded MT Bold" panose="020F0704030504030204" pitchFamily="34" charset="0"/>
              </a:rPr>
              <a:t>twou</a:t>
            </a:r>
            <a:r>
              <a:rPr lang="en-US" sz="4000" dirty="0">
                <a:latin typeface="Arial Rounded MT Bold" panose="020F0704030504030204" pitchFamily="34" charset="0"/>
              </a:rPr>
              <a:t> </a:t>
            </a:r>
            <a:r>
              <a:rPr lang="en-US" sz="4000" dirty="0" err="1">
                <a:latin typeface="Arial Rounded MT Bold" panose="020F0704030504030204" pitchFamily="34" charset="0"/>
              </a:rPr>
              <a:t>wòch</a:t>
            </a:r>
            <a:r>
              <a:rPr lang="en-US" sz="4000" dirty="0">
                <a:latin typeface="Arial Rounded MT Bold" panose="020F0704030504030204" pitchFamily="34" charset="0"/>
              </a:rPr>
              <a:t>.   </a:t>
            </a:r>
            <a:r>
              <a:rPr lang="en-US" sz="4000" dirty="0">
                <a:solidFill>
                  <a:srgbClr val="FF0000"/>
                </a:solidFill>
                <a:latin typeface="Arial Rounded MT Bold" panose="020F0704030504030204" pitchFamily="34" charset="0"/>
              </a:rPr>
              <a:t>AMEN!!!</a:t>
            </a:r>
          </a:p>
        </p:txBody>
      </p:sp>
    </p:spTree>
    <p:extLst>
      <p:ext uri="{BB962C8B-B14F-4D97-AF65-F5344CB8AC3E}">
        <p14:creationId xmlns:p14="http://schemas.microsoft.com/office/powerpoint/2010/main" val="1361502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b="1" dirty="0">
                <a:solidFill>
                  <a:srgbClr val="FF0000"/>
                </a:solidFill>
                <a:latin typeface="Arial" panose="020B0604020202020204" pitchFamily="34" charset="0"/>
                <a:cs typeface="Arial" panose="020B0604020202020204" pitchFamily="34" charset="0"/>
              </a:rPr>
              <a:t>17 Cr. CE:  </a:t>
            </a:r>
            <a:r>
              <a:rPr lang="fr-FR" b="1" u="sng" dirty="0" err="1">
                <a:solidFill>
                  <a:srgbClr val="FF0000"/>
                </a:solidFill>
                <a:latin typeface="Arial" panose="020B0604020202020204" pitchFamily="34" charset="0"/>
                <a:cs typeface="Arial" panose="020B0604020202020204" pitchFamily="34" charset="0"/>
              </a:rPr>
              <a:t>Mouin</a:t>
            </a:r>
            <a:r>
              <a:rPr lang="fr-FR" b="1" u="sng" dirty="0">
                <a:solidFill>
                  <a:srgbClr val="FF0000"/>
                </a:solidFill>
                <a:latin typeface="Arial" panose="020B0604020202020204" pitchFamily="34" charset="0"/>
                <a:cs typeface="Arial" panose="020B0604020202020204" pitchFamily="34" charset="0"/>
              </a:rPr>
              <a:t> </a:t>
            </a:r>
            <a:r>
              <a:rPr lang="fr-FR" b="1" u="sng" dirty="0" err="1">
                <a:solidFill>
                  <a:srgbClr val="FF0000"/>
                </a:solidFill>
                <a:latin typeface="Arial" panose="020B0604020202020204" pitchFamily="34" charset="0"/>
                <a:cs typeface="Arial" panose="020B0604020202020204" pitchFamily="34" charset="0"/>
              </a:rPr>
              <a:t>biin</a:t>
            </a:r>
            <a:r>
              <a:rPr lang="fr-FR" b="1" u="sng" dirty="0">
                <a:solidFill>
                  <a:srgbClr val="FF0000"/>
                </a:solidFill>
                <a:latin typeface="Arial" panose="020B0604020202020204" pitchFamily="34" charset="0"/>
                <a:cs typeface="Arial" panose="020B0604020202020204" pitchFamily="34" charset="0"/>
              </a:rPr>
              <a:t> </a:t>
            </a:r>
            <a:r>
              <a:rPr lang="fr-FR" b="1" u="sng" dirty="0" err="1">
                <a:solidFill>
                  <a:srgbClr val="FF0000"/>
                </a:solidFill>
                <a:latin typeface="Arial" panose="020B0604020202020204" pitchFamily="34" charset="0"/>
                <a:cs typeface="Arial" panose="020B0604020202020204" pitchFamily="34" charset="0"/>
              </a:rPr>
              <a:t>kontan</a:t>
            </a:r>
            <a:r>
              <a:rPr lang="fr-FR" b="1" u="sng" dirty="0">
                <a:solidFill>
                  <a:srgbClr val="FF0000"/>
                </a:solidFill>
                <a:latin typeface="Arial" panose="020B0604020202020204" pitchFamily="34" charset="0"/>
                <a:cs typeface="Arial" panose="020B0604020202020204" pitchFamily="34" charset="0"/>
              </a:rPr>
              <a:t> </a:t>
            </a:r>
            <a:r>
              <a:rPr lang="fr-FR" b="1" u="sng" dirty="0" err="1">
                <a:solidFill>
                  <a:srgbClr val="FF0000"/>
                </a:solidFill>
                <a:latin typeface="Arial" panose="020B0604020202020204" pitchFamily="34" charset="0"/>
                <a:cs typeface="Arial" panose="020B0604020202020204" pitchFamily="34" charset="0"/>
              </a:rPr>
              <a:t>ke</a:t>
            </a:r>
            <a:r>
              <a:rPr lang="fr-FR" b="1" u="sng" dirty="0">
                <a:solidFill>
                  <a:srgbClr val="FF0000"/>
                </a:solidFill>
                <a:latin typeface="Arial" panose="020B0604020202020204" pitchFamily="34" charset="0"/>
                <a:cs typeface="Arial" panose="020B0604020202020204" pitchFamily="34" charset="0"/>
              </a:rPr>
              <a:t> Papa </a:t>
            </a:r>
            <a:r>
              <a:rPr lang="fr-FR" b="1" u="sng" dirty="0" err="1">
                <a:solidFill>
                  <a:srgbClr val="FF0000"/>
                </a:solidFill>
                <a:latin typeface="Arial" panose="020B0604020202020204" pitchFamily="34" charset="0"/>
                <a:cs typeface="Arial" panose="020B0604020202020204" pitchFamily="34" charset="0"/>
              </a:rPr>
              <a:t>mouin</a:t>
            </a:r>
            <a:r>
              <a:rPr lang="fr-FR" b="1" u="sng" dirty="0">
                <a:solidFill>
                  <a:srgbClr val="FF0000"/>
                </a:solidFill>
                <a:latin typeface="Arial" panose="020B0604020202020204" pitchFamily="34" charset="0"/>
                <a:cs typeface="Arial" panose="020B0604020202020204" pitchFamily="34" charset="0"/>
              </a:rPr>
              <a:t> nan </a:t>
            </a:r>
            <a:r>
              <a:rPr lang="fr-FR" b="1" u="sng" dirty="0" err="1">
                <a:solidFill>
                  <a:srgbClr val="FF0000"/>
                </a:solidFill>
                <a:latin typeface="Arial" panose="020B0604020202020204" pitchFamily="34" charset="0"/>
                <a:cs typeface="Arial" panose="020B0604020202020204" pitchFamily="34" charset="0"/>
              </a:rPr>
              <a:t>siel</a:t>
            </a:r>
            <a:endParaRPr lang="en-US" b="1" dirty="0">
              <a:solidFill>
                <a:srgbClr val="FF0000"/>
              </a:solidFill>
              <a:latin typeface="Arial" panose="020B0604020202020204" pitchFamily="34" charset="0"/>
              <a:cs typeface="Arial" panose="020B0604020202020204" pitchFamily="34" charset="0"/>
            </a:endParaRPr>
          </a:p>
          <a:p>
            <a:pPr marL="0" indent="0" algn="ctr">
              <a:buNone/>
            </a:pPr>
            <a:r>
              <a:rPr lang="fr-FR" b="1" dirty="0">
                <a:solidFill>
                  <a:srgbClr val="FF0000"/>
                </a:solidFill>
                <a:latin typeface="Arial" panose="020B0604020202020204" pitchFamily="34" charset="0"/>
                <a:cs typeface="Arial" panose="020B0604020202020204" pitchFamily="34" charset="0"/>
              </a:rPr>
              <a:t>1-</a:t>
            </a:r>
            <a:endParaRPr lang="en-US" b="1" dirty="0">
              <a:solidFill>
                <a:srgbClr val="FF0000"/>
              </a:solidFill>
              <a:latin typeface="Arial" panose="020B0604020202020204" pitchFamily="34" charset="0"/>
              <a:cs typeface="Arial" panose="020B0604020202020204" pitchFamily="34" charset="0"/>
            </a:endParaRPr>
          </a:p>
          <a:p>
            <a:pPr marL="0" indent="0" algn="ctr">
              <a:buNone/>
            </a:pPr>
            <a:r>
              <a:rPr lang="fr-FR" sz="3600" b="1" dirty="0" err="1">
                <a:solidFill>
                  <a:schemeClr val="tx1"/>
                </a:solidFill>
                <a:latin typeface="Arial Narrow" panose="020B0606020202030204" pitchFamily="34" charset="0"/>
                <a:cs typeface="Arial" panose="020B0604020202020204" pitchFamily="34" charset="0"/>
              </a:rPr>
              <a:t>Mouin</a:t>
            </a:r>
            <a:r>
              <a:rPr lang="fr-FR" sz="3600" b="1" dirty="0">
                <a:solidFill>
                  <a:schemeClr val="tx1"/>
                </a:solidFill>
                <a:latin typeface="Arial Narrow" panose="020B0606020202030204" pitchFamily="34" charset="0"/>
                <a:cs typeface="Arial" panose="020B0604020202020204" pitchFamily="34" charset="0"/>
              </a:rPr>
              <a:t> </a:t>
            </a:r>
            <a:r>
              <a:rPr lang="fr-FR" sz="3600" b="1" dirty="0" err="1">
                <a:solidFill>
                  <a:schemeClr val="tx1"/>
                </a:solidFill>
                <a:latin typeface="Arial Narrow" panose="020B0606020202030204" pitchFamily="34" charset="0"/>
                <a:cs typeface="Arial" panose="020B0604020202020204" pitchFamily="34" charset="0"/>
              </a:rPr>
              <a:t>biin</a:t>
            </a:r>
            <a:r>
              <a:rPr lang="fr-FR" sz="3600" b="1" dirty="0">
                <a:solidFill>
                  <a:schemeClr val="tx1"/>
                </a:solidFill>
                <a:latin typeface="Arial Narrow" panose="020B0606020202030204" pitchFamily="34" charset="0"/>
                <a:cs typeface="Arial" panose="020B0604020202020204" pitchFamily="34" charset="0"/>
              </a:rPr>
              <a:t> </a:t>
            </a:r>
            <a:r>
              <a:rPr lang="fr-FR" sz="3600" b="1" dirty="0" err="1">
                <a:solidFill>
                  <a:schemeClr val="tx1"/>
                </a:solidFill>
                <a:latin typeface="Arial Narrow" panose="020B0606020202030204" pitchFamily="34" charset="0"/>
                <a:cs typeface="Arial" panose="020B0604020202020204" pitchFamily="34" charset="0"/>
              </a:rPr>
              <a:t>kontan</a:t>
            </a:r>
            <a:r>
              <a:rPr lang="fr-FR" sz="3600" b="1" dirty="0">
                <a:solidFill>
                  <a:schemeClr val="tx1"/>
                </a:solidFill>
                <a:latin typeface="Arial Narrow" panose="020B0606020202030204" pitchFamily="34" charset="0"/>
                <a:cs typeface="Arial" panose="020B0604020202020204" pitchFamily="34" charset="0"/>
              </a:rPr>
              <a:t> </a:t>
            </a:r>
            <a:r>
              <a:rPr lang="fr-FR" sz="3600" b="1" dirty="0" err="1">
                <a:solidFill>
                  <a:schemeClr val="tx1"/>
                </a:solidFill>
                <a:latin typeface="Arial Narrow" panose="020B0606020202030204" pitchFamily="34" charset="0"/>
                <a:cs typeface="Arial" panose="020B0604020202020204" pitchFamily="34" charset="0"/>
              </a:rPr>
              <a:t>ke</a:t>
            </a:r>
            <a:r>
              <a:rPr lang="fr-FR" sz="3600" b="1" dirty="0">
                <a:solidFill>
                  <a:schemeClr val="tx1"/>
                </a:solidFill>
                <a:latin typeface="Arial Narrow" panose="020B0606020202030204" pitchFamily="34" charset="0"/>
                <a:cs typeface="Arial" panose="020B0604020202020204" pitchFamily="34" charset="0"/>
              </a:rPr>
              <a:t> Papa </a:t>
            </a:r>
            <a:r>
              <a:rPr lang="fr-FR" sz="3600" b="1" dirty="0" err="1">
                <a:solidFill>
                  <a:schemeClr val="tx1"/>
                </a:solidFill>
                <a:latin typeface="Arial Narrow" panose="020B0606020202030204" pitchFamily="34" charset="0"/>
                <a:cs typeface="Arial" panose="020B0604020202020204" pitchFamily="34" charset="0"/>
              </a:rPr>
              <a:t>mouin</a:t>
            </a:r>
            <a:r>
              <a:rPr lang="fr-FR" sz="3600" b="1" dirty="0">
                <a:solidFill>
                  <a:schemeClr val="tx1"/>
                </a:solidFill>
                <a:latin typeface="Arial Narrow" panose="020B0606020202030204" pitchFamily="34" charset="0"/>
                <a:cs typeface="Arial" panose="020B0604020202020204" pitchFamily="34" charset="0"/>
              </a:rPr>
              <a:t> nan </a:t>
            </a:r>
            <a:r>
              <a:rPr lang="fr-FR" sz="3600" b="1" dirty="0" err="1">
                <a:solidFill>
                  <a:schemeClr val="tx1"/>
                </a:solidFill>
                <a:latin typeface="Arial Narrow" panose="020B0606020202030204" pitchFamily="34" charset="0"/>
                <a:cs typeface="Arial" panose="020B0604020202020204" pitchFamily="34" charset="0"/>
              </a:rPr>
              <a:t>siel</a:t>
            </a:r>
            <a:r>
              <a:rPr lang="fr-FR" sz="3600" b="1" dirty="0">
                <a:solidFill>
                  <a:schemeClr val="tx1"/>
                </a:solidFill>
                <a:latin typeface="Arial Narrow" panose="020B0606020202030204" pitchFamily="34" charset="0"/>
                <a:cs typeface="Arial" panose="020B0604020202020204" pitchFamily="34" charset="0"/>
              </a:rPr>
              <a:t>,</a:t>
            </a:r>
            <a:endParaRPr lang="en-US" sz="3600" b="1" dirty="0">
              <a:solidFill>
                <a:schemeClr val="tx1"/>
              </a:solidFill>
              <a:latin typeface="Arial Narrow" panose="020B0606020202030204" pitchFamily="34" charset="0"/>
              <a:cs typeface="Arial" panose="020B0604020202020204" pitchFamily="34" charset="0"/>
            </a:endParaRPr>
          </a:p>
          <a:p>
            <a:pPr marL="0" indent="0" algn="ctr">
              <a:buNone/>
            </a:pPr>
            <a:r>
              <a:rPr lang="fr-FR" sz="3600" b="1" dirty="0">
                <a:solidFill>
                  <a:schemeClr val="tx1"/>
                </a:solidFill>
                <a:latin typeface="Arial Narrow" panose="020B0606020202030204" pitchFamily="34" charset="0"/>
                <a:cs typeface="Arial" panose="020B0604020202020204" pitchFamily="34" charset="0"/>
              </a:rPr>
              <a:t>Pale nan liv Li, pou di-m Li </a:t>
            </a:r>
            <a:r>
              <a:rPr lang="fr-FR" sz="3600" b="1" dirty="0" err="1">
                <a:solidFill>
                  <a:schemeClr val="tx1"/>
                </a:solidFill>
                <a:latin typeface="Arial Narrow" panose="020B0606020202030204" pitchFamily="34" charset="0"/>
                <a:cs typeface="Arial" panose="020B0604020202020204" pitchFamily="34" charset="0"/>
              </a:rPr>
              <a:t>rinmin</a:t>
            </a:r>
            <a:r>
              <a:rPr lang="fr-FR" sz="3600" b="1" dirty="0">
                <a:solidFill>
                  <a:schemeClr val="tx1"/>
                </a:solidFill>
                <a:latin typeface="Arial Narrow" panose="020B0606020202030204" pitchFamily="34" charset="0"/>
                <a:cs typeface="Arial" panose="020B0604020202020204" pitchFamily="34" charset="0"/>
              </a:rPr>
              <a:t>-m.</a:t>
            </a:r>
            <a:endParaRPr lang="en-US" sz="3600" b="1" dirty="0">
              <a:solidFill>
                <a:schemeClr val="tx1"/>
              </a:solidFill>
              <a:latin typeface="Arial Narrow" panose="020B0606020202030204" pitchFamily="34" charset="0"/>
              <a:cs typeface="Arial" panose="020B0604020202020204" pitchFamily="34" charset="0"/>
            </a:endParaRPr>
          </a:p>
          <a:p>
            <a:pPr marL="0" indent="0" algn="ctr">
              <a:buNone/>
            </a:pPr>
            <a:r>
              <a:rPr lang="en-US" sz="3600" b="1" dirty="0">
                <a:solidFill>
                  <a:schemeClr val="tx1"/>
                </a:solidFill>
                <a:latin typeface="Arial Narrow" panose="020B0606020202030204" pitchFamily="34" charset="0"/>
                <a:cs typeface="Arial" panose="020B0604020202020204" pitchFamily="34" charset="0"/>
              </a:rPr>
              <a:t>Nan </a:t>
            </a:r>
            <a:r>
              <a:rPr lang="en-US" sz="3600" b="1" dirty="0" err="1">
                <a:solidFill>
                  <a:schemeClr val="tx1"/>
                </a:solidFill>
                <a:latin typeface="Arial Narrow" panose="020B0606020202030204" pitchFamily="34" charset="0"/>
                <a:cs typeface="Arial" panose="020B0604020202020204" pitchFamily="34" charset="0"/>
              </a:rPr>
              <a:t>parol</a:t>
            </a:r>
            <a:r>
              <a:rPr lang="en-US" sz="3600" b="1" dirty="0">
                <a:solidFill>
                  <a:schemeClr val="tx1"/>
                </a:solidFill>
                <a:latin typeface="Arial Narrow" panose="020B0606020202030204" pitchFamily="34" charset="0"/>
                <a:cs typeface="Arial" panose="020B0604020202020204" pitchFamily="34" charset="0"/>
              </a:rPr>
              <a:t> Li, m-</a:t>
            </a:r>
            <a:r>
              <a:rPr lang="en-US" sz="3600" b="1" dirty="0" err="1">
                <a:solidFill>
                  <a:schemeClr val="tx1"/>
                </a:solidFill>
                <a:latin typeface="Arial Narrow" panose="020B0606020202030204" pitchFamily="34" charset="0"/>
                <a:cs typeface="Arial" panose="020B0604020202020204" pitchFamily="34" charset="0"/>
              </a:rPr>
              <a:t>jouinn</a:t>
            </a:r>
            <a:r>
              <a:rPr lang="en-US" sz="3600" b="1" dirty="0">
                <a:solidFill>
                  <a:schemeClr val="tx1"/>
                </a:solidFill>
                <a:latin typeface="Arial Narrow" panose="020B0606020202030204" pitchFamily="34" charset="0"/>
                <a:cs typeface="Arial" panose="020B0604020202020204" pitchFamily="34" charset="0"/>
              </a:rPr>
              <a:t> </a:t>
            </a:r>
            <a:r>
              <a:rPr lang="en-US" sz="3600" b="1" dirty="0" err="1">
                <a:solidFill>
                  <a:schemeClr val="tx1"/>
                </a:solidFill>
                <a:latin typeface="Arial Narrow" panose="020B0606020202030204" pitchFamily="34" charset="0"/>
                <a:cs typeface="Arial" panose="020B0604020202020204" pitchFamily="34" charset="0"/>
              </a:rPr>
              <a:t>anpil</a:t>
            </a:r>
            <a:r>
              <a:rPr lang="en-US" sz="3600" b="1" dirty="0">
                <a:solidFill>
                  <a:schemeClr val="tx1"/>
                </a:solidFill>
                <a:latin typeface="Arial Narrow" panose="020B0606020202030204" pitchFamily="34" charset="0"/>
                <a:cs typeface="Arial" panose="020B0604020202020204" pitchFamily="34" charset="0"/>
              </a:rPr>
              <a:t> bel bagay;</a:t>
            </a:r>
          </a:p>
          <a:p>
            <a:pPr marL="0" indent="0" algn="ctr">
              <a:buNone/>
            </a:pPr>
            <a:r>
              <a:rPr lang="fr-FR" sz="3600" b="1" dirty="0">
                <a:solidFill>
                  <a:schemeClr val="tx1"/>
                </a:solidFill>
                <a:latin typeface="Arial Narrow" panose="020B0606020202030204" pitchFamily="34" charset="0"/>
                <a:cs typeface="Arial" panose="020B0604020202020204" pitchFamily="34" charset="0"/>
              </a:rPr>
              <a:t>Sa </a:t>
            </a:r>
            <a:r>
              <a:rPr lang="fr-FR" sz="3600" b="1" dirty="0" err="1">
                <a:solidFill>
                  <a:schemeClr val="tx1"/>
                </a:solidFill>
                <a:latin typeface="Arial Narrow" panose="020B0606020202030204" pitchFamily="34" charset="0"/>
                <a:cs typeface="Arial" panose="020B0604020202020204" pitchFamily="34" charset="0"/>
              </a:rPr>
              <a:t>ki</a:t>
            </a:r>
            <a:r>
              <a:rPr lang="fr-FR" sz="3600" b="1" dirty="0">
                <a:solidFill>
                  <a:schemeClr val="tx1"/>
                </a:solidFill>
                <a:latin typeface="Arial Narrow" panose="020B0606020202030204" pitchFamily="34" charset="0"/>
                <a:cs typeface="Arial" panose="020B0604020202020204" pitchFamily="34" charset="0"/>
              </a:rPr>
              <a:t> pi bel </a:t>
            </a:r>
            <a:r>
              <a:rPr lang="fr-FR" sz="3600" b="1" dirty="0" err="1">
                <a:solidFill>
                  <a:schemeClr val="tx1"/>
                </a:solidFill>
                <a:latin typeface="Arial Narrow" panose="020B0606020202030204" pitchFamily="34" charset="0"/>
                <a:cs typeface="Arial" panose="020B0604020202020204" pitchFamily="34" charset="0"/>
              </a:rPr>
              <a:t>sè</a:t>
            </a:r>
            <a:r>
              <a:rPr lang="fr-FR" sz="3600" b="1" dirty="0">
                <a:solidFill>
                  <a:schemeClr val="tx1"/>
                </a:solidFill>
                <a:latin typeface="Arial Narrow" panose="020B0606020202030204" pitchFamily="34" charset="0"/>
                <a:cs typeface="Arial" panose="020B0604020202020204" pitchFamily="34" charset="0"/>
              </a:rPr>
              <a:t> </a:t>
            </a:r>
            <a:r>
              <a:rPr lang="fr-FR" sz="3600" b="1" dirty="0" err="1">
                <a:solidFill>
                  <a:schemeClr val="tx1"/>
                </a:solidFill>
                <a:latin typeface="Arial Narrow" panose="020B0606020202030204" pitchFamily="34" charset="0"/>
                <a:cs typeface="Arial" panose="020B0604020202020204" pitchFamily="34" charset="0"/>
              </a:rPr>
              <a:t>ke</a:t>
            </a:r>
            <a:r>
              <a:rPr lang="fr-FR" sz="3600" b="1" dirty="0">
                <a:solidFill>
                  <a:schemeClr val="tx1"/>
                </a:solidFill>
                <a:latin typeface="Arial Narrow" panose="020B0606020202030204" pitchFamily="34" charset="0"/>
                <a:cs typeface="Arial" panose="020B0604020202020204" pitchFamily="34" charset="0"/>
              </a:rPr>
              <a:t> </a:t>
            </a:r>
            <a:r>
              <a:rPr lang="fr-FR" sz="3600" b="1" dirty="0" err="1">
                <a:solidFill>
                  <a:schemeClr val="tx1"/>
                </a:solidFill>
                <a:latin typeface="Arial Narrow" panose="020B0606020202030204" pitchFamily="34" charset="0"/>
                <a:cs typeface="Arial" panose="020B0604020202020204" pitchFamily="34" charset="0"/>
              </a:rPr>
              <a:t>Jezu</a:t>
            </a:r>
            <a:r>
              <a:rPr lang="fr-FR" sz="3600" b="1" dirty="0">
                <a:solidFill>
                  <a:schemeClr val="tx1"/>
                </a:solidFill>
                <a:latin typeface="Arial Narrow" panose="020B0606020202030204" pitchFamily="34" charset="0"/>
                <a:cs typeface="Arial" panose="020B0604020202020204" pitchFamily="34" charset="0"/>
              </a:rPr>
              <a:t> </a:t>
            </a:r>
            <a:r>
              <a:rPr lang="fr-FR" sz="3600" b="1" dirty="0" err="1">
                <a:solidFill>
                  <a:schemeClr val="tx1"/>
                </a:solidFill>
                <a:latin typeface="Arial Narrow" panose="020B0606020202030204" pitchFamily="34" charset="0"/>
                <a:cs typeface="Arial" panose="020B0604020202020204" pitchFamily="34" charset="0"/>
              </a:rPr>
              <a:t>rinmin</a:t>
            </a:r>
            <a:r>
              <a:rPr lang="fr-FR" sz="3600" b="1" dirty="0">
                <a:solidFill>
                  <a:schemeClr val="tx1"/>
                </a:solidFill>
                <a:latin typeface="Arial Narrow" panose="020B0606020202030204" pitchFamily="34" charset="0"/>
                <a:cs typeface="Arial" panose="020B0604020202020204" pitchFamily="34" charset="0"/>
              </a:rPr>
              <a:t>-m.</a:t>
            </a:r>
            <a:endParaRPr lang="en-US" sz="3600" b="1" dirty="0">
              <a:solidFill>
                <a:schemeClr val="tx1"/>
              </a:solidFill>
              <a:latin typeface="Arial Narrow" panose="020B0606020202030204" pitchFamily="34" charset="0"/>
              <a:cs typeface="Arial" panose="020B0604020202020204" pitchFamily="34" charset="0"/>
            </a:endParaRPr>
          </a:p>
          <a:p>
            <a:pPr marL="0" indent="0" algn="ctr">
              <a:buNone/>
            </a:pPr>
            <a:r>
              <a:rPr lang="fr-FR" sz="3600" b="1" dirty="0">
                <a:solidFill>
                  <a:srgbClr val="FF0000"/>
                </a:solidFill>
                <a:latin typeface="Arial Rounded MT Bold" panose="020F0704030504030204" pitchFamily="34" charset="0"/>
                <a:cs typeface="Arial" panose="020B0604020202020204" pitchFamily="34" charset="0"/>
              </a:rPr>
              <a:t>Kè</a:t>
            </a:r>
          </a:p>
          <a:p>
            <a:pPr marL="0" indent="0" algn="ctr">
              <a:buNone/>
            </a:pPr>
            <a:r>
              <a:rPr lang="fr-FR" sz="3600" b="1" dirty="0">
                <a:solidFill>
                  <a:srgbClr val="0000CC"/>
                </a:solidFill>
                <a:latin typeface="Arial Rounded MT Bold" panose="020F0704030504030204" pitchFamily="34" charset="0"/>
                <a:cs typeface="Arial" panose="020B0604020202020204" pitchFamily="34" charset="0"/>
              </a:rPr>
              <a:t>A la m-</a:t>
            </a:r>
            <a:r>
              <a:rPr lang="fr-FR" sz="3600" b="1" dirty="0" err="1">
                <a:solidFill>
                  <a:srgbClr val="0000CC"/>
                </a:solidFill>
                <a:latin typeface="Arial Rounded MT Bold" panose="020F0704030504030204" pitchFamily="34" charset="0"/>
                <a:cs typeface="Arial" panose="020B0604020202020204" pitchFamily="34" charset="0"/>
              </a:rPr>
              <a:t>kontan</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ouè</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Jezu</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rinminm</a:t>
            </a:r>
            <a:r>
              <a:rPr lang="fr-FR" sz="3600" b="1" dirty="0">
                <a:solidFill>
                  <a:srgbClr val="0000CC"/>
                </a:solidFill>
                <a:latin typeface="Arial Rounded MT Bold" panose="020F0704030504030204" pitchFamily="34" charset="0"/>
                <a:cs typeface="Arial" panose="020B0604020202020204" pitchFamily="34" charset="0"/>
              </a:rPr>
              <a:t>,</a:t>
            </a:r>
            <a:endParaRPr lang="en-US" sz="36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3600" b="1" dirty="0" err="1">
                <a:solidFill>
                  <a:srgbClr val="0000CC"/>
                </a:solidFill>
                <a:latin typeface="Arial Rounded MT Bold" panose="020F0704030504030204" pitchFamily="34" charset="0"/>
                <a:cs typeface="Arial" panose="020B0604020202020204" pitchFamily="34" charset="0"/>
              </a:rPr>
              <a:t>Jezu</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rinminm</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Jezu</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rinminm</a:t>
            </a:r>
            <a:r>
              <a:rPr lang="fr-FR" sz="3600" b="1" dirty="0">
                <a:solidFill>
                  <a:srgbClr val="0000CC"/>
                </a:solidFill>
                <a:latin typeface="Arial Rounded MT Bold" panose="020F0704030504030204" pitchFamily="34" charset="0"/>
                <a:cs typeface="Arial" panose="020B0604020202020204" pitchFamily="34" charset="0"/>
              </a:rPr>
              <a:t>.</a:t>
            </a:r>
            <a:endParaRPr lang="en-US" sz="36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3600" b="1" dirty="0">
                <a:solidFill>
                  <a:srgbClr val="0000CC"/>
                </a:solidFill>
                <a:latin typeface="Arial Rounded MT Bold" panose="020F0704030504030204" pitchFamily="34" charset="0"/>
                <a:cs typeface="Arial" panose="020B0604020202020204" pitchFamily="34" charset="0"/>
              </a:rPr>
              <a:t>Ala m-</a:t>
            </a:r>
            <a:r>
              <a:rPr lang="fr-FR" sz="3600" b="1" dirty="0" err="1">
                <a:solidFill>
                  <a:srgbClr val="0000CC"/>
                </a:solidFill>
                <a:latin typeface="Arial Rounded MT Bold" panose="020F0704030504030204" pitchFamily="34" charset="0"/>
                <a:cs typeface="Arial" panose="020B0604020202020204" pitchFamily="34" charset="0"/>
              </a:rPr>
              <a:t>kontan</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ouè</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Jezu</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rinminm</a:t>
            </a:r>
            <a:r>
              <a:rPr lang="fr-FR" sz="3600" b="1" dirty="0">
                <a:solidFill>
                  <a:srgbClr val="0000CC"/>
                </a:solidFill>
                <a:latin typeface="Arial Rounded MT Bold" panose="020F0704030504030204" pitchFamily="34" charset="0"/>
                <a:cs typeface="Arial" panose="020B0604020202020204" pitchFamily="34" charset="0"/>
              </a:rPr>
              <a:t>,</a:t>
            </a:r>
            <a:endParaRPr lang="en-US" sz="36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3600" b="1" dirty="0" err="1">
                <a:solidFill>
                  <a:srgbClr val="0000CC"/>
                </a:solidFill>
                <a:latin typeface="Arial Rounded MT Bold" panose="020F0704030504030204" pitchFamily="34" charset="0"/>
                <a:cs typeface="Arial" panose="020B0604020202020204" pitchFamily="34" charset="0"/>
              </a:rPr>
              <a:t>Jezu</a:t>
            </a:r>
            <a:r>
              <a:rPr lang="fr-FR" sz="3600" b="1" dirty="0">
                <a:solidFill>
                  <a:srgbClr val="0000CC"/>
                </a:solidFill>
                <a:latin typeface="Arial Rounded MT Bold" panose="020F0704030504030204" pitchFamily="34" charset="0"/>
                <a:cs typeface="Arial" panose="020B0604020202020204" pitchFamily="34" charset="0"/>
              </a:rPr>
              <a:t> </a:t>
            </a:r>
            <a:r>
              <a:rPr lang="fr-FR" sz="3600" b="1" dirty="0" err="1">
                <a:solidFill>
                  <a:srgbClr val="0000CC"/>
                </a:solidFill>
                <a:latin typeface="Arial Rounded MT Bold" panose="020F0704030504030204" pitchFamily="34" charset="0"/>
                <a:cs typeface="Arial" panose="020B0604020202020204" pitchFamily="34" charset="0"/>
              </a:rPr>
              <a:t>rinmin</a:t>
            </a:r>
            <a:r>
              <a:rPr lang="fr-FR" sz="3600" b="1" dirty="0">
                <a:solidFill>
                  <a:srgbClr val="0000CC"/>
                </a:solidFill>
                <a:latin typeface="Arial Rounded MT Bold" panose="020F0704030504030204" pitchFamily="34" charset="0"/>
                <a:cs typeface="Arial" panose="020B0604020202020204" pitchFamily="34" charset="0"/>
              </a:rPr>
              <a:t>-m </a:t>
            </a:r>
            <a:r>
              <a:rPr lang="fr-FR" sz="3600" b="1" dirty="0" err="1">
                <a:solidFill>
                  <a:srgbClr val="0000CC"/>
                </a:solidFill>
                <a:latin typeface="Arial Rounded MT Bold" panose="020F0704030504030204" pitchFamily="34" charset="0"/>
                <a:cs typeface="Arial" panose="020B0604020202020204" pitchFamily="34" charset="0"/>
              </a:rPr>
              <a:t>tou</a:t>
            </a:r>
            <a:r>
              <a:rPr lang="fr-FR" sz="3600" b="1" dirty="0">
                <a:solidFill>
                  <a:srgbClr val="0000CC"/>
                </a:solidFill>
                <a:latin typeface="Arial Rounded MT Bold" panose="020F0704030504030204" pitchFamily="34" charset="0"/>
                <a:cs typeface="Arial" panose="020B0604020202020204" pitchFamily="34" charset="0"/>
              </a:rPr>
              <a:t> tan.</a:t>
            </a:r>
            <a:endParaRPr lang="en-US" sz="3600" b="1" dirty="0">
              <a:solidFill>
                <a:srgbClr val="0000CC"/>
              </a:solidFill>
              <a:latin typeface="Arial Rounded MT Bold" panose="020F0704030504030204" pitchFamily="34" charset="0"/>
              <a:cs typeface="Arial" panose="020B060402020202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BBAD2-692B-22F8-B2AE-4DFBC3C6C18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53A2FF-06F3-AEDB-B857-D5B0D3871528}"/>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b="1" dirty="0">
                <a:solidFill>
                  <a:srgbClr val="FF0000"/>
                </a:solidFill>
                <a:latin typeface="Arial" panose="020B0604020202020204" pitchFamily="34" charset="0"/>
                <a:cs typeface="Arial" panose="020B0604020202020204" pitchFamily="34" charset="0"/>
              </a:rPr>
              <a:t>2-</a:t>
            </a:r>
            <a:endParaRPr lang="en-US" b="1" dirty="0">
              <a:solidFill>
                <a:srgbClr val="FF0000"/>
              </a:solidFill>
              <a:latin typeface="Arial" panose="020B0604020202020204" pitchFamily="34" charset="0"/>
              <a:cs typeface="Arial" panose="020B0604020202020204" pitchFamily="34" charset="0"/>
            </a:endParaRPr>
          </a:p>
          <a:p>
            <a:pPr marL="0" indent="0" algn="ctr">
              <a:buNone/>
            </a:pPr>
            <a:r>
              <a:rPr lang="fr-FR" sz="3400" b="1" dirty="0">
                <a:solidFill>
                  <a:schemeClr val="tx1"/>
                </a:solidFill>
                <a:latin typeface="Arial" panose="020B0604020202020204" pitchFamily="34" charset="0"/>
                <a:cs typeface="Arial" panose="020B0604020202020204" pitchFamily="34" charset="0"/>
              </a:rPr>
              <a:t>Min-m si </a:t>
            </a:r>
            <a:r>
              <a:rPr lang="fr-FR" sz="3400" b="1" dirty="0" err="1">
                <a:solidFill>
                  <a:schemeClr val="tx1"/>
                </a:solidFill>
                <a:latin typeface="Arial" panose="020B0604020202020204" pitchFamily="34" charset="0"/>
                <a:cs typeface="Arial" panose="020B0604020202020204" pitchFamily="34" charset="0"/>
              </a:rPr>
              <a:t>mouin</a:t>
            </a:r>
            <a:r>
              <a:rPr lang="fr-FR" sz="3400" b="1" dirty="0">
                <a:solidFill>
                  <a:schemeClr val="tx1"/>
                </a:solidFill>
                <a:latin typeface="Arial" panose="020B0604020202020204" pitchFamily="34" charset="0"/>
                <a:cs typeface="Arial" panose="020B0604020202020204" pitchFamily="34" charset="0"/>
              </a:rPr>
              <a:t> </a:t>
            </a:r>
            <a:r>
              <a:rPr lang="fr-FR" sz="3400" b="1" dirty="0" err="1">
                <a:solidFill>
                  <a:schemeClr val="tx1"/>
                </a:solidFill>
                <a:latin typeface="Arial" panose="020B0604020202020204" pitchFamily="34" charset="0"/>
                <a:cs typeface="Arial" panose="020B0604020202020204" pitchFamily="34" charset="0"/>
              </a:rPr>
              <a:t>blie</a:t>
            </a:r>
            <a:r>
              <a:rPr lang="fr-FR" sz="3400" b="1" dirty="0">
                <a:solidFill>
                  <a:schemeClr val="tx1"/>
                </a:solidFill>
                <a:latin typeface="Arial" panose="020B0604020202020204" pitchFamily="34" charset="0"/>
                <a:cs typeface="Arial" panose="020B0604020202020204" pitchFamily="34" charset="0"/>
              </a:rPr>
              <a:t>-l, pou-m </a:t>
            </a:r>
            <a:r>
              <a:rPr lang="fr-FR" sz="3400" b="1" dirty="0" err="1">
                <a:solidFill>
                  <a:schemeClr val="tx1"/>
                </a:solidFill>
                <a:latin typeface="Arial" panose="020B0604020202020204" pitchFamily="34" charset="0"/>
                <a:cs typeface="Arial" panose="020B0604020202020204" pitchFamily="34" charset="0"/>
              </a:rPr>
              <a:t>pèdi</a:t>
            </a:r>
            <a:r>
              <a:rPr lang="fr-FR" sz="3400" b="1" dirty="0">
                <a:solidFill>
                  <a:schemeClr val="tx1"/>
                </a:solidFill>
                <a:latin typeface="Arial" panose="020B0604020202020204" pitchFamily="34" charset="0"/>
                <a:cs typeface="Arial" panose="020B0604020202020204" pitchFamily="34" charset="0"/>
              </a:rPr>
              <a:t> chemin,</a:t>
            </a:r>
            <a:endParaRPr lang="en-US" sz="3400" b="1" dirty="0">
              <a:solidFill>
                <a:schemeClr val="tx1"/>
              </a:solidFill>
              <a:latin typeface="Arial" panose="020B0604020202020204" pitchFamily="34" charset="0"/>
              <a:cs typeface="Arial" panose="020B0604020202020204" pitchFamily="34" charset="0"/>
            </a:endParaRPr>
          </a:p>
          <a:p>
            <a:pPr marL="0" indent="0" algn="ctr">
              <a:buNone/>
            </a:pPr>
            <a:r>
              <a:rPr lang="en-US" sz="3600" b="1" dirty="0" err="1">
                <a:solidFill>
                  <a:schemeClr val="tx1"/>
                </a:solidFill>
                <a:latin typeface="Arial" panose="020B0604020202020204" pitchFamily="34" charset="0"/>
                <a:cs typeface="Arial" panose="020B0604020202020204" pitchFamily="34" charset="0"/>
              </a:rPr>
              <a:t>Ninpòt</a:t>
            </a:r>
            <a:r>
              <a:rPr lang="en-US" sz="3600" b="1" dirty="0">
                <a:solidFill>
                  <a:schemeClr val="tx1"/>
                </a:solidFill>
                <a:latin typeface="Arial" panose="020B0604020202020204" pitchFamily="34" charset="0"/>
                <a:cs typeface="Arial" panose="020B0604020202020204" pitchFamily="34" charset="0"/>
              </a:rPr>
              <a:t> ki </a:t>
            </a:r>
            <a:r>
              <a:rPr lang="en-US" sz="3600" b="1" dirty="0" err="1">
                <a:solidFill>
                  <a:schemeClr val="tx1"/>
                </a:solidFill>
                <a:latin typeface="Arial" panose="020B0604020202020204" pitchFamily="34" charset="0"/>
                <a:cs typeface="Arial" panose="020B0604020202020204" pitchFamily="34" charset="0"/>
              </a:rPr>
              <a:t>kote</a:t>
            </a:r>
            <a:r>
              <a:rPr lang="en-US" sz="3600" b="1" dirty="0">
                <a:solidFill>
                  <a:schemeClr val="tx1"/>
                </a:solidFill>
                <a:latin typeface="Arial" panose="020B0604020202020204" pitchFamily="34" charset="0"/>
                <a:cs typeface="Arial" panose="020B0604020202020204" pitchFamily="34" charset="0"/>
              </a:rPr>
              <a:t> m-ale ,li </a:t>
            </a:r>
            <a:r>
              <a:rPr lang="en-US" sz="3600" b="1" dirty="0" err="1">
                <a:solidFill>
                  <a:schemeClr val="tx1"/>
                </a:solidFill>
                <a:latin typeface="Arial" panose="020B0604020202020204" pitchFamily="34" charset="0"/>
                <a:cs typeface="Arial" panose="020B0604020202020204" pitchFamily="34" charset="0"/>
              </a:rPr>
              <a:t>rinmin</a:t>
            </a:r>
            <a:r>
              <a:rPr lang="en-US" sz="3600" b="1" dirty="0">
                <a:solidFill>
                  <a:schemeClr val="tx1"/>
                </a:solidFill>
                <a:latin typeface="Arial" panose="020B0604020202020204" pitchFamily="34" charset="0"/>
                <a:cs typeface="Arial" panose="020B0604020202020204" pitchFamily="34" charset="0"/>
              </a:rPr>
              <a:t>-m.</a:t>
            </a:r>
          </a:p>
          <a:p>
            <a:pPr marL="0" indent="0" algn="ctr">
              <a:buNone/>
            </a:pPr>
            <a:r>
              <a:rPr lang="en-US" sz="3600" b="1" dirty="0">
                <a:solidFill>
                  <a:schemeClr val="tx1"/>
                </a:solidFill>
                <a:latin typeface="Arial" panose="020B0604020202020204" pitchFamily="34" charset="0"/>
                <a:cs typeface="Arial" panose="020B0604020202020204" pitchFamily="34" charset="0"/>
              </a:rPr>
              <a:t>M-a </a:t>
            </a:r>
            <a:r>
              <a:rPr lang="en-US" sz="3600" b="1" dirty="0" err="1">
                <a:solidFill>
                  <a:schemeClr val="tx1"/>
                </a:solidFill>
                <a:latin typeface="Arial" panose="020B0604020202020204" pitchFamily="34" charset="0"/>
                <a:cs typeface="Arial" panose="020B0604020202020204" pitchFamily="34" charset="0"/>
              </a:rPr>
              <a:t>tounin</a:t>
            </a:r>
            <a:r>
              <a:rPr lang="en-US" sz="3600" b="1" dirty="0">
                <a:solidFill>
                  <a:schemeClr val="tx1"/>
                </a:solidFill>
                <a:latin typeface="Arial" panose="020B0604020202020204" pitchFamily="34" charset="0"/>
                <a:cs typeface="Arial" panose="020B0604020202020204" pitchFamily="34" charset="0"/>
              </a:rPr>
              <a:t> kay Li, </a:t>
            </a:r>
            <a:r>
              <a:rPr lang="en-US" sz="3600" b="1" dirty="0" err="1">
                <a:solidFill>
                  <a:schemeClr val="tx1"/>
                </a:solidFill>
                <a:latin typeface="Arial" panose="020B0604020202020204" pitchFamily="34" charset="0"/>
                <a:cs typeface="Arial" panose="020B0604020202020204" pitchFamily="34" charset="0"/>
              </a:rPr>
              <a:t>kache</a:t>
            </a:r>
            <a:r>
              <a:rPr lang="en-US" sz="3600" b="1" dirty="0">
                <a:solidFill>
                  <a:schemeClr val="tx1"/>
                </a:solidFill>
                <a:latin typeface="Arial" panose="020B0604020202020204" pitchFamily="34" charset="0"/>
                <a:cs typeface="Arial" panose="020B0604020202020204" pitchFamily="34" charset="0"/>
              </a:rPr>
              <a:t> nan bra-l </a:t>
            </a:r>
            <a:r>
              <a:rPr lang="en-US" sz="3600" b="1" dirty="0" err="1">
                <a:solidFill>
                  <a:schemeClr val="tx1"/>
                </a:solidFill>
                <a:latin typeface="Arial" panose="020B0604020202020204" pitchFamily="34" charset="0"/>
                <a:cs typeface="Arial" panose="020B0604020202020204" pitchFamily="34" charset="0"/>
              </a:rPr>
              <a:t>yo</a:t>
            </a:r>
            <a:r>
              <a:rPr lang="en-US" sz="3600" b="1" dirty="0">
                <a:solidFill>
                  <a:schemeClr val="tx1"/>
                </a:solidFill>
                <a:latin typeface="Arial" panose="020B0604020202020204" pitchFamily="34" charset="0"/>
                <a:cs typeface="Arial" panose="020B0604020202020204" pitchFamily="34" charset="0"/>
              </a:rPr>
              <a:t>,</a:t>
            </a:r>
          </a:p>
          <a:p>
            <a:pPr marL="0" indent="0" algn="ctr">
              <a:buNone/>
            </a:pPr>
            <a:r>
              <a:rPr lang="fr-FR" sz="3600" b="1" dirty="0" err="1">
                <a:solidFill>
                  <a:schemeClr val="tx1"/>
                </a:solidFill>
                <a:latin typeface="Arial" panose="020B0604020202020204" pitchFamily="34" charset="0"/>
                <a:cs typeface="Arial" panose="020B0604020202020204" pitchFamily="34" charset="0"/>
              </a:rPr>
              <a:t>Lè</a:t>
            </a:r>
            <a:r>
              <a:rPr lang="fr-FR" sz="3600" b="1" dirty="0">
                <a:solidFill>
                  <a:schemeClr val="tx1"/>
                </a:solidFill>
                <a:latin typeface="Arial" panose="020B0604020202020204" pitchFamily="34" charset="0"/>
                <a:cs typeface="Arial" panose="020B0604020202020204" pitchFamily="34" charset="0"/>
              </a:rPr>
              <a:t> ma </a:t>
            </a:r>
            <a:r>
              <a:rPr lang="fr-FR" sz="3600" b="1" dirty="0" err="1">
                <a:solidFill>
                  <a:schemeClr val="tx1"/>
                </a:solidFill>
                <a:latin typeface="Arial" panose="020B0604020202020204" pitchFamily="34" charset="0"/>
                <a:cs typeface="Arial" panose="020B0604020202020204" pitchFamily="34" charset="0"/>
              </a:rPr>
              <a:t>sonje</a:t>
            </a:r>
            <a:r>
              <a:rPr lang="fr-FR" sz="3600" b="1" dirty="0">
                <a:solidFill>
                  <a:schemeClr val="tx1"/>
                </a:solidFill>
                <a:latin typeface="Arial" panose="020B0604020202020204" pitchFamily="34" charset="0"/>
                <a:cs typeface="Arial" panose="020B0604020202020204" pitchFamily="34" charset="0"/>
              </a:rPr>
              <a:t> </a:t>
            </a:r>
            <a:r>
              <a:rPr lang="fr-FR" sz="3600" b="1" dirty="0" err="1">
                <a:solidFill>
                  <a:schemeClr val="tx1"/>
                </a:solidFill>
                <a:latin typeface="Arial" panose="020B0604020202020204" pitchFamily="34" charset="0"/>
                <a:cs typeface="Arial" panose="020B0604020202020204" pitchFamily="34" charset="0"/>
              </a:rPr>
              <a:t>kijan</a:t>
            </a:r>
            <a:r>
              <a:rPr lang="fr-FR" sz="3600" b="1" dirty="0">
                <a:solidFill>
                  <a:schemeClr val="tx1"/>
                </a:solidFill>
                <a:latin typeface="Arial" panose="020B0604020202020204" pitchFamily="34" charset="0"/>
                <a:cs typeface="Arial" panose="020B0604020202020204" pitchFamily="34" charset="0"/>
              </a:rPr>
              <a:t> </a:t>
            </a:r>
            <a:r>
              <a:rPr lang="fr-FR" sz="3600" b="1" dirty="0" err="1">
                <a:solidFill>
                  <a:schemeClr val="tx1"/>
                </a:solidFill>
                <a:latin typeface="Arial" panose="020B0604020202020204" pitchFamily="34" charset="0"/>
                <a:cs typeface="Arial" panose="020B0604020202020204" pitchFamily="34" charset="0"/>
              </a:rPr>
              <a:t>Jezu</a:t>
            </a:r>
            <a:r>
              <a:rPr lang="fr-FR" sz="3600" b="1" dirty="0">
                <a:solidFill>
                  <a:schemeClr val="tx1"/>
                </a:solidFill>
                <a:latin typeface="Arial" panose="020B0604020202020204" pitchFamily="34" charset="0"/>
                <a:cs typeface="Arial" panose="020B0604020202020204" pitchFamily="34" charset="0"/>
              </a:rPr>
              <a:t> </a:t>
            </a:r>
            <a:r>
              <a:rPr lang="fr-FR" sz="3600" b="1" dirty="0" err="1">
                <a:solidFill>
                  <a:schemeClr val="tx1"/>
                </a:solidFill>
                <a:latin typeface="Arial" panose="020B0604020202020204" pitchFamily="34" charset="0"/>
                <a:cs typeface="Arial" panose="020B0604020202020204" pitchFamily="34" charset="0"/>
              </a:rPr>
              <a:t>rinmin</a:t>
            </a:r>
            <a:r>
              <a:rPr lang="fr-FR" sz="3600" b="1" dirty="0">
                <a:solidFill>
                  <a:schemeClr val="tx1"/>
                </a:solidFill>
                <a:latin typeface="Arial" panose="020B0604020202020204" pitchFamily="34" charset="0"/>
                <a:cs typeface="Arial" panose="020B0604020202020204" pitchFamily="34" charset="0"/>
              </a:rPr>
              <a:t>-m.</a:t>
            </a:r>
            <a:endParaRPr lang="en-US" sz="3600" b="1" dirty="0">
              <a:solidFill>
                <a:schemeClr val="tx1"/>
              </a:solidFill>
              <a:latin typeface="Arial" panose="020B0604020202020204" pitchFamily="34" charset="0"/>
              <a:cs typeface="Arial" panose="020B0604020202020204" pitchFamily="34" charset="0"/>
            </a:endParaRPr>
          </a:p>
          <a:p>
            <a:pPr marL="0" indent="0" algn="ctr">
              <a:buNone/>
            </a:pPr>
            <a:r>
              <a:rPr lang="fr-FR" sz="3600" b="1" dirty="0">
                <a:solidFill>
                  <a:srgbClr val="FF0000"/>
                </a:solidFill>
                <a:latin typeface="Arial Rounded MT Bold" panose="020F0704030504030204" pitchFamily="34" charset="0"/>
                <a:cs typeface="Arial" panose="020B0604020202020204" pitchFamily="34" charset="0"/>
              </a:rPr>
              <a:t>Kè</a:t>
            </a: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 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a:t>
            </a:r>
            <a:r>
              <a:rPr lang="fr-FR" sz="4000" b="1" dirty="0">
                <a:solidFill>
                  <a:srgbClr val="0000CC"/>
                </a:solidFill>
                <a:latin typeface="Arial Rounded MT Bold" panose="020F0704030504030204" pitchFamily="34" charset="0"/>
                <a:cs typeface="Arial" panose="020B0604020202020204" pitchFamily="34" charset="0"/>
              </a:rPr>
              <a:t>-m </a:t>
            </a:r>
            <a:r>
              <a:rPr lang="fr-FR" sz="4000" b="1" dirty="0" err="1">
                <a:solidFill>
                  <a:srgbClr val="0000CC"/>
                </a:solidFill>
                <a:latin typeface="Arial Rounded MT Bold" panose="020F0704030504030204" pitchFamily="34" charset="0"/>
                <a:cs typeface="Arial" panose="020B0604020202020204" pitchFamily="34" charset="0"/>
              </a:rPr>
              <a:t>tou</a:t>
            </a:r>
            <a:r>
              <a:rPr lang="fr-FR" sz="4000" b="1" dirty="0">
                <a:solidFill>
                  <a:srgbClr val="0000CC"/>
                </a:solidFill>
                <a:latin typeface="Arial Rounded MT Bold" panose="020F0704030504030204" pitchFamily="34" charset="0"/>
                <a:cs typeface="Arial" panose="020B0604020202020204" pitchFamily="34" charset="0"/>
              </a:rPr>
              <a:t> tan.</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259025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8E2FE-AE21-B86C-D1D7-7873AD5441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2CF869-0EA1-378F-EBEE-44E68F78F952}"/>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lnSpcReduction="10000"/>
          </a:bodyPr>
          <a:lstStyle/>
          <a:p>
            <a:pPr marL="0" indent="0" algn="ctr">
              <a:buNone/>
            </a:pPr>
            <a:r>
              <a:rPr lang="fr-FR" b="1" dirty="0">
                <a:solidFill>
                  <a:srgbClr val="FF0000"/>
                </a:solidFill>
                <a:latin typeface="Arial" panose="020B0604020202020204" pitchFamily="34" charset="0"/>
                <a:cs typeface="Arial" panose="020B0604020202020204" pitchFamily="34" charset="0"/>
              </a:rPr>
              <a:t>3-</a:t>
            </a:r>
            <a:endParaRPr lang="en-US" b="1" dirty="0">
              <a:solidFill>
                <a:srgbClr val="FF0000"/>
              </a:solidFill>
              <a:latin typeface="Arial" panose="020B0604020202020204" pitchFamily="34" charset="0"/>
              <a:cs typeface="Arial" panose="020B0604020202020204" pitchFamily="34" charset="0"/>
            </a:endParaRPr>
          </a:p>
          <a:p>
            <a:pPr marL="0" indent="0" algn="ctr">
              <a:buNone/>
            </a:pPr>
            <a:r>
              <a:rPr lang="fr-FR" sz="4000" b="1" dirty="0" err="1">
                <a:solidFill>
                  <a:schemeClr val="tx1"/>
                </a:solidFill>
                <a:latin typeface="Arial" panose="020B0604020202020204" pitchFamily="34" charset="0"/>
                <a:cs typeface="Arial" panose="020B0604020202020204" pitchFamily="34" charset="0"/>
              </a:rPr>
              <a:t>Jezu</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rinmin</a:t>
            </a:r>
            <a:r>
              <a:rPr lang="fr-FR" sz="4000" b="1" dirty="0">
                <a:solidFill>
                  <a:schemeClr val="tx1"/>
                </a:solidFill>
                <a:latin typeface="Arial" panose="020B0604020202020204" pitchFamily="34" charset="0"/>
                <a:cs typeface="Arial" panose="020B0604020202020204" pitchFamily="34" charset="0"/>
              </a:rPr>
              <a:t>-m </a:t>
            </a:r>
          </a:p>
          <a:p>
            <a:pPr marL="0" indent="0" algn="ctr">
              <a:buNone/>
            </a:pPr>
            <a:r>
              <a:rPr lang="fr-FR" sz="4000" b="1" dirty="0">
                <a:solidFill>
                  <a:schemeClr val="tx1"/>
                </a:solidFill>
                <a:latin typeface="Arial" panose="020B0604020202020204" pitchFamily="34" charset="0"/>
                <a:cs typeface="Arial" panose="020B0604020202020204" pitchFamily="34" charset="0"/>
              </a:rPr>
              <a:t>e m-</a:t>
            </a:r>
            <a:r>
              <a:rPr lang="fr-FR" sz="4000" b="1" dirty="0" err="1">
                <a:solidFill>
                  <a:schemeClr val="tx1"/>
                </a:solidFill>
                <a:latin typeface="Arial" panose="020B0604020202020204" pitchFamily="34" charset="0"/>
                <a:cs typeface="Arial" panose="020B0604020202020204" pitchFamily="34" charset="0"/>
              </a:rPr>
              <a:t>konnin</a:t>
            </a:r>
            <a:r>
              <a:rPr lang="fr-FR" sz="4000" b="1" dirty="0">
                <a:solidFill>
                  <a:schemeClr val="tx1"/>
                </a:solidFill>
                <a:latin typeface="Arial" panose="020B0604020202020204" pitchFamily="34" charset="0"/>
                <a:cs typeface="Arial" panose="020B0604020202020204" pitchFamily="34" charset="0"/>
              </a:rPr>
              <a:t> m-</a:t>
            </a:r>
            <a:r>
              <a:rPr lang="fr-FR" sz="4000" b="1" dirty="0" err="1">
                <a:solidFill>
                  <a:schemeClr val="tx1"/>
                </a:solidFill>
                <a:latin typeface="Arial" panose="020B0604020202020204" pitchFamily="34" charset="0"/>
                <a:cs typeface="Arial" panose="020B0604020202020204" pitchFamily="34" charset="0"/>
              </a:rPr>
              <a:t>rinmin</a:t>
            </a:r>
            <a:r>
              <a:rPr lang="fr-FR" sz="4000" b="1" dirty="0">
                <a:solidFill>
                  <a:schemeClr val="tx1"/>
                </a:solidFill>
                <a:latin typeface="Arial" panose="020B0604020202020204" pitchFamily="34" charset="0"/>
                <a:cs typeface="Arial" panose="020B0604020202020204" pitchFamily="34" charset="0"/>
              </a:rPr>
              <a:t>-</a:t>
            </a:r>
            <a:r>
              <a:rPr lang="fr-FR" sz="4000" b="1" dirty="0" err="1">
                <a:solidFill>
                  <a:schemeClr val="tx1"/>
                </a:solidFill>
                <a:latin typeface="Arial" panose="020B0604020202020204" pitchFamily="34" charset="0"/>
                <a:cs typeface="Arial" panose="020B0604020202020204" pitchFamily="34" charset="0"/>
              </a:rPr>
              <a:t>nl</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tou</a:t>
            </a:r>
            <a:r>
              <a:rPr lang="fr-FR" sz="4000" b="1" dirty="0">
                <a:solidFill>
                  <a:schemeClr val="tx1"/>
                </a:solidFill>
                <a:latin typeface="Arial" panose="020B0604020202020204" pitchFamily="34" charset="0"/>
                <a:cs typeface="Arial" panose="020B0604020202020204" pitchFamily="34" charset="0"/>
              </a:rPr>
              <a:t>,</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a:solidFill>
                  <a:schemeClr val="tx1"/>
                </a:solidFill>
                <a:latin typeface="Arial" panose="020B0604020202020204" pitchFamily="34" charset="0"/>
                <a:cs typeface="Arial" panose="020B0604020202020204" pitchFamily="34" charset="0"/>
              </a:rPr>
              <a:t>Se </a:t>
            </a:r>
            <a:r>
              <a:rPr lang="fr-FR" sz="4000" b="1" dirty="0" err="1">
                <a:solidFill>
                  <a:schemeClr val="tx1"/>
                </a:solidFill>
                <a:latin typeface="Arial" panose="020B0604020202020204" pitchFamily="34" charset="0"/>
                <a:cs typeface="Arial" panose="020B0604020202020204" pitchFamily="34" charset="0"/>
              </a:rPr>
              <a:t>amou</a:t>
            </a:r>
            <a:r>
              <a:rPr lang="fr-FR" sz="4000" b="1" dirty="0">
                <a:solidFill>
                  <a:schemeClr val="tx1"/>
                </a:solidFill>
                <a:latin typeface="Arial" panose="020B0604020202020204" pitchFamily="34" charset="0"/>
                <a:cs typeface="Arial" panose="020B0604020202020204" pitchFamily="34" charset="0"/>
              </a:rPr>
              <a:t> li </a:t>
            </a:r>
            <a:r>
              <a:rPr lang="fr-FR" sz="4000" b="1" dirty="0" err="1">
                <a:solidFill>
                  <a:schemeClr val="tx1"/>
                </a:solidFill>
                <a:latin typeface="Arial" panose="020B0604020202020204" pitchFamily="34" charset="0"/>
                <a:cs typeface="Arial" panose="020B0604020202020204" pitchFamily="34" charset="0"/>
              </a:rPr>
              <a:t>ki</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fè</a:t>
            </a:r>
            <a:r>
              <a:rPr lang="fr-FR" sz="4000" b="1" dirty="0">
                <a:solidFill>
                  <a:schemeClr val="tx1"/>
                </a:solidFill>
                <a:latin typeface="Arial" panose="020B0604020202020204" pitchFamily="34" charset="0"/>
                <a:cs typeface="Arial" panose="020B0604020202020204" pitchFamily="34" charset="0"/>
              </a:rPr>
              <a:t>-l </a:t>
            </a:r>
            <a:r>
              <a:rPr lang="fr-FR" sz="4000" b="1" dirty="0" err="1">
                <a:solidFill>
                  <a:schemeClr val="tx1"/>
                </a:solidFill>
                <a:latin typeface="Arial" panose="020B0604020202020204" pitchFamily="34" charset="0"/>
                <a:cs typeface="Arial" panose="020B0604020202020204" pitchFamily="34" charset="0"/>
              </a:rPr>
              <a:t>vi-n</a:t>
            </a:r>
            <a:r>
              <a:rPr lang="fr-FR" sz="4000" b="1" dirty="0">
                <a:solidFill>
                  <a:schemeClr val="tx1"/>
                </a:solidFill>
                <a:latin typeface="Arial" panose="020B0604020202020204" pitchFamily="34" charset="0"/>
                <a:cs typeface="Arial" panose="020B0604020202020204" pitchFamily="34" charset="0"/>
              </a:rPr>
              <a:t> pou </a:t>
            </a:r>
            <a:r>
              <a:rPr lang="fr-FR" sz="4000" b="1" dirty="0" err="1">
                <a:solidFill>
                  <a:schemeClr val="tx1"/>
                </a:solidFill>
                <a:latin typeface="Arial" panose="020B0604020202020204" pitchFamily="34" charset="0"/>
                <a:cs typeface="Arial" panose="020B0604020202020204" pitchFamily="34" charset="0"/>
              </a:rPr>
              <a:t>rachte</a:t>
            </a:r>
            <a:r>
              <a:rPr lang="fr-FR" sz="4000" b="1" dirty="0">
                <a:solidFill>
                  <a:schemeClr val="tx1"/>
                </a:solidFill>
                <a:latin typeface="Arial" panose="020B0604020202020204" pitchFamily="34" charset="0"/>
                <a:cs typeface="Arial" panose="020B0604020202020204" pitchFamily="34" charset="0"/>
              </a:rPr>
              <a:t>-m.</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a:solidFill>
                  <a:schemeClr val="tx1"/>
                </a:solidFill>
                <a:latin typeface="Arial" panose="020B0604020202020204" pitchFamily="34" charset="0"/>
                <a:cs typeface="Arial" panose="020B0604020202020204" pitchFamily="34" charset="0"/>
              </a:rPr>
              <a:t>Se </a:t>
            </a:r>
            <a:r>
              <a:rPr lang="fr-FR" sz="4000" b="1" dirty="0" err="1">
                <a:solidFill>
                  <a:schemeClr val="tx1"/>
                </a:solidFill>
                <a:latin typeface="Arial" panose="020B0604020202020204" pitchFamily="34" charset="0"/>
                <a:cs typeface="Arial" panose="020B0604020202020204" pitchFamily="34" charset="0"/>
              </a:rPr>
              <a:t>amou</a:t>
            </a:r>
            <a:r>
              <a:rPr lang="fr-FR" sz="4000" b="1" dirty="0">
                <a:solidFill>
                  <a:schemeClr val="tx1"/>
                </a:solidFill>
                <a:latin typeface="Arial" panose="020B0604020202020204" pitchFamily="34" charset="0"/>
                <a:cs typeface="Arial" panose="020B0604020202020204" pitchFamily="34" charset="0"/>
              </a:rPr>
              <a:t> li </a:t>
            </a:r>
            <a:r>
              <a:rPr lang="fr-FR" sz="4000" b="1" dirty="0" err="1">
                <a:solidFill>
                  <a:schemeClr val="tx1"/>
                </a:solidFill>
                <a:latin typeface="Arial" panose="020B0604020202020204" pitchFamily="34" charset="0"/>
                <a:cs typeface="Arial" panose="020B0604020202020204" pitchFamily="34" charset="0"/>
              </a:rPr>
              <a:t>ki</a:t>
            </a:r>
            <a:r>
              <a:rPr lang="fr-FR" sz="4000" b="1" dirty="0">
                <a:solidFill>
                  <a:schemeClr val="tx1"/>
                </a:solidFill>
                <a:latin typeface="Arial" panose="020B0604020202020204" pitchFamily="34" charset="0"/>
                <a:cs typeface="Arial" panose="020B0604020202020204" pitchFamily="34" charset="0"/>
              </a:rPr>
              <a:t> te </a:t>
            </a:r>
            <a:r>
              <a:rPr lang="fr-FR" sz="4000" b="1" dirty="0" err="1">
                <a:solidFill>
                  <a:schemeClr val="tx1"/>
                </a:solidFill>
                <a:latin typeface="Arial" panose="020B0604020202020204" pitchFamily="34" charset="0"/>
                <a:cs typeface="Arial" panose="020B0604020202020204" pitchFamily="34" charset="0"/>
              </a:rPr>
              <a:t>fè</a:t>
            </a:r>
            <a:r>
              <a:rPr lang="fr-FR" sz="4000" b="1" dirty="0">
                <a:solidFill>
                  <a:schemeClr val="tx1"/>
                </a:solidFill>
                <a:latin typeface="Arial" panose="020B0604020202020204" pitchFamily="34" charset="0"/>
                <a:cs typeface="Arial" panose="020B0604020202020204" pitchFamily="34" charset="0"/>
              </a:rPr>
              <a:t>-l </a:t>
            </a:r>
            <a:r>
              <a:rPr lang="fr-FR" sz="4000" b="1" dirty="0" err="1">
                <a:solidFill>
                  <a:schemeClr val="tx1"/>
                </a:solidFill>
                <a:latin typeface="Arial" panose="020B0604020202020204" pitchFamily="34" charset="0"/>
                <a:cs typeface="Arial" panose="020B0604020202020204" pitchFamily="34" charset="0"/>
              </a:rPr>
              <a:t>mouri</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tou</a:t>
            </a:r>
            <a:r>
              <a:rPr lang="fr-FR" sz="4000" b="1" dirty="0">
                <a:solidFill>
                  <a:schemeClr val="tx1"/>
                </a:solidFill>
                <a:latin typeface="Arial" panose="020B0604020202020204" pitchFamily="34" charset="0"/>
                <a:cs typeface="Arial" panose="020B0604020202020204" pitchFamily="34" charset="0"/>
              </a:rPr>
              <a:t>;</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en-US" sz="4000" b="1" dirty="0">
                <a:solidFill>
                  <a:schemeClr val="tx1"/>
                </a:solidFill>
                <a:latin typeface="Arial" panose="020B0604020202020204" pitchFamily="34" charset="0"/>
                <a:cs typeface="Arial" panose="020B0604020202020204" pitchFamily="34" charset="0"/>
              </a:rPr>
              <a:t>Donk </a:t>
            </a:r>
            <a:r>
              <a:rPr lang="en-US" sz="4000" b="1" dirty="0" err="1">
                <a:solidFill>
                  <a:schemeClr val="tx1"/>
                </a:solidFill>
                <a:latin typeface="Arial" panose="020B0604020202020204" pitchFamily="34" charset="0"/>
                <a:cs typeface="Arial" panose="020B0604020202020204" pitchFamily="34" charset="0"/>
              </a:rPr>
              <a:t>mouin</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asure</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ke</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Jezu</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rinmin</a:t>
            </a:r>
            <a:r>
              <a:rPr lang="en-US" sz="4000" b="1" dirty="0">
                <a:solidFill>
                  <a:schemeClr val="tx1"/>
                </a:solidFill>
                <a:latin typeface="Arial" panose="020B0604020202020204" pitchFamily="34" charset="0"/>
                <a:cs typeface="Arial" panose="020B0604020202020204" pitchFamily="34" charset="0"/>
              </a:rPr>
              <a:t>-m.</a:t>
            </a:r>
          </a:p>
          <a:p>
            <a:pPr marL="0" indent="0" algn="ctr">
              <a:buNone/>
            </a:pPr>
            <a:r>
              <a:rPr lang="fr-FR" sz="4000" b="1" dirty="0">
                <a:solidFill>
                  <a:srgbClr val="FF0000"/>
                </a:solidFill>
                <a:latin typeface="Arial Rounded MT Bold" panose="020F0704030504030204" pitchFamily="34" charset="0"/>
                <a:cs typeface="Arial" panose="020B0604020202020204" pitchFamily="34" charset="0"/>
              </a:rPr>
              <a:t>Kè</a:t>
            </a: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 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a:t>
            </a:r>
            <a:r>
              <a:rPr lang="fr-FR" sz="4000" b="1" dirty="0">
                <a:solidFill>
                  <a:srgbClr val="0000CC"/>
                </a:solidFill>
                <a:latin typeface="Arial Rounded MT Bold" panose="020F0704030504030204" pitchFamily="34" charset="0"/>
                <a:cs typeface="Arial" panose="020B0604020202020204" pitchFamily="34" charset="0"/>
              </a:rPr>
              <a:t>-m </a:t>
            </a:r>
            <a:r>
              <a:rPr lang="fr-FR" sz="4000" b="1" dirty="0" err="1">
                <a:solidFill>
                  <a:srgbClr val="0000CC"/>
                </a:solidFill>
                <a:latin typeface="Arial Rounded MT Bold" panose="020F0704030504030204" pitchFamily="34" charset="0"/>
                <a:cs typeface="Arial" panose="020B0604020202020204" pitchFamily="34" charset="0"/>
              </a:rPr>
              <a:t>tou</a:t>
            </a:r>
            <a:r>
              <a:rPr lang="fr-FR" sz="4000" b="1" dirty="0">
                <a:solidFill>
                  <a:srgbClr val="0000CC"/>
                </a:solidFill>
                <a:latin typeface="Arial Rounded MT Bold" panose="020F0704030504030204" pitchFamily="34" charset="0"/>
                <a:cs typeface="Arial" panose="020B0604020202020204" pitchFamily="34" charset="0"/>
              </a:rPr>
              <a:t> tan.</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868156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ADAAA-F22A-134C-F625-5BC044713E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CE340B-3C3B-5A9F-D292-431763DB80AB}"/>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fontScale="92500"/>
          </a:bodyPr>
          <a:lstStyle/>
          <a:p>
            <a:pPr marL="0" indent="0" algn="ctr">
              <a:buNone/>
            </a:pPr>
            <a:r>
              <a:rPr lang="fr-FR" b="1" dirty="0">
                <a:solidFill>
                  <a:srgbClr val="FF0000"/>
                </a:solidFill>
                <a:latin typeface="Arial" panose="020B0604020202020204" pitchFamily="34" charset="0"/>
                <a:cs typeface="Arial" panose="020B0604020202020204" pitchFamily="34" charset="0"/>
              </a:rPr>
              <a:t>4-</a:t>
            </a:r>
            <a:endParaRPr lang="en-US" b="1" dirty="0">
              <a:solidFill>
                <a:srgbClr val="FF0000"/>
              </a:solidFill>
              <a:latin typeface="Arial" panose="020B0604020202020204" pitchFamily="34" charset="0"/>
              <a:cs typeface="Arial" panose="020B0604020202020204" pitchFamily="34" charset="0"/>
            </a:endParaRPr>
          </a:p>
          <a:p>
            <a:pPr marL="0" indent="0" algn="ctr">
              <a:buNone/>
            </a:pPr>
            <a:r>
              <a:rPr lang="fr-FR" sz="4000" b="1" dirty="0">
                <a:solidFill>
                  <a:schemeClr val="tx1"/>
                </a:solidFill>
                <a:latin typeface="Arial" panose="020B0604020202020204" pitchFamily="34" charset="0"/>
                <a:cs typeface="Arial" panose="020B0604020202020204" pitchFamily="34" charset="0"/>
              </a:rPr>
              <a:t>Si </a:t>
            </a:r>
            <a:r>
              <a:rPr lang="fr-FR" sz="4000" b="1" dirty="0" err="1">
                <a:solidFill>
                  <a:schemeClr val="tx1"/>
                </a:solidFill>
                <a:latin typeface="Arial" panose="020B0604020202020204" pitchFamily="34" charset="0"/>
                <a:cs typeface="Arial" panose="020B0604020202020204" pitchFamily="34" charset="0"/>
              </a:rPr>
              <a:t>moun</a:t>
            </a:r>
            <a:r>
              <a:rPr lang="fr-FR" sz="4000" b="1" dirty="0">
                <a:solidFill>
                  <a:schemeClr val="tx1"/>
                </a:solidFill>
                <a:latin typeface="Arial" panose="020B0604020202020204" pitchFamily="34" charset="0"/>
                <a:cs typeface="Arial" panose="020B0604020202020204" pitchFamily="34" charset="0"/>
              </a:rPr>
              <a:t> ta mande-m </a:t>
            </a:r>
          </a:p>
          <a:p>
            <a:pPr marL="0" indent="0" algn="ctr">
              <a:buNone/>
            </a:pPr>
            <a:r>
              <a:rPr lang="fr-FR" sz="4000" b="1" dirty="0" err="1">
                <a:solidFill>
                  <a:schemeClr val="tx1"/>
                </a:solidFill>
                <a:latin typeface="Arial" panose="020B0604020202020204" pitchFamily="34" charset="0"/>
                <a:cs typeface="Arial" panose="020B0604020202020204" pitchFamily="34" charset="0"/>
              </a:rPr>
              <a:t>kòman</a:t>
            </a:r>
            <a:r>
              <a:rPr lang="fr-FR" sz="4000" b="1" dirty="0">
                <a:solidFill>
                  <a:schemeClr val="tx1"/>
                </a:solidFill>
                <a:latin typeface="Arial" panose="020B0604020202020204" pitchFamily="34" charset="0"/>
                <a:cs typeface="Arial" panose="020B0604020202020204" pitchFamily="34" charset="0"/>
              </a:rPr>
              <a:t> m-</a:t>
            </a:r>
            <a:r>
              <a:rPr lang="fr-FR" sz="4000" b="1" dirty="0" err="1">
                <a:solidFill>
                  <a:schemeClr val="tx1"/>
                </a:solidFill>
                <a:latin typeface="Arial" panose="020B0604020202020204" pitchFamily="34" charset="0"/>
                <a:cs typeface="Arial" panose="020B0604020202020204" pitchFamily="34" charset="0"/>
              </a:rPr>
              <a:t>fè</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konn</a:t>
            </a:r>
            <a:r>
              <a:rPr lang="fr-FR" sz="4000" b="1" dirty="0">
                <a:solidFill>
                  <a:schemeClr val="tx1"/>
                </a:solidFill>
                <a:latin typeface="Arial" panose="020B0604020202020204" pitchFamily="34" charset="0"/>
                <a:cs typeface="Arial" panose="020B0604020202020204" pitchFamily="34" charset="0"/>
              </a:rPr>
              <a:t> sa,</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err="1">
                <a:solidFill>
                  <a:schemeClr val="tx1"/>
                </a:solidFill>
                <a:latin typeface="Arial" panose="020B0604020202020204" pitchFamily="34" charset="0"/>
                <a:cs typeface="Arial" panose="020B0604020202020204" pitchFamily="34" charset="0"/>
              </a:rPr>
              <a:t>Gloua</a:t>
            </a:r>
            <a:r>
              <a:rPr lang="fr-FR" sz="4000" b="1" dirty="0">
                <a:solidFill>
                  <a:schemeClr val="tx1"/>
                </a:solidFill>
                <a:latin typeface="Arial" panose="020B0604020202020204" pitchFamily="34" charset="0"/>
                <a:cs typeface="Arial" panose="020B0604020202020204" pitchFamily="34" charset="0"/>
              </a:rPr>
              <a:t> a </a:t>
            </a:r>
            <a:r>
              <a:rPr lang="fr-FR" sz="4000" b="1" dirty="0" err="1">
                <a:solidFill>
                  <a:schemeClr val="tx1"/>
                </a:solidFill>
                <a:latin typeface="Arial" panose="020B0604020202020204" pitchFamily="34" charset="0"/>
                <a:cs typeface="Arial" panose="020B0604020202020204" pitchFamily="34" charset="0"/>
              </a:rPr>
              <a:t>Jezu</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mouin</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konnin</a:t>
            </a:r>
            <a:r>
              <a:rPr lang="fr-FR" sz="4000" b="1" dirty="0">
                <a:solidFill>
                  <a:schemeClr val="tx1"/>
                </a:solidFill>
                <a:latin typeface="Arial" panose="020B0604020202020204" pitchFamily="34" charset="0"/>
                <a:cs typeface="Arial" panose="020B0604020202020204" pitchFamily="34" charset="0"/>
              </a:rPr>
              <a:t> sa </a:t>
            </a:r>
            <a:r>
              <a:rPr lang="fr-FR" sz="4000" b="1" dirty="0" err="1">
                <a:solidFill>
                  <a:schemeClr val="tx1"/>
                </a:solidFill>
                <a:latin typeface="Arial" panose="020B0604020202020204" pitchFamily="34" charset="0"/>
                <a:cs typeface="Arial" panose="020B0604020202020204" pitchFamily="34" charset="0"/>
              </a:rPr>
              <a:t>trè</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biin</a:t>
            </a:r>
            <a:r>
              <a:rPr lang="fr-FR" sz="4000" b="1" dirty="0">
                <a:solidFill>
                  <a:schemeClr val="tx1"/>
                </a:solidFill>
                <a:latin typeface="Arial" panose="020B0604020202020204" pitchFamily="34" charset="0"/>
                <a:cs typeface="Arial" panose="020B0604020202020204" pitchFamily="34" charset="0"/>
              </a:rPr>
              <a:t>.</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err="1">
                <a:solidFill>
                  <a:schemeClr val="tx1"/>
                </a:solidFill>
                <a:latin typeface="Arial" panose="020B0604020202020204" pitchFamily="34" charset="0"/>
                <a:cs typeface="Arial" panose="020B0604020202020204" pitchFamily="34" charset="0"/>
              </a:rPr>
              <a:t>Sint-Espri</a:t>
            </a:r>
            <a:r>
              <a:rPr lang="fr-FR" sz="4000" b="1" dirty="0">
                <a:solidFill>
                  <a:schemeClr val="tx1"/>
                </a:solidFill>
                <a:latin typeface="Arial" panose="020B0604020202020204" pitchFamily="34" charset="0"/>
                <a:cs typeface="Arial" panose="020B0604020202020204" pitchFamily="34" charset="0"/>
              </a:rPr>
              <a:t> Bon Dieu pale nan </a:t>
            </a:r>
            <a:r>
              <a:rPr lang="fr-FR" sz="4000" b="1" dirty="0" err="1">
                <a:solidFill>
                  <a:schemeClr val="tx1"/>
                </a:solidFill>
                <a:latin typeface="Arial" panose="020B0604020202020204" pitchFamily="34" charset="0"/>
                <a:cs typeface="Arial" panose="020B0604020202020204" pitchFamily="34" charset="0"/>
              </a:rPr>
              <a:t>kè</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mouin</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a:solidFill>
                  <a:schemeClr val="tx1"/>
                </a:solidFill>
                <a:latin typeface="Arial" panose="020B0604020202020204" pitchFamily="34" charset="0"/>
                <a:cs typeface="Arial" panose="020B0604020202020204" pitchFamily="34" charset="0"/>
              </a:rPr>
              <a:t>Pou </a:t>
            </a:r>
            <a:r>
              <a:rPr lang="fr-FR" sz="4000" b="1" dirty="0" err="1">
                <a:solidFill>
                  <a:schemeClr val="tx1"/>
                </a:solidFill>
                <a:latin typeface="Arial" panose="020B0604020202020204" pitchFamily="34" charset="0"/>
                <a:cs typeface="Arial" panose="020B0604020202020204" pitchFamily="34" charset="0"/>
              </a:rPr>
              <a:t>temoigne</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ke</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Jezu</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rinmin</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mouin</a:t>
            </a:r>
            <a:r>
              <a:rPr lang="fr-FR" sz="4000" b="1" dirty="0">
                <a:solidFill>
                  <a:schemeClr val="tx1"/>
                </a:solidFill>
                <a:latin typeface="Arial" panose="020B0604020202020204" pitchFamily="34" charset="0"/>
                <a:cs typeface="Arial" panose="020B0604020202020204" pitchFamily="34" charset="0"/>
              </a:rPr>
              <a:t>.</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a:solidFill>
                  <a:srgbClr val="FF0000"/>
                </a:solidFill>
                <a:latin typeface="Arial Rounded MT Bold" panose="020F0704030504030204" pitchFamily="34" charset="0"/>
                <a:cs typeface="Arial" panose="020B0604020202020204" pitchFamily="34" charset="0"/>
              </a:rPr>
              <a:t>Kè</a:t>
            </a: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 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a:t>
            </a:r>
            <a:r>
              <a:rPr lang="fr-FR" sz="4000" b="1" dirty="0">
                <a:solidFill>
                  <a:srgbClr val="0000CC"/>
                </a:solidFill>
                <a:latin typeface="Arial Rounded MT Bold" panose="020F0704030504030204" pitchFamily="34" charset="0"/>
                <a:cs typeface="Arial" panose="020B0604020202020204" pitchFamily="34" charset="0"/>
              </a:rPr>
              <a:t>-m </a:t>
            </a:r>
            <a:r>
              <a:rPr lang="fr-FR" sz="4000" b="1" dirty="0" err="1">
                <a:solidFill>
                  <a:srgbClr val="0000CC"/>
                </a:solidFill>
                <a:latin typeface="Arial Rounded MT Bold" panose="020F0704030504030204" pitchFamily="34" charset="0"/>
                <a:cs typeface="Arial" panose="020B0604020202020204" pitchFamily="34" charset="0"/>
              </a:rPr>
              <a:t>tou</a:t>
            </a:r>
            <a:r>
              <a:rPr lang="fr-FR" sz="4000" b="1" dirty="0">
                <a:solidFill>
                  <a:srgbClr val="0000CC"/>
                </a:solidFill>
                <a:latin typeface="Arial Rounded MT Bold" panose="020F0704030504030204" pitchFamily="34" charset="0"/>
                <a:cs typeface="Arial" panose="020B0604020202020204" pitchFamily="34" charset="0"/>
              </a:rPr>
              <a:t> tan.</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256436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CBDB-907C-74B7-4259-882D145505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DB5E32-6199-EEBB-1A96-467F1AA927B1}"/>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lnSpcReduction="10000"/>
          </a:bodyPr>
          <a:lstStyle/>
          <a:p>
            <a:pPr marL="0" indent="0" algn="ctr">
              <a:buNone/>
            </a:pPr>
            <a:r>
              <a:rPr lang="fr-FR" b="1" dirty="0">
                <a:solidFill>
                  <a:srgbClr val="FF0000"/>
                </a:solidFill>
                <a:latin typeface="Arial" panose="020B0604020202020204" pitchFamily="34" charset="0"/>
                <a:cs typeface="Arial" panose="020B0604020202020204" pitchFamily="34" charset="0"/>
              </a:rPr>
              <a:t>5-</a:t>
            </a:r>
            <a:endParaRPr lang="en-US" b="1" dirty="0">
              <a:solidFill>
                <a:srgbClr val="FF0000"/>
              </a:solidFill>
              <a:latin typeface="Arial" panose="020B0604020202020204" pitchFamily="34" charset="0"/>
              <a:cs typeface="Arial" panose="020B0604020202020204" pitchFamily="34" charset="0"/>
            </a:endParaRPr>
          </a:p>
          <a:p>
            <a:pPr marL="0" indent="0" algn="ctr">
              <a:buNone/>
            </a:pPr>
            <a:r>
              <a:rPr lang="fr-FR" sz="4000" b="1" dirty="0" err="1">
                <a:solidFill>
                  <a:schemeClr val="tx1"/>
                </a:solidFill>
                <a:latin typeface="Arial" panose="020B0604020202020204" pitchFamily="34" charset="0"/>
                <a:cs typeface="Arial" panose="020B0604020202020204" pitchFamily="34" charset="0"/>
              </a:rPr>
              <a:t>Lè</a:t>
            </a:r>
            <a:r>
              <a:rPr lang="fr-FR" sz="4000" b="1" dirty="0">
                <a:solidFill>
                  <a:schemeClr val="tx1"/>
                </a:solidFill>
                <a:latin typeface="Arial" panose="020B0604020202020204" pitchFamily="34" charset="0"/>
                <a:cs typeface="Arial" panose="020B0604020202020204" pitchFamily="34" charset="0"/>
              </a:rPr>
              <a:t>-m rive nan </a:t>
            </a:r>
            <a:r>
              <a:rPr lang="fr-FR" sz="4000" b="1" dirty="0" err="1">
                <a:solidFill>
                  <a:schemeClr val="tx1"/>
                </a:solidFill>
                <a:latin typeface="Arial" panose="020B0604020202020204" pitchFamily="34" charset="0"/>
                <a:cs typeface="Arial" panose="020B0604020202020204" pitchFamily="34" charset="0"/>
              </a:rPr>
              <a:t>siel</a:t>
            </a:r>
            <a:r>
              <a:rPr lang="fr-FR" sz="4000" b="1" dirty="0">
                <a:solidFill>
                  <a:schemeClr val="tx1"/>
                </a:solidFill>
                <a:latin typeface="Arial" panose="020B0604020202020204" pitchFamily="34" charset="0"/>
                <a:cs typeface="Arial" panose="020B0604020202020204" pitchFamily="34" charset="0"/>
              </a:rPr>
              <a:t> la, nan </a:t>
            </a:r>
            <a:r>
              <a:rPr lang="fr-FR" sz="4000" b="1" dirty="0" err="1">
                <a:solidFill>
                  <a:schemeClr val="tx1"/>
                </a:solidFill>
                <a:latin typeface="Arial" panose="020B0604020202020204" pitchFamily="34" charset="0"/>
                <a:cs typeface="Arial" panose="020B0604020202020204" pitchFamily="34" charset="0"/>
              </a:rPr>
              <a:t>bonte</a:t>
            </a:r>
            <a:r>
              <a:rPr lang="fr-FR" sz="4000" b="1" dirty="0">
                <a:solidFill>
                  <a:schemeClr val="tx1"/>
                </a:solidFill>
                <a:latin typeface="Arial" panose="020B0604020202020204" pitchFamily="34" charset="0"/>
                <a:cs typeface="Arial" panose="020B0604020202020204" pitchFamily="34" charset="0"/>
              </a:rPr>
              <a:t> Li; </a:t>
            </a:r>
          </a:p>
          <a:p>
            <a:pPr marL="0" indent="0" algn="ctr">
              <a:buNone/>
            </a:pPr>
            <a:r>
              <a:rPr lang="fr-FR" sz="4000" b="1" dirty="0">
                <a:solidFill>
                  <a:schemeClr val="tx1"/>
                </a:solidFill>
                <a:latin typeface="Arial" panose="020B0604020202020204" pitchFamily="34" charset="0"/>
                <a:cs typeface="Arial" panose="020B0604020202020204" pitchFamily="34" charset="0"/>
              </a:rPr>
              <a:t>Si se gnou sel chan</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err="1">
                <a:solidFill>
                  <a:schemeClr val="tx1"/>
                </a:solidFill>
                <a:latin typeface="Arial" panose="020B0604020202020204" pitchFamily="34" charset="0"/>
                <a:cs typeface="Arial" panose="020B0604020202020204" pitchFamily="34" charset="0"/>
              </a:rPr>
              <a:t>mouin</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kapab</a:t>
            </a:r>
            <a:r>
              <a:rPr lang="fr-FR" sz="4000" b="1" dirty="0">
                <a:solidFill>
                  <a:schemeClr val="tx1"/>
                </a:solidFill>
                <a:latin typeface="Arial" panose="020B0604020202020204" pitchFamily="34" charset="0"/>
                <a:cs typeface="Arial" panose="020B0604020202020204" pitchFamily="34" charset="0"/>
              </a:rPr>
              <a:t> chante,  Min </a:t>
            </a:r>
            <a:r>
              <a:rPr lang="fr-FR" sz="4000" b="1" dirty="0" err="1">
                <a:solidFill>
                  <a:schemeClr val="tx1"/>
                </a:solidFill>
                <a:latin typeface="Arial" panose="020B0604020202020204" pitchFamily="34" charset="0"/>
                <a:cs typeface="Arial" panose="020B0604020202020204" pitchFamily="34" charset="0"/>
              </a:rPr>
              <a:t>ki</a:t>
            </a:r>
            <a:r>
              <a:rPr lang="fr-FR" sz="4000" b="1" dirty="0">
                <a:solidFill>
                  <a:schemeClr val="tx1"/>
                </a:solidFill>
                <a:latin typeface="Arial" panose="020B0604020202020204" pitchFamily="34" charset="0"/>
                <a:cs typeface="Arial" panose="020B0604020202020204" pitchFamily="34" charset="0"/>
              </a:rPr>
              <a:t> chan </a:t>
            </a:r>
            <a:r>
              <a:rPr lang="fr-FR" sz="4000" b="1" dirty="0" err="1">
                <a:solidFill>
                  <a:schemeClr val="tx1"/>
                </a:solidFill>
                <a:latin typeface="Arial" panose="020B0604020202020204" pitchFamily="34" charset="0"/>
                <a:cs typeface="Arial" panose="020B0604020202020204" pitchFamily="34" charset="0"/>
              </a:rPr>
              <a:t>mouin</a:t>
            </a:r>
            <a:r>
              <a:rPr lang="fr-FR" sz="4000" b="1" dirty="0">
                <a:solidFill>
                  <a:schemeClr val="tx1"/>
                </a:solidFill>
                <a:latin typeface="Arial" panose="020B0604020202020204" pitchFamily="34" charset="0"/>
                <a:cs typeface="Arial" panose="020B0604020202020204" pitchFamily="34" charset="0"/>
              </a:rPr>
              <a:t> pou tout </a:t>
            </a:r>
            <a:r>
              <a:rPr lang="fr-FR" sz="4000" b="1" dirty="0" err="1">
                <a:solidFill>
                  <a:schemeClr val="tx1"/>
                </a:solidFill>
                <a:latin typeface="Arial" panose="020B0604020202020204" pitchFamily="34" charset="0"/>
                <a:cs typeface="Arial" panose="020B0604020202020204" pitchFamily="34" charset="0"/>
              </a:rPr>
              <a:t>letènite</a:t>
            </a:r>
            <a:r>
              <a:rPr lang="fr-FR" sz="4000" b="1" dirty="0">
                <a:solidFill>
                  <a:schemeClr val="tx1"/>
                </a:solidFill>
                <a:latin typeface="Arial" panose="020B0604020202020204" pitchFamily="34" charset="0"/>
                <a:cs typeface="Arial" panose="020B0604020202020204" pitchFamily="34" charset="0"/>
              </a:rPr>
              <a:t>:</a:t>
            </a:r>
            <a:endParaRPr lang="en-US" sz="4000" b="1" dirty="0">
              <a:solidFill>
                <a:schemeClr val="tx1"/>
              </a:solidFill>
              <a:latin typeface="Arial" panose="020B0604020202020204" pitchFamily="34" charset="0"/>
              <a:cs typeface="Arial" panose="020B0604020202020204" pitchFamily="34" charset="0"/>
            </a:endParaRPr>
          </a:p>
          <a:p>
            <a:pPr marL="0" indent="0" algn="ctr">
              <a:buNone/>
            </a:pPr>
            <a:r>
              <a:rPr lang="fr-FR" sz="4000" b="1" dirty="0" err="1">
                <a:solidFill>
                  <a:schemeClr val="tx1"/>
                </a:solidFill>
                <a:latin typeface="Arial" panose="020B0604020202020204" pitchFamily="34" charset="0"/>
                <a:cs typeface="Arial" panose="020B0604020202020204" pitchFamily="34" charset="0"/>
              </a:rPr>
              <a:t>Jezu</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rinmin</a:t>
            </a:r>
            <a:r>
              <a:rPr lang="fr-FR" sz="4000" b="1" dirty="0">
                <a:solidFill>
                  <a:schemeClr val="tx1"/>
                </a:solidFill>
                <a:latin typeface="Arial" panose="020B0604020202020204" pitchFamily="34" charset="0"/>
                <a:cs typeface="Arial" panose="020B0604020202020204" pitchFamily="34" charset="0"/>
              </a:rPr>
              <a:t>-m, se </a:t>
            </a:r>
            <a:r>
              <a:rPr lang="fr-FR" sz="4000" b="1" dirty="0" err="1">
                <a:solidFill>
                  <a:schemeClr val="tx1"/>
                </a:solidFill>
                <a:latin typeface="Arial" panose="020B0604020202020204" pitchFamily="34" charset="0"/>
                <a:cs typeface="Arial" panose="020B0604020202020204" pitchFamily="34" charset="0"/>
              </a:rPr>
              <a:t>bagay</a:t>
            </a:r>
            <a:r>
              <a:rPr lang="fr-FR" sz="4000" b="1" dirty="0">
                <a:solidFill>
                  <a:schemeClr val="tx1"/>
                </a:solidFill>
                <a:latin typeface="Arial" panose="020B0604020202020204" pitchFamily="34" charset="0"/>
                <a:cs typeface="Arial" panose="020B0604020202020204" pitchFamily="34" charset="0"/>
              </a:rPr>
              <a:t> </a:t>
            </a:r>
            <a:r>
              <a:rPr lang="fr-FR" sz="4000" b="1" dirty="0" err="1">
                <a:solidFill>
                  <a:schemeClr val="tx1"/>
                </a:solidFill>
                <a:latin typeface="Arial" panose="020B0604020202020204" pitchFamily="34" charset="0"/>
                <a:cs typeface="Arial" panose="020B0604020202020204" pitchFamily="34" charset="0"/>
              </a:rPr>
              <a:t>mèvèyé</a:t>
            </a:r>
            <a:r>
              <a:rPr lang="fr-FR" sz="4000" b="1" dirty="0">
                <a:solidFill>
                  <a:schemeClr val="tx1"/>
                </a:solidFill>
                <a:latin typeface="Arial" panose="020B0604020202020204" pitchFamily="34" charset="0"/>
                <a:cs typeface="Arial" panose="020B0604020202020204" pitchFamily="34" charset="0"/>
              </a:rPr>
              <a:t>.</a:t>
            </a:r>
          </a:p>
          <a:p>
            <a:pPr marL="0" indent="0" algn="ctr">
              <a:buNone/>
            </a:pPr>
            <a:r>
              <a:rPr lang="fr-FR" sz="4000" b="1" dirty="0">
                <a:solidFill>
                  <a:srgbClr val="FF0000"/>
                </a:solidFill>
                <a:latin typeface="Arial Rounded MT Bold" panose="020F0704030504030204" pitchFamily="34" charset="0"/>
                <a:cs typeface="Arial" panose="020B0604020202020204" pitchFamily="34" charset="0"/>
              </a:rPr>
              <a:t>Kè</a:t>
            </a: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 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a:solidFill>
                  <a:srgbClr val="0000CC"/>
                </a:solidFill>
                <a:latin typeface="Arial Rounded MT Bold" panose="020F0704030504030204" pitchFamily="34" charset="0"/>
                <a:cs typeface="Arial" panose="020B0604020202020204" pitchFamily="34" charset="0"/>
              </a:rPr>
              <a:t>Ala m-</a:t>
            </a:r>
            <a:r>
              <a:rPr lang="fr-FR" sz="4000" b="1" dirty="0" err="1">
                <a:solidFill>
                  <a:srgbClr val="0000CC"/>
                </a:solidFill>
                <a:latin typeface="Arial Rounded MT Bold" panose="020F0704030504030204" pitchFamily="34" charset="0"/>
                <a:cs typeface="Arial" panose="020B0604020202020204" pitchFamily="34" charset="0"/>
              </a:rPr>
              <a:t>kontan</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ouè</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rinminm</a:t>
            </a:r>
            <a:r>
              <a:rPr lang="fr-FR" sz="4000" b="1" dirty="0">
                <a:solidFill>
                  <a:srgbClr val="0000CC"/>
                </a:solidFill>
                <a:latin typeface="Arial Rounded MT Bold" panose="020F0704030504030204" pitchFamily="34" charset="0"/>
                <a:cs typeface="Arial" panose="020B0604020202020204" pitchFamily="34" charset="0"/>
              </a:rPr>
              <a:t>,</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r>
              <a:rPr lang="fr-FR" sz="4000" b="1" dirty="0" err="1">
                <a:solidFill>
                  <a:srgbClr val="0000CC"/>
                </a:solidFill>
                <a:latin typeface="Arial Rounded MT Bold" panose="020F0704030504030204" pitchFamily="34" charset="0"/>
                <a:cs typeface="Arial" panose="020B0604020202020204" pitchFamily="34" charset="0"/>
              </a:rPr>
              <a:t>Jezu</a:t>
            </a:r>
            <a:r>
              <a:rPr lang="fr-FR" sz="4000" b="1" dirty="0">
                <a:solidFill>
                  <a:srgbClr val="0000CC"/>
                </a:solidFill>
                <a:latin typeface="Arial Rounded MT Bold" panose="020F0704030504030204" pitchFamily="34" charset="0"/>
                <a:cs typeface="Arial" panose="020B0604020202020204" pitchFamily="34" charset="0"/>
              </a:rPr>
              <a:t> </a:t>
            </a:r>
            <a:r>
              <a:rPr lang="fr-FR" sz="4000" b="1" dirty="0" err="1">
                <a:solidFill>
                  <a:srgbClr val="0000CC"/>
                </a:solidFill>
                <a:latin typeface="Arial Rounded MT Bold" panose="020F0704030504030204" pitchFamily="34" charset="0"/>
                <a:cs typeface="Arial" panose="020B0604020202020204" pitchFamily="34" charset="0"/>
              </a:rPr>
              <a:t>rinmin</a:t>
            </a:r>
            <a:r>
              <a:rPr lang="fr-FR" sz="4000" b="1" dirty="0">
                <a:solidFill>
                  <a:srgbClr val="0000CC"/>
                </a:solidFill>
                <a:latin typeface="Arial Rounded MT Bold" panose="020F0704030504030204" pitchFamily="34" charset="0"/>
                <a:cs typeface="Arial" panose="020B0604020202020204" pitchFamily="34" charset="0"/>
              </a:rPr>
              <a:t>-m </a:t>
            </a:r>
            <a:r>
              <a:rPr lang="fr-FR" sz="4000" b="1" dirty="0" err="1">
                <a:solidFill>
                  <a:srgbClr val="0000CC"/>
                </a:solidFill>
                <a:latin typeface="Arial Rounded MT Bold" panose="020F0704030504030204" pitchFamily="34" charset="0"/>
                <a:cs typeface="Arial" panose="020B0604020202020204" pitchFamily="34" charset="0"/>
              </a:rPr>
              <a:t>tou</a:t>
            </a:r>
            <a:r>
              <a:rPr lang="fr-FR" sz="4000" b="1" dirty="0">
                <a:solidFill>
                  <a:srgbClr val="0000CC"/>
                </a:solidFill>
                <a:latin typeface="Arial Rounded MT Bold" panose="020F0704030504030204" pitchFamily="34" charset="0"/>
                <a:cs typeface="Arial" panose="020B0604020202020204" pitchFamily="34" charset="0"/>
              </a:rPr>
              <a:t> tan.</a:t>
            </a:r>
            <a:endParaRPr lang="en-US" sz="4000" b="1" dirty="0">
              <a:solidFill>
                <a:srgbClr val="0000CC"/>
              </a:solidFill>
              <a:latin typeface="Arial Rounded MT Bold" panose="020F0704030504030204" pitchFamily="34" charset="0"/>
              <a:cs typeface="Arial" panose="020B0604020202020204" pitchFamily="34" charset="0"/>
            </a:endParaRPr>
          </a:p>
          <a:p>
            <a:pPr marL="0" indent="0" algn="ctr">
              <a:buNone/>
            </a:pPr>
            <a:endParaRPr lang="en-US" b="1" dirty="0">
              <a:solidFill>
                <a:schemeClr val="tx1"/>
              </a:solidFill>
              <a:latin typeface="Arial" panose="020B0604020202020204" pitchFamily="34" charset="0"/>
              <a:cs typeface="Arial" panose="020B060402020202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253023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9BB71-8639-EBAE-E0AE-08C251BF72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CB9AB6-D078-12AC-B8A9-361CBE574D61}"/>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b="1" dirty="0">
                <a:solidFill>
                  <a:srgbClr val="CCFF33"/>
                </a:solidFill>
                <a:latin typeface="Arial Rounded MT Bold" panose="020F0704030504030204" pitchFamily="34" charset="0"/>
              </a:rPr>
              <a:t>1</a:t>
            </a:r>
          </a:p>
          <a:p>
            <a:pPr marL="0" indent="0" algn="ctr">
              <a:buNone/>
            </a:pPr>
            <a:r>
              <a:rPr lang="fr-FR" sz="4000" b="1" dirty="0">
                <a:solidFill>
                  <a:schemeClr val="accent4">
                    <a:lumMod val="40000"/>
                    <a:lumOff val="60000"/>
                  </a:schemeClr>
                </a:solidFill>
                <a:latin typeface="Arial Rounded MT Bold" panose="020F0704030504030204" pitchFamily="34" charset="0"/>
              </a:rPr>
              <a:t>Bon Dieu te montre </a:t>
            </a:r>
            <a:r>
              <a:rPr lang="fr-FR" sz="4000" b="1" dirty="0" err="1">
                <a:solidFill>
                  <a:schemeClr val="accent4">
                    <a:lumMod val="40000"/>
                    <a:lumOff val="60000"/>
                  </a:schemeClr>
                </a:solidFill>
                <a:latin typeface="Arial Rounded MT Bold" panose="020F0704030504030204" pitchFamily="34" charset="0"/>
              </a:rPr>
              <a:t>amou</a:t>
            </a:r>
            <a:r>
              <a:rPr lang="fr-FR" sz="4000" b="1" dirty="0">
                <a:solidFill>
                  <a:schemeClr val="accent4">
                    <a:lumMod val="40000"/>
                    <a:lumOff val="60000"/>
                  </a:schemeClr>
                </a:solidFill>
                <a:latin typeface="Arial Rounded MT Bold" panose="020F0704030504030204" pitchFamily="34" charset="0"/>
              </a:rPr>
              <a:t>-l</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fr-FR" sz="4000" dirty="0" err="1">
                <a:solidFill>
                  <a:schemeClr val="accent4">
                    <a:lumMod val="40000"/>
                    <a:lumOff val="60000"/>
                  </a:schemeClr>
                </a:solidFill>
                <a:latin typeface="Arial Rounded MT Bold" panose="020F0704030504030204" pitchFamily="34" charset="0"/>
              </a:rPr>
              <a:t>Depi</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trôn</a:t>
            </a:r>
            <a:r>
              <a:rPr lang="fr-FR" sz="4000" dirty="0">
                <a:solidFill>
                  <a:schemeClr val="accent4">
                    <a:lumMod val="40000"/>
                    <a:lumOff val="60000"/>
                  </a:schemeClr>
                </a:solidFill>
                <a:latin typeface="Arial Rounded MT Bold" panose="020F0704030504030204" pitchFamily="34" charset="0"/>
              </a:rPr>
              <a:t> li nan </a:t>
            </a:r>
            <a:r>
              <a:rPr lang="fr-FR" sz="4000" dirty="0" err="1">
                <a:solidFill>
                  <a:schemeClr val="accent4">
                    <a:lumMod val="40000"/>
                    <a:lumOff val="60000"/>
                  </a:schemeClr>
                </a:solidFill>
                <a:latin typeface="Arial Rounded MT Bold" panose="020F0704030504030204" pitchFamily="34" charset="0"/>
              </a:rPr>
              <a:t>syèl</a:t>
            </a:r>
            <a:r>
              <a:rPr lang="fr-FR" sz="4000" dirty="0">
                <a:solidFill>
                  <a:schemeClr val="accent4">
                    <a:lumMod val="40000"/>
                    <a:lumOff val="60000"/>
                  </a:schemeClr>
                </a:solidFill>
                <a:latin typeface="Arial Rounded MT Bold" panose="020F0704030504030204" pitchFamily="34" charset="0"/>
              </a:rPr>
              <a:t> la</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fr-FR" sz="4000" dirty="0" err="1">
                <a:solidFill>
                  <a:schemeClr val="accent4">
                    <a:lumMod val="40000"/>
                    <a:lumOff val="60000"/>
                  </a:schemeClr>
                </a:solidFill>
                <a:latin typeface="Arial Rounded MT Bold" panose="020F0704030504030204" pitchFamily="34" charset="0"/>
              </a:rPr>
              <a:t>Mwen</a:t>
            </a:r>
            <a:r>
              <a:rPr lang="fr-FR" sz="4000" dirty="0">
                <a:solidFill>
                  <a:schemeClr val="accent4">
                    <a:lumMod val="40000"/>
                    <a:lumOff val="60000"/>
                  </a:schemeClr>
                </a:solidFill>
                <a:latin typeface="Arial Rounded MT Bold" panose="020F0704030504030204" pitchFamily="34" charset="0"/>
              </a:rPr>
              <a:t> te </a:t>
            </a:r>
            <a:r>
              <a:rPr lang="fr-FR" sz="4000" dirty="0" err="1">
                <a:solidFill>
                  <a:schemeClr val="accent4">
                    <a:lumMod val="40000"/>
                    <a:lumOff val="60000"/>
                  </a:schemeClr>
                </a:solidFill>
                <a:latin typeface="Arial Rounded MT Bold" panose="020F0704030504030204" pitchFamily="34" charset="0"/>
              </a:rPr>
              <a:t>jwenn</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yon</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plas</a:t>
            </a:r>
            <a:r>
              <a:rPr lang="fr-FR" sz="4000" dirty="0">
                <a:solidFill>
                  <a:schemeClr val="accent4">
                    <a:lumMod val="40000"/>
                    <a:lumOff val="60000"/>
                  </a:schemeClr>
                </a:solidFill>
                <a:latin typeface="Arial Rounded MT Bold" panose="020F0704030504030204" pitchFamily="34" charset="0"/>
              </a:rPr>
              <a:t> repo</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en-US" sz="4000" dirty="0">
                <a:solidFill>
                  <a:schemeClr val="accent4">
                    <a:lumMod val="40000"/>
                    <a:lumOff val="60000"/>
                  </a:schemeClr>
                </a:solidFill>
                <a:latin typeface="Arial Rounded MT Bold" panose="020F0704030504030204" pitchFamily="34" charset="0"/>
              </a:rPr>
              <a:t>Anba </a:t>
            </a:r>
            <a:r>
              <a:rPr lang="en-US" sz="4000" dirty="0" err="1">
                <a:solidFill>
                  <a:schemeClr val="accent4">
                    <a:lumMod val="40000"/>
                    <a:lumOff val="60000"/>
                  </a:schemeClr>
                </a:solidFill>
                <a:latin typeface="Arial Rounded MT Bold" panose="020F0704030504030204" pitchFamily="34" charset="0"/>
              </a:rPr>
              <a:t>zèl</a:t>
            </a:r>
            <a:r>
              <a:rPr lang="en-US" sz="4000" dirty="0">
                <a:solidFill>
                  <a:schemeClr val="accent4">
                    <a:lumMod val="40000"/>
                    <a:lumOff val="60000"/>
                  </a:schemeClr>
                </a:solidFill>
                <a:latin typeface="Arial Rounded MT Bold" panose="020F0704030504030204" pitchFamily="34" charset="0"/>
              </a:rPr>
              <a:t> </a:t>
            </a:r>
            <a:r>
              <a:rPr lang="en-US" sz="4000" dirty="0" err="1">
                <a:solidFill>
                  <a:schemeClr val="accent4">
                    <a:lumMod val="40000"/>
                    <a:lumOff val="60000"/>
                  </a:schemeClr>
                </a:solidFill>
                <a:latin typeface="Arial Rounded MT Bold" panose="020F0704030504030204" pitchFamily="34" charset="0"/>
              </a:rPr>
              <a:t>amou</a:t>
            </a:r>
            <a:r>
              <a:rPr lang="en-US" sz="4000" dirty="0">
                <a:solidFill>
                  <a:schemeClr val="accent4">
                    <a:lumMod val="40000"/>
                    <a:lumOff val="60000"/>
                  </a:schemeClr>
                </a:solidFill>
                <a:latin typeface="Arial Rounded MT Bold" panose="020F0704030504030204" pitchFamily="34" charset="0"/>
              </a:rPr>
              <a:t> li a</a:t>
            </a:r>
          </a:p>
          <a:p>
            <a:pPr marL="0" indent="0" algn="ctr">
              <a:buNone/>
            </a:pPr>
            <a:r>
              <a:rPr lang="en-US" sz="4000" dirty="0">
                <a:solidFill>
                  <a:srgbClr val="CCFF33"/>
                </a:solidFill>
                <a:latin typeface="Arial Rounded MT Bold" panose="020F0704030504030204" pitchFamily="34" charset="0"/>
              </a:rPr>
              <a:t>Ke</a:t>
            </a:r>
          </a:p>
          <a:p>
            <a:pPr marL="0" indent="0" algn="ctr">
              <a:buNone/>
            </a:pPr>
            <a:r>
              <a:rPr lang="fr-FR" sz="4000" dirty="0">
                <a:solidFill>
                  <a:srgbClr val="66FFFF"/>
                </a:solidFill>
                <a:latin typeface="Arial Rounded MT Bold" panose="020F0704030504030204" pitchFamily="34" charset="0"/>
              </a:rPr>
              <a:t>Mape </a:t>
            </a: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poze</a:t>
            </a:r>
            <a:endParaRPr lang="en-US" sz="40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Dousman</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anba</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zèl</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amou</a:t>
            </a:r>
            <a:r>
              <a:rPr lang="fr-FR" sz="4000" dirty="0">
                <a:solidFill>
                  <a:srgbClr val="66FFFF"/>
                </a:solidFill>
                <a:latin typeface="Arial Rounded MT Bold" panose="020F0704030504030204" pitchFamily="34" charset="0"/>
              </a:rPr>
              <a:t> L-l</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Mape </a:t>
            </a: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poze</a:t>
            </a:r>
            <a:endParaRPr lang="en-US" sz="40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anba</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zèl</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amou</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Li-a</a:t>
            </a:r>
            <a:endParaRPr lang="en-US" sz="4000" dirty="0">
              <a:solidFill>
                <a:srgbClr val="66FFFF"/>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9386429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D615F-88F7-C244-EBC7-F94D22F1BE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8DDE2E-E903-376A-1618-10A847407D58}"/>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CCFF33"/>
                </a:solidFill>
                <a:latin typeface="Arial Rounded MT Bold" panose="020F0704030504030204" pitchFamily="34" charset="0"/>
              </a:rPr>
              <a:t>2</a:t>
            </a:r>
            <a:endParaRPr lang="en-US" dirty="0">
              <a:solidFill>
                <a:srgbClr val="CCFF33"/>
              </a:solidFill>
              <a:latin typeface="Arial Rounded MT Bold" panose="020F0704030504030204" pitchFamily="34" charset="0"/>
            </a:endParaRPr>
          </a:p>
          <a:p>
            <a:pPr marL="0" indent="0" algn="ctr">
              <a:buNone/>
            </a:pPr>
            <a:r>
              <a:rPr lang="fr-FR" sz="4000" dirty="0" err="1">
                <a:solidFill>
                  <a:schemeClr val="accent4">
                    <a:lumMod val="40000"/>
                    <a:lumOff val="60000"/>
                  </a:schemeClr>
                </a:solidFill>
                <a:latin typeface="Arial Rounded MT Bold" panose="020F0704030504030204" pitchFamily="34" charset="0"/>
              </a:rPr>
              <a:t>Lè</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zeprèv</a:t>
            </a:r>
            <a:r>
              <a:rPr lang="fr-FR" sz="4000" dirty="0">
                <a:solidFill>
                  <a:schemeClr val="accent4">
                    <a:lumMod val="40000"/>
                    <a:lumOff val="60000"/>
                  </a:schemeClr>
                </a:solidFill>
                <a:latin typeface="Arial Rounded MT Bold" panose="020F0704030504030204" pitchFamily="34" charset="0"/>
              </a:rPr>
              <a:t> la vi frape-m</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fr-FR" sz="4000" dirty="0" err="1">
                <a:solidFill>
                  <a:schemeClr val="accent4">
                    <a:lumMod val="40000"/>
                    <a:lumOff val="60000"/>
                  </a:schemeClr>
                </a:solidFill>
                <a:latin typeface="Arial Rounded MT Bold" panose="020F0704030504030204" pitchFamily="34" charset="0"/>
              </a:rPr>
              <a:t>Lè</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syèl</a:t>
            </a:r>
            <a:r>
              <a:rPr lang="fr-FR" sz="4000" dirty="0">
                <a:solidFill>
                  <a:schemeClr val="accent4">
                    <a:lumMod val="40000"/>
                    <a:lumOff val="60000"/>
                  </a:schemeClr>
                </a:solidFill>
                <a:latin typeface="Arial Rounded MT Bold" panose="020F0704030504030204" pitchFamily="34" charset="0"/>
              </a:rPr>
              <a:t> la </a:t>
            </a:r>
            <a:r>
              <a:rPr lang="fr-FR" sz="4000" dirty="0" err="1">
                <a:solidFill>
                  <a:schemeClr val="accent4">
                    <a:lumMod val="40000"/>
                    <a:lumOff val="60000"/>
                  </a:schemeClr>
                </a:solidFill>
                <a:latin typeface="Arial Rounded MT Bold" panose="020F0704030504030204" pitchFamily="34" charset="0"/>
              </a:rPr>
              <a:t>anro</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tou</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nwa</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fr-FR" sz="4000" dirty="0" err="1">
                <a:solidFill>
                  <a:schemeClr val="accent4">
                    <a:lumMod val="40000"/>
                    <a:lumOff val="60000"/>
                  </a:schemeClr>
                </a:solidFill>
                <a:latin typeface="Arial Rounded MT Bold" panose="020F0704030504030204" pitchFamily="34" charset="0"/>
              </a:rPr>
              <a:t>Mwen</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kap</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toujou</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jwenn</a:t>
            </a:r>
            <a:r>
              <a:rPr lang="fr-FR" sz="4000" dirty="0">
                <a:solidFill>
                  <a:schemeClr val="accent4">
                    <a:lumMod val="40000"/>
                    <a:lumOff val="60000"/>
                  </a:schemeClr>
                </a:solidFill>
                <a:latin typeface="Arial Rounded MT Bold" panose="020F0704030504030204" pitchFamily="34" charset="0"/>
              </a:rPr>
              <a:t> repo</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fr-FR" sz="4000" dirty="0">
                <a:solidFill>
                  <a:schemeClr val="accent4">
                    <a:lumMod val="40000"/>
                    <a:lumOff val="60000"/>
                  </a:schemeClr>
                </a:solidFill>
                <a:latin typeface="Arial Rounded MT Bold" panose="020F0704030504030204" pitchFamily="34" charset="0"/>
              </a:rPr>
              <a:t>Amba </a:t>
            </a:r>
            <a:r>
              <a:rPr lang="fr-FR" sz="4000" dirty="0" err="1">
                <a:solidFill>
                  <a:schemeClr val="accent4">
                    <a:lumMod val="40000"/>
                    <a:lumOff val="60000"/>
                  </a:schemeClr>
                </a:solidFill>
                <a:latin typeface="Arial Rounded MT Bold" panose="020F0704030504030204" pitchFamily="34" charset="0"/>
              </a:rPr>
              <a:t>zèl</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amou</a:t>
            </a:r>
            <a:r>
              <a:rPr lang="fr-FR" sz="4000" dirty="0">
                <a:solidFill>
                  <a:schemeClr val="accent4">
                    <a:lumMod val="40000"/>
                    <a:lumOff val="60000"/>
                  </a:schemeClr>
                </a:solidFill>
                <a:latin typeface="Arial Rounded MT Bold" panose="020F0704030504030204" pitchFamily="34" charset="0"/>
              </a:rPr>
              <a:t> Li –a</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en-US" sz="4000" dirty="0">
                <a:solidFill>
                  <a:srgbClr val="CCFF33"/>
                </a:solidFill>
                <a:latin typeface="Arial Rounded MT Bold" panose="020F0704030504030204" pitchFamily="34" charset="0"/>
              </a:rPr>
              <a:t>Ke</a:t>
            </a:r>
          </a:p>
          <a:p>
            <a:pPr marL="0" indent="0" algn="ctr">
              <a:buNone/>
            </a:pPr>
            <a:r>
              <a:rPr lang="fr-FR" sz="4000" dirty="0">
                <a:solidFill>
                  <a:srgbClr val="66FFFF"/>
                </a:solidFill>
                <a:latin typeface="Arial Rounded MT Bold" panose="020F0704030504030204" pitchFamily="34" charset="0"/>
              </a:rPr>
              <a:t>Mape </a:t>
            </a: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poze</a:t>
            </a:r>
            <a:endParaRPr lang="en-US" sz="40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Dousman</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anba</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zèl</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amou</a:t>
            </a:r>
            <a:r>
              <a:rPr lang="fr-FR" sz="4000" dirty="0">
                <a:solidFill>
                  <a:srgbClr val="66FFFF"/>
                </a:solidFill>
                <a:latin typeface="Arial Rounded MT Bold" panose="020F0704030504030204" pitchFamily="34" charset="0"/>
              </a:rPr>
              <a:t> L-l</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Mape </a:t>
            </a: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poze</a:t>
            </a:r>
            <a:endParaRPr lang="en-US" sz="40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anba</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zèl</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amou</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Li-a</a:t>
            </a:r>
            <a:endParaRPr lang="en-US" sz="4000" dirty="0">
              <a:solidFill>
                <a:srgbClr val="66FFFF"/>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956749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02D4-7A30-9392-276E-D5F27B6D98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25290B-84FC-448F-B1FF-3B6520067518}"/>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CCFF33"/>
                </a:solidFill>
                <a:latin typeface="Arial Rounded MT Bold" panose="020F0704030504030204" pitchFamily="34" charset="0"/>
              </a:rPr>
              <a:t>3</a:t>
            </a:r>
            <a:endParaRPr lang="en-US" dirty="0">
              <a:solidFill>
                <a:srgbClr val="CCFF33"/>
              </a:solidFill>
              <a:latin typeface="Arial Rounded MT Bold" panose="020F0704030504030204" pitchFamily="34" charset="0"/>
            </a:endParaRPr>
          </a:p>
          <a:p>
            <a:pPr marL="0" indent="0" algn="ctr">
              <a:buNone/>
            </a:pPr>
            <a:r>
              <a:rPr lang="fr-FR" sz="4000" dirty="0">
                <a:solidFill>
                  <a:schemeClr val="accent4">
                    <a:lumMod val="40000"/>
                    <a:lumOff val="60000"/>
                  </a:schemeClr>
                </a:solidFill>
                <a:latin typeface="Arial Rounded MT Bold" panose="020F0704030504030204" pitchFamily="34" charset="0"/>
              </a:rPr>
              <a:t>A ! si ou pat </a:t>
            </a:r>
            <a:r>
              <a:rPr lang="fr-FR" sz="4000" dirty="0" err="1">
                <a:solidFill>
                  <a:schemeClr val="accent4">
                    <a:lumMod val="40000"/>
                    <a:lumOff val="60000"/>
                  </a:schemeClr>
                </a:solidFill>
                <a:latin typeface="Arial Rounded MT Bold" panose="020F0704030504030204" pitchFamily="34" charset="0"/>
              </a:rPr>
              <a:t>janm</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beni</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fr-FR" sz="4000" dirty="0" err="1">
                <a:solidFill>
                  <a:schemeClr val="accent4">
                    <a:lumMod val="40000"/>
                    <a:lumOff val="60000"/>
                  </a:schemeClr>
                </a:solidFill>
                <a:latin typeface="Arial Rounded MT Bold" panose="020F0704030504030204" pitchFamily="34" charset="0"/>
              </a:rPr>
              <a:t>Avek</a:t>
            </a:r>
            <a:r>
              <a:rPr lang="fr-FR" sz="4000" dirty="0">
                <a:solidFill>
                  <a:schemeClr val="accent4">
                    <a:lumMod val="40000"/>
                    <a:lumOff val="60000"/>
                  </a:schemeClr>
                </a:solidFill>
                <a:latin typeface="Arial Rounded MT Bold" panose="020F0704030504030204" pitchFamily="34" charset="0"/>
              </a:rPr>
              <a:t> la </a:t>
            </a:r>
            <a:r>
              <a:rPr lang="fr-FR" sz="4000" dirty="0" err="1">
                <a:solidFill>
                  <a:schemeClr val="accent4">
                    <a:lumMod val="40000"/>
                    <a:lumOff val="60000"/>
                  </a:schemeClr>
                </a:solidFill>
                <a:latin typeface="Arial Rounded MT Bold" panose="020F0704030504030204" pitchFamily="34" charset="0"/>
              </a:rPr>
              <a:t>pè</a:t>
            </a:r>
            <a:r>
              <a:rPr lang="fr-FR" sz="4000" dirty="0">
                <a:solidFill>
                  <a:schemeClr val="accent4">
                    <a:lumMod val="40000"/>
                    <a:lumOff val="60000"/>
                  </a:schemeClr>
                </a:solidFill>
                <a:latin typeface="Arial Rounded MT Bold" panose="020F0704030504030204" pitchFamily="34" charset="0"/>
              </a:rPr>
              <a:t> nan </a:t>
            </a:r>
            <a:r>
              <a:rPr lang="fr-FR" sz="4000" dirty="0" err="1">
                <a:solidFill>
                  <a:schemeClr val="accent4">
                    <a:lumMod val="40000"/>
                    <a:lumOff val="60000"/>
                  </a:schemeClr>
                </a:solidFill>
                <a:latin typeface="Arial Rounded MT Bold" panose="020F0704030504030204" pitchFamily="34" charset="0"/>
              </a:rPr>
              <a:t>kè</a:t>
            </a:r>
            <a:r>
              <a:rPr lang="fr-FR" sz="4000" dirty="0">
                <a:solidFill>
                  <a:schemeClr val="accent4">
                    <a:lumMod val="40000"/>
                    <a:lumOff val="60000"/>
                  </a:schemeClr>
                </a:solidFill>
                <a:latin typeface="Arial Rounded MT Bold" panose="020F0704030504030204" pitchFamily="34" charset="0"/>
              </a:rPr>
              <a:t> ou</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fr-FR" sz="4000" dirty="0">
                <a:solidFill>
                  <a:schemeClr val="accent4">
                    <a:lumMod val="40000"/>
                    <a:lumOff val="60000"/>
                  </a:schemeClr>
                </a:solidFill>
                <a:latin typeface="Arial Rounded MT Bold" panose="020F0704030504030204" pitchFamily="34" charset="0"/>
              </a:rPr>
              <a:t>Gen pou ou </a:t>
            </a:r>
            <a:r>
              <a:rPr lang="fr-FR" sz="4000" dirty="0" err="1">
                <a:solidFill>
                  <a:schemeClr val="accent4">
                    <a:lumMod val="40000"/>
                    <a:lumOff val="60000"/>
                  </a:schemeClr>
                </a:solidFill>
                <a:latin typeface="Arial Rounded MT Bold" panose="020F0704030504030204" pitchFamily="34" charset="0"/>
              </a:rPr>
              <a:t>yon</a:t>
            </a:r>
            <a:r>
              <a:rPr lang="fr-FR" sz="4000" dirty="0">
                <a:solidFill>
                  <a:schemeClr val="accent4">
                    <a:lumMod val="40000"/>
                    <a:lumOff val="60000"/>
                  </a:schemeClr>
                </a:solidFill>
                <a:latin typeface="Arial Rounded MT Bold" panose="020F0704030504030204" pitchFamily="34" charset="0"/>
              </a:rPr>
              <a:t> </a:t>
            </a:r>
            <a:r>
              <a:rPr lang="fr-FR" sz="4000" dirty="0" err="1">
                <a:solidFill>
                  <a:schemeClr val="accent4">
                    <a:lumMod val="40000"/>
                    <a:lumOff val="60000"/>
                  </a:schemeClr>
                </a:solidFill>
                <a:latin typeface="Arial Rounded MT Bold" panose="020F0704030504030204" pitchFamily="34" charset="0"/>
              </a:rPr>
              <a:t>plas</a:t>
            </a:r>
            <a:r>
              <a:rPr lang="fr-FR" sz="4000" dirty="0">
                <a:solidFill>
                  <a:schemeClr val="accent4">
                    <a:lumMod val="40000"/>
                    <a:lumOff val="60000"/>
                  </a:schemeClr>
                </a:solidFill>
                <a:latin typeface="Arial Rounded MT Bold" panose="020F0704030504030204" pitchFamily="34" charset="0"/>
              </a:rPr>
              <a:t> repo</a:t>
            </a:r>
            <a:endParaRPr lang="en-US" sz="4000" dirty="0">
              <a:solidFill>
                <a:schemeClr val="accent4">
                  <a:lumMod val="40000"/>
                  <a:lumOff val="60000"/>
                </a:schemeClr>
              </a:solidFill>
              <a:latin typeface="Arial Rounded MT Bold" panose="020F0704030504030204" pitchFamily="34" charset="0"/>
            </a:endParaRPr>
          </a:p>
          <a:p>
            <a:pPr marL="0" indent="0" algn="ctr">
              <a:buNone/>
            </a:pPr>
            <a:r>
              <a:rPr lang="en-US" sz="4000" dirty="0">
                <a:solidFill>
                  <a:schemeClr val="accent4">
                    <a:lumMod val="40000"/>
                    <a:lumOff val="60000"/>
                  </a:schemeClr>
                </a:solidFill>
                <a:latin typeface="Arial Rounded MT Bold" panose="020F0704030504030204" pitchFamily="34" charset="0"/>
              </a:rPr>
              <a:t>Amba </a:t>
            </a:r>
            <a:r>
              <a:rPr lang="en-US" sz="4000" dirty="0" err="1">
                <a:solidFill>
                  <a:schemeClr val="accent4">
                    <a:lumMod val="40000"/>
                    <a:lumOff val="60000"/>
                  </a:schemeClr>
                </a:solidFill>
                <a:latin typeface="Arial Rounded MT Bold" panose="020F0704030504030204" pitchFamily="34" charset="0"/>
              </a:rPr>
              <a:t>zèl</a:t>
            </a:r>
            <a:r>
              <a:rPr lang="en-US" sz="4000" dirty="0">
                <a:solidFill>
                  <a:schemeClr val="accent4">
                    <a:lumMod val="40000"/>
                    <a:lumOff val="60000"/>
                  </a:schemeClr>
                </a:solidFill>
                <a:latin typeface="Arial Rounded MT Bold" panose="020F0704030504030204" pitchFamily="34" charset="0"/>
              </a:rPr>
              <a:t> </a:t>
            </a:r>
            <a:r>
              <a:rPr lang="en-US" sz="4000" dirty="0" err="1">
                <a:solidFill>
                  <a:schemeClr val="accent4">
                    <a:lumMod val="40000"/>
                    <a:lumOff val="60000"/>
                  </a:schemeClr>
                </a:solidFill>
                <a:latin typeface="Arial Rounded MT Bold" panose="020F0704030504030204" pitchFamily="34" charset="0"/>
              </a:rPr>
              <a:t>amou</a:t>
            </a:r>
            <a:r>
              <a:rPr lang="en-US" sz="4000" dirty="0">
                <a:solidFill>
                  <a:schemeClr val="accent4">
                    <a:lumMod val="40000"/>
                    <a:lumOff val="60000"/>
                  </a:schemeClr>
                </a:solidFill>
                <a:latin typeface="Arial Rounded MT Bold" panose="020F0704030504030204" pitchFamily="34" charset="0"/>
              </a:rPr>
              <a:t> Li-a.</a:t>
            </a:r>
          </a:p>
          <a:p>
            <a:pPr marL="0" indent="0" algn="ctr">
              <a:buNone/>
            </a:pPr>
            <a:r>
              <a:rPr lang="en-US" sz="4000" dirty="0">
                <a:solidFill>
                  <a:srgbClr val="CCFF33"/>
                </a:solidFill>
                <a:latin typeface="Arial Rounded MT Bold" panose="020F0704030504030204" pitchFamily="34" charset="0"/>
              </a:rPr>
              <a:t>Ke</a:t>
            </a:r>
          </a:p>
          <a:p>
            <a:pPr marL="0" indent="0" algn="ctr">
              <a:buNone/>
            </a:pPr>
            <a:r>
              <a:rPr lang="fr-FR" sz="4000" dirty="0">
                <a:solidFill>
                  <a:srgbClr val="66FFFF"/>
                </a:solidFill>
                <a:latin typeface="Arial Rounded MT Bold" panose="020F0704030504030204" pitchFamily="34" charset="0"/>
              </a:rPr>
              <a:t>Mape </a:t>
            </a: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poze</a:t>
            </a:r>
            <a:endParaRPr lang="en-US" sz="40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Dousman</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anba</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zèl</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amou</a:t>
            </a:r>
            <a:r>
              <a:rPr lang="fr-FR" sz="4000" dirty="0">
                <a:solidFill>
                  <a:srgbClr val="66FFFF"/>
                </a:solidFill>
                <a:latin typeface="Arial Rounded MT Bold" panose="020F0704030504030204" pitchFamily="34" charset="0"/>
              </a:rPr>
              <a:t> L-l</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Mape </a:t>
            </a: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poze</a:t>
            </a:r>
            <a:endParaRPr lang="en-US" sz="40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Poze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anba</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zèl</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amou</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Li-a</a:t>
            </a:r>
            <a:r>
              <a:rPr lang="fr-FR" sz="4000" dirty="0">
                <a:solidFill>
                  <a:srgbClr val="66FFFF"/>
                </a:solidFill>
                <a:latin typeface="Arial Rounded MT Bold" panose="020F0704030504030204" pitchFamily="34" charset="0"/>
              </a:rPr>
              <a:t>.</a:t>
            </a:r>
            <a:endParaRPr lang="en-US" sz="4000" dirty="0">
              <a:solidFill>
                <a:srgbClr val="66FFFF"/>
              </a:solidFill>
              <a:latin typeface="Arial Rounded MT Bold" panose="020F0704030504030204" pitchFamily="34" charset="0"/>
            </a:endParaRPr>
          </a:p>
          <a:p>
            <a:pPr marL="0" indent="0" algn="ctr">
              <a:buNone/>
            </a:pPr>
            <a:endParaRPr lang="en-US" dirty="0">
              <a:solidFill>
                <a:schemeClr val="accent4">
                  <a:lumMod val="40000"/>
                  <a:lumOff val="60000"/>
                </a:schemeClr>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376158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6400"/>
            <a:ext cx="9144000" cy="3078162"/>
          </a:xfrm>
          <a:solidFill>
            <a:srgbClr val="66FFFF"/>
          </a:solidFill>
        </p:spPr>
        <p:txBody>
          <a:bodyPr>
            <a:normAutofit/>
          </a:bodyPr>
          <a:lstStyle/>
          <a:p>
            <a:pPr algn="ctr"/>
            <a:r>
              <a:rPr lang="en-US" sz="5400" dirty="0"/>
              <a:t>PRIÈRE </a:t>
            </a:r>
            <a:br>
              <a:rPr lang="en-US" sz="5400" dirty="0"/>
            </a:br>
            <a:endParaRPr lang="en-US" sz="5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b="1" dirty="0">
                <a:solidFill>
                  <a:srgbClr val="FF0000"/>
                </a:solidFill>
                <a:latin typeface="Arial Narrow" panose="020B0606020202030204" pitchFamily="34" charset="0"/>
              </a:rPr>
              <a:t>101 CEK, Page 149</a:t>
            </a:r>
            <a:endParaRPr lang="en-US" dirty="0">
              <a:solidFill>
                <a:srgbClr val="FF0000"/>
              </a:solidFill>
              <a:latin typeface="Arial Narrow" panose="020B0606020202030204" pitchFamily="34" charset="0"/>
            </a:endParaRPr>
          </a:p>
          <a:p>
            <a:pPr marL="0" indent="0" algn="ctr">
              <a:buNone/>
            </a:pPr>
            <a:r>
              <a:rPr lang="fr-FR" b="1" dirty="0">
                <a:solidFill>
                  <a:srgbClr val="FF0000"/>
                </a:solidFill>
                <a:latin typeface="Arial Narrow" panose="020B0606020202030204" pitchFamily="34" charset="0"/>
              </a:rPr>
              <a:t>1</a:t>
            </a:r>
            <a:endParaRPr lang="en-US" dirty="0">
              <a:solidFill>
                <a:srgbClr val="FF0000"/>
              </a:solidFill>
              <a:latin typeface="Arial Narrow" panose="020B0606020202030204" pitchFamily="34" charset="0"/>
            </a:endParaRPr>
          </a:p>
          <a:p>
            <a:pPr marL="0" indent="0" algn="ctr">
              <a:buNone/>
            </a:pPr>
            <a:r>
              <a:rPr lang="fr-FR" sz="4000" b="1" dirty="0">
                <a:latin typeface="Arial Narrow" panose="020B0606020202030204" pitchFamily="34" charset="0"/>
              </a:rPr>
              <a:t>Papa </a:t>
            </a:r>
            <a:r>
              <a:rPr lang="fr-FR" sz="4000" b="1" dirty="0" err="1">
                <a:latin typeface="Arial Narrow" panose="020B0606020202030204" pitchFamily="34" charset="0"/>
              </a:rPr>
              <a:t>mwen</a:t>
            </a:r>
            <a:r>
              <a:rPr lang="fr-FR" sz="4000" b="1" dirty="0">
                <a:latin typeface="Arial Narrow" panose="020B0606020202030204" pitchFamily="34" charset="0"/>
              </a:rPr>
              <a:t> </a:t>
            </a:r>
            <a:r>
              <a:rPr lang="fr-FR" sz="4000" b="1" dirty="0" err="1">
                <a:latin typeface="Arial Narrow" panose="020B0606020202030204" pitchFamily="34" charset="0"/>
              </a:rPr>
              <a:t>gen</a:t>
            </a:r>
            <a:r>
              <a:rPr lang="fr-FR" sz="4000" b="1" dirty="0">
                <a:latin typeface="Arial Narrow" panose="020B0606020202030204" pitchFamily="34" charset="0"/>
              </a:rPr>
              <a:t> </a:t>
            </a:r>
            <a:r>
              <a:rPr lang="fr-FR" sz="4000" b="1" dirty="0" err="1">
                <a:latin typeface="Arial Narrow" panose="020B0606020202030204" pitchFamily="34" charset="0"/>
              </a:rPr>
              <a:t>kay</a:t>
            </a:r>
            <a:r>
              <a:rPr lang="fr-FR" sz="4000" b="1" dirty="0">
                <a:latin typeface="Arial Narrow" panose="020B0606020202030204" pitchFamily="34" charset="0"/>
              </a:rPr>
              <a:t>, </a:t>
            </a:r>
            <a:r>
              <a:rPr lang="fr-FR" sz="4000" b="1" dirty="0" err="1">
                <a:latin typeface="Arial Narrow" panose="020B0606020202030204" pitchFamily="34" charset="0"/>
              </a:rPr>
              <a:t>avèk</a:t>
            </a:r>
            <a:r>
              <a:rPr lang="fr-FR" sz="4000" b="1" dirty="0">
                <a:latin typeface="Arial Narrow" panose="020B0606020202030204" pitchFamily="34" charset="0"/>
              </a:rPr>
              <a:t> </a:t>
            </a:r>
            <a:r>
              <a:rPr lang="fr-FR" sz="4000" b="1" dirty="0" err="1">
                <a:latin typeface="Arial Narrow" panose="020B0606020202030204" pitchFamily="34" charset="0"/>
              </a:rPr>
              <a:t>anpil</a:t>
            </a:r>
            <a:r>
              <a:rPr lang="fr-FR" sz="4000" b="1" dirty="0">
                <a:latin typeface="Arial Narrow" panose="020B0606020202030204" pitchFamily="34" charset="0"/>
              </a:rPr>
              <a:t> </a:t>
            </a:r>
            <a:r>
              <a:rPr lang="fr-FR" sz="4000" b="1" dirty="0" err="1">
                <a:latin typeface="Arial Narrow" panose="020B0606020202030204" pitchFamily="34" charset="0"/>
              </a:rPr>
              <a:t>tè</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a:latin typeface="Arial Narrow" panose="020B0606020202030204" pitchFamily="34" charset="0"/>
              </a:rPr>
              <a:t>Pla men li </a:t>
            </a:r>
            <a:r>
              <a:rPr lang="fr-FR" sz="4000" b="1" dirty="0" err="1">
                <a:latin typeface="Arial Narrow" panose="020B0606020202030204" pitchFamily="34" charset="0"/>
              </a:rPr>
              <a:t>kenbe</a:t>
            </a:r>
            <a:r>
              <a:rPr lang="fr-FR" sz="4000" b="1" dirty="0">
                <a:latin typeface="Arial Narrow" panose="020B0606020202030204" pitchFamily="34" charset="0"/>
              </a:rPr>
              <a:t> tout </a:t>
            </a:r>
            <a:r>
              <a:rPr lang="fr-FR" sz="4000" b="1" dirty="0" err="1">
                <a:latin typeface="Arial Narrow" panose="020B0606020202030204" pitchFamily="34" charset="0"/>
              </a:rPr>
              <a:t>fòtin</a:t>
            </a:r>
            <a:r>
              <a:rPr lang="fr-FR" sz="4000" b="1" dirty="0">
                <a:latin typeface="Arial Narrow" panose="020B0606020202030204" pitchFamily="34" charset="0"/>
              </a:rPr>
              <a:t> li </a:t>
            </a:r>
            <a:r>
              <a:rPr lang="fr-FR" sz="4000" b="1" dirty="0" err="1">
                <a:latin typeface="Arial Narrow" panose="020B0606020202030204" pitchFamily="34" charset="0"/>
              </a:rPr>
              <a:t>fè</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err="1">
                <a:latin typeface="Arial Narrow" panose="020B0606020202030204" pitchFamily="34" charset="0"/>
              </a:rPr>
              <a:t>Pyè</a:t>
            </a:r>
            <a:r>
              <a:rPr lang="fr-FR" sz="4000" b="1" dirty="0">
                <a:latin typeface="Arial Narrow" panose="020B0606020202030204" pitchFamily="34" charset="0"/>
              </a:rPr>
              <a:t> </a:t>
            </a:r>
            <a:r>
              <a:rPr lang="fr-FR" sz="4000" b="1" dirty="0" err="1">
                <a:latin typeface="Arial Narrow" panose="020B0606020202030204" pitchFamily="34" charset="0"/>
              </a:rPr>
              <a:t>presye</a:t>
            </a:r>
            <a:r>
              <a:rPr lang="fr-FR" sz="4000" b="1" dirty="0">
                <a:latin typeface="Arial Narrow" panose="020B0606020202030204" pitchFamily="34" charset="0"/>
              </a:rPr>
              <a:t>, </a:t>
            </a:r>
            <a:r>
              <a:rPr lang="fr-FR" sz="4000" b="1" dirty="0" err="1">
                <a:latin typeface="Arial Narrow" panose="020B0606020202030204" pitchFamily="34" charset="0"/>
              </a:rPr>
              <a:t>diaman</a:t>
            </a:r>
            <a:r>
              <a:rPr lang="fr-FR" sz="4000" b="1" dirty="0">
                <a:latin typeface="Arial Narrow" panose="020B0606020202030204" pitchFamily="34" charset="0"/>
              </a:rPr>
              <a:t>, </a:t>
            </a:r>
            <a:r>
              <a:rPr lang="fr-FR" sz="4000" b="1" dirty="0" err="1">
                <a:latin typeface="Arial Narrow" panose="020B0606020202030204" pitchFamily="34" charset="0"/>
              </a:rPr>
              <a:t>lajan</a:t>
            </a:r>
            <a:r>
              <a:rPr lang="fr-FR" sz="4000" b="1" dirty="0">
                <a:latin typeface="Arial Narrow" panose="020B0606020202030204" pitchFamily="34" charset="0"/>
              </a:rPr>
              <a:t> </a:t>
            </a:r>
            <a:r>
              <a:rPr lang="fr-FR" sz="4000" b="1" dirty="0" err="1">
                <a:latin typeface="Arial Narrow" panose="020B0606020202030204" pitchFamily="34" charset="0"/>
              </a:rPr>
              <a:t>avèk</a:t>
            </a:r>
            <a:r>
              <a:rPr lang="fr-FR" sz="4000" b="1" dirty="0">
                <a:latin typeface="Arial Narrow" panose="020B0606020202030204" pitchFamily="34" charset="0"/>
              </a:rPr>
              <a:t> </a:t>
            </a:r>
            <a:r>
              <a:rPr lang="fr-FR" sz="4000" b="1" dirty="0" err="1">
                <a:latin typeface="Arial Narrow" panose="020B0606020202030204" pitchFamily="34" charset="0"/>
              </a:rPr>
              <a:t>lò</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a:latin typeface="Arial Narrow" panose="020B0606020202030204" pitchFamily="34" charset="0"/>
              </a:rPr>
              <a:t>Tout </a:t>
            </a:r>
            <a:r>
              <a:rPr lang="fr-FR" sz="4000" b="1" dirty="0" err="1">
                <a:latin typeface="Arial Narrow" panose="020B0606020202030204" pitchFamily="34" charset="0"/>
              </a:rPr>
              <a:t>bwat</a:t>
            </a:r>
            <a:r>
              <a:rPr lang="fr-FR" sz="4000" b="1" dirty="0">
                <a:latin typeface="Arial Narrow" panose="020B0606020202030204" pitchFamily="34" charset="0"/>
              </a:rPr>
              <a:t> li yo </a:t>
            </a:r>
            <a:r>
              <a:rPr lang="fr-FR" sz="4000" b="1" dirty="0" err="1">
                <a:latin typeface="Arial Narrow" panose="020B0606020202030204" pitchFamily="34" charset="0"/>
              </a:rPr>
              <a:t>plen</a:t>
            </a:r>
            <a:r>
              <a:rPr lang="fr-FR" sz="4000" b="1" dirty="0">
                <a:latin typeface="Arial Narrow" panose="020B0606020202030204" pitchFamily="34" charset="0"/>
              </a:rPr>
              <a:t>, nan </a:t>
            </a:r>
            <a:r>
              <a:rPr lang="fr-FR" sz="4000" b="1" dirty="0" err="1">
                <a:latin typeface="Arial Narrow" panose="020B0606020202030204" pitchFamily="34" charset="0"/>
              </a:rPr>
              <a:t>richès</a:t>
            </a:r>
            <a:r>
              <a:rPr lang="fr-FR" sz="4000" b="1" dirty="0">
                <a:latin typeface="Arial Narrow" panose="020B0606020202030204" pitchFamily="34" charset="0"/>
              </a:rPr>
              <a:t> li pi </a:t>
            </a:r>
            <a:r>
              <a:rPr lang="fr-FR" sz="4000" b="1" dirty="0" err="1">
                <a:latin typeface="Arial Narrow" panose="020B0606020202030204" pitchFamily="34" charset="0"/>
              </a:rPr>
              <a:t>fò</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a:solidFill>
                  <a:srgbClr val="FF0000"/>
                </a:solidFill>
                <a:latin typeface="Arial Narrow" panose="020B0606020202030204" pitchFamily="34" charset="0"/>
              </a:rPr>
              <a:t>Kè</a:t>
            </a:r>
            <a:br>
              <a:rPr lang="fr-FR" sz="4000" b="1" dirty="0">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Yon</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Jezi</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Sovè</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 (2 </a:t>
            </a:r>
            <a:r>
              <a:rPr lang="fr-FR" sz="4000" b="1" dirty="0" err="1">
                <a:solidFill>
                  <a:srgbClr val="0000CC"/>
                </a:solidFill>
                <a:latin typeface="Arial Narrow" panose="020B0606020202030204" pitchFamily="34" charset="0"/>
              </a:rPr>
              <a:t>fwa</a:t>
            </a:r>
            <a:r>
              <a:rPr lang="fr-FR" sz="4000" b="1" dirty="0">
                <a:solidFill>
                  <a:srgbClr val="0000CC"/>
                </a:solidFill>
                <a:latin typeface="Arial Narrow" panose="020B0606020202030204" pitchFamily="34" charset="0"/>
              </a:rPr>
              <a:t>)</a:t>
            </a:r>
            <a:endParaRPr lang="en-US" sz="4000" b="1" dirty="0">
              <a:solidFill>
                <a:srgbClr val="0000CC"/>
              </a:solidFill>
              <a:latin typeface="Arial Narrow" panose="020B0606020202030204" pitchFamily="34" charset="0"/>
            </a:endParaRPr>
          </a:p>
        </p:txBody>
      </p:sp>
    </p:spTree>
    <p:extLst>
      <p:ext uri="{BB962C8B-B14F-4D97-AF65-F5344CB8AC3E}">
        <p14:creationId xmlns:p14="http://schemas.microsoft.com/office/powerpoint/2010/main" val="3065472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7CE12-5526-CF87-FE33-6C3DBCEBFA96}"/>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E2B079C0-CC8B-19B7-B6D1-E7FA01662D14}"/>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1FEC8C4A-1999-A587-111E-7C8817B29D0D}"/>
              </a:ext>
            </a:extLst>
          </p:cNvPr>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b="1" dirty="0">
                <a:solidFill>
                  <a:srgbClr val="FF0000"/>
                </a:solidFill>
                <a:latin typeface="Arial Narrow" panose="020B0606020202030204" pitchFamily="34" charset="0"/>
              </a:rPr>
              <a:t>2</a:t>
            </a:r>
            <a:br>
              <a:rPr lang="fr-FR" dirty="0">
                <a:latin typeface="Arial Narrow" panose="020B0606020202030204" pitchFamily="34" charset="0"/>
              </a:rPr>
            </a:br>
            <a:r>
              <a:rPr lang="fr-FR" sz="4000" b="1" dirty="0" err="1">
                <a:latin typeface="Arial Narrow" panose="020B0606020202030204" pitchFamily="34" charset="0"/>
              </a:rPr>
              <a:t>Sèl</a:t>
            </a:r>
            <a:r>
              <a:rPr lang="fr-FR" sz="4000" b="1" dirty="0">
                <a:latin typeface="Arial Narrow" panose="020B0606020202030204" pitchFamily="34" charset="0"/>
              </a:rPr>
              <a:t> </a:t>
            </a:r>
            <a:r>
              <a:rPr lang="fr-FR" sz="4000" b="1" dirty="0" err="1">
                <a:latin typeface="Arial Narrow" panose="020B0606020202030204" pitchFamily="34" charset="0"/>
              </a:rPr>
              <a:t>Pitit</a:t>
            </a:r>
            <a:r>
              <a:rPr lang="fr-FR" sz="4000" b="1" dirty="0">
                <a:latin typeface="Arial Narrow" panose="020B0606020202030204" pitchFamily="34" charset="0"/>
              </a:rPr>
              <a:t> </a:t>
            </a:r>
            <a:r>
              <a:rPr lang="fr-FR" sz="4000" b="1" dirty="0" err="1">
                <a:latin typeface="Arial Narrow" panose="020B0606020202030204" pitchFamily="34" charset="0"/>
              </a:rPr>
              <a:t>Bondye</a:t>
            </a:r>
            <a:r>
              <a:rPr lang="fr-FR" sz="4000" b="1" dirty="0">
                <a:latin typeface="Arial Narrow" panose="020B0606020202030204" pitchFamily="34" charset="0"/>
              </a:rPr>
              <a:t> </a:t>
            </a:r>
            <a:r>
              <a:rPr lang="fr-FR" sz="4000" b="1" dirty="0" err="1">
                <a:latin typeface="Arial Narrow" panose="020B0606020202030204" pitchFamily="34" charset="0"/>
              </a:rPr>
              <a:t>ki</a:t>
            </a:r>
            <a:r>
              <a:rPr lang="fr-FR" sz="4000" b="1" dirty="0">
                <a:latin typeface="Arial Narrow" panose="020B0606020202030204" pitchFamily="34" charset="0"/>
              </a:rPr>
              <a:t> </a:t>
            </a:r>
            <a:r>
              <a:rPr lang="fr-FR" sz="4000" b="1" dirty="0" err="1">
                <a:latin typeface="Arial Narrow" panose="020B0606020202030204" pitchFamily="34" charset="0"/>
              </a:rPr>
              <a:t>sove</a:t>
            </a:r>
            <a:r>
              <a:rPr lang="fr-FR" sz="4000" b="1" dirty="0">
                <a:latin typeface="Arial Narrow" panose="020B0606020202030204" pitchFamily="34" charset="0"/>
              </a:rPr>
              <a:t> </a:t>
            </a:r>
            <a:r>
              <a:rPr lang="fr-FR" sz="4000" b="1" dirty="0" err="1">
                <a:latin typeface="Arial Narrow" panose="020B0606020202030204" pitchFamily="34" charset="0"/>
              </a:rPr>
              <a:t>lemonn</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err="1">
                <a:latin typeface="Arial Narrow" panose="020B0606020202030204" pitchFamily="34" charset="0"/>
              </a:rPr>
              <a:t>Yon</a:t>
            </a:r>
            <a:r>
              <a:rPr lang="fr-FR" sz="4000" b="1" dirty="0">
                <a:latin typeface="Arial Narrow" panose="020B0606020202030204" pitchFamily="34" charset="0"/>
              </a:rPr>
              <a:t> </a:t>
            </a:r>
            <a:r>
              <a:rPr lang="fr-FR" sz="4000" b="1" dirty="0" err="1">
                <a:latin typeface="Arial Narrow" panose="020B0606020202030204" pitchFamily="34" charset="0"/>
              </a:rPr>
              <a:t>jou</a:t>
            </a:r>
            <a:r>
              <a:rPr lang="fr-FR" sz="4000" b="1" dirty="0">
                <a:latin typeface="Arial Narrow" panose="020B0606020202030204" pitchFamily="34" charset="0"/>
              </a:rPr>
              <a:t> te mache sou </a:t>
            </a:r>
            <a:r>
              <a:rPr lang="fr-FR" sz="4000" b="1" dirty="0" err="1">
                <a:latin typeface="Arial Narrow" panose="020B0606020202030204" pitchFamily="34" charset="0"/>
              </a:rPr>
              <a:t>tè</a:t>
            </a:r>
            <a:r>
              <a:rPr lang="fr-FR" sz="4000" b="1" dirty="0">
                <a:latin typeface="Arial Narrow" panose="020B0606020202030204" pitchFamily="34" charset="0"/>
              </a:rPr>
              <a:t> </a:t>
            </a:r>
            <a:r>
              <a:rPr lang="fr-FR" sz="4000" b="1" dirty="0" err="1">
                <a:latin typeface="Arial Narrow" panose="020B0606020202030204" pitchFamily="34" charset="0"/>
              </a:rPr>
              <a:t>kon</a:t>
            </a:r>
            <a:r>
              <a:rPr lang="fr-FR" sz="4000" b="1" dirty="0">
                <a:latin typeface="Arial Narrow" panose="020B0606020202030204" pitchFamily="34" charset="0"/>
              </a:rPr>
              <a:t> </a:t>
            </a:r>
            <a:r>
              <a:rPr lang="fr-FR" sz="4000" b="1" dirty="0" err="1">
                <a:latin typeface="Arial Narrow" panose="020B0606020202030204" pitchFamily="34" charset="0"/>
              </a:rPr>
              <a:t>yon</a:t>
            </a:r>
            <a:r>
              <a:rPr lang="fr-FR" sz="4000" b="1" dirty="0">
                <a:latin typeface="Arial Narrow" panose="020B0606020202030204" pitchFamily="34" charset="0"/>
              </a:rPr>
              <a:t> </a:t>
            </a:r>
            <a:r>
              <a:rPr lang="fr-FR" sz="4000" b="1" dirty="0" err="1">
                <a:latin typeface="Arial Narrow" panose="020B0606020202030204" pitchFamily="34" charset="0"/>
              </a:rPr>
              <a:t>nonm</a:t>
            </a:r>
            <a:br>
              <a:rPr lang="fr-FR" sz="4000" b="1" dirty="0">
                <a:latin typeface="Arial Narrow" panose="020B0606020202030204" pitchFamily="34" charset="0"/>
              </a:rPr>
            </a:br>
            <a:r>
              <a:rPr lang="fr-FR" sz="4000" b="1" dirty="0" err="1">
                <a:latin typeface="Arial Narrow" panose="020B0606020202030204" pitchFamily="34" charset="0"/>
              </a:rPr>
              <a:t>Kounye</a:t>
            </a:r>
            <a:r>
              <a:rPr lang="fr-FR" sz="4000" b="1" dirty="0">
                <a:latin typeface="Arial Narrow" panose="020B0606020202030204" pitchFamily="34" charset="0"/>
              </a:rPr>
              <a:t> a, l </a:t>
            </a:r>
            <a:r>
              <a:rPr lang="fr-FR" sz="4000" b="1" dirty="0" err="1">
                <a:latin typeface="Arial Narrow" panose="020B0606020202030204" pitchFamily="34" charset="0"/>
              </a:rPr>
              <a:t>ap</a:t>
            </a:r>
            <a:r>
              <a:rPr lang="fr-FR" sz="4000" b="1" dirty="0">
                <a:latin typeface="Arial Narrow" panose="020B0606020202030204" pitchFamily="34" charset="0"/>
              </a:rPr>
              <a:t> </a:t>
            </a:r>
            <a:r>
              <a:rPr lang="fr-FR" sz="4000" b="1" dirty="0" err="1">
                <a:latin typeface="Arial Narrow" panose="020B0606020202030204" pitchFamily="34" charset="0"/>
              </a:rPr>
              <a:t>plede</a:t>
            </a:r>
            <a:r>
              <a:rPr lang="fr-FR" sz="4000" b="1" dirty="0">
                <a:latin typeface="Arial Narrow" panose="020B0606020202030204" pitchFamily="34" charset="0"/>
              </a:rPr>
              <a:t> </a:t>
            </a:r>
            <a:r>
              <a:rPr lang="fr-FR" sz="4000" b="1" dirty="0" err="1">
                <a:latin typeface="Arial Narrow" panose="020B0606020202030204" pitchFamily="34" charset="0"/>
              </a:rPr>
              <a:t>padon</a:t>
            </a:r>
            <a:r>
              <a:rPr lang="fr-FR" sz="4000" b="1" dirty="0">
                <a:latin typeface="Arial Narrow" panose="020B0606020202030204" pitchFamily="34" charset="0"/>
              </a:rPr>
              <a:t> </a:t>
            </a:r>
            <a:r>
              <a:rPr lang="fr-FR" sz="4000" b="1" dirty="0" err="1">
                <a:latin typeface="Arial Narrow" panose="020B0606020202030204" pitchFamily="34" charset="0"/>
              </a:rPr>
              <a:t>nou</a:t>
            </a:r>
            <a:r>
              <a:rPr lang="fr-FR" sz="4000" b="1" dirty="0">
                <a:latin typeface="Arial Narrow" panose="020B0606020202030204" pitchFamily="34" charset="0"/>
              </a:rPr>
              <a:t> nan </a:t>
            </a:r>
            <a:r>
              <a:rPr lang="fr-FR" sz="4000" b="1" dirty="0" err="1">
                <a:latin typeface="Arial Narrow" panose="020B0606020202030204" pitchFamily="34" charset="0"/>
              </a:rPr>
              <a:t>syèl</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err="1">
                <a:latin typeface="Arial Narrow" panose="020B0606020202030204" pitchFamily="34" charset="0"/>
              </a:rPr>
              <a:t>Lè</a:t>
            </a:r>
            <a:r>
              <a:rPr lang="fr-FR" sz="4000" b="1" dirty="0">
                <a:latin typeface="Arial Narrow" panose="020B0606020202030204" pitchFamily="34" charset="0"/>
              </a:rPr>
              <a:t> l a vin </a:t>
            </a:r>
            <a:r>
              <a:rPr lang="fr-FR" sz="4000" b="1" dirty="0" err="1">
                <a:latin typeface="Arial Narrow" panose="020B0606020202030204" pitchFamily="34" charset="0"/>
              </a:rPr>
              <a:t>chache</a:t>
            </a:r>
            <a:r>
              <a:rPr lang="fr-FR" sz="4000" b="1" dirty="0">
                <a:latin typeface="Arial Narrow" panose="020B0606020202030204" pitchFamily="34" charset="0"/>
              </a:rPr>
              <a:t> </a:t>
            </a:r>
            <a:r>
              <a:rPr lang="fr-FR" sz="4000" b="1" dirty="0" err="1">
                <a:latin typeface="Arial Narrow" panose="020B0606020202030204" pitchFamily="34" charset="0"/>
              </a:rPr>
              <a:t>nou</a:t>
            </a:r>
            <a:r>
              <a:rPr lang="fr-FR" sz="4000" b="1" dirty="0">
                <a:latin typeface="Arial Narrow" panose="020B0606020202030204" pitchFamily="34" charset="0"/>
              </a:rPr>
              <a:t>, n a antre </a:t>
            </a:r>
            <a:r>
              <a:rPr lang="fr-FR" sz="4000" b="1" dirty="0" err="1">
                <a:latin typeface="Arial Narrow" panose="020B0606020202030204" pitchFamily="34" charset="0"/>
              </a:rPr>
              <a:t>avè</a:t>
            </a:r>
            <a:r>
              <a:rPr lang="fr-FR" sz="4000" b="1" dirty="0">
                <a:latin typeface="Arial Narrow" panose="020B0606020202030204" pitchFamily="34" charset="0"/>
              </a:rPr>
              <a:t> l.</a:t>
            </a:r>
            <a:endParaRPr lang="en-US" sz="4000" b="1" dirty="0">
              <a:latin typeface="Arial Narrow" panose="020B0606020202030204" pitchFamily="34" charset="0"/>
            </a:endParaRPr>
          </a:p>
          <a:p>
            <a:pPr marL="0" indent="0" algn="ctr">
              <a:buNone/>
            </a:pPr>
            <a:r>
              <a:rPr lang="fr-FR" sz="4000" b="1" dirty="0">
                <a:solidFill>
                  <a:srgbClr val="FF0000"/>
                </a:solidFill>
                <a:latin typeface="Arial Narrow" panose="020B0606020202030204" pitchFamily="34" charset="0"/>
              </a:rPr>
              <a:t>Kè</a:t>
            </a:r>
            <a:br>
              <a:rPr lang="fr-FR" sz="4000" b="1" dirty="0">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Yon</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Jezi</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Sovè</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 (2 </a:t>
            </a:r>
            <a:r>
              <a:rPr lang="fr-FR" sz="4000" b="1" dirty="0" err="1">
                <a:solidFill>
                  <a:srgbClr val="0000CC"/>
                </a:solidFill>
                <a:latin typeface="Arial Narrow" panose="020B0606020202030204" pitchFamily="34" charset="0"/>
              </a:rPr>
              <a:t>fwa</a:t>
            </a:r>
            <a:r>
              <a:rPr lang="fr-FR" sz="4000" b="1" dirty="0">
                <a:solidFill>
                  <a:srgbClr val="0000CC"/>
                </a:solidFill>
                <a:latin typeface="Arial Narrow" panose="020B0606020202030204" pitchFamily="34" charset="0"/>
              </a:rPr>
              <a:t>)</a:t>
            </a:r>
            <a:endParaRPr lang="en-US" sz="4000" b="1" dirty="0">
              <a:latin typeface="Arial Narrow" panose="020B0606020202030204" pitchFamily="34" charset="0"/>
            </a:endParaRPr>
          </a:p>
        </p:txBody>
      </p:sp>
    </p:spTree>
    <p:extLst>
      <p:ext uri="{BB962C8B-B14F-4D97-AF65-F5344CB8AC3E}">
        <p14:creationId xmlns:p14="http://schemas.microsoft.com/office/powerpoint/2010/main" val="318544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7A8B1-A79A-0A3E-EDFC-F87713D49663}"/>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0FB64241-1A6C-87C3-5FD2-AF4F223EFB3A}"/>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F9AD2E7A-80ED-B42A-2ED9-3B4AF803BF1A}"/>
              </a:ext>
            </a:extLst>
          </p:cNvPr>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b="1" dirty="0">
                <a:solidFill>
                  <a:srgbClr val="FF0000"/>
                </a:solidFill>
                <a:latin typeface="Arial Narrow" panose="020B0606020202030204" pitchFamily="34" charset="0"/>
              </a:rPr>
              <a:t>3</a:t>
            </a:r>
            <a:br>
              <a:rPr lang="fr-FR" dirty="0">
                <a:latin typeface="Arial Narrow" panose="020B0606020202030204" pitchFamily="34" charset="0"/>
              </a:rPr>
            </a:br>
            <a:r>
              <a:rPr lang="fr-FR" sz="4000" b="1" dirty="0" err="1">
                <a:latin typeface="Arial Narrow" panose="020B0606020202030204" pitchFamily="34" charset="0"/>
              </a:rPr>
              <a:t>Lontan</a:t>
            </a:r>
            <a:r>
              <a:rPr lang="fr-FR" sz="4000" b="1" dirty="0">
                <a:latin typeface="Arial Narrow" panose="020B0606020202030204" pitchFamily="34" charset="0"/>
              </a:rPr>
              <a:t> </a:t>
            </a:r>
            <a:r>
              <a:rPr lang="fr-FR" sz="4000" b="1" dirty="0" err="1">
                <a:latin typeface="Arial Narrow" panose="020B0606020202030204" pitchFamily="34" charset="0"/>
              </a:rPr>
              <a:t>mwen</a:t>
            </a:r>
            <a:r>
              <a:rPr lang="fr-FR" sz="4000" b="1" dirty="0">
                <a:latin typeface="Arial Narrow" panose="020B0606020202030204" pitchFamily="34" charset="0"/>
              </a:rPr>
              <a:t> mache, </a:t>
            </a:r>
            <a:r>
              <a:rPr lang="fr-FR" sz="4000" b="1" dirty="0" err="1">
                <a:latin typeface="Arial Narrow" panose="020B0606020202030204" pitchFamily="34" charset="0"/>
              </a:rPr>
              <a:t>yon</a:t>
            </a:r>
            <a:r>
              <a:rPr lang="fr-FR" sz="4000" b="1" dirty="0">
                <a:latin typeface="Arial Narrow" panose="020B0606020202030204" pitchFamily="34" charset="0"/>
              </a:rPr>
              <a:t> </a:t>
            </a:r>
            <a:r>
              <a:rPr lang="fr-FR" sz="4000" b="1" dirty="0" err="1">
                <a:latin typeface="Arial Narrow" panose="020B0606020202030204" pitchFamily="34" charset="0"/>
              </a:rPr>
              <a:t>nanm</a:t>
            </a:r>
            <a:r>
              <a:rPr lang="fr-FR" sz="4000" b="1" dirty="0">
                <a:latin typeface="Arial Narrow" panose="020B0606020202030204" pitchFamily="34" charset="0"/>
              </a:rPr>
              <a:t> </a:t>
            </a:r>
            <a:r>
              <a:rPr lang="fr-FR" sz="4000" b="1" dirty="0" err="1">
                <a:latin typeface="Arial Narrow" panose="020B0606020202030204" pitchFamily="34" charset="0"/>
              </a:rPr>
              <a:t>egare</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a:latin typeface="Arial Narrow" panose="020B0606020202030204" pitchFamily="34" charset="0"/>
              </a:rPr>
              <a:t>M te </a:t>
            </a:r>
            <a:r>
              <a:rPr lang="fr-FR" sz="4000" b="1" dirty="0" err="1">
                <a:latin typeface="Arial Narrow" panose="020B0606020202030204" pitchFamily="34" charset="0"/>
              </a:rPr>
              <a:t>pito</a:t>
            </a:r>
            <a:r>
              <a:rPr lang="fr-FR" sz="4000" b="1" dirty="0">
                <a:latin typeface="Arial Narrow" panose="020B0606020202030204" pitchFamily="34" charset="0"/>
              </a:rPr>
              <a:t> </a:t>
            </a:r>
            <a:r>
              <a:rPr lang="fr-FR" sz="4000" b="1" dirty="0" err="1">
                <a:latin typeface="Arial Narrow" panose="020B0606020202030204" pitchFamily="34" charset="0"/>
              </a:rPr>
              <a:t>peche</a:t>
            </a:r>
            <a:r>
              <a:rPr lang="fr-FR" sz="4000" b="1" dirty="0">
                <a:latin typeface="Arial Narrow" panose="020B0606020202030204" pitchFamily="34" charset="0"/>
              </a:rPr>
              <a:t> </a:t>
            </a:r>
            <a:r>
              <a:rPr lang="fr-FR" sz="4000" b="1" dirty="0" err="1">
                <a:latin typeface="Arial Narrow" panose="020B0606020202030204" pitchFamily="34" charset="0"/>
              </a:rPr>
              <a:t>pase</a:t>
            </a:r>
            <a:r>
              <a:rPr lang="fr-FR" sz="4000" b="1" dirty="0">
                <a:latin typeface="Arial Narrow" panose="020B0606020202030204" pitchFamily="34" charset="0"/>
              </a:rPr>
              <a:t> </a:t>
            </a:r>
            <a:r>
              <a:rPr lang="fr-FR" sz="4000" b="1" dirty="0" err="1">
                <a:latin typeface="Arial Narrow" panose="020B0606020202030204" pitchFamily="34" charset="0"/>
              </a:rPr>
              <a:t>konnen</a:t>
            </a:r>
            <a:r>
              <a:rPr lang="fr-FR" sz="4000" b="1" dirty="0">
                <a:latin typeface="Arial Narrow" panose="020B0606020202030204" pitchFamily="34" charset="0"/>
              </a:rPr>
              <a:t> </a:t>
            </a:r>
            <a:r>
              <a:rPr lang="fr-FR" sz="4000" b="1" dirty="0" err="1">
                <a:latin typeface="Arial Narrow" panose="020B0606020202030204" pitchFamily="34" charset="0"/>
              </a:rPr>
              <a:t>Bondye</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a:latin typeface="Arial Narrow" panose="020B0606020202030204" pitchFamily="34" charset="0"/>
              </a:rPr>
              <a:t>Men li adopte m, e li </a:t>
            </a:r>
            <a:r>
              <a:rPr lang="fr-FR" sz="4000" b="1" dirty="0" err="1">
                <a:latin typeface="Arial Narrow" panose="020B0606020202030204" pitchFamily="34" charset="0"/>
              </a:rPr>
              <a:t>enskri</a:t>
            </a:r>
            <a:r>
              <a:rPr lang="fr-FR" sz="4000" b="1" dirty="0">
                <a:latin typeface="Arial Narrow" panose="020B0606020202030204" pitchFamily="34" charset="0"/>
              </a:rPr>
              <a:t> non m;</a:t>
            </a:r>
            <a:br>
              <a:rPr lang="fr-FR" sz="4000" b="1" dirty="0">
                <a:latin typeface="Arial Narrow" panose="020B0606020202030204" pitchFamily="34" charset="0"/>
              </a:rPr>
            </a:br>
            <a:r>
              <a:rPr lang="fr-FR" sz="4000" b="1" dirty="0" err="1">
                <a:latin typeface="Arial Narrow" panose="020B0606020202030204" pitchFamily="34" charset="0"/>
              </a:rPr>
              <a:t>Mwen</a:t>
            </a:r>
            <a:r>
              <a:rPr lang="fr-FR" sz="4000" b="1" dirty="0">
                <a:latin typeface="Arial Narrow" panose="020B0606020202030204" pitchFamily="34" charset="0"/>
              </a:rPr>
              <a:t> se </a:t>
            </a:r>
            <a:r>
              <a:rPr lang="fr-FR" sz="4000" b="1" dirty="0" err="1">
                <a:latin typeface="Arial Narrow" panose="020B0606020202030204" pitchFamily="34" charset="0"/>
              </a:rPr>
              <a:t>eritye</a:t>
            </a:r>
            <a:r>
              <a:rPr lang="fr-FR" sz="4000" b="1" dirty="0">
                <a:latin typeface="Arial Narrow" panose="020B0606020202030204" pitchFamily="34" charset="0"/>
              </a:rPr>
              <a:t> </a:t>
            </a:r>
            <a:r>
              <a:rPr lang="fr-FR" sz="4000" b="1" dirty="0" err="1">
                <a:latin typeface="Arial Narrow" panose="020B0606020202030204" pitchFamily="34" charset="0"/>
              </a:rPr>
              <a:t>yon</a:t>
            </a:r>
            <a:r>
              <a:rPr lang="fr-FR" sz="4000" b="1" dirty="0">
                <a:latin typeface="Arial Narrow" panose="020B0606020202030204" pitchFamily="34" charset="0"/>
              </a:rPr>
              <a:t> </a:t>
            </a:r>
            <a:r>
              <a:rPr lang="fr-FR" sz="4000" b="1" dirty="0" err="1">
                <a:latin typeface="Arial Narrow" panose="020B0606020202030204" pitchFamily="34" charset="0"/>
              </a:rPr>
              <a:t>palè</a:t>
            </a:r>
            <a:r>
              <a:rPr lang="fr-FR" sz="4000" b="1" dirty="0">
                <a:latin typeface="Arial Narrow" panose="020B0606020202030204" pitchFamily="34" charset="0"/>
              </a:rPr>
              <a:t>, </a:t>
            </a:r>
            <a:r>
              <a:rPr lang="fr-FR" sz="4000" b="1" dirty="0" err="1">
                <a:latin typeface="Arial Narrow" panose="020B0606020202030204" pitchFamily="34" charset="0"/>
              </a:rPr>
              <a:t>yon</a:t>
            </a:r>
            <a:r>
              <a:rPr lang="fr-FR" sz="4000" b="1" dirty="0">
                <a:latin typeface="Arial Narrow" panose="020B0606020202030204" pitchFamily="34" charset="0"/>
              </a:rPr>
              <a:t> </a:t>
            </a:r>
            <a:r>
              <a:rPr lang="fr-FR" sz="4000" b="1" dirty="0" err="1">
                <a:latin typeface="Arial Narrow" panose="020B0606020202030204" pitchFamily="34" charset="0"/>
              </a:rPr>
              <a:t>kouwòn</a:t>
            </a:r>
            <a:r>
              <a:rPr lang="fr-FR" sz="4000" b="1" dirty="0">
                <a:latin typeface="Arial Narrow" panose="020B0606020202030204" pitchFamily="34" charset="0"/>
              </a:rPr>
              <a:t>.</a:t>
            </a:r>
            <a:endParaRPr lang="en-US" sz="4000" b="1" dirty="0">
              <a:latin typeface="Arial Narrow" panose="020B0606020202030204" pitchFamily="34" charset="0"/>
            </a:endParaRPr>
          </a:p>
          <a:p>
            <a:pPr marL="0" indent="0" algn="ctr">
              <a:buNone/>
            </a:pPr>
            <a:r>
              <a:rPr lang="fr-FR" sz="4000" b="1" dirty="0">
                <a:solidFill>
                  <a:srgbClr val="FF0000"/>
                </a:solidFill>
                <a:latin typeface="Arial Narrow" panose="020B0606020202030204" pitchFamily="34" charset="0"/>
              </a:rPr>
              <a:t>Kè</a:t>
            </a:r>
            <a:br>
              <a:rPr lang="fr-FR" sz="4000" b="1" dirty="0">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Yon</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Jezi</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Sovè</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 (2 </a:t>
            </a:r>
            <a:r>
              <a:rPr lang="fr-FR" sz="4000" b="1" dirty="0" err="1">
                <a:solidFill>
                  <a:srgbClr val="0000CC"/>
                </a:solidFill>
                <a:latin typeface="Arial Narrow" panose="020B0606020202030204" pitchFamily="34" charset="0"/>
              </a:rPr>
              <a:t>fwa</a:t>
            </a:r>
            <a:r>
              <a:rPr lang="fr-FR" sz="4000" b="1" dirty="0">
                <a:solidFill>
                  <a:srgbClr val="0000CC"/>
                </a:solidFill>
                <a:latin typeface="Arial Narrow" panose="020B0606020202030204" pitchFamily="34" charset="0"/>
              </a:rPr>
              <a:t>)</a:t>
            </a:r>
            <a:endParaRPr lang="en-US" sz="4000" b="1" dirty="0">
              <a:latin typeface="Arial Narrow" panose="020B0606020202030204" pitchFamily="34" charset="0"/>
            </a:endParaRPr>
          </a:p>
        </p:txBody>
      </p:sp>
    </p:spTree>
    <p:extLst>
      <p:ext uri="{BB962C8B-B14F-4D97-AF65-F5344CB8AC3E}">
        <p14:creationId xmlns:p14="http://schemas.microsoft.com/office/powerpoint/2010/main" val="3116457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346FE-B224-1758-CB12-F082F97503F8}"/>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C713E8EB-CC2A-1292-6926-10126BD1275D}"/>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AF2F8061-4EB0-C2A1-9438-4645651C832D}"/>
              </a:ext>
            </a:extLst>
          </p:cNvPr>
          <p:cNvSpPr>
            <a:spLocks noGrp="1"/>
          </p:cNvSpPr>
          <p:nvPr>
            <p:ph sz="quarter" idx="1"/>
          </p:nvPr>
        </p:nvSpPr>
        <p:spPr>
          <a:xfrm>
            <a:off x="0" y="0"/>
            <a:ext cx="9144000" cy="6858000"/>
          </a:xfrm>
          <a:solidFill>
            <a:srgbClr val="66FFFF"/>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b="1" dirty="0">
                <a:solidFill>
                  <a:srgbClr val="FF0000"/>
                </a:solidFill>
                <a:latin typeface="Arial Narrow" panose="020B0606020202030204" pitchFamily="34" charset="0"/>
              </a:rPr>
              <a:t>4</a:t>
            </a:r>
            <a:br>
              <a:rPr lang="fr-FR" dirty="0">
                <a:latin typeface="Arial Narrow" panose="020B0606020202030204" pitchFamily="34" charset="0"/>
              </a:rPr>
            </a:br>
            <a:r>
              <a:rPr lang="fr-FR" sz="4000" b="1" dirty="0" err="1">
                <a:latin typeface="Arial Narrow" panose="020B0606020202030204" pitchFamily="34" charset="0"/>
              </a:rPr>
              <a:t>Joupa</a:t>
            </a:r>
            <a:r>
              <a:rPr lang="fr-FR" sz="4000" b="1" dirty="0">
                <a:latin typeface="Arial Narrow" panose="020B0606020202030204" pitchFamily="34" charset="0"/>
              </a:rPr>
              <a:t> </a:t>
            </a:r>
            <a:r>
              <a:rPr lang="fr-FR" sz="4000" b="1" dirty="0" err="1">
                <a:latin typeface="Arial Narrow" panose="020B0606020202030204" pitchFamily="34" charset="0"/>
              </a:rPr>
              <a:t>oubyen</a:t>
            </a:r>
            <a:r>
              <a:rPr lang="fr-FR" sz="4000" b="1" dirty="0">
                <a:latin typeface="Arial Narrow" panose="020B0606020202030204" pitchFamily="34" charset="0"/>
              </a:rPr>
              <a:t> </a:t>
            </a:r>
            <a:r>
              <a:rPr lang="fr-FR" sz="4000" b="1" dirty="0" err="1">
                <a:latin typeface="Arial Narrow" panose="020B0606020202030204" pitchFamily="34" charset="0"/>
              </a:rPr>
              <a:t>kay</a:t>
            </a:r>
            <a:r>
              <a:rPr lang="fr-FR" sz="4000" b="1" dirty="0">
                <a:latin typeface="Arial Narrow" panose="020B0606020202030204" pitchFamily="34" charset="0"/>
              </a:rPr>
              <a:t>, sa </a:t>
            </a:r>
            <a:r>
              <a:rPr lang="fr-FR" sz="4000" b="1" dirty="0" err="1">
                <a:latin typeface="Arial Narrow" panose="020B0606020202030204" pitchFamily="34" charset="0"/>
              </a:rPr>
              <a:t>pa</a:t>
            </a:r>
            <a:r>
              <a:rPr lang="fr-FR" sz="4000" b="1" dirty="0">
                <a:latin typeface="Arial Narrow" panose="020B0606020202030204" pitchFamily="34" charset="0"/>
              </a:rPr>
              <a:t> </a:t>
            </a:r>
            <a:r>
              <a:rPr lang="fr-FR" sz="4000" b="1" dirty="0" err="1">
                <a:latin typeface="Arial Narrow" panose="020B0606020202030204" pitchFamily="34" charset="0"/>
              </a:rPr>
              <a:t>fè</a:t>
            </a:r>
            <a:r>
              <a:rPr lang="fr-FR" sz="4000" b="1" dirty="0">
                <a:latin typeface="Arial Narrow" panose="020B0606020202030204" pitchFamily="34" charset="0"/>
              </a:rPr>
              <a:t> m </a:t>
            </a:r>
            <a:r>
              <a:rPr lang="fr-FR" sz="4000" b="1" dirty="0" err="1">
                <a:latin typeface="Arial Narrow" panose="020B0606020202030204" pitchFamily="34" charset="0"/>
              </a:rPr>
              <a:t>anyen</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err="1">
                <a:latin typeface="Arial Narrow" panose="020B0606020202030204" pitchFamily="34" charset="0"/>
              </a:rPr>
              <a:t>Anwo</a:t>
            </a:r>
            <a:r>
              <a:rPr lang="fr-FR" sz="4000" b="1" dirty="0">
                <a:latin typeface="Arial Narrow" panose="020B0606020202030204" pitchFamily="34" charset="0"/>
              </a:rPr>
              <a:t> a, y </a:t>
            </a:r>
            <a:r>
              <a:rPr lang="fr-FR" sz="4000" b="1" dirty="0" err="1">
                <a:latin typeface="Arial Narrow" panose="020B0606020202030204" pitchFamily="34" charset="0"/>
              </a:rPr>
              <a:t>ap</a:t>
            </a:r>
            <a:r>
              <a:rPr lang="fr-FR" sz="4000" b="1" dirty="0">
                <a:latin typeface="Arial Narrow" panose="020B0606020202030204" pitchFamily="34" charset="0"/>
              </a:rPr>
              <a:t> </a:t>
            </a:r>
            <a:r>
              <a:rPr lang="fr-FR" sz="4000" b="1" dirty="0" err="1">
                <a:latin typeface="Arial Narrow" panose="020B0606020202030204" pitchFamily="34" charset="0"/>
              </a:rPr>
              <a:t>bati</a:t>
            </a:r>
            <a:r>
              <a:rPr lang="fr-FR" sz="4000" b="1" dirty="0">
                <a:latin typeface="Arial Narrow" panose="020B0606020202030204" pitchFamily="34" charset="0"/>
              </a:rPr>
              <a:t> </a:t>
            </a:r>
            <a:r>
              <a:rPr lang="fr-FR" sz="4000" b="1" dirty="0" err="1">
                <a:latin typeface="Arial Narrow" panose="020B0606020202030204" pitchFamily="34" charset="0"/>
              </a:rPr>
              <a:t>yon</a:t>
            </a:r>
            <a:r>
              <a:rPr lang="fr-FR" sz="4000" b="1" dirty="0">
                <a:latin typeface="Arial Narrow" panose="020B0606020202030204" pitchFamily="34" charset="0"/>
              </a:rPr>
              <a:t> </a:t>
            </a:r>
            <a:r>
              <a:rPr lang="fr-FR" sz="4000" b="1" dirty="0" err="1">
                <a:latin typeface="Arial Narrow" panose="020B0606020202030204" pitchFamily="34" charset="0"/>
              </a:rPr>
              <a:t>palè</a:t>
            </a:r>
            <a:r>
              <a:rPr lang="fr-FR" sz="4000" b="1" dirty="0">
                <a:latin typeface="Arial Narrow" panose="020B0606020202030204" pitchFamily="34" charset="0"/>
              </a:rPr>
              <a:t> pou </a:t>
            </a:r>
            <a:r>
              <a:rPr lang="fr-FR" sz="4000" b="1" dirty="0" err="1">
                <a:latin typeface="Arial Narrow" panose="020B0606020202030204" pitchFamily="34" charset="0"/>
              </a:rPr>
              <a:t>mwen</a:t>
            </a:r>
            <a:r>
              <a:rPr lang="fr-FR" sz="4000" b="1" dirty="0">
                <a:latin typeface="Arial Narrow" panose="020B0606020202030204" pitchFamily="34" charset="0"/>
              </a:rPr>
              <a:t>;</a:t>
            </a:r>
            <a:br>
              <a:rPr lang="fr-FR" sz="4000" b="1" dirty="0">
                <a:latin typeface="Arial Narrow" panose="020B0606020202030204" pitchFamily="34" charset="0"/>
              </a:rPr>
            </a:br>
            <a:r>
              <a:rPr lang="fr-FR" sz="4000" b="1" dirty="0" err="1">
                <a:latin typeface="Arial Narrow" panose="020B0606020202030204" pitchFamily="34" charset="0"/>
              </a:rPr>
              <a:t>Pandan</a:t>
            </a:r>
            <a:r>
              <a:rPr lang="fr-FR" sz="4000" b="1" dirty="0">
                <a:latin typeface="Arial Narrow" panose="020B0606020202030204" pitchFamily="34" charset="0"/>
              </a:rPr>
              <a:t> m </a:t>
            </a:r>
            <a:r>
              <a:rPr lang="fr-FR" sz="4000" b="1" dirty="0" err="1">
                <a:latin typeface="Arial Narrow" panose="020B0606020202030204" pitchFamily="34" charset="0"/>
              </a:rPr>
              <a:t>ap</a:t>
            </a:r>
            <a:r>
              <a:rPr lang="fr-FR" sz="4000" b="1" dirty="0">
                <a:latin typeface="Arial Narrow" panose="020B0606020202030204" pitchFamily="34" charset="0"/>
              </a:rPr>
              <a:t> </a:t>
            </a:r>
            <a:r>
              <a:rPr lang="fr-FR" sz="4000" b="1" dirty="0" err="1">
                <a:latin typeface="Arial Narrow" panose="020B0606020202030204" pitchFamily="34" charset="0"/>
              </a:rPr>
              <a:t>tann</a:t>
            </a:r>
            <a:r>
              <a:rPr lang="fr-FR" sz="4000" b="1" dirty="0">
                <a:latin typeface="Arial Narrow" panose="020B0606020202030204" pitchFamily="34" charset="0"/>
              </a:rPr>
              <a:t> li, m a chante chan sa a:</a:t>
            </a:r>
            <a:br>
              <a:rPr lang="fr-FR" sz="4000" b="1" dirty="0">
                <a:latin typeface="Arial Narrow" panose="020B0606020202030204" pitchFamily="34" charset="0"/>
              </a:rPr>
            </a:br>
            <a:r>
              <a:rPr lang="fr-FR" sz="4000" b="1" dirty="0">
                <a:latin typeface="Arial Narrow" panose="020B0606020202030204" pitchFamily="34" charset="0"/>
              </a:rPr>
              <a:t>Tout </a:t>
            </a:r>
            <a:r>
              <a:rPr lang="fr-FR" sz="4000" b="1" dirty="0" err="1">
                <a:latin typeface="Arial Narrow" panose="020B0606020202030204" pitchFamily="34" charset="0"/>
              </a:rPr>
              <a:t>glwa</a:t>
            </a:r>
            <a:r>
              <a:rPr lang="fr-FR" sz="4000" b="1" dirty="0">
                <a:latin typeface="Arial Narrow" panose="020B0606020202030204" pitchFamily="34" charset="0"/>
              </a:rPr>
              <a:t> pou </a:t>
            </a:r>
            <a:r>
              <a:rPr lang="fr-FR" sz="4000" b="1" dirty="0" err="1">
                <a:latin typeface="Arial Narrow" panose="020B0606020202030204" pitchFamily="34" charset="0"/>
              </a:rPr>
              <a:t>Bondye</a:t>
            </a:r>
            <a:r>
              <a:rPr lang="fr-FR" sz="4000" b="1" dirty="0">
                <a:latin typeface="Arial Narrow" panose="020B0606020202030204" pitchFamily="34" charset="0"/>
              </a:rPr>
              <a:t>, </a:t>
            </a:r>
            <a:r>
              <a:rPr lang="fr-FR" sz="4000" b="1" dirty="0" err="1">
                <a:latin typeface="Arial Narrow" panose="020B0606020202030204" pitchFamily="34" charset="0"/>
              </a:rPr>
              <a:t>mwen</a:t>
            </a:r>
            <a:r>
              <a:rPr lang="fr-FR" sz="4000" b="1" dirty="0">
                <a:latin typeface="Arial Narrow" panose="020B0606020202030204" pitchFamily="34" charset="0"/>
              </a:rPr>
              <a:t> se </a:t>
            </a:r>
            <a:r>
              <a:rPr lang="fr-FR" sz="4000" b="1" dirty="0" err="1">
                <a:latin typeface="Arial Narrow" panose="020B0606020202030204" pitchFamily="34" charset="0"/>
              </a:rPr>
              <a:t>pitit</a:t>
            </a:r>
            <a:r>
              <a:rPr lang="fr-FR" sz="4000" b="1" dirty="0">
                <a:latin typeface="Arial Narrow" panose="020B0606020202030204" pitchFamily="34" charset="0"/>
              </a:rPr>
              <a:t> Wa a.</a:t>
            </a:r>
          </a:p>
          <a:p>
            <a:pPr marL="0" indent="0" algn="ctr">
              <a:buNone/>
            </a:pPr>
            <a:r>
              <a:rPr lang="fr-FR" sz="4000" b="1" dirty="0">
                <a:solidFill>
                  <a:srgbClr val="FF0000"/>
                </a:solidFill>
                <a:latin typeface="Arial Narrow" panose="020B0606020202030204" pitchFamily="34" charset="0"/>
              </a:rPr>
              <a:t>Kè</a:t>
            </a:r>
            <a:br>
              <a:rPr lang="fr-FR" sz="4000" b="1" dirty="0">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Yon</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Jezi</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Sovè</a:t>
            </a:r>
            <a:r>
              <a:rPr lang="fr-FR" sz="4000" b="1" dirty="0">
                <a:solidFill>
                  <a:srgbClr val="0000CC"/>
                </a:solidFill>
                <a:latin typeface="Arial Narrow" panose="020B0606020202030204" pitchFamily="34" charset="0"/>
              </a:rPr>
              <a:t> </a:t>
            </a: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a:t>
            </a:r>
            <a:br>
              <a:rPr lang="fr-FR" sz="4000" b="1" dirty="0">
                <a:solidFill>
                  <a:srgbClr val="0000CC"/>
                </a:solidFill>
                <a:latin typeface="Arial Narrow" panose="020B0606020202030204" pitchFamily="34" charset="0"/>
              </a:rPr>
            </a:br>
            <a:r>
              <a:rPr lang="fr-FR" sz="4000" b="1" dirty="0" err="1">
                <a:solidFill>
                  <a:srgbClr val="0000CC"/>
                </a:solidFill>
                <a:latin typeface="Arial Narrow" panose="020B0606020202030204" pitchFamily="34" charset="0"/>
              </a:rPr>
              <a:t>Mwen</a:t>
            </a:r>
            <a:r>
              <a:rPr lang="fr-FR" sz="4000" b="1" dirty="0">
                <a:solidFill>
                  <a:srgbClr val="0000CC"/>
                </a:solidFill>
                <a:latin typeface="Arial Narrow" panose="020B0606020202030204" pitchFamily="34" charset="0"/>
              </a:rPr>
              <a:t> se </a:t>
            </a:r>
            <a:r>
              <a:rPr lang="fr-FR" sz="4000" b="1" dirty="0" err="1">
                <a:solidFill>
                  <a:srgbClr val="0000CC"/>
                </a:solidFill>
                <a:latin typeface="Arial Narrow" panose="020B0606020202030204" pitchFamily="34" charset="0"/>
              </a:rPr>
              <a:t>pitit</a:t>
            </a:r>
            <a:r>
              <a:rPr lang="fr-FR" sz="4000" b="1" dirty="0">
                <a:solidFill>
                  <a:srgbClr val="0000CC"/>
                </a:solidFill>
                <a:latin typeface="Arial Narrow" panose="020B0606020202030204" pitchFamily="34" charset="0"/>
              </a:rPr>
              <a:t> Wa a. (2 </a:t>
            </a:r>
            <a:r>
              <a:rPr lang="fr-FR" sz="4000" b="1" dirty="0" err="1">
                <a:solidFill>
                  <a:srgbClr val="0000CC"/>
                </a:solidFill>
                <a:latin typeface="Arial Narrow" panose="020B0606020202030204" pitchFamily="34" charset="0"/>
              </a:rPr>
              <a:t>fwa</a:t>
            </a:r>
            <a:r>
              <a:rPr lang="fr-FR" sz="4000" b="1" dirty="0">
                <a:solidFill>
                  <a:srgbClr val="0000CC"/>
                </a:solidFill>
                <a:latin typeface="Arial Narrow" panose="020B0606020202030204" pitchFamily="34" charset="0"/>
              </a:rPr>
              <a:t>)</a:t>
            </a:r>
            <a:endParaRPr lang="en-US" sz="4000" dirty="0">
              <a:latin typeface="Arial Narrow" panose="020B0606020202030204" pitchFamily="34" charset="0"/>
            </a:endParaRPr>
          </a:p>
        </p:txBody>
      </p:sp>
    </p:spTree>
    <p:extLst>
      <p:ext uri="{BB962C8B-B14F-4D97-AF65-F5344CB8AC3E}">
        <p14:creationId xmlns:p14="http://schemas.microsoft.com/office/powerpoint/2010/main" val="1771772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br>
              <a:rPr lang="en-US" b="1" dirty="0"/>
            </a:br>
            <a:r>
              <a:rPr lang="en-US" b="1" dirty="0"/>
              <a:t> </a:t>
            </a:r>
            <a:br>
              <a:rPr lang="en-US" b="1" dirty="0"/>
            </a:br>
            <a:br>
              <a:rPr lang="en-US" dirty="0"/>
            </a:b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lnSpcReduction="10000"/>
          </a:bodyPr>
          <a:lstStyle/>
          <a:p>
            <a:pPr marL="0" indent="0" algn="ctr">
              <a:buNone/>
            </a:pPr>
            <a:r>
              <a:rPr lang="fr-FR" b="1" dirty="0">
                <a:solidFill>
                  <a:srgbClr val="0000CC"/>
                </a:solidFill>
                <a:latin typeface="Arial Narrow" panose="020B0606020202030204" pitchFamily="34" charset="0"/>
              </a:rPr>
              <a:t>136 Fr CE - Tout joyeux...</a:t>
            </a:r>
            <a:endParaRPr lang="en-US" b="1" dirty="0">
              <a:solidFill>
                <a:srgbClr val="0000CC"/>
              </a:solidFill>
              <a:latin typeface="Arial Narrow" panose="020B0606020202030204" pitchFamily="34" charset="0"/>
            </a:endParaRPr>
          </a:p>
          <a:p>
            <a:pPr marL="0" indent="0" algn="ctr">
              <a:buNone/>
            </a:pPr>
            <a:r>
              <a:rPr lang="fr-FR" b="1" dirty="0">
                <a:solidFill>
                  <a:srgbClr val="0000CC"/>
                </a:solidFill>
                <a:latin typeface="Arial Narrow" panose="020B0606020202030204" pitchFamily="34" charset="0"/>
              </a:rPr>
              <a:t>1 </a:t>
            </a:r>
            <a:br>
              <a:rPr lang="fr-FR" b="1" dirty="0">
                <a:latin typeface="Arial Narrow" panose="020B0606020202030204" pitchFamily="34" charset="0"/>
              </a:rPr>
            </a:br>
            <a:r>
              <a:rPr lang="fr-FR" sz="4000" b="1" dirty="0">
                <a:latin typeface="Arial Narrow" panose="020B0606020202030204" pitchFamily="34" charset="0"/>
              </a:rPr>
              <a:t>Tout joyeux, bénissons le Seigneur, </a:t>
            </a:r>
            <a:br>
              <a:rPr lang="fr-FR" sz="4000" b="1" dirty="0">
                <a:latin typeface="Arial Narrow" panose="020B0606020202030204" pitchFamily="34" charset="0"/>
              </a:rPr>
            </a:br>
            <a:r>
              <a:rPr lang="fr-FR" sz="4000" b="1" dirty="0">
                <a:latin typeface="Arial Narrow" panose="020B0606020202030204" pitchFamily="34" charset="0"/>
              </a:rPr>
              <a:t>Chantons et célébrons ses louanges, </a:t>
            </a:r>
            <a:br>
              <a:rPr lang="fr-FR" sz="4000" b="1" dirty="0">
                <a:latin typeface="Arial Narrow" panose="020B0606020202030204" pitchFamily="34" charset="0"/>
              </a:rPr>
            </a:br>
            <a:r>
              <a:rPr lang="fr-FR" sz="4000" b="1" dirty="0">
                <a:latin typeface="Arial Narrow" panose="020B0606020202030204" pitchFamily="34" charset="0"/>
              </a:rPr>
              <a:t>Adorons avec foi le Sauveur, </a:t>
            </a:r>
            <a:br>
              <a:rPr lang="fr-FR" sz="4000" b="1" dirty="0">
                <a:latin typeface="Arial Narrow" panose="020B0606020202030204" pitchFamily="34" charset="0"/>
              </a:rPr>
            </a:br>
            <a:r>
              <a:rPr lang="fr-FR" sz="4000" b="1" dirty="0">
                <a:latin typeface="Arial Narrow" panose="020B0606020202030204" pitchFamily="34" charset="0"/>
              </a:rPr>
              <a:t>Nous joignant aux célestes phalanges. </a:t>
            </a:r>
            <a:br>
              <a:rPr lang="fr-FR" sz="4000" b="1" dirty="0">
                <a:latin typeface="Arial Narrow" panose="020B0606020202030204" pitchFamily="34" charset="0"/>
              </a:rPr>
            </a:br>
            <a:r>
              <a:rPr lang="fr-FR" sz="4000" b="1" dirty="0">
                <a:solidFill>
                  <a:srgbClr val="0000CC"/>
                </a:solidFill>
                <a:latin typeface="Arial Narrow" panose="020B0606020202030204" pitchFamily="34" charset="0"/>
              </a:rPr>
              <a:t>Refrain </a:t>
            </a:r>
            <a:br>
              <a:rPr lang="fr-FR" sz="4000" b="1" dirty="0">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b="1" dirty="0">
                <a:latin typeface="Arial Narrow" panose="020B0606020202030204" pitchFamily="34" charset="0"/>
              </a:rPr>
            </a:br>
            <a:endParaRPr lang="en-US" sz="4000" b="1" dirty="0">
              <a:solidFill>
                <a:srgbClr val="460000"/>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565C8-9E36-2907-4E30-4EC6BE0C02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63FA6F-F009-410E-13F5-176A6D9CAB5E}"/>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b="1" dirty="0">
                <a:solidFill>
                  <a:srgbClr val="0000CC"/>
                </a:solidFill>
                <a:latin typeface="Arial Narrow" panose="020B0606020202030204" pitchFamily="34" charset="0"/>
              </a:rPr>
              <a:t>2 </a:t>
            </a:r>
            <a:br>
              <a:rPr lang="fr-FR" b="1" dirty="0">
                <a:latin typeface="Arial Narrow" panose="020B0606020202030204" pitchFamily="34" charset="0"/>
              </a:rPr>
            </a:br>
            <a:r>
              <a:rPr lang="fr-FR" sz="4000" b="1" dirty="0">
                <a:latin typeface="Arial Narrow" panose="020B0606020202030204" pitchFamily="34" charset="0"/>
              </a:rPr>
              <a:t>Dieu, dans son incomparable amour, </a:t>
            </a:r>
            <a:br>
              <a:rPr lang="fr-FR" sz="4000" b="1" dirty="0">
                <a:latin typeface="Arial Narrow" panose="020B0606020202030204" pitchFamily="34" charset="0"/>
              </a:rPr>
            </a:br>
            <a:r>
              <a:rPr lang="fr-FR" sz="4000" b="1" dirty="0">
                <a:latin typeface="Arial Narrow" panose="020B0606020202030204" pitchFamily="34" charset="0"/>
              </a:rPr>
              <a:t>Du ciel envoya son Fils unique, </a:t>
            </a:r>
            <a:br>
              <a:rPr lang="fr-FR" sz="4000" b="1" dirty="0">
                <a:latin typeface="Arial Narrow" panose="020B0606020202030204" pitchFamily="34" charset="0"/>
              </a:rPr>
            </a:br>
            <a:r>
              <a:rPr lang="fr-FR" sz="4000" b="1" dirty="0">
                <a:latin typeface="Arial Narrow" panose="020B0606020202030204" pitchFamily="34" charset="0"/>
              </a:rPr>
              <a:t>Et la terre et les cieux, dans ce jour, </a:t>
            </a:r>
            <a:br>
              <a:rPr lang="fr-FR" sz="4000" b="1" dirty="0">
                <a:latin typeface="Arial Narrow" panose="020B0606020202030204" pitchFamily="34" charset="0"/>
              </a:rPr>
            </a:br>
            <a:r>
              <a:rPr lang="fr-FR" sz="4000" b="1" dirty="0">
                <a:latin typeface="Arial Narrow" panose="020B0606020202030204" pitchFamily="34" charset="0"/>
              </a:rPr>
              <a:t>S'unissent pour chanter ce cantique : </a:t>
            </a:r>
            <a:br>
              <a:rPr lang="fr-FR" sz="4000" b="1" dirty="0">
                <a:latin typeface="Arial Narrow" panose="020B0606020202030204" pitchFamily="34" charset="0"/>
              </a:rPr>
            </a:br>
            <a:r>
              <a:rPr lang="fr-FR" sz="4000" b="1" dirty="0">
                <a:solidFill>
                  <a:srgbClr val="0000CC"/>
                </a:solidFill>
                <a:latin typeface="Arial Narrow" panose="020B0606020202030204" pitchFamily="34" charset="0"/>
              </a:rPr>
              <a:t>Refrain </a:t>
            </a:r>
            <a:br>
              <a:rPr lang="fr-FR" sz="4000" b="1" dirty="0">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b="1" dirty="0">
                <a:latin typeface="Arial Narrow" panose="020B0606020202030204" pitchFamily="34" charset="0"/>
              </a:rPr>
            </a:br>
            <a:endParaRPr lang="en-US" sz="4000" b="1" dirty="0">
              <a:solidFill>
                <a:srgbClr val="460000"/>
              </a:solidFill>
              <a:latin typeface="Arial Rounded MT Bold" pitchFamily="34" charset="0"/>
            </a:endParaRPr>
          </a:p>
        </p:txBody>
      </p:sp>
    </p:spTree>
    <p:extLst>
      <p:ext uri="{BB962C8B-B14F-4D97-AF65-F5344CB8AC3E}">
        <p14:creationId xmlns:p14="http://schemas.microsoft.com/office/powerpoint/2010/main" val="16992812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9D9FF-747D-050B-009C-B2F0B36454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B7C7F7-D445-ECD7-3996-24E40B7B7FD2}"/>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b="1" dirty="0">
                <a:solidFill>
                  <a:srgbClr val="0000CC"/>
                </a:solidFill>
                <a:latin typeface="Arial Narrow" panose="020B0606020202030204" pitchFamily="34" charset="0"/>
              </a:rPr>
              <a:t>3 </a:t>
            </a:r>
            <a:br>
              <a:rPr lang="fr-FR" b="1" dirty="0">
                <a:latin typeface="Arial Narrow" panose="020B0606020202030204" pitchFamily="34" charset="0"/>
              </a:rPr>
            </a:br>
            <a:r>
              <a:rPr lang="fr-FR" sz="4000" b="1" dirty="0">
                <a:latin typeface="Arial Narrow" panose="020B0606020202030204" pitchFamily="34" charset="0"/>
              </a:rPr>
              <a:t>Le châtiment qui produit la paix, </a:t>
            </a:r>
            <a:br>
              <a:rPr lang="fr-FR" sz="4000" b="1" dirty="0">
                <a:latin typeface="Arial Narrow" panose="020B0606020202030204" pitchFamily="34" charset="0"/>
              </a:rPr>
            </a:br>
            <a:r>
              <a:rPr lang="fr-FR" sz="4000" b="1" dirty="0">
                <a:latin typeface="Arial Narrow" panose="020B0606020202030204" pitchFamily="34" charset="0"/>
              </a:rPr>
              <a:t>Jésus-Christ l'a subi pour mon âme ; </a:t>
            </a:r>
            <a:br>
              <a:rPr lang="fr-FR" sz="4000" b="1" dirty="0">
                <a:latin typeface="Arial Narrow" panose="020B0606020202030204" pitchFamily="34" charset="0"/>
              </a:rPr>
            </a:br>
            <a:r>
              <a:rPr lang="fr-FR" sz="4000" b="1" dirty="0">
                <a:latin typeface="Arial Narrow" panose="020B0606020202030204" pitchFamily="34" charset="0"/>
              </a:rPr>
              <a:t>Il voulut expier nos forfaits, </a:t>
            </a:r>
            <a:br>
              <a:rPr lang="fr-FR" sz="4000" b="1" dirty="0">
                <a:latin typeface="Arial Narrow" panose="020B0606020202030204" pitchFamily="34" charset="0"/>
              </a:rPr>
            </a:br>
            <a:r>
              <a:rPr lang="fr-FR" sz="4000" b="1" dirty="0">
                <a:latin typeface="Arial Narrow" panose="020B0606020202030204" pitchFamily="34" charset="0"/>
              </a:rPr>
              <a:t>En mourant, Lui, sur le bois infâme. </a:t>
            </a:r>
            <a:br>
              <a:rPr lang="fr-FR" sz="4000" b="1" dirty="0">
                <a:latin typeface="Arial Narrow" panose="020B0606020202030204" pitchFamily="34" charset="0"/>
              </a:rPr>
            </a:br>
            <a:r>
              <a:rPr lang="fr-FR" sz="4000" b="1" dirty="0">
                <a:solidFill>
                  <a:srgbClr val="0000CC"/>
                </a:solidFill>
                <a:latin typeface="Arial Narrow" panose="020B0606020202030204" pitchFamily="34" charset="0"/>
              </a:rPr>
              <a:t>Refrain </a:t>
            </a:r>
            <a:br>
              <a:rPr lang="fr-FR" sz="4000" b="1" dirty="0">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b="1" dirty="0">
                <a:latin typeface="Arial Narrow" panose="020B0606020202030204" pitchFamily="34" charset="0"/>
              </a:rPr>
            </a:br>
            <a:endParaRPr lang="en-US" sz="4000" b="1" dirty="0">
              <a:solidFill>
                <a:srgbClr val="460000"/>
              </a:solidFill>
              <a:latin typeface="Arial Rounded MT Bold" pitchFamily="34" charset="0"/>
            </a:endParaRPr>
          </a:p>
        </p:txBody>
      </p:sp>
    </p:spTree>
    <p:extLst>
      <p:ext uri="{BB962C8B-B14F-4D97-AF65-F5344CB8AC3E}">
        <p14:creationId xmlns:p14="http://schemas.microsoft.com/office/powerpoint/2010/main" val="2968754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CB1CA-0E0D-1F64-F2E2-18A901003F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67B804-1252-A126-BD2B-4E886F5C96B8}"/>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b="1" dirty="0">
                <a:solidFill>
                  <a:srgbClr val="0000CC"/>
                </a:solidFill>
                <a:latin typeface="Arial Narrow" panose="020B0606020202030204" pitchFamily="34" charset="0"/>
              </a:rPr>
              <a:t>4</a:t>
            </a:r>
            <a:r>
              <a:rPr lang="fr-FR" b="1" dirty="0">
                <a:latin typeface="Arial Narrow" panose="020B0606020202030204" pitchFamily="34" charset="0"/>
              </a:rPr>
              <a:t> </a:t>
            </a:r>
            <a:br>
              <a:rPr lang="fr-FR" b="1" dirty="0">
                <a:latin typeface="Arial Narrow" panose="020B0606020202030204" pitchFamily="34" charset="0"/>
              </a:rPr>
            </a:br>
            <a:r>
              <a:rPr lang="fr-FR" sz="4000" b="1" dirty="0">
                <a:latin typeface="Arial Narrow" panose="020B0606020202030204" pitchFamily="34" charset="0"/>
              </a:rPr>
              <a:t>Nous voulons en retour, bon Sauveur, </a:t>
            </a:r>
            <a:br>
              <a:rPr lang="fr-FR" sz="4000" b="1" dirty="0">
                <a:latin typeface="Arial Narrow" panose="020B0606020202030204" pitchFamily="34" charset="0"/>
              </a:rPr>
            </a:br>
            <a:r>
              <a:rPr lang="fr-FR" sz="4000" b="1" dirty="0">
                <a:latin typeface="Arial Narrow" panose="020B0606020202030204" pitchFamily="34" charset="0"/>
              </a:rPr>
              <a:t>T'aimer par-dessus toute autre chose, </a:t>
            </a:r>
            <a:br>
              <a:rPr lang="fr-FR" sz="4000" b="1" dirty="0">
                <a:latin typeface="Arial Narrow" panose="020B0606020202030204" pitchFamily="34" charset="0"/>
              </a:rPr>
            </a:br>
            <a:r>
              <a:rPr lang="fr-FR" sz="4000" b="1" dirty="0">
                <a:latin typeface="Arial Narrow" panose="020B0606020202030204" pitchFamily="34" charset="0"/>
              </a:rPr>
              <a:t>Forme ton amour dans notre cœur </a:t>
            </a:r>
            <a:br>
              <a:rPr lang="fr-FR" sz="4000" b="1" dirty="0">
                <a:latin typeface="Arial Narrow" panose="020B0606020202030204" pitchFamily="34" charset="0"/>
              </a:rPr>
            </a:br>
            <a:r>
              <a:rPr lang="fr-FR" sz="4000" b="1" dirty="0">
                <a:latin typeface="Arial Narrow" panose="020B0606020202030204" pitchFamily="34" charset="0"/>
              </a:rPr>
              <a:t>Et puis, de chacun de nous, dispose !</a:t>
            </a:r>
          </a:p>
          <a:p>
            <a:pPr marL="0" indent="0" algn="ctr">
              <a:buNone/>
            </a:pPr>
            <a:r>
              <a:rPr lang="fr-FR" sz="4000" b="1" dirty="0">
                <a:solidFill>
                  <a:srgbClr val="0000CC"/>
                </a:solidFill>
                <a:latin typeface="Arial Narrow" panose="020B0606020202030204" pitchFamily="34" charset="0"/>
              </a:rPr>
              <a:t>Refrain </a:t>
            </a:r>
            <a:br>
              <a:rPr lang="fr-FR" sz="4000" b="1" dirty="0">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Gloire à Dieu ! Gloire à Dieu ! </a:t>
            </a:r>
            <a:br>
              <a:rPr lang="fr-FR" sz="4000" b="1" dirty="0">
                <a:solidFill>
                  <a:srgbClr val="C00000"/>
                </a:solidFill>
                <a:latin typeface="Arial Narrow" panose="020B0606020202030204" pitchFamily="34" charset="0"/>
              </a:rPr>
            </a:br>
            <a:r>
              <a:rPr lang="fr-FR" sz="4000" b="1" dirty="0">
                <a:solidFill>
                  <a:srgbClr val="C00000"/>
                </a:solidFill>
                <a:latin typeface="Arial Narrow" panose="020B0606020202030204" pitchFamily="34" charset="0"/>
              </a:rPr>
              <a:t>Que ce chant retentisse en tout lieu ! </a:t>
            </a:r>
            <a:br>
              <a:rPr lang="fr-FR" b="1" dirty="0">
                <a:latin typeface="Arial Narrow" panose="020B0606020202030204" pitchFamily="34" charset="0"/>
              </a:rPr>
            </a:br>
            <a:endParaRPr lang="en-US" b="1" dirty="0">
              <a:latin typeface="Arial Narrow" panose="020B0606020202030204" pitchFamily="34" charset="0"/>
            </a:endParaRPr>
          </a:p>
          <a:p>
            <a:pPr marL="0" indent="0" algn="ctr">
              <a:buNone/>
            </a:pPr>
            <a:endParaRPr lang="en-US" sz="4000" b="1" dirty="0">
              <a:solidFill>
                <a:srgbClr val="460000"/>
              </a:solidFill>
              <a:latin typeface="Arial Rounded MT Bold" pitchFamily="34" charset="0"/>
            </a:endParaRPr>
          </a:p>
        </p:txBody>
      </p:sp>
    </p:spTree>
    <p:extLst>
      <p:ext uri="{BB962C8B-B14F-4D97-AF65-F5344CB8AC3E}">
        <p14:creationId xmlns:p14="http://schemas.microsoft.com/office/powerpoint/2010/main" val="37781500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MARC SIMEON</a:t>
            </a:r>
          </a:p>
          <a:p>
            <a:pPr>
              <a:buNone/>
            </a:pPr>
            <a:endParaRPr lang="en-US" sz="4400" b="1" dirty="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solidFill>
                  <a:schemeClr val="bg2">
                    <a:lumMod val="25000"/>
                  </a:schemeClr>
                </a:solidFill>
              </a:rPr>
              <a:t>CHRIST THE ROCK CONGREGATION</a:t>
            </a:r>
            <a:br>
              <a:rPr lang="en-US" sz="3600" b="1" dirty="0"/>
            </a:br>
            <a:r>
              <a:rPr lang="en-US" sz="3600" b="1" dirty="0">
                <a:solidFill>
                  <a:srgbClr val="0033CC"/>
                </a:solidFill>
              </a:rPr>
              <a:t>MERCREDI 21 OCTOBRE 2026</a:t>
            </a:r>
            <a:br>
              <a:rPr lang="en-US" sz="3600" b="1" dirty="0"/>
            </a:br>
            <a:r>
              <a:rPr lang="en-US" sz="3600" b="1" dirty="0">
                <a:solidFill>
                  <a:schemeClr val="bg2">
                    <a:lumMod val="25000"/>
                  </a:schemeClr>
                </a:solidFill>
              </a:rPr>
              <a:t>PASTEUR MARC SIMEON</a:t>
            </a:r>
          </a:p>
        </p:txBody>
      </p:sp>
      <p:sp>
        <p:nvSpPr>
          <p:cNvPr id="3" name="Subtitle 2"/>
          <p:cNvSpPr>
            <a:spLocks noGrp="1"/>
          </p:cNvSpPr>
          <p:nvPr>
            <p:ph type="subTitle" idx="1"/>
          </p:nvPr>
        </p:nvSpPr>
        <p:spPr>
          <a:xfrm>
            <a:off x="0" y="4191000"/>
            <a:ext cx="9144000" cy="2438400"/>
          </a:xfrm>
          <a:solidFill>
            <a:schemeClr val="accent2"/>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400" b="1" dirty="0">
                <a:solidFill>
                  <a:schemeClr val="bg1"/>
                </a:solidFill>
                <a:latin typeface="Arial Rounded MT Bold" panose="020F0704030504030204" pitchFamily="34" charset="0"/>
              </a:rPr>
              <a:t>La Corrélation Entre L’obéissance et la Bénédiction de Dieu</a:t>
            </a:r>
            <a:endParaRPr lang="en-US" sz="4400" dirty="0">
              <a:solidFill>
                <a:schemeClr val="bg1"/>
              </a:solidFill>
              <a:latin typeface="Arial Rounded MT Bold" panose="020F070403050403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FF0000"/>
                </a:solidFill>
              </a:rPr>
              <a:t>CTRC THÈME 2026 </a:t>
            </a:r>
            <a:endParaRPr lang="en-US" sz="4400" dirty="0">
              <a:solidFill>
                <a:srgbClr val="FF0000"/>
              </a:solidFill>
            </a:endParaRPr>
          </a:p>
          <a:p>
            <a:pPr algn="just"/>
            <a:r>
              <a:rPr lang="fr-FR" sz="4400" b="1" dirty="0"/>
              <a:t>Oh ! si mon peuple m’écoutait, s’il marchait dans mes voies, leur bonheur durerait toujours</a:t>
            </a:r>
            <a:endParaRPr lang="en-US" sz="4400" dirty="0"/>
          </a:p>
          <a:p>
            <a:pPr marL="0" indent="0" algn="just">
              <a:buNone/>
            </a:pPr>
            <a:endParaRPr lang="en-US" dirty="0">
              <a:solidFill>
                <a:srgbClr val="0033CC"/>
              </a:solidFill>
              <a:latin typeface="Arial Rounded MT Bold" panose="020F070403050403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429873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B83C3-BA26-9C5B-D7AE-C5592EFC9F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7951D8-694A-CDCB-91E2-33BDF16BEAE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FC0AFC"/>
                </a:solidFill>
                <a:latin typeface="Arial Rounded MT Bold" panose="020F0704030504030204" pitchFamily="34" charset="0"/>
              </a:rPr>
              <a:t>1Pierre 2 :9-10</a:t>
            </a:r>
            <a:endParaRPr lang="en-US" sz="3600" dirty="0">
              <a:solidFill>
                <a:srgbClr val="FC0AFC"/>
              </a:solidFill>
              <a:latin typeface="Arial Rounded MT Bold" panose="020F0704030504030204" pitchFamily="34" charset="0"/>
            </a:endParaRPr>
          </a:p>
          <a:p>
            <a:pPr algn="just"/>
            <a:r>
              <a:rPr lang="fr-FR" sz="3600" dirty="0">
                <a:latin typeface="Arial Rounded MT Bold" panose="020F0704030504030204" pitchFamily="34" charset="0"/>
              </a:rPr>
              <a:t>9 Vous, au contraire, vous êtes une race élue, un sacerdoce royal, une nation sainte, un peuple acquis, afin que vous annonciez les vertus de celui qui vous a appelés des ténèbres à son admirable lumière,</a:t>
            </a:r>
            <a:endParaRPr lang="en-US" sz="3600" dirty="0">
              <a:latin typeface="Arial Rounded MT Bold" panose="020F0704030504030204" pitchFamily="34" charset="0"/>
            </a:endParaRPr>
          </a:p>
          <a:p>
            <a:pPr algn="just"/>
            <a:r>
              <a:rPr lang="fr-FR" sz="3600" dirty="0">
                <a:solidFill>
                  <a:srgbClr val="FC0AFC"/>
                </a:solidFill>
                <a:latin typeface="Arial Rounded MT Bold" panose="020F0704030504030204" pitchFamily="34" charset="0"/>
              </a:rPr>
              <a:t>10 vous qui autrefois n'étiez pas un peuple, et qui maintenant êtes le peuple de Dieu, vous qui n'aviez pas obtenu miséricorde, et qui maintenant avez obtenu miséricorde.</a:t>
            </a:r>
            <a:endParaRPr lang="en-US" sz="3600" dirty="0">
              <a:solidFill>
                <a:srgbClr val="FC0AF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421085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7F2E-EC0D-80D3-AB18-0CF7827284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85772-D83E-A213-2770-A72D67DE90D4}"/>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rPr>
              <a:t>INTRODUCTION</a:t>
            </a:r>
            <a:endParaRPr lang="en-US" b="1" dirty="0">
              <a:solidFill>
                <a:srgbClr val="FF0000"/>
              </a:solidFill>
            </a:endParaRPr>
          </a:p>
          <a:p>
            <a:pPr algn="just"/>
            <a:r>
              <a:rPr lang="fr-FR" dirty="0">
                <a:solidFill>
                  <a:srgbClr val="0033CC"/>
                </a:solidFill>
                <a:latin typeface="Arial Rounded MT Bold" panose="020F0704030504030204" pitchFamily="34" charset="0"/>
              </a:rPr>
              <a:t>Dieu a donné à nous autres païens une place autour de la table de sa grâce, comme Il l’en a fait pour Israël dans l'Ancien Testament, mais l'Église ne remplace pas Israël.</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Nous sommes de la nouvelle alliance au moment de l’interlune de l’Ancienne Alliance de Dieu avec Israël.</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La rédemption de la race humaine est vraiment la seule fin dans toutes les alliances de Dieu avec l’homme.</a:t>
            </a:r>
            <a:endParaRPr lang="en-US"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88517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D2239-870B-E987-DC17-F85FD63012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299C97-1E27-A436-8183-B13877CB9156}"/>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33CC"/>
                </a:solidFill>
                <a:latin typeface="Arial Rounded MT Bold" panose="020F0704030504030204" pitchFamily="34" charset="0"/>
              </a:rPr>
              <a:t>La rédemption de la race humaine est vraiment la seule fin dans toutes les alliances de Dieu avec l’homme.</a:t>
            </a:r>
          </a:p>
          <a:p>
            <a:pPr algn="just"/>
            <a:r>
              <a:rPr lang="fr-FR" sz="4000" dirty="0">
                <a:solidFill>
                  <a:srgbClr val="FF0000"/>
                </a:solidFill>
                <a:latin typeface="Arial Rounded MT Bold" panose="020F0704030504030204" pitchFamily="34" charset="0"/>
              </a:rPr>
              <a:t>1Pierre 2:9 </a:t>
            </a:r>
            <a:r>
              <a:rPr lang="fr-FR" sz="4000" dirty="0">
                <a:solidFill>
                  <a:srgbClr val="460000"/>
                </a:solidFill>
                <a:latin typeface="Arial Rounded MT Bold" panose="020F0704030504030204" pitchFamily="34" charset="0"/>
              </a:rPr>
              <a:t>Vous, au contraire, vous êtes une race élue, un sacerdoce royal, une nation sainte, un </a:t>
            </a:r>
            <a:r>
              <a:rPr lang="fr-FR" sz="4000" dirty="0">
                <a:solidFill>
                  <a:srgbClr val="FF0000"/>
                </a:solidFill>
                <a:latin typeface="Arial Rounded MT Bold" panose="020F0704030504030204" pitchFamily="34" charset="0"/>
              </a:rPr>
              <a:t>peuple acquis</a:t>
            </a:r>
            <a:r>
              <a:rPr lang="fr-FR" sz="4000" dirty="0">
                <a:solidFill>
                  <a:srgbClr val="460000"/>
                </a:solidFill>
                <a:latin typeface="Arial Rounded MT Bold" panose="020F0704030504030204" pitchFamily="34" charset="0"/>
              </a:rPr>
              <a:t>, afin que vous annonciez les vertus de celui qui vous a appelés des ténèbres à son admirable lumière,</a:t>
            </a:r>
            <a:endParaRPr lang="en-US" sz="4000" dirty="0">
              <a:solidFill>
                <a:srgbClr val="46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442658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90635-31D8-89CF-4882-07CFE43DBD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38CB03-8B3B-E7E2-ED3F-1F7A513AE8D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FF0000"/>
                </a:solidFill>
              </a:rPr>
              <a:t>CTRC THÈME 2026 </a:t>
            </a:r>
            <a:endParaRPr lang="en-US" sz="4400" dirty="0">
              <a:solidFill>
                <a:srgbClr val="FF0000"/>
              </a:solidFill>
            </a:endParaRPr>
          </a:p>
          <a:p>
            <a:pPr algn="just"/>
            <a:r>
              <a:rPr lang="fr-FR" sz="4400" b="1" dirty="0"/>
              <a:t>Oh ! si mon peuple m’écoutait, s’il marchait dans mes voies, leur bonheur durerait toujours</a:t>
            </a:r>
          </a:p>
          <a:p>
            <a:pPr algn="ctr"/>
            <a:endParaRPr lang="fr-FR" b="1" dirty="0"/>
          </a:p>
          <a:p>
            <a:pPr algn="ctr"/>
            <a:r>
              <a:rPr lang="fr-FR" sz="4400" b="1" dirty="0">
                <a:solidFill>
                  <a:srgbClr val="FF0000"/>
                </a:solidFill>
              </a:rPr>
              <a:t>La Corrélation Entre L’obéissance et la Bénédiction de Dieu</a:t>
            </a:r>
            <a:endParaRPr lang="en-US" sz="4400" dirty="0">
              <a:solidFill>
                <a:srgbClr val="FF0000"/>
              </a:solidFill>
            </a:endParaRPr>
          </a:p>
          <a:p>
            <a:pPr marL="0" indent="0" algn="just">
              <a:buNone/>
            </a:pPr>
            <a:endParaRPr lang="fr-FR" sz="4400" b="1" dirty="0"/>
          </a:p>
          <a:p>
            <a:pPr algn="just"/>
            <a:endParaRPr lang="fr-FR" sz="4400" b="1" dirty="0"/>
          </a:p>
          <a:p>
            <a:pPr algn="just"/>
            <a:endParaRPr lang="en-US" sz="4400" dirty="0"/>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45163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817FF-819B-6761-FFEE-65FD7CFFB0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1666B0-9D88-A1B4-864C-949C4B769F90}"/>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L’intention initiale de Dieu pour le peuple d’Israel.</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Les conditions de l’alliance de Dieu avec les Israelites.</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Les bénédictions et les malédictions</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Les bénéfices de l’obéissance à Dieu </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La fidélité de Dieu promise</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261059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72C88-C09C-A546-3B25-5BF0F11964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9EB6C-3A86-2FF1-8D95-5A02710DDC8D}"/>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FF0000"/>
                </a:solidFill>
                <a:latin typeface="Arial Rounded MT Bold" panose="020F0704030504030204" pitchFamily="34" charset="0"/>
              </a:rPr>
              <a:t>La sévérité de Dieu promise</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Bénéfices terrestres à l’obéissance de Dieu</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Bénéfices célestes et éternels attachés à l’obéissance de la parole de Dieu.</a:t>
            </a:r>
            <a:endParaRPr lang="en-US" sz="4000" dirty="0">
              <a:solidFill>
                <a:srgbClr val="FF0000"/>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Exemple de l’état actuel du peuple d’Israel faute de leur désobéissance.</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7444845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811D-1266-835F-9B13-334BAE6FF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FF11F7-BB43-2C90-6896-BE4A8FD4019B}"/>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solidFill>
                  <a:srgbClr val="0033CC"/>
                </a:solidFill>
                <a:latin typeface="Arial Rounded MT Bold" panose="020F0704030504030204" pitchFamily="34" charset="0"/>
              </a:rPr>
              <a:t>L’ASPECT DE LA NOUVELLE ALLIANCE</a:t>
            </a:r>
          </a:p>
          <a:p>
            <a:pPr algn="just"/>
            <a:r>
              <a:rPr lang="fr-FR" sz="4000" dirty="0">
                <a:solidFill>
                  <a:srgbClr val="FF0000"/>
                </a:solidFill>
                <a:latin typeface="Arial Rounded MT Bold" panose="020F0704030504030204" pitchFamily="34" charset="0"/>
              </a:rPr>
              <a:t>Tite 2:11-14</a:t>
            </a:r>
          </a:p>
          <a:p>
            <a:pPr algn="just"/>
            <a:r>
              <a:rPr lang="fr-FR" sz="4000" dirty="0">
                <a:solidFill>
                  <a:srgbClr val="0033CC"/>
                </a:solidFill>
                <a:latin typeface="Arial Rounded MT Bold" panose="020F0704030504030204" pitchFamily="34" charset="0"/>
              </a:rPr>
              <a:t>11 ¶ Car la grâce de Dieu, source de salut pour tous les hommes, a été manifestée.</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12 Elle nous enseigne à renoncer à l'impiété et aux convoitises mondaines, et à vivre dans le siècle présent selon la sagesse, la justice et la piété,</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01646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FE39C-3880-3E75-FBA6-45283D86CC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6CCC3-7986-5F59-87B1-3F32E96940D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13 en attendant la bienheureuse espérance, et la manifestation de la gloire du grand Dieu et de notre Sauveur Jésus-Christ,</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14 qui s'est donné lui-même pour nous, afin de nous racheter de toute iniquité, et de </a:t>
            </a:r>
            <a:r>
              <a:rPr lang="fr-FR" sz="4000" b="1" u="sng" dirty="0">
                <a:solidFill>
                  <a:srgbClr val="0033CC"/>
                </a:solidFill>
                <a:latin typeface="Arial Rounded MT Bold" panose="020F0704030504030204" pitchFamily="34" charset="0"/>
              </a:rPr>
              <a:t>se faire </a:t>
            </a:r>
            <a:r>
              <a:rPr lang="fr-FR" sz="4000" dirty="0">
                <a:solidFill>
                  <a:srgbClr val="FF0000"/>
                </a:solidFill>
                <a:latin typeface="Arial Rounded MT Bold" panose="020F0704030504030204" pitchFamily="34" charset="0"/>
              </a:rPr>
              <a:t>un </a:t>
            </a:r>
            <a:r>
              <a:rPr lang="fr-FR" sz="4000" u="sng" dirty="0">
                <a:solidFill>
                  <a:srgbClr val="0033CC"/>
                </a:solidFill>
                <a:latin typeface="Arial Rounded MT Bold" panose="020F0704030504030204" pitchFamily="34" charset="0"/>
              </a:rPr>
              <a:t>peuple</a:t>
            </a:r>
            <a:r>
              <a:rPr lang="fr-FR" sz="4000" dirty="0">
                <a:solidFill>
                  <a:srgbClr val="FF0000"/>
                </a:solidFill>
                <a:latin typeface="Arial Rounded MT Bold" panose="020F0704030504030204" pitchFamily="34" charset="0"/>
              </a:rPr>
              <a:t> </a:t>
            </a:r>
            <a:r>
              <a:rPr lang="fr-FR" sz="4000" u="sng" dirty="0">
                <a:solidFill>
                  <a:srgbClr val="0033CC"/>
                </a:solidFill>
                <a:latin typeface="Arial Rounded MT Bold" panose="020F0704030504030204" pitchFamily="34" charset="0"/>
              </a:rPr>
              <a:t>qui lui appartienne</a:t>
            </a:r>
            <a:r>
              <a:rPr lang="fr-FR" sz="4000" dirty="0">
                <a:solidFill>
                  <a:srgbClr val="FF0000"/>
                </a:solidFill>
                <a:latin typeface="Arial Rounded MT Bold" panose="020F0704030504030204" pitchFamily="34" charset="0"/>
              </a:rPr>
              <a:t>, purifié par lui et zélé pour les bonnes œuvres.</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933985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2EC5-B438-3CE8-8A25-5BA5A8E2C7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7FA99C-0CF8-B14E-BAC5-BBBCE2D8A41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r>
              <a:rPr lang="fr-FR" sz="2000" b="1" dirty="0"/>
              <a:t>Source: Google</a:t>
            </a:r>
            <a:endParaRPr lang="en-US" sz="2000" dirty="0"/>
          </a:p>
          <a:p>
            <a:pPr algn="just"/>
            <a:r>
              <a:rPr lang="fr-FR" sz="3600" b="1" dirty="0"/>
              <a:t>Les principes fondamentaux des alliances</a:t>
            </a:r>
            <a:endParaRPr lang="en-US" sz="3600" dirty="0"/>
          </a:p>
          <a:p>
            <a:pPr lvl="0" algn="just"/>
            <a:r>
              <a:rPr lang="fr-FR" sz="3600" b="1" dirty="0"/>
              <a:t>L'initiative divine :</a:t>
            </a:r>
            <a:r>
              <a:rPr lang="fr-FR" sz="3600" dirty="0"/>
              <a:t> C'est toujours Dieu qui prend l'initiative de proposer et d'établir l'alliance pour restaurer une relation avec l'humanité. </a:t>
            </a:r>
            <a:endParaRPr lang="en-US" sz="3600" dirty="0"/>
          </a:p>
          <a:p>
            <a:pPr lvl="0" algn="just"/>
            <a:r>
              <a:rPr lang="fr-FR" sz="3600" b="1" dirty="0"/>
              <a:t>La structure de base :</a:t>
            </a:r>
            <a:r>
              <a:rPr lang="fr-FR" sz="3600" dirty="0"/>
              <a:t> Une alliance biblique comprend généralement des promesses divines, des obligations ou conditions, un sacrifice ou serment, et un signe extérieur (comme l'arc-en-ciel ou la circoncision).</a:t>
            </a:r>
            <a:endParaRPr lang="en-US" sz="3600" dirty="0"/>
          </a:p>
        </p:txBody>
      </p:sp>
    </p:spTree>
    <p:extLst>
      <p:ext uri="{BB962C8B-B14F-4D97-AF65-F5344CB8AC3E}">
        <p14:creationId xmlns:p14="http://schemas.microsoft.com/office/powerpoint/2010/main" val="34751043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0E4F-F37F-A2EA-673B-11B6E6D4A9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C9EB28-9E57-ADE1-FEC5-04A12BCAF23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r>
              <a:rPr lang="en-US" b="1" dirty="0" err="1"/>
              <a:t>Conditionnelle</a:t>
            </a:r>
            <a:r>
              <a:rPr lang="en-US" b="1" dirty="0"/>
              <a:t> </a:t>
            </a:r>
            <a:r>
              <a:rPr lang="en-US" b="1" dirty="0" err="1"/>
              <a:t>ou</a:t>
            </a:r>
            <a:r>
              <a:rPr lang="en-US" b="1" dirty="0"/>
              <a:t> </a:t>
            </a:r>
            <a:r>
              <a:rPr lang="en-US" b="1" dirty="0" err="1"/>
              <a:t>inconditionnelle</a:t>
            </a:r>
            <a:r>
              <a:rPr lang="en-US" b="1" dirty="0"/>
              <a:t> :</a:t>
            </a:r>
            <a:endParaRPr lang="en-US" sz="2800" dirty="0"/>
          </a:p>
          <a:p>
            <a:pPr lvl="1" algn="just"/>
            <a:r>
              <a:rPr lang="fr-FR" sz="3800" dirty="0"/>
              <a:t>Certaines alliances sont </a:t>
            </a:r>
            <a:r>
              <a:rPr lang="fr-FR" sz="3800" i="1" dirty="0">
                <a:solidFill>
                  <a:srgbClr val="0033CC"/>
                </a:solidFill>
              </a:rPr>
              <a:t>inconditionnelles</a:t>
            </a:r>
            <a:r>
              <a:rPr lang="fr-FR" sz="3800" dirty="0"/>
              <a:t> : Dieu s'engage à tenir sa promesse par lui-même, indépendamment des défaillances humaines (</a:t>
            </a:r>
            <a:r>
              <a:rPr lang="fr-FR" sz="3800" dirty="0">
                <a:solidFill>
                  <a:srgbClr val="0033CC"/>
                </a:solidFill>
              </a:rPr>
              <a:t>par exemple, avec Noé</a:t>
            </a:r>
            <a:r>
              <a:rPr lang="fr-FR" sz="3800" dirty="0"/>
              <a:t>).</a:t>
            </a:r>
            <a:endParaRPr lang="en-US" sz="3800" dirty="0"/>
          </a:p>
          <a:p>
            <a:pPr lvl="1" algn="just"/>
            <a:r>
              <a:rPr lang="fr-FR" sz="3800" dirty="0"/>
              <a:t>D'autres sont </a:t>
            </a:r>
            <a:r>
              <a:rPr lang="fr-FR" sz="3800" i="1" dirty="0"/>
              <a:t>conditionnelles</a:t>
            </a:r>
            <a:r>
              <a:rPr lang="fr-FR" sz="3800" dirty="0"/>
              <a:t> : les bénédictions dépendent de l'obéissance du peuple aux commandements (</a:t>
            </a:r>
            <a:r>
              <a:rPr lang="fr-FR" sz="3800" dirty="0">
                <a:solidFill>
                  <a:srgbClr val="0033CC"/>
                </a:solidFill>
              </a:rPr>
              <a:t>par exemple, l'Alliance mosaïque au Sinaï)</a:t>
            </a:r>
            <a:r>
              <a:rPr lang="fr-FR" sz="3800" dirty="0"/>
              <a:t>.</a:t>
            </a:r>
            <a:endParaRPr lang="en-US" sz="3800" dirty="0"/>
          </a:p>
        </p:txBody>
      </p:sp>
    </p:spTree>
    <p:extLst>
      <p:ext uri="{BB962C8B-B14F-4D97-AF65-F5344CB8AC3E}">
        <p14:creationId xmlns:p14="http://schemas.microsoft.com/office/powerpoint/2010/main" val="31366958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3B90A-66C3-C9D3-B141-D4AD55EB41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1B081-3414-1AC4-A8E6-7A7710E9A02E}"/>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u="sng" dirty="0">
                <a:latin typeface="Arial Rounded MT Bold" panose="020F0704030504030204" pitchFamily="34" charset="0"/>
                <a:hlinkClick r:id="rId2"/>
              </a:rPr>
              <a:t>https://bibleproject.com/fr/articles/les-cinq-alliances-cles-que-dieu-conclut-avec-les-humains-dans-la-bible/</a:t>
            </a:r>
            <a:r>
              <a:rPr lang="fr-FR" dirty="0">
                <a:latin typeface="Arial Rounded MT Bold" panose="020F0704030504030204" pitchFamily="34" charset="0"/>
              </a:rPr>
              <a:t> </a:t>
            </a:r>
            <a:endParaRPr lang="en-US" dirty="0">
              <a:latin typeface="Arial Rounded MT Bold" panose="020F0704030504030204" pitchFamily="34" charset="0"/>
            </a:endParaRPr>
          </a:p>
          <a:p>
            <a:pPr algn="just"/>
            <a:r>
              <a:rPr lang="fr-FR" sz="3600" b="1" dirty="0">
                <a:latin typeface="Arial Rounded MT Bold" panose="020F0704030504030204" pitchFamily="34" charset="0"/>
              </a:rPr>
              <a:t>Un guide rapide des cinq alliances clés</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Il n'y a pas de consensus sur le nombre exact d'alliances entre Dieu et l'humanité. Cependant, il y a cinq alliances fondamentales que Dieu conclut avec </a:t>
            </a:r>
            <a:r>
              <a:rPr lang="fr-FR" sz="3600" dirty="0">
                <a:solidFill>
                  <a:srgbClr val="FF0000"/>
                </a:solidFill>
                <a:latin typeface="Arial Rounded MT Bold" panose="020F0704030504030204" pitchFamily="34" charset="0"/>
              </a:rPr>
              <a:t>Noé, Abraham, Moïse et David</a:t>
            </a:r>
            <a:r>
              <a:rPr lang="fr-FR" sz="3600" dirty="0">
                <a:solidFill>
                  <a:srgbClr val="0033CC"/>
                </a:solidFill>
                <a:latin typeface="Arial Rounded MT Bold" panose="020F0704030504030204" pitchFamily="34" charset="0"/>
              </a:rPr>
              <a:t>, avant d'établir la nouvelle alliance par Jésus.</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181681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D8AE-A5B4-CB99-2E99-A17D06322E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5E1421-DDC3-9E56-6F6D-B3AAF8D91DF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b="1" dirty="0">
                <a:solidFill>
                  <a:srgbClr val="FF0000"/>
                </a:solidFill>
                <a:latin typeface="Arial Rounded MT Bold" panose="020F0704030504030204" pitchFamily="34" charset="0"/>
              </a:rPr>
              <a:t>La nouvelle alliance</a:t>
            </a:r>
            <a:endParaRPr lang="en-US"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Dieu a préservé le monde par Noé, a amorcé la rédemption par Abraham, a établi la nation d'Israël par Moïse, a promis un berger-roi éternel par David, puis a accompli toutes ses alliances par Jésus. </a:t>
            </a:r>
            <a:endParaRPr lang="en-US" sz="3600" dirty="0">
              <a:latin typeface="Arial Rounded MT Bold" panose="020F0704030504030204" pitchFamily="34" charset="0"/>
            </a:endParaRPr>
          </a:p>
          <a:p>
            <a:pPr algn="just"/>
            <a:r>
              <a:rPr lang="fr-FR" sz="3600" b="1" dirty="0">
                <a:solidFill>
                  <a:srgbClr val="FF0000"/>
                </a:solidFill>
                <a:latin typeface="Arial Rounded MT Bold" panose="020F0704030504030204" pitchFamily="34" charset="0"/>
              </a:rPr>
              <a:t>Jésus est l'apogée de l'alliance.</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Jésus a parfaitement réussi chaque fois que l'humanité a échoué. Il est le garant et le médiateur de la nouvelle et meilleure alliance (</a:t>
            </a:r>
            <a:r>
              <a:rPr lang="fr-FR" sz="3600" dirty="0" err="1">
                <a:latin typeface="Arial Rounded MT Bold" panose="020F0704030504030204" pitchFamily="34" charset="0"/>
              </a:rPr>
              <a:t>Héb</a:t>
            </a:r>
            <a:r>
              <a:rPr lang="fr-FR" sz="3600" dirty="0">
                <a:latin typeface="Arial Rounded MT Bold" panose="020F0704030504030204" pitchFamily="34" charset="0"/>
              </a:rPr>
              <a:t>. 7:22 ; </a:t>
            </a:r>
            <a:r>
              <a:rPr lang="fr-FR" sz="3600" dirty="0" err="1">
                <a:latin typeface="Arial Rounded MT Bold" panose="020F0704030504030204" pitchFamily="34" charset="0"/>
              </a:rPr>
              <a:t>Héb</a:t>
            </a:r>
            <a:r>
              <a:rPr lang="fr-FR" sz="3600" dirty="0">
                <a:latin typeface="Arial Rounded MT Bold" panose="020F0704030504030204" pitchFamily="34" charset="0"/>
              </a:rPr>
              <a:t>. 9:15). </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776018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E51EA-D311-50A1-09A9-EB180432BD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0C6F0E-AFF3-93C2-7CBF-0879A2A54A3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Aujourd'hui, les personnes issues de toutes les nations, tribus et langues qui font confiance à Jésus peuvent faire partie de la famille d'alliance de Dieu.</a:t>
            </a:r>
            <a:endParaRPr lang="en-US" sz="4400" dirty="0">
              <a:latin typeface="Arial Rounded MT Bold" panose="020F0704030504030204" pitchFamily="34" charset="0"/>
            </a:endParaRPr>
          </a:p>
          <a:p>
            <a:pPr algn="just"/>
            <a:r>
              <a:rPr lang="fr-FR" sz="1800" dirty="0">
                <a:solidFill>
                  <a:srgbClr val="0033CC"/>
                </a:solidFill>
                <a:latin typeface="Arial Rounded MT Bold" panose="020F0704030504030204" pitchFamily="34" charset="0"/>
              </a:rPr>
              <a:t>https://bibleproject.com/fr/articles/les-cinq-alliances-cles-que-dieu-conclut-avec-les-humains-dans-la-bible/</a:t>
            </a:r>
            <a:endParaRPr lang="en-US" sz="18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692762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E6F37-BD69-ADC3-AE81-330F227C5D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C40F5D-8AF0-1C42-334A-8CBBCF02EBBE}"/>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fr-FR" b="1" dirty="0">
                <a:solidFill>
                  <a:srgbClr val="0033CC"/>
                </a:solidFill>
                <a:latin typeface="Arial Rounded MT Bold" panose="020F0704030504030204" pitchFamily="34" charset="0"/>
              </a:rPr>
              <a:t>LES BÉNÉDICTIONS QUI ÉTAIENT LIÉES A L’OBSERVATION DE LA LOI MOSAÏQUE</a:t>
            </a:r>
          </a:p>
          <a:p>
            <a:pPr algn="just"/>
            <a:r>
              <a:rPr lang="fr-FR" sz="4000" dirty="0">
                <a:latin typeface="Arial Rounded MT Bold" panose="020F0704030504030204" pitchFamily="34" charset="0"/>
              </a:rPr>
              <a:t>Quoique nous faisons parties de la nouvelle alliance, les principes divines transcendent les deux alliances.</a:t>
            </a:r>
          </a:p>
          <a:p>
            <a:pPr algn="just"/>
            <a:r>
              <a:rPr lang="fr-FR" sz="4000" dirty="0">
                <a:solidFill>
                  <a:srgbClr val="0033CC"/>
                </a:solidFill>
                <a:latin typeface="Arial Rounded MT Bold" panose="020F0704030504030204" pitchFamily="34" charset="0"/>
              </a:rPr>
              <a:t>L’obéissance à Dieu conduit toujours au bonheur et la désobéissance au malheur.</a:t>
            </a:r>
          </a:p>
        </p:txBody>
      </p:sp>
    </p:spTree>
    <p:extLst>
      <p:ext uri="{BB962C8B-B14F-4D97-AF65-F5344CB8AC3E}">
        <p14:creationId xmlns:p14="http://schemas.microsoft.com/office/powerpoint/2010/main" val="890088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E676B-65A0-64A9-2F0C-E636AEB928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BA185E-23BE-E55D-2F25-8BE790721DC4}"/>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Les bénédictions matérielles peuvent s’exhiber différemment dans notre vie comme pour le peuple Juif, un fait est certain,  ceux qui suivent les préceptes de Dieu et les mettent en pratique, sont toujours heureux même au moment de la disette.</a:t>
            </a:r>
          </a:p>
        </p:txBody>
      </p:sp>
    </p:spTree>
    <p:extLst>
      <p:ext uri="{BB962C8B-B14F-4D97-AF65-F5344CB8AC3E}">
        <p14:creationId xmlns:p14="http://schemas.microsoft.com/office/powerpoint/2010/main" val="5973762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DFEC-E51F-A7C0-ACF3-5B6B3B1D52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B5B202-EE76-4E38-7DFB-E7013F81760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612094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0776F-D46C-619F-2F74-2C91DBDAF9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3C01C-0C5F-868A-5323-993BE909D488}"/>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noProof="0" dirty="0">
                <a:solidFill>
                  <a:schemeClr val="tx1"/>
                </a:solidFill>
                <a:latin typeface="Copperplate Gothic Bold" panose="020E0705020206020404" pitchFamily="34" charset="0"/>
              </a:rPr>
              <a:t>Quant aux bénédictions terrestres dans la Nouvelle Alliance</a:t>
            </a:r>
            <a:r>
              <a:rPr lang="fr-FR" sz="3600" noProof="0" dirty="0">
                <a:solidFill>
                  <a:schemeClr val="tx1"/>
                </a:solidFill>
                <a:latin typeface="Arial Rounded MT Bold" panose="020F0704030504030204" pitchFamily="34" charset="0"/>
              </a:rPr>
              <a:t>:</a:t>
            </a:r>
          </a:p>
          <a:p>
            <a:pPr algn="just"/>
            <a:r>
              <a:rPr lang="fr-FR" sz="3600" noProof="0" dirty="0">
                <a:solidFill>
                  <a:srgbClr val="0033CC"/>
                </a:solidFill>
                <a:latin typeface="Arial Rounded MT Bold" panose="020F0704030504030204" pitchFamily="34" charset="0"/>
              </a:rPr>
              <a:t>Matthieu 6:33 </a:t>
            </a:r>
            <a:r>
              <a:rPr lang="fr-FR" sz="3600" noProof="0" dirty="0">
                <a:solidFill>
                  <a:srgbClr val="FF0000"/>
                </a:solidFill>
                <a:latin typeface="Arial Rounded MT Bold" panose="020F0704030504030204" pitchFamily="34" charset="0"/>
              </a:rPr>
              <a:t>Cherchez premièrement le royaume et la justice de Dieu; et toutes ces choses vous seront données par-dessus.</a:t>
            </a:r>
          </a:p>
          <a:p>
            <a:pPr algn="just"/>
            <a:r>
              <a:rPr lang="fr-FR" sz="3600" noProof="0" dirty="0">
                <a:solidFill>
                  <a:srgbClr val="0033CC"/>
                </a:solidFill>
                <a:latin typeface="Arial Rounded MT Bold" panose="020F0704030504030204" pitchFamily="34" charset="0"/>
              </a:rPr>
              <a:t>2Corinthiens 9:10 </a:t>
            </a:r>
            <a:r>
              <a:rPr lang="fr-FR" sz="3600" noProof="0" dirty="0">
                <a:solidFill>
                  <a:srgbClr val="FF0000"/>
                </a:solidFill>
                <a:latin typeface="Arial Rounded MT Bold" panose="020F0704030504030204" pitchFamily="34" charset="0"/>
              </a:rPr>
              <a:t>Celui qui Fournit de la semence au semeur, Et du pain pour sa nourriture, vous fournira et vous multipliera la semence, et il augmentera les fruits de votre justice.</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6671933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3B00-C095-0A90-1BE3-442CC25E3A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9F8C86-0C6F-1D84-7DD1-0640398F131B}"/>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noProof="0" dirty="0">
                <a:solidFill>
                  <a:srgbClr val="0033CC"/>
                </a:solidFill>
                <a:latin typeface="Arial Rounded MT Bold" panose="020F0704030504030204" pitchFamily="34" charset="0"/>
              </a:rPr>
              <a:t>Philippiens 4:6 </a:t>
            </a:r>
            <a:r>
              <a:rPr lang="fr-FR" sz="3600" noProof="0" dirty="0">
                <a:solidFill>
                  <a:srgbClr val="FF0000"/>
                </a:solidFill>
                <a:latin typeface="Arial Rounded MT Bold" panose="020F0704030504030204" pitchFamily="34" charset="0"/>
              </a:rPr>
              <a:t>Ne vous inquiétez de rien; mais en toute chose faites connaître vos besoins à Dieu par des prières et des supplications, avec des actions de grâces.</a:t>
            </a:r>
          </a:p>
          <a:p>
            <a:pPr algn="just"/>
            <a:r>
              <a:rPr lang="fr-FR" sz="3600" noProof="0" dirty="0">
                <a:solidFill>
                  <a:srgbClr val="0033CC"/>
                </a:solidFill>
                <a:latin typeface="Arial Rounded MT Bold" panose="020F0704030504030204" pitchFamily="34" charset="0"/>
              </a:rPr>
              <a:t>Matthieu 19:29 </a:t>
            </a:r>
            <a:r>
              <a:rPr lang="fr-FR" sz="3600" noProof="0" dirty="0">
                <a:solidFill>
                  <a:srgbClr val="FF0000"/>
                </a:solidFill>
                <a:latin typeface="Arial Rounded MT Bold" panose="020F0704030504030204" pitchFamily="34" charset="0"/>
              </a:rPr>
              <a:t>Et quiconque aura quitté, à cause de mon nom, ses frères, ou ses </a:t>
            </a:r>
            <a:r>
              <a:rPr lang="fr-FR" sz="3600" noProof="0" dirty="0" err="1">
                <a:solidFill>
                  <a:srgbClr val="FF0000"/>
                </a:solidFill>
                <a:latin typeface="Arial Rounded MT Bold" panose="020F0704030504030204" pitchFamily="34" charset="0"/>
              </a:rPr>
              <a:t>soeurs</a:t>
            </a:r>
            <a:r>
              <a:rPr lang="fr-FR" sz="3600" noProof="0" dirty="0">
                <a:solidFill>
                  <a:srgbClr val="FF0000"/>
                </a:solidFill>
                <a:latin typeface="Arial Rounded MT Bold" panose="020F0704030504030204" pitchFamily="34" charset="0"/>
              </a:rPr>
              <a:t>, ou son père, ou sa mère, ou sa femme, ou ses enfants, ou ses terres, ou ses maisons, recevra le centuple, et héritera la vie éternelle.</a:t>
            </a:r>
          </a:p>
          <a:p>
            <a:pPr algn="just"/>
            <a:endParaRPr lang="fr-FR" noProof="0" dirty="0">
              <a:solidFill>
                <a:srgbClr val="FF0000"/>
              </a:solidFill>
              <a:latin typeface="Arial Rounded MT Bold" panose="020F0704030504030204" pitchFamily="34" charset="0"/>
            </a:endParaRPr>
          </a:p>
          <a:p>
            <a:pPr algn="just"/>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179856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05465-C9E8-EA36-7536-73BA77EE2A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3A660E-23FB-53A1-7CAD-4D41EA5D6081}"/>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3600" dirty="0">
                <a:solidFill>
                  <a:srgbClr val="0033CC"/>
                </a:solidFill>
                <a:latin typeface="Copperplate Gothic Bold" panose="020E0705020206020404" pitchFamily="34" charset="0"/>
              </a:rPr>
              <a:t>Les bénédictions de l’Ancienne Alliance</a:t>
            </a:r>
          </a:p>
          <a:p>
            <a:pPr algn="just"/>
            <a:r>
              <a:rPr lang="fr-FR" sz="3600" dirty="0">
                <a:solidFill>
                  <a:srgbClr val="C00000"/>
                </a:solidFill>
                <a:latin typeface="Arial Rounded MT Bold" panose="020F0704030504030204" pitchFamily="34" charset="0"/>
              </a:rPr>
              <a:t>De 28:1-14 </a:t>
            </a:r>
            <a:r>
              <a:rPr lang="fr-FR" sz="3600" dirty="0">
                <a:latin typeface="Arial Rounded MT Bold" panose="020F0704030504030204" pitchFamily="34" charset="0"/>
              </a:rPr>
              <a:t>¶ Si tu obéis à la voix de l'Éternel, ton Dieu, en observant et en mettant en pratique tous ses commandements que je te prescris aujourd'hui, l'Éternel, ton Dieu, te donnera la </a:t>
            </a:r>
            <a:r>
              <a:rPr lang="fr-FR" sz="3600" dirty="0">
                <a:solidFill>
                  <a:srgbClr val="C00000"/>
                </a:solidFill>
                <a:latin typeface="Arial Rounded MT Bold" panose="020F0704030504030204" pitchFamily="34" charset="0"/>
              </a:rPr>
              <a:t>supériorité</a:t>
            </a:r>
            <a:r>
              <a:rPr lang="fr-FR" sz="3600" dirty="0">
                <a:latin typeface="Arial Rounded MT Bold" panose="020F0704030504030204" pitchFamily="34" charset="0"/>
              </a:rPr>
              <a:t> sur toutes les nations de la terre.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 Voici toutes les bénédictions qui se répandront sur toi et qui seront ton partage, lorsque tu obéiras à la voix de l'Éternel, ton Dieu:</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42372697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87EA5-0E5B-67A3-158F-D9C4151C09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447BD7-8D1D-F327-D1AA-EC4E9DF6A99D}"/>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3 Tu seras béni dans la ville, et tu seras béni dans les champs.</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 4 Le fruit de tes entrailles, le fruit de ton sol, le fruit de tes troupeaux, les portées de ton gros et de ton menu bétail, toutes ces choses seront bénies.</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 5 Ta corbeille et ta huche seront bénies.</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2459839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A2B75-D034-892A-3E8D-0E558AC915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F7BFD1-2A75-CD72-E495-1380848A657A}"/>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fr-FR" sz="3600" dirty="0">
                <a:latin typeface="Arial Rounded MT Bold" panose="020F0704030504030204" pitchFamily="34" charset="0"/>
              </a:rPr>
              <a:t>6 Tu seras béni à ton arrivée, et tu seras béni à ton départ.</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7 L'Éternel te donnera la victoire sur tes ennemis qui s'élèveront contre toi; ils sortiront contre toi par un seul chemin, et ils s'enfuiront devant toi par sept chemins.</a:t>
            </a:r>
          </a:p>
          <a:p>
            <a:pPr algn="just"/>
            <a:r>
              <a:rPr lang="fr-FR" sz="3600" dirty="0">
                <a:latin typeface="Arial Rounded MT Bold" panose="020F0704030504030204" pitchFamily="34" charset="0"/>
              </a:rPr>
              <a:t> 8 L'Éternel ordonnera à la bénédiction d'être avec toi dans tes greniers et dans toutes tes entreprises. Il te bénira dans le pays que l'Éternel, ton Dieu, te donne.</a:t>
            </a:r>
          </a:p>
        </p:txBody>
      </p:sp>
    </p:spTree>
    <p:extLst>
      <p:ext uri="{BB962C8B-B14F-4D97-AF65-F5344CB8AC3E}">
        <p14:creationId xmlns:p14="http://schemas.microsoft.com/office/powerpoint/2010/main" val="9027589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043AD-03DB-9CC6-B707-F66D6F3870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4AE6E1-EF36-9DC6-41E4-64141A99061C}"/>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9 Tu seras pour l'Éternel un </a:t>
            </a:r>
            <a:r>
              <a:rPr lang="fr-FR" sz="4400" dirty="0">
                <a:solidFill>
                  <a:srgbClr val="C00000"/>
                </a:solidFill>
                <a:latin typeface="Arial Rounded MT Bold" panose="020F0704030504030204" pitchFamily="34" charset="0"/>
              </a:rPr>
              <a:t>peuple saint</a:t>
            </a:r>
            <a:r>
              <a:rPr lang="fr-FR" sz="4400" dirty="0">
                <a:latin typeface="Arial Rounded MT Bold" panose="020F0704030504030204" pitchFamily="34" charset="0"/>
              </a:rPr>
              <a:t>, comme il te l'a juré, lorsque tu observeras les commandements de l'Éternel, ton Dieu, et que tu marcheras dans ses voies.</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 10 Tous les peuples verront que tu es appelé du nom de l'Éternel, et ils te craindront.</a:t>
            </a:r>
            <a:endParaRPr lang="en-US" sz="44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6452750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70E0D-BEEF-8A37-6ED4-65FA5787A7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60B9D2-CC86-6889-342B-7A75491129BE}"/>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000" dirty="0">
                <a:latin typeface="Arial Rounded MT Bold" panose="020F0704030504030204" pitchFamily="34" charset="0"/>
              </a:rPr>
              <a:t>11 L'Éternel te comblera de biens, en multipliant le fruit de tes entrailles, le fruit de tes troupeaux et le fruit de ton sol, dans le pays que l'Éternel a juré à tes pères de te donner.</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 12 L'Éternel t'ouvrira son bon trésor, le ciel, pour envoyer à ton pays la pluie en son temps et pour bénir tout le travail de tes mains; tu prêteras à beaucoup de nations, et tu n'emprunteras point.</a:t>
            </a:r>
            <a:endParaRPr lang="en-US" sz="4000" dirty="0">
              <a:solidFill>
                <a:srgbClr val="C00000"/>
              </a:solidFill>
              <a:latin typeface="Arial Rounded MT Bold" panose="020F0704030504030204" pitchFamily="34" charset="0"/>
            </a:endParaRPr>
          </a:p>
          <a:p>
            <a:pPr marL="0" indent="0" algn="just">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7574291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5FA51-257A-D433-72FC-16EDC32173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D041A0-3C60-0B37-B699-1041BBF06A13}"/>
              </a:ext>
            </a:extLst>
          </p:cNvPr>
          <p:cNvSpPr>
            <a:spLocks noGrp="1"/>
          </p:cNvSpPr>
          <p:nvPr>
            <p:ph idx="1"/>
          </p:nvPr>
        </p:nvSpPr>
        <p:spPr>
          <a:xfrm>
            <a:off x="0" y="-4064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13 L'Éternel fera de toi la tête et non la queue, tu seras toujours en haut et tu ne seras jamais en bas, lorsque tu obéiras aux commandements de l'Éternel, ton Dieu, que je te prescris aujourd'hui, lorsque tu les observeras et les mettras en pratique,</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 14 et que tu ne te détourneras ni à droite ni à gauche de tous les commandements que je vous donne aujourd'hui, pour aller après d'autres dieux et pour les servir.</a:t>
            </a:r>
            <a:endParaRPr lang="en-US" sz="36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5919867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5AF77-376B-7B83-334C-B90CD8C96F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AFFF8B-3FB8-5735-53BC-39499B30C4F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b="1" dirty="0">
                <a:solidFill>
                  <a:srgbClr val="99FF33"/>
                </a:solidFill>
                <a:latin typeface="Copperplate Gothic Bold" panose="020E0705020206020404" pitchFamily="34" charset="0"/>
              </a:rPr>
              <a:t>Bénédictions de fertilité</a:t>
            </a:r>
          </a:p>
          <a:p>
            <a:pPr algn="just"/>
            <a:r>
              <a:rPr lang="fr-FR" b="1" dirty="0">
                <a:solidFill>
                  <a:srgbClr val="FFFF00"/>
                </a:solidFill>
                <a:latin typeface="Arial Rounded MT Bold" panose="020F0704030504030204" pitchFamily="34" charset="0"/>
              </a:rPr>
              <a:t>Esaïe 48:17-19</a:t>
            </a:r>
            <a:r>
              <a:rPr lang="fr-FR" dirty="0">
                <a:solidFill>
                  <a:srgbClr val="FFFF00"/>
                </a:solidFill>
                <a:latin typeface="Arial Rounded MT Bold" panose="020F0704030504030204" pitchFamily="34" charset="0"/>
              </a:rPr>
              <a:t> </a:t>
            </a:r>
            <a:r>
              <a:rPr lang="fr-FR" dirty="0">
                <a:solidFill>
                  <a:schemeClr val="bg1"/>
                </a:solidFill>
                <a:latin typeface="Arial Rounded MT Bold" panose="020F0704030504030204" pitchFamily="34" charset="0"/>
              </a:rPr>
              <a:t>Ainsi parle l'Éternel, ton rédempteur, le Saint d'Israël: Moi, l'Éternel, ton Dieu, je t'instruis pour ton bien, Je te conduis dans la voie que tu dois suivre.</a:t>
            </a:r>
            <a:endParaRPr lang="en-US" dirty="0">
              <a:solidFill>
                <a:schemeClr val="bg1"/>
              </a:solidFill>
              <a:latin typeface="Arial Rounded MT Bold" panose="020F0704030504030204" pitchFamily="34" charset="0"/>
            </a:endParaRPr>
          </a:p>
          <a:p>
            <a:pPr algn="just"/>
            <a:r>
              <a:rPr lang="fr-FR" dirty="0">
                <a:solidFill>
                  <a:srgbClr val="FFFF00"/>
                </a:solidFill>
                <a:latin typeface="Arial Rounded MT Bold" panose="020F0704030504030204" pitchFamily="34" charset="0"/>
              </a:rPr>
              <a:t> 18 Oh! si tu étais attentif à mes commandements! Ton bien-être serait comme un fleuve, Et ton bonheur comme les flots de la mer;</a:t>
            </a:r>
            <a:endParaRPr lang="en-US" dirty="0">
              <a:solidFill>
                <a:srgbClr val="FFFF00"/>
              </a:solidFill>
              <a:latin typeface="Arial Rounded MT Bold" panose="020F0704030504030204" pitchFamily="34" charset="0"/>
            </a:endParaRPr>
          </a:p>
          <a:p>
            <a:pPr algn="just"/>
            <a:r>
              <a:rPr lang="fr-FR" dirty="0">
                <a:solidFill>
                  <a:schemeClr val="bg1"/>
                </a:solidFill>
                <a:latin typeface="Arial Rounded MT Bold" panose="020F0704030504030204" pitchFamily="34" charset="0"/>
              </a:rPr>
              <a:t> 19 Ta postérité serait comme le sable, Et les fruits de tes entrailles comme les grains de sable; Ton nom ne serait point effacé, anéanti devant moi.</a:t>
            </a:r>
            <a:endParaRPr lang="en-US" dirty="0">
              <a:solidFill>
                <a:schemeClr val="bg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7443109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401EC-5C1A-39E0-3C07-3171966B14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BE2518-E01B-3692-7A38-7BFE16AFA317}"/>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a:solidFill>
                  <a:srgbClr val="FF0000"/>
                </a:solidFill>
                <a:latin typeface="Copperplate Gothic Bold" panose="020E0705020206020404" pitchFamily="34" charset="0"/>
              </a:rPr>
              <a:t>Bénédictions liées à la santé du corps</a:t>
            </a:r>
          </a:p>
          <a:p>
            <a:pPr algn="just"/>
            <a:r>
              <a:rPr lang="fr-FR" sz="4000" b="1" dirty="0">
                <a:solidFill>
                  <a:srgbClr val="FF0000"/>
                </a:solidFill>
                <a:latin typeface="Arial Rounded MT Bold" panose="020F0704030504030204" pitchFamily="34" charset="0"/>
              </a:rPr>
              <a:t>Exode 15:26</a:t>
            </a:r>
            <a:r>
              <a:rPr lang="fr-FR" sz="4000" dirty="0">
                <a:solidFill>
                  <a:srgbClr val="FF0000"/>
                </a:solidFill>
                <a:latin typeface="Arial Rounded MT Bold" panose="020F0704030504030204" pitchFamily="34" charset="0"/>
              </a:rPr>
              <a:t> </a:t>
            </a:r>
          </a:p>
          <a:p>
            <a:pPr algn="just"/>
            <a:r>
              <a:rPr lang="fr-FR" sz="4000" dirty="0">
                <a:latin typeface="Arial Rounded MT Bold" panose="020F0704030504030204" pitchFamily="34" charset="0"/>
              </a:rPr>
              <a:t>Il dit: Si tu écoutes attentivement la voix de l'Éternel, ton Dieu, si tu fais ce qui est droit à ses yeux, si tu prêtes l'oreille à ses commandements, et si tu observes toutes ses lois, je ne te frapperai d'aucune des maladies dont j'ai frappé les Égyptiens; car je suis l'Éternel, qui te guérit.</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118616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1E028-61DA-3E9E-DBB5-0C9A586A82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06FA09-AC94-6FB6-E5F6-9F0892C33D7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b="1" dirty="0">
                <a:solidFill>
                  <a:srgbClr val="FF0000"/>
                </a:solidFill>
                <a:latin typeface="Arial Rounded MT Bold" panose="020F0704030504030204" pitchFamily="34" charset="0"/>
              </a:rPr>
              <a:t>Conclusion </a:t>
            </a:r>
            <a:endParaRPr lang="fr-FR"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Les bénédictions de Dieu sont étroitement liées à l’obéissance de Dieu et dans le Nouveau Testament comme dans l’Ancien.</a:t>
            </a:r>
          </a:p>
          <a:p>
            <a:pPr algn="just"/>
            <a:r>
              <a:rPr lang="fr-FR" sz="4000" dirty="0" err="1">
                <a:solidFill>
                  <a:srgbClr val="FF0000"/>
                </a:solidFill>
                <a:latin typeface="Arial Rounded MT Bold" panose="020F0704030504030204" pitchFamily="34" charset="0"/>
              </a:rPr>
              <a:t>Heb</a:t>
            </a:r>
            <a:r>
              <a:rPr lang="fr-FR" sz="4000" dirty="0">
                <a:solidFill>
                  <a:srgbClr val="FF0000"/>
                </a:solidFill>
                <a:latin typeface="Arial Rounded MT Bold" panose="020F0704030504030204" pitchFamily="34" charset="0"/>
              </a:rPr>
              <a:t> 3:14 Car nous sommes devenus participants de Christ, pourvu que nous retenions fermement jusqu'à la fin l'assurance que nous avions au commencement,</a:t>
            </a: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55420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9600-8079-E678-982E-6237419E79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35A490-A16D-CCE7-9149-A749C51C7E9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1Corinthiens 15:1-2 </a:t>
            </a:r>
            <a:r>
              <a:rPr lang="fr-FR" sz="4000" b="1" dirty="0">
                <a:solidFill>
                  <a:schemeClr val="tx1"/>
                </a:solidFill>
                <a:latin typeface="Arial Rounded MT Bold" panose="020F0704030504030204" pitchFamily="34" charset="0"/>
              </a:rPr>
              <a:t>¶ Je vous rappelle, frères, l'Évangile que je vous ai annoncé, que vous avez reçu, dans lequel vous avez persévéré,</a:t>
            </a:r>
          </a:p>
          <a:p>
            <a:pPr algn="just"/>
            <a:r>
              <a:rPr lang="fr-FR" sz="4000" b="1" dirty="0">
                <a:solidFill>
                  <a:srgbClr val="FF0000"/>
                </a:solidFill>
                <a:latin typeface="Arial Rounded MT Bold" panose="020F0704030504030204" pitchFamily="34" charset="0"/>
              </a:rPr>
              <a:t> 2 et par lequel vous êtes sauvés, si vous le retenez tel que je vous l'ai annoncé; autrement, vous auriez cru en vain.</a:t>
            </a:r>
          </a:p>
          <a:p>
            <a:pPr algn="r"/>
            <a:r>
              <a:rPr lang="fr-FR" sz="4000" b="1" dirty="0">
                <a:solidFill>
                  <a:schemeClr val="tx1"/>
                </a:solidFill>
                <a:latin typeface="Arial Rounded MT Bold" panose="020F0704030504030204" pitchFamily="34" charset="0"/>
              </a:rPr>
              <a:t>AMEN!</a:t>
            </a:r>
            <a:endParaRPr lang="en-US"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9227177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8B5A6-43C5-17CF-D1FD-7C25D08CF2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B8299F-6F4B-B44C-D4AF-F7DF15AD6DF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FF0000"/>
                </a:solidFill>
              </a:rPr>
              <a:t>CTRC 16th </a:t>
            </a:r>
            <a:r>
              <a:rPr lang="fr-FR" sz="4400" b="1" dirty="0" err="1">
                <a:solidFill>
                  <a:srgbClr val="FF0000"/>
                </a:solidFill>
              </a:rPr>
              <a:t>anniversary</a:t>
            </a:r>
            <a:endParaRPr lang="fr-FR" sz="4400" b="1" dirty="0">
              <a:solidFill>
                <a:srgbClr val="FF0000"/>
              </a:solidFill>
            </a:endParaRPr>
          </a:p>
          <a:p>
            <a:pPr algn="just"/>
            <a:r>
              <a:rPr lang="fr-FR" sz="4400" b="1" dirty="0">
                <a:solidFill>
                  <a:srgbClr val="FF0000"/>
                </a:solidFill>
              </a:rPr>
              <a:t>THÈME 2026 </a:t>
            </a:r>
            <a:endParaRPr lang="en-US" sz="4400" dirty="0">
              <a:solidFill>
                <a:srgbClr val="FF0000"/>
              </a:solidFill>
            </a:endParaRPr>
          </a:p>
          <a:p>
            <a:pPr algn="just"/>
            <a:r>
              <a:rPr lang="fr-FR" sz="4400" b="1" dirty="0"/>
              <a:t>Oh ! si mon peuple m’écoutait, s’il marchait dans mes voies, leur bonheur durerait toujours!</a:t>
            </a:r>
          </a:p>
          <a:p>
            <a:pPr algn="ctr"/>
            <a:r>
              <a:rPr lang="fr-FR" sz="4400" b="1" dirty="0">
                <a:solidFill>
                  <a:srgbClr val="FF0000"/>
                </a:solidFill>
              </a:rPr>
              <a:t>Psaume 81: 14-17</a:t>
            </a:r>
            <a:endParaRPr lang="en-US" sz="4400" dirty="0">
              <a:solidFill>
                <a:srgbClr val="FF0000"/>
              </a:solidFill>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6925924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DFC95-DABB-A053-45FE-BAD6D8F354A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7492FE-A837-242A-CC9B-92D8DD5DE9FA}"/>
              </a:ext>
            </a:extLst>
          </p:cNvPr>
          <p:cNvSpPr>
            <a:spLocks noGrp="1"/>
          </p:cNvSpPr>
          <p:nvPr>
            <p:ph idx="1"/>
          </p:nvPr>
        </p:nvSpPr>
        <p:spPr>
          <a:xfrm>
            <a:off x="0" y="0"/>
            <a:ext cx="9144000" cy="6858000"/>
          </a:xfrm>
          <a:solidFill>
            <a:schemeClr val="tx1"/>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dirty="0">
                <a:solidFill>
                  <a:srgbClr val="66FFFF"/>
                </a:solidFill>
                <a:latin typeface="Arial Rounded MT Bold" panose="020F0704030504030204" pitchFamily="34" charset="0"/>
              </a:rPr>
              <a:t>Chant: 87-Toujours ta Divine Présence</a:t>
            </a:r>
            <a:endParaRPr lang="en-US" dirty="0">
              <a:solidFill>
                <a:srgbClr val="66FFFF"/>
              </a:solidFill>
              <a:latin typeface="Arial Rounded MT Bold" panose="020F0704030504030204" pitchFamily="34" charset="0"/>
            </a:endParaRPr>
          </a:p>
          <a:p>
            <a:pPr marL="0" indent="0" algn="ctr">
              <a:buNone/>
            </a:pPr>
            <a:r>
              <a:rPr lang="fr-FR" b="1" dirty="0">
                <a:solidFill>
                  <a:srgbClr val="66FFFF"/>
                </a:solidFill>
                <a:latin typeface="Arial Rounded MT Bold" panose="020F0704030504030204" pitchFamily="34" charset="0"/>
              </a:rPr>
              <a:t>1</a:t>
            </a:r>
            <a:endParaRPr lang="en-US" dirty="0">
              <a:solidFill>
                <a:srgbClr val="66FFFF"/>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Toujours ta divine présence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Jette un rayon sur mon chemin;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Et, le cœur joyeux, je m'avance :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Je n'ai pas peur du lendemain.</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b="1" dirty="0">
                <a:solidFill>
                  <a:srgbClr val="66FFFF"/>
                </a:solidFill>
                <a:latin typeface="Arial Rounded MT Bold" panose="020F0704030504030204" pitchFamily="34" charset="0"/>
              </a:rPr>
              <a:t>Refrain</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Où tu voudras, je veux te suivre;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Agneau de Dieu, conduis mes pas.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Vivre sans toi, ce n'est pas vivre;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Je ne puis être où tu n'es pas.</a:t>
            </a:r>
            <a:endParaRPr lang="en-US" sz="4000" dirty="0">
              <a:solidFill>
                <a:srgbClr val="CC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691020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36E99-7498-1947-6598-F711ECC135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8D3F62-11F2-45C1-9B1B-DB475C35D0E8}"/>
              </a:ext>
            </a:extLst>
          </p:cNvPr>
          <p:cNvSpPr>
            <a:spLocks noGrp="1"/>
          </p:cNvSpPr>
          <p:nvPr>
            <p:ph idx="1"/>
          </p:nvPr>
        </p:nvSpPr>
        <p:spPr>
          <a:xfrm>
            <a:off x="0" y="0"/>
            <a:ext cx="9144000" cy="6858000"/>
          </a:xfrm>
          <a:solidFill>
            <a:schemeClr val="tx1"/>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66FFFF"/>
                </a:solidFill>
                <a:latin typeface="Arial Rounded MT Bold" panose="020F0704030504030204" pitchFamily="34" charset="0"/>
              </a:rPr>
              <a:t>2</a:t>
            </a:r>
            <a:endParaRPr lang="en-US" dirty="0">
              <a:solidFill>
                <a:srgbClr val="66FFFF"/>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Oh! que jamais rien ne me voile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Ton doux regard, bien-aimé Roi!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Dans le danger, brillante Étoile,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Garde mes yeux fixés sur toi.</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b="1" dirty="0">
                <a:solidFill>
                  <a:srgbClr val="66FFFF"/>
                </a:solidFill>
                <a:latin typeface="Arial Rounded MT Bold" panose="020F0704030504030204" pitchFamily="34" charset="0"/>
              </a:rPr>
              <a:t>Refrain</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Où tu voudras, je veux te suivre;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Agneau de Dieu, conduis mes pas.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Vivre sans toi, ce n'est pas vivre;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Je ne puis être où tu n'es pas.</a:t>
            </a:r>
            <a:endParaRPr lang="en-US" sz="4000" dirty="0">
              <a:solidFill>
                <a:srgbClr val="CC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866234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A1E1F-FEA8-21FC-DAE2-2033B2560A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A17258-B048-4E37-1DC0-9317407F2F41}"/>
              </a:ext>
            </a:extLst>
          </p:cNvPr>
          <p:cNvSpPr>
            <a:spLocks noGrp="1"/>
          </p:cNvSpPr>
          <p:nvPr>
            <p:ph idx="1"/>
          </p:nvPr>
        </p:nvSpPr>
        <p:spPr>
          <a:xfrm>
            <a:off x="0" y="0"/>
            <a:ext cx="9144000" cy="6858000"/>
          </a:xfrm>
          <a:solidFill>
            <a:schemeClr val="tx1"/>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b="1" dirty="0">
                <a:solidFill>
                  <a:srgbClr val="66FFFF"/>
                </a:solidFill>
                <a:latin typeface="Arial Rounded MT Bold" panose="020F0704030504030204" pitchFamily="34" charset="0"/>
              </a:rPr>
              <a:t>3</a:t>
            </a:r>
            <a:endParaRPr lang="en-US" dirty="0">
              <a:solidFill>
                <a:srgbClr val="66FFFF"/>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Auprès de toi, la vie est belle,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C'est le bonheur, la liberté;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C'est une jeunesse éternelle, </a:t>
            </a:r>
            <a:endParaRPr lang="en-US" sz="4000" dirty="0">
              <a:solidFill>
                <a:schemeClr val="accent4">
                  <a:lumMod val="20000"/>
                  <a:lumOff val="80000"/>
                </a:schemeClr>
              </a:solidFill>
              <a:latin typeface="Arial Rounded MT Bold" panose="020F0704030504030204" pitchFamily="34" charset="0"/>
            </a:endParaRPr>
          </a:p>
          <a:p>
            <a:pPr marL="0" indent="0" algn="ctr">
              <a:buNone/>
            </a:pPr>
            <a:r>
              <a:rPr lang="fr-FR" sz="4000" dirty="0">
                <a:solidFill>
                  <a:schemeClr val="accent4">
                    <a:lumMod val="20000"/>
                    <a:lumOff val="80000"/>
                  </a:schemeClr>
                </a:solidFill>
                <a:latin typeface="Arial Rounded MT Bold" panose="020F0704030504030204" pitchFamily="34" charset="0"/>
              </a:rPr>
              <a:t>C'est le ciel, la félicité.</a:t>
            </a:r>
          </a:p>
          <a:p>
            <a:pPr marL="0" indent="0" algn="ctr">
              <a:buNone/>
            </a:pPr>
            <a:r>
              <a:rPr lang="fr-FR" sz="4000" b="1" dirty="0">
                <a:solidFill>
                  <a:srgbClr val="66FFFF"/>
                </a:solidFill>
                <a:latin typeface="Arial Rounded MT Bold" panose="020F0704030504030204" pitchFamily="34" charset="0"/>
              </a:rPr>
              <a:t>Refrain</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Où tu voudras, je veux te suivre;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Agneau de Dieu, conduis mes pas.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Vivre sans toi, ce n'est pas vivre; </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Je ne puis être où tu n'es pas.</a:t>
            </a:r>
            <a:endParaRPr lang="en-US" sz="4000" dirty="0">
              <a:solidFill>
                <a:srgbClr val="CCFF33"/>
              </a:solidFill>
              <a:latin typeface="Arial Rounded MT Bold" panose="020F0704030504030204" pitchFamily="34" charset="0"/>
            </a:endParaRPr>
          </a:p>
          <a:p>
            <a:pPr marL="0" indent="0" algn="ctr">
              <a:buNone/>
            </a:pPr>
            <a:endParaRPr lang="en-US" dirty="0">
              <a:solidFill>
                <a:schemeClr val="accent4">
                  <a:lumMod val="20000"/>
                  <a:lumOff val="80000"/>
                </a:schemeClr>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581230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117484</TotalTime>
  <Words>4875</Words>
  <Application>Microsoft Office PowerPoint</Application>
  <PresentationFormat>On-screen Show (4:3)</PresentationFormat>
  <Paragraphs>480</Paragraphs>
  <Slides>90</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90</vt:i4>
      </vt:variant>
    </vt:vector>
  </HeadingPairs>
  <TitlesOfParts>
    <vt:vector size="101" baseType="lpstr">
      <vt:lpstr>Agency FB</vt:lpstr>
      <vt:lpstr>Algerian</vt:lpstr>
      <vt:lpstr>Arial</vt:lpstr>
      <vt:lpstr>Arial Narrow</vt:lpstr>
      <vt:lpstr>Arial Rounded MT Bold</vt:lpstr>
      <vt:lpstr>Calibri</vt:lpstr>
      <vt:lpstr>Copperplate Gothic Bold</vt:lpstr>
      <vt:lpstr>Franklin Gothic Book</vt:lpstr>
      <vt:lpstr>Perpetua</vt:lpstr>
      <vt:lpstr>Wingdings 2</vt:lpstr>
      <vt:lpstr>Equity</vt:lpstr>
      <vt:lpstr>CHRIST THE ROCK CONGREGATION REVIVAL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OFFRANDE</vt:lpstr>
      <vt:lpstr>MOMENT D’ADORATION     </vt:lpstr>
      <vt:lpstr>PowerPoint Presentation</vt:lpstr>
      <vt:lpstr>PowerPoint Presentation</vt:lpstr>
      <vt:lpstr>PowerPoint Presentation</vt:lpstr>
      <vt:lpstr>PowerPoint Presentation</vt:lpstr>
      <vt:lpstr>PowerPoint Presentation</vt:lpstr>
      <vt:lpstr>PRIÈRE  POUR  L’OFFRANDE  ET LE SERMON</vt:lpstr>
      <vt:lpstr>CHRIST THE ROCK CONGREGATION MERCREDI 21 OCTOBRE 2026 PASTEUR MARC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770</cp:revision>
  <dcterms:created xsi:type="dcterms:W3CDTF">2012-11-25T13:28:17Z</dcterms:created>
  <dcterms:modified xsi:type="dcterms:W3CDTF">2026-10-21T22:32:22Z</dcterms:modified>
</cp:coreProperties>
</file>