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4" r:id="rId2"/>
    <p:sldId id="1622" r:id="rId3"/>
    <p:sldId id="1821" r:id="rId4"/>
    <p:sldId id="1822" r:id="rId5"/>
    <p:sldId id="1828" r:id="rId6"/>
    <p:sldId id="1823" r:id="rId7"/>
    <p:sldId id="1824" r:id="rId8"/>
    <p:sldId id="1825" r:id="rId9"/>
    <p:sldId id="1826" r:id="rId10"/>
    <p:sldId id="1813" r:id="rId11"/>
    <p:sldId id="1829" r:id="rId12"/>
    <p:sldId id="1830" r:id="rId13"/>
    <p:sldId id="1831" r:id="rId14"/>
    <p:sldId id="1832" r:id="rId15"/>
    <p:sldId id="1818" r:id="rId16"/>
    <p:sldId id="1833" r:id="rId17"/>
    <p:sldId id="1834" r:id="rId18"/>
    <p:sldId id="1835" r:id="rId19"/>
    <p:sldId id="1836" r:id="rId20"/>
    <p:sldId id="1820" r:id="rId21"/>
    <p:sldId id="1837" r:id="rId22"/>
    <p:sldId id="1838" r:id="rId23"/>
    <p:sldId id="1839" r:id="rId24"/>
    <p:sldId id="1840" r:id="rId25"/>
    <p:sldId id="1841" r:id="rId26"/>
    <p:sldId id="1842" r:id="rId27"/>
    <p:sldId id="1843" r:id="rId28"/>
    <p:sldId id="1844" r:id="rId29"/>
    <p:sldId id="1845" r:id="rId30"/>
    <p:sldId id="1846" r:id="rId31"/>
    <p:sldId id="184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9FF33"/>
    <a:srgbClr val="FC0AFC"/>
    <a:srgbClr val="00FF00"/>
    <a:srgbClr val="460000"/>
    <a:srgbClr val="0DE522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452" autoAdjust="0"/>
  </p:normalViewPr>
  <p:slideViewPr>
    <p:cSldViewPr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351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AF5C8-1D43-4806-8BD8-4B4CD8D04E9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8EF3A9-6767-417A-90ED-648F6232A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EF3A9-6767-417A-90ED-648F6232AE4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81207-D212-45AE-B60F-0C7B3FAE7BD5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IBLE 2 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991600" cy="6858000"/>
          </a:xfrm>
          <a:prstGeom prst="rect">
            <a:avLst/>
          </a:prstGeom>
          <a:solidFill>
            <a:srgbClr val="00FF00"/>
          </a:soli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981200"/>
          </a:xfrm>
          <a:solidFill>
            <a:srgbClr val="99FF33"/>
          </a:solidFill>
        </p:spPr>
        <p:txBody>
          <a:bodyPr>
            <a:normAutofit/>
          </a:bodyPr>
          <a:lstStyle/>
          <a:p>
            <a:r>
              <a:rPr lang="en-US" sz="3600" b="1" dirty="0"/>
              <a:t>CHRIST THE ROCK CONGREGATION</a:t>
            </a:r>
            <a:br>
              <a:rPr lang="en-US" sz="3600" b="1" dirty="0"/>
            </a:br>
            <a:r>
              <a:rPr lang="en-US" sz="3600" b="1">
                <a:solidFill>
                  <a:srgbClr val="0033CC"/>
                </a:solidFill>
              </a:rPr>
              <a:t>DIMANCHE 30 AOUT 2026</a:t>
            </a:r>
            <a:br>
              <a:rPr lang="en-US" sz="3600" b="1" dirty="0"/>
            </a:br>
            <a:r>
              <a:rPr lang="en-US" sz="3600" b="1" dirty="0"/>
              <a:t>PASTEUR DAMBREVILLE CHERY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800600"/>
            <a:ext cx="9144000" cy="1828800"/>
          </a:xfrm>
          <a:solidFill>
            <a:srgbClr val="0033CC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fr-FR" sz="5400" b="1" dirty="0">
                <a:solidFill>
                  <a:schemeClr val="bg1"/>
                </a:solidFill>
              </a:rPr>
              <a:t>JÉSUS CHRIST :</a:t>
            </a:r>
          </a:p>
          <a:p>
            <a:r>
              <a:rPr lang="fr-FR" sz="5400" b="1" dirty="0">
                <a:solidFill>
                  <a:schemeClr val="bg1"/>
                </a:solidFill>
              </a:rPr>
              <a:t>UN PUISSANT SAUVEUR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14263-0526-31FE-E0CE-CED65AE6C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80A0F-0A2A-98B9-DC3E-D3AD99C91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99FF33">
                  <a:tint val="66000"/>
                  <a:satMod val="160000"/>
                </a:srgbClr>
              </a:gs>
              <a:gs pos="50000">
                <a:srgbClr val="99FF33">
                  <a:tint val="44500"/>
                  <a:satMod val="160000"/>
                </a:srgbClr>
              </a:gs>
              <a:gs pos="100000">
                <a:srgbClr val="99FF3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b="1" dirty="0">
                <a:solidFill>
                  <a:srgbClr val="0033CC"/>
                </a:solidFill>
                <a:latin typeface="Arial Rounded MT Bold" panose="020F0704030504030204" pitchFamily="34" charset="0"/>
              </a:rPr>
              <a:t>INTRODUCTION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Le ciel et la terre passeront mais mes paroles ne passeront point.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Le Monde dans lequel nous vivons, arrive presqu’a sa fin. 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Ce Que vous et moi, nous constatons, parait inévitable.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lvl="0" algn="just"/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32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0A050-D676-411C-54A4-06C64EDAF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270D3-0DEB-7654-B065-D0E546D4F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99FF33">
                  <a:tint val="66000"/>
                  <a:satMod val="160000"/>
                </a:srgbClr>
              </a:gs>
              <a:gs pos="50000">
                <a:srgbClr val="99FF33">
                  <a:tint val="44500"/>
                  <a:satMod val="160000"/>
                </a:srgbClr>
              </a:gs>
              <a:gs pos="100000">
                <a:srgbClr val="99FF3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Les progrès et les inventions que les hommes font, ne suffisent pas- parce que Leurs œuvres sont entachées d’erreurs de toutes sortes: soit morales, économiques et politiques. 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Les hommes refusent de se soumettre à la loi divine. 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049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9AA11-B0A6-B8AE-3ECD-215B62119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FA775-5590-D872-792B-7E56189B8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99FF33">
                  <a:tint val="66000"/>
                  <a:satMod val="160000"/>
                </a:srgbClr>
              </a:gs>
              <a:gs pos="50000">
                <a:srgbClr val="99FF33">
                  <a:tint val="44500"/>
                  <a:satMod val="160000"/>
                </a:srgbClr>
              </a:gs>
              <a:gs pos="100000">
                <a:srgbClr val="99FF3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Chaque Nation, pour gouverner, diriger, organiser la cite se donne des principes, mais ces lois ne se limitent qu’à une nation. 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Les lois haïtiennes, dominicaines, américaines et japonaises ne s’appliquent qu’à ces pays même si des belligérants se disent : nous sommes une grande nation ! Il y a limites ou frontières.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641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C8FA0-7B5E-2AE9-9E71-720B17075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E867E-2929-9842-6246-1A827EC98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99FF33">
                  <a:tint val="66000"/>
                  <a:satMod val="160000"/>
                </a:srgbClr>
              </a:gs>
              <a:gs pos="50000">
                <a:srgbClr val="99FF33">
                  <a:tint val="44500"/>
                  <a:satMod val="160000"/>
                </a:srgbClr>
              </a:gs>
              <a:gs pos="100000">
                <a:srgbClr val="99FF3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Cependant, les lois et les principes divins ne sauraient être ignorés par toute la terre entière. 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Ps 24:1-2- </a:t>
            </a:r>
            <a:r>
              <a:rPr lang="fr-FR" sz="4000" dirty="0">
                <a:latin typeface="Arial Rounded MT Bold" panose="020F0704030504030204" pitchFamily="34" charset="0"/>
              </a:rPr>
              <a:t>¶ Psaume de David. A l'Éternel la terre et ce qu'elle renferme, Le monde et ceux qui l'habitent!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2 Car il l'a fondée sur les mers, Et affermie sur les fleuves.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466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6CFFB-DAC3-F743-FF04-E9F56534B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9BEA4-34DF-B936-1700-266B9F48D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99FF33">
                  <a:tint val="66000"/>
                  <a:satMod val="160000"/>
                </a:srgbClr>
              </a:gs>
              <a:gs pos="50000">
                <a:srgbClr val="99FF33">
                  <a:tint val="44500"/>
                  <a:satMod val="160000"/>
                </a:srgbClr>
              </a:gs>
              <a:gs pos="100000">
                <a:srgbClr val="99FF33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Job 34:10 </a:t>
            </a:r>
            <a:r>
              <a:rPr lang="fr-FR" sz="4400" dirty="0">
                <a:latin typeface="Arial Rounded MT Bold" panose="020F0704030504030204" pitchFamily="34" charset="0"/>
              </a:rPr>
              <a:t>¶ Écoutez-moi donc, hommes de sens! Loin de Dieu l'injustice, Loin du Tout-Puissant l'iniquité! 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Job 34:23 </a:t>
            </a:r>
            <a:r>
              <a:rPr lang="fr-FR" sz="4400" dirty="0">
                <a:latin typeface="Arial Rounded MT Bold" panose="020F0704030504030204" pitchFamily="34" charset="0"/>
              </a:rPr>
              <a:t>Dieu n'a pas besoin d'observer longtemps, Pour qu'un homme entre en jugement avec lui;</a:t>
            </a:r>
            <a:endParaRPr lang="en-US" sz="4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937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4580F-8C73-EFF0-58A3-5112E1552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F489D-EF92-1502-903F-CD270D612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Quand Dieu veut châtier les hommes, il le fait comme il veut! Personne ne pourrait Lui résister. 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Un chef de la Synagogue se présenta à Jésus, le puissant Sauveur pour lui dire que sa fille est morte et lui demanda de venir lui imposer la main sur elle. </a:t>
            </a:r>
            <a:endParaRPr lang="en-US" sz="40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016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62C94-4865-B4E1-9987-04FFC2C12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EE0E1-9EB7-E643-EA19-E0BF2DD37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Quelle confiance ! quelle foi ! Et pendant que le Maitre se met en route, une femme le toucha à travers la foule et fut guérie immédiatement. 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Qui pourrait faire cela sinon le puissant Sauveur ? </a:t>
            </a:r>
          </a:p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Ce matin frères et sœurs, </a:t>
            </a:r>
            <a:r>
              <a:rPr lang="fr-FR" sz="4000" dirty="0" err="1">
                <a:latin typeface="Arial Rounded MT Bold" panose="020F0704030504030204" pitchFamily="34" charset="0"/>
              </a:rPr>
              <a:t>Mwen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avek</a:t>
            </a:r>
            <a:r>
              <a:rPr lang="fr-FR" sz="4000" dirty="0">
                <a:latin typeface="Arial Rounded MT Bold" panose="020F0704030504030204" pitchFamily="34" charset="0"/>
              </a:rPr>
              <a:t> w </a:t>
            </a:r>
            <a:r>
              <a:rPr lang="fr-FR" sz="4000" dirty="0" err="1">
                <a:latin typeface="Arial Rounded MT Bold" panose="020F0704030504030204" pitchFamily="34" charset="0"/>
              </a:rPr>
              <a:t>gen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problem</a:t>
            </a:r>
            <a:r>
              <a:rPr lang="fr-FR" sz="4000" dirty="0">
                <a:latin typeface="Arial Rounded MT Bold" panose="020F0704030504030204" pitchFamily="34" charset="0"/>
              </a:rPr>
              <a:t> , </a:t>
            </a:r>
            <a:r>
              <a:rPr lang="fr-FR" sz="4000" dirty="0" err="1">
                <a:latin typeface="Arial Rounded MT Bold" panose="020F0704030504030204" pitchFamily="34" charset="0"/>
              </a:rPr>
              <a:t>gen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traka</a:t>
            </a:r>
            <a:r>
              <a:rPr lang="fr-FR" sz="4000" dirty="0">
                <a:latin typeface="Arial Rounded MT Bold" panose="020F0704030504030204" pitchFamily="34" charset="0"/>
              </a:rPr>
              <a:t> </a:t>
            </a:r>
            <a:r>
              <a:rPr lang="fr-FR" sz="4000" dirty="0" err="1">
                <a:latin typeface="Arial Rounded MT Bold" panose="020F0704030504030204" pitchFamily="34" charset="0"/>
              </a:rPr>
              <a:t>isi</a:t>
            </a:r>
            <a:r>
              <a:rPr lang="fr-FR" sz="4000" dirty="0">
                <a:latin typeface="Arial Rounded MT Bold" panose="020F0704030504030204" pitchFamily="34" charset="0"/>
              </a:rPr>
              <a:t> e la ! 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470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D7127-7054-60C1-A52D-5E6100B29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364A8-2688-E02C-485C-89E25E68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just"/>
            <a:r>
              <a:rPr lang="fr-FR" sz="44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Nan 198 français </a:t>
            </a:r>
            <a:r>
              <a:rPr lang="fr-FR" sz="4400" dirty="0">
                <a:latin typeface="Arial Rounded MT Bold" panose="020F0704030504030204" pitchFamily="34" charset="0"/>
              </a:rPr>
              <a:t>: Nou chante: </a:t>
            </a:r>
            <a:r>
              <a:rPr lang="fr-FR" sz="4400" i="1" dirty="0">
                <a:latin typeface="Arial Rounded MT Bold" panose="020F0704030504030204" pitchFamily="34" charset="0"/>
              </a:rPr>
              <a:t>Que faut-il faire quand l’adversaire se dresse soudain devant mes pas- Lançant ses flèches, ouvrant des brèches- M’entrainant ou je ne voudrais pas. </a:t>
            </a:r>
            <a:endParaRPr lang="en-US" sz="4400" i="1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Dis tout à Jesus, Dis tout à Jesus….</a:t>
            </a:r>
            <a:endParaRPr lang="en-US" sz="44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683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F5589-AAF5-3B97-C07E-3665D9F95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7F03E-3037-F3E5-F587-FFA324BE9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Qui pourrait stopper la perte de sang et faire revenir à la vie la fille morte !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Sinon ce Puissant Sauveur, Maitre de l’Univers Cree ex nihilo!</a:t>
            </a:r>
            <a:endParaRPr lang="en-US" sz="44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Qui pourrait faire parler un muet, guérir toute maladie et toute infirmité.</a:t>
            </a:r>
            <a:endParaRPr lang="en-US" sz="4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002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04AFE-D567-F6C3-4628-E9C2FADE4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7A4EC-B363-684E-839F-FFF7533AF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400" dirty="0">
                <a:latin typeface="Arial Rounded MT Bold" panose="020F0704030504030204" pitchFamily="34" charset="0"/>
              </a:rPr>
              <a:t>Qui oserait s’opposer à la Souveraineté de Dieu ? Jésus a vécu sur cette terre.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Sa compassion pour toute l’humanité non seulement pour l’âme Mais aussi pour le corps.</a:t>
            </a:r>
            <a:endParaRPr lang="en-US" sz="44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757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Lecture : Matthieu 9:18-25 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18 ¶ Tandis qu'il leur adressait ces paroles, voici, un chef arriva, se prosterna devant lui, et dit: Ma fille est morte il y a un instant; mais viens, impose-lui les mains, et elle vivra.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19 Jésus se leva, et le suivit avec ses disciples.</a:t>
            </a:r>
            <a:endParaRPr lang="en-US" sz="4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3BB82-7BAC-FDAD-7D5C-F423F8D29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1921C-B2C7-6A30-CD07-4CCB6585F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3Jean 1:2 </a:t>
            </a:r>
            <a:r>
              <a:rPr lang="fr-FR" sz="4000" dirty="0">
                <a:latin typeface="Arial Rounded MT Bold" panose="020F0704030504030204" pitchFamily="34" charset="0"/>
              </a:rPr>
              <a:t>Bien-aimé, je souhaite que tu prospères à tous égards et sois en bonne santé, comme prospère l'état de ton âme.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Si vous et moi refusons de respecter nos lois, principes découlant de Notre charte constitutionnel, quant à la loi de Dieu tout homme doit s’y plier, courber que l’on veuille ou non.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lvl="0" algn="just"/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3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69A15-380F-7EF3-5C2B-FCFA1A2DA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C7D3E-EFFA-9662-5ECA-B0CD55067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A l’Eternel la terre et ce qu’elle renferme ! Nous découvrons la Souveraineté du Tout Puissant : 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Voyons, il envoya ses disciples préparer la salle pour le dernier souper d’une façon magistrale- apprendre à service les autres, aider et servir nous apprend à ne pas s’enorgueillir , a ne compter que sur Lui.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811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D7723-B374-F699-A0F4-1DC99D09E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3FE0C-1C8D-7C02-2016-4A1943E35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latin typeface="Arial Rounded MT Bold" panose="020F0704030504030204" pitchFamily="34" charset="0"/>
              </a:rPr>
              <a:t>d’une façon magistrale- apprendre à service les autres, aider et servir nous apprend à ne pas s’enorgueillir , a ne compter que sur Lui. 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Crions à Lui afin qu’il intervienne et manifeste sa miséricorde envers son peuple qui n’en peut plus 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783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276C9-CD37-E09B-FBF8-11DB0A134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55590-AD5B-F9DF-2652-C5573950F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De même que Le Seigneur se souciait des hébreux en Egypte, il voit encore nos détresses, nos frustrations aujourd’hui encore. 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Une Guerre sans merci se déroule chaque jour dans le monde visible et invisible cette question se pose à nous ?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lvl="0" algn="just"/>
            <a:r>
              <a:rPr lang="fr-FR" sz="4000" dirty="0">
                <a:latin typeface="Arial Rounded MT Bold" panose="020F0704030504030204" pitchFamily="34" charset="0"/>
              </a:rPr>
              <a:t>Où et quand a commencé cette Guerre? 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48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86B60-0FEE-7C6D-FF27-F28CA12A1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35548-29FD-6CA7-28BA-A1A08F2E4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4800" dirty="0">
                <a:latin typeface="Arial Rounded MT Bold" panose="020F0704030504030204" pitchFamily="34" charset="0"/>
              </a:rPr>
              <a:t>Reference </a:t>
            </a:r>
            <a:r>
              <a:rPr lang="fr-FR" sz="48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Genese 3:7_</a:t>
            </a:r>
            <a:endParaRPr lang="en-US" sz="48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800" dirty="0">
                <a:latin typeface="Arial Rounded MT Bold" panose="020F0704030504030204" pitchFamily="34" charset="0"/>
              </a:rPr>
              <a:t>Les yeux de l'un et de l'autre s'ouvrirent, ils connurent qu'ils étaient nus, et ayant cousu des feuilles de figuier, ils s'en firent des ceintures.</a:t>
            </a:r>
            <a:endParaRPr lang="en-US" sz="4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315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F8C4A-E11F-28C4-4D8B-6CCEF0C38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49B2D-4427-857B-E762-AC4EA6146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fr-FR" dirty="0">
                <a:solidFill>
                  <a:srgbClr val="0033CC"/>
                </a:solidFill>
                <a:latin typeface="Arial Rounded MT Bold" panose="020F0704030504030204" pitchFamily="34" charset="0"/>
              </a:rPr>
              <a:t>Esaïe 14:12-16</a:t>
            </a:r>
            <a:r>
              <a:rPr lang="fr-FR" dirty="0">
                <a:latin typeface="Arial Rounded MT Bold" panose="020F0704030504030204" pitchFamily="34" charset="0"/>
              </a:rPr>
              <a:t>. </a:t>
            </a:r>
            <a:endParaRPr lang="en-US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12 Te voilà tombé du ciel, Astre brillant, fils de l'aurore! Tu es abattu à terre, Toi, le vainqueur des nations!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13 Tu disais en ton </a:t>
            </a:r>
            <a:r>
              <a:rPr lang="fr-FR" sz="4000" dirty="0" err="1">
                <a:solidFill>
                  <a:srgbClr val="0033CC"/>
                </a:solidFill>
                <a:latin typeface="Arial Rounded MT Bold" panose="020F0704030504030204" pitchFamily="34" charset="0"/>
              </a:rPr>
              <a:t>coeur</a:t>
            </a:r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: Je monterai au ciel, J'élèverai mon trône au-dessus des étoiles de Dieu; Je m'assiérai sur la montagne de l'assemblée, A l'extrémité du septentrion;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675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75EF4-2C45-9550-3D25-FF61F7A04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BD3D5-31FD-B662-5BDD-41ECA3EAD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just"/>
            <a:r>
              <a:rPr lang="fr-FR" sz="3600" dirty="0">
                <a:latin typeface="Arial Rounded MT Bold" panose="020F0704030504030204" pitchFamily="34" charset="0"/>
              </a:rPr>
              <a:t>14 Je monterai sur le sommet des nues, Je serai semblable au Très-Haut.</a:t>
            </a:r>
            <a:endParaRPr lang="en-US" sz="36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15 Mais tu as été précipité dans le séjour des morts, Dans les profondeurs de la fosse.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3600" dirty="0">
                <a:latin typeface="Arial Rounded MT Bold" panose="020F0704030504030204" pitchFamily="34" charset="0"/>
              </a:rPr>
              <a:t> 16 Ceux qui te voient fixent sur toi leurs regards, Ils te considèrent attentivement: Est-ce là cet homme qui faisait trembler la terre, Qui ébranlait les royaumes,</a:t>
            </a:r>
            <a:endParaRPr lang="en-US" sz="36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5762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D4B50-D57B-465E-A01D-5DA656CA2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90B2B-B752-5362-EA79-521520EDB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Toujours Mat 24- 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2 Timothee 3:1-9 . </a:t>
            </a:r>
            <a:endParaRPr lang="en-US" sz="400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2Ti 3:1 ¶ Sache que, dans les derniers jours, il y aura des temps difficiles.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2 Car les hommes seront égoïstes, amis de l'argent, fanfarons, hautains, blasphémateurs, rebelles à leurs parents, ingrats, irréligieux,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649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34FD4-EB2F-63F7-02D9-E0AF0D461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FF3F3-4E24-49B2-63E1-5E4824F61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3 insensibles, déloyaux, calomniateurs, intempérants, cruels, ennemis des gens de bien,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4 traîtres, emportés, enflés d'orgueil, aimant le plaisir plus que Dieu,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 5 ayant l'apparence de la piété, mais reniant ce qui en fait la force. </a:t>
            </a:r>
            <a:r>
              <a:rPr lang="en-US" sz="4000" dirty="0" err="1">
                <a:latin typeface="Arial Rounded MT Bold" panose="020F0704030504030204" pitchFamily="34" charset="0"/>
              </a:rPr>
              <a:t>Éloigne-toi</a:t>
            </a:r>
            <a:r>
              <a:rPr lang="en-US" sz="4000" dirty="0">
                <a:latin typeface="Arial Rounded MT Bold" panose="020F0704030504030204" pitchFamily="34" charset="0"/>
              </a:rPr>
              <a:t> de </a:t>
            </a:r>
            <a:r>
              <a:rPr lang="en-US" sz="4000" dirty="0" err="1">
                <a:latin typeface="Arial Rounded MT Bold" panose="020F0704030504030204" pitchFamily="34" charset="0"/>
              </a:rPr>
              <a:t>ces</a:t>
            </a:r>
            <a:r>
              <a:rPr lang="en-US" sz="4000" dirty="0">
                <a:latin typeface="Arial Rounded MT Bold" panose="020F0704030504030204" pitchFamily="34" charset="0"/>
              </a:rPr>
              <a:t> hommes-</a:t>
            </a:r>
            <a:r>
              <a:rPr lang="en-US" sz="4000" dirty="0" err="1">
                <a:latin typeface="Arial Rounded MT Bold" panose="020F0704030504030204" pitchFamily="34" charset="0"/>
              </a:rPr>
              <a:t>là</a:t>
            </a:r>
            <a:r>
              <a:rPr lang="en-US" sz="4000" dirty="0">
                <a:latin typeface="Arial Rounded MT Bold" panose="020F07040305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96452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28C7E-2D09-72FE-C6B4-1D5F5CB31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4CD3C-984A-A11D-98E3-43EC86612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6 Il en est parmi eux qui s'introduisent dans les maisons, et qui captivent des femmes d'un esprit faible et borné, chargées de péchés, agitées par des passions de toute espèce,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7 apprenant toujours et ne pouvant jamais arriver à la connaissance de la vérité.</a:t>
            </a:r>
            <a:r>
              <a:rPr lang="fr-FR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</a:t>
            </a:r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378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5515A-346A-18D6-198D-05BB8D004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4CA75-855D-D650-AE48-BCA7C7682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20 Et voici, une femme atteinte d'une perte de sang depuis douze ans s'approcha par derrière, et toucha le bord de son vêtement.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21 Car elle disait en elle-même: Si je puis seulement toucher son vêtement, je serai guérie.</a:t>
            </a:r>
            <a:endParaRPr lang="en-US" sz="44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08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3E1C9-E0EF-1DDD-C324-93BD12CA4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729AC-805F-A199-D554-BDC8550C9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8 De même que </a:t>
            </a:r>
            <a:r>
              <a:rPr lang="fr-FR" sz="4000" dirty="0" err="1">
                <a:latin typeface="Arial Rounded MT Bold" panose="020F0704030504030204" pitchFamily="34" charset="0"/>
              </a:rPr>
              <a:t>Jannès</a:t>
            </a:r>
            <a:r>
              <a:rPr lang="fr-FR" sz="4000" dirty="0">
                <a:latin typeface="Arial Rounded MT Bold" panose="020F0704030504030204" pitchFamily="34" charset="0"/>
              </a:rPr>
              <a:t> et </a:t>
            </a:r>
            <a:r>
              <a:rPr lang="fr-FR" sz="4000" dirty="0" err="1">
                <a:latin typeface="Arial Rounded MT Bold" panose="020F0704030504030204" pitchFamily="34" charset="0"/>
              </a:rPr>
              <a:t>Jambrès</a:t>
            </a:r>
            <a:r>
              <a:rPr lang="fr-FR" sz="4000" dirty="0">
                <a:latin typeface="Arial Rounded MT Bold" panose="020F0704030504030204" pitchFamily="34" charset="0"/>
              </a:rPr>
              <a:t> s'opposèrent à Moïse, de même ces hommes s'opposent à la vérité, étant corrompus d'entendement, réprouvés en ce qui concerne la foi.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9 Mais ils ne feront pas de plus grands progrès; car leur folie sera manifeste pour tous, comme le fut celle de ces deux hommes.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4073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F8AB1-2296-5DE8-EC1D-4C7EA1E41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086B2-75E5-7356-0EDE-3E0F8F6BB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Ces tableaux panoramiques que nous ne pouvons pas ignorer, feront le lot de Notre quotidien avant Le retour imminent de Jesus. </a:t>
            </a:r>
            <a:endParaRPr lang="en-US" sz="36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lvl="0" algn="just"/>
            <a:r>
              <a:rPr lang="fr-FR" sz="3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Nous ne Devons pas regarder en arrière. </a:t>
            </a:r>
            <a:endParaRPr lang="en-US" sz="36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lvl="0" algn="just"/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Que ce message renforce nos convictions évangéliques. </a:t>
            </a:r>
          </a:p>
          <a:p>
            <a:pPr lvl="0" algn="just"/>
            <a:r>
              <a:rPr lang="fr-FR" sz="36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Que le Seigneur vous bénisse </a:t>
            </a:r>
            <a:r>
              <a:rPr lang="fr-FR" sz="3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 Amen</a:t>
            </a:r>
            <a:endParaRPr lang="en-US" sz="36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952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96677-CA22-C884-6F54-EE43D8835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69662-C415-5623-B2C2-BC11131C5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22 Jésus se retourna, et dit, en la voyant: Prends courage, ma fille, ta foi t'a guérie. Et cette femme fut guérie à l'heure même.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23 Lorsque Jésus fut arrivé à la maison du chef, et qu'il vit les joueurs de flûte et la foule bruyante,</a:t>
            </a:r>
            <a:endParaRPr lang="en-US" sz="44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691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FABB3-C14D-B130-2D6C-778F45401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60892-5D36-3DF8-1C8A-D1479B153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24 il leur dit: Retirez-vous; car la jeune fille n'est pas morte, mais elle dort. Et ils se moquaient de lui.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25 Quand la foule eut été renvoyée, il entra, prit la main de la jeune fille, et la jeune fille se leva.</a:t>
            </a:r>
            <a:endParaRPr lang="en-US" sz="44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812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34315-D62F-6611-CA15-7234C7A5A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E59DF-410B-573B-78F0-DD976F5E6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b="1" dirty="0">
                <a:solidFill>
                  <a:srgbClr val="FC0AFC"/>
                </a:solidFill>
                <a:latin typeface="Arial Rounded MT Bold" panose="020F0704030504030204" pitchFamily="34" charset="0"/>
              </a:rPr>
              <a:t>Marc 4:35-41.</a:t>
            </a:r>
            <a:endParaRPr lang="en-US" sz="4400" dirty="0">
              <a:solidFill>
                <a:srgbClr val="FC0AF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Mr 4:35 ¶ Ce même jour, sur le soir, Jésus leur dit: Passons à l'autre bord.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FC0AFC"/>
                </a:solidFill>
                <a:latin typeface="Arial Rounded MT Bold" panose="020F0704030504030204" pitchFamily="34" charset="0"/>
              </a:rPr>
              <a:t> 36 Après avoir renvoyé la foule, ils l'emmenèrent dans la barque où il se trouvait; il y avait aussi d'autres barques avec lui.</a:t>
            </a:r>
            <a:endParaRPr lang="en-US" sz="4400" dirty="0">
              <a:solidFill>
                <a:srgbClr val="FC0AFC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16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81051-72A9-0122-FD6C-FE2ABDECF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46B6E-3D26-4948-2F15-E335D13DC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37 Il s'éleva un grand tourbillon, et les flots se jetaient dans la barque, au point qu'elle se remplissait déjà.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FC0AFC"/>
                </a:solidFill>
                <a:latin typeface="Arial Rounded MT Bold" panose="020F0704030504030204" pitchFamily="34" charset="0"/>
              </a:rPr>
              <a:t> 38 Et lui, il dormait à la poupe sur le coussin. Ils le réveillèrent, et lui dirent: Maître, ne t'inquiètes-tu pas de ce que nous périssons?</a:t>
            </a:r>
            <a:endParaRPr lang="en-US" sz="4400" dirty="0">
              <a:solidFill>
                <a:srgbClr val="FC0AFC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130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6333A-1B2B-BACB-557C-5223C20EA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07FF2-14DF-5F85-6201-E18295303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39 S'étant réveillé, il menaça le vent, et dit à la mer: Silence! tais-toi! Et le vent cessa, et il y eut un grand calme.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FC0AFC"/>
                </a:solidFill>
                <a:latin typeface="Arial Rounded MT Bold" panose="020F0704030504030204" pitchFamily="34" charset="0"/>
              </a:rPr>
              <a:t> 40 Puis il leur dit: Pourquoi avez-vous ainsi peur? Comment n'avez-vous point de foi?</a:t>
            </a:r>
            <a:endParaRPr lang="en-US" sz="4400" dirty="0">
              <a:solidFill>
                <a:srgbClr val="FC0AFC"/>
              </a:solidFill>
              <a:latin typeface="Arial Rounded MT Bold" panose="020F0704030504030204" pitchFamily="34" charset="0"/>
            </a:endParaRPr>
          </a:p>
          <a:p>
            <a:pPr marL="0" indent="0" algn="just">
              <a:buNone/>
            </a:pPr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924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77593-C044-06E4-DC7A-14F6C68BC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D9462-CE34-7514-6AC0-34FDF651A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5400" dirty="0">
                <a:solidFill>
                  <a:srgbClr val="FC0AFC"/>
                </a:solidFill>
                <a:latin typeface="Arial Rounded MT Bold" panose="020F0704030504030204" pitchFamily="34" charset="0"/>
              </a:rPr>
              <a:t>41</a:t>
            </a:r>
            <a:r>
              <a:rPr lang="fr-FR" sz="5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Ils furent saisis d'une grande frayeur, et ils se dirent les uns aux autres: Quel est donc celui-ci, à qui obéissent même le vent et la mer?</a:t>
            </a:r>
            <a:endParaRPr lang="en-US" sz="5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463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41564</TotalTime>
  <Words>1527</Words>
  <Application>Microsoft Office PowerPoint</Application>
  <PresentationFormat>On-screen Show (4:3)</PresentationFormat>
  <Paragraphs>78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Arial Rounded MT Bold</vt:lpstr>
      <vt:lpstr>Calibri</vt:lpstr>
      <vt:lpstr>Office Theme</vt:lpstr>
      <vt:lpstr>CHRIST THE ROCK CONGREGATION DIMANCHE 30 AOUT 2026 PASTEUR DAMBREVILLE CHERY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</dc:title>
  <dc:creator>MARC EDOUARD SIMEON</dc:creator>
  <cp:lastModifiedBy>Marc Simeon</cp:lastModifiedBy>
  <cp:revision>331</cp:revision>
  <dcterms:created xsi:type="dcterms:W3CDTF">2022-04-13T13:36:19Z</dcterms:created>
  <dcterms:modified xsi:type="dcterms:W3CDTF">2026-08-29T00:06:04Z</dcterms:modified>
</cp:coreProperties>
</file>