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0"/>
  </p:notesMasterIdLst>
  <p:sldIdLst>
    <p:sldId id="256" r:id="rId2"/>
    <p:sldId id="257" r:id="rId3"/>
    <p:sldId id="796" r:id="rId4"/>
    <p:sldId id="1103" r:id="rId5"/>
    <p:sldId id="1703" r:id="rId6"/>
    <p:sldId id="1704" r:id="rId7"/>
    <p:sldId id="1705" r:id="rId8"/>
    <p:sldId id="1707" r:id="rId9"/>
    <p:sldId id="1109" r:id="rId10"/>
    <p:sldId id="1706" r:id="rId11"/>
    <p:sldId id="1709" r:id="rId12"/>
    <p:sldId id="1708" r:id="rId13"/>
    <p:sldId id="1710" r:id="rId14"/>
    <p:sldId id="633" r:id="rId15"/>
    <p:sldId id="635" r:id="rId16"/>
    <p:sldId id="1225" r:id="rId17"/>
    <p:sldId id="1178" r:id="rId18"/>
    <p:sldId id="1711" r:id="rId19"/>
    <p:sldId id="1712" r:id="rId20"/>
    <p:sldId id="1713" r:id="rId21"/>
    <p:sldId id="1698" r:id="rId22"/>
    <p:sldId id="1714" r:id="rId23"/>
    <p:sldId id="1715" r:id="rId24"/>
    <p:sldId id="1716" r:id="rId25"/>
    <p:sldId id="405" r:id="rId26"/>
    <p:sldId id="1043" r:id="rId27"/>
    <p:sldId id="733" r:id="rId28"/>
    <p:sldId id="1226" r:id="rId29"/>
    <p:sldId id="1229" r:id="rId30"/>
    <p:sldId id="1694" r:id="rId31"/>
    <p:sldId id="1695" r:id="rId32"/>
    <p:sldId id="1696" r:id="rId33"/>
    <p:sldId id="1697" r:id="rId34"/>
    <p:sldId id="734" r:id="rId35"/>
    <p:sldId id="1194" r:id="rId36"/>
    <p:sldId id="1717" r:id="rId37"/>
    <p:sldId id="1718" r:id="rId38"/>
    <p:sldId id="1684" r:id="rId39"/>
    <p:sldId id="1685" r:id="rId40"/>
    <p:sldId id="1686" r:id="rId41"/>
    <p:sldId id="603" r:id="rId42"/>
    <p:sldId id="501" r:id="rId43"/>
    <p:sldId id="471" r:id="rId44"/>
    <p:sldId id="284" r:id="rId45"/>
    <p:sldId id="844" r:id="rId46"/>
    <p:sldId id="1110" r:id="rId47"/>
    <p:sldId id="435" r:id="rId48"/>
    <p:sldId id="1039" r:id="rId49"/>
    <p:sldId id="1719" r:id="rId50"/>
    <p:sldId id="1720" r:id="rId51"/>
    <p:sldId id="1721" r:id="rId52"/>
    <p:sldId id="1722" r:id="rId53"/>
    <p:sldId id="503" r:id="rId54"/>
    <p:sldId id="295" r:id="rId55"/>
    <p:sldId id="304" r:id="rId56"/>
    <p:sldId id="1622" r:id="rId57"/>
    <p:sldId id="1890" r:id="rId58"/>
    <p:sldId id="1891" r:id="rId59"/>
    <p:sldId id="1821" r:id="rId60"/>
    <p:sldId id="1829" r:id="rId61"/>
    <p:sldId id="1822" r:id="rId62"/>
    <p:sldId id="1830" r:id="rId63"/>
    <p:sldId id="1831" r:id="rId64"/>
    <p:sldId id="1832" r:id="rId65"/>
    <p:sldId id="1833" r:id="rId66"/>
    <p:sldId id="1834" r:id="rId67"/>
    <p:sldId id="1828" r:id="rId68"/>
    <p:sldId id="1843" r:id="rId69"/>
    <p:sldId id="1839" r:id="rId70"/>
    <p:sldId id="1823" r:id="rId71"/>
    <p:sldId id="1844" r:id="rId72"/>
    <p:sldId id="1845" r:id="rId73"/>
    <p:sldId id="1846" r:id="rId74"/>
    <p:sldId id="1847" r:id="rId75"/>
    <p:sldId id="1848" r:id="rId76"/>
    <p:sldId id="1849" r:id="rId77"/>
    <p:sldId id="1850" r:id="rId78"/>
    <p:sldId id="1824" r:id="rId79"/>
    <p:sldId id="1855" r:id="rId80"/>
    <p:sldId id="1859" r:id="rId81"/>
    <p:sldId id="1856" r:id="rId82"/>
    <p:sldId id="1857" r:id="rId83"/>
    <p:sldId id="1858" r:id="rId84"/>
    <p:sldId id="1851" r:id="rId85"/>
    <p:sldId id="1862" r:id="rId86"/>
    <p:sldId id="1863" r:id="rId87"/>
    <p:sldId id="1860" r:id="rId88"/>
    <p:sldId id="1861" r:id="rId89"/>
    <p:sldId id="1865" r:id="rId90"/>
    <p:sldId id="1852" r:id="rId91"/>
    <p:sldId id="1866" r:id="rId92"/>
    <p:sldId id="1867" r:id="rId93"/>
    <p:sldId id="1868" r:id="rId94"/>
    <p:sldId id="1869" r:id="rId95"/>
    <p:sldId id="1870" r:id="rId96"/>
    <p:sldId id="1871" r:id="rId97"/>
    <p:sldId id="1825" r:id="rId98"/>
    <p:sldId id="1872" r:id="rId99"/>
    <p:sldId id="1873" r:id="rId100"/>
    <p:sldId id="1874" r:id="rId101"/>
    <p:sldId id="1875" r:id="rId102"/>
    <p:sldId id="1878" r:id="rId103"/>
    <p:sldId id="1876" r:id="rId104"/>
    <p:sldId id="1877" r:id="rId105"/>
    <p:sldId id="1879" r:id="rId106"/>
    <p:sldId id="1880" r:id="rId107"/>
    <p:sldId id="1881" r:id="rId108"/>
    <p:sldId id="1882" r:id="rId109"/>
    <p:sldId id="1826" r:id="rId110"/>
    <p:sldId id="1883" r:id="rId111"/>
    <p:sldId id="1884" r:id="rId112"/>
    <p:sldId id="1885" r:id="rId113"/>
    <p:sldId id="296" r:id="rId114"/>
    <p:sldId id="1700" r:id="rId115"/>
    <p:sldId id="1701" r:id="rId116"/>
    <p:sldId id="1702" r:id="rId117"/>
    <p:sldId id="430" r:id="rId118"/>
    <p:sldId id="517" r:id="rId119"/>
    <p:sldId id="706" r:id="rId120"/>
    <p:sldId id="518" r:id="rId121"/>
    <p:sldId id="707" r:id="rId122"/>
    <p:sldId id="480" r:id="rId123"/>
    <p:sldId id="880" r:id="rId124"/>
    <p:sldId id="1886" r:id="rId125"/>
    <p:sldId id="1887" r:id="rId126"/>
    <p:sldId id="1888" r:id="rId127"/>
    <p:sldId id="1889" r:id="rId128"/>
    <p:sldId id="330" r:id="rId1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FFCC"/>
    <a:srgbClr val="FFCCFF"/>
    <a:srgbClr val="99FF33"/>
    <a:srgbClr val="FDEDE7"/>
    <a:srgbClr val="0033CC"/>
    <a:srgbClr val="003300"/>
    <a:srgbClr val="00FF00"/>
    <a:srgbClr val="0066FF"/>
    <a:srgbClr val="EDF1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3" autoAdjust="0"/>
    <p:restoredTop sz="94581" autoAdjust="0"/>
  </p:normalViewPr>
  <p:slideViewPr>
    <p:cSldViewPr>
      <p:cViewPr varScale="1">
        <p:scale>
          <a:sx n="75" d="100"/>
          <a:sy n="75" d="100"/>
        </p:scale>
        <p:origin x="1594" y="101"/>
      </p:cViewPr>
      <p:guideLst>
        <p:guide orient="horz" pos="2160"/>
        <p:guide pos="2880"/>
      </p:guideLst>
    </p:cSldViewPr>
  </p:slideViewPr>
  <p:outlineViewPr>
    <p:cViewPr>
      <p:scale>
        <a:sx n="33" d="100"/>
        <a:sy n="33" d="100"/>
      </p:scale>
      <p:origin x="0" y="-68285"/>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0AB7E-6DAE-4A41-BEBF-ABE55C490742}" type="datetimeFigureOut">
              <a:rPr lang="en-US" smtClean="0"/>
              <a:pPr/>
              <a:t>9/4/2026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0D9FED-CA40-4828-91E1-61761AA6E6D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F8A3A-BDB7-BA1D-7019-02C55CD056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D0C0DE-2A6E-0F2A-5A1C-1F15AB63E6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7D45A1E-E54E-36AF-EFD7-473F577C8E17}"/>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2AACDC4E-ED73-44E8-4A87-61BF694654A6}"/>
              </a:ext>
            </a:extLst>
          </p:cNvPr>
          <p:cNvSpPr>
            <a:spLocks noGrp="1"/>
          </p:cNvSpPr>
          <p:nvPr>
            <p:ph type="sldNum" sz="quarter" idx="10"/>
          </p:nvPr>
        </p:nvSpPr>
        <p:spPr/>
        <p:txBody>
          <a:bodyPr/>
          <a:lstStyle/>
          <a:p>
            <a:fld id="{230D9FED-CA40-4828-91E1-61761AA6E6DD}" type="slidenum">
              <a:rPr lang="en-US" smtClean="0"/>
              <a:pPr/>
              <a:t>5</a:t>
            </a:fld>
            <a:endParaRPr lang="en-US"/>
          </a:p>
        </p:txBody>
      </p:sp>
    </p:spTree>
    <p:extLst>
      <p:ext uri="{BB962C8B-B14F-4D97-AF65-F5344CB8AC3E}">
        <p14:creationId xmlns:p14="http://schemas.microsoft.com/office/powerpoint/2010/main" val="177892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1CE28-F96D-988B-0DB9-5FF05997B0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4D4359-8500-2ED9-4243-51809A6227E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C0BB100-439E-6BF5-7DE4-D1EBF7B22F93}"/>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9E5CF669-1DC9-EE8E-F37B-28281B63441E}"/>
              </a:ext>
            </a:extLst>
          </p:cNvPr>
          <p:cNvSpPr>
            <a:spLocks noGrp="1"/>
          </p:cNvSpPr>
          <p:nvPr>
            <p:ph type="sldNum" sz="quarter" idx="10"/>
          </p:nvPr>
        </p:nvSpPr>
        <p:spPr/>
        <p:txBody>
          <a:bodyPr/>
          <a:lstStyle/>
          <a:p>
            <a:fld id="{230D9FED-CA40-4828-91E1-61761AA6E6DD}" type="slidenum">
              <a:rPr lang="en-US" smtClean="0"/>
              <a:pPr/>
              <a:t>6</a:t>
            </a:fld>
            <a:endParaRPr lang="en-US"/>
          </a:p>
        </p:txBody>
      </p:sp>
    </p:spTree>
    <p:extLst>
      <p:ext uri="{BB962C8B-B14F-4D97-AF65-F5344CB8AC3E}">
        <p14:creationId xmlns:p14="http://schemas.microsoft.com/office/powerpoint/2010/main" val="2142628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494C0-2499-EDAD-6C90-C921F1B80D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221AB9-BF05-1EDC-BC19-7089702E26F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AE327D0-E4EF-8D9F-B506-A50F8262D0B0}"/>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F8D30561-2292-645A-1540-C9E4A4AD49B6}"/>
              </a:ext>
            </a:extLst>
          </p:cNvPr>
          <p:cNvSpPr>
            <a:spLocks noGrp="1"/>
          </p:cNvSpPr>
          <p:nvPr>
            <p:ph type="sldNum" sz="quarter" idx="10"/>
          </p:nvPr>
        </p:nvSpPr>
        <p:spPr/>
        <p:txBody>
          <a:bodyPr/>
          <a:lstStyle/>
          <a:p>
            <a:fld id="{230D9FED-CA40-4828-91E1-61761AA6E6DD}" type="slidenum">
              <a:rPr lang="en-US" smtClean="0"/>
              <a:pPr/>
              <a:t>7</a:t>
            </a:fld>
            <a:endParaRPr lang="en-US"/>
          </a:p>
        </p:txBody>
      </p:sp>
    </p:spTree>
    <p:extLst>
      <p:ext uri="{BB962C8B-B14F-4D97-AF65-F5344CB8AC3E}">
        <p14:creationId xmlns:p14="http://schemas.microsoft.com/office/powerpoint/2010/main" val="1916280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0D9FED-CA40-4828-91E1-61761AA6E6DD}" type="slidenum">
              <a:rPr lang="en-US" smtClean="0"/>
              <a:pPr/>
              <a:t>41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18EF3A9-6767-417A-90ED-648F6232AE49}" type="slidenum">
              <a:rPr lang="en-US" smtClean="0"/>
              <a:pPr/>
              <a:t>55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C3F416CD-67A3-4CF0-A210-F6AF31AC147F}" type="datetimeFigureOut">
              <a:rPr lang="en-US" smtClean="0"/>
              <a:pPr/>
              <a:t>9/4/2026</a:t>
            </a:fld>
            <a:endParaRPr lang="en-US"/>
          </a:p>
        </p:txBody>
      </p:sp>
      <p:sp>
        <p:nvSpPr>
          <p:cNvPr id="17" name="Footer Placeholder 16"/>
          <p:cNvSpPr>
            <a:spLocks noGrp="1"/>
          </p:cNvSpPr>
          <p:nvPr>
            <p:ph type="ftr" sz="quarter" idx="11"/>
          </p:nvPr>
        </p:nvSpPr>
        <p:spPr/>
        <p:txBody>
          <a:bodyPr/>
          <a:lstStyle/>
          <a:p>
            <a:endParaRPr kumimoji="0"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lgn="r" eaLnBrk="1" latinLnBrk="0" hangingPunct="1"/>
            <a:fld id="{96652B35-718D-4E28-AFEB-B694A3B357E8}" type="slidenum">
              <a:rPr kumimoji="0" lang="en-US" smtClean="0"/>
              <a:pPr algn="r" eaLnBrk="1" latinLnBrk="0" hangingPunct="1"/>
              <a:t>‹#›</a:t>
            </a:fld>
            <a:endParaRPr kumimoji="0" lang="en-US" sz="1800" dirty="0">
              <a:solidFill>
                <a:schemeClr val="bg1"/>
              </a:solidFill>
            </a:endParaRP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F416CD-67A3-4CF0-A210-F6AF31AC147F}" type="datetimeFigureOut">
              <a:rPr lang="en-US" smtClean="0"/>
              <a:pPr/>
              <a:t>9/4/2026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3F416CD-67A3-4CF0-A210-F6AF31AC147F}" type="datetimeFigureOut">
              <a:rPr lang="en-US" smtClean="0"/>
              <a:pPr/>
              <a:t>9/4/2026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C3F416CD-67A3-4CF0-A210-F6AF31AC147F}" type="datetimeFigureOut">
              <a:rPr lang="en-US" smtClean="0"/>
              <a:pPr/>
              <a:t>9/4/2026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9/4/2026</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kumimoji="0"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96652B35-718D-4E28-AFEB-B694A3B357E8}" type="slidenum">
              <a:rPr kumimoji="0" lang="en-US" smtClean="0"/>
              <a:pPr/>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C3F416CD-67A3-4CF0-A210-F6AF31AC147F}" type="datetimeFigureOut">
              <a:rPr lang="en-US" smtClean="0"/>
              <a:pPr/>
              <a:t>9/4/2026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lgn="l" eaLnBrk="1" latinLnBrk="0" hangingPunct="1"/>
            <a:fld id="{C3F416CD-67A3-4CF0-A210-F6AF31AC147F}" type="datetimeFigureOut">
              <a:rPr lang="en-US" smtClean="0"/>
              <a:pPr algn="l" eaLnBrk="1" latinLnBrk="0" hangingPunct="1"/>
              <a:t>9/4/2026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pPr algn="r" eaLnBrk="1" latinLnBrk="0" hangingPunct="1"/>
            <a:fld id="{96652B35-718D-4E28-AFEB-B694A3B357E8}" type="slidenum">
              <a:rPr kumimoji="0" lang="en-US" smtClean="0"/>
              <a:pPr algn="r" eaLnBrk="1" latinLnBrk="0" hangingPunct="1"/>
              <a:t>‹#›</a:t>
            </a:fld>
            <a:endParaRPr kumimoji="0"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C3F416CD-67A3-4CF0-A210-F6AF31AC147F}" type="datetimeFigureOut">
              <a:rPr lang="en-US" smtClean="0"/>
              <a:pPr/>
              <a:t>9/4/2026</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96652B35-718D-4E28-AFEB-B694A3B357E8}" type="slidenum">
              <a:rPr kumimoji="0" lang="en-US" smtClean="0"/>
              <a:pPr/>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416CD-67A3-4CF0-A210-F6AF31AC147F}" type="datetimeFigureOut">
              <a:rPr lang="en-US" smtClean="0"/>
              <a:pPr/>
              <a:t>9/4/2026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3F416CD-67A3-4CF0-A210-F6AF31AC147F}" type="datetimeFigureOut">
              <a:rPr lang="en-US" smtClean="0"/>
              <a:pPr/>
              <a:t>9/4/2026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96652B35-718D-4E28-AFEB-B694A3B357E8}" type="slidenum">
              <a:rPr kumimoji="0" lang="en-US" smtClean="0"/>
              <a:pPr/>
              <a:t>‹#›</a:t>
            </a:fld>
            <a:endParaRPr kumimoji="0"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C3F416CD-67A3-4CF0-A210-F6AF31AC147F}" type="datetimeFigureOut">
              <a:rPr lang="en-US" smtClean="0"/>
              <a:pPr/>
              <a:t>9/4/2026</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kumimoji="0" lang="en-US"/>
          </a:p>
        </p:txBody>
      </p:sp>
      <p:sp>
        <p:nvSpPr>
          <p:cNvPr id="7" name="Slide Number Placeholder 6"/>
          <p:cNvSpPr>
            <a:spLocks noGrp="1"/>
          </p:cNvSpPr>
          <p:nvPr>
            <p:ph type="sldNum" sz="quarter" idx="12"/>
          </p:nvPr>
        </p:nvSpPr>
        <p:spPr>
          <a:xfrm>
            <a:off x="146304" y="6208776"/>
            <a:ext cx="457200" cy="457200"/>
          </a:xfrm>
        </p:spPr>
        <p:txBody>
          <a:bodyPr/>
          <a:lstStyle/>
          <a:p>
            <a:fld id="{96652B35-718D-4E28-AFEB-B694A3B357E8}" type="slidenum">
              <a:rPr kumimoji="0" lang="en-US" smtClean="0"/>
              <a:pPr/>
              <a:t>‹#›</a:t>
            </a:fld>
            <a:endParaRPr kumimoji="0"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lgn="l" eaLnBrk="1" latinLnBrk="0" hangingPunct="1"/>
            <a:fld id="{C3F416CD-67A3-4CF0-A210-F6AF31AC147F}" type="datetimeFigureOut">
              <a:rPr lang="en-US" smtClean="0"/>
              <a:pPr algn="l" eaLnBrk="1" latinLnBrk="0" hangingPunct="1"/>
              <a:t>9/4/2026</a:t>
            </a:fld>
            <a:endParaRPr lang="en-US" sz="800" dirty="0">
              <a:solidFill>
                <a:schemeClr val="accent2"/>
              </a:solidFill>
            </a:endParaRP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lgn="r" eaLnBrk="1" latinLnBrk="0" hangingPunct="1"/>
            <a:endParaRPr kumimoji="0" lang="en-US" sz="800" dirty="0">
              <a:solidFill>
                <a:schemeClr val="accent2"/>
              </a:solidFill>
            </a:endParaRP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lgn="r" eaLnBrk="1" latinLnBrk="0" hangingPunct="1"/>
            <a:fld id="{96652B35-718D-4E28-AFEB-B694A3B357E8}" type="slidenum">
              <a:rPr kumimoji="0" lang="en-US" smtClean="0"/>
              <a:pPr algn="r" eaLnBrk="1" latinLnBrk="0" hangingPunct="1"/>
              <a:t>‹#›</a:t>
            </a:fld>
            <a:endParaRPr kumimoji="0" lang="en-US" sz="1800"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gif"/><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0" y="3048000"/>
            <a:ext cx="6858000" cy="3810000"/>
          </a:xfrm>
        </p:spPr>
        <p:style>
          <a:lnRef idx="3">
            <a:schemeClr val="lt1"/>
          </a:lnRef>
          <a:fillRef idx="1">
            <a:schemeClr val="dk1"/>
          </a:fillRef>
          <a:effectRef idx="1">
            <a:schemeClr val="dk1"/>
          </a:effectRef>
          <a:fontRef idx="minor">
            <a:schemeClr val="lt1"/>
          </a:fontRef>
        </p:style>
        <p:txBody>
          <a:bodyPr>
            <a:normAutofit/>
          </a:bodyPr>
          <a:lstStyle/>
          <a:p>
            <a:pPr algn="ctr"/>
            <a:endParaRPr lang="en-US" sz="3600" b="1" dirty="0">
              <a:solidFill>
                <a:srgbClr val="FFFF00"/>
              </a:solidFill>
              <a:latin typeface="Cambria Math" pitchFamily="18" charset="0"/>
              <a:ea typeface="Cambria Math" pitchFamily="18" charset="0"/>
            </a:endParaRPr>
          </a:p>
          <a:p>
            <a:pPr algn="ctr"/>
            <a:r>
              <a:rPr lang="en-US" sz="3600" b="1" dirty="0">
                <a:solidFill>
                  <a:srgbClr val="00B0F0"/>
                </a:solidFill>
                <a:latin typeface="Cambria Math" pitchFamily="18" charset="0"/>
                <a:ea typeface="Cambria Math" pitchFamily="18" charset="0"/>
              </a:rPr>
              <a:t>Sunday,  SEPTEMBER 6</a:t>
            </a:r>
            <a:r>
              <a:rPr lang="en-US" sz="3600" b="1" baseline="30000" dirty="0">
                <a:solidFill>
                  <a:srgbClr val="00B0F0"/>
                </a:solidFill>
                <a:latin typeface="Cambria Math" pitchFamily="18" charset="0"/>
                <a:ea typeface="Cambria Math" pitchFamily="18" charset="0"/>
              </a:rPr>
              <a:t>TH</a:t>
            </a:r>
            <a:r>
              <a:rPr lang="en-US" sz="3600" b="1" dirty="0">
                <a:solidFill>
                  <a:srgbClr val="00B0F0"/>
                </a:solidFill>
                <a:latin typeface="Cambria Math" pitchFamily="18" charset="0"/>
                <a:ea typeface="Cambria Math" pitchFamily="18" charset="0"/>
              </a:rPr>
              <a:t>  2026</a:t>
            </a:r>
          </a:p>
          <a:p>
            <a:pPr algn="ctr"/>
            <a:r>
              <a:rPr lang="en-US" sz="3600" b="1" dirty="0">
                <a:solidFill>
                  <a:schemeClr val="bg1"/>
                </a:solidFill>
                <a:latin typeface="Copperplate Gothic Light" pitchFamily="34" charset="0"/>
              </a:rPr>
              <a:t>Lead by </a:t>
            </a:r>
          </a:p>
          <a:p>
            <a:pPr algn="ctr"/>
            <a:r>
              <a:rPr lang="en-US" sz="4800" b="1" dirty="0">
                <a:solidFill>
                  <a:srgbClr val="FFFF00"/>
                </a:solidFill>
                <a:latin typeface="Agency FB" pitchFamily="34" charset="0"/>
              </a:rPr>
              <a:t>MAESTRO RENAUD TERZIER</a:t>
            </a:r>
            <a:endParaRPr lang="en-US" sz="4000" b="1" dirty="0">
              <a:solidFill>
                <a:srgbClr val="FFFF00"/>
              </a:solidFill>
            </a:endParaRPr>
          </a:p>
          <a:p>
            <a:pPr algn="ctr"/>
            <a:endParaRPr lang="en-US" sz="4000" b="1" dirty="0">
              <a:solidFill>
                <a:srgbClr val="FFFF00"/>
              </a:solidFill>
            </a:endParaRPr>
          </a:p>
          <a:p>
            <a:pPr algn="ctr"/>
            <a:endParaRPr lang="en-US" sz="2800" b="1" dirty="0"/>
          </a:p>
        </p:txBody>
      </p:sp>
      <p:sp>
        <p:nvSpPr>
          <p:cNvPr id="2" name="Title 1"/>
          <p:cNvSpPr>
            <a:spLocks noGrp="1"/>
          </p:cNvSpPr>
          <p:nvPr>
            <p:ph type="ctrTitle"/>
          </p:nvPr>
        </p:nvSpPr>
        <p:spPr>
          <a:xfrm>
            <a:off x="0" y="1600200"/>
            <a:ext cx="9144000" cy="1470025"/>
          </a:xfrm>
          <a:solidFill>
            <a:srgbClr val="00FF00"/>
          </a:solidFill>
        </p:spPr>
        <p:style>
          <a:lnRef idx="2">
            <a:schemeClr val="dk1">
              <a:shade val="50000"/>
            </a:schemeClr>
          </a:lnRef>
          <a:fillRef idx="1">
            <a:schemeClr val="dk1"/>
          </a:fillRef>
          <a:effectRef idx="0">
            <a:schemeClr val="dk1"/>
          </a:effectRef>
          <a:fontRef idx="minor">
            <a:schemeClr val="lt1"/>
          </a:fontRef>
        </p:style>
        <p:txBody>
          <a:bodyPr>
            <a:normAutofit/>
          </a:bodyPr>
          <a:lstStyle/>
          <a:p>
            <a:pPr algn="ctr"/>
            <a:r>
              <a:rPr lang="en-US" b="1" dirty="0">
                <a:solidFill>
                  <a:schemeClr val="tx1"/>
                </a:solidFill>
              </a:rPr>
              <a:t>CHRIST THE ROCK CONGREGATION</a:t>
            </a:r>
            <a:br>
              <a:rPr lang="en-US" b="1" dirty="0">
                <a:solidFill>
                  <a:schemeClr val="tx1"/>
                </a:solidFill>
              </a:rPr>
            </a:br>
            <a:r>
              <a:rPr lang="en-US" b="1" dirty="0">
                <a:solidFill>
                  <a:schemeClr val="tx1"/>
                </a:solidFill>
              </a:rPr>
              <a:t>WORSHIP SERVICE</a:t>
            </a:r>
          </a:p>
        </p:txBody>
      </p:sp>
      <p:sp>
        <p:nvSpPr>
          <p:cNvPr id="5" name="TextBox 4"/>
          <p:cNvSpPr txBox="1"/>
          <p:nvPr/>
        </p:nvSpPr>
        <p:spPr>
          <a:xfrm>
            <a:off x="2133600" y="0"/>
            <a:ext cx="7010400" cy="1569660"/>
          </a:xfrm>
          <a:prstGeom prst="rect">
            <a:avLst/>
          </a:prstGeom>
          <a:solidFill>
            <a:schemeClr val="tx1"/>
          </a:solidFill>
        </p:spPr>
        <p:txBody>
          <a:bodyPr wrap="square" rtlCol="0">
            <a:spAutoFit/>
          </a:bodyPr>
          <a:lstStyle/>
          <a:p>
            <a:pPr algn="ctr"/>
            <a:r>
              <a:rPr lang="en-US" sz="3200" dirty="0">
                <a:solidFill>
                  <a:schemeClr val="bg1"/>
                </a:solidFill>
              </a:rPr>
              <a:t>BIENVENUE A TOUS!</a:t>
            </a:r>
            <a:br>
              <a:rPr lang="en-US" sz="3200" dirty="0">
                <a:solidFill>
                  <a:schemeClr val="bg1"/>
                </a:solidFill>
              </a:rPr>
            </a:br>
            <a:r>
              <a:rPr lang="en-US" sz="3200" dirty="0">
                <a:solidFill>
                  <a:schemeClr val="bg1"/>
                </a:solidFill>
              </a:rPr>
              <a:t>AUJOURD’HUI EST LE DIMANCHE </a:t>
            </a:r>
          </a:p>
          <a:p>
            <a:pPr algn="ctr"/>
            <a:r>
              <a:rPr lang="en-US" sz="3200" dirty="0">
                <a:solidFill>
                  <a:schemeClr val="bg1"/>
                </a:solidFill>
              </a:rPr>
              <a:t>De la Sainte Scène</a:t>
            </a:r>
          </a:p>
        </p:txBody>
      </p:sp>
      <p:pic>
        <p:nvPicPr>
          <p:cNvPr id="6" name="Picture 5" descr="BIBLE 2 IMAGE.jpg"/>
          <p:cNvPicPr>
            <a:picLocks noChangeAspect="1"/>
          </p:cNvPicPr>
          <p:nvPr/>
        </p:nvPicPr>
        <p:blipFill>
          <a:blip r:embed="rId2" cstate="print"/>
          <a:stretch>
            <a:fillRect/>
          </a:stretch>
        </p:blipFill>
        <p:spPr>
          <a:xfrm>
            <a:off x="0" y="4876800"/>
            <a:ext cx="2327564" cy="1981200"/>
          </a:xfrm>
          <a:prstGeom prst="rect">
            <a:avLst/>
          </a:prstGeom>
        </p:spPr>
      </p:pic>
      <p:pic>
        <p:nvPicPr>
          <p:cNvPr id="8" name="Picture 7" descr="DARK SKY SUN SET IMAGE.JPG"/>
          <p:cNvPicPr>
            <a:picLocks noChangeAspect="1"/>
          </p:cNvPicPr>
          <p:nvPr/>
        </p:nvPicPr>
        <p:blipFill>
          <a:blip r:embed="rId3" cstate="print"/>
          <a:stretch>
            <a:fillRect/>
          </a:stretch>
        </p:blipFill>
        <p:spPr>
          <a:xfrm>
            <a:off x="0" y="50006"/>
            <a:ext cx="2133600" cy="150018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FD908-C475-A505-3F5E-A9176D365167}"/>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F1A0B04A-5039-D136-A589-8F4E3F9F5FE5}"/>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61D875F6-99FD-D23A-0F55-739C9F62A669}"/>
              </a:ext>
            </a:extLst>
          </p:cNvPr>
          <p:cNvSpPr>
            <a:spLocks noGrp="1"/>
          </p:cNvSpPr>
          <p:nvPr>
            <p:ph sz="quarter" idx="1"/>
          </p:nvPr>
        </p:nvSpPr>
        <p:spPr>
          <a:xfrm>
            <a:off x="0" y="0"/>
            <a:ext cx="9144000" cy="6858000"/>
          </a:xfrm>
          <a:solidFill>
            <a:srgbClr val="FFFF00"/>
          </a:soli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spcBef>
                <a:spcPts val="0"/>
              </a:spcBef>
              <a:buNone/>
            </a:pPr>
            <a:r>
              <a:rPr lang="fr-FR" sz="4000" dirty="0">
                <a:solidFill>
                  <a:schemeClr val="accent2">
                    <a:lumMod val="60000"/>
                    <a:lumOff val="40000"/>
                  </a:schemeClr>
                </a:solidFill>
                <a:latin typeface="Arial Rounded MT Bold" panose="020F0704030504030204" pitchFamily="34" charset="0"/>
              </a:rPr>
              <a:t>2</a:t>
            </a:r>
            <a:endParaRPr lang="en-US" sz="4000" dirty="0">
              <a:solidFill>
                <a:schemeClr val="accent2">
                  <a:lumMod val="60000"/>
                  <a:lumOff val="40000"/>
                </a:schemeClr>
              </a:solidFill>
              <a:latin typeface="Arial Rounded MT Bold" panose="020F0704030504030204" pitchFamily="34" charset="0"/>
            </a:endParaRPr>
          </a:p>
          <a:p>
            <a:pPr marL="0" indent="0" algn="ctr">
              <a:spcBef>
                <a:spcPts val="0"/>
              </a:spcBef>
              <a:buNone/>
            </a:pPr>
            <a:r>
              <a:rPr lang="fr-FR" sz="4000" dirty="0">
                <a:latin typeface="Arial Rounded MT Bold" panose="020F0704030504030204" pitchFamily="34" charset="0"/>
              </a:rPr>
              <a:t>Mon Compte était très lourd</a:t>
            </a:r>
            <a:endParaRPr lang="en-US" sz="4000" dirty="0">
              <a:latin typeface="Arial Rounded MT Bold" panose="020F0704030504030204" pitchFamily="34" charset="0"/>
            </a:endParaRPr>
          </a:p>
          <a:p>
            <a:pPr marL="0" indent="0" algn="ctr">
              <a:spcBef>
                <a:spcPts val="0"/>
              </a:spcBef>
              <a:buNone/>
            </a:pPr>
            <a:r>
              <a:rPr lang="fr-FR" sz="4000" dirty="0">
                <a:latin typeface="Arial Rounded MT Bold" panose="020F0704030504030204" pitchFamily="34" charset="0"/>
              </a:rPr>
              <a:t>Et je voulais toujours,</a:t>
            </a:r>
            <a:endParaRPr lang="en-US" sz="4000" dirty="0">
              <a:latin typeface="Arial Rounded MT Bold" panose="020F0704030504030204" pitchFamily="34" charset="0"/>
            </a:endParaRPr>
          </a:p>
          <a:p>
            <a:pPr marL="0" indent="0" algn="ctr">
              <a:spcBef>
                <a:spcPts val="0"/>
              </a:spcBef>
              <a:buNone/>
            </a:pPr>
            <a:r>
              <a:rPr lang="fr-FR" sz="4000" dirty="0">
                <a:latin typeface="Arial Rounded MT Bold" panose="020F0704030504030204" pitchFamily="34" charset="0"/>
              </a:rPr>
              <a:t>Quand j’étais égaré,</a:t>
            </a:r>
            <a:endParaRPr lang="en-US" sz="4000" dirty="0">
              <a:latin typeface="Arial Rounded MT Bold" panose="020F0704030504030204" pitchFamily="34" charset="0"/>
            </a:endParaRPr>
          </a:p>
          <a:p>
            <a:pPr marL="0" indent="0" algn="ctr">
              <a:spcBef>
                <a:spcPts val="0"/>
              </a:spcBef>
              <a:buNone/>
            </a:pPr>
            <a:r>
              <a:rPr lang="fr-FR" sz="4000" dirty="0">
                <a:latin typeface="Arial Rounded MT Bold" panose="020F0704030504030204" pitchFamily="34" charset="0"/>
              </a:rPr>
              <a:t>Pécher plus chaque jour ;</a:t>
            </a:r>
            <a:endParaRPr lang="en-US" sz="4000" dirty="0">
              <a:latin typeface="Arial Rounded MT Bold" panose="020F0704030504030204" pitchFamily="34" charset="0"/>
            </a:endParaRPr>
          </a:p>
          <a:p>
            <a:pPr marL="0" indent="0" algn="ctr">
              <a:spcBef>
                <a:spcPts val="0"/>
              </a:spcBef>
              <a:buNone/>
            </a:pPr>
            <a:r>
              <a:rPr lang="fr-FR" sz="4000" dirty="0">
                <a:latin typeface="Arial Rounded MT Bold" panose="020F0704030504030204" pitchFamily="34" charset="0"/>
              </a:rPr>
              <a:t>Mais quand mes yeux s’ouvrirent</a:t>
            </a:r>
            <a:endParaRPr lang="en-US" sz="4000" dirty="0">
              <a:latin typeface="Arial Rounded MT Bold" panose="020F0704030504030204" pitchFamily="34" charset="0"/>
            </a:endParaRPr>
          </a:p>
          <a:p>
            <a:pPr marL="0" indent="0" algn="ctr">
              <a:spcBef>
                <a:spcPts val="0"/>
              </a:spcBef>
              <a:buNone/>
            </a:pPr>
            <a:r>
              <a:rPr lang="fr-FR" sz="4000" dirty="0">
                <a:latin typeface="Arial Rounded MT Bold" panose="020F0704030504030204" pitchFamily="34" charset="0"/>
              </a:rPr>
              <a:t>Et je vis mon état,</a:t>
            </a:r>
            <a:endParaRPr lang="en-US" sz="4000" dirty="0">
              <a:latin typeface="Arial Rounded MT Bold" panose="020F0704030504030204" pitchFamily="34" charset="0"/>
            </a:endParaRPr>
          </a:p>
          <a:p>
            <a:pPr marL="0" indent="0" algn="ctr">
              <a:spcBef>
                <a:spcPts val="0"/>
              </a:spcBef>
              <a:buNone/>
            </a:pPr>
            <a:r>
              <a:rPr lang="fr-FR" sz="4000" dirty="0">
                <a:latin typeface="Arial Rounded MT Bold" panose="020F0704030504030204" pitchFamily="34" charset="0"/>
              </a:rPr>
              <a:t>Je me jetai aux pieds</a:t>
            </a:r>
            <a:endParaRPr lang="en-US" sz="4000" dirty="0">
              <a:latin typeface="Arial Rounded MT Bold" panose="020F0704030504030204" pitchFamily="34" charset="0"/>
            </a:endParaRPr>
          </a:p>
          <a:p>
            <a:pPr marL="0" indent="0" algn="ctr">
              <a:spcBef>
                <a:spcPts val="0"/>
              </a:spcBef>
              <a:buNone/>
            </a:pPr>
            <a:r>
              <a:rPr lang="fr-FR" sz="4000" dirty="0">
                <a:latin typeface="Arial Rounded MT Bold" panose="020F0704030504030204" pitchFamily="34" charset="0"/>
              </a:rPr>
              <a:t>Du Sauveur, à l’instant.</a:t>
            </a:r>
            <a:endParaRPr lang="en-US" sz="4000" dirty="0">
              <a:latin typeface="Arial Rounded MT Bold" panose="020F0704030504030204" pitchFamily="34" charset="0"/>
            </a:endParaRPr>
          </a:p>
          <a:p>
            <a:pPr algn="ctr">
              <a:buNone/>
            </a:pPr>
            <a:endParaRPr lang="en-US" sz="2000" b="1" dirty="0">
              <a:latin typeface="Arial Narrow" pitchFamily="34" charset="0"/>
            </a:endParaRPr>
          </a:p>
        </p:txBody>
      </p:sp>
    </p:spTree>
    <p:extLst>
      <p:ext uri="{BB962C8B-B14F-4D97-AF65-F5344CB8AC3E}">
        <p14:creationId xmlns:p14="http://schemas.microsoft.com/office/powerpoint/2010/main" val="80184755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A9640-05EC-2AD6-CD1E-2A21D298224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1F5ED3-48CE-0BB8-1CDB-10344E009D94}"/>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200" dirty="0">
                <a:latin typeface="Arial Rounded MT Bold" panose="020F0704030504030204" pitchFamily="34" charset="0"/>
              </a:rPr>
              <a:t>17 Il est avant toutes choses, et toutes choses subsistent en lui.</a:t>
            </a:r>
            <a:endParaRPr lang="en-US" sz="4200" dirty="0">
              <a:latin typeface="Arial Rounded MT Bold" panose="020F0704030504030204" pitchFamily="34" charset="0"/>
            </a:endParaRPr>
          </a:p>
          <a:p>
            <a:pPr algn="just"/>
            <a:r>
              <a:rPr lang="fr-FR" sz="4200" dirty="0">
                <a:solidFill>
                  <a:srgbClr val="7030A0"/>
                </a:solidFill>
                <a:latin typeface="Arial Rounded MT Bold" panose="020F0704030504030204" pitchFamily="34" charset="0"/>
              </a:rPr>
              <a:t> 18 Il est la tête du corps de l'Église; il est le commencement, le premier-né d'entre les morts, afin d'être en tout le premier.</a:t>
            </a:r>
            <a:endParaRPr lang="en-US" sz="4200" dirty="0">
              <a:solidFill>
                <a:srgbClr val="7030A0"/>
              </a:solidFill>
              <a:latin typeface="Arial Rounded MT Bold" panose="020F0704030504030204" pitchFamily="34" charset="0"/>
            </a:endParaRPr>
          </a:p>
          <a:p>
            <a:pPr algn="just"/>
            <a:r>
              <a:rPr lang="fr-FR" sz="4200" dirty="0">
                <a:latin typeface="Arial Rounded MT Bold" panose="020F0704030504030204" pitchFamily="34" charset="0"/>
              </a:rPr>
              <a:t> 19 Car Dieu a voulu que toute plénitude habitât en lui;</a:t>
            </a:r>
            <a:endParaRPr lang="en-US" sz="4200" dirty="0">
              <a:latin typeface="Arial Rounded MT Bold" panose="020F0704030504030204" pitchFamily="34" charset="0"/>
            </a:endParaRPr>
          </a:p>
        </p:txBody>
      </p:sp>
    </p:spTree>
    <p:extLst>
      <p:ext uri="{BB962C8B-B14F-4D97-AF65-F5344CB8AC3E}">
        <p14:creationId xmlns:p14="http://schemas.microsoft.com/office/powerpoint/2010/main" val="363399988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34EF8-4A63-8CA5-CFF5-32287327B82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32EFE1-9CE0-07EE-3B4B-94C1E915E4D8}"/>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Autofit/>
          </a:bodyPr>
          <a:lstStyle/>
          <a:p>
            <a:pPr algn="just"/>
            <a:r>
              <a:rPr lang="fr-FR" sz="5400" dirty="0">
                <a:solidFill>
                  <a:srgbClr val="7030A0"/>
                </a:solidFill>
                <a:latin typeface="Arial Rounded MT Bold" panose="020F0704030504030204" pitchFamily="34" charset="0"/>
              </a:rPr>
              <a:t>Colossiens 2:15 </a:t>
            </a:r>
          </a:p>
          <a:p>
            <a:pPr algn="just"/>
            <a:r>
              <a:rPr lang="fr-FR" sz="5400" dirty="0">
                <a:latin typeface="Arial Rounded MT Bold" panose="020F0704030504030204" pitchFamily="34" charset="0"/>
              </a:rPr>
              <a:t>Jésus a dépouillé les dominations et les autorités, et les a livrées publiquement en spectacle, </a:t>
            </a:r>
            <a:r>
              <a:rPr lang="fr-FR" sz="5400" dirty="0">
                <a:solidFill>
                  <a:srgbClr val="7030A0"/>
                </a:solidFill>
                <a:latin typeface="Arial Rounded MT Bold" panose="020F0704030504030204" pitchFamily="34" charset="0"/>
              </a:rPr>
              <a:t>en triomphant d'elles par la croix</a:t>
            </a:r>
            <a:r>
              <a:rPr lang="fr-FR" sz="5400" dirty="0">
                <a:latin typeface="Arial Rounded MT Bold" panose="020F0704030504030204" pitchFamily="34" charset="0"/>
              </a:rPr>
              <a:t>.</a:t>
            </a:r>
            <a:endParaRPr lang="en-US" sz="5400" dirty="0">
              <a:latin typeface="Arial Rounded MT Bold" panose="020F0704030504030204" pitchFamily="34" charset="0"/>
            </a:endParaRPr>
          </a:p>
        </p:txBody>
      </p:sp>
    </p:spTree>
    <p:extLst>
      <p:ext uri="{BB962C8B-B14F-4D97-AF65-F5344CB8AC3E}">
        <p14:creationId xmlns:p14="http://schemas.microsoft.com/office/powerpoint/2010/main" val="389009527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F5D6A-4507-8018-9B80-D2AB386DFE2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8F3B61-2F47-371E-DB35-D5A79CBC0EDB}"/>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Autofit/>
          </a:bodyPr>
          <a:lstStyle/>
          <a:p>
            <a:pPr algn="just"/>
            <a:r>
              <a:rPr lang="fr-FR" sz="4000" dirty="0">
                <a:solidFill>
                  <a:srgbClr val="7030A0"/>
                </a:solidFill>
                <a:latin typeface="Arial Rounded MT Bold" panose="020F0704030504030204" pitchFamily="34" charset="0"/>
              </a:rPr>
              <a:t>Colossiens 1:26-27</a:t>
            </a:r>
          </a:p>
          <a:p>
            <a:pPr algn="just"/>
            <a:r>
              <a:rPr lang="fr-FR" sz="4000" dirty="0">
                <a:latin typeface="Arial Rounded MT Bold" panose="020F0704030504030204" pitchFamily="34" charset="0"/>
              </a:rPr>
              <a:t>26 le </a:t>
            </a:r>
            <a:r>
              <a:rPr lang="fr-FR" sz="4000" u="sng" dirty="0">
                <a:latin typeface="Arial Rounded MT Bold" panose="020F0704030504030204" pitchFamily="34" charset="0"/>
              </a:rPr>
              <a:t>mystère caché </a:t>
            </a:r>
            <a:r>
              <a:rPr lang="fr-FR" sz="4000" dirty="0">
                <a:latin typeface="Arial Rounded MT Bold" panose="020F0704030504030204" pitchFamily="34" charset="0"/>
              </a:rPr>
              <a:t>de tout temps et dans tous les âges, mais révélé maintenant à ses saints,</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 27 à qui Dieu a voulu faire connaître quelle est la glorieuse richesse de ce </a:t>
            </a:r>
            <a:r>
              <a:rPr lang="fr-FR" sz="4000" u="sng" dirty="0">
                <a:solidFill>
                  <a:srgbClr val="7030A0"/>
                </a:solidFill>
                <a:latin typeface="Arial Rounded MT Bold" panose="020F0704030504030204" pitchFamily="34" charset="0"/>
              </a:rPr>
              <a:t>mystère</a:t>
            </a:r>
            <a:r>
              <a:rPr lang="fr-FR" sz="4000" dirty="0">
                <a:solidFill>
                  <a:srgbClr val="7030A0"/>
                </a:solidFill>
                <a:latin typeface="Arial Rounded MT Bold" panose="020F0704030504030204" pitchFamily="34" charset="0"/>
              </a:rPr>
              <a:t> parmi les païens, savoir: </a:t>
            </a:r>
            <a:r>
              <a:rPr lang="fr-FR" sz="4000" u="sng" dirty="0">
                <a:solidFill>
                  <a:srgbClr val="C00000"/>
                </a:solidFill>
                <a:latin typeface="Arial Rounded MT Bold" panose="020F0704030504030204" pitchFamily="34" charset="0"/>
              </a:rPr>
              <a:t>Christ en vous, l'espérance de la gloire</a:t>
            </a:r>
            <a:r>
              <a:rPr lang="fr-FR" sz="4000" dirty="0">
                <a:solidFill>
                  <a:srgbClr val="7030A0"/>
                </a:solidFill>
                <a:latin typeface="Arial Rounded MT Bold" panose="020F0704030504030204" pitchFamily="34" charset="0"/>
              </a:rPr>
              <a:t>.</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23809256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1D8F8-9AAC-78C6-D1D2-09236E09A4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6C3601-50A2-F95D-3B60-35C6C346691D}"/>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lvl="0" algn="just"/>
            <a:r>
              <a:rPr lang="fr-FR" sz="4400" dirty="0">
                <a:latin typeface="Arial Rounded MT Bold" panose="020F0704030504030204" pitchFamily="34" charset="0"/>
              </a:rPr>
              <a:t>Jésus, le Fils de Dieu vint s’incarner dans la race humaine afin que la domination de la race humaine puisse reposer sur son épaule invincible.</a:t>
            </a:r>
            <a:endParaRPr lang="en-US" sz="4400" dirty="0">
              <a:latin typeface="Arial Rounded MT Bold" panose="020F0704030504030204" pitchFamily="34" charset="0"/>
            </a:endParaRPr>
          </a:p>
          <a:p>
            <a:pPr lvl="0" algn="just"/>
            <a:r>
              <a:rPr lang="fr-FR" sz="4400" dirty="0">
                <a:solidFill>
                  <a:srgbClr val="7030A0"/>
                </a:solidFill>
                <a:latin typeface="Arial Rounded MT Bold" panose="020F0704030504030204" pitchFamily="34" charset="0"/>
              </a:rPr>
              <a:t>Jésus est le seul à pouvoir prononcer avec certitude: « </a:t>
            </a:r>
            <a:r>
              <a:rPr lang="fr-FR" sz="4400" i="1" dirty="0">
                <a:solidFill>
                  <a:srgbClr val="C00000"/>
                </a:solidFill>
                <a:latin typeface="Arial Rounded MT Bold" panose="020F0704030504030204" pitchFamily="34" charset="0"/>
              </a:rPr>
              <a:t>Oh mort où est ton aiguillon ; oh mort, où est ta victoire </a:t>
            </a:r>
            <a:r>
              <a:rPr lang="fr-FR" sz="4400" dirty="0">
                <a:solidFill>
                  <a:srgbClr val="7030A0"/>
                </a:solidFill>
                <a:latin typeface="Arial Rounded MT Bold" panose="020F0704030504030204" pitchFamily="34" charset="0"/>
              </a:rPr>
              <a:t>?</a:t>
            </a:r>
            <a:endParaRPr lang="en-US" sz="4400" dirty="0">
              <a:solidFill>
                <a:srgbClr val="7030A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528913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FAA6F-6AE2-E11E-F3A9-92FAEDCC3EE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908769-C4B8-D2B7-39D6-FC98CE67452D}"/>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000" dirty="0">
                <a:solidFill>
                  <a:srgbClr val="7030A0"/>
                </a:solidFill>
                <a:latin typeface="Arial Rounded MT Bold" panose="020F0704030504030204" pitchFamily="34" charset="0"/>
              </a:rPr>
              <a:t>Mt 28:18-19 </a:t>
            </a:r>
          </a:p>
          <a:p>
            <a:pPr algn="just"/>
            <a:r>
              <a:rPr lang="fr-FR" sz="4000" dirty="0">
                <a:solidFill>
                  <a:srgbClr val="7030A0"/>
                </a:solidFill>
                <a:latin typeface="Arial Rounded MT Bold" panose="020F0704030504030204" pitchFamily="34" charset="0"/>
              </a:rPr>
              <a:t>18 </a:t>
            </a:r>
            <a:r>
              <a:rPr lang="fr-FR" sz="4000" dirty="0">
                <a:latin typeface="Arial Rounded MT Bold" panose="020F0704030504030204" pitchFamily="34" charset="0"/>
              </a:rPr>
              <a:t>Jésus, s'étant approché, leur parla ainsi: </a:t>
            </a:r>
            <a:r>
              <a:rPr lang="fr-FR" sz="4000" u="sng" dirty="0">
                <a:latin typeface="Arial Rounded MT Bold" panose="020F0704030504030204" pitchFamily="34" charset="0"/>
              </a:rPr>
              <a:t>Tout pouvoir m'a été donné dans le ciel et sur la terre</a:t>
            </a:r>
            <a:r>
              <a:rPr lang="fr-FR" sz="4000" dirty="0">
                <a:latin typeface="Arial Rounded MT Bold" panose="020F0704030504030204" pitchFamily="34" charset="0"/>
              </a:rPr>
              <a:t>.</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 19 Allez, faites de toutes les nations des disciples, les baptisant au nom du Père, du Fils et du Saint-Esprit,</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388703041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C6028-1469-233A-8B05-FB4E68B11F8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0B0480-8C3D-425D-4FE0-29975C6750EB}"/>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Autofit/>
          </a:bodyPr>
          <a:lstStyle/>
          <a:p>
            <a:pPr algn="just"/>
            <a:r>
              <a:rPr lang="fr-FR" sz="3800" dirty="0">
                <a:solidFill>
                  <a:srgbClr val="7030A0"/>
                </a:solidFill>
                <a:latin typeface="Arial Rounded MT Bold" panose="020F0704030504030204" pitchFamily="34" charset="0"/>
              </a:rPr>
              <a:t>Hébreux 10:5-7 </a:t>
            </a:r>
            <a:r>
              <a:rPr lang="fr-FR" sz="3800" dirty="0">
                <a:latin typeface="Arial Rounded MT Bold" panose="020F0704030504030204" pitchFamily="34" charset="0"/>
              </a:rPr>
              <a:t>C'est pourquoi Christ, entrant dans le monde, dit: Tu n'as voulu ni sacrifice ni offrande, Mais tu m'as formé un corps;</a:t>
            </a:r>
            <a:endParaRPr lang="en-US" sz="3800" dirty="0">
              <a:latin typeface="Arial Rounded MT Bold" panose="020F0704030504030204" pitchFamily="34" charset="0"/>
            </a:endParaRPr>
          </a:p>
          <a:p>
            <a:pPr algn="just"/>
            <a:r>
              <a:rPr lang="fr-FR" sz="3800" dirty="0">
                <a:solidFill>
                  <a:srgbClr val="7030A0"/>
                </a:solidFill>
                <a:latin typeface="Arial Rounded MT Bold" panose="020F0704030504030204" pitchFamily="34" charset="0"/>
              </a:rPr>
              <a:t> 6 Tu n'as agréé ni holocaustes ni sacrifices pour le péché.</a:t>
            </a:r>
            <a:endParaRPr lang="en-US" sz="3800" dirty="0">
              <a:solidFill>
                <a:srgbClr val="7030A0"/>
              </a:solidFill>
              <a:latin typeface="Arial Rounded MT Bold" panose="020F0704030504030204" pitchFamily="34" charset="0"/>
            </a:endParaRPr>
          </a:p>
          <a:p>
            <a:pPr algn="just"/>
            <a:r>
              <a:rPr lang="fr-FR" sz="3800" dirty="0">
                <a:latin typeface="Arial Rounded MT Bold" panose="020F0704030504030204" pitchFamily="34" charset="0"/>
              </a:rPr>
              <a:t> 7 ¶ Alors </a:t>
            </a:r>
            <a:r>
              <a:rPr lang="fr-FR" sz="3800" u="sng" dirty="0">
                <a:solidFill>
                  <a:srgbClr val="C00000"/>
                </a:solidFill>
                <a:latin typeface="Arial Rounded MT Bold" panose="020F0704030504030204" pitchFamily="34" charset="0"/>
              </a:rPr>
              <a:t>j'ai dit: Voici, je viens </a:t>
            </a:r>
            <a:r>
              <a:rPr lang="fr-FR" sz="3800" dirty="0">
                <a:latin typeface="Arial Rounded MT Bold" panose="020F0704030504030204" pitchFamily="34" charset="0"/>
              </a:rPr>
              <a:t>(Dans le rouleau du livre il est question de </a:t>
            </a:r>
            <a:r>
              <a:rPr lang="fr-FR" sz="3800" dirty="0">
                <a:solidFill>
                  <a:srgbClr val="C00000"/>
                </a:solidFill>
                <a:latin typeface="Arial Rounded MT Bold" panose="020F0704030504030204" pitchFamily="34" charset="0"/>
              </a:rPr>
              <a:t>moi</a:t>
            </a:r>
            <a:r>
              <a:rPr lang="fr-FR" sz="3800" dirty="0">
                <a:latin typeface="Arial Rounded MT Bold" panose="020F0704030504030204" pitchFamily="34" charset="0"/>
              </a:rPr>
              <a:t>) Pour faire, ô Dieu, ta volonté.</a:t>
            </a:r>
            <a:endParaRPr lang="en-US" sz="3800" dirty="0">
              <a:latin typeface="Arial Rounded MT Bold" panose="020F0704030504030204" pitchFamily="34" charset="0"/>
            </a:endParaRPr>
          </a:p>
        </p:txBody>
      </p:sp>
    </p:spTree>
    <p:extLst>
      <p:ext uri="{BB962C8B-B14F-4D97-AF65-F5344CB8AC3E}">
        <p14:creationId xmlns:p14="http://schemas.microsoft.com/office/powerpoint/2010/main" val="94676300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D173E-3933-D425-1DF8-EF6EC5713F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A344A3-4007-4F0C-41BC-08E2F1E0361E}"/>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lvl="0" algn="just"/>
            <a:r>
              <a:rPr lang="fr-FR" sz="4000" dirty="0">
                <a:latin typeface="Arial Rounded MT Bold" panose="020F0704030504030204" pitchFamily="34" charset="0"/>
              </a:rPr>
              <a:t>Jésus représente le plus grand dilemme pour le diable.</a:t>
            </a:r>
            <a:endParaRPr lang="en-US" sz="4000" dirty="0">
              <a:latin typeface="Arial Rounded MT Bold" panose="020F0704030504030204" pitchFamily="34" charset="0"/>
            </a:endParaRPr>
          </a:p>
          <a:p>
            <a:pPr lvl="0" algn="just"/>
            <a:r>
              <a:rPr lang="fr-FR" sz="4000" dirty="0">
                <a:solidFill>
                  <a:srgbClr val="7030A0"/>
                </a:solidFill>
                <a:latin typeface="Arial Rounded MT Bold" panose="020F0704030504030204" pitchFamily="34" charset="0"/>
              </a:rPr>
              <a:t>Jésus a dérobé Satan de toute sa puissance par son sacrifice sur la croix.</a:t>
            </a:r>
            <a:endParaRPr lang="en-US" sz="4000" dirty="0">
              <a:solidFill>
                <a:srgbClr val="7030A0"/>
              </a:solidFill>
              <a:latin typeface="Arial Rounded MT Bold" panose="020F0704030504030204" pitchFamily="34" charset="0"/>
            </a:endParaRPr>
          </a:p>
          <a:p>
            <a:pPr algn="just"/>
            <a:r>
              <a:rPr lang="fr-FR" sz="4000" dirty="0" err="1">
                <a:latin typeface="Arial Rounded MT Bold" panose="020F0704030504030204" pitchFamily="34" charset="0"/>
              </a:rPr>
              <a:t>Php</a:t>
            </a:r>
            <a:r>
              <a:rPr lang="fr-FR" sz="4000" dirty="0">
                <a:latin typeface="Arial Rounded MT Bold" panose="020F0704030504030204" pitchFamily="34" charset="0"/>
              </a:rPr>
              <a:t> 2:8-11  </a:t>
            </a:r>
          </a:p>
          <a:p>
            <a:pPr algn="just"/>
            <a:r>
              <a:rPr lang="fr-FR" sz="4000" dirty="0">
                <a:solidFill>
                  <a:srgbClr val="7030A0"/>
                </a:solidFill>
                <a:latin typeface="Arial Rounded MT Bold" panose="020F0704030504030204" pitchFamily="34" charset="0"/>
              </a:rPr>
              <a:t>et ayant paru comme un simple homme, il s'est humilié lui-même, se rendant obéissant jusqu'à la mort, même jusqu'à la mort de la croix.</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8847408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85AE0-FFEF-CEE8-31F9-2351F447F8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749202-33EE-D3E7-3662-70F37D48D7A1}"/>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000" dirty="0">
                <a:latin typeface="Arial Rounded MT Bold" panose="020F0704030504030204" pitchFamily="34" charset="0"/>
              </a:rPr>
              <a:t>9 C'est pourquoi aussi Dieu l'a souverainement élevé, et lui a donné le nom qui est au-dessus de tout nom,</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 10 afin qu'au nom de Jésus tout genou fléchisse dans les cieux, sur la terre et sous la terre,</a:t>
            </a:r>
            <a:endParaRPr lang="en-US" sz="4000" dirty="0">
              <a:solidFill>
                <a:srgbClr val="7030A0"/>
              </a:solidFill>
              <a:latin typeface="Arial Rounded MT Bold" panose="020F0704030504030204" pitchFamily="34" charset="0"/>
            </a:endParaRPr>
          </a:p>
          <a:p>
            <a:pPr algn="just"/>
            <a:r>
              <a:rPr lang="fr-FR" sz="4000" dirty="0">
                <a:latin typeface="Arial Rounded MT Bold" panose="020F0704030504030204" pitchFamily="34" charset="0"/>
              </a:rPr>
              <a:t> 11 et que toute langue confesse que Jésus-Christ est Seigneur, à la gloire de Dieu le Père.</a:t>
            </a: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66037227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1B472-23CF-B299-72B9-F67E650DD5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3F32CC-7EBD-53D1-3542-0C132DA332E7}"/>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lvl="0" algn="just"/>
            <a:r>
              <a:rPr lang="fr-FR" sz="4000" dirty="0">
                <a:latin typeface="Arial Rounded MT Bold" panose="020F0704030504030204" pitchFamily="34" charset="0"/>
              </a:rPr>
              <a:t>Si le mystère de l’iniquité peut faire ébranler les plus vaillants des hommes, le mystère de la piété est encore plus redoutable. </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Celui qu’on appelait l’Agneau immolée de Dieu, revient comme le Lion de la Tribu de Judah pour exercer la vengeance sur les ennemis de Dieu et de l’humanité.</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375686294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77593-C044-06E4-DC7A-14F6C68BC29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9D9462-CE34-7514-6AC0-34FDF651ABD8}"/>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b="1" dirty="0">
                <a:solidFill>
                  <a:srgbClr val="FF0000"/>
                </a:solidFill>
                <a:latin typeface="Arial Rounded MT Bold" panose="020F0704030504030204" pitchFamily="34" charset="0"/>
              </a:rPr>
              <a:t>CONCLUSION</a:t>
            </a:r>
            <a:endParaRPr lang="en-US" sz="4000" dirty="0">
              <a:solidFill>
                <a:srgbClr val="FF0000"/>
              </a:solidFill>
              <a:latin typeface="Arial Rounded MT Bold" panose="020F0704030504030204" pitchFamily="34" charset="0"/>
            </a:endParaRPr>
          </a:p>
          <a:p>
            <a:pPr lvl="0" algn="just"/>
            <a:r>
              <a:rPr lang="fr-FR" sz="4000" dirty="0">
                <a:latin typeface="Arial Rounded MT Bold" panose="020F0704030504030204" pitchFamily="34" charset="0"/>
              </a:rPr>
              <a:t>Nous ne sommes pas les seuls des enfants de Dieu sur la terre à ressentir l’horreur et l’intensité du schisme entre Dieu et le diable.</a:t>
            </a:r>
            <a:endParaRPr lang="en-US" sz="4000" dirty="0">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On peut se demander pourquoi Dieu tolère encore cette rivalité ou cette impertinence d’un subalterne. </a:t>
            </a:r>
            <a:endParaRPr lang="en-US" sz="4000" dirty="0">
              <a:solidFill>
                <a:srgbClr val="FF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799463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52EFB-7832-2A18-B981-853EDDB22276}"/>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70191D2F-27E4-DCE7-37EB-6A2EBE0AC1CD}"/>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FA2C61AA-3383-FB81-98A4-2892EE665DE3}"/>
              </a:ext>
            </a:extLst>
          </p:cNvPr>
          <p:cNvSpPr>
            <a:spLocks noGrp="1"/>
          </p:cNvSpPr>
          <p:nvPr>
            <p:ph sz="quarter"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8900000" scaled="1"/>
            <a:tileRect/>
          </a:gra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spcBef>
                <a:spcPts val="0"/>
              </a:spcBef>
              <a:buNone/>
            </a:pPr>
            <a:r>
              <a:rPr lang="fr-FR" sz="4400" dirty="0">
                <a:solidFill>
                  <a:schemeClr val="accent2">
                    <a:lumMod val="60000"/>
                    <a:lumOff val="40000"/>
                  </a:schemeClr>
                </a:solidFill>
                <a:latin typeface="Arial Rounded MT Bold" panose="020F0704030504030204" pitchFamily="34" charset="0"/>
              </a:rPr>
              <a:t>Refrain</a:t>
            </a:r>
            <a:endParaRPr lang="en-US" sz="4400" dirty="0">
              <a:solidFill>
                <a:schemeClr val="accent2">
                  <a:lumMod val="60000"/>
                  <a:lumOff val="40000"/>
                </a:schemeClr>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A l’instant, à l’instant.</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Oui le vieux compte </a:t>
            </a:r>
          </a:p>
          <a:p>
            <a:pPr marL="0" indent="0" algn="ctr">
              <a:spcBef>
                <a:spcPts val="0"/>
              </a:spcBef>
              <a:buNone/>
            </a:pPr>
            <a:r>
              <a:rPr lang="fr-FR" sz="4400" dirty="0">
                <a:solidFill>
                  <a:srgbClr val="0033CC"/>
                </a:solidFill>
                <a:latin typeface="Arial Rounded MT Bold" panose="020F0704030504030204" pitchFamily="34" charset="0"/>
              </a:rPr>
              <a:t>fut réglé à l’ instant</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Je ne suis plus effrayé</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Ma dette est déjà payée</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Et mon compte </a:t>
            </a:r>
          </a:p>
          <a:p>
            <a:pPr marL="0" indent="0" algn="ctr">
              <a:spcBef>
                <a:spcPts val="0"/>
              </a:spcBef>
              <a:buNone/>
            </a:pPr>
            <a:r>
              <a:rPr lang="fr-FR" sz="4400" dirty="0">
                <a:solidFill>
                  <a:srgbClr val="0033CC"/>
                </a:solidFill>
                <a:latin typeface="Arial Rounded MT Bold" panose="020F0704030504030204" pitchFamily="34" charset="0"/>
              </a:rPr>
              <a:t>avec mon Juge</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Est tout réglé</a:t>
            </a:r>
            <a:endParaRPr lang="en-US" sz="4400" dirty="0">
              <a:solidFill>
                <a:srgbClr val="0033CC"/>
              </a:solidFill>
              <a:latin typeface="Arial Rounded MT Bold" panose="020F0704030504030204" pitchFamily="34" charset="0"/>
            </a:endParaRPr>
          </a:p>
          <a:p>
            <a:pPr algn="ctr">
              <a:buNone/>
            </a:pPr>
            <a:endParaRPr lang="en-US" sz="2000" b="1" dirty="0">
              <a:latin typeface="Arial Narrow" pitchFamily="34" charset="0"/>
            </a:endParaRPr>
          </a:p>
        </p:txBody>
      </p:sp>
    </p:spTree>
    <p:extLst>
      <p:ext uri="{BB962C8B-B14F-4D97-AF65-F5344CB8AC3E}">
        <p14:creationId xmlns:p14="http://schemas.microsoft.com/office/powerpoint/2010/main" val="8709747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CD605-9039-FEC2-5219-25C972099DF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E7D9E6-4A6B-5616-D44F-888C8EA35002}"/>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3600" dirty="0">
                <a:latin typeface="Arial Rounded MT Bold" panose="020F0704030504030204" pitchFamily="34" charset="0"/>
              </a:rPr>
              <a:t>Il nous faut savoir que Dieu fait tout en son temps.</a:t>
            </a:r>
            <a:endParaRPr lang="en-US" sz="3600" dirty="0">
              <a:latin typeface="Arial Rounded MT Bold" panose="020F0704030504030204" pitchFamily="34" charset="0"/>
            </a:endParaRPr>
          </a:p>
          <a:p>
            <a:pPr lvl="0" algn="just"/>
            <a:r>
              <a:rPr lang="fr-FR" sz="3600" dirty="0">
                <a:solidFill>
                  <a:srgbClr val="FF0000"/>
                </a:solidFill>
                <a:latin typeface="Arial Rounded MT Bold" panose="020F0704030504030204" pitchFamily="34" charset="0"/>
              </a:rPr>
              <a:t>Dieu veut encore gagner beaucoup plus d’âmes dans ce monde.</a:t>
            </a:r>
            <a:endParaRPr lang="en-US" sz="3600" dirty="0">
              <a:solidFill>
                <a:srgbClr val="FF0000"/>
              </a:solidFill>
              <a:latin typeface="Arial Rounded MT Bold" panose="020F0704030504030204" pitchFamily="34" charset="0"/>
            </a:endParaRPr>
          </a:p>
          <a:p>
            <a:pPr algn="just"/>
            <a:r>
              <a:rPr lang="fr-FR" sz="3600" dirty="0">
                <a:latin typeface="Arial Rounded MT Bold" panose="020F0704030504030204" pitchFamily="34" charset="0"/>
              </a:rPr>
              <a:t>2Pe 3:9 ¶ Le Seigneur ne tarde pas dans l'accomplissement de la promesse, comme quelques-uns le croient; mais il use de patience envers vous, ne voulant pas qu'aucun périsse, mais voulant que tous arrivent à la repentance. </a:t>
            </a:r>
            <a:endParaRPr lang="en-US" sz="36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2878935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69E8B-7458-FA50-A458-FCF341710DC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8B8801-8A26-C181-F046-8E57FACA45BE}"/>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dirty="0">
                <a:latin typeface="Arial Rounded MT Bold" panose="020F0704030504030204" pitchFamily="34" charset="0"/>
              </a:rPr>
              <a:t>A savoir comment aboutira cette friction entre Dieu et Satan, la bible nous dit :</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Apocalypse 20:10 </a:t>
            </a:r>
            <a:r>
              <a:rPr lang="fr-FR" sz="4000" dirty="0">
                <a:solidFill>
                  <a:srgbClr val="FF0000"/>
                </a:solidFill>
                <a:latin typeface="Arial Rounded MT Bold" panose="020F0704030504030204" pitchFamily="34" charset="0"/>
              </a:rPr>
              <a:t>Et le diable, qui les séduisait, fut jeté dans l'étang de feu et de soufre, où sont la bête et le faux prophète. Et ils seront tourmentés jour et nuit, aux siècles des siècles.</a:t>
            </a:r>
            <a:endParaRPr lang="en-US" sz="4000" dirty="0">
              <a:solidFill>
                <a:srgbClr val="FF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07075748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31200-2D85-966B-4F0A-14A0D179C5E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03AF06-A08E-9975-B270-43186DD3E806}"/>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fontScale="92500"/>
          </a:bodyPr>
          <a:lstStyle/>
          <a:p>
            <a:pPr lvl="0" algn="just"/>
            <a:r>
              <a:rPr lang="fr-FR" sz="4000" dirty="0">
                <a:latin typeface="Arial Rounded MT Bold" panose="020F0704030504030204" pitchFamily="34" charset="0"/>
              </a:rPr>
              <a:t>Que Dieu nous aide à comprendre les complexités de cette vie sur les deux mystères de la piété et de l’iniquité.  </a:t>
            </a:r>
          </a:p>
          <a:p>
            <a:pPr lvl="0" algn="just"/>
            <a:r>
              <a:rPr lang="fr-FR" sz="4000" dirty="0">
                <a:solidFill>
                  <a:srgbClr val="0033CC"/>
                </a:solidFill>
                <a:latin typeface="Arial Rounded MT Bold" panose="020F0704030504030204" pitchFamily="34" charset="0"/>
              </a:rPr>
              <a:t>Devenons sages et choisissons tous le plan du salut offert par Dieu, afin de nous épargner du feu ardent de l’enfer qui est réservé au diable et à ses acolytes.</a:t>
            </a:r>
            <a:endParaRPr lang="en-US" sz="4000" dirty="0">
              <a:solidFill>
                <a:srgbClr val="0033CC"/>
              </a:solidFill>
              <a:latin typeface="Arial Rounded MT Bold" panose="020F0704030504030204" pitchFamily="34" charset="0"/>
            </a:endParaRPr>
          </a:p>
          <a:p>
            <a:pPr lvl="0" algn="just"/>
            <a:r>
              <a:rPr lang="fr-FR" sz="4000" dirty="0">
                <a:solidFill>
                  <a:srgbClr val="FF0000"/>
                </a:solidFill>
                <a:latin typeface="Arial Rounded MT Bold" panose="020F0704030504030204" pitchFamily="34" charset="0"/>
              </a:rPr>
              <a:t>Qu’il en soit ainsi et que Dieu ajoute sa grâce à sa parole !</a:t>
            </a:r>
            <a:endParaRPr lang="en-US" sz="4000" dirty="0">
              <a:solidFill>
                <a:srgbClr val="FF0000"/>
              </a:solidFill>
              <a:latin typeface="Arial Rounded MT Bold" panose="020F0704030504030204" pitchFamily="34" charset="0"/>
            </a:endParaRPr>
          </a:p>
          <a:p>
            <a:pPr lvl="0" algn="r"/>
            <a:r>
              <a:rPr lang="fr-FR" sz="4000" dirty="0">
                <a:latin typeface="Arial Rounded MT Bold" panose="020F0704030504030204" pitchFamily="34" charset="0"/>
              </a:rPr>
              <a:t>AMEN !</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91936987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62200"/>
            <a:ext cx="9144000" cy="1981200"/>
          </a:xfrm>
          <a:solidFill>
            <a:srgbClr val="660066"/>
          </a:solidFill>
        </p:spPr>
        <p:txBody>
          <a:bodyPr>
            <a:noAutofit/>
          </a:bodyPr>
          <a:lstStyle/>
          <a:p>
            <a:pPr algn="ctr"/>
            <a:r>
              <a:rPr lang="en-US" sz="8800" dirty="0">
                <a:solidFill>
                  <a:schemeClr val="bg1"/>
                </a:solidFill>
              </a:rPr>
              <a:t>SAINTE CÈNE</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00FFCC"/>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CA" sz="2800" b="1" dirty="0">
                <a:solidFill>
                  <a:srgbClr val="C00000"/>
                </a:solidFill>
                <a:latin typeface="Arial Rounded MT Bold" pitchFamily="34" charset="0"/>
              </a:rPr>
              <a:t>1</a:t>
            </a:r>
            <a:br>
              <a:rPr lang="fr-CA" sz="2800" dirty="0">
                <a:solidFill>
                  <a:schemeClr val="tx1"/>
                </a:solidFill>
                <a:latin typeface="Arial Rounded MT Bold" pitchFamily="34" charset="0"/>
              </a:rPr>
            </a:br>
            <a:r>
              <a:rPr lang="fr-CA" sz="4000" dirty="0">
                <a:solidFill>
                  <a:schemeClr val="tx1"/>
                </a:solidFill>
                <a:latin typeface="Arial Rounded MT Bold" pitchFamily="34" charset="0"/>
              </a:rPr>
              <a:t>Mon corps, mon cœur, mon âme</a:t>
            </a:r>
            <a:br>
              <a:rPr lang="fr-CA" sz="4000" dirty="0">
                <a:solidFill>
                  <a:schemeClr val="tx1"/>
                </a:solidFill>
                <a:latin typeface="Arial Rounded MT Bold" pitchFamily="34" charset="0"/>
              </a:rPr>
            </a:br>
            <a:r>
              <a:rPr lang="fr-CA" sz="4000" dirty="0">
                <a:solidFill>
                  <a:schemeClr val="tx1"/>
                </a:solidFill>
                <a:latin typeface="Arial Rounded MT Bold" pitchFamily="34" charset="0"/>
              </a:rPr>
              <a:t>Ne m'appartiennent plus;</a:t>
            </a:r>
            <a:br>
              <a:rPr lang="fr-CA" sz="4000" dirty="0">
                <a:solidFill>
                  <a:schemeClr val="tx1"/>
                </a:solidFill>
                <a:latin typeface="Arial Rounded MT Bold" pitchFamily="34" charset="0"/>
              </a:rPr>
            </a:br>
            <a:r>
              <a:rPr lang="fr-CA" sz="4000" dirty="0">
                <a:solidFill>
                  <a:schemeClr val="tx1"/>
                </a:solidFill>
                <a:latin typeface="Arial Rounded MT Bold" pitchFamily="34" charset="0"/>
              </a:rPr>
              <a:t>Ton amour les réclames;</a:t>
            </a:r>
            <a:br>
              <a:rPr lang="fr-CA" sz="4000" dirty="0">
                <a:solidFill>
                  <a:schemeClr val="tx1"/>
                </a:solidFill>
                <a:latin typeface="Arial Rounded MT Bold" pitchFamily="34" charset="0"/>
              </a:rPr>
            </a:br>
            <a:r>
              <a:rPr lang="fr-CA" sz="4000" dirty="0">
                <a:solidFill>
                  <a:schemeClr val="tx1"/>
                </a:solidFill>
                <a:latin typeface="Arial Rounded MT Bold" pitchFamily="34" charset="0"/>
              </a:rPr>
              <a:t>Ils sont à toi, Jésus!</a:t>
            </a:r>
            <a:endParaRPr lang="en-US" sz="4000" dirty="0">
              <a:solidFill>
                <a:schemeClr val="tx1"/>
              </a:solidFill>
              <a:latin typeface="Arial Rounded MT Bold" pitchFamily="34" charset="0"/>
            </a:endParaRPr>
          </a:p>
          <a:p>
            <a:pPr marL="0" indent="0" algn="ctr">
              <a:buNone/>
            </a:pPr>
            <a:r>
              <a:rPr lang="fr-CA" sz="4000" b="1" dirty="0">
                <a:solidFill>
                  <a:srgbClr val="C00000"/>
                </a:solidFill>
                <a:latin typeface="Arial Rounded MT Bold" pitchFamily="34" charset="0"/>
              </a:rPr>
              <a:t>[Refrain]</a:t>
            </a:r>
            <a:br>
              <a:rPr lang="fr-CA" sz="4000" dirty="0">
                <a:solidFill>
                  <a:schemeClr val="tx1"/>
                </a:solidFill>
                <a:latin typeface="Arial Rounded MT Bold" pitchFamily="34" charset="0"/>
              </a:rPr>
            </a:br>
            <a:r>
              <a:rPr lang="fr-CA" sz="4000" b="1" dirty="0">
                <a:solidFill>
                  <a:srgbClr val="7030A0"/>
                </a:solidFill>
                <a:latin typeface="Arial Rounded MT Bold" pitchFamily="34" charset="0"/>
              </a:rPr>
              <a:t>Reçois mon sacrifice,</a:t>
            </a:r>
            <a:br>
              <a:rPr lang="fr-CA" sz="4000" dirty="0">
                <a:solidFill>
                  <a:srgbClr val="7030A0"/>
                </a:solidFill>
                <a:latin typeface="Arial Rounded MT Bold" pitchFamily="34" charset="0"/>
              </a:rPr>
            </a:br>
            <a:r>
              <a:rPr lang="fr-CA" sz="4000" b="1" dirty="0">
                <a:solidFill>
                  <a:srgbClr val="7030A0"/>
                </a:solidFill>
                <a:latin typeface="Arial Rounded MT Bold" pitchFamily="34" charset="0"/>
              </a:rPr>
              <a:t>Il est sur mon autel!</a:t>
            </a:r>
            <a:br>
              <a:rPr lang="fr-CA" sz="4000" dirty="0">
                <a:solidFill>
                  <a:srgbClr val="7030A0"/>
                </a:solidFill>
                <a:latin typeface="Arial Rounded MT Bold" pitchFamily="34" charset="0"/>
              </a:rPr>
            </a:br>
            <a:r>
              <a:rPr lang="fr-CA" sz="4000" b="1" dirty="0">
                <a:solidFill>
                  <a:srgbClr val="7030A0"/>
                </a:solidFill>
                <a:latin typeface="Arial Rounded MT Bold" pitchFamily="34" charset="0"/>
              </a:rPr>
              <a:t>Esprit, Esprit, descends!</a:t>
            </a:r>
            <a:br>
              <a:rPr lang="fr-CA" sz="4000" dirty="0">
                <a:solidFill>
                  <a:srgbClr val="7030A0"/>
                </a:solidFill>
                <a:latin typeface="Arial Rounded MT Bold" pitchFamily="34" charset="0"/>
              </a:rPr>
            </a:br>
            <a:r>
              <a:rPr lang="fr-CA" sz="4000" b="1" dirty="0">
                <a:solidFill>
                  <a:srgbClr val="7030A0"/>
                </a:solidFill>
                <a:latin typeface="Arial Rounded MT Bold" pitchFamily="34" charset="0"/>
              </a:rPr>
              <a:t>J'attends le feu du ciel.</a:t>
            </a:r>
            <a:endParaRPr lang="en-US" sz="4000" dirty="0">
              <a:solidFill>
                <a:srgbClr val="7030A0"/>
              </a:solidFill>
              <a:latin typeface="Arial Rounded MT Bold" pitchFamily="34" charset="0"/>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00FFCC"/>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CA" sz="2800" b="1" dirty="0">
                <a:solidFill>
                  <a:srgbClr val="C00000"/>
                </a:solidFill>
                <a:latin typeface="Arial Rounded MT Bold" pitchFamily="34" charset="0"/>
              </a:rPr>
              <a:t>2</a:t>
            </a:r>
            <a:br>
              <a:rPr lang="fr-CA" sz="2800" dirty="0">
                <a:solidFill>
                  <a:schemeClr val="tx1"/>
                </a:solidFill>
                <a:latin typeface="Arial Rounded MT Bold" pitchFamily="34" charset="0"/>
              </a:rPr>
            </a:br>
            <a:r>
              <a:rPr lang="fr-CA" sz="4400" dirty="0">
                <a:solidFill>
                  <a:schemeClr val="tx1"/>
                </a:solidFill>
                <a:latin typeface="Arial Rounded MT Bold" pitchFamily="34" charset="0"/>
              </a:rPr>
              <a:t>En toi je me confie,</a:t>
            </a:r>
            <a:br>
              <a:rPr lang="fr-CA" sz="4400" dirty="0">
                <a:solidFill>
                  <a:schemeClr val="tx1"/>
                </a:solidFill>
                <a:latin typeface="Arial Rounded MT Bold" pitchFamily="34" charset="0"/>
              </a:rPr>
            </a:br>
            <a:r>
              <a:rPr lang="fr-CA" sz="4400" dirty="0">
                <a:solidFill>
                  <a:schemeClr val="tx1"/>
                </a:solidFill>
                <a:latin typeface="Arial Rounded MT Bold" pitchFamily="34" charset="0"/>
              </a:rPr>
              <a:t>Je m'abandonne à Toi;</a:t>
            </a:r>
            <a:br>
              <a:rPr lang="fr-CA" sz="4400" dirty="0">
                <a:solidFill>
                  <a:schemeClr val="tx1"/>
                </a:solidFill>
                <a:latin typeface="Arial Rounded MT Bold" pitchFamily="34" charset="0"/>
              </a:rPr>
            </a:br>
            <a:r>
              <a:rPr lang="fr-CA" sz="4400" dirty="0">
                <a:solidFill>
                  <a:schemeClr val="tx1"/>
                </a:solidFill>
                <a:latin typeface="Arial Rounded MT Bold" pitchFamily="34" charset="0"/>
              </a:rPr>
              <a:t>Ton sang me purifie</a:t>
            </a:r>
            <a:br>
              <a:rPr lang="fr-CA" sz="4400" dirty="0">
                <a:solidFill>
                  <a:schemeClr val="tx1"/>
                </a:solidFill>
                <a:latin typeface="Arial Rounded MT Bold" pitchFamily="34" charset="0"/>
              </a:rPr>
            </a:br>
            <a:r>
              <a:rPr lang="fr-CA" sz="4400" dirty="0">
                <a:solidFill>
                  <a:schemeClr val="tx1"/>
                </a:solidFill>
                <a:latin typeface="Arial Rounded MT Bold" pitchFamily="34" charset="0"/>
              </a:rPr>
              <a:t>Et ta grâce est ma Loi.</a:t>
            </a:r>
            <a:endParaRPr lang="en-US" sz="4400" dirty="0">
              <a:solidFill>
                <a:schemeClr val="tx1"/>
              </a:solidFill>
              <a:latin typeface="Arial Rounded MT Bold" pitchFamily="34" charset="0"/>
            </a:endParaRPr>
          </a:p>
          <a:p>
            <a:pPr marL="0" indent="0" algn="ctr">
              <a:buNone/>
            </a:pPr>
            <a:r>
              <a:rPr lang="fr-CA" sz="4400" b="1" dirty="0">
                <a:solidFill>
                  <a:srgbClr val="C00000"/>
                </a:solidFill>
                <a:latin typeface="Arial Rounded MT Bold" pitchFamily="34" charset="0"/>
              </a:rPr>
              <a:t>[Refrain]</a:t>
            </a:r>
            <a:br>
              <a:rPr lang="fr-CA" sz="4400" dirty="0">
                <a:solidFill>
                  <a:schemeClr val="tx1"/>
                </a:solidFill>
                <a:latin typeface="Arial Rounded MT Bold" pitchFamily="34" charset="0"/>
              </a:rPr>
            </a:br>
            <a:r>
              <a:rPr lang="fr-CA" sz="4400" b="1" dirty="0">
                <a:solidFill>
                  <a:srgbClr val="7030A0"/>
                </a:solidFill>
                <a:latin typeface="Arial Rounded MT Bold" pitchFamily="34" charset="0"/>
              </a:rPr>
              <a:t>Reçois mon sacrifice,</a:t>
            </a:r>
            <a:br>
              <a:rPr lang="fr-CA" sz="4400" dirty="0">
                <a:solidFill>
                  <a:srgbClr val="7030A0"/>
                </a:solidFill>
                <a:latin typeface="Arial Rounded MT Bold" pitchFamily="34" charset="0"/>
              </a:rPr>
            </a:br>
            <a:r>
              <a:rPr lang="fr-CA" sz="4400" b="1" dirty="0">
                <a:solidFill>
                  <a:srgbClr val="7030A0"/>
                </a:solidFill>
                <a:latin typeface="Arial Rounded MT Bold" pitchFamily="34" charset="0"/>
              </a:rPr>
              <a:t>Il est sur mon autel!</a:t>
            </a:r>
            <a:br>
              <a:rPr lang="fr-CA" sz="4400" dirty="0">
                <a:solidFill>
                  <a:srgbClr val="7030A0"/>
                </a:solidFill>
                <a:latin typeface="Arial Rounded MT Bold" pitchFamily="34" charset="0"/>
              </a:rPr>
            </a:br>
            <a:r>
              <a:rPr lang="fr-CA" sz="4400" b="1" dirty="0">
                <a:solidFill>
                  <a:srgbClr val="7030A0"/>
                </a:solidFill>
                <a:latin typeface="Arial Rounded MT Bold" pitchFamily="34" charset="0"/>
              </a:rPr>
              <a:t>Esprit, Esprit, descends!</a:t>
            </a:r>
            <a:br>
              <a:rPr lang="fr-CA" sz="4400" dirty="0">
                <a:solidFill>
                  <a:srgbClr val="7030A0"/>
                </a:solidFill>
                <a:latin typeface="Arial Rounded MT Bold" pitchFamily="34" charset="0"/>
              </a:rPr>
            </a:br>
            <a:r>
              <a:rPr lang="fr-CA" sz="4400" b="1" dirty="0">
                <a:solidFill>
                  <a:srgbClr val="7030A0"/>
                </a:solidFill>
                <a:latin typeface="Arial Rounded MT Bold" pitchFamily="34" charset="0"/>
              </a:rPr>
              <a:t>J'attends le feu du ciel.</a:t>
            </a:r>
            <a:endParaRPr lang="en-US" sz="4400" dirty="0">
              <a:solidFill>
                <a:srgbClr val="7030A0"/>
              </a:solidFill>
              <a:latin typeface="Arial Rounded MT Bold" pitchFamily="34"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00FFCC"/>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CA" sz="2800" b="1" dirty="0">
                <a:solidFill>
                  <a:srgbClr val="C00000"/>
                </a:solidFill>
                <a:latin typeface="Arial Rounded MT Bold" pitchFamily="34" charset="0"/>
              </a:rPr>
              <a:t>3</a:t>
            </a:r>
            <a:br>
              <a:rPr lang="fr-CA" sz="2800" dirty="0">
                <a:solidFill>
                  <a:schemeClr val="tx1"/>
                </a:solidFill>
                <a:latin typeface="Arial Rounded MT Bold" pitchFamily="34" charset="0"/>
              </a:rPr>
            </a:br>
            <a:r>
              <a:rPr lang="fr-CA" sz="4400" dirty="0">
                <a:solidFill>
                  <a:schemeClr val="tx1"/>
                </a:solidFill>
                <a:latin typeface="Arial Rounded MT Bold" pitchFamily="34" charset="0"/>
              </a:rPr>
              <a:t>Consacre mon offrande,</a:t>
            </a:r>
            <a:br>
              <a:rPr lang="fr-CA" sz="4400" dirty="0">
                <a:solidFill>
                  <a:schemeClr val="tx1"/>
                </a:solidFill>
                <a:latin typeface="Arial Rounded MT Bold" pitchFamily="34" charset="0"/>
              </a:rPr>
            </a:br>
            <a:r>
              <a:rPr lang="fr-CA" sz="4400" dirty="0">
                <a:solidFill>
                  <a:schemeClr val="tx1"/>
                </a:solidFill>
                <a:latin typeface="Arial Rounded MT Bold" pitchFamily="34" charset="0"/>
              </a:rPr>
              <a:t>Mets ton sceau sur mon cœur!</a:t>
            </a:r>
            <a:br>
              <a:rPr lang="fr-CA" sz="4400" dirty="0">
                <a:solidFill>
                  <a:schemeClr val="tx1"/>
                </a:solidFill>
                <a:latin typeface="Arial Rounded MT Bold" pitchFamily="34" charset="0"/>
              </a:rPr>
            </a:br>
            <a:r>
              <a:rPr lang="fr-CA" sz="4400" dirty="0">
                <a:solidFill>
                  <a:schemeClr val="tx1"/>
                </a:solidFill>
                <a:latin typeface="Arial Rounded MT Bold" pitchFamily="34" charset="0"/>
              </a:rPr>
              <a:t>Le sceau que je demande</a:t>
            </a:r>
            <a:br>
              <a:rPr lang="fr-CA" sz="4400" dirty="0">
                <a:solidFill>
                  <a:schemeClr val="tx1"/>
                </a:solidFill>
                <a:latin typeface="Arial Rounded MT Bold" pitchFamily="34" charset="0"/>
              </a:rPr>
            </a:br>
            <a:r>
              <a:rPr lang="fr-CA" sz="4400" dirty="0">
                <a:solidFill>
                  <a:schemeClr val="tx1"/>
                </a:solidFill>
                <a:latin typeface="Arial Rounded MT Bold" pitchFamily="34" charset="0"/>
              </a:rPr>
              <a:t>C'est ton Esprit, Seigneur.</a:t>
            </a:r>
          </a:p>
          <a:p>
            <a:pPr marL="0" indent="0" algn="ctr">
              <a:buNone/>
            </a:pPr>
            <a:r>
              <a:rPr lang="fr-CA" sz="4400" b="1" dirty="0">
                <a:solidFill>
                  <a:srgbClr val="C00000"/>
                </a:solidFill>
                <a:latin typeface="Arial Rounded MT Bold" pitchFamily="34" charset="0"/>
              </a:rPr>
              <a:t>[Refrain]</a:t>
            </a:r>
            <a:br>
              <a:rPr lang="fr-CA" sz="4400" dirty="0">
                <a:solidFill>
                  <a:schemeClr val="tx1"/>
                </a:solidFill>
                <a:latin typeface="Arial Rounded MT Bold" pitchFamily="34" charset="0"/>
              </a:rPr>
            </a:br>
            <a:r>
              <a:rPr lang="fr-CA" sz="4400" b="1" dirty="0">
                <a:solidFill>
                  <a:srgbClr val="7030A0"/>
                </a:solidFill>
                <a:latin typeface="Arial Rounded MT Bold" pitchFamily="34" charset="0"/>
              </a:rPr>
              <a:t>Reçois mon sacrifice,</a:t>
            </a:r>
            <a:br>
              <a:rPr lang="fr-CA" sz="4400" dirty="0">
                <a:solidFill>
                  <a:srgbClr val="7030A0"/>
                </a:solidFill>
                <a:latin typeface="Arial Rounded MT Bold" pitchFamily="34" charset="0"/>
              </a:rPr>
            </a:br>
            <a:r>
              <a:rPr lang="fr-CA" sz="4400" b="1" dirty="0">
                <a:solidFill>
                  <a:srgbClr val="7030A0"/>
                </a:solidFill>
                <a:latin typeface="Arial Rounded MT Bold" pitchFamily="34" charset="0"/>
              </a:rPr>
              <a:t>Il est sur mon autel!</a:t>
            </a:r>
            <a:br>
              <a:rPr lang="fr-CA" sz="4400" dirty="0">
                <a:solidFill>
                  <a:srgbClr val="7030A0"/>
                </a:solidFill>
                <a:latin typeface="Arial Rounded MT Bold" pitchFamily="34" charset="0"/>
              </a:rPr>
            </a:br>
            <a:r>
              <a:rPr lang="fr-CA" sz="4400" b="1" dirty="0">
                <a:solidFill>
                  <a:srgbClr val="7030A0"/>
                </a:solidFill>
                <a:latin typeface="Arial Rounded MT Bold" pitchFamily="34" charset="0"/>
              </a:rPr>
              <a:t>Esprit, Esprit, descends!</a:t>
            </a:r>
            <a:br>
              <a:rPr lang="fr-CA" sz="4400" dirty="0">
                <a:solidFill>
                  <a:srgbClr val="7030A0"/>
                </a:solidFill>
                <a:latin typeface="Arial Rounded MT Bold" pitchFamily="34" charset="0"/>
              </a:rPr>
            </a:br>
            <a:r>
              <a:rPr lang="fr-CA" sz="4400" b="1" dirty="0">
                <a:solidFill>
                  <a:srgbClr val="7030A0"/>
                </a:solidFill>
                <a:latin typeface="Arial Rounded MT Bold" pitchFamily="34" charset="0"/>
              </a:rPr>
              <a:t>J'attends le feu du ciel.</a:t>
            </a:r>
            <a:endParaRPr lang="en-US" sz="4400" dirty="0">
              <a:solidFill>
                <a:srgbClr val="7030A0"/>
              </a:solidFill>
              <a:latin typeface="Arial Rounded MT Bold" pitchFamily="34" charset="0"/>
            </a:endParaRPr>
          </a:p>
          <a:p>
            <a:pPr marL="0" indent="0" algn="ctr">
              <a:buNone/>
            </a:pPr>
            <a:endParaRPr lang="en-US" sz="2800" dirty="0">
              <a:solidFill>
                <a:schemeClr val="tx1"/>
              </a:solidFill>
              <a:latin typeface="Arial Rounded MT Bold" pitchFamily="34"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fontScale="92500"/>
          </a:bodyPr>
          <a:lstStyle/>
          <a:p>
            <a:pPr algn="ctr"/>
            <a:r>
              <a:rPr lang="fr-FR" sz="3200" b="1" dirty="0"/>
              <a:t>1 Corinthiens 11: 23-34</a:t>
            </a:r>
            <a:endParaRPr lang="en-US" sz="3200" dirty="0"/>
          </a:p>
          <a:p>
            <a:pPr algn="just">
              <a:buNone/>
            </a:pPr>
            <a:r>
              <a:rPr lang="fr-FR" sz="3600" b="1" dirty="0">
                <a:solidFill>
                  <a:srgbClr val="660066"/>
                </a:solidFill>
                <a:latin typeface="Arial Unicode MS" pitchFamily="34" charset="-128"/>
                <a:ea typeface="Arial Unicode MS" pitchFamily="34" charset="-128"/>
                <a:cs typeface="Arial Unicode MS" pitchFamily="34" charset="-128"/>
              </a:rPr>
              <a:t>23 ¶ Car j'ai reçu du Seigneur ce que je vous ai enseigné; c'est que le Seigneur Jésus, dans la nuit où il fut livré, prit du pain,</a:t>
            </a:r>
            <a:endParaRPr lang="en-US" sz="3600" dirty="0">
              <a:solidFill>
                <a:srgbClr val="660066"/>
              </a:solidFill>
              <a:latin typeface="Arial Unicode MS" pitchFamily="34" charset="-128"/>
              <a:ea typeface="Arial Unicode MS" pitchFamily="34" charset="-128"/>
              <a:cs typeface="Arial Unicode MS" pitchFamily="34" charset="-128"/>
            </a:endParaRPr>
          </a:p>
          <a:p>
            <a:pPr algn="just">
              <a:buNone/>
            </a:pPr>
            <a:r>
              <a:rPr lang="fr-FR" sz="3600" b="1" dirty="0">
                <a:latin typeface="Arial Unicode MS" pitchFamily="34" charset="-128"/>
                <a:ea typeface="Arial Unicode MS" pitchFamily="34" charset="-128"/>
                <a:cs typeface="Arial Unicode MS" pitchFamily="34" charset="-128"/>
              </a:rPr>
              <a:t> 24 et, après avoir rendu grâces, le rompit, et dit: Ceci est mon corps, qui est rompu pour vous; faites ceci en mémoire de moi.</a:t>
            </a:r>
            <a:endParaRPr lang="en-US" sz="3600" dirty="0">
              <a:latin typeface="Arial Unicode MS" pitchFamily="34" charset="-128"/>
              <a:ea typeface="Arial Unicode MS" pitchFamily="34" charset="-128"/>
              <a:cs typeface="Arial Unicode MS" pitchFamily="34" charset="-128"/>
            </a:endParaRPr>
          </a:p>
          <a:p>
            <a:pPr algn="just">
              <a:buNone/>
            </a:pPr>
            <a:r>
              <a:rPr lang="fr-FR" sz="3600" b="1" dirty="0">
                <a:solidFill>
                  <a:srgbClr val="660066"/>
                </a:solidFill>
                <a:latin typeface="Arial Unicode MS" pitchFamily="34" charset="-128"/>
                <a:ea typeface="Arial Unicode MS" pitchFamily="34" charset="-128"/>
                <a:cs typeface="Arial Unicode MS" pitchFamily="34" charset="-128"/>
              </a:rPr>
              <a:t> 25 De même, après avoir soupé, il prit la coupe, et dit: Cette coupe est la nouvelle alliance en mon sang; faites ceci en mémoire de moi toutes les fois que vous en boirez.</a:t>
            </a:r>
            <a:endParaRPr lang="en-US" sz="3600" dirty="0">
              <a:solidFill>
                <a:srgbClr val="660066"/>
              </a:solidFill>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fontScale="92500"/>
          </a:bodyPr>
          <a:lstStyle/>
          <a:p>
            <a:pPr algn="just"/>
            <a:r>
              <a:rPr lang="fr-FR" sz="4400" b="1" dirty="0">
                <a:solidFill>
                  <a:srgbClr val="660066"/>
                </a:solidFill>
                <a:latin typeface="Arial Rounded MT Bold" pitchFamily="34" charset="0"/>
              </a:rPr>
              <a:t>26 Car toutes les fois que vous mangez ce pain et que vous buvez cette coupe, vous annoncez la mort du Seigneur, jusqu'à ce qu'il vienne.</a:t>
            </a:r>
            <a:endParaRPr lang="en-US" sz="4400" dirty="0">
              <a:solidFill>
                <a:srgbClr val="660066"/>
              </a:solidFill>
              <a:latin typeface="Arial Rounded MT Bold" pitchFamily="34" charset="0"/>
            </a:endParaRPr>
          </a:p>
          <a:p>
            <a:pPr algn="just"/>
            <a:r>
              <a:rPr lang="fr-FR" sz="4400" b="1" dirty="0">
                <a:latin typeface="Arial Rounded MT Bold" pitchFamily="34" charset="0"/>
              </a:rPr>
              <a:t> 27 C'est pourquoi celui qui mangera le pain ou boira la coupe du Seigneur indignement, sera coupable envers le corps et le sang du Seigneur.</a:t>
            </a:r>
            <a:endParaRPr lang="en-US" sz="4400" dirty="0">
              <a:latin typeface="Arial Rounded MT Bold" pitchFamily="34" charset="0"/>
            </a:endParaRPr>
          </a:p>
          <a:p>
            <a:pPr algn="just"/>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a:bodyPr>
          <a:lstStyle/>
          <a:p>
            <a:pPr algn="just"/>
            <a:r>
              <a:rPr lang="fr-FR" sz="4400" b="1" dirty="0">
                <a:solidFill>
                  <a:srgbClr val="660066"/>
                </a:solidFill>
                <a:latin typeface="Arial Rounded MT Bold" pitchFamily="34" charset="0"/>
              </a:rPr>
              <a:t>28 Que chacun donc s'éprouve soi-même, et qu'ainsi il mange du pain et boive de la coupe;</a:t>
            </a:r>
            <a:endParaRPr lang="en-US" sz="4400" dirty="0">
              <a:solidFill>
                <a:srgbClr val="660066"/>
              </a:solidFill>
              <a:latin typeface="Arial Rounded MT Bold" pitchFamily="34" charset="0"/>
            </a:endParaRPr>
          </a:p>
          <a:p>
            <a:pPr algn="just"/>
            <a:r>
              <a:rPr lang="fr-FR" sz="4400" b="1" dirty="0">
                <a:latin typeface="Arial Rounded MT Bold" pitchFamily="34" charset="0"/>
              </a:rPr>
              <a:t> 29 car celui qui mange et boit sans discerner le corps du Seigneur, mange et boit un jugement contre lui-même.</a:t>
            </a:r>
            <a:endParaRPr lang="en-US" sz="4400" dirty="0">
              <a:latin typeface="Arial Rounded MT Bold" pitchFamily="34" charset="0"/>
            </a:endParaRP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9D745-FD40-04B9-EC8D-24E51EAC60CD}"/>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F3569DEE-E863-01E9-4F6F-EB6325CD384D}"/>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AA7C1997-CCD8-5116-BA77-17D952A5217D}"/>
              </a:ext>
            </a:extLst>
          </p:cNvPr>
          <p:cNvSpPr>
            <a:spLocks noGrp="1"/>
          </p:cNvSpPr>
          <p:nvPr>
            <p:ph sz="quarter" idx="1"/>
          </p:nvPr>
        </p:nvSpPr>
        <p:spPr>
          <a:xfrm>
            <a:off x="0" y="0"/>
            <a:ext cx="9144000" cy="6858000"/>
          </a:xfrm>
          <a:solidFill>
            <a:srgbClr val="FFFF00"/>
          </a:soli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spcBef>
                <a:spcPts val="0"/>
              </a:spcBef>
              <a:buNone/>
            </a:pPr>
            <a:r>
              <a:rPr lang="fr-FR" sz="4400" dirty="0">
                <a:solidFill>
                  <a:schemeClr val="accent2">
                    <a:lumMod val="60000"/>
                    <a:lumOff val="40000"/>
                  </a:schemeClr>
                </a:solidFill>
                <a:latin typeface="Arial Rounded MT Bold" panose="020F0704030504030204" pitchFamily="34" charset="0"/>
              </a:rPr>
              <a:t>3</a:t>
            </a:r>
            <a:endParaRPr lang="en-US" sz="4400" dirty="0">
              <a:solidFill>
                <a:schemeClr val="accent2">
                  <a:lumMod val="60000"/>
                  <a:lumOff val="40000"/>
                </a:schemeClr>
              </a:solidFill>
              <a:latin typeface="Arial Rounded MT Bold" panose="020F0704030504030204" pitchFamily="34" charset="0"/>
            </a:endParaRPr>
          </a:p>
          <a:p>
            <a:pPr marL="0" indent="0" algn="ctr">
              <a:spcBef>
                <a:spcPts val="0"/>
              </a:spcBef>
              <a:buNone/>
            </a:pPr>
            <a:r>
              <a:rPr lang="fr-FR" sz="4400" dirty="0">
                <a:latin typeface="Arial Rounded MT Bold" panose="020F0704030504030204" pitchFamily="34" charset="0"/>
              </a:rPr>
              <a:t>Au jour du Jugement</a:t>
            </a:r>
            <a:endParaRPr lang="en-US" sz="4400" dirty="0">
              <a:latin typeface="Arial Rounded MT Bold" panose="020F0704030504030204" pitchFamily="34" charset="0"/>
            </a:endParaRPr>
          </a:p>
          <a:p>
            <a:pPr marL="0" indent="0" algn="ctr">
              <a:spcBef>
                <a:spcPts val="0"/>
              </a:spcBef>
              <a:buNone/>
            </a:pPr>
            <a:r>
              <a:rPr lang="fr-FR" sz="4400" dirty="0">
                <a:latin typeface="Arial Rounded MT Bold" panose="020F0704030504030204" pitchFamily="34" charset="0"/>
              </a:rPr>
              <a:t>Devant le trône blanc</a:t>
            </a:r>
            <a:endParaRPr lang="en-US" sz="4400" dirty="0">
              <a:latin typeface="Arial Rounded MT Bold" panose="020F0704030504030204" pitchFamily="34" charset="0"/>
            </a:endParaRPr>
          </a:p>
          <a:p>
            <a:pPr marL="0" indent="0" algn="ctr">
              <a:spcBef>
                <a:spcPts val="0"/>
              </a:spcBef>
              <a:buNone/>
            </a:pPr>
            <a:r>
              <a:rPr lang="fr-FR" sz="4400" dirty="0">
                <a:latin typeface="Arial Rounded MT Bold" panose="020F0704030504030204" pitchFamily="34" charset="0"/>
              </a:rPr>
              <a:t>Quand tous les morts viendront</a:t>
            </a:r>
            <a:endParaRPr lang="en-US" sz="4400" dirty="0">
              <a:latin typeface="Arial Rounded MT Bold" panose="020F0704030504030204" pitchFamily="34" charset="0"/>
            </a:endParaRPr>
          </a:p>
          <a:p>
            <a:pPr marL="0" indent="0" algn="ctr">
              <a:spcBef>
                <a:spcPts val="0"/>
              </a:spcBef>
              <a:buNone/>
            </a:pPr>
            <a:r>
              <a:rPr lang="fr-FR" sz="4400" dirty="0">
                <a:latin typeface="Arial Rounded MT Bold" panose="020F0704030504030204" pitchFamily="34" charset="0"/>
              </a:rPr>
              <a:t>Les livres s’ouvriront ;</a:t>
            </a:r>
            <a:endParaRPr lang="en-US" sz="4400" dirty="0">
              <a:latin typeface="Arial Rounded MT Bold" panose="020F0704030504030204" pitchFamily="34" charset="0"/>
            </a:endParaRPr>
          </a:p>
          <a:p>
            <a:pPr marL="0" indent="0" algn="ctr">
              <a:spcBef>
                <a:spcPts val="0"/>
              </a:spcBef>
              <a:buNone/>
            </a:pPr>
            <a:r>
              <a:rPr lang="fr-FR" sz="4400" dirty="0">
                <a:latin typeface="Arial Rounded MT Bold" panose="020F0704030504030204" pitchFamily="34" charset="0"/>
              </a:rPr>
              <a:t>Et quand on cherchera</a:t>
            </a:r>
            <a:endParaRPr lang="en-US" sz="4400" dirty="0">
              <a:latin typeface="Arial Rounded MT Bold" panose="020F0704030504030204" pitchFamily="34" charset="0"/>
            </a:endParaRPr>
          </a:p>
          <a:p>
            <a:pPr marL="0" indent="0" algn="ctr">
              <a:spcBef>
                <a:spcPts val="0"/>
              </a:spcBef>
              <a:buNone/>
            </a:pPr>
            <a:r>
              <a:rPr lang="fr-FR" sz="4400" dirty="0">
                <a:latin typeface="Arial Rounded MT Bold" panose="020F0704030504030204" pitchFamily="34" charset="0"/>
              </a:rPr>
              <a:t>Mon nom n’y sera pas</a:t>
            </a:r>
            <a:endParaRPr lang="en-US" sz="4400" dirty="0">
              <a:latin typeface="Arial Rounded MT Bold" panose="020F0704030504030204" pitchFamily="34" charset="0"/>
            </a:endParaRPr>
          </a:p>
          <a:p>
            <a:pPr marL="0" indent="0" algn="ctr">
              <a:spcBef>
                <a:spcPts val="0"/>
              </a:spcBef>
              <a:buNone/>
            </a:pPr>
            <a:r>
              <a:rPr lang="fr-FR" sz="4400" dirty="0">
                <a:latin typeface="Arial Rounded MT Bold" panose="020F0704030504030204" pitchFamily="34" charset="0"/>
              </a:rPr>
              <a:t>Car Jésus l’a inscrit</a:t>
            </a:r>
            <a:endParaRPr lang="en-US" sz="4400" dirty="0">
              <a:latin typeface="Arial Rounded MT Bold" panose="020F0704030504030204" pitchFamily="34" charset="0"/>
            </a:endParaRPr>
          </a:p>
          <a:p>
            <a:pPr marL="0" indent="0" algn="ctr">
              <a:spcBef>
                <a:spcPts val="0"/>
              </a:spcBef>
              <a:buNone/>
            </a:pPr>
            <a:r>
              <a:rPr lang="fr-FR" sz="4400" dirty="0">
                <a:latin typeface="Arial Rounded MT Bold" panose="020F0704030504030204" pitchFamily="34" charset="0"/>
              </a:rPr>
              <a:t>Au livre de la vie</a:t>
            </a:r>
            <a:endParaRPr lang="en-US" sz="4400" dirty="0">
              <a:latin typeface="Arial Rounded MT Bold" panose="020F0704030504030204" pitchFamily="34" charset="0"/>
            </a:endParaRPr>
          </a:p>
          <a:p>
            <a:pPr algn="ctr">
              <a:buNone/>
            </a:pPr>
            <a:endParaRPr lang="en-US" sz="2000" b="1" dirty="0">
              <a:latin typeface="Arial Narrow" pitchFamily="34" charset="0"/>
            </a:endParaRPr>
          </a:p>
        </p:txBody>
      </p:sp>
    </p:spTree>
    <p:extLst>
      <p:ext uri="{BB962C8B-B14F-4D97-AF65-F5344CB8AC3E}">
        <p14:creationId xmlns:p14="http://schemas.microsoft.com/office/powerpoint/2010/main" val="296529570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fontScale="92500"/>
          </a:bodyPr>
          <a:lstStyle/>
          <a:p>
            <a:pPr algn="just"/>
            <a:r>
              <a:rPr lang="fr-FR" sz="4000" b="1" dirty="0">
                <a:solidFill>
                  <a:srgbClr val="660066"/>
                </a:solidFill>
                <a:latin typeface="Arial Rounded MT Bold" pitchFamily="34" charset="0"/>
                <a:ea typeface="Arial Unicode MS" pitchFamily="34" charset="-128"/>
                <a:cs typeface="Arial Unicode MS" pitchFamily="34" charset="-128"/>
              </a:rPr>
              <a:t>30 C'est pour cela qu'il y a parmi vous beaucoup d'infirmes et de malades, et qu'un grand nombre sont morts.</a:t>
            </a:r>
            <a:endParaRPr lang="en-US" sz="4000" dirty="0">
              <a:solidFill>
                <a:srgbClr val="660066"/>
              </a:solidFill>
              <a:latin typeface="Arial Rounded MT Bold" pitchFamily="34" charset="0"/>
              <a:ea typeface="Arial Unicode MS" pitchFamily="34" charset="-128"/>
              <a:cs typeface="Arial Unicode MS" pitchFamily="34" charset="-128"/>
            </a:endParaRPr>
          </a:p>
          <a:p>
            <a:pPr algn="just"/>
            <a:r>
              <a:rPr lang="fr-FR" sz="4000" b="1" dirty="0">
                <a:latin typeface="Arial Rounded MT Bold" pitchFamily="34" charset="0"/>
                <a:ea typeface="Arial Unicode MS" pitchFamily="34" charset="-128"/>
                <a:cs typeface="Arial Unicode MS" pitchFamily="34" charset="-128"/>
              </a:rPr>
              <a:t> 31 Si nous nous jugions nous-mêmes, nous ne serions pas jugés.</a:t>
            </a:r>
            <a:endParaRPr lang="en-US" sz="4000" dirty="0">
              <a:latin typeface="Arial Rounded MT Bold" pitchFamily="34" charset="0"/>
              <a:ea typeface="Arial Unicode MS" pitchFamily="34" charset="-128"/>
              <a:cs typeface="Arial Unicode MS" pitchFamily="34" charset="-128"/>
            </a:endParaRPr>
          </a:p>
          <a:p>
            <a:pPr algn="just"/>
            <a:r>
              <a:rPr lang="fr-FR" sz="4000" b="1" dirty="0">
                <a:solidFill>
                  <a:srgbClr val="660066"/>
                </a:solidFill>
                <a:latin typeface="Arial Rounded MT Bold" pitchFamily="34" charset="0"/>
                <a:ea typeface="Arial Unicode MS" pitchFamily="34" charset="-128"/>
                <a:cs typeface="Arial Unicode MS" pitchFamily="34" charset="-128"/>
              </a:rPr>
              <a:t> 32 Mais quand nous sommes jugés, nous sommes châtiés par le Seigneur, afin que nous ne soyons pas condamnés avec le monde.</a:t>
            </a:r>
            <a:endParaRPr lang="en-US" sz="4000" dirty="0">
              <a:solidFill>
                <a:srgbClr val="660066"/>
              </a:solidFill>
              <a:latin typeface="Arial Rounded MT Bold" pitchFamily="34" charset="0"/>
              <a:ea typeface="Arial Unicode MS" pitchFamily="34" charset="-128"/>
              <a:cs typeface="Arial Unicode MS" pitchFamily="34" charset="-128"/>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686800" cy="6553200"/>
          </a:xfrm>
        </p:spPr>
        <p:txBody>
          <a:bodyPr>
            <a:normAutofit lnSpcReduction="10000"/>
          </a:bodyPr>
          <a:lstStyle/>
          <a:p>
            <a:pPr algn="just"/>
            <a:r>
              <a:rPr lang="fr-FR" sz="4400" b="1" dirty="0">
                <a:solidFill>
                  <a:srgbClr val="660066"/>
                </a:solidFill>
                <a:latin typeface="Arial Unicode MS" pitchFamily="34" charset="-128"/>
                <a:ea typeface="Arial Unicode MS" pitchFamily="34" charset="-128"/>
                <a:cs typeface="Arial Unicode MS" pitchFamily="34" charset="-128"/>
              </a:rPr>
              <a:t>33 Ainsi, mes frères, lorsque vous vous réunissez pour le repas, attendez-vous les uns les autres.</a:t>
            </a:r>
            <a:endParaRPr lang="en-US" sz="4400" b="1" dirty="0">
              <a:solidFill>
                <a:srgbClr val="660066"/>
              </a:solidFill>
              <a:latin typeface="Arial Unicode MS" pitchFamily="34" charset="-128"/>
              <a:ea typeface="Arial Unicode MS" pitchFamily="34" charset="-128"/>
              <a:cs typeface="Arial Unicode MS" pitchFamily="34" charset="-128"/>
            </a:endParaRPr>
          </a:p>
          <a:p>
            <a:pPr algn="just"/>
            <a:r>
              <a:rPr lang="fr-FR" sz="4400" b="1" dirty="0">
                <a:latin typeface="Arial Unicode MS" pitchFamily="34" charset="-128"/>
                <a:ea typeface="Arial Unicode MS" pitchFamily="34" charset="-128"/>
                <a:cs typeface="Arial Unicode MS" pitchFamily="34" charset="-128"/>
              </a:rPr>
              <a:t> 34 Si quelqu'un a faim, qu'il mange chez lui, afin que vous ne vous réunissiez pas pour attirer un jugement sur vous. Je réglerai les autres choses quand je serai arrivé.</a:t>
            </a:r>
            <a:endParaRPr lang="en-US" sz="4400" b="1" dirty="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57.JPG"/>
          <p:cNvPicPr>
            <a:picLocks noGrp="1" noChangeAspect="1"/>
          </p:cNvPicPr>
          <p:nvPr>
            <p:ph sz="quarter" idx="1"/>
          </p:nvPr>
        </p:nvPicPr>
        <p:blipFill>
          <a:blip r:embed="rId2" cstate="print"/>
          <a:stretch>
            <a:fillRect/>
          </a:stretch>
        </p:blipFill>
        <p:spPr>
          <a:xfrm>
            <a:off x="0" y="0"/>
            <a:ext cx="9144000" cy="6858000"/>
          </a:xfrm>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56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000" dirty="0">
                <a:solidFill>
                  <a:srgbClr val="00FFCC"/>
                </a:solidFill>
                <a:latin typeface="Copperplate Gothic Bold" panose="020E0705020206020404" pitchFamily="34" charset="0"/>
              </a:rPr>
              <a:t>51 KCE</a:t>
            </a:r>
          </a:p>
          <a:p>
            <a:pPr marL="0" indent="0" algn="ctr">
              <a:buNone/>
            </a:pPr>
            <a:r>
              <a:rPr lang="fr-FR" sz="4000" dirty="0">
                <a:solidFill>
                  <a:srgbClr val="00FFCC"/>
                </a:solidFill>
                <a:latin typeface="Copperplate Gothic Bold" panose="020E0705020206020404" pitchFamily="34" charset="0"/>
              </a:rPr>
              <a:t>1</a:t>
            </a:r>
            <a:endParaRPr lang="en-US" sz="4000" dirty="0">
              <a:solidFill>
                <a:srgbClr val="00FFCC"/>
              </a:solidFill>
              <a:latin typeface="Copperplate Gothic Bold" panose="020E0705020206020404" pitchFamily="34" charset="0"/>
            </a:endParaRPr>
          </a:p>
          <a:p>
            <a:pPr marL="0" indent="0" algn="ctr">
              <a:buNone/>
            </a:pPr>
            <a:r>
              <a:rPr lang="fr-FR" sz="4000" dirty="0">
                <a:latin typeface="Copperplate Gothic Bold" panose="020E0705020206020404" pitchFamily="34" charset="0"/>
              </a:rPr>
              <a:t>1.Gingnin gnou sous </a:t>
            </a:r>
          </a:p>
          <a:p>
            <a:pPr marL="0" indent="0" algn="ctr">
              <a:buNone/>
            </a:pPr>
            <a:r>
              <a:rPr lang="fr-FR" sz="4000" dirty="0">
                <a:latin typeface="Copperplate Gothic Bold" panose="020E0705020206020404" pitchFamily="34" charset="0"/>
              </a:rPr>
              <a:t>tout </a:t>
            </a:r>
            <a:r>
              <a:rPr lang="fr-FR" sz="4000" dirty="0" err="1">
                <a:latin typeface="Copperplate Gothic Bold" panose="020E0705020206020404" pitchFamily="34" charset="0"/>
              </a:rPr>
              <a:t>plin</a:t>
            </a:r>
            <a:r>
              <a:rPr lang="fr-FR" sz="4000" dirty="0">
                <a:latin typeface="Copperplate Gothic Bold" panose="020E0705020206020404" pitchFamily="34" charset="0"/>
              </a:rPr>
              <a:t> </a:t>
            </a:r>
            <a:r>
              <a:rPr lang="fr-FR" sz="4000" dirty="0" err="1">
                <a:latin typeface="Copperplate Gothic Bold" panose="020E0705020206020404" pitchFamily="34" charset="0"/>
              </a:rPr>
              <a:t>ak</a:t>
            </a:r>
            <a:r>
              <a:rPr lang="fr-FR" sz="4000" dirty="0">
                <a:latin typeface="Copperplate Gothic Bold" panose="020E0705020206020404" pitchFamily="34" charset="0"/>
              </a:rPr>
              <a:t> san,</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Se san dé </a:t>
            </a:r>
            <a:r>
              <a:rPr lang="fr-FR" sz="4000" dirty="0" err="1">
                <a:latin typeface="Copperplate Gothic Bold" panose="020E0705020206020404" pitchFamily="34" charset="0"/>
              </a:rPr>
              <a:t>Jézu</a:t>
            </a:r>
            <a:r>
              <a:rPr lang="fr-FR" sz="4000" dirty="0">
                <a:latin typeface="Copperplate Gothic Bold" panose="020E0705020206020404" pitchFamily="34" charset="0"/>
              </a:rPr>
              <a:t>-Kri.</a:t>
            </a:r>
            <a:endParaRPr lang="en-US" sz="4000" dirty="0">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Péchè</a:t>
            </a:r>
            <a:r>
              <a:rPr lang="fr-FR" sz="4000" dirty="0">
                <a:latin typeface="Copperplate Gothic Bold" panose="020E0705020206020404" pitchFamily="34" charset="0"/>
              </a:rPr>
              <a:t> yo </a:t>
            </a:r>
            <a:r>
              <a:rPr lang="fr-FR" sz="4000" dirty="0" err="1">
                <a:latin typeface="Copperplate Gothic Bold" panose="020E0705020206020404" pitchFamily="34" charset="0"/>
              </a:rPr>
              <a:t>ki</a:t>
            </a:r>
            <a:r>
              <a:rPr lang="fr-FR" sz="4000" dirty="0">
                <a:latin typeface="Copperplate Gothic Bold" panose="020E0705020206020404" pitchFamily="34" charset="0"/>
              </a:rPr>
              <a:t> </a:t>
            </a:r>
            <a:r>
              <a:rPr lang="fr-FR" sz="4000" dirty="0" err="1">
                <a:latin typeface="Copperplate Gothic Bold" panose="020E0705020206020404" pitchFamily="34" charset="0"/>
              </a:rPr>
              <a:t>bingnin</a:t>
            </a:r>
            <a:r>
              <a:rPr lang="fr-FR" sz="4000" dirty="0">
                <a:latin typeface="Copperplate Gothic Bold" panose="020E0705020206020404" pitchFamily="34" charset="0"/>
              </a:rPr>
              <a:t> Iadan-n</a:t>
            </a:r>
            <a:endParaRPr lang="en-US" sz="4000" dirty="0">
              <a:latin typeface="Copperplate Gothic Bold" panose="020E0705020206020404" pitchFamily="34" charset="0"/>
            </a:endParaRPr>
          </a:p>
          <a:p>
            <a:pPr marL="0" indent="0" algn="ctr">
              <a:buNone/>
            </a:pPr>
            <a:r>
              <a:rPr lang="en-US" sz="4000" dirty="0">
                <a:latin typeface="Copperplate Gothic Bold" panose="020E0705020206020404" pitchFamily="34" charset="0"/>
              </a:rPr>
              <a:t>Soti </a:t>
            </a:r>
            <a:r>
              <a:rPr lang="en-US" sz="4000" dirty="0" err="1">
                <a:latin typeface="Copperplate Gothic Bold" panose="020E0705020206020404" pitchFamily="34" charset="0"/>
              </a:rPr>
              <a:t>san</a:t>
            </a:r>
            <a:r>
              <a:rPr lang="en-US" sz="4000" dirty="0">
                <a:latin typeface="Copperplate Gothic Bold" panose="020E0705020206020404" pitchFamily="34" charset="0"/>
              </a:rPr>
              <a:t> tach e Pu. </a:t>
            </a:r>
            <a:r>
              <a:rPr lang="fr-FR" sz="4000" dirty="0">
                <a:solidFill>
                  <a:srgbClr val="00FFCC"/>
                </a:solidFill>
                <a:latin typeface="Copperplate Gothic Bold" panose="020E0705020206020404" pitchFamily="34" charset="0"/>
              </a:rPr>
              <a:t>(3 </a:t>
            </a:r>
            <a:r>
              <a:rPr lang="fr-FR" sz="4000" dirty="0" err="1">
                <a:solidFill>
                  <a:srgbClr val="00FFCC"/>
                </a:solidFill>
                <a:latin typeface="Copperplate Gothic Bold" panose="020E0705020206020404" pitchFamily="34" charset="0"/>
              </a:rPr>
              <a:t>foua</a:t>
            </a:r>
            <a:r>
              <a:rPr lang="fr-FR" sz="4000" dirty="0">
                <a:solidFill>
                  <a:srgbClr val="00FFCC"/>
                </a:solidFill>
                <a:latin typeface="Copperplate Gothic Bold" panose="020E0705020206020404" pitchFamily="34" charset="0"/>
              </a:rPr>
              <a:t>)</a:t>
            </a:r>
            <a:endParaRPr lang="en-US" sz="4000" dirty="0">
              <a:solidFill>
                <a:srgbClr val="00FFCC"/>
              </a:solidFill>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Pechè</a:t>
            </a:r>
            <a:r>
              <a:rPr lang="fr-FR" sz="4000" dirty="0">
                <a:latin typeface="Copperplate Gothic Bold" panose="020E0705020206020404" pitchFamily="34" charset="0"/>
              </a:rPr>
              <a:t> yo </a:t>
            </a:r>
            <a:r>
              <a:rPr lang="fr-FR" sz="4000" dirty="0" err="1">
                <a:latin typeface="Copperplate Gothic Bold" panose="020E0705020206020404" pitchFamily="34" charset="0"/>
              </a:rPr>
              <a:t>ki</a:t>
            </a:r>
            <a:r>
              <a:rPr lang="fr-FR" sz="4000" dirty="0">
                <a:latin typeface="Copperplate Gothic Bold" panose="020E0705020206020404" pitchFamily="34" charset="0"/>
              </a:rPr>
              <a:t> </a:t>
            </a:r>
            <a:r>
              <a:rPr lang="fr-FR" sz="4000" dirty="0" err="1">
                <a:latin typeface="Copperplate Gothic Bold" panose="020E0705020206020404" pitchFamily="34" charset="0"/>
              </a:rPr>
              <a:t>bingnin</a:t>
            </a:r>
            <a:r>
              <a:rPr lang="fr-FR" sz="4000" dirty="0">
                <a:latin typeface="Copperplate Gothic Bold" panose="020E0705020206020404" pitchFamily="34" charset="0"/>
              </a:rPr>
              <a:t> la dan</a:t>
            </a:r>
            <a:endParaRPr lang="en-US" sz="4000" dirty="0">
              <a:latin typeface="Copperplate Gothic Bold" panose="020E0705020206020404" pitchFamily="34" charset="0"/>
            </a:endParaRPr>
          </a:p>
          <a:p>
            <a:pPr marL="0" indent="0" algn="ctr">
              <a:buNone/>
            </a:pPr>
            <a:r>
              <a:rPr lang="en-US" sz="4000" dirty="0">
                <a:latin typeface="Copperplate Gothic Bold" panose="020E0705020206020404" pitchFamily="34" charset="0"/>
              </a:rPr>
              <a:t>Soti </a:t>
            </a:r>
            <a:r>
              <a:rPr lang="en-US" sz="4000" dirty="0" err="1">
                <a:latin typeface="Copperplate Gothic Bold" panose="020E0705020206020404" pitchFamily="34" charset="0"/>
              </a:rPr>
              <a:t>san</a:t>
            </a:r>
            <a:r>
              <a:rPr lang="en-US" sz="4000" dirty="0">
                <a:latin typeface="Copperplate Gothic Bold" panose="020E0705020206020404" pitchFamily="34" charset="0"/>
              </a:rPr>
              <a:t> tach e Pu.</a:t>
            </a:r>
          </a:p>
          <a:p>
            <a:pPr marL="0" indent="0" algn="ctr">
              <a:buNone/>
            </a:pPr>
            <a:endParaRPr lang="en-US" dirty="0">
              <a:latin typeface="Copperplate Gothic Bold" panose="020E0705020206020404" pitchFamily="34" charset="0"/>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5586C-32D2-03C3-B539-1C46C86AD0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8140B2-FBFE-C05A-A5AD-ED6C534C89AF}"/>
              </a:ext>
            </a:extLst>
          </p:cNvPr>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000" dirty="0">
                <a:solidFill>
                  <a:srgbClr val="00FFCC"/>
                </a:solidFill>
                <a:latin typeface="Copperplate Gothic Bold" panose="020E0705020206020404" pitchFamily="34" charset="0"/>
              </a:rPr>
              <a:t>2.</a:t>
            </a:r>
            <a:endParaRPr lang="en-US" sz="4000" dirty="0">
              <a:solidFill>
                <a:srgbClr val="00FFCC"/>
              </a:solidFill>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Volè</a:t>
            </a:r>
            <a:r>
              <a:rPr lang="fr-FR" sz="4000" dirty="0">
                <a:latin typeface="Copperplate Gothic Bold" panose="020E0705020206020404" pitchFamily="34" charset="0"/>
              </a:rPr>
              <a:t> a </a:t>
            </a:r>
            <a:r>
              <a:rPr lang="fr-FR" sz="4000" dirty="0" err="1">
                <a:latin typeface="Copperplate Gothic Bold" panose="020E0705020206020404" pitchFamily="34" charset="0"/>
              </a:rPr>
              <a:t>ki</a:t>
            </a:r>
            <a:r>
              <a:rPr lang="fr-FR" sz="4000" dirty="0">
                <a:latin typeface="Copperplate Gothic Bold" panose="020E0705020206020404" pitchFamily="34" charset="0"/>
              </a:rPr>
              <a:t> tape </a:t>
            </a:r>
            <a:r>
              <a:rPr lang="fr-FR" sz="4000" dirty="0" err="1">
                <a:latin typeface="Copperplate Gothic Bold" panose="020E0705020206020404" pitchFamily="34" charset="0"/>
              </a:rPr>
              <a:t>mouri</a:t>
            </a:r>
            <a:r>
              <a:rPr lang="fr-FR" sz="4000" dirty="0">
                <a:latin typeface="Copperplate Gothic Bold" panose="020E0705020206020404" pitchFamily="34" charset="0"/>
              </a:rPr>
              <a:t>,</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Li te réjoui </a:t>
            </a:r>
            <a:r>
              <a:rPr lang="fr-FR" sz="4000" dirty="0" err="1">
                <a:latin typeface="Copperplate Gothic Bold" panose="020E0705020206020404" pitchFamily="34" charset="0"/>
              </a:rPr>
              <a:t>jou</a:t>
            </a:r>
            <a:r>
              <a:rPr lang="fr-FR" sz="4000" dirty="0">
                <a:latin typeface="Copperplate Gothic Bold" panose="020E0705020206020404" pitchFamily="34" charset="0"/>
              </a:rPr>
              <a:t> sa.</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E </a:t>
            </a:r>
            <a:r>
              <a:rPr lang="fr-FR" sz="4000" dirty="0" err="1">
                <a:latin typeface="Copperplate Gothic Bold" panose="020E0705020206020404" pitchFamily="34" charset="0"/>
              </a:rPr>
              <a:t>nanm</a:t>
            </a:r>
            <a:r>
              <a:rPr lang="fr-FR" sz="4000" dirty="0">
                <a:latin typeface="Copperplate Gothic Bold" panose="020E0705020206020404" pitchFamily="34" charset="0"/>
              </a:rPr>
              <a:t> </a:t>
            </a:r>
            <a:r>
              <a:rPr lang="fr-FR" sz="4000" dirty="0" err="1">
                <a:latin typeface="Copperplate Gothic Bold" panose="020E0705020206020404" pitchFamily="34" charset="0"/>
              </a:rPr>
              <a:t>mouin</a:t>
            </a:r>
            <a:r>
              <a:rPr lang="fr-FR" sz="4000" dirty="0">
                <a:latin typeface="Copperplate Gothic Bold" panose="020E0705020206020404" pitchFamily="34" charset="0"/>
              </a:rPr>
              <a:t> </a:t>
            </a:r>
            <a:r>
              <a:rPr lang="fr-FR" sz="4000" dirty="0" err="1">
                <a:latin typeface="Copperplate Gothic Bold" panose="020E0705020206020404" pitchFamily="34" charset="0"/>
              </a:rPr>
              <a:t>ki</a:t>
            </a:r>
            <a:r>
              <a:rPr lang="fr-FR" sz="4000" dirty="0">
                <a:latin typeface="Copperplate Gothic Bold" panose="020E0705020206020404" pitchFamily="34" charset="0"/>
              </a:rPr>
              <a:t> </a:t>
            </a:r>
            <a:r>
              <a:rPr lang="fr-FR" sz="4000" dirty="0" err="1">
                <a:latin typeface="Copperplate Gothic Bold" panose="020E0705020206020404" pitchFamily="34" charset="0"/>
              </a:rPr>
              <a:t>koupab</a:t>
            </a:r>
            <a:r>
              <a:rPr lang="fr-FR" sz="4000" dirty="0">
                <a:latin typeface="Copperplate Gothic Bold" panose="020E0705020206020404" pitchFamily="34" charset="0"/>
              </a:rPr>
              <a:t> </a:t>
            </a:r>
            <a:r>
              <a:rPr lang="fr-FR" sz="4000" dirty="0" err="1">
                <a:latin typeface="Copperplate Gothic Bold" panose="020E0705020206020404" pitchFamily="34" charset="0"/>
              </a:rPr>
              <a:t>kon</a:t>
            </a:r>
            <a:r>
              <a:rPr lang="fr-FR" sz="4000" dirty="0">
                <a:latin typeface="Copperplate Gothic Bold" panose="020E0705020206020404" pitchFamily="34" charset="0"/>
              </a:rPr>
              <a:t> li</a:t>
            </a:r>
            <a:endParaRPr lang="en-US" sz="4000" dirty="0">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Jouinn</a:t>
            </a:r>
            <a:r>
              <a:rPr lang="fr-FR" sz="4000" dirty="0">
                <a:latin typeface="Copperplate Gothic Bold" panose="020E0705020206020404" pitchFamily="34" charset="0"/>
              </a:rPr>
              <a:t> </a:t>
            </a:r>
            <a:r>
              <a:rPr lang="fr-FR" sz="4000" dirty="0" err="1">
                <a:latin typeface="Copperplate Gothic Bold" panose="020E0705020206020404" pitchFamily="34" charset="0"/>
              </a:rPr>
              <a:t>padon</a:t>
            </a:r>
            <a:r>
              <a:rPr lang="fr-FR" sz="4000" dirty="0">
                <a:latin typeface="Copperplate Gothic Bold" panose="020E0705020206020404" pitchFamily="34" charset="0"/>
              </a:rPr>
              <a:t> nan sous la.</a:t>
            </a:r>
          </a:p>
          <a:p>
            <a:pPr marL="0" indent="0" algn="ctr">
              <a:buNone/>
            </a:pPr>
            <a:r>
              <a:rPr lang="fr-FR" sz="4000" dirty="0">
                <a:solidFill>
                  <a:srgbClr val="00FFCC"/>
                </a:solidFill>
                <a:latin typeface="Copperplate Gothic Bold" panose="020E0705020206020404" pitchFamily="34" charset="0"/>
              </a:rPr>
              <a:t>(3 </a:t>
            </a:r>
            <a:r>
              <a:rPr lang="fr-FR" sz="4000" dirty="0" err="1">
                <a:solidFill>
                  <a:srgbClr val="00FFCC"/>
                </a:solidFill>
                <a:latin typeface="Copperplate Gothic Bold" panose="020E0705020206020404" pitchFamily="34" charset="0"/>
              </a:rPr>
              <a:t>foua</a:t>
            </a:r>
            <a:r>
              <a:rPr lang="fr-FR" sz="4000" dirty="0">
                <a:solidFill>
                  <a:srgbClr val="00FFCC"/>
                </a:solidFill>
                <a:latin typeface="Copperplate Gothic Bold" panose="020E0705020206020404" pitchFamily="34" charset="0"/>
              </a:rPr>
              <a:t>)</a:t>
            </a:r>
            <a:endParaRPr lang="en-US" sz="4000" dirty="0">
              <a:solidFill>
                <a:srgbClr val="00FFCC"/>
              </a:solidFill>
              <a:latin typeface="Copperplate Gothic Bold" panose="020E0705020206020404" pitchFamily="34" charset="0"/>
            </a:endParaRPr>
          </a:p>
          <a:p>
            <a:pPr marL="0" indent="0" algn="ctr">
              <a:buNone/>
            </a:pPr>
            <a:r>
              <a:rPr lang="fr-FR" sz="4000" dirty="0">
                <a:latin typeface="Copperplate Gothic Bold" panose="020E0705020206020404" pitchFamily="34" charset="0"/>
              </a:rPr>
              <a:t>E </a:t>
            </a:r>
            <a:r>
              <a:rPr lang="fr-FR" sz="4000" dirty="0" err="1">
                <a:latin typeface="Copperplate Gothic Bold" panose="020E0705020206020404" pitchFamily="34" charset="0"/>
              </a:rPr>
              <a:t>nanm</a:t>
            </a:r>
            <a:r>
              <a:rPr lang="fr-FR" sz="4000" dirty="0">
                <a:latin typeface="Copperplate Gothic Bold" panose="020E0705020206020404" pitchFamily="34" charset="0"/>
              </a:rPr>
              <a:t> </a:t>
            </a:r>
            <a:r>
              <a:rPr lang="fr-FR" sz="4000" dirty="0" err="1">
                <a:latin typeface="Copperplate Gothic Bold" panose="020E0705020206020404" pitchFamily="34" charset="0"/>
              </a:rPr>
              <a:t>mouin</a:t>
            </a:r>
            <a:r>
              <a:rPr lang="fr-FR" sz="4000" dirty="0">
                <a:latin typeface="Copperplate Gothic Bold" panose="020E0705020206020404" pitchFamily="34" charset="0"/>
              </a:rPr>
              <a:t> </a:t>
            </a:r>
            <a:r>
              <a:rPr lang="fr-FR" sz="4000" dirty="0" err="1">
                <a:latin typeface="Copperplate Gothic Bold" panose="020E0705020206020404" pitchFamily="34" charset="0"/>
              </a:rPr>
              <a:t>ki</a:t>
            </a:r>
            <a:r>
              <a:rPr lang="fr-FR" sz="4000" dirty="0">
                <a:latin typeface="Copperplate Gothic Bold" panose="020E0705020206020404" pitchFamily="34" charset="0"/>
              </a:rPr>
              <a:t> </a:t>
            </a:r>
            <a:r>
              <a:rPr lang="fr-FR" sz="4000" dirty="0" err="1">
                <a:latin typeface="Copperplate Gothic Bold" panose="020E0705020206020404" pitchFamily="34" charset="0"/>
              </a:rPr>
              <a:t>koupab</a:t>
            </a:r>
            <a:r>
              <a:rPr lang="fr-FR" sz="4000" dirty="0">
                <a:latin typeface="Copperplate Gothic Bold" panose="020E0705020206020404" pitchFamily="34" charset="0"/>
              </a:rPr>
              <a:t> </a:t>
            </a:r>
            <a:r>
              <a:rPr lang="fr-FR" sz="4000" dirty="0" err="1">
                <a:latin typeface="Copperplate Gothic Bold" panose="020E0705020206020404" pitchFamily="34" charset="0"/>
              </a:rPr>
              <a:t>kon</a:t>
            </a:r>
            <a:r>
              <a:rPr lang="fr-FR" sz="4000" dirty="0">
                <a:latin typeface="Copperplate Gothic Bold" panose="020E0705020206020404" pitchFamily="34" charset="0"/>
              </a:rPr>
              <a:t> li</a:t>
            </a:r>
            <a:endParaRPr lang="en-US" sz="4000" dirty="0">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jouinn</a:t>
            </a:r>
            <a:r>
              <a:rPr lang="fr-FR" sz="4000" dirty="0">
                <a:latin typeface="Copperplate Gothic Bold" panose="020E0705020206020404" pitchFamily="34" charset="0"/>
              </a:rPr>
              <a:t> </a:t>
            </a:r>
            <a:r>
              <a:rPr lang="fr-FR" sz="4000" dirty="0" err="1">
                <a:latin typeface="Copperplate Gothic Bold" panose="020E0705020206020404" pitchFamily="34" charset="0"/>
              </a:rPr>
              <a:t>padon</a:t>
            </a:r>
            <a:r>
              <a:rPr lang="fr-FR" sz="4000" dirty="0">
                <a:latin typeface="Copperplate Gothic Bold" panose="020E0705020206020404" pitchFamily="34" charset="0"/>
              </a:rPr>
              <a:t> nan sous la.</a:t>
            </a:r>
            <a:endParaRPr lang="en-US" sz="4000" dirty="0">
              <a:latin typeface="Copperplate Gothic Bold" panose="020E0705020206020404" pitchFamily="34" charset="0"/>
            </a:endParaRPr>
          </a:p>
          <a:p>
            <a:pPr marL="0" indent="0" algn="ctr">
              <a:buNone/>
            </a:pPr>
            <a:endParaRPr lang="en-US" dirty="0">
              <a:latin typeface="Copperplate Gothic Bold" panose="020E0705020206020404" pitchFamily="34" charset="0"/>
            </a:endParaRPr>
          </a:p>
        </p:txBody>
      </p:sp>
    </p:spTree>
    <p:extLst>
      <p:ext uri="{BB962C8B-B14F-4D97-AF65-F5344CB8AC3E}">
        <p14:creationId xmlns:p14="http://schemas.microsoft.com/office/powerpoint/2010/main" val="373488460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DDB87-927A-9F7C-EA93-B294B117D07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A36193-80FA-B212-F985-71C84F17CCA9}"/>
              </a:ext>
            </a:extLst>
          </p:cNvPr>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000" dirty="0">
                <a:solidFill>
                  <a:srgbClr val="00FFCC"/>
                </a:solidFill>
                <a:latin typeface="Copperplate Gothic Bold" panose="020E0705020206020404" pitchFamily="34" charset="0"/>
              </a:rPr>
              <a:t>3.</a:t>
            </a:r>
            <a:endParaRPr lang="en-US" sz="4000" dirty="0">
              <a:solidFill>
                <a:srgbClr val="00FFCC"/>
              </a:solidFill>
              <a:latin typeface="Copperplate Gothic Bold" panose="020E0705020206020404" pitchFamily="34" charset="0"/>
            </a:endParaRPr>
          </a:p>
          <a:p>
            <a:pPr marL="0" indent="0" algn="ctr">
              <a:buNone/>
            </a:pPr>
            <a:r>
              <a:rPr lang="fr-FR" sz="4000" dirty="0">
                <a:latin typeface="Copperplate Gothic Bold" panose="020E0705020206020404" pitchFamily="34" charset="0"/>
              </a:rPr>
              <a:t>Sove-m, san ou </a:t>
            </a:r>
            <a:r>
              <a:rPr lang="fr-FR" sz="4000" dirty="0" err="1">
                <a:latin typeface="Copperplate Gothic Bold" panose="020E0705020206020404" pitchFamily="34" charset="0"/>
              </a:rPr>
              <a:t>ki</a:t>
            </a:r>
            <a:r>
              <a:rPr lang="fr-FR" sz="4000" dirty="0">
                <a:latin typeface="Copperplate Gothic Bold" panose="020E0705020206020404" pitchFamily="34" charset="0"/>
              </a:rPr>
              <a:t> té </a:t>
            </a:r>
            <a:r>
              <a:rPr lang="fr-FR" sz="4000" dirty="0" err="1">
                <a:latin typeface="Copperplate Gothic Bold" panose="020E0705020206020404" pitchFamily="34" charset="0"/>
              </a:rPr>
              <a:t>koulé</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Pap </a:t>
            </a:r>
            <a:r>
              <a:rPr lang="fr-FR" sz="4000" dirty="0" err="1">
                <a:latin typeface="Copperplate Gothic Bold" panose="020E0705020206020404" pitchFamily="34" charset="0"/>
              </a:rPr>
              <a:t>janm</a:t>
            </a:r>
            <a:r>
              <a:rPr lang="fr-FR" sz="4000" dirty="0">
                <a:latin typeface="Copperplate Gothic Bold" panose="020E0705020206020404" pitchFamily="34" charset="0"/>
              </a:rPr>
              <a:t> </a:t>
            </a:r>
            <a:r>
              <a:rPr lang="fr-FR" sz="4000" dirty="0" err="1">
                <a:latin typeface="Copperplate Gothic Bold" panose="020E0705020206020404" pitchFamily="34" charset="0"/>
              </a:rPr>
              <a:t>pèdu</a:t>
            </a:r>
            <a:r>
              <a:rPr lang="fr-FR" sz="4000" dirty="0">
                <a:latin typeface="Copperplate Gothic Bold" panose="020E0705020206020404" pitchFamily="34" charset="0"/>
              </a:rPr>
              <a:t> </a:t>
            </a:r>
            <a:r>
              <a:rPr lang="fr-FR" sz="4000" dirty="0" err="1">
                <a:latin typeface="Copperplate Gothic Bold" panose="020E0705020206020404" pitchFamily="34" charset="0"/>
              </a:rPr>
              <a:t>puisans</a:t>
            </a:r>
            <a:endParaRPr lang="en-US" sz="4000" dirty="0">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Jouk</a:t>
            </a:r>
            <a:r>
              <a:rPr lang="fr-FR" sz="4000" dirty="0">
                <a:latin typeface="Copperplate Gothic Bold" panose="020E0705020206020404" pitchFamily="34" charset="0"/>
              </a:rPr>
              <a:t> </a:t>
            </a:r>
            <a:r>
              <a:rPr lang="fr-FR" sz="4000" dirty="0" err="1">
                <a:latin typeface="Copperplate Gothic Bold" panose="020E0705020206020404" pitchFamily="34" charset="0"/>
              </a:rPr>
              <a:t>lè</a:t>
            </a:r>
            <a:r>
              <a:rPr lang="fr-FR" sz="4000" dirty="0">
                <a:latin typeface="Copperplate Gothic Bold" panose="020E0705020206020404" pitchFamily="34" charset="0"/>
              </a:rPr>
              <a:t> </a:t>
            </a:r>
            <a:r>
              <a:rPr lang="fr-FR" sz="4000" dirty="0" err="1">
                <a:latin typeface="Copperplate Gothic Bold" panose="020E0705020206020404" pitchFamily="34" charset="0"/>
              </a:rPr>
              <a:t>ké</a:t>
            </a:r>
            <a:r>
              <a:rPr lang="fr-FR" sz="4000" dirty="0">
                <a:latin typeface="Copperplate Gothic Bold" panose="020E0705020206020404" pitchFamily="34" charset="0"/>
              </a:rPr>
              <a:t> tout </a:t>
            </a:r>
            <a:r>
              <a:rPr lang="fr-FR" sz="4000" dirty="0" err="1">
                <a:latin typeface="Copperplate Gothic Bold" panose="020E0705020206020404" pitchFamily="34" charset="0"/>
              </a:rPr>
              <a:t>légliz</a:t>
            </a:r>
            <a:r>
              <a:rPr lang="fr-FR" sz="4000" dirty="0">
                <a:latin typeface="Copperplate Gothic Bold" panose="020E0705020206020404" pitchFamily="34" charset="0"/>
              </a:rPr>
              <a:t> Bon-Dieu</a:t>
            </a:r>
            <a:endParaRPr lang="en-US" sz="4000" dirty="0">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Rejoui</a:t>
            </a:r>
            <a:r>
              <a:rPr lang="fr-FR" sz="4000" dirty="0">
                <a:latin typeface="Copperplate Gothic Bold" panose="020E0705020206020404" pitchFamily="34" charset="0"/>
              </a:rPr>
              <a:t> nan </a:t>
            </a:r>
            <a:r>
              <a:rPr lang="fr-FR" sz="4000" dirty="0" err="1">
                <a:latin typeface="Copperplate Gothic Bold" panose="020E0705020206020404" pitchFamily="34" charset="0"/>
              </a:rPr>
              <a:t>délivrans</a:t>
            </a:r>
            <a:r>
              <a:rPr lang="fr-FR" sz="4000" dirty="0">
                <a:latin typeface="Copperplate Gothic Bold" panose="020E0705020206020404" pitchFamily="34" charset="0"/>
              </a:rPr>
              <a:t>. </a:t>
            </a:r>
            <a:r>
              <a:rPr lang="fr-FR" sz="4000" dirty="0">
                <a:solidFill>
                  <a:srgbClr val="00FFCC"/>
                </a:solidFill>
                <a:latin typeface="Copperplate Gothic Bold" panose="020E0705020206020404" pitchFamily="34" charset="0"/>
              </a:rPr>
              <a:t>(3 </a:t>
            </a:r>
            <a:r>
              <a:rPr lang="fr-FR" sz="4000" dirty="0" err="1">
                <a:solidFill>
                  <a:srgbClr val="00FFCC"/>
                </a:solidFill>
                <a:latin typeface="Copperplate Gothic Bold" panose="020E0705020206020404" pitchFamily="34" charset="0"/>
              </a:rPr>
              <a:t>foua</a:t>
            </a:r>
            <a:r>
              <a:rPr lang="fr-FR" sz="4000" dirty="0">
                <a:solidFill>
                  <a:srgbClr val="00FFCC"/>
                </a:solidFill>
                <a:latin typeface="Copperplate Gothic Bold" panose="020E0705020206020404" pitchFamily="34" charset="0"/>
              </a:rPr>
              <a:t>)</a:t>
            </a:r>
            <a:endParaRPr lang="en-US" sz="4000" dirty="0">
              <a:solidFill>
                <a:srgbClr val="00FFCC"/>
              </a:solidFill>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Jouk</a:t>
            </a:r>
            <a:r>
              <a:rPr lang="fr-FR" sz="4000" dirty="0">
                <a:latin typeface="Copperplate Gothic Bold" panose="020E0705020206020404" pitchFamily="34" charset="0"/>
              </a:rPr>
              <a:t> le </a:t>
            </a:r>
            <a:r>
              <a:rPr lang="fr-FR" sz="4000" dirty="0" err="1">
                <a:latin typeface="Copperplate Gothic Bold" panose="020E0705020206020404" pitchFamily="34" charset="0"/>
              </a:rPr>
              <a:t>ke</a:t>
            </a:r>
            <a:r>
              <a:rPr lang="fr-FR" sz="4000" dirty="0">
                <a:latin typeface="Copperplate Gothic Bold" panose="020E0705020206020404" pitchFamily="34" charset="0"/>
              </a:rPr>
              <a:t> tout </a:t>
            </a:r>
            <a:r>
              <a:rPr lang="fr-FR" sz="4000" dirty="0" err="1">
                <a:latin typeface="Copperplate Gothic Bold" panose="020E0705020206020404" pitchFamily="34" charset="0"/>
              </a:rPr>
              <a:t>légIiz</a:t>
            </a:r>
            <a:r>
              <a:rPr lang="fr-FR" sz="4000" dirty="0">
                <a:latin typeface="Copperplate Gothic Bold" panose="020E0705020206020404" pitchFamily="34" charset="0"/>
              </a:rPr>
              <a:t> Bon-Dieu</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Réjoui nan </a:t>
            </a:r>
            <a:r>
              <a:rPr lang="fr-FR" sz="4000" dirty="0" err="1">
                <a:latin typeface="Copperplate Gothic Bold" panose="020E0705020206020404" pitchFamily="34" charset="0"/>
              </a:rPr>
              <a:t>délivrans</a:t>
            </a:r>
            <a:r>
              <a:rPr lang="fr-FR" sz="4000" dirty="0">
                <a:latin typeface="Copperplate Gothic Bold" panose="020E0705020206020404" pitchFamily="34" charset="0"/>
              </a:rPr>
              <a:t>.</a:t>
            </a:r>
            <a:endParaRPr lang="en-US" sz="4000" dirty="0">
              <a:latin typeface="Copperplate Gothic Bold" panose="020E0705020206020404" pitchFamily="34" charset="0"/>
            </a:endParaRPr>
          </a:p>
          <a:p>
            <a:pPr marL="0" indent="0" algn="ctr">
              <a:buNone/>
            </a:pPr>
            <a:endParaRPr lang="en-US" dirty="0">
              <a:latin typeface="Copperplate Gothic Bold" panose="020E0705020206020404" pitchFamily="34" charset="0"/>
            </a:endParaRPr>
          </a:p>
        </p:txBody>
      </p:sp>
    </p:spTree>
    <p:extLst>
      <p:ext uri="{BB962C8B-B14F-4D97-AF65-F5344CB8AC3E}">
        <p14:creationId xmlns:p14="http://schemas.microsoft.com/office/powerpoint/2010/main" val="80799057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3AF1C-38A4-ABD6-73DC-8B8EC8A5A38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B07314-994D-EE3A-FE00-AD752D4A8586}"/>
              </a:ext>
            </a:extLst>
          </p:cNvPr>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000" dirty="0">
                <a:solidFill>
                  <a:srgbClr val="00FFCC"/>
                </a:solidFill>
                <a:latin typeface="Copperplate Gothic Bold" panose="020E0705020206020404" pitchFamily="34" charset="0"/>
              </a:rPr>
              <a:t>4.</a:t>
            </a:r>
            <a:endParaRPr lang="en-US" sz="4000" dirty="0">
              <a:solidFill>
                <a:srgbClr val="00FFCC"/>
              </a:solidFill>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Dépi</a:t>
            </a:r>
            <a:r>
              <a:rPr lang="fr-FR" sz="4000" dirty="0">
                <a:latin typeface="Copperplate Gothic Bold" panose="020E0705020206020404" pitchFamily="34" charset="0"/>
              </a:rPr>
              <a:t> </a:t>
            </a:r>
            <a:r>
              <a:rPr lang="fr-FR" sz="4000" dirty="0" err="1">
                <a:latin typeface="Copperplate Gothic Bold" panose="020E0705020206020404" pitchFamily="34" charset="0"/>
              </a:rPr>
              <a:t>mouin</a:t>
            </a:r>
            <a:r>
              <a:rPr lang="fr-FR" sz="4000" dirty="0">
                <a:latin typeface="Copperplate Gothic Bold" panose="020E0705020206020404" pitchFamily="34" charset="0"/>
              </a:rPr>
              <a:t> té </a:t>
            </a:r>
            <a:r>
              <a:rPr lang="fr-FR" sz="4000" dirty="0" err="1">
                <a:latin typeface="Copperplate Gothic Bold" panose="020E0705020206020404" pitchFamily="34" charset="0"/>
              </a:rPr>
              <a:t>ouè</a:t>
            </a:r>
            <a:r>
              <a:rPr lang="fr-FR" sz="4000" dirty="0">
                <a:latin typeface="Copperplate Gothic Bold" panose="020E0705020206020404" pitchFamily="34" charset="0"/>
              </a:rPr>
              <a:t> tout bonté</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Ou montré-m nan </a:t>
            </a:r>
            <a:r>
              <a:rPr lang="fr-FR" sz="4000" dirty="0" err="1">
                <a:latin typeface="Copperplate Gothic Bold" panose="020E0705020206020404" pitchFamily="34" charset="0"/>
              </a:rPr>
              <a:t>salu</a:t>
            </a:r>
            <a:r>
              <a:rPr lang="fr-FR" sz="4000" dirty="0">
                <a:latin typeface="Copperplate Gothic Bold" panose="020E0705020206020404" pitchFamily="34" charset="0"/>
              </a:rPr>
              <a:t>,</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Amou </a:t>
            </a:r>
            <a:r>
              <a:rPr lang="fr-FR" sz="4000" dirty="0" err="1">
                <a:latin typeface="Copperplate Gothic Bold" panose="020E0705020206020404" pitchFamily="34" charset="0"/>
              </a:rPr>
              <a:t>map</a:t>
            </a:r>
            <a:r>
              <a:rPr lang="fr-FR" sz="4000" dirty="0">
                <a:latin typeface="Copperplate Gothic Bold" panose="020E0705020206020404" pitchFamily="34" charset="0"/>
              </a:rPr>
              <a:t> chanté san </a:t>
            </a:r>
            <a:r>
              <a:rPr lang="fr-FR" sz="4000" dirty="0" err="1">
                <a:latin typeface="Copperplate Gothic Bold" panose="020E0705020206020404" pitchFamily="34" charset="0"/>
              </a:rPr>
              <a:t>rété</a:t>
            </a:r>
            <a:endParaRPr lang="en-US" sz="4000" dirty="0">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Jouk</a:t>
            </a:r>
            <a:r>
              <a:rPr lang="fr-FR" sz="4000" dirty="0">
                <a:latin typeface="Copperplate Gothic Bold" panose="020E0705020206020404" pitchFamily="34" charset="0"/>
              </a:rPr>
              <a:t> le ma va </a:t>
            </a:r>
            <a:r>
              <a:rPr lang="fr-FR" sz="4000" dirty="0" err="1">
                <a:latin typeface="Copperplate Gothic Bold" panose="020E0705020206020404" pitchFamily="34" charset="0"/>
              </a:rPr>
              <a:t>mouri</a:t>
            </a:r>
            <a:r>
              <a:rPr lang="fr-FR" sz="4000" dirty="0">
                <a:latin typeface="Copperplate Gothic Bold" panose="020E0705020206020404" pitchFamily="34" charset="0"/>
              </a:rPr>
              <a:t>. </a:t>
            </a:r>
            <a:r>
              <a:rPr lang="fr-FR" sz="4000" dirty="0">
                <a:solidFill>
                  <a:srgbClr val="00FFCC"/>
                </a:solidFill>
                <a:latin typeface="Copperplate Gothic Bold" panose="020E0705020206020404" pitchFamily="34" charset="0"/>
              </a:rPr>
              <a:t>(3 </a:t>
            </a:r>
            <a:r>
              <a:rPr lang="fr-FR" sz="4000" dirty="0" err="1">
                <a:solidFill>
                  <a:srgbClr val="00FFCC"/>
                </a:solidFill>
                <a:latin typeface="Copperplate Gothic Bold" panose="020E0705020206020404" pitchFamily="34" charset="0"/>
              </a:rPr>
              <a:t>foua</a:t>
            </a:r>
            <a:r>
              <a:rPr lang="fr-FR" sz="4000" dirty="0">
                <a:solidFill>
                  <a:srgbClr val="00FFCC"/>
                </a:solidFill>
                <a:latin typeface="Copperplate Gothic Bold" panose="020E0705020206020404" pitchFamily="34" charset="0"/>
              </a:rPr>
              <a:t>)</a:t>
            </a:r>
            <a:endParaRPr lang="en-US" sz="4000" dirty="0">
              <a:solidFill>
                <a:srgbClr val="00FFCC"/>
              </a:solidFill>
              <a:latin typeface="Copperplate Gothic Bold" panose="020E0705020206020404" pitchFamily="34" charset="0"/>
            </a:endParaRPr>
          </a:p>
          <a:p>
            <a:pPr marL="0" indent="0" algn="ctr">
              <a:buNone/>
            </a:pPr>
            <a:r>
              <a:rPr lang="fr-FR" sz="4000" dirty="0">
                <a:latin typeface="Copperplate Gothic Bold" panose="020E0705020206020404" pitchFamily="34" charset="0"/>
              </a:rPr>
              <a:t>Amou </a:t>
            </a:r>
            <a:r>
              <a:rPr lang="fr-FR" sz="4000" dirty="0" err="1">
                <a:latin typeface="Copperplate Gothic Bold" panose="020E0705020206020404" pitchFamily="34" charset="0"/>
              </a:rPr>
              <a:t>map</a:t>
            </a:r>
            <a:r>
              <a:rPr lang="fr-FR" sz="4000" dirty="0">
                <a:latin typeface="Copperplate Gothic Bold" panose="020E0705020206020404" pitchFamily="34" charset="0"/>
              </a:rPr>
              <a:t> chanté san </a:t>
            </a:r>
            <a:r>
              <a:rPr lang="fr-FR" sz="4000" dirty="0" err="1">
                <a:latin typeface="Copperplate Gothic Bold" panose="020E0705020206020404" pitchFamily="34" charset="0"/>
              </a:rPr>
              <a:t>rété</a:t>
            </a:r>
            <a:endParaRPr lang="en-US" sz="4000" dirty="0">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Jouk</a:t>
            </a:r>
            <a:r>
              <a:rPr lang="fr-FR" sz="4000" dirty="0">
                <a:latin typeface="Copperplate Gothic Bold" panose="020E0705020206020404" pitchFamily="34" charset="0"/>
              </a:rPr>
              <a:t> </a:t>
            </a:r>
            <a:r>
              <a:rPr lang="fr-FR" sz="4000" dirty="0" err="1">
                <a:latin typeface="Copperplate Gothic Bold" panose="020E0705020206020404" pitchFamily="34" charset="0"/>
              </a:rPr>
              <a:t>lè</a:t>
            </a:r>
            <a:r>
              <a:rPr lang="fr-FR" sz="4000" dirty="0">
                <a:latin typeface="Copperplate Gothic Bold" panose="020E0705020206020404" pitchFamily="34" charset="0"/>
              </a:rPr>
              <a:t> ma va </a:t>
            </a:r>
            <a:r>
              <a:rPr lang="fr-FR" sz="4000" dirty="0" err="1">
                <a:latin typeface="Copperplate Gothic Bold" panose="020E0705020206020404" pitchFamily="34" charset="0"/>
              </a:rPr>
              <a:t>mouri</a:t>
            </a:r>
            <a:r>
              <a:rPr lang="fr-FR" sz="4000" dirty="0">
                <a:latin typeface="Copperplate Gothic Bold" panose="020E0705020206020404" pitchFamily="34" charset="0"/>
              </a:rPr>
              <a:t>.</a:t>
            </a:r>
            <a:endParaRPr lang="en-US" sz="4000" dirty="0">
              <a:latin typeface="Copperplate Gothic Bold" panose="020E0705020206020404" pitchFamily="34" charset="0"/>
            </a:endParaRPr>
          </a:p>
          <a:p>
            <a:pPr marL="0" indent="0" algn="ctr">
              <a:buNone/>
            </a:pPr>
            <a:endParaRPr lang="en-US" dirty="0">
              <a:latin typeface="Copperplate Gothic Bold" panose="020E0705020206020404" pitchFamily="34" charset="0"/>
            </a:endParaRPr>
          </a:p>
        </p:txBody>
      </p:sp>
    </p:spTree>
    <p:extLst>
      <p:ext uri="{BB962C8B-B14F-4D97-AF65-F5344CB8AC3E}">
        <p14:creationId xmlns:p14="http://schemas.microsoft.com/office/powerpoint/2010/main" val="205400434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CCE50-055D-F6E7-9395-FDF76F04F88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EA0675-60AA-4587-2C71-CE65006E57D7}"/>
              </a:ext>
            </a:extLst>
          </p:cNvPr>
          <p:cNvSpPr>
            <a:spLocks noGrp="1"/>
          </p:cNvSpPr>
          <p:nvPr>
            <p:ph idx="1"/>
          </p:nvPr>
        </p:nvSpPr>
        <p:spPr>
          <a:xfrm>
            <a:off x="0" y="0"/>
            <a:ext cx="9144000" cy="6858000"/>
          </a:xfrm>
          <a:solidFill>
            <a:srgbClr val="C00000"/>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sz="4000" dirty="0">
                <a:solidFill>
                  <a:srgbClr val="00FFCC"/>
                </a:solidFill>
                <a:latin typeface="Copperplate Gothic Bold" panose="020E0705020206020404" pitchFamily="34" charset="0"/>
              </a:rPr>
              <a:t>5</a:t>
            </a:r>
            <a:endParaRPr lang="en-US" sz="4000" dirty="0">
              <a:solidFill>
                <a:srgbClr val="00FFCC"/>
              </a:solidFill>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Lè</a:t>
            </a:r>
            <a:r>
              <a:rPr lang="fr-FR" sz="4000" dirty="0">
                <a:latin typeface="Copperplate Gothic Bold" panose="020E0705020206020404" pitchFamily="34" charset="0"/>
              </a:rPr>
              <a:t> </a:t>
            </a:r>
            <a:r>
              <a:rPr lang="fr-FR" sz="4000" dirty="0" err="1">
                <a:latin typeface="Copperplate Gothic Bold" panose="020E0705020206020404" pitchFamily="34" charset="0"/>
              </a:rPr>
              <a:t>lang</a:t>
            </a:r>
            <a:r>
              <a:rPr lang="fr-FR" sz="4000" dirty="0">
                <a:latin typeface="Copperplate Gothic Bold" panose="020E0705020206020404" pitchFamily="34" charset="0"/>
              </a:rPr>
              <a:t> </a:t>
            </a:r>
            <a:r>
              <a:rPr lang="fr-FR" sz="4000" dirty="0" err="1">
                <a:latin typeface="Copperplate Gothic Bold" panose="020E0705020206020404" pitchFamily="34" charset="0"/>
              </a:rPr>
              <a:t>pa</a:t>
            </a:r>
            <a:r>
              <a:rPr lang="fr-FR" sz="4000" dirty="0">
                <a:latin typeface="Copperplate Gothic Bold" panose="020E0705020206020404" pitchFamily="34" charset="0"/>
              </a:rPr>
              <a:t> </a:t>
            </a:r>
            <a:r>
              <a:rPr lang="fr-FR" sz="4000" dirty="0" err="1">
                <a:latin typeface="Copperplate Gothic Bold" panose="020E0705020206020404" pitchFamily="34" charset="0"/>
              </a:rPr>
              <a:t>mouin</a:t>
            </a:r>
            <a:r>
              <a:rPr lang="fr-FR" sz="4000" dirty="0">
                <a:latin typeface="Copperplate Gothic Bold" panose="020E0705020206020404" pitchFamily="34" charset="0"/>
              </a:rPr>
              <a:t> va </a:t>
            </a:r>
            <a:r>
              <a:rPr lang="fr-FR" sz="4000" dirty="0" err="1">
                <a:latin typeface="Copperplate Gothic Bold" panose="020E0705020206020404" pitchFamily="34" charset="0"/>
              </a:rPr>
              <a:t>fi-n</a:t>
            </a:r>
            <a:r>
              <a:rPr lang="fr-FR" sz="4000" dirty="0">
                <a:latin typeface="Copperplate Gothic Bold" panose="020E0705020206020404" pitchFamily="34" charset="0"/>
              </a:rPr>
              <a:t> palé,</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E ko </a:t>
            </a:r>
            <a:r>
              <a:rPr lang="fr-FR" sz="4000" dirty="0" err="1">
                <a:latin typeface="Copperplate Gothic Bold" panose="020E0705020206020404" pitchFamily="34" charset="0"/>
              </a:rPr>
              <a:t>mouin</a:t>
            </a:r>
            <a:r>
              <a:rPr lang="fr-FR" sz="4000" dirty="0">
                <a:latin typeface="Copperplate Gothic Bold" panose="020E0705020206020404" pitchFamily="34" charset="0"/>
              </a:rPr>
              <a:t> nan </a:t>
            </a:r>
            <a:r>
              <a:rPr lang="fr-FR" sz="4000" dirty="0" err="1">
                <a:latin typeface="Copperplate Gothic Bold" panose="020E0705020206020404" pitchFamily="34" charset="0"/>
              </a:rPr>
              <a:t>tonbo</a:t>
            </a:r>
            <a:r>
              <a:rPr lang="fr-FR" sz="4000" dirty="0">
                <a:latin typeface="Copperplate Gothic Bold" panose="020E0705020206020404" pitchFamily="34" charset="0"/>
              </a:rPr>
              <a:t>;</a:t>
            </a:r>
            <a:endParaRPr lang="en-US" sz="4000" dirty="0">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Louanj</a:t>
            </a:r>
            <a:r>
              <a:rPr lang="fr-FR" sz="4000" dirty="0">
                <a:latin typeface="Copperplate Gothic Bold" panose="020E0705020206020404" pitchFamily="34" charset="0"/>
              </a:rPr>
              <a:t> </a:t>
            </a:r>
            <a:r>
              <a:rPr lang="fr-FR" sz="4000" dirty="0" err="1">
                <a:latin typeface="Copperplate Gothic Bold" panose="020E0705020206020404" pitchFamily="34" charset="0"/>
              </a:rPr>
              <a:t>Jézu</a:t>
            </a:r>
            <a:r>
              <a:rPr lang="fr-FR" sz="4000" dirty="0">
                <a:latin typeface="Copperplate Gothic Bold" panose="020E0705020206020404" pitchFamily="34" charset="0"/>
              </a:rPr>
              <a:t> ma va chanté</a:t>
            </a:r>
            <a:endParaRPr lang="en-US" sz="4000" dirty="0">
              <a:latin typeface="Copperplate Gothic Bold" panose="020E0705020206020404" pitchFamily="34" charset="0"/>
            </a:endParaRPr>
          </a:p>
          <a:p>
            <a:pPr marL="0" indent="0" algn="ctr">
              <a:buNone/>
            </a:pPr>
            <a:r>
              <a:rPr lang="en-US" sz="4000" dirty="0">
                <a:latin typeface="Copperplate Gothic Bold" panose="020E0705020206020404" pitchFamily="34" charset="0"/>
              </a:rPr>
              <a:t>Ak </a:t>
            </a:r>
            <a:r>
              <a:rPr lang="en-US" sz="4000" dirty="0" err="1">
                <a:latin typeface="Copperplate Gothic Bold" panose="020E0705020206020404" pitchFamily="34" charset="0"/>
              </a:rPr>
              <a:t>rachté</a:t>
            </a:r>
            <a:r>
              <a:rPr lang="en-US" sz="4000" dirty="0">
                <a:latin typeface="Copperplate Gothic Bold" panose="020E0705020206020404" pitchFamily="34" charset="0"/>
              </a:rPr>
              <a:t> </a:t>
            </a:r>
            <a:r>
              <a:rPr lang="en-US" sz="4000" dirty="0" err="1">
                <a:latin typeface="Copperplate Gothic Bold" panose="020E0705020206020404" pitchFamily="34" charset="0"/>
              </a:rPr>
              <a:t>yo</a:t>
            </a:r>
            <a:r>
              <a:rPr lang="en-US" sz="4000" dirty="0">
                <a:latin typeface="Copperplate Gothic Bold" panose="020E0705020206020404" pitchFamily="34" charset="0"/>
              </a:rPr>
              <a:t> an ro. </a:t>
            </a:r>
            <a:r>
              <a:rPr lang="fr-FR" sz="4000" dirty="0">
                <a:solidFill>
                  <a:srgbClr val="00FFCC"/>
                </a:solidFill>
                <a:latin typeface="Copperplate Gothic Bold" panose="020E0705020206020404" pitchFamily="34" charset="0"/>
              </a:rPr>
              <a:t>(3 </a:t>
            </a:r>
            <a:r>
              <a:rPr lang="fr-FR" sz="4000" dirty="0" err="1">
                <a:solidFill>
                  <a:srgbClr val="00FFCC"/>
                </a:solidFill>
                <a:latin typeface="Copperplate Gothic Bold" panose="020E0705020206020404" pitchFamily="34" charset="0"/>
              </a:rPr>
              <a:t>foua</a:t>
            </a:r>
            <a:r>
              <a:rPr lang="fr-FR" sz="4000" dirty="0">
                <a:solidFill>
                  <a:srgbClr val="00FFCC"/>
                </a:solidFill>
                <a:latin typeface="Copperplate Gothic Bold" panose="020E0705020206020404" pitchFamily="34" charset="0"/>
              </a:rPr>
              <a:t>)</a:t>
            </a:r>
            <a:endParaRPr lang="en-US" sz="4000" dirty="0">
              <a:solidFill>
                <a:srgbClr val="00FFCC"/>
              </a:solidFill>
              <a:latin typeface="Copperplate Gothic Bold" panose="020E0705020206020404" pitchFamily="34" charset="0"/>
            </a:endParaRPr>
          </a:p>
          <a:p>
            <a:pPr marL="0" indent="0" algn="ctr">
              <a:buNone/>
            </a:pPr>
            <a:r>
              <a:rPr lang="fr-FR" sz="4000" dirty="0" err="1">
                <a:latin typeface="Copperplate Gothic Bold" panose="020E0705020206020404" pitchFamily="34" charset="0"/>
              </a:rPr>
              <a:t>Louanj</a:t>
            </a:r>
            <a:r>
              <a:rPr lang="fr-FR" sz="4000" dirty="0">
                <a:latin typeface="Copperplate Gothic Bold" panose="020E0705020206020404" pitchFamily="34" charset="0"/>
              </a:rPr>
              <a:t> </a:t>
            </a:r>
            <a:r>
              <a:rPr lang="fr-FR" sz="4000" dirty="0" err="1">
                <a:latin typeface="Copperplate Gothic Bold" panose="020E0705020206020404" pitchFamily="34" charset="0"/>
              </a:rPr>
              <a:t>Jézu</a:t>
            </a:r>
            <a:r>
              <a:rPr lang="fr-FR" sz="4000" dirty="0">
                <a:latin typeface="Copperplate Gothic Bold" panose="020E0705020206020404" pitchFamily="34" charset="0"/>
              </a:rPr>
              <a:t> ma va chanté</a:t>
            </a:r>
            <a:endParaRPr lang="en-US" sz="4000" dirty="0">
              <a:latin typeface="Copperplate Gothic Bold" panose="020E0705020206020404" pitchFamily="34" charset="0"/>
            </a:endParaRPr>
          </a:p>
          <a:p>
            <a:pPr marL="0" indent="0" algn="ctr">
              <a:buNone/>
            </a:pPr>
            <a:r>
              <a:rPr lang="en-US" sz="4000" dirty="0">
                <a:latin typeface="Copperplate Gothic Bold" panose="020E0705020206020404" pitchFamily="34" charset="0"/>
              </a:rPr>
              <a:t>Ak </a:t>
            </a:r>
            <a:r>
              <a:rPr lang="en-US" sz="4000" dirty="0" err="1">
                <a:latin typeface="Copperplate Gothic Bold" panose="020E0705020206020404" pitchFamily="34" charset="0"/>
              </a:rPr>
              <a:t>rachté</a:t>
            </a:r>
            <a:r>
              <a:rPr lang="en-US" sz="4000" dirty="0">
                <a:latin typeface="Copperplate Gothic Bold" panose="020E0705020206020404" pitchFamily="34" charset="0"/>
              </a:rPr>
              <a:t> </a:t>
            </a:r>
            <a:r>
              <a:rPr lang="en-US" sz="4000" dirty="0" err="1">
                <a:latin typeface="Copperplate Gothic Bold" panose="020E0705020206020404" pitchFamily="34" charset="0"/>
              </a:rPr>
              <a:t>yo</a:t>
            </a:r>
            <a:r>
              <a:rPr lang="en-US" sz="4000" dirty="0">
                <a:latin typeface="Copperplate Gothic Bold" panose="020E0705020206020404" pitchFamily="34" charset="0"/>
              </a:rPr>
              <a:t> an ro.</a:t>
            </a:r>
          </a:p>
        </p:txBody>
      </p:sp>
    </p:spTree>
    <p:extLst>
      <p:ext uri="{BB962C8B-B14F-4D97-AF65-F5344CB8AC3E}">
        <p14:creationId xmlns:p14="http://schemas.microsoft.com/office/powerpoint/2010/main" val="36615119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447800"/>
            <a:ext cx="8763000" cy="2057400"/>
          </a:xfrm>
          <a:solidFill>
            <a:srgbClr val="FDEDE7"/>
          </a:solidFill>
        </p:spPr>
        <p:txBody>
          <a:bodyPr>
            <a:normAutofit/>
          </a:bodyPr>
          <a:lstStyle/>
          <a:p>
            <a:pPr algn="ctr">
              <a:buFont typeface="Arial" pitchFamily="34" charset="0"/>
              <a:buChar char="•"/>
            </a:pPr>
            <a:r>
              <a:rPr lang="en-US" b="1" dirty="0">
                <a:solidFill>
                  <a:schemeClr val="tx1"/>
                </a:solidFill>
              </a:rPr>
              <a:t>OFFRANDE MISSIONNAIRE</a:t>
            </a:r>
            <a:br>
              <a:rPr lang="en-US" b="1" dirty="0"/>
            </a:br>
            <a:br>
              <a:rPr lang="en-US" b="1" dirty="0"/>
            </a:br>
            <a:r>
              <a:rPr lang="en-US" b="1" dirty="0">
                <a:solidFill>
                  <a:srgbClr val="0033CC"/>
                </a:solidFill>
              </a:rPr>
              <a:t>PRIÈRE FINALE / BÉNÉDICTION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52F36-23D0-38A2-8654-E5CF63D8B5B8}"/>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FD0A197A-9CC7-89F1-5EDA-99082BBC4863}"/>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278BF91D-45DC-8F79-B284-C067E7C2F10E}"/>
              </a:ext>
            </a:extLst>
          </p:cNvPr>
          <p:cNvSpPr>
            <a:spLocks noGrp="1"/>
          </p:cNvSpPr>
          <p:nvPr>
            <p:ph sz="quarter"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8900000" scaled="1"/>
            <a:tileRect/>
          </a:gra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spcBef>
                <a:spcPts val="0"/>
              </a:spcBef>
              <a:buNone/>
            </a:pPr>
            <a:r>
              <a:rPr lang="fr-FR" sz="4400" dirty="0">
                <a:solidFill>
                  <a:schemeClr val="accent2">
                    <a:lumMod val="60000"/>
                    <a:lumOff val="40000"/>
                  </a:schemeClr>
                </a:solidFill>
                <a:latin typeface="Arial Rounded MT Bold" panose="020F0704030504030204" pitchFamily="34" charset="0"/>
              </a:rPr>
              <a:t>Refrain</a:t>
            </a:r>
            <a:endParaRPr lang="en-US" sz="4400" dirty="0">
              <a:solidFill>
                <a:schemeClr val="accent2">
                  <a:lumMod val="60000"/>
                  <a:lumOff val="40000"/>
                </a:schemeClr>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A l’instant, à l’instant.</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Oui le vieux compte </a:t>
            </a:r>
          </a:p>
          <a:p>
            <a:pPr marL="0" indent="0" algn="ctr">
              <a:spcBef>
                <a:spcPts val="0"/>
              </a:spcBef>
              <a:buNone/>
            </a:pPr>
            <a:r>
              <a:rPr lang="fr-FR" sz="4400" dirty="0">
                <a:solidFill>
                  <a:srgbClr val="0033CC"/>
                </a:solidFill>
                <a:latin typeface="Arial Rounded MT Bold" panose="020F0704030504030204" pitchFamily="34" charset="0"/>
              </a:rPr>
              <a:t>fut réglé à l’ instant</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Je ne suis plus effrayé</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Ma dette est déjà payée</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Et mon compte </a:t>
            </a:r>
          </a:p>
          <a:p>
            <a:pPr marL="0" indent="0" algn="ctr">
              <a:spcBef>
                <a:spcPts val="0"/>
              </a:spcBef>
              <a:buNone/>
            </a:pPr>
            <a:r>
              <a:rPr lang="fr-FR" sz="4400" dirty="0">
                <a:solidFill>
                  <a:srgbClr val="0033CC"/>
                </a:solidFill>
                <a:latin typeface="Arial Rounded MT Bold" panose="020F0704030504030204" pitchFamily="34" charset="0"/>
              </a:rPr>
              <a:t>avec mon Juge</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Est tout réglé</a:t>
            </a:r>
            <a:endParaRPr lang="en-US" sz="4400" dirty="0">
              <a:solidFill>
                <a:srgbClr val="0033CC"/>
              </a:solidFill>
              <a:latin typeface="Arial Rounded MT Bold" panose="020F0704030504030204" pitchFamily="34" charset="0"/>
            </a:endParaRPr>
          </a:p>
          <a:p>
            <a:pPr algn="ctr">
              <a:buNone/>
            </a:pPr>
            <a:endParaRPr lang="en-US" sz="2000" b="1" dirty="0">
              <a:latin typeface="Arial Narrow" pitchFamily="34" charset="0"/>
            </a:endParaRPr>
          </a:p>
        </p:txBody>
      </p:sp>
    </p:spTree>
    <p:extLst>
      <p:ext uri="{BB962C8B-B14F-4D97-AF65-F5344CB8AC3E}">
        <p14:creationId xmlns:p14="http://schemas.microsoft.com/office/powerpoint/2010/main" val="1286937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HPAdmin\Downloads\CTRC_LOGO-01.png"/>
          <p:cNvPicPr>
            <a:picLocks noGrp="1"/>
          </p:cNvPicPr>
          <p:nvPr>
            <p:ph sz="quarter" idx="1"/>
          </p:nvPr>
        </p:nvPicPr>
        <p:blipFill>
          <a:blip r:embed="rId3" cstate="print"/>
          <a:srcRect/>
          <a:stretch>
            <a:fillRect/>
          </a:stretch>
        </p:blipFill>
        <p:spPr bwMode="auto">
          <a:xfrm>
            <a:off x="0" y="0"/>
            <a:ext cx="9144000" cy="6858000"/>
          </a:xfrm>
          <a:prstGeom prst="rect">
            <a:avLst/>
          </a:prstGeo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10800000" scaled="1"/>
            <a:tileRect/>
          </a:gradFill>
          <a:ln>
            <a:solidFill>
              <a:schemeClr val="accent2">
                <a:lumMod val="60000"/>
                <a:lumOff val="40000"/>
                <a:alpha val="74000"/>
              </a:schemeClr>
            </a:solidFill>
          </a:ln>
        </p:spPr>
        <p:style>
          <a:lnRef idx="2">
            <a:schemeClr val="accent2">
              <a:shade val="50000"/>
            </a:schemeClr>
          </a:lnRef>
          <a:fillRef idx="1">
            <a:schemeClr val="accent2"/>
          </a:fillRef>
          <a:effectRef idx="0">
            <a:schemeClr val="accent2"/>
          </a:effectRef>
          <a:fontRef idx="minor">
            <a:schemeClr val="lt1"/>
          </a:fontRef>
        </p:style>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a:p>
        </p:txBody>
      </p:sp>
      <p:pic>
        <p:nvPicPr>
          <p:cNvPr id="4" name="Picture 3" descr="http://www.funchap.com/wp-content/uploads/2014/01/pictures-of-flowers.jpg"/>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5" name="Picture 4" descr="http://previews.123rf.com/images/feverpitched/feverpitched1003/feverpitched100300011/6565908-Worry-Free-Zone-Green-Road-Sign-In-Front-of-Dramatic-Clouds-and-Sky--Stock-Photo.jpg"/>
          <p:cNvPicPr/>
          <p:nvPr/>
        </p:nvPicPr>
        <p:blipFill>
          <a:blip r:embed="rId3"/>
          <a:srcRect/>
          <a:stretch>
            <a:fillRect/>
          </a:stretch>
        </p:blipFill>
        <p:spPr bwMode="auto">
          <a:xfrm>
            <a:off x="0" y="-736600"/>
            <a:ext cx="9144000" cy="6858000"/>
          </a:xfrm>
          <a:prstGeom prst="rect">
            <a:avLst/>
          </a:prstGeom>
          <a:noFill/>
          <a:ln w="9525">
            <a:noFill/>
            <a:miter lim="800000"/>
            <a:headEnd/>
            <a:tailEnd/>
          </a:ln>
        </p:spPr>
      </p:pic>
      <p:sp>
        <p:nvSpPr>
          <p:cNvPr id="6" name="TextBox 5"/>
          <p:cNvSpPr txBox="1"/>
          <p:nvPr/>
        </p:nvSpPr>
        <p:spPr>
          <a:xfrm>
            <a:off x="0" y="-692498"/>
            <a:ext cx="9144000" cy="1569660"/>
          </a:xfrm>
          <a:prstGeom prst="rect">
            <a:avLst/>
          </a:prstGeom>
          <a:solidFill>
            <a:srgbClr val="003300"/>
          </a:solidFill>
        </p:spPr>
        <p:txBody>
          <a:bodyPr wrap="square" rtlCol="0">
            <a:spAutoFit/>
          </a:bodyPr>
          <a:lstStyle/>
          <a:p>
            <a:pPr algn="ctr"/>
            <a:r>
              <a:rPr lang="fr-FR" sz="3200" b="1" dirty="0" err="1">
                <a:solidFill>
                  <a:schemeClr val="bg1"/>
                </a:solidFill>
                <a:latin typeface="Blackadder ITC" pitchFamily="82" charset="0"/>
              </a:rPr>
              <a:t>Php</a:t>
            </a:r>
            <a:r>
              <a:rPr lang="fr-FR" sz="3200" b="1" dirty="0">
                <a:solidFill>
                  <a:schemeClr val="bg1"/>
                </a:solidFill>
                <a:latin typeface="Blackadder ITC" pitchFamily="82" charset="0"/>
              </a:rPr>
              <a:t> 4:6 Ne vous inquiétez de rien; mais en toute chose faites connaître vos besoins à Dieu par des prières et des supplications, avec des actions de grâces.</a:t>
            </a:r>
          </a:p>
        </p:txBody>
      </p:sp>
      <p:sp>
        <p:nvSpPr>
          <p:cNvPr id="7" name="TextBox 6"/>
          <p:cNvSpPr txBox="1"/>
          <p:nvPr/>
        </p:nvSpPr>
        <p:spPr>
          <a:xfrm>
            <a:off x="0" y="5334001"/>
            <a:ext cx="9144000" cy="1200329"/>
          </a:xfrm>
          <a:prstGeom prst="rect">
            <a:avLst/>
          </a:prstGeom>
          <a:solidFill>
            <a:srgbClr val="003300"/>
          </a:solidFill>
        </p:spPr>
        <p:txBody>
          <a:bodyPr wrap="square" rtlCol="0">
            <a:spAutoFit/>
          </a:bodyPr>
          <a:lstStyle/>
          <a:p>
            <a:pPr algn="ctr"/>
            <a:r>
              <a:rPr lang="fr-FR" sz="3200" dirty="0">
                <a:solidFill>
                  <a:schemeClr val="bg1"/>
                </a:solidFill>
              </a:rPr>
              <a:t> </a:t>
            </a:r>
            <a:r>
              <a:rPr lang="fr-FR" sz="3600" b="1" dirty="0">
                <a:solidFill>
                  <a:schemeClr val="bg1"/>
                </a:solidFill>
                <a:latin typeface="Blackadder ITC" pitchFamily="82" charset="0"/>
              </a:rPr>
              <a:t>7 Et la paix de Dieu, qui surpasse toute intelligence, gardera vos cœurs et vos pensées en Jésus-Christ.</a:t>
            </a:r>
            <a:endParaRPr lang="en-US" sz="3600" b="1" dirty="0">
              <a:solidFill>
                <a:schemeClr val="bg1"/>
              </a:solidFill>
              <a:latin typeface="Blackadder ITC" pitchFamily="8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solidFill>
            <a:srgbClr val="0000CC"/>
          </a:solidFill>
        </p:spPr>
        <p:style>
          <a:lnRef idx="2">
            <a:schemeClr val="dk1">
              <a:shade val="50000"/>
            </a:schemeClr>
          </a:lnRef>
          <a:fillRef idx="1">
            <a:schemeClr val="dk1"/>
          </a:fillRef>
          <a:effectRef idx="0">
            <a:schemeClr val="dk1"/>
          </a:effectRef>
          <a:fontRef idx="minor">
            <a:schemeClr val="lt1"/>
          </a:fontRef>
        </p:style>
        <p:txBody>
          <a:bodyPr>
            <a:normAutofit/>
          </a:bodyPr>
          <a:lstStyle/>
          <a:p>
            <a:pPr algn="just"/>
            <a:r>
              <a:rPr lang="fr-CA" sz="7200" dirty="0"/>
              <a:t>C'est ici la journée que l'Éternel a faite: Qu'elle soit pour nous un sujet d'allégresse et de joie (Psaume 118 :24)!</a:t>
            </a:r>
            <a:endParaRPr lang="en-US" sz="7200" dirty="0">
              <a:solidFill>
                <a:srgbClr val="99FF33"/>
              </a:solidFill>
              <a:latin typeface="Arial Rounded MT Bold"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B750F-4693-532D-A713-9991AD23199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F53F7D-BA28-E8E1-A456-107D8F5D4CF0}"/>
              </a:ext>
            </a:extLst>
          </p:cNvPr>
          <p:cNvSpPr>
            <a:spLocks noGrp="1"/>
          </p:cNvSpPr>
          <p:nvPr>
            <p:ph sz="quarter" idx="1"/>
          </p:nvPr>
        </p:nvSpPr>
        <p:spPr>
          <a:xfrm>
            <a:off x="0" y="0"/>
            <a:ext cx="9144000" cy="6858000"/>
          </a:xfrm>
          <a:solidFill>
            <a:srgbClr val="FDEDE7"/>
          </a:solidFill>
        </p:spPr>
        <p:txBody>
          <a:bodyPr>
            <a:normAutofit lnSpcReduction="10000"/>
          </a:bodyPr>
          <a:lstStyle/>
          <a:p>
            <a:pPr marL="0" indent="0" algn="ctr">
              <a:buNone/>
            </a:pPr>
            <a:r>
              <a:rPr lang="fr-FR" sz="4000" b="1" u="sng" dirty="0">
                <a:solidFill>
                  <a:srgbClr val="7030A0"/>
                </a:solidFill>
                <a:latin typeface="Copperplate Gothic Bold" panose="020E0705020206020404" pitchFamily="34" charset="0"/>
              </a:rPr>
              <a:t>156 Fr CE : Abandonne ta vie</a:t>
            </a:r>
            <a:endParaRPr lang="en-US" sz="4000" dirty="0">
              <a:solidFill>
                <a:srgbClr val="7030A0"/>
              </a:solidFill>
              <a:latin typeface="Copperplate Gothic Bold" panose="020E0705020206020404" pitchFamily="34" charset="0"/>
            </a:endParaRPr>
          </a:p>
          <a:p>
            <a:pPr marL="0" indent="0" algn="ctr">
              <a:buNone/>
            </a:pPr>
            <a:r>
              <a:rPr lang="fr-FR" sz="4000" dirty="0">
                <a:solidFill>
                  <a:srgbClr val="7030A0"/>
                </a:solidFill>
                <a:latin typeface="Copperplate Gothic Bold" panose="020E0705020206020404" pitchFamily="34" charset="0"/>
              </a:rPr>
              <a:t>1.</a:t>
            </a:r>
            <a:endParaRPr lang="en-US" sz="4000" dirty="0">
              <a:solidFill>
                <a:srgbClr val="7030A0"/>
              </a:solidFill>
              <a:latin typeface="Copperplate Gothic Bold" panose="020E0705020206020404" pitchFamily="34" charset="0"/>
            </a:endParaRPr>
          </a:p>
          <a:p>
            <a:pPr marL="0" indent="0" algn="ctr">
              <a:buNone/>
            </a:pPr>
            <a:r>
              <a:rPr lang="fr-FR" sz="4000" dirty="0">
                <a:latin typeface="Copperplate Gothic Bold" panose="020E0705020206020404" pitchFamily="34" charset="0"/>
              </a:rPr>
              <a:t>Abandonne ta vie,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Tes craintes et tes vœux,</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A la grâce infinie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Du Souverain des cieux,</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Lui, qui trace la route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Aux mondes comme aux vents,</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Conduira sans nul doute,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Les pas de ses enfants.</a:t>
            </a:r>
            <a:endParaRPr lang="en-US" sz="4000" dirty="0">
              <a:latin typeface="Copperplate Gothic Bold" panose="020E0705020206020404" pitchFamily="34" charset="0"/>
            </a:endParaRPr>
          </a:p>
          <a:p>
            <a:pPr marL="0" indent="0" algn="ctr">
              <a:buNone/>
            </a:pPr>
            <a:endParaRPr lang="en-US" dirty="0">
              <a:latin typeface="Copperplate Gothic Bold" panose="020E0705020206020404" pitchFamily="34" charset="0"/>
            </a:endParaRPr>
          </a:p>
        </p:txBody>
      </p:sp>
    </p:spTree>
    <p:extLst>
      <p:ext uri="{BB962C8B-B14F-4D97-AF65-F5344CB8AC3E}">
        <p14:creationId xmlns:p14="http://schemas.microsoft.com/office/powerpoint/2010/main" val="3025609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B4031-8868-5335-D4C3-02179227A9C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43F624-BCA1-E82C-AF71-B0C6DBF65DAE}"/>
              </a:ext>
            </a:extLst>
          </p:cNvPr>
          <p:cNvSpPr>
            <a:spLocks noGrp="1"/>
          </p:cNvSpPr>
          <p:nvPr>
            <p:ph sz="quarter" idx="1"/>
          </p:nvPr>
        </p:nvSpPr>
        <p:spPr>
          <a:xfrm>
            <a:off x="0" y="0"/>
            <a:ext cx="9144000" cy="6858000"/>
          </a:xfrm>
          <a:solidFill>
            <a:srgbClr val="FDEDE7"/>
          </a:solidFill>
        </p:spPr>
        <p:txBody>
          <a:bodyPr>
            <a:normAutofit/>
          </a:bodyPr>
          <a:lstStyle/>
          <a:p>
            <a:pPr marL="0" indent="0" algn="ctr">
              <a:buNone/>
            </a:pPr>
            <a:r>
              <a:rPr lang="fr-FR" sz="4000" dirty="0">
                <a:solidFill>
                  <a:srgbClr val="7030A0"/>
                </a:solidFill>
                <a:latin typeface="Copperplate Gothic Bold" panose="020E0705020206020404" pitchFamily="34" charset="0"/>
              </a:rPr>
              <a:t>2.</a:t>
            </a:r>
            <a:endParaRPr lang="en-US" sz="4000" dirty="0">
              <a:solidFill>
                <a:srgbClr val="7030A0"/>
              </a:solidFill>
              <a:latin typeface="Copperplate Gothic Bold" panose="020E0705020206020404" pitchFamily="34" charset="0"/>
            </a:endParaRPr>
          </a:p>
          <a:p>
            <a:pPr marL="0" indent="0" algn="ctr">
              <a:buNone/>
            </a:pPr>
            <a:r>
              <a:rPr lang="fr-FR" sz="4000" dirty="0">
                <a:latin typeface="Copperplate Gothic Bold" panose="020E0705020206020404" pitchFamily="34" charset="0"/>
              </a:rPr>
              <a:t>Qu’il soit ton espérance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Aux bons, aux mauvais jours,1</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Qu’il soit, dans la souffrance,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Ton unique recours.</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Dis-lui toutes tes peines,</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Remets-lui tes douleurs ;</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Il a brisé tes chaînes,</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Il séchera tes pleurs.</a:t>
            </a:r>
            <a:endParaRPr lang="en-US" sz="4000" dirty="0">
              <a:latin typeface="Copperplate Gothic Bold" panose="020E0705020206020404" pitchFamily="34" charset="0"/>
            </a:endParaRPr>
          </a:p>
          <a:p>
            <a:pPr marL="0" indent="0" algn="ctr">
              <a:buNone/>
            </a:pPr>
            <a:endParaRPr lang="en-US" dirty="0">
              <a:latin typeface="Copperplate Gothic Bold" panose="020E0705020206020404" pitchFamily="34" charset="0"/>
            </a:endParaRPr>
          </a:p>
        </p:txBody>
      </p:sp>
    </p:spTree>
    <p:extLst>
      <p:ext uri="{BB962C8B-B14F-4D97-AF65-F5344CB8AC3E}">
        <p14:creationId xmlns:p14="http://schemas.microsoft.com/office/powerpoint/2010/main" val="2946396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1779C-585C-403E-6A77-BFA7D0D35BE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84E2EA-30D1-2749-3B02-6B9F3DC6ED52}"/>
              </a:ext>
            </a:extLst>
          </p:cNvPr>
          <p:cNvSpPr>
            <a:spLocks noGrp="1"/>
          </p:cNvSpPr>
          <p:nvPr>
            <p:ph sz="quarter" idx="1"/>
          </p:nvPr>
        </p:nvSpPr>
        <p:spPr>
          <a:xfrm>
            <a:off x="0" y="0"/>
            <a:ext cx="9144000" cy="6858000"/>
          </a:xfrm>
          <a:solidFill>
            <a:srgbClr val="FDEDE7"/>
          </a:solidFill>
        </p:spPr>
        <p:txBody>
          <a:bodyPr>
            <a:normAutofit/>
          </a:bodyPr>
          <a:lstStyle/>
          <a:p>
            <a:pPr marL="0" indent="0" algn="ctr">
              <a:buNone/>
            </a:pPr>
            <a:r>
              <a:rPr lang="fr-FR" sz="4000" dirty="0">
                <a:latin typeface="Copperplate Gothic Bold" panose="020E0705020206020404" pitchFamily="34" charset="0"/>
              </a:rPr>
              <a:t> </a:t>
            </a:r>
            <a:r>
              <a:rPr lang="fr-FR" sz="4000" dirty="0">
                <a:solidFill>
                  <a:srgbClr val="7030A0"/>
                </a:solidFill>
                <a:latin typeface="Copperplate Gothic Bold" panose="020E0705020206020404" pitchFamily="34" charset="0"/>
              </a:rPr>
              <a:t>3.</a:t>
            </a:r>
            <a:endParaRPr lang="en-US" sz="4000" dirty="0">
              <a:solidFill>
                <a:srgbClr val="7030A0"/>
              </a:solidFill>
              <a:latin typeface="Copperplate Gothic Bold" panose="020E0705020206020404" pitchFamily="34" charset="0"/>
            </a:endParaRPr>
          </a:p>
          <a:p>
            <a:pPr marL="0" indent="0" algn="ctr">
              <a:buNone/>
            </a:pPr>
            <a:r>
              <a:rPr lang="fr-FR" sz="4000" dirty="0">
                <a:latin typeface="Copperplate Gothic Bold" panose="020E0705020206020404" pitchFamily="34" charset="0"/>
              </a:rPr>
              <a:t>Espère, âme angoissée,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Espères en ton Sauveur !</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Il connaît ta pensée,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Il a lu dans ton cœur.</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Il est l’amour suprême,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Il est le vrai chemin ;</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Viens à Lui, car il t’aime,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Viens ! Il te tend la main.</a:t>
            </a:r>
            <a:endParaRPr lang="en-US" sz="4000" dirty="0">
              <a:latin typeface="Copperplate Gothic Bold" panose="020E0705020206020404" pitchFamily="34" charset="0"/>
            </a:endParaRPr>
          </a:p>
          <a:p>
            <a:pPr marL="0" indent="0" algn="ctr">
              <a:buNone/>
            </a:pPr>
            <a:endParaRPr lang="en-US" dirty="0">
              <a:latin typeface="Copperplate Gothic Bold" panose="020E0705020206020404" pitchFamily="34" charset="0"/>
            </a:endParaRPr>
          </a:p>
        </p:txBody>
      </p:sp>
    </p:spTree>
    <p:extLst>
      <p:ext uri="{BB962C8B-B14F-4D97-AF65-F5344CB8AC3E}">
        <p14:creationId xmlns:p14="http://schemas.microsoft.com/office/powerpoint/2010/main" val="3215908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914400"/>
          </a:xfrm>
        </p:spPr>
        <p:txBody>
          <a:bodyPr>
            <a:normAutofit/>
          </a:bodyPr>
          <a:lstStyle/>
          <a:p>
            <a:pPr algn="ctr"/>
            <a:endParaRPr lang="en-US" dirty="0">
              <a:solidFill>
                <a:srgbClr val="FF0000"/>
              </a:solidFill>
            </a:endParaRPr>
          </a:p>
        </p:txBody>
      </p:sp>
      <p:pic>
        <p:nvPicPr>
          <p:cNvPr id="11" name="Picture 10" descr="NEW ONES 2013 2014 051.JPG"/>
          <p:cNvPicPr>
            <a:picLocks noChangeAspect="1"/>
          </p:cNvPicPr>
          <p:nvPr/>
        </p:nvPicPr>
        <p:blipFill>
          <a:blip r:embed="rId2" cstate="print"/>
          <a:stretch>
            <a:fillRect/>
          </a:stretch>
        </p:blipFill>
        <p:spPr>
          <a:xfrm>
            <a:off x="0" y="1"/>
            <a:ext cx="9144000" cy="6858000"/>
          </a:xfrm>
          <a:prstGeom prst="rect">
            <a:avLst/>
          </a:prstGeom>
        </p:spPr>
      </p:pic>
      <p:sp>
        <p:nvSpPr>
          <p:cNvPr id="13" name="TextBox 12"/>
          <p:cNvSpPr txBox="1"/>
          <p:nvPr/>
        </p:nvSpPr>
        <p:spPr>
          <a:xfrm>
            <a:off x="0" y="0"/>
            <a:ext cx="9144000" cy="1754326"/>
          </a:xfrm>
          <a:prstGeom prst="rect">
            <a:avLst/>
          </a:prstGeom>
          <a:gradFill>
            <a:gsLst>
              <a:gs pos="0">
                <a:schemeClr val="accent2">
                  <a:lumMod val="75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pPr algn="ctr"/>
            <a:r>
              <a:rPr lang="en-US" sz="3600" dirty="0">
                <a:solidFill>
                  <a:schemeClr val="bg1"/>
                </a:solidFill>
              </a:rPr>
              <a:t>BIENVENUE A TOUS!</a:t>
            </a:r>
            <a:br>
              <a:rPr lang="en-US" sz="3600" dirty="0">
                <a:solidFill>
                  <a:srgbClr val="FF0000"/>
                </a:solidFill>
              </a:rPr>
            </a:br>
            <a:r>
              <a:rPr lang="en-US" sz="3600" dirty="0">
                <a:solidFill>
                  <a:schemeClr val="bg2">
                    <a:lumMod val="10000"/>
                  </a:schemeClr>
                </a:solidFill>
              </a:rPr>
              <a:t>AUJOURD’HUI EST LE DIMANCHE </a:t>
            </a:r>
          </a:p>
          <a:p>
            <a:pPr algn="ctr"/>
            <a:r>
              <a:rPr lang="en-US" sz="3600" dirty="0">
                <a:solidFill>
                  <a:schemeClr val="accent6">
                    <a:lumMod val="50000"/>
                  </a:schemeClr>
                </a:solidFill>
              </a:rPr>
              <a:t>De la Sainte </a:t>
            </a:r>
            <a:r>
              <a:rPr lang="en-US" sz="3600" dirty="0" err="1">
                <a:solidFill>
                  <a:schemeClr val="accent6">
                    <a:lumMod val="50000"/>
                  </a:schemeClr>
                </a:solidFill>
              </a:rPr>
              <a:t>Cène</a:t>
            </a:r>
            <a:endParaRPr lang="en-US" sz="3600" dirty="0">
              <a:solidFill>
                <a:schemeClr val="accent6">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ACD46-4E6B-27E5-F715-33D283BCA7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ED6797-ADEF-118F-BF2C-966EF37C5025}"/>
              </a:ext>
            </a:extLst>
          </p:cNvPr>
          <p:cNvSpPr>
            <a:spLocks noGrp="1"/>
          </p:cNvSpPr>
          <p:nvPr>
            <p:ph sz="quarter" idx="1"/>
          </p:nvPr>
        </p:nvSpPr>
        <p:spPr>
          <a:xfrm>
            <a:off x="0" y="0"/>
            <a:ext cx="9144000" cy="6858000"/>
          </a:xfrm>
          <a:solidFill>
            <a:srgbClr val="FDEDE7"/>
          </a:solidFill>
        </p:spPr>
        <p:txBody>
          <a:bodyPr>
            <a:normAutofit/>
          </a:bodyPr>
          <a:lstStyle/>
          <a:p>
            <a:pPr marL="0" indent="0" algn="ctr">
              <a:buNone/>
            </a:pPr>
            <a:r>
              <a:rPr lang="fr-FR" sz="4000" dirty="0">
                <a:solidFill>
                  <a:srgbClr val="7030A0"/>
                </a:solidFill>
                <a:latin typeface="Copperplate Gothic Bold" panose="020E0705020206020404" pitchFamily="34" charset="0"/>
              </a:rPr>
              <a:t>4.</a:t>
            </a:r>
            <a:endParaRPr lang="en-US" sz="4000" dirty="0">
              <a:solidFill>
                <a:srgbClr val="7030A0"/>
              </a:solidFill>
              <a:latin typeface="Copperplate Gothic Bold" panose="020E0705020206020404" pitchFamily="34" charset="0"/>
            </a:endParaRPr>
          </a:p>
          <a:p>
            <a:pPr marL="0" indent="0" algn="ctr">
              <a:buNone/>
            </a:pPr>
            <a:r>
              <a:rPr lang="fr-FR" sz="4000" b="1" dirty="0">
                <a:latin typeface="Copperplate Gothic Bold" panose="020E0705020206020404" pitchFamily="34" charset="0"/>
              </a:rPr>
              <a:t>A ta voix qui m’appelle,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Je répondrai, Seigneur,</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Je veux, humble et fidèle,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Te consacrer mon cœur.</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Pour moi plus de tristesse !</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Je vivrai par la foi,</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En célébrant sans cesse</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Le bonheur d’être à toi.</a:t>
            </a:r>
            <a:endParaRPr lang="en-US" sz="4000" dirty="0">
              <a:latin typeface="Copperplate Gothic Bold" panose="020E0705020206020404" pitchFamily="34" charset="0"/>
            </a:endParaRPr>
          </a:p>
        </p:txBody>
      </p:sp>
    </p:spTree>
    <p:extLst>
      <p:ext uri="{BB962C8B-B14F-4D97-AF65-F5344CB8AC3E}">
        <p14:creationId xmlns:p14="http://schemas.microsoft.com/office/powerpoint/2010/main" val="658221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35EEE-92DD-EF34-9802-E94295DCE5B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246BC9-C5FB-029A-8E15-322256D60C53}"/>
              </a:ext>
            </a:extLst>
          </p:cNvPr>
          <p:cNvSpPr>
            <a:spLocks noGrp="1"/>
          </p:cNvSpPr>
          <p:nvPr>
            <p:ph sz="quarter" idx="1"/>
          </p:nvPr>
        </p:nvSpPr>
        <p:spPr>
          <a:xfrm>
            <a:off x="0" y="0"/>
            <a:ext cx="9144000" cy="6858000"/>
          </a:xfrm>
          <a:solidFill>
            <a:srgbClr val="00B050"/>
          </a:solidFill>
        </p:spPr>
        <p:txBody>
          <a:bodyPr>
            <a:normAutofit lnSpcReduction="10000"/>
          </a:bodyPr>
          <a:lstStyle/>
          <a:p>
            <a:pPr marL="0" indent="0" algn="ctr">
              <a:buNone/>
            </a:pPr>
            <a:r>
              <a:rPr lang="fr-FR" sz="2400" b="1" dirty="0">
                <a:solidFill>
                  <a:srgbClr val="FFFF00"/>
                </a:solidFill>
                <a:latin typeface="Arial Rounded MT Bold" panose="020F0704030504030204" pitchFamily="34" charset="0"/>
              </a:rPr>
              <a:t>150 Fr. CE Miséricorde Insondable</a:t>
            </a:r>
            <a:endParaRPr lang="en-US" sz="2400" dirty="0">
              <a:solidFill>
                <a:srgbClr val="FFFF00"/>
              </a:solidFill>
              <a:latin typeface="Arial Rounded MT Bold" panose="020F0704030504030204" pitchFamily="34" charset="0"/>
            </a:endParaRPr>
          </a:p>
          <a:p>
            <a:pPr marL="0" indent="0" algn="ctr">
              <a:buNone/>
            </a:pPr>
            <a:r>
              <a:rPr lang="fr-FR" sz="2400" dirty="0">
                <a:solidFill>
                  <a:srgbClr val="FFFF00"/>
                </a:solidFill>
                <a:latin typeface="Arial Rounded MT Bold" panose="020F0704030504030204" pitchFamily="34" charset="0"/>
              </a:rPr>
              <a:t>1</a:t>
            </a:r>
            <a:endParaRPr lang="en-US" sz="2400" dirty="0">
              <a:solidFill>
                <a:srgbClr val="FFFF00"/>
              </a:solidFill>
              <a:latin typeface="Arial Rounded MT Bold" panose="020F0704030504030204" pitchFamily="34" charset="0"/>
            </a:endParaRPr>
          </a:p>
          <a:p>
            <a:pPr marL="0" indent="0" algn="ctr">
              <a:buNone/>
            </a:pPr>
            <a:r>
              <a:rPr lang="fr-FR" sz="4000" dirty="0">
                <a:latin typeface="Arial Rounded MT Bold" panose="020F0704030504030204" pitchFamily="34" charset="0"/>
              </a:rPr>
              <a:t>Miséricorde insondable !</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Dieu peut-Il tout pardonner ?</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Absoudre un si grand coupable,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Et mes péchés oublier ?</a:t>
            </a:r>
            <a:endParaRPr lang="en-US" sz="4000" dirty="0">
              <a:latin typeface="Arial Rounded MT Bold" panose="020F0704030504030204" pitchFamily="34" charset="0"/>
            </a:endParaRPr>
          </a:p>
          <a:p>
            <a:pPr marL="0" indent="0" algn="ctr">
              <a:buNone/>
            </a:pPr>
            <a:r>
              <a:rPr lang="fr-FR" sz="4000" dirty="0">
                <a:solidFill>
                  <a:srgbClr val="FFFF00"/>
                </a:solidFill>
                <a:latin typeface="Arial Rounded MT Bold" panose="020F0704030504030204" pitchFamily="34" charset="0"/>
              </a:rPr>
              <a:t>Refrain</a:t>
            </a:r>
            <a:endParaRPr lang="en-US" sz="4000" dirty="0">
              <a:solidFill>
                <a:srgbClr val="FFFF00"/>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Jésus je viens !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Tel que je suis,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Jésus je viens !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Tel que je suis, prends moi.</a:t>
            </a:r>
            <a:endParaRPr lang="en-US" sz="4000" dirty="0">
              <a:solidFill>
                <a:schemeClr val="bg1"/>
              </a:solidFill>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2353534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28223-FD13-553D-0228-0A33656182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D12EAE-BBDF-DF47-58C0-B721BCD5C1E5}"/>
              </a:ext>
            </a:extLst>
          </p:cNvPr>
          <p:cNvSpPr>
            <a:spLocks noGrp="1"/>
          </p:cNvSpPr>
          <p:nvPr>
            <p:ph sz="quarter" idx="1"/>
          </p:nvPr>
        </p:nvSpPr>
        <p:spPr>
          <a:xfrm>
            <a:off x="0" y="0"/>
            <a:ext cx="9144000" cy="6858000"/>
          </a:xfrm>
          <a:solidFill>
            <a:srgbClr val="00B050"/>
          </a:solidFill>
        </p:spPr>
        <p:txBody>
          <a:bodyPr>
            <a:normAutofit/>
          </a:bodyPr>
          <a:lstStyle/>
          <a:p>
            <a:pPr marL="0" indent="0" algn="ctr">
              <a:buNone/>
            </a:pPr>
            <a:r>
              <a:rPr lang="fr-FR" dirty="0">
                <a:solidFill>
                  <a:srgbClr val="FFFF00"/>
                </a:solidFill>
                <a:latin typeface="Arial Rounded MT Bold" panose="020F0704030504030204" pitchFamily="34" charset="0"/>
              </a:rPr>
              <a:t>2</a:t>
            </a:r>
            <a:endParaRPr lang="en-US" dirty="0">
              <a:solidFill>
                <a:srgbClr val="FFFF00"/>
              </a:solidFill>
              <a:latin typeface="Arial Rounded MT Bold" panose="020F0704030504030204" pitchFamily="34" charset="0"/>
            </a:endParaRPr>
          </a:p>
          <a:p>
            <a:pPr marL="0" indent="0" algn="ctr">
              <a:buNone/>
            </a:pPr>
            <a:r>
              <a:rPr lang="fr-FR" sz="4000" dirty="0">
                <a:latin typeface="Arial Rounded MT Bold" panose="020F0704030504030204" pitchFamily="34" charset="0"/>
              </a:rPr>
              <a:t>Longtemps j’ai, loin de sa face,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Provoque son saint courroux,</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Ferme mon cœur à sa grâce,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Blessé le sien devant tous.</a:t>
            </a:r>
            <a:endParaRPr lang="en-US" sz="4000" dirty="0">
              <a:latin typeface="Arial Rounded MT Bold" panose="020F0704030504030204" pitchFamily="34" charset="0"/>
            </a:endParaRPr>
          </a:p>
          <a:p>
            <a:pPr marL="0" indent="0" algn="ctr">
              <a:buNone/>
            </a:pPr>
            <a:r>
              <a:rPr lang="fr-FR" sz="4000" dirty="0">
                <a:solidFill>
                  <a:srgbClr val="FFFF00"/>
                </a:solidFill>
                <a:latin typeface="Arial Rounded MT Bold" panose="020F0704030504030204" pitchFamily="34" charset="0"/>
              </a:rPr>
              <a:t>Refrain</a:t>
            </a:r>
            <a:endParaRPr lang="en-US" sz="4000" dirty="0">
              <a:solidFill>
                <a:srgbClr val="FFFF00"/>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Jésus je viens !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Tel que je suis,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Jésus je viens !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Tel que je suis, prends moi.</a:t>
            </a:r>
            <a:endParaRPr lang="en-US" sz="4000" dirty="0">
              <a:solidFill>
                <a:schemeClr val="bg1"/>
              </a:solidFill>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3141667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2C41C-3CA0-5939-C28F-3B20BD215D6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9A70AD-61F8-9E99-E7A3-A6C04A4FFC8B}"/>
              </a:ext>
            </a:extLst>
          </p:cNvPr>
          <p:cNvSpPr>
            <a:spLocks noGrp="1"/>
          </p:cNvSpPr>
          <p:nvPr>
            <p:ph sz="quarter" idx="1"/>
          </p:nvPr>
        </p:nvSpPr>
        <p:spPr>
          <a:xfrm>
            <a:off x="0" y="0"/>
            <a:ext cx="9144000" cy="6858000"/>
          </a:xfrm>
          <a:solidFill>
            <a:srgbClr val="00B050"/>
          </a:solidFill>
        </p:spPr>
        <p:txBody>
          <a:bodyPr>
            <a:normAutofit/>
          </a:bodyPr>
          <a:lstStyle/>
          <a:p>
            <a:pPr marL="0" indent="0" algn="ctr">
              <a:buNone/>
            </a:pPr>
            <a:r>
              <a:rPr lang="fr-FR" dirty="0">
                <a:solidFill>
                  <a:srgbClr val="FFFF00"/>
                </a:solidFill>
                <a:latin typeface="Arial Rounded MT Bold" panose="020F0704030504030204" pitchFamily="34" charset="0"/>
              </a:rPr>
              <a:t>3</a:t>
            </a:r>
            <a:endParaRPr lang="en-US" dirty="0">
              <a:solidFill>
                <a:srgbClr val="FFFF00"/>
              </a:solidFill>
              <a:latin typeface="Arial Rounded MT Bold" panose="020F0704030504030204" pitchFamily="34" charset="0"/>
            </a:endParaRPr>
          </a:p>
          <a:p>
            <a:pPr marL="0" indent="0" algn="ctr">
              <a:buNone/>
            </a:pPr>
            <a:r>
              <a:rPr lang="fr-FR" sz="4000" dirty="0">
                <a:latin typeface="Arial Rounded MT Bold" panose="020F0704030504030204" pitchFamily="34" charset="0"/>
              </a:rPr>
              <a:t>O Jésus ! A Toi je cède,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Je veux être libéré ;</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De tout péché qui m’obsède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Être à jamais délivré.</a:t>
            </a:r>
            <a:endParaRPr lang="en-US" sz="4000" dirty="0">
              <a:latin typeface="Arial Rounded MT Bold" panose="020F0704030504030204" pitchFamily="34" charset="0"/>
            </a:endParaRPr>
          </a:p>
          <a:p>
            <a:pPr marL="0" indent="0" algn="ctr">
              <a:buNone/>
            </a:pPr>
            <a:r>
              <a:rPr lang="fr-FR" sz="4000" dirty="0">
                <a:solidFill>
                  <a:srgbClr val="FFFF00"/>
                </a:solidFill>
                <a:latin typeface="Arial Rounded MT Bold" panose="020F0704030504030204" pitchFamily="34" charset="0"/>
              </a:rPr>
              <a:t>Refrain</a:t>
            </a:r>
            <a:endParaRPr lang="en-US" sz="4000" dirty="0">
              <a:solidFill>
                <a:srgbClr val="FFFF00"/>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Jésus je viens !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Tel que je suis,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Jésus je viens !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Tel que je suis, prends moi.</a:t>
            </a:r>
            <a:endParaRPr lang="en-US" sz="40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4196254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089EC-0EB4-E55E-EC21-C17477BFD7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088555-3C56-DB7C-628E-F5D3A3D6B2FA}"/>
              </a:ext>
            </a:extLst>
          </p:cNvPr>
          <p:cNvSpPr>
            <a:spLocks noGrp="1"/>
          </p:cNvSpPr>
          <p:nvPr>
            <p:ph sz="quarter" idx="1"/>
          </p:nvPr>
        </p:nvSpPr>
        <p:spPr>
          <a:xfrm>
            <a:off x="0" y="0"/>
            <a:ext cx="9144000" cy="6858000"/>
          </a:xfrm>
          <a:solidFill>
            <a:srgbClr val="00B050"/>
          </a:solidFill>
        </p:spPr>
        <p:txBody>
          <a:bodyPr>
            <a:normAutofit/>
          </a:bodyPr>
          <a:lstStyle/>
          <a:p>
            <a:pPr marL="0" indent="0" algn="ctr">
              <a:buNone/>
            </a:pPr>
            <a:r>
              <a:rPr lang="fr-FR" dirty="0">
                <a:solidFill>
                  <a:srgbClr val="FFFF00"/>
                </a:solidFill>
                <a:latin typeface="Arial Rounded MT Bold" panose="020F0704030504030204" pitchFamily="34" charset="0"/>
              </a:rPr>
              <a:t>4</a:t>
            </a:r>
            <a:endParaRPr lang="en-US" dirty="0">
              <a:solidFill>
                <a:srgbClr val="FFFF00"/>
              </a:solidFill>
              <a:latin typeface="Arial Rounded MT Bold" panose="020F0704030504030204" pitchFamily="34" charset="0"/>
            </a:endParaRPr>
          </a:p>
          <a:p>
            <a:pPr marL="0" indent="0" algn="ctr">
              <a:buNone/>
            </a:pPr>
            <a:r>
              <a:rPr lang="fr-FR" sz="4000" dirty="0">
                <a:latin typeface="Arial Rounded MT Bold" panose="020F0704030504030204" pitchFamily="34" charset="0"/>
              </a:rPr>
              <a:t>Alléluia ! Plus de doute,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Mon fardeau m’est enlevé ;</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Pour le ciel je suis en route,</a:t>
            </a:r>
            <a:endParaRPr lang="en-US" sz="4000" dirty="0">
              <a:latin typeface="Arial Rounded MT Bold" panose="020F0704030504030204" pitchFamily="34" charset="0"/>
            </a:endParaRPr>
          </a:p>
          <a:p>
            <a:pPr marL="0" indent="0" algn="ctr">
              <a:buNone/>
            </a:pPr>
            <a:r>
              <a:rPr lang="fr-FR" sz="4000" dirty="0">
                <a:latin typeface="Arial Rounded MT Bold" panose="020F0704030504030204" pitchFamily="34" charset="0"/>
              </a:rPr>
              <a:t>Heureux pour l’éternité.</a:t>
            </a:r>
          </a:p>
          <a:p>
            <a:pPr marL="0" indent="0" algn="ctr">
              <a:buNone/>
            </a:pPr>
            <a:r>
              <a:rPr lang="fr-FR" sz="4000" dirty="0">
                <a:solidFill>
                  <a:srgbClr val="FFFF00"/>
                </a:solidFill>
                <a:latin typeface="Arial Rounded MT Bold" panose="020F0704030504030204" pitchFamily="34" charset="0"/>
              </a:rPr>
              <a:t>Refrain</a:t>
            </a:r>
            <a:endParaRPr lang="en-US" sz="4000" dirty="0">
              <a:solidFill>
                <a:srgbClr val="FFFF00"/>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Jésus je viens !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Tel que je suis,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Jésus je viens ! Je viens à Toi!</a:t>
            </a:r>
            <a:endParaRPr lang="en-US" sz="4000" dirty="0">
              <a:solidFill>
                <a:schemeClr val="bg1"/>
              </a:solidFill>
              <a:latin typeface="Arial Rounded MT Bold" panose="020F0704030504030204" pitchFamily="34" charset="0"/>
            </a:endParaRPr>
          </a:p>
          <a:p>
            <a:pPr marL="0" indent="0" algn="ctr">
              <a:buNone/>
            </a:pPr>
            <a:r>
              <a:rPr lang="fr-FR" sz="4000" dirty="0">
                <a:solidFill>
                  <a:schemeClr val="bg1"/>
                </a:solidFill>
                <a:latin typeface="Arial Rounded MT Bold" panose="020F0704030504030204" pitchFamily="34" charset="0"/>
              </a:rPr>
              <a:t>Tel que je suis, prends moi.</a:t>
            </a:r>
            <a:endParaRPr lang="en-US" sz="4000" dirty="0">
              <a:solidFill>
                <a:schemeClr val="bg1"/>
              </a:solidFill>
              <a:latin typeface="Arial Rounded MT Bold" panose="020F0704030504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1210376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05.JPG"/>
          <p:cNvPicPr>
            <a:picLocks noGrp="1" noChangeAspect="1"/>
          </p:cNvPicPr>
          <p:nvPr>
            <p:ph sz="quarter" idx="1"/>
          </p:nvPr>
        </p:nvPicPr>
        <p:blipFill>
          <a:blip r:embed="rId2" cstate="print"/>
          <a:stretch>
            <a:fillRect/>
          </a:stretch>
        </p:blipFill>
        <p:spPr>
          <a:xfrm>
            <a:off x="0" y="1"/>
            <a:ext cx="9144000" cy="685800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1026" name="Picture 2" descr="http://t1.gstatic.com/images?q=tbn:ANd9GcQx-_Wimv9HGRYp4BM50g7r5t3Mw_wYIrWhWkxuZ49yWsTCK9R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838200" y="2133600"/>
            <a:ext cx="6629400" cy="1754326"/>
          </a:xfrm>
          <a:prstGeom prst="rect">
            <a:avLst/>
          </a:prstGeom>
          <a:noFill/>
        </p:spPr>
        <p:txBody>
          <a:bodyPr wrap="square" rtlCol="0">
            <a:spAutoFit/>
          </a:bodyPr>
          <a:lstStyle/>
          <a:p>
            <a:pPr algn="ctr"/>
            <a:r>
              <a:rPr lang="en-US" sz="5400" b="1" dirty="0">
                <a:solidFill>
                  <a:schemeClr val="accent2">
                    <a:lumMod val="50000"/>
                  </a:schemeClr>
                </a:solidFill>
                <a:latin typeface="Algerian" pitchFamily="82" charset="0"/>
              </a:rPr>
              <a:t>PRIÈRE D’INTERCESSION</a:t>
            </a:r>
          </a:p>
        </p:txBody>
      </p:sp>
      <p:sp>
        <p:nvSpPr>
          <p:cNvPr id="6" name="TextBox 5"/>
          <p:cNvSpPr txBox="1"/>
          <p:nvPr/>
        </p:nvSpPr>
        <p:spPr>
          <a:xfrm>
            <a:off x="0" y="533400"/>
            <a:ext cx="9144000" cy="584775"/>
          </a:xfrm>
          <a:prstGeom prst="rect">
            <a:avLst/>
          </a:prstGeom>
          <a:solidFill>
            <a:schemeClr val="accent3">
              <a:lumMod val="40000"/>
              <a:lumOff val="60000"/>
            </a:schemeClr>
          </a:solidFill>
        </p:spPr>
        <p:txBody>
          <a:bodyPr wrap="square" rtlCol="0">
            <a:spAutoFit/>
          </a:bodyPr>
          <a:lstStyle/>
          <a:p>
            <a:pPr algn="ctr"/>
            <a:r>
              <a:rPr lang="en-US" sz="3200" dirty="0">
                <a:solidFill>
                  <a:srgbClr val="003300"/>
                </a:solidFill>
                <a:latin typeface="Arial Rounded MT Bold" pitchFamily="34" charset="0"/>
              </a:rPr>
              <a:t>PRIÈRE PAR </a:t>
            </a:r>
            <a:r>
              <a:rPr lang="en-US" sz="3200" dirty="0" err="1">
                <a:solidFill>
                  <a:srgbClr val="003300"/>
                </a:solidFill>
                <a:latin typeface="Arial Rounded MT Bold" pitchFamily="34" charset="0"/>
              </a:rPr>
              <a:t>Sr</a:t>
            </a:r>
            <a:r>
              <a:rPr lang="en-US" sz="3200" dirty="0">
                <a:solidFill>
                  <a:srgbClr val="003300"/>
                </a:solidFill>
                <a:latin typeface="Arial Rounded MT Bold" pitchFamily="34" charset="0"/>
              </a:rPr>
              <a:t> DAMBREVILLE CHÉRY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HPAdmin\Downloads\CTRC_LOGO-01.png"/>
          <p:cNvPicPr>
            <a:picLocks noGrp="1"/>
          </p:cNvPicPr>
          <p:nvPr>
            <p:ph sz="quarter" idx="1"/>
          </p:nvPr>
        </p:nvPicPr>
        <p:blipFill>
          <a:blip r:embed="rId2" cstate="print"/>
          <a:srcRect/>
          <a:stretch>
            <a:fillRect/>
          </a:stretch>
        </p:blipFill>
        <p:spPr bwMode="auto">
          <a:xfrm>
            <a:off x="0" y="0"/>
            <a:ext cx="9144000" cy="6858000"/>
          </a:xfrm>
          <a:prstGeom prst="rect">
            <a:avLst/>
          </a:prstGeom>
          <a:solidFill>
            <a:srgbClr val="FDEDE7"/>
          </a:solidFill>
          <a:ln>
            <a:solidFill>
              <a:schemeClr val="accent2">
                <a:lumMod val="60000"/>
                <a:lumOff val="40000"/>
                <a:alpha val="74000"/>
              </a:schemeClr>
            </a:solidFill>
          </a:ln>
        </p:spPr>
        <p:style>
          <a:lnRef idx="2">
            <a:schemeClr val="accent2">
              <a:shade val="50000"/>
            </a:schemeClr>
          </a:lnRef>
          <a:fillRef idx="1">
            <a:schemeClr val="accent2"/>
          </a:fillRef>
          <a:effectRef idx="0">
            <a:schemeClr val="accent2"/>
          </a:effectRef>
          <a:fontRef idx="minor">
            <a:schemeClr val="lt1"/>
          </a:fontRef>
        </p:style>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858962"/>
          </a:xfrm>
        </p:spPr>
        <p:txBody>
          <a:bodyPr>
            <a:normAutofit/>
          </a:bodyPr>
          <a:lstStyle/>
          <a:p>
            <a:pPr algn="ctr"/>
            <a:r>
              <a:rPr lang="en-US" sz="4400" b="1" dirty="0">
                <a:solidFill>
                  <a:srgbClr val="000066"/>
                </a:solidFill>
              </a:rPr>
              <a:t>LECTURE ALTERNATIVE</a:t>
            </a:r>
            <a:br>
              <a:rPr lang="en-US" sz="4400" b="1" dirty="0">
                <a:solidFill>
                  <a:srgbClr val="00B050"/>
                </a:solidFill>
              </a:rPr>
            </a:br>
            <a:endParaRPr lang="en-US" sz="4400" b="1" dirty="0">
              <a:solidFill>
                <a:srgbClr val="00B050"/>
              </a:solidFill>
            </a:endParaRPr>
          </a:p>
        </p:txBody>
      </p:sp>
      <p:sp>
        <p:nvSpPr>
          <p:cNvPr id="3" name="Content Placeholder 2"/>
          <p:cNvSpPr>
            <a:spLocks noGrp="1"/>
          </p:cNvSpPr>
          <p:nvPr>
            <p:ph sz="quarter" idx="1"/>
          </p:nvPr>
        </p:nvSpPr>
        <p:spPr>
          <a:xfrm>
            <a:off x="0" y="2209800"/>
            <a:ext cx="9144000" cy="4648200"/>
          </a:xfrm>
          <a:gradFill flip="none" rotWithShape="1">
            <a:gsLst>
              <a:gs pos="0">
                <a:srgbClr val="00FFCC">
                  <a:tint val="66000"/>
                  <a:satMod val="160000"/>
                </a:srgbClr>
              </a:gs>
              <a:gs pos="50000">
                <a:srgbClr val="00FFCC">
                  <a:tint val="44500"/>
                  <a:satMod val="160000"/>
                </a:srgbClr>
              </a:gs>
              <a:gs pos="100000">
                <a:srgbClr val="00FFCC">
                  <a:tint val="23500"/>
                  <a:satMod val="160000"/>
                </a:srgbClr>
              </a:gs>
            </a:gsLst>
            <a:lin ang="8100000" scaled="1"/>
            <a:tileRect/>
          </a:gradFill>
        </p:spPr>
        <p:txBody>
          <a:bodyPr>
            <a:normAutofit/>
          </a:bodyPr>
          <a:lstStyle/>
          <a:p>
            <a:pPr lvl="0" algn="ctr">
              <a:buNone/>
            </a:pPr>
            <a:r>
              <a:rPr lang="fr-FR" sz="9600" b="1" dirty="0">
                <a:solidFill>
                  <a:srgbClr val="C00000"/>
                </a:solidFill>
              </a:rPr>
              <a:t>PSAUME</a:t>
            </a:r>
            <a:r>
              <a:rPr lang="fr-FR" sz="9600" b="1" dirty="0"/>
              <a:t> </a:t>
            </a:r>
          </a:p>
          <a:p>
            <a:pPr lvl="0" algn="ctr">
              <a:buNone/>
            </a:pPr>
            <a:r>
              <a:rPr lang="fr-FR" sz="9600" b="1" dirty="0"/>
              <a:t>84 : 2-13</a:t>
            </a:r>
            <a:endParaRPr lang="en-US" sz="9600" b="1"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rmAutofit fontScale="92500" lnSpcReduction="10000"/>
          </a:bodyPr>
          <a:lstStyle/>
          <a:p>
            <a:pPr algn="just"/>
            <a:r>
              <a:rPr lang="fr-FR" sz="4400" dirty="0">
                <a:solidFill>
                  <a:schemeClr val="tx1"/>
                </a:solidFill>
                <a:latin typeface="Arial Rounded MT Bold" pitchFamily="34" charset="0"/>
              </a:rPr>
              <a:t> Ps 84:2 Que tes demeures sont aimables, Éternel des armées!</a:t>
            </a:r>
          </a:p>
          <a:p>
            <a:pPr algn="just"/>
            <a:r>
              <a:rPr lang="fr-FR" sz="4400" dirty="0">
                <a:solidFill>
                  <a:srgbClr val="0D069A"/>
                </a:solidFill>
                <a:latin typeface="Arial Rounded MT Bold" pitchFamily="34" charset="0"/>
              </a:rPr>
              <a:t>3 Mon âme soupire et languit après les parvis de l'Éternel, Mon cœur et ma chair poussent des cris vers le Dieu vivant.</a:t>
            </a:r>
          </a:p>
          <a:p>
            <a:pPr algn="just"/>
            <a:r>
              <a:rPr lang="fr-FR" sz="4400" dirty="0">
                <a:solidFill>
                  <a:schemeClr val="tx1"/>
                </a:solidFill>
                <a:latin typeface="Arial Rounded MT Bold" pitchFamily="34" charset="0"/>
              </a:rPr>
              <a:t>4 Le passereau même trouve une maison, Et l'hirondelle un nid où elle dépose ses petits... Tes autels, Éternel des armées! Mon roi et mon Dieu!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a:solidFill>
            <a:srgbClr val="FF0000"/>
          </a:solidFill>
        </p:spPr>
        <p:txBody>
          <a:bodyPr/>
          <a:lstStyle/>
          <a:p>
            <a:pPr algn="ctr">
              <a:tabLst>
                <a:tab pos="1149350" algn="l"/>
              </a:tabLst>
            </a:pPr>
            <a:r>
              <a:rPr lang="en-US" b="1" dirty="0">
                <a:solidFill>
                  <a:schemeClr val="bg1"/>
                </a:solidFill>
              </a:rPr>
              <a:t>SEPTEMBER 6</a:t>
            </a:r>
            <a:r>
              <a:rPr lang="en-US" b="1" baseline="30000" dirty="0">
                <a:solidFill>
                  <a:schemeClr val="bg1"/>
                </a:solidFill>
              </a:rPr>
              <a:t>TH</a:t>
            </a:r>
            <a:r>
              <a:rPr lang="en-US" b="1" dirty="0">
                <a:solidFill>
                  <a:schemeClr val="bg1"/>
                </a:solidFill>
              </a:rPr>
              <a:t> 2026</a:t>
            </a:r>
          </a:p>
        </p:txBody>
      </p:sp>
      <p:sp>
        <p:nvSpPr>
          <p:cNvPr id="3" name="Content Placeholder 2"/>
          <p:cNvSpPr>
            <a:spLocks noGrp="1"/>
          </p:cNvSpPr>
          <p:nvPr>
            <p:ph sz="quarter" idx="1"/>
          </p:nvPr>
        </p:nvSpPr>
        <p:spPr>
          <a:xfrm>
            <a:off x="0" y="1066800"/>
            <a:ext cx="9144000" cy="5791200"/>
          </a:xfrm>
        </p:spPr>
        <p:txBody>
          <a:bodyPr>
            <a:normAutofit lnSpcReduction="10000"/>
          </a:bodyPr>
          <a:lstStyle/>
          <a:p>
            <a:pPr algn="ctr">
              <a:buNone/>
            </a:pPr>
            <a:r>
              <a:rPr lang="en-US" sz="4400" dirty="0">
                <a:solidFill>
                  <a:srgbClr val="C00000"/>
                </a:solidFill>
              </a:rPr>
              <a:t>ANNOUNCEMENTS</a:t>
            </a:r>
          </a:p>
          <a:p>
            <a:pPr lvl="1"/>
            <a:r>
              <a:rPr lang="en-US" sz="3600" dirty="0"/>
              <a:t>PRAYER LINE # </a:t>
            </a:r>
            <a:r>
              <a:rPr lang="en-US" sz="3600" b="1" u="sng" dirty="0">
                <a:solidFill>
                  <a:srgbClr val="0000CC"/>
                </a:solidFill>
              </a:rPr>
              <a:t>(774) 217 6502 </a:t>
            </a:r>
            <a:r>
              <a:rPr lang="en-US" sz="3600" b="1" dirty="0"/>
              <a:t>(Mon, Wed) 7:30-9:30PM</a:t>
            </a:r>
          </a:p>
          <a:p>
            <a:pPr lvl="1"/>
            <a:r>
              <a:rPr lang="en-US" sz="3600" b="1" dirty="0"/>
              <a:t>ETUDE BIBLIQUE (YouTube) (Fri 7:30-9:00)</a:t>
            </a:r>
          </a:p>
          <a:p>
            <a:pPr lvl="1"/>
            <a:r>
              <a:rPr lang="en-US" sz="3600" b="1" dirty="0"/>
              <a:t>Youth (</a:t>
            </a:r>
            <a:r>
              <a:rPr lang="en-US" sz="3600" b="1" u="sng" dirty="0">
                <a:solidFill>
                  <a:srgbClr val="0000CC"/>
                </a:solidFill>
              </a:rPr>
              <a:t>CTRC zoom</a:t>
            </a:r>
            <a:r>
              <a:rPr lang="en-US" sz="3600" b="1" dirty="0"/>
              <a:t>) 1:30-300PM</a:t>
            </a:r>
          </a:p>
          <a:p>
            <a:pPr lvl="1"/>
            <a:r>
              <a:rPr lang="en-US" sz="3600" b="1" dirty="0"/>
              <a:t>GAITE ENFANTINE  (</a:t>
            </a:r>
            <a:r>
              <a:rPr lang="en-US" sz="3600" b="1" u="sng" dirty="0">
                <a:solidFill>
                  <a:srgbClr val="0000CC"/>
                </a:solidFill>
              </a:rPr>
              <a:t>IN CHURCH</a:t>
            </a:r>
            <a:r>
              <a:rPr lang="en-US" sz="3600" b="1" dirty="0"/>
              <a:t>) (Sat 3-4PM)</a:t>
            </a:r>
          </a:p>
          <a:p>
            <a:pPr lvl="1"/>
            <a:r>
              <a:rPr lang="en-US" sz="3600" b="1" dirty="0"/>
              <a:t>CTRC LADIES</a:t>
            </a:r>
            <a:r>
              <a:rPr lang="en-US" sz="3600" dirty="0"/>
              <a:t> # </a:t>
            </a:r>
            <a:r>
              <a:rPr lang="en-US" sz="3600" b="1" dirty="0"/>
              <a:t>(</a:t>
            </a:r>
            <a:r>
              <a:rPr lang="en-US" sz="3600" b="1" u="sng" dirty="0">
                <a:solidFill>
                  <a:srgbClr val="0000CC"/>
                </a:solidFill>
              </a:rPr>
              <a:t>774) 217 6502  </a:t>
            </a:r>
            <a:r>
              <a:rPr lang="en-US" sz="3600" b="1" dirty="0"/>
              <a:t>(SAT 7-9PM)</a:t>
            </a:r>
          </a:p>
          <a:p>
            <a:pPr lvl="1"/>
            <a:r>
              <a:rPr lang="en-US" sz="3600" b="1" dirty="0"/>
              <a:t>Rehearsal after church: Ladies</a:t>
            </a:r>
          </a:p>
          <a:p>
            <a:endParaRPr lang="en-US" sz="4400" dirty="0"/>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rmAutofit fontScale="92500"/>
          </a:bodyPr>
          <a:lstStyle/>
          <a:p>
            <a:pPr algn="just"/>
            <a:r>
              <a:rPr lang="fr-FR" sz="4400" dirty="0">
                <a:solidFill>
                  <a:schemeClr val="tx1"/>
                </a:solidFill>
                <a:latin typeface="Arial Rounded MT Bold" pitchFamily="34" charset="0"/>
              </a:rPr>
              <a:t>5 Heureux ceux qui habitent ta maison! Ils peuvent te célébrer encore. Pause.</a:t>
            </a:r>
          </a:p>
          <a:p>
            <a:pPr algn="just"/>
            <a:r>
              <a:rPr lang="fr-FR" sz="4400" dirty="0">
                <a:solidFill>
                  <a:srgbClr val="0D069A"/>
                </a:solidFill>
                <a:latin typeface="Arial Rounded MT Bold" pitchFamily="34" charset="0"/>
              </a:rPr>
              <a:t>6 Heureux ceux qui placent en toi leur appui! Ils trouvent dans leur cœur des chemins tout tracés.</a:t>
            </a:r>
          </a:p>
          <a:p>
            <a:pPr algn="just"/>
            <a:r>
              <a:rPr lang="fr-FR" sz="4400" dirty="0">
                <a:solidFill>
                  <a:schemeClr val="tx1"/>
                </a:solidFill>
                <a:latin typeface="Arial Rounded MT Bold" pitchFamily="34" charset="0"/>
              </a:rPr>
              <a:t>7 Lorsqu'ils traversent la vallée de Baca, Ils la transforment en un lieu plein de sources, Et la pluie la couvre aussi de bénédictions.</a:t>
            </a:r>
          </a:p>
          <a:p>
            <a:pPr algn="just"/>
            <a:endParaRPr lang="en-US" sz="4400" dirty="0">
              <a:solidFill>
                <a:schemeClr val="tx1"/>
              </a:solidFill>
              <a:latin typeface="Arial Rounded MT Bold"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rmAutofit/>
          </a:bodyPr>
          <a:lstStyle/>
          <a:p>
            <a:pPr algn="just"/>
            <a:r>
              <a:rPr lang="fr-FR" sz="4400" dirty="0">
                <a:solidFill>
                  <a:schemeClr val="tx1"/>
                </a:solidFill>
                <a:latin typeface="Arial Rounded MT Bold" pitchFamily="34" charset="0"/>
              </a:rPr>
              <a:t>8 Leur force augmente pendant la marche, Et ils se présentent devant Dieu à Sion.</a:t>
            </a:r>
          </a:p>
          <a:p>
            <a:pPr algn="just"/>
            <a:r>
              <a:rPr lang="fr-FR" sz="4400" dirty="0">
                <a:solidFill>
                  <a:srgbClr val="0D069A"/>
                </a:solidFill>
                <a:latin typeface="Arial Rounded MT Bold" pitchFamily="34" charset="0"/>
              </a:rPr>
              <a:t> 9 Éternel, Dieu des armées, écoute ma prière! Prête l'oreille, Dieu de Jacob! Pause.</a:t>
            </a:r>
          </a:p>
          <a:p>
            <a:pPr algn="just"/>
            <a:r>
              <a:rPr lang="fr-FR" sz="4400" dirty="0">
                <a:solidFill>
                  <a:schemeClr val="tx1"/>
                </a:solidFill>
                <a:latin typeface="Arial Rounded MT Bold" pitchFamily="34" charset="0"/>
              </a:rPr>
              <a:t>10 Toi qui es notre bouclier, vois, ô Dieu! Et regarde la face de ton oint!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rmAutofit/>
          </a:bodyPr>
          <a:lstStyle/>
          <a:p>
            <a:pPr algn="just"/>
            <a:r>
              <a:rPr lang="fr-FR" sz="5400" dirty="0">
                <a:solidFill>
                  <a:srgbClr val="0D069A"/>
                </a:solidFill>
                <a:latin typeface="Arial Rounded MT Bold" pitchFamily="34" charset="0"/>
              </a:rPr>
              <a:t>11</a:t>
            </a:r>
            <a:r>
              <a:rPr lang="fr-FR" sz="5400" dirty="0">
                <a:solidFill>
                  <a:schemeClr val="tx1"/>
                </a:solidFill>
                <a:latin typeface="Arial Rounded MT Bold" pitchFamily="34" charset="0"/>
              </a:rPr>
              <a:t> Mieux vaut un jour dans tes parvis que mille ailleurs; Je préfère me tenir sur le seuil de la maison de mon Dieu, Plutôt que d'habiter sous les tentes de la méchanceté.</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blipFill>
            <a:blip r:embed="rId2"/>
            <a:tile tx="0" ty="0" sx="100000" sy="100000" flip="none" algn="tl"/>
          </a:blipFill>
        </p:spPr>
        <p:style>
          <a:lnRef idx="2">
            <a:schemeClr val="dk1">
              <a:shade val="50000"/>
            </a:schemeClr>
          </a:lnRef>
          <a:fillRef idx="1">
            <a:schemeClr val="dk1"/>
          </a:fillRef>
          <a:effectRef idx="0">
            <a:schemeClr val="dk1"/>
          </a:effectRef>
          <a:fontRef idx="minor">
            <a:schemeClr val="lt1"/>
          </a:fontRef>
        </p:style>
        <p:txBody>
          <a:bodyPr>
            <a:normAutofit/>
          </a:bodyPr>
          <a:lstStyle/>
          <a:p>
            <a:pPr algn="just"/>
            <a:r>
              <a:rPr lang="fr-FR" sz="4400" dirty="0">
                <a:solidFill>
                  <a:schemeClr val="tx1"/>
                </a:solidFill>
                <a:latin typeface="Arial Rounded MT Bold" pitchFamily="34" charset="0"/>
              </a:rPr>
              <a:t>12 Car l'Éternel Dieu est un soleil et un bouclier, L'Éternel donne la grâce et la gloire, Il ne refuse aucun bien à ceux qui marchent dans l'intégrité.</a:t>
            </a:r>
          </a:p>
          <a:p>
            <a:pPr algn="just"/>
            <a:r>
              <a:rPr lang="fr-FR" sz="4400" dirty="0">
                <a:solidFill>
                  <a:srgbClr val="0D069A"/>
                </a:solidFill>
                <a:latin typeface="Arial Rounded MT Bold" pitchFamily="34" charset="0"/>
              </a:rPr>
              <a:t>13 Éternel des armées! Heureux l'homme qui se confie en toi!</a:t>
            </a:r>
          </a:p>
          <a:p>
            <a:pPr algn="r"/>
            <a:r>
              <a:rPr lang="fr-FR" sz="4400" dirty="0">
                <a:solidFill>
                  <a:schemeClr val="tx1"/>
                </a:solidFill>
                <a:latin typeface="Arial Rounded MT Bold" pitchFamily="34" charset="0"/>
              </a:rPr>
              <a:t>Amen!</a:t>
            </a:r>
            <a:endParaRPr lang="en-US" sz="4400" dirty="0">
              <a:solidFill>
                <a:schemeClr val="tx1"/>
              </a:solidFill>
              <a:latin typeface="Arial Rounded MT Bold"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http://3.bp.blogspot.com/-Uf9Kozou0TM/URl_hKQfyfI/AAAAAAAABio/bXN3rl-DgD4/s1600/quiet.jpg"/>
          <p:cNvPicPr>
            <a:picLocks noChangeAspect="1" noChangeArrowheads="1"/>
          </p:cNvPicPr>
          <p:nvPr/>
        </p:nvPicPr>
        <p:blipFill>
          <a:blip r:embed="rId2" cstate="print"/>
          <a:srcRect/>
          <a:stretch>
            <a:fillRect/>
          </a:stretch>
        </p:blipFill>
        <p:spPr bwMode="auto">
          <a:xfrm>
            <a:off x="1066800" y="3200400"/>
            <a:ext cx="4978576" cy="3314702"/>
          </a:xfrm>
          <a:prstGeom prst="rect">
            <a:avLst/>
          </a:prstGeom>
          <a:noFill/>
        </p:spPr>
      </p:pic>
      <p:sp>
        <p:nvSpPr>
          <p:cNvPr id="3" name="Content Placeholder 2"/>
          <p:cNvSpPr>
            <a:spLocks noGrp="1"/>
          </p:cNvSpPr>
          <p:nvPr>
            <p:ph sz="quarter" idx="1"/>
          </p:nvPr>
        </p:nvSpPr>
        <p:spPr>
          <a:xfrm>
            <a:off x="838200" y="4343400"/>
            <a:ext cx="1764792" cy="533400"/>
          </a:xfrm>
        </p:spPr>
        <p:txBody>
          <a:bodyPr>
            <a:normAutofit/>
          </a:bodyPr>
          <a:lstStyle/>
          <a:p>
            <a:r>
              <a:rPr lang="en-US" dirty="0"/>
              <a:t>DEBUT</a:t>
            </a:r>
          </a:p>
        </p:txBody>
      </p:sp>
      <p:pic>
        <p:nvPicPr>
          <p:cNvPr id="23554" name="Picture 2" descr="http://www.do2learn.com/picturecards/images/imageschedule/quiet_l.gif"/>
          <p:cNvPicPr>
            <a:picLocks noChangeAspect="1" noChangeArrowheads="1"/>
          </p:cNvPicPr>
          <p:nvPr/>
        </p:nvPicPr>
        <p:blipFill>
          <a:blip r:embed="rId3" cstate="print"/>
          <a:srcRect/>
          <a:stretch>
            <a:fillRect/>
          </a:stretch>
        </p:blipFill>
        <p:spPr bwMode="auto">
          <a:xfrm>
            <a:off x="0" y="990600"/>
            <a:ext cx="1022373" cy="2209800"/>
          </a:xfrm>
          <a:prstGeom prst="rect">
            <a:avLst/>
          </a:prstGeom>
          <a:noFill/>
        </p:spPr>
      </p:pic>
      <p:pic>
        <p:nvPicPr>
          <p:cNvPr id="23558" name="Picture 6" descr="http://t3.gstatic.com/images?q=tbn:ANd9GcQI57rNEucrFCC3Z7h86ZyDWNHVZnoM022uSZCVdLQDrXZfIXodLw"/>
          <p:cNvPicPr>
            <a:picLocks noChangeAspect="1" noChangeArrowheads="1"/>
          </p:cNvPicPr>
          <p:nvPr/>
        </p:nvPicPr>
        <p:blipFill>
          <a:blip r:embed="rId4" cstate="print"/>
          <a:srcRect/>
          <a:stretch>
            <a:fillRect/>
          </a:stretch>
        </p:blipFill>
        <p:spPr bwMode="auto">
          <a:xfrm>
            <a:off x="6705600" y="838200"/>
            <a:ext cx="2057400" cy="2215770"/>
          </a:xfrm>
          <a:prstGeom prst="rect">
            <a:avLst/>
          </a:prstGeom>
          <a:noFill/>
        </p:spPr>
      </p:pic>
      <p:pic>
        <p:nvPicPr>
          <p:cNvPr id="23560" name="Picture 8" descr="http://t2.gstatic.com/images?q=tbn:ANd9GcRH-eLhinjX66AJ6PcTpoZfoYtIJoxPCYM3HjyLkw5H7gCvkKVj"/>
          <p:cNvPicPr>
            <a:picLocks noChangeAspect="1" noChangeArrowheads="1"/>
          </p:cNvPicPr>
          <p:nvPr/>
        </p:nvPicPr>
        <p:blipFill>
          <a:blip r:embed="rId5" cstate="print"/>
          <a:srcRect/>
          <a:stretch>
            <a:fillRect/>
          </a:stretch>
        </p:blipFill>
        <p:spPr bwMode="auto">
          <a:xfrm>
            <a:off x="3657600" y="762000"/>
            <a:ext cx="2570875" cy="2364755"/>
          </a:xfrm>
          <a:prstGeom prst="rect">
            <a:avLst/>
          </a:prstGeom>
          <a:noFill/>
        </p:spPr>
      </p:pic>
      <p:pic>
        <p:nvPicPr>
          <p:cNvPr id="23562" name="Picture 10" descr="http://addictionblog.org/wp-content/uploads/2011/04/Are-video-games-harmful1.jpg"/>
          <p:cNvPicPr>
            <a:picLocks noChangeAspect="1" noChangeArrowheads="1"/>
          </p:cNvPicPr>
          <p:nvPr/>
        </p:nvPicPr>
        <p:blipFill>
          <a:blip r:embed="rId6" cstate="print"/>
          <a:srcRect/>
          <a:stretch>
            <a:fillRect/>
          </a:stretch>
        </p:blipFill>
        <p:spPr bwMode="auto">
          <a:xfrm>
            <a:off x="1066800" y="762000"/>
            <a:ext cx="2381250" cy="2381250"/>
          </a:xfrm>
          <a:prstGeom prst="rect">
            <a:avLst/>
          </a:prstGeom>
          <a:noFill/>
        </p:spPr>
      </p:pic>
      <p:sp>
        <p:nvSpPr>
          <p:cNvPr id="9" name="TextBox 8"/>
          <p:cNvSpPr txBox="1"/>
          <p:nvPr/>
        </p:nvSpPr>
        <p:spPr>
          <a:xfrm>
            <a:off x="0" y="0"/>
            <a:ext cx="9144000" cy="954107"/>
          </a:xfrm>
          <a:prstGeom prst="rect">
            <a:avLst/>
          </a:prstGeom>
          <a:noFill/>
        </p:spPr>
        <p:txBody>
          <a:bodyPr wrap="square" rtlCol="0">
            <a:spAutoFit/>
          </a:bodyPr>
          <a:lstStyle/>
          <a:p>
            <a:pPr algn="ctr"/>
            <a:r>
              <a:rPr lang="fr-FR" sz="2800" dirty="0">
                <a:solidFill>
                  <a:srgbClr val="C00000"/>
                </a:solidFill>
              </a:rPr>
              <a:t>L'Éternel est dans son saint temple. Que toute la terre fasse silence devant lui! </a:t>
            </a:r>
            <a:r>
              <a:rPr lang="fr-FR" sz="2800" dirty="0" err="1">
                <a:solidFill>
                  <a:srgbClr val="C00000"/>
                </a:solidFill>
              </a:rPr>
              <a:t>Habakuk</a:t>
            </a:r>
            <a:r>
              <a:rPr lang="fr-FR" sz="2800" dirty="0">
                <a:solidFill>
                  <a:srgbClr val="C00000"/>
                </a:solidFill>
              </a:rPr>
              <a:t> 2:20 </a:t>
            </a:r>
            <a:endParaRPr lang="en-US" sz="2800" dirty="0">
              <a:solidFill>
                <a:srgbClr val="C00000"/>
              </a:solidFill>
            </a:endParaRPr>
          </a:p>
        </p:txBody>
      </p:sp>
      <p:sp>
        <p:nvSpPr>
          <p:cNvPr id="10" name="TextBox 9"/>
          <p:cNvSpPr txBox="1"/>
          <p:nvPr/>
        </p:nvSpPr>
        <p:spPr>
          <a:xfrm>
            <a:off x="152400" y="5791200"/>
            <a:ext cx="8991600" cy="954107"/>
          </a:xfrm>
          <a:prstGeom prst="rect">
            <a:avLst/>
          </a:prstGeom>
          <a:noFill/>
        </p:spPr>
        <p:txBody>
          <a:bodyPr wrap="square" rtlCol="0">
            <a:spAutoFit/>
          </a:bodyPr>
          <a:lstStyle/>
          <a:p>
            <a:pPr algn="ctr"/>
            <a:r>
              <a:rPr lang="en-US" sz="2800" dirty="0" err="1">
                <a:solidFill>
                  <a:srgbClr val="C00000"/>
                </a:solidFill>
              </a:rPr>
              <a:t>Hab</a:t>
            </a:r>
            <a:r>
              <a:rPr lang="en-US" sz="2800" dirty="0">
                <a:solidFill>
                  <a:srgbClr val="C00000"/>
                </a:solidFill>
              </a:rPr>
              <a:t> 2:20 But the LORD is in His holy temple. Let all the earth keep silence before Him</a:t>
            </a:r>
            <a:r>
              <a:rPr lang="en-US" dirty="0"/>
              <a:t>."</a:t>
            </a:r>
          </a:p>
        </p:txBody>
      </p:sp>
      <p:pic>
        <p:nvPicPr>
          <p:cNvPr id="75778" name="Picture 2" descr="http://4.bp.blogspot.com/_DFrMr4DymwY/TFsgougEgCI/AAAAAAAABoY/ccozAC-AIJ4/s400/NoTalking.png"/>
          <p:cNvPicPr>
            <a:picLocks noChangeAspect="1" noChangeArrowheads="1"/>
          </p:cNvPicPr>
          <p:nvPr/>
        </p:nvPicPr>
        <p:blipFill>
          <a:blip r:embed="rId7" cstate="print"/>
          <a:srcRect/>
          <a:stretch>
            <a:fillRect/>
          </a:stretch>
        </p:blipFill>
        <p:spPr bwMode="auto">
          <a:xfrm>
            <a:off x="6248401" y="3200400"/>
            <a:ext cx="2590800" cy="26670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8BC6C-F9A0-6001-8C41-987E111DB2E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6A8D1C-779F-0C06-F9C2-69EA3809DF5E}"/>
              </a:ext>
            </a:extLst>
          </p:cNvPr>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lnSpcReduction="10000"/>
          </a:bodyPr>
          <a:lstStyle/>
          <a:p>
            <a:pPr marL="0" indent="0" algn="ctr">
              <a:buNone/>
            </a:pPr>
            <a:r>
              <a:rPr lang="fr-FR" sz="4000" b="1" dirty="0">
                <a:solidFill>
                  <a:srgbClr val="FFCCFF"/>
                </a:solidFill>
                <a:latin typeface="Arial Narrow" panose="020B0606020202030204" pitchFamily="34" charset="0"/>
              </a:rPr>
              <a:t>160 </a:t>
            </a:r>
            <a:r>
              <a:rPr lang="fr-FR" sz="4000" b="1" dirty="0" err="1">
                <a:solidFill>
                  <a:srgbClr val="FFCCFF"/>
                </a:solidFill>
                <a:latin typeface="Arial Narrow" panose="020B0606020202030204" pitchFamily="34" charset="0"/>
              </a:rPr>
              <a:t>FCE:Humblement</a:t>
            </a:r>
            <a:r>
              <a:rPr lang="fr-FR" sz="4000" b="1" dirty="0">
                <a:solidFill>
                  <a:srgbClr val="FFCCFF"/>
                </a:solidFill>
                <a:latin typeface="Arial Narrow" panose="020B0606020202030204" pitchFamily="34" charset="0"/>
              </a:rPr>
              <a:t> Prosterne, Seigneur </a:t>
            </a:r>
            <a:br>
              <a:rPr lang="fr-FR" sz="4000" b="1" dirty="0">
                <a:solidFill>
                  <a:srgbClr val="FFCCFF"/>
                </a:solidFill>
                <a:latin typeface="Arial Narrow" panose="020B0606020202030204" pitchFamily="34" charset="0"/>
              </a:rPr>
            </a:br>
            <a:r>
              <a:rPr lang="fr-FR" sz="4000" b="1" dirty="0">
                <a:solidFill>
                  <a:srgbClr val="FFCCFF"/>
                </a:solidFill>
                <a:latin typeface="Arial Narrow" panose="020B0606020202030204" pitchFamily="34" charset="0"/>
              </a:rPr>
              <a:t>1 </a:t>
            </a:r>
            <a:br>
              <a:rPr lang="fr-FR" sz="4000"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Humblement prosterne, Seigneur, </a:t>
            </a:r>
            <a:br>
              <a:rPr lang="fr-FR" sz="4000"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Devant ta majesté, </a:t>
            </a:r>
            <a:br>
              <a:rPr lang="fr-FR" sz="4000"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Je viens implorer la faveur </a:t>
            </a:r>
            <a:br>
              <a:rPr lang="fr-FR" sz="4000"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D’un cœur purifie.</a:t>
            </a:r>
            <a:br>
              <a:rPr lang="fr-FR" sz="4000" b="1" dirty="0">
                <a:solidFill>
                  <a:srgbClr val="99FF33"/>
                </a:solidFill>
                <a:latin typeface="Arial Narrow" panose="020B0606020202030204" pitchFamily="34" charset="0"/>
              </a:rPr>
            </a:br>
            <a:r>
              <a:rPr lang="fr-FR" sz="4000" b="1" dirty="0">
                <a:solidFill>
                  <a:srgbClr val="FFCCFF"/>
                </a:solidFill>
                <a:latin typeface="Arial Narrow" panose="020B0606020202030204" pitchFamily="34" charset="0"/>
              </a:rPr>
              <a:t>Refrain </a:t>
            </a:r>
            <a:br>
              <a:rPr lang="fr-FR" sz="4000" b="1" dirty="0">
                <a:solidFill>
                  <a:srgbClr val="99FF33"/>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Je veux un cœur nouveau, </a:t>
            </a:r>
            <a:br>
              <a:rPr lang="fr-FR" sz="4000" b="1" dirty="0">
                <a:solidFill>
                  <a:schemeClr val="accent1">
                    <a:lumMod val="40000"/>
                    <a:lumOff val="60000"/>
                  </a:schemeClr>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Le baptême d’en haut, </a:t>
            </a:r>
            <a:br>
              <a:rPr lang="fr-FR" sz="4000" b="1" dirty="0">
                <a:solidFill>
                  <a:schemeClr val="accent1">
                    <a:lumMod val="40000"/>
                    <a:lumOff val="60000"/>
                  </a:schemeClr>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De feu, de foi, de charité</a:t>
            </a:r>
            <a:r>
              <a:rPr lang="fr-FR" b="1" dirty="0">
                <a:solidFill>
                  <a:schemeClr val="accent1">
                    <a:lumMod val="40000"/>
                    <a:lumOff val="60000"/>
                  </a:schemeClr>
                </a:solidFill>
                <a:latin typeface="Arial Narrow" panose="020B0606020202030204" pitchFamily="34" charset="0"/>
              </a:rPr>
              <a:t>, </a:t>
            </a:r>
            <a:br>
              <a:rPr lang="fr-FR" b="1" dirty="0">
                <a:solidFill>
                  <a:schemeClr val="accent1">
                    <a:lumMod val="40000"/>
                    <a:lumOff val="60000"/>
                  </a:schemeClr>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Un cœur régénéré. </a:t>
            </a:r>
            <a:br>
              <a:rPr lang="fr-FR" sz="4000" b="1" dirty="0">
                <a:solidFill>
                  <a:srgbClr val="99FF33"/>
                </a:solidFill>
                <a:latin typeface="Arial Narrow" panose="020B0606020202030204" pitchFamily="34" charset="0"/>
              </a:rPr>
            </a:br>
            <a:endParaRPr lang="en-US" sz="4000" dirty="0">
              <a:latin typeface="Arial Rounded MT Bold" panose="020F0704030504030204" pitchFamily="34" charset="0"/>
            </a:endParaRPr>
          </a:p>
        </p:txBody>
      </p:sp>
    </p:spTree>
    <p:extLst>
      <p:ext uri="{BB962C8B-B14F-4D97-AF65-F5344CB8AC3E}">
        <p14:creationId xmlns:p14="http://schemas.microsoft.com/office/powerpoint/2010/main" val="25435601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B716A-6D05-AF74-D13B-B16EC2CE56D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F667A3-FEC6-F6EC-7FAD-B783ABF0ADD6}"/>
              </a:ext>
            </a:extLst>
          </p:cNvPr>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indent="0" algn="ctr">
              <a:buNone/>
            </a:pPr>
            <a:r>
              <a:rPr lang="fr-FR" b="1" dirty="0">
                <a:solidFill>
                  <a:srgbClr val="FFCCFF"/>
                </a:solidFill>
                <a:latin typeface="Arial Narrow" panose="020B0606020202030204" pitchFamily="34" charset="0"/>
              </a:rPr>
              <a:t>2. </a:t>
            </a:r>
            <a:br>
              <a:rPr lang="fr-FR"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Un cœur patient, humble et joyeux, </a:t>
            </a:r>
            <a:br>
              <a:rPr lang="fr-FR" sz="4000"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Un cœur semblable au tien, </a:t>
            </a:r>
            <a:br>
              <a:rPr lang="fr-FR" sz="4000"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Un cœur content, toujours heureux, </a:t>
            </a:r>
            <a:br>
              <a:rPr lang="fr-FR" sz="4000"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Un cœur aimant le bien. </a:t>
            </a:r>
            <a:br>
              <a:rPr lang="fr-FR" sz="4000" b="1" dirty="0">
                <a:solidFill>
                  <a:srgbClr val="99FF33"/>
                </a:solidFill>
                <a:latin typeface="Arial Narrow" panose="020B0606020202030204" pitchFamily="34" charset="0"/>
              </a:rPr>
            </a:br>
            <a:r>
              <a:rPr lang="fr-FR" sz="4000" b="1" dirty="0">
                <a:solidFill>
                  <a:srgbClr val="FFCCFF"/>
                </a:solidFill>
                <a:latin typeface="Arial Narrow" panose="020B0606020202030204" pitchFamily="34" charset="0"/>
              </a:rPr>
              <a:t>Refrain </a:t>
            </a:r>
            <a:br>
              <a:rPr lang="fr-FR" sz="4000" b="1" dirty="0">
                <a:solidFill>
                  <a:srgbClr val="99FF33"/>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Je veux un cœur nouveau, </a:t>
            </a:r>
            <a:br>
              <a:rPr lang="fr-FR" sz="4000" b="1" dirty="0">
                <a:solidFill>
                  <a:schemeClr val="accent1">
                    <a:lumMod val="40000"/>
                    <a:lumOff val="60000"/>
                  </a:schemeClr>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Le baptême d’en haut, </a:t>
            </a:r>
            <a:br>
              <a:rPr lang="fr-FR" sz="4000" b="1" dirty="0">
                <a:solidFill>
                  <a:schemeClr val="accent1">
                    <a:lumMod val="40000"/>
                    <a:lumOff val="60000"/>
                  </a:schemeClr>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De feu, de foi, de charité, </a:t>
            </a:r>
            <a:br>
              <a:rPr lang="fr-FR" sz="4000" b="1" dirty="0">
                <a:solidFill>
                  <a:schemeClr val="accent1">
                    <a:lumMod val="40000"/>
                    <a:lumOff val="60000"/>
                  </a:schemeClr>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Un cœur régénéré. </a:t>
            </a:r>
            <a:br>
              <a:rPr lang="fr-FR" sz="2800" b="1" dirty="0">
                <a:solidFill>
                  <a:srgbClr val="99FF33"/>
                </a:solidFill>
                <a:latin typeface="Arial Narrow" panose="020B0606020202030204" pitchFamily="34" charset="0"/>
              </a:rPr>
            </a:br>
            <a:endParaRPr lang="en-US" dirty="0">
              <a:latin typeface="Arial Rounded MT Bold" panose="020F0704030504030204" pitchFamily="34" charset="0"/>
            </a:endParaRPr>
          </a:p>
        </p:txBody>
      </p:sp>
    </p:spTree>
    <p:extLst>
      <p:ext uri="{BB962C8B-B14F-4D97-AF65-F5344CB8AC3E}">
        <p14:creationId xmlns:p14="http://schemas.microsoft.com/office/powerpoint/2010/main" val="34300080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BA3AA-11DA-39C6-155A-79C9E3E7F9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584619-0E8A-3334-AF21-99C190CCC50A}"/>
              </a:ext>
            </a:extLst>
          </p:cNvPr>
          <p:cNvSpPr>
            <a:spLocks noGrp="1"/>
          </p:cNvSpPr>
          <p:nvPr>
            <p:ph sz="quarter" idx="1"/>
          </p:nvPr>
        </p:nvSpPr>
        <p:spPr>
          <a:xfrm>
            <a:off x="0" y="0"/>
            <a:ext cx="9144000" cy="6858000"/>
          </a:xfrm>
        </p:spPr>
        <p:style>
          <a:lnRef idx="2">
            <a:schemeClr val="dk1">
              <a:shade val="15000"/>
            </a:schemeClr>
          </a:lnRef>
          <a:fillRef idx="1">
            <a:schemeClr val="dk1"/>
          </a:fillRef>
          <a:effectRef idx="0">
            <a:schemeClr val="dk1"/>
          </a:effectRef>
          <a:fontRef idx="minor">
            <a:schemeClr val="lt1"/>
          </a:fontRef>
        </p:style>
        <p:txBody>
          <a:bodyPr>
            <a:normAutofit/>
          </a:bodyPr>
          <a:lstStyle/>
          <a:p>
            <a:pPr marL="0" indent="0" algn="ctr">
              <a:buNone/>
            </a:pPr>
            <a:r>
              <a:rPr lang="fr-FR" b="1" dirty="0">
                <a:solidFill>
                  <a:srgbClr val="FFCCFF"/>
                </a:solidFill>
                <a:latin typeface="Arial Narrow" panose="020B0606020202030204" pitchFamily="34" charset="0"/>
              </a:rPr>
              <a:t>3. </a:t>
            </a:r>
            <a:br>
              <a:rPr lang="fr-FR"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Un cœur aimant ta volonté, </a:t>
            </a:r>
            <a:br>
              <a:rPr lang="fr-FR" sz="4000"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Vrai, droit, prêt a servir, </a:t>
            </a:r>
            <a:br>
              <a:rPr lang="fr-FR" sz="4000"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Un cœur soumis, plein de bonté, </a:t>
            </a:r>
            <a:br>
              <a:rPr lang="fr-FR" sz="4000" b="1" dirty="0">
                <a:solidFill>
                  <a:srgbClr val="99FF33"/>
                </a:solidFill>
                <a:latin typeface="Arial Narrow" panose="020B0606020202030204" pitchFamily="34" charset="0"/>
              </a:rPr>
            </a:br>
            <a:r>
              <a:rPr lang="fr-FR" sz="4000" b="1" dirty="0">
                <a:solidFill>
                  <a:srgbClr val="99FF33"/>
                </a:solidFill>
                <a:latin typeface="Arial Narrow" panose="020B0606020202030204" pitchFamily="34" charset="0"/>
              </a:rPr>
              <a:t>Un cœur sachant souffrir.</a:t>
            </a:r>
          </a:p>
          <a:p>
            <a:pPr marL="0" indent="0" algn="ctr">
              <a:buNone/>
            </a:pPr>
            <a:r>
              <a:rPr lang="fr-FR" sz="4000" b="1" dirty="0">
                <a:solidFill>
                  <a:srgbClr val="FFCCFF"/>
                </a:solidFill>
                <a:latin typeface="Arial Narrow" panose="020B0606020202030204" pitchFamily="34" charset="0"/>
              </a:rPr>
              <a:t>Refrain </a:t>
            </a:r>
            <a:br>
              <a:rPr lang="fr-FR" sz="4000" b="1" dirty="0">
                <a:solidFill>
                  <a:srgbClr val="99FF33"/>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Je veux un cœur nouveau, </a:t>
            </a:r>
            <a:br>
              <a:rPr lang="fr-FR" sz="4000" b="1" dirty="0">
                <a:solidFill>
                  <a:schemeClr val="accent1">
                    <a:lumMod val="40000"/>
                    <a:lumOff val="60000"/>
                  </a:schemeClr>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Le baptême d’en haut, </a:t>
            </a:r>
            <a:br>
              <a:rPr lang="fr-FR" sz="4000" b="1" dirty="0">
                <a:solidFill>
                  <a:schemeClr val="accent1">
                    <a:lumMod val="40000"/>
                    <a:lumOff val="60000"/>
                  </a:schemeClr>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De feu, de foi, de charité, </a:t>
            </a:r>
            <a:br>
              <a:rPr lang="fr-FR" sz="4000" b="1" dirty="0">
                <a:solidFill>
                  <a:schemeClr val="accent1">
                    <a:lumMod val="40000"/>
                    <a:lumOff val="60000"/>
                  </a:schemeClr>
                </a:solidFill>
                <a:latin typeface="Arial Narrow" panose="020B0606020202030204" pitchFamily="34" charset="0"/>
              </a:rPr>
            </a:br>
            <a:r>
              <a:rPr lang="fr-FR" sz="4000" b="1" dirty="0">
                <a:solidFill>
                  <a:schemeClr val="accent1">
                    <a:lumMod val="40000"/>
                    <a:lumOff val="60000"/>
                  </a:schemeClr>
                </a:solidFill>
                <a:latin typeface="Arial Narrow" panose="020B0606020202030204" pitchFamily="34" charset="0"/>
              </a:rPr>
              <a:t>Un cœur régénéré. </a:t>
            </a:r>
            <a:br>
              <a:rPr lang="fr-FR" sz="2800" b="1" dirty="0">
                <a:solidFill>
                  <a:srgbClr val="99FF33"/>
                </a:solidFill>
                <a:latin typeface="Arial Narrow" panose="020B0606020202030204" pitchFamily="34" charset="0"/>
              </a:rPr>
            </a:br>
            <a:endParaRPr lang="en-US" b="1" dirty="0">
              <a:solidFill>
                <a:srgbClr val="99FF33"/>
              </a:solidFill>
              <a:latin typeface="Arial Narrow" panose="020B06060202020302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15606553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00FFCC"/>
          </a:solidFill>
        </p:spPr>
        <p:style>
          <a:lnRef idx="3">
            <a:schemeClr val="lt1"/>
          </a:lnRef>
          <a:fillRef idx="1">
            <a:schemeClr val="dk1"/>
          </a:fillRef>
          <a:effectRef idx="1">
            <a:schemeClr val="dk1"/>
          </a:effectRef>
          <a:fontRef idx="minor">
            <a:schemeClr val="lt1"/>
          </a:fontRef>
        </p:style>
        <p:txBody>
          <a:bodyPr>
            <a:normAutofit fontScale="92500" lnSpcReduction="10000"/>
          </a:bodyPr>
          <a:lstStyle/>
          <a:p>
            <a:pPr algn="ctr">
              <a:buNone/>
            </a:pPr>
            <a:r>
              <a:rPr lang="fr-CA" sz="3200" dirty="0">
                <a:solidFill>
                  <a:srgbClr val="FF0000"/>
                </a:solidFill>
                <a:latin typeface="Copperplate Gothic Bold" pitchFamily="34" charset="0"/>
              </a:rPr>
              <a:t>1</a:t>
            </a:r>
          </a:p>
          <a:p>
            <a:pPr algn="ctr">
              <a:buNone/>
            </a:pPr>
            <a:r>
              <a:rPr lang="fr-CA" sz="3200" dirty="0">
                <a:solidFill>
                  <a:srgbClr val="002060"/>
                </a:solidFill>
                <a:latin typeface="Copperplate Gothic Bold" pitchFamily="34" charset="0"/>
              </a:rPr>
              <a:t>Jésus par ton sang précieux,</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Enlève mon iniquité !</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Regarde-moi du haut des cieux,</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Dis-moi que tu m’as pardonné...</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J’ai longtemps erré cœur rebelle,</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Mais j’entends ta voix qui m’appelle,</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Au pied de ta croix, maintenant,</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Tout confus, brisé, je me rends.</a:t>
            </a:r>
            <a:endParaRPr lang="en-US" sz="3200" dirty="0">
              <a:solidFill>
                <a:srgbClr val="002060"/>
              </a:solidFill>
              <a:latin typeface="Copperplate Gothic Bold" pitchFamily="34" charset="0"/>
            </a:endParaRPr>
          </a:p>
          <a:p>
            <a:pPr algn="ctr">
              <a:buNone/>
            </a:pPr>
            <a:r>
              <a:rPr lang="fr-CA" sz="3200" i="1" dirty="0">
                <a:solidFill>
                  <a:srgbClr val="FF0000"/>
                </a:solidFill>
                <a:latin typeface="Copperplate Gothic Bold" pitchFamily="34" charset="0"/>
              </a:rPr>
              <a:t>Refrain</a:t>
            </a:r>
            <a:endParaRPr lang="en-US" sz="3200" dirty="0">
              <a:solidFill>
                <a:srgbClr val="FF0000"/>
              </a:solidFill>
              <a:latin typeface="Copperplate Gothic Bold" pitchFamily="34" charset="0"/>
            </a:endParaRPr>
          </a:p>
          <a:p>
            <a:pPr algn="ctr">
              <a:buNone/>
            </a:pPr>
            <a:r>
              <a:rPr lang="fr-CA" sz="3200" dirty="0">
                <a:solidFill>
                  <a:srgbClr val="660066"/>
                </a:solidFill>
                <a:latin typeface="Copperplate Gothic Bold" pitchFamily="34" charset="0"/>
              </a:rPr>
              <a:t>Blanc, plus blanc que neige,</a:t>
            </a:r>
            <a:endParaRPr lang="en-US" sz="3200" dirty="0">
              <a:solidFill>
                <a:srgbClr val="660066"/>
              </a:solidFill>
              <a:latin typeface="Copperplate Gothic Bold" pitchFamily="34" charset="0"/>
            </a:endParaRPr>
          </a:p>
          <a:p>
            <a:pPr algn="ctr">
              <a:buNone/>
            </a:pPr>
            <a:r>
              <a:rPr lang="fr-CA" sz="3200" dirty="0">
                <a:solidFill>
                  <a:srgbClr val="660066"/>
                </a:solidFill>
                <a:latin typeface="Copperplate Gothic Bold" pitchFamily="34" charset="0"/>
              </a:rPr>
              <a:t>Blanc plus blanc que neige,</a:t>
            </a:r>
            <a:endParaRPr lang="en-US" sz="3200" dirty="0">
              <a:solidFill>
                <a:srgbClr val="660066"/>
              </a:solidFill>
              <a:latin typeface="Copperplate Gothic Bold" pitchFamily="34" charset="0"/>
            </a:endParaRPr>
          </a:p>
          <a:p>
            <a:pPr algn="ctr">
              <a:buNone/>
            </a:pPr>
            <a:r>
              <a:rPr lang="fr-CA" sz="3200" dirty="0">
                <a:solidFill>
                  <a:srgbClr val="660066"/>
                </a:solidFill>
                <a:latin typeface="Copperplate Gothic Bold" pitchFamily="34" charset="0"/>
              </a:rPr>
              <a:t>Lavé dans le sang de l’agneau,</a:t>
            </a:r>
            <a:endParaRPr lang="en-US" sz="3200" dirty="0">
              <a:solidFill>
                <a:srgbClr val="660066"/>
              </a:solidFill>
              <a:latin typeface="Copperplate Gothic Bold" pitchFamily="34" charset="0"/>
            </a:endParaRPr>
          </a:p>
          <a:p>
            <a:pPr algn="ctr">
              <a:buNone/>
            </a:pPr>
            <a:r>
              <a:rPr lang="fr-CA" sz="3200" dirty="0">
                <a:solidFill>
                  <a:srgbClr val="660066"/>
                </a:solidFill>
                <a:latin typeface="Copperplate Gothic Bold" pitchFamily="34" charset="0"/>
              </a:rPr>
              <a:t>Je serai plus blanc que la neige !</a:t>
            </a:r>
            <a:endParaRPr lang="en-US" sz="3200" dirty="0">
              <a:solidFill>
                <a:srgbClr val="660066"/>
              </a:solidFill>
              <a:latin typeface="Copperplate Gothic Bold"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00FFCC"/>
          </a:solidFill>
        </p:spPr>
        <p:style>
          <a:lnRef idx="3">
            <a:schemeClr val="lt1"/>
          </a:lnRef>
          <a:fillRef idx="1">
            <a:schemeClr val="dk1"/>
          </a:fillRef>
          <a:effectRef idx="1">
            <a:schemeClr val="dk1"/>
          </a:effectRef>
          <a:fontRef idx="minor">
            <a:schemeClr val="lt1"/>
          </a:fontRef>
        </p:style>
        <p:txBody>
          <a:bodyPr>
            <a:normAutofit fontScale="92500" lnSpcReduction="10000"/>
          </a:bodyPr>
          <a:lstStyle/>
          <a:p>
            <a:pPr algn="ctr">
              <a:buNone/>
            </a:pPr>
            <a:r>
              <a:rPr lang="fr-CA" sz="3200" i="1" dirty="0">
                <a:solidFill>
                  <a:srgbClr val="FF0000"/>
                </a:solidFill>
                <a:latin typeface="Arial Rounded MT Bold" pitchFamily="34" charset="0"/>
              </a:rPr>
              <a:t>2.</a:t>
            </a:r>
            <a:endParaRPr lang="en-US" sz="3200" dirty="0">
              <a:solidFill>
                <a:srgbClr val="FF0000"/>
              </a:solidFill>
              <a:latin typeface="Arial Rounded MT Bold" pitchFamily="34" charset="0"/>
            </a:endParaRPr>
          </a:p>
          <a:p>
            <a:pPr algn="ctr">
              <a:buNone/>
            </a:pPr>
            <a:r>
              <a:rPr lang="fr-CA" sz="3200" dirty="0">
                <a:solidFill>
                  <a:srgbClr val="002060"/>
                </a:solidFill>
                <a:latin typeface="Copperplate Gothic Bold" pitchFamily="34" charset="0"/>
              </a:rPr>
              <a:t>Oh ! Le fardeau de mon péché,</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Dieu très saint est trop grand pour moi !</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Je veux en être délivré,</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À cette heure, oh ! Révèle-toi !</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Jésus vient, sois ma délivrance,</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Seul tu peux calmer ma souffrance !</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Au pied de ta croix, maintenant,</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Tout confus, brisé, je me rends.</a:t>
            </a:r>
            <a:endParaRPr lang="en-US" sz="3200" dirty="0">
              <a:solidFill>
                <a:srgbClr val="002060"/>
              </a:solidFill>
              <a:latin typeface="Copperplate Gothic Bold" pitchFamily="34" charset="0"/>
            </a:endParaRPr>
          </a:p>
          <a:p>
            <a:pPr algn="ctr">
              <a:buNone/>
            </a:pPr>
            <a:r>
              <a:rPr lang="fr-CA" sz="3200" i="1" dirty="0">
                <a:solidFill>
                  <a:srgbClr val="FF0000"/>
                </a:solidFill>
                <a:latin typeface="Copperplate Gothic Bold" pitchFamily="34" charset="0"/>
              </a:rPr>
              <a:t>Refrain</a:t>
            </a:r>
            <a:endParaRPr lang="en-US" sz="3200" dirty="0">
              <a:solidFill>
                <a:srgbClr val="FF0000"/>
              </a:solidFill>
              <a:latin typeface="Copperplate Gothic Bold" pitchFamily="34" charset="0"/>
            </a:endParaRPr>
          </a:p>
          <a:p>
            <a:pPr algn="ctr">
              <a:buNone/>
            </a:pPr>
            <a:r>
              <a:rPr lang="fr-CA" sz="3200" dirty="0">
                <a:solidFill>
                  <a:srgbClr val="660066"/>
                </a:solidFill>
                <a:latin typeface="Copperplate Gothic Bold" pitchFamily="34" charset="0"/>
              </a:rPr>
              <a:t>Blanc, plus blanc que neige,</a:t>
            </a:r>
            <a:endParaRPr lang="en-US" sz="3200" dirty="0">
              <a:solidFill>
                <a:srgbClr val="660066"/>
              </a:solidFill>
              <a:latin typeface="Copperplate Gothic Bold" pitchFamily="34" charset="0"/>
            </a:endParaRPr>
          </a:p>
          <a:p>
            <a:pPr algn="ctr">
              <a:buNone/>
            </a:pPr>
            <a:r>
              <a:rPr lang="fr-CA" sz="3200" dirty="0">
                <a:solidFill>
                  <a:srgbClr val="660066"/>
                </a:solidFill>
                <a:latin typeface="Copperplate Gothic Bold" pitchFamily="34" charset="0"/>
              </a:rPr>
              <a:t>Blanc plus blanc que neige,</a:t>
            </a:r>
            <a:endParaRPr lang="en-US" sz="3200" dirty="0">
              <a:solidFill>
                <a:srgbClr val="660066"/>
              </a:solidFill>
              <a:latin typeface="Copperplate Gothic Bold" pitchFamily="34" charset="0"/>
            </a:endParaRPr>
          </a:p>
          <a:p>
            <a:pPr algn="ctr">
              <a:buNone/>
            </a:pPr>
            <a:r>
              <a:rPr lang="fr-CA" sz="3200" dirty="0">
                <a:solidFill>
                  <a:srgbClr val="660066"/>
                </a:solidFill>
                <a:latin typeface="Copperplate Gothic Bold" pitchFamily="34" charset="0"/>
              </a:rPr>
              <a:t>Lavé dans le sang de l’agneau,</a:t>
            </a:r>
            <a:endParaRPr lang="en-US" sz="3200" dirty="0">
              <a:solidFill>
                <a:srgbClr val="660066"/>
              </a:solidFill>
              <a:latin typeface="Copperplate Gothic Bold" pitchFamily="34" charset="0"/>
            </a:endParaRPr>
          </a:p>
          <a:p>
            <a:pPr algn="ctr">
              <a:buNone/>
            </a:pPr>
            <a:r>
              <a:rPr lang="fr-CA" sz="3200" dirty="0">
                <a:solidFill>
                  <a:srgbClr val="660066"/>
                </a:solidFill>
                <a:latin typeface="Copperplate Gothic Bold" pitchFamily="34" charset="0"/>
              </a:rPr>
              <a:t>Je serai plus blanc que la neige !</a:t>
            </a:r>
            <a:endParaRPr lang="en-US" sz="3200" dirty="0">
              <a:solidFill>
                <a:srgbClr val="660066"/>
              </a:solidFill>
              <a:latin typeface="Copperplate Gothic Bold"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solidFill>
            <a:schemeClr val="bg1">
              <a:lumMod val="95000"/>
            </a:schemeClr>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b="1" dirty="0">
                <a:solidFill>
                  <a:srgbClr val="00B050"/>
                </a:solidFill>
                <a:latin typeface="Arial Rounded MT Bold" panose="020F0704030504030204" pitchFamily="34" charset="0"/>
              </a:rPr>
              <a:t>62 Cr. CE:  </a:t>
            </a:r>
            <a:r>
              <a:rPr lang="fr-FR" b="1" u="sng" dirty="0" err="1">
                <a:solidFill>
                  <a:srgbClr val="00B050"/>
                </a:solidFill>
                <a:latin typeface="Arial Rounded MT Bold" panose="020F0704030504030204" pitchFamily="34" charset="0"/>
              </a:rPr>
              <a:t>Lontan</a:t>
            </a:r>
            <a:r>
              <a:rPr lang="fr-FR" b="1" u="sng" dirty="0">
                <a:solidFill>
                  <a:srgbClr val="00B050"/>
                </a:solidFill>
                <a:latin typeface="Arial Rounded MT Bold" panose="020F0704030504030204" pitchFamily="34" charset="0"/>
              </a:rPr>
              <a:t> </a:t>
            </a:r>
            <a:r>
              <a:rPr lang="fr-FR" b="1" u="sng" dirty="0" err="1">
                <a:solidFill>
                  <a:srgbClr val="00B050"/>
                </a:solidFill>
                <a:latin typeface="Arial Rounded MT Bold" panose="020F0704030504030204" pitchFamily="34" charset="0"/>
              </a:rPr>
              <a:t>Mouin</a:t>
            </a:r>
            <a:r>
              <a:rPr lang="fr-FR" b="1" u="sng" dirty="0">
                <a:solidFill>
                  <a:srgbClr val="00B050"/>
                </a:solidFill>
                <a:latin typeface="Arial Rounded MT Bold" panose="020F0704030504030204" pitchFamily="34" charset="0"/>
              </a:rPr>
              <a:t> te </a:t>
            </a:r>
            <a:r>
              <a:rPr lang="fr-FR" b="1" u="sng" dirty="0" err="1">
                <a:solidFill>
                  <a:srgbClr val="00B050"/>
                </a:solidFill>
                <a:latin typeface="Arial Rounded MT Bold" panose="020F0704030504030204" pitchFamily="34" charset="0"/>
              </a:rPr>
              <a:t>rete</a:t>
            </a:r>
            <a:r>
              <a:rPr lang="fr-FR" b="1" u="sng" dirty="0">
                <a:solidFill>
                  <a:srgbClr val="00B050"/>
                </a:solidFill>
                <a:latin typeface="Arial Rounded MT Bold" panose="020F0704030504030204" pitchFamily="34" charset="0"/>
              </a:rPr>
              <a:t> Nan Logey</a:t>
            </a:r>
            <a:endParaRPr lang="en-US" dirty="0">
              <a:solidFill>
                <a:srgbClr val="00B050"/>
              </a:solidFill>
              <a:latin typeface="Arial Rounded MT Bold" panose="020F0704030504030204" pitchFamily="34" charset="0"/>
            </a:endParaRPr>
          </a:p>
          <a:p>
            <a:pPr marL="0" indent="0" algn="ctr">
              <a:buNone/>
            </a:pPr>
            <a:r>
              <a:rPr lang="fr-FR" dirty="0">
                <a:solidFill>
                  <a:srgbClr val="00B050"/>
                </a:solidFill>
                <a:latin typeface="Arial Rounded MT Bold" panose="020F0704030504030204" pitchFamily="34" charset="0"/>
              </a:rPr>
              <a:t>1-</a:t>
            </a:r>
            <a:endParaRPr lang="en-US" dirty="0">
              <a:solidFill>
                <a:srgbClr val="00B050"/>
              </a:solidFill>
              <a:latin typeface="Arial Rounded MT Bold" panose="020F0704030504030204" pitchFamily="34" charset="0"/>
            </a:endParaRPr>
          </a:p>
          <a:p>
            <a:pPr marL="0" indent="0" algn="ctr">
              <a:buNone/>
            </a:pPr>
            <a:r>
              <a:rPr lang="fr-FR" sz="3600" dirty="0" err="1">
                <a:solidFill>
                  <a:srgbClr val="0033CC"/>
                </a:solidFill>
                <a:latin typeface="Arial Rounded MT Bold" panose="020F0704030504030204" pitchFamily="34" charset="0"/>
              </a:rPr>
              <a:t>Lontan</a:t>
            </a:r>
            <a:r>
              <a:rPr lang="fr-FR" sz="3600" dirty="0">
                <a:solidFill>
                  <a:srgbClr val="0033CC"/>
                </a:solidFill>
                <a:latin typeface="Arial Rounded MT Bold" panose="020F0704030504030204" pitchFamily="34" charset="0"/>
              </a:rPr>
              <a:t> </a:t>
            </a:r>
            <a:r>
              <a:rPr lang="fr-FR" sz="3600" dirty="0" err="1">
                <a:solidFill>
                  <a:srgbClr val="0033CC"/>
                </a:solidFill>
                <a:latin typeface="Arial Rounded MT Bold" panose="020F0704030504030204" pitchFamily="34" charset="0"/>
              </a:rPr>
              <a:t>mouin</a:t>
            </a:r>
            <a:r>
              <a:rPr lang="fr-FR" sz="3600" dirty="0">
                <a:solidFill>
                  <a:srgbClr val="0033CC"/>
                </a:solidFill>
                <a:latin typeface="Arial Rounded MT Bold" panose="020F0704030504030204" pitchFamily="34" charset="0"/>
              </a:rPr>
              <a:t> te </a:t>
            </a:r>
            <a:r>
              <a:rPr lang="fr-FR" sz="3600" dirty="0" err="1">
                <a:solidFill>
                  <a:srgbClr val="0033CC"/>
                </a:solidFill>
                <a:latin typeface="Arial Rounded MT Bold" panose="020F0704030504030204" pitchFamily="34" charset="0"/>
              </a:rPr>
              <a:t>rete</a:t>
            </a:r>
            <a:r>
              <a:rPr lang="fr-FR" sz="3600" dirty="0">
                <a:solidFill>
                  <a:srgbClr val="0033CC"/>
                </a:solidFill>
                <a:latin typeface="Arial Rounded MT Bold" panose="020F0704030504030204" pitchFamily="34" charset="0"/>
              </a:rPr>
              <a:t> nan </a:t>
            </a:r>
            <a:r>
              <a:rPr lang="fr-FR" sz="3600" dirty="0" err="1">
                <a:solidFill>
                  <a:srgbClr val="0033CC"/>
                </a:solidFill>
                <a:latin typeface="Arial Rounded MT Bold" panose="020F0704030504030204" pitchFamily="34" charset="0"/>
              </a:rPr>
              <a:t>logey</a:t>
            </a:r>
            <a:r>
              <a:rPr lang="fr-FR" sz="3600" dirty="0">
                <a:solidFill>
                  <a:srgbClr val="0033CC"/>
                </a:solidFill>
                <a:latin typeface="Arial Rounded MT Bold" panose="020F0704030504030204" pitchFamily="34" charset="0"/>
              </a:rPr>
              <a:t>;</a:t>
            </a:r>
            <a:endParaRPr lang="en-US" sz="3600" dirty="0">
              <a:solidFill>
                <a:srgbClr val="0033CC"/>
              </a:solidFill>
              <a:latin typeface="Arial Rounded MT Bold" panose="020F0704030504030204" pitchFamily="34" charset="0"/>
            </a:endParaRPr>
          </a:p>
          <a:p>
            <a:pPr marL="0" indent="0" algn="ctr">
              <a:buNone/>
            </a:pPr>
            <a:r>
              <a:rPr lang="fr-FR" sz="3600" dirty="0">
                <a:solidFill>
                  <a:srgbClr val="0033CC"/>
                </a:solidFill>
                <a:latin typeface="Arial Rounded MT Bold" panose="020F0704030504030204" pitchFamily="34" charset="0"/>
              </a:rPr>
              <a:t>M-pat </a:t>
            </a:r>
            <a:r>
              <a:rPr lang="fr-FR" sz="3600" dirty="0" err="1">
                <a:solidFill>
                  <a:srgbClr val="0033CC"/>
                </a:solidFill>
                <a:latin typeface="Arial Rounded MT Bold" panose="020F0704030504030204" pitchFamily="34" charset="0"/>
              </a:rPr>
              <a:t>rann</a:t>
            </a:r>
            <a:r>
              <a:rPr lang="fr-FR" sz="3600" dirty="0">
                <a:solidFill>
                  <a:srgbClr val="0033CC"/>
                </a:solidFill>
                <a:latin typeface="Arial Rounded MT Bold" panose="020F0704030504030204" pitchFamily="34" charset="0"/>
              </a:rPr>
              <a:t> </a:t>
            </a:r>
            <a:r>
              <a:rPr lang="fr-FR" sz="3600" dirty="0" err="1">
                <a:solidFill>
                  <a:srgbClr val="0033CC"/>
                </a:solidFill>
                <a:latin typeface="Arial Rounded MT Bold" panose="020F0704030504030204" pitchFamily="34" charset="0"/>
              </a:rPr>
              <a:t>kont</a:t>
            </a:r>
            <a:r>
              <a:rPr lang="fr-FR" sz="3600" dirty="0">
                <a:solidFill>
                  <a:srgbClr val="0033CC"/>
                </a:solidFill>
                <a:latin typeface="Arial Rounded MT Bold" panose="020F0704030504030204" pitchFamily="34" charset="0"/>
              </a:rPr>
              <a:t> </a:t>
            </a:r>
            <a:r>
              <a:rPr lang="fr-FR" sz="3600" dirty="0" err="1">
                <a:solidFill>
                  <a:srgbClr val="0033CC"/>
                </a:solidFill>
                <a:latin typeface="Arial Rounded MT Bold" panose="020F0704030504030204" pitchFamily="34" charset="0"/>
              </a:rPr>
              <a:t>segnè</a:t>
            </a:r>
            <a:r>
              <a:rPr lang="fr-FR" sz="3600" dirty="0">
                <a:solidFill>
                  <a:srgbClr val="0033CC"/>
                </a:solidFill>
                <a:latin typeface="Arial Rounded MT Bold" panose="020F0704030504030204" pitchFamily="34" charset="0"/>
              </a:rPr>
              <a:t>-m te </a:t>
            </a:r>
            <a:r>
              <a:rPr lang="fr-FR" sz="3600" dirty="0" err="1">
                <a:solidFill>
                  <a:srgbClr val="0033CC"/>
                </a:solidFill>
                <a:latin typeface="Arial Rounded MT Bold" panose="020F0704030504030204" pitchFamily="34" charset="0"/>
              </a:rPr>
              <a:t>krusifie</a:t>
            </a:r>
            <a:r>
              <a:rPr lang="fr-FR" sz="3600" dirty="0">
                <a:solidFill>
                  <a:srgbClr val="0033CC"/>
                </a:solidFill>
                <a:latin typeface="Arial Rounded MT Bold" panose="020F0704030504030204" pitchFamily="34" charset="0"/>
              </a:rPr>
              <a:t>;</a:t>
            </a:r>
            <a:endParaRPr lang="en-US" sz="3600" dirty="0">
              <a:solidFill>
                <a:srgbClr val="0033CC"/>
              </a:solidFill>
              <a:latin typeface="Arial Rounded MT Bold" panose="020F0704030504030204" pitchFamily="34" charset="0"/>
            </a:endParaRPr>
          </a:p>
          <a:p>
            <a:pPr marL="0" indent="0" algn="ctr">
              <a:buNone/>
            </a:pPr>
            <a:r>
              <a:rPr lang="fr-FR" sz="3600" dirty="0">
                <a:solidFill>
                  <a:srgbClr val="0033CC"/>
                </a:solidFill>
                <a:latin typeface="Arial Rounded MT Bold" panose="020F0704030504030204" pitchFamily="34" charset="0"/>
              </a:rPr>
              <a:t>M-pat </a:t>
            </a:r>
            <a:r>
              <a:rPr lang="fr-FR" sz="3600" dirty="0" err="1">
                <a:solidFill>
                  <a:srgbClr val="0033CC"/>
                </a:solidFill>
                <a:latin typeface="Arial Rounded MT Bold" panose="020F0704030504030204" pitchFamily="34" charset="0"/>
              </a:rPr>
              <a:t>konnin</a:t>
            </a:r>
            <a:r>
              <a:rPr lang="fr-FR" sz="3600" dirty="0">
                <a:solidFill>
                  <a:srgbClr val="0033CC"/>
                </a:solidFill>
                <a:latin typeface="Arial Rounded MT Bold" panose="020F0704030504030204" pitchFamily="34" charset="0"/>
              </a:rPr>
              <a:t> se pou </a:t>
            </a:r>
            <a:r>
              <a:rPr lang="fr-FR" sz="3600" dirty="0" err="1">
                <a:solidFill>
                  <a:srgbClr val="0033CC"/>
                </a:solidFill>
                <a:latin typeface="Arial Rounded MT Bold" panose="020F0704030504030204" pitchFamily="34" charset="0"/>
              </a:rPr>
              <a:t>mouin</a:t>
            </a:r>
            <a:r>
              <a:rPr lang="fr-FR" sz="3600" dirty="0">
                <a:solidFill>
                  <a:srgbClr val="0033CC"/>
                </a:solidFill>
                <a:latin typeface="Arial Rounded MT Bold" panose="020F0704030504030204" pitchFamily="34" charset="0"/>
              </a:rPr>
              <a:t> san-l </a:t>
            </a:r>
            <a:r>
              <a:rPr lang="fr-FR" sz="3600" dirty="0" err="1">
                <a:solidFill>
                  <a:srgbClr val="0033CC"/>
                </a:solidFill>
                <a:latin typeface="Arial Rounded MT Bold" panose="020F0704030504030204" pitchFamily="34" charset="0"/>
              </a:rPr>
              <a:t>koule</a:t>
            </a:r>
            <a:endParaRPr lang="en-US" sz="3600" dirty="0">
              <a:solidFill>
                <a:srgbClr val="0033CC"/>
              </a:solidFill>
              <a:latin typeface="Arial Rounded MT Bold" panose="020F0704030504030204" pitchFamily="34" charset="0"/>
            </a:endParaRPr>
          </a:p>
          <a:p>
            <a:pPr marL="0" indent="0" algn="ctr">
              <a:buNone/>
            </a:pPr>
            <a:r>
              <a:rPr lang="fr-FR" sz="3600" dirty="0">
                <a:solidFill>
                  <a:srgbClr val="0033CC"/>
                </a:solidFill>
                <a:latin typeface="Arial Rounded MT Bold" panose="020F0704030504030204" pitchFamily="34" charset="0"/>
              </a:rPr>
              <a:t>Sou </a:t>
            </a:r>
            <a:r>
              <a:rPr lang="fr-FR" sz="3600" dirty="0" err="1">
                <a:solidFill>
                  <a:srgbClr val="0033CC"/>
                </a:solidFill>
                <a:latin typeface="Arial Rounded MT Bold" panose="020F0704030504030204" pitchFamily="34" charset="0"/>
              </a:rPr>
              <a:t>boua</a:t>
            </a:r>
            <a:r>
              <a:rPr lang="fr-FR" sz="3600" dirty="0">
                <a:solidFill>
                  <a:srgbClr val="0033CC"/>
                </a:solidFill>
                <a:latin typeface="Arial Rounded MT Bold" panose="020F0704030504030204" pitchFamily="34" charset="0"/>
              </a:rPr>
              <a:t> </a:t>
            </a:r>
            <a:r>
              <a:rPr lang="fr-FR" sz="3600" dirty="0" err="1">
                <a:solidFill>
                  <a:srgbClr val="0033CC"/>
                </a:solidFill>
                <a:latin typeface="Arial Rounded MT Bold" panose="020F0704030504030204" pitchFamily="34" charset="0"/>
              </a:rPr>
              <a:t>kalvè</a:t>
            </a:r>
            <a:r>
              <a:rPr lang="fr-FR" sz="3600" dirty="0">
                <a:solidFill>
                  <a:srgbClr val="0033CC"/>
                </a:solidFill>
                <a:latin typeface="Arial Rounded MT Bold" panose="020F0704030504030204" pitchFamily="34" charset="0"/>
              </a:rPr>
              <a:t>.</a:t>
            </a:r>
            <a:endParaRPr lang="en-US" sz="3600" dirty="0">
              <a:solidFill>
                <a:srgbClr val="0033CC"/>
              </a:solidFill>
              <a:latin typeface="Arial Rounded MT Bold" panose="020F0704030504030204" pitchFamily="34" charset="0"/>
            </a:endParaRPr>
          </a:p>
          <a:p>
            <a:pPr marL="0" indent="0" algn="ctr">
              <a:buNone/>
            </a:pPr>
            <a:r>
              <a:rPr lang="fr-FR" sz="3600" dirty="0">
                <a:solidFill>
                  <a:srgbClr val="00B050"/>
                </a:solidFill>
                <a:latin typeface="Arial Rounded MT Bold" panose="020F0704030504030204" pitchFamily="34" charset="0"/>
              </a:rPr>
              <a:t>Kè</a:t>
            </a:r>
            <a:endParaRPr lang="en-US" sz="3600" dirty="0">
              <a:solidFill>
                <a:srgbClr val="00B050"/>
              </a:solidFill>
              <a:latin typeface="Arial Rounded MT Bold" panose="020F0704030504030204" pitchFamily="34" charset="0"/>
            </a:endParaRPr>
          </a:p>
          <a:p>
            <a:pPr marL="0" indent="0" algn="ctr">
              <a:buNone/>
            </a:pPr>
            <a:r>
              <a:rPr lang="fr-FR" sz="3600" dirty="0">
                <a:solidFill>
                  <a:srgbClr val="FF0000"/>
                </a:solidFill>
                <a:latin typeface="Arial Rounded MT Bold" panose="020F0704030504030204" pitchFamily="34" charset="0"/>
              </a:rPr>
              <a:t>Tout gras </a:t>
            </a:r>
            <a:r>
              <a:rPr lang="fr-FR" sz="3600" dirty="0" err="1">
                <a:solidFill>
                  <a:srgbClr val="FF0000"/>
                </a:solidFill>
                <a:latin typeface="Arial Rounded MT Bold" panose="020F0704030504030204" pitchFamily="34" charset="0"/>
              </a:rPr>
              <a:t>BonDieu</a:t>
            </a:r>
            <a:r>
              <a:rPr lang="fr-FR" sz="3600" dirty="0">
                <a:solidFill>
                  <a:srgbClr val="FF0000"/>
                </a:solidFill>
                <a:latin typeface="Arial Rounded MT Bold" panose="020F0704030504030204" pitchFamily="34" charset="0"/>
              </a:rPr>
              <a:t> te pou </a:t>
            </a:r>
            <a:r>
              <a:rPr lang="fr-FR" sz="3600" dirty="0" err="1">
                <a:solidFill>
                  <a:srgbClr val="FF0000"/>
                </a:solidFill>
                <a:latin typeface="Arial Rounded MT Bold" panose="020F0704030504030204" pitchFamily="34" charset="0"/>
              </a:rPr>
              <a:t>grin</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mesi</a:t>
            </a:r>
            <a:r>
              <a:rPr lang="fr-FR" sz="3600" dirty="0">
                <a:solidFill>
                  <a:srgbClr val="FF0000"/>
                </a:solidFill>
                <a:latin typeface="Arial Rounded MT Bold" panose="020F0704030504030204" pitchFamily="34" charset="0"/>
              </a:rPr>
              <a:t>,</a:t>
            </a:r>
            <a:endParaRPr lang="en-US" sz="3600" dirty="0">
              <a:solidFill>
                <a:srgbClr val="FF0000"/>
              </a:solidFill>
              <a:latin typeface="Arial Rounded MT Bold" panose="020F0704030504030204" pitchFamily="34" charset="0"/>
            </a:endParaRPr>
          </a:p>
          <a:p>
            <a:pPr marL="0" indent="0" algn="ctr">
              <a:buNone/>
            </a:pPr>
            <a:r>
              <a:rPr lang="fr-FR" sz="3600" dirty="0" err="1">
                <a:solidFill>
                  <a:srgbClr val="FF0000"/>
                </a:solidFill>
                <a:latin typeface="Arial Rounded MT Bold" panose="020F0704030504030204" pitchFamily="34" charset="0"/>
              </a:rPr>
              <a:t>Jezu</a:t>
            </a:r>
            <a:r>
              <a:rPr lang="fr-FR" sz="3600" dirty="0">
                <a:solidFill>
                  <a:srgbClr val="FF0000"/>
                </a:solidFill>
                <a:latin typeface="Arial Rounded MT Bold" panose="020F0704030504030204" pitchFamily="34" charset="0"/>
              </a:rPr>
              <a:t> te ban </a:t>
            </a:r>
            <a:r>
              <a:rPr lang="fr-FR" sz="3600" dirty="0" err="1">
                <a:solidFill>
                  <a:srgbClr val="FF0000"/>
                </a:solidFill>
                <a:latin typeface="Arial Rounded MT Bold" panose="020F0704030504030204" pitchFamily="34" charset="0"/>
              </a:rPr>
              <a:t>mouin</a:t>
            </a:r>
            <a:r>
              <a:rPr lang="fr-FR" sz="3600" dirty="0">
                <a:solidFill>
                  <a:srgbClr val="FF0000"/>
                </a:solidFill>
                <a:latin typeface="Arial Rounded MT Bold" panose="020F0704030504030204" pitchFamily="34" charset="0"/>
              </a:rPr>
              <a:t> tout </a:t>
            </a:r>
            <a:r>
              <a:rPr lang="fr-FR" sz="3600" dirty="0" err="1">
                <a:solidFill>
                  <a:srgbClr val="FF0000"/>
                </a:solidFill>
                <a:latin typeface="Arial Rounded MT Bold" panose="020F0704030504030204" pitchFamily="34" charset="0"/>
              </a:rPr>
              <a:t>padon</a:t>
            </a:r>
            <a:r>
              <a:rPr lang="fr-FR" sz="3600" dirty="0">
                <a:solidFill>
                  <a:srgbClr val="FF0000"/>
                </a:solidFill>
                <a:latin typeface="Arial Rounded MT Bold" panose="020F0704030504030204" pitchFamily="34" charset="0"/>
              </a:rPr>
              <a:t> Li.</a:t>
            </a:r>
            <a:endParaRPr lang="en-US" sz="3600" dirty="0">
              <a:solidFill>
                <a:srgbClr val="FF0000"/>
              </a:solidFill>
              <a:latin typeface="Arial Rounded MT Bold" panose="020F0704030504030204" pitchFamily="34" charset="0"/>
            </a:endParaRPr>
          </a:p>
          <a:p>
            <a:pPr marL="0" indent="0" algn="ctr">
              <a:buNone/>
            </a:pPr>
            <a:r>
              <a:rPr lang="fr-FR" sz="3600" dirty="0">
                <a:solidFill>
                  <a:srgbClr val="FF0000"/>
                </a:solidFill>
                <a:latin typeface="Arial Rounded MT Bold" panose="020F0704030504030204" pitchFamily="34" charset="0"/>
              </a:rPr>
              <a:t>Nanm </a:t>
            </a:r>
            <a:r>
              <a:rPr lang="fr-FR" sz="3600" dirty="0" err="1">
                <a:solidFill>
                  <a:srgbClr val="FF0000"/>
                </a:solidFill>
                <a:latin typeface="Arial Rounded MT Bold" panose="020F0704030504030204" pitchFamily="34" charset="0"/>
              </a:rPr>
              <a:t>mouin</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ki</a:t>
            </a:r>
            <a:r>
              <a:rPr lang="fr-FR" sz="3600" dirty="0">
                <a:solidFill>
                  <a:srgbClr val="FF0000"/>
                </a:solidFill>
                <a:latin typeface="Arial Rounded MT Bold" panose="020F0704030504030204" pitchFamily="34" charset="0"/>
              </a:rPr>
              <a:t> te trouble </a:t>
            </a:r>
            <a:r>
              <a:rPr lang="fr-FR" sz="3600" dirty="0" err="1">
                <a:solidFill>
                  <a:srgbClr val="FF0000"/>
                </a:solidFill>
                <a:latin typeface="Arial Rounded MT Bold" panose="020F0704030504030204" pitchFamily="34" charset="0"/>
              </a:rPr>
              <a:t>jouinn</a:t>
            </a:r>
            <a:r>
              <a:rPr lang="fr-FR" sz="3600" dirty="0">
                <a:solidFill>
                  <a:srgbClr val="FF0000"/>
                </a:solidFill>
                <a:latin typeface="Arial Rounded MT Bold" panose="020F0704030504030204" pitchFamily="34" charset="0"/>
              </a:rPr>
              <a:t> la vi</a:t>
            </a:r>
            <a:endParaRPr lang="en-US" sz="3600" dirty="0">
              <a:solidFill>
                <a:srgbClr val="FF0000"/>
              </a:solidFill>
              <a:latin typeface="Arial Rounded MT Bold" panose="020F0704030504030204" pitchFamily="34" charset="0"/>
            </a:endParaRPr>
          </a:p>
          <a:p>
            <a:pPr marL="0" indent="0" algn="ctr">
              <a:buNone/>
            </a:pPr>
            <a:r>
              <a:rPr lang="fr-FR" sz="3600" dirty="0">
                <a:solidFill>
                  <a:srgbClr val="FF0000"/>
                </a:solidFill>
                <a:latin typeface="Arial Rounded MT Bold" panose="020F0704030504030204" pitchFamily="34" charset="0"/>
              </a:rPr>
              <a:t>Sou </a:t>
            </a:r>
            <a:r>
              <a:rPr lang="fr-FR" sz="3600" dirty="0" err="1">
                <a:solidFill>
                  <a:srgbClr val="FF0000"/>
                </a:solidFill>
                <a:latin typeface="Arial Rounded MT Bold" panose="020F0704030504030204" pitchFamily="34" charset="0"/>
              </a:rPr>
              <a:t>boua</a:t>
            </a:r>
            <a:r>
              <a:rPr lang="fr-FR" sz="3600" dirty="0">
                <a:solidFill>
                  <a:srgbClr val="FF0000"/>
                </a:solidFill>
                <a:latin typeface="Arial Rounded MT Bold" panose="020F0704030504030204" pitchFamily="34" charset="0"/>
              </a:rPr>
              <a:t> </a:t>
            </a:r>
            <a:r>
              <a:rPr lang="fr-FR" sz="3600" dirty="0" err="1">
                <a:solidFill>
                  <a:srgbClr val="FF0000"/>
                </a:solidFill>
                <a:latin typeface="Arial Rounded MT Bold" panose="020F0704030504030204" pitchFamily="34" charset="0"/>
              </a:rPr>
              <a:t>kalvè</a:t>
            </a:r>
            <a:r>
              <a:rPr lang="fr-FR" sz="3600" dirty="0">
                <a:solidFill>
                  <a:srgbClr val="FF0000"/>
                </a:solidFill>
                <a:latin typeface="Arial Rounded MT Bold" panose="020F0704030504030204" pitchFamily="34" charset="0"/>
              </a:rPr>
              <a:t>.</a:t>
            </a:r>
            <a:endParaRPr lang="en-US" sz="3600" dirty="0">
              <a:solidFill>
                <a:srgbClr val="FF0000"/>
              </a:solidFill>
              <a:latin typeface="Arial Rounded MT Bold" panose="020F0704030504030204" pitchFamily="34" charset="0"/>
            </a:endParaRPr>
          </a:p>
          <a:p>
            <a:pPr marL="0" indent="0" algn="ctr">
              <a:buNone/>
            </a:pPr>
            <a:endParaRPr lang="en-US" dirty="0">
              <a:solidFill>
                <a:srgbClr val="0000CC"/>
              </a:solidFill>
              <a:latin typeface="Arial Rounded MT Bold" panose="020F070403050403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rgbClr val="00FFCC"/>
          </a:solidFill>
        </p:spPr>
        <p:style>
          <a:lnRef idx="3">
            <a:schemeClr val="lt1"/>
          </a:lnRef>
          <a:fillRef idx="1">
            <a:schemeClr val="dk1"/>
          </a:fillRef>
          <a:effectRef idx="1">
            <a:schemeClr val="dk1"/>
          </a:effectRef>
          <a:fontRef idx="minor">
            <a:schemeClr val="lt1"/>
          </a:fontRef>
        </p:style>
        <p:txBody>
          <a:bodyPr>
            <a:normAutofit fontScale="92500" lnSpcReduction="10000"/>
          </a:bodyPr>
          <a:lstStyle/>
          <a:p>
            <a:pPr algn="ctr">
              <a:buNone/>
            </a:pPr>
            <a:r>
              <a:rPr lang="fr-CA" sz="3200" i="1" dirty="0">
                <a:solidFill>
                  <a:srgbClr val="FF0000"/>
                </a:solidFill>
                <a:latin typeface="Copperplate Gothic Bold" pitchFamily="34" charset="0"/>
              </a:rPr>
              <a:t>3.</a:t>
            </a:r>
            <a:endParaRPr lang="en-US" sz="3200" dirty="0">
              <a:solidFill>
                <a:srgbClr val="FF0000"/>
              </a:solidFill>
              <a:latin typeface="Copperplate Gothic Bold" pitchFamily="34" charset="0"/>
            </a:endParaRPr>
          </a:p>
          <a:p>
            <a:pPr algn="ctr">
              <a:buNone/>
            </a:pPr>
            <a:r>
              <a:rPr lang="fr-CA" sz="3200" dirty="0">
                <a:solidFill>
                  <a:srgbClr val="002060"/>
                </a:solidFill>
                <a:latin typeface="Copperplate Gothic Bold" pitchFamily="34" charset="0"/>
              </a:rPr>
              <a:t>Oh ! Jésus ton sang précieux,</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A lavé mon iniquité,</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Oui, tu m’as répondu des cieux,</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Ton amour m’a tout pardonné.</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Je te contemple et je puis croire,</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Qu’en toi j’ai complète victoire...</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Au pied de ta croix, maintenant,</a:t>
            </a:r>
            <a:endParaRPr lang="en-US" sz="3200" dirty="0">
              <a:solidFill>
                <a:srgbClr val="002060"/>
              </a:solidFill>
              <a:latin typeface="Copperplate Gothic Bold" pitchFamily="34" charset="0"/>
            </a:endParaRPr>
          </a:p>
          <a:p>
            <a:pPr algn="ctr">
              <a:buNone/>
            </a:pPr>
            <a:r>
              <a:rPr lang="fr-CA" sz="3200" dirty="0">
                <a:solidFill>
                  <a:srgbClr val="002060"/>
                </a:solidFill>
                <a:latin typeface="Copperplate Gothic Bold" pitchFamily="34" charset="0"/>
              </a:rPr>
              <a:t>Je me relève, triomphant.</a:t>
            </a:r>
            <a:endParaRPr lang="en-US" sz="3200" dirty="0">
              <a:solidFill>
                <a:srgbClr val="002060"/>
              </a:solidFill>
              <a:latin typeface="Copperplate Gothic Bold" pitchFamily="34" charset="0"/>
            </a:endParaRPr>
          </a:p>
          <a:p>
            <a:pPr algn="ctr">
              <a:buNone/>
            </a:pPr>
            <a:r>
              <a:rPr lang="fr-CA" sz="3200" i="1" dirty="0">
                <a:solidFill>
                  <a:srgbClr val="FF0000"/>
                </a:solidFill>
                <a:latin typeface="Copperplate Gothic Bold" pitchFamily="34" charset="0"/>
              </a:rPr>
              <a:t>Refrain</a:t>
            </a:r>
            <a:endParaRPr lang="en-US" sz="3200" dirty="0">
              <a:solidFill>
                <a:srgbClr val="FF0000"/>
              </a:solidFill>
              <a:latin typeface="Copperplate Gothic Bold" pitchFamily="34" charset="0"/>
            </a:endParaRPr>
          </a:p>
          <a:p>
            <a:pPr algn="ctr">
              <a:buNone/>
            </a:pPr>
            <a:r>
              <a:rPr lang="fr-CA" sz="3200" dirty="0">
                <a:solidFill>
                  <a:srgbClr val="660066"/>
                </a:solidFill>
                <a:latin typeface="Copperplate Gothic Bold" pitchFamily="34" charset="0"/>
              </a:rPr>
              <a:t>Blanc, plus blanc que neige,</a:t>
            </a:r>
            <a:endParaRPr lang="en-US" sz="3200" dirty="0">
              <a:solidFill>
                <a:srgbClr val="660066"/>
              </a:solidFill>
              <a:latin typeface="Copperplate Gothic Bold" pitchFamily="34" charset="0"/>
            </a:endParaRPr>
          </a:p>
          <a:p>
            <a:pPr algn="ctr">
              <a:buNone/>
            </a:pPr>
            <a:r>
              <a:rPr lang="fr-CA" sz="3200" dirty="0">
                <a:solidFill>
                  <a:srgbClr val="660066"/>
                </a:solidFill>
                <a:latin typeface="Copperplate Gothic Bold" pitchFamily="34" charset="0"/>
              </a:rPr>
              <a:t>Blanc plus blanc que neige,</a:t>
            </a:r>
            <a:endParaRPr lang="en-US" sz="3200" dirty="0">
              <a:solidFill>
                <a:srgbClr val="660066"/>
              </a:solidFill>
              <a:latin typeface="Copperplate Gothic Bold" pitchFamily="34" charset="0"/>
            </a:endParaRPr>
          </a:p>
          <a:p>
            <a:pPr algn="ctr">
              <a:buNone/>
            </a:pPr>
            <a:r>
              <a:rPr lang="fr-CA" sz="3200" dirty="0">
                <a:solidFill>
                  <a:srgbClr val="660066"/>
                </a:solidFill>
                <a:latin typeface="Copperplate Gothic Bold" pitchFamily="34" charset="0"/>
              </a:rPr>
              <a:t>Lavé dans le sang de l’agneau,</a:t>
            </a:r>
            <a:endParaRPr lang="en-US" sz="3200" dirty="0">
              <a:solidFill>
                <a:srgbClr val="660066"/>
              </a:solidFill>
              <a:latin typeface="Copperplate Gothic Bold" pitchFamily="34" charset="0"/>
            </a:endParaRPr>
          </a:p>
          <a:p>
            <a:pPr algn="ctr">
              <a:buNone/>
            </a:pPr>
            <a:r>
              <a:rPr lang="fr-CA" sz="3200" dirty="0">
                <a:solidFill>
                  <a:srgbClr val="660066"/>
                </a:solidFill>
                <a:latin typeface="Copperplate Gothic Bold" pitchFamily="34" charset="0"/>
              </a:rPr>
              <a:t>Mon cœur est plus blanc que la neige !</a:t>
            </a:r>
            <a:endParaRPr lang="en-US" sz="3200" dirty="0">
              <a:solidFill>
                <a:srgbClr val="660066"/>
              </a:solidFill>
              <a:latin typeface="Copperplate Gothic Bold"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pPr algn="ctr"/>
            <a:r>
              <a:rPr lang="en-US" sz="3600" dirty="0">
                <a:solidFill>
                  <a:srgbClr val="FF0000"/>
                </a:solidFill>
                <a:latin typeface="Copperplate Gothic Bold" pitchFamily="34" charset="0"/>
              </a:rPr>
              <a:t>PRIÈRE PASTORALE</a:t>
            </a:r>
            <a:br>
              <a:rPr lang="en-US" dirty="0">
                <a:solidFill>
                  <a:schemeClr val="tx1"/>
                </a:solidFill>
                <a:latin typeface="Copperplate Gothic Bold" pitchFamily="34" charset="0"/>
              </a:rPr>
            </a:br>
            <a:r>
              <a:rPr lang="en-US" dirty="0">
                <a:solidFill>
                  <a:schemeClr val="tx1"/>
                </a:solidFill>
                <a:latin typeface="Arial Rounded MT Bold" pitchFamily="34" charset="0"/>
              </a:rPr>
              <a:t>Par Rev. Jean Claude Jean Baptiste</a:t>
            </a:r>
          </a:p>
        </p:txBody>
      </p:sp>
      <p:pic>
        <p:nvPicPr>
          <p:cNvPr id="3077" name="Picture 5" descr="C:\Users\Admin\Pictures\2012-08-12\159.JPG"/>
          <p:cNvPicPr>
            <a:picLocks noGrp="1" noChangeAspect="1" noChangeArrowheads="1"/>
          </p:cNvPicPr>
          <p:nvPr>
            <p:ph sz="quarter" idx="1"/>
          </p:nvPr>
        </p:nvPicPr>
        <p:blipFill>
          <a:blip r:embed="rId3" cstate="print">
            <a:lum bright="29000" contrast="37000"/>
          </a:blip>
          <a:srcRect/>
          <a:stretch>
            <a:fillRect/>
          </a:stretch>
        </p:blipFill>
        <p:spPr bwMode="auto">
          <a:xfrm>
            <a:off x="0" y="1123951"/>
            <a:ext cx="8153400" cy="5734049"/>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12.JPG"/>
          <p:cNvPicPr>
            <a:picLocks noGrp="1" noChangeAspect="1"/>
          </p:cNvPicPr>
          <p:nvPr>
            <p:ph sz="quarter" idx="1"/>
          </p:nvPr>
        </p:nvPicPr>
        <p:blipFill>
          <a:blip r:embed="rId2" cstate="print"/>
          <a:stretch>
            <a:fillRect/>
          </a:stretch>
        </p:blipFill>
        <p:spPr>
          <a:xfrm>
            <a:off x="0" y="0"/>
            <a:ext cx="9421284" cy="7065963"/>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13.JPG"/>
          <p:cNvPicPr>
            <a:picLocks noGrp="1" noChangeAspect="1"/>
          </p:cNvPicPr>
          <p:nvPr>
            <p:ph sz="quarter" idx="1"/>
          </p:nvPr>
        </p:nvPicPr>
        <p:blipFill>
          <a:blip r:embed="rId2" cstate="print"/>
          <a:stretch>
            <a:fillRect/>
          </a:stretch>
        </p:blipFill>
        <p:spPr>
          <a:xfrm>
            <a:off x="0" y="0"/>
            <a:ext cx="9144000" cy="6858000"/>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THE UNIVERSE picture"/>
          <p:cNvPicPr/>
          <p:nvPr/>
        </p:nvPicPr>
        <p:blipFill>
          <a:blip r:embed="rId2"/>
          <a:srcRect/>
          <a:stretch>
            <a:fillRect/>
          </a:stretch>
        </p:blipFill>
        <p:spPr bwMode="auto">
          <a:xfrm>
            <a:off x="0" y="1676400"/>
            <a:ext cx="9144000" cy="5181600"/>
          </a:xfrm>
          <a:prstGeom prst="rect">
            <a:avLst/>
          </a:prstGeom>
          <a:noFill/>
          <a:ln w="9525">
            <a:noFill/>
            <a:miter lim="800000"/>
            <a:headEnd/>
            <a:tailEnd/>
          </a:ln>
        </p:spPr>
      </p:pic>
      <p:sp>
        <p:nvSpPr>
          <p:cNvPr id="2" name="Title 1"/>
          <p:cNvSpPr>
            <a:spLocks noGrp="1"/>
          </p:cNvSpPr>
          <p:nvPr>
            <p:ph type="title"/>
          </p:nvPr>
        </p:nvSpPr>
        <p:spPr>
          <a:xfrm>
            <a:off x="0" y="0"/>
            <a:ext cx="9144000" cy="1676400"/>
          </a:xfrm>
          <a:blipFill>
            <a:blip r:embed="rId3"/>
            <a:tile tx="0" ty="0" sx="100000" sy="100000" flip="none" algn="tl"/>
          </a:blipFill>
        </p:spPr>
        <p:txBody>
          <a:bodyPr>
            <a:normAutofit/>
          </a:bodyPr>
          <a:lstStyle/>
          <a:p>
            <a:pPr algn="ctr"/>
            <a:r>
              <a:rPr lang="en-US" sz="6600" b="1" dirty="0">
                <a:solidFill>
                  <a:schemeClr val="bg1"/>
                </a:solidFill>
              </a:rPr>
              <a:t>VISITORS WELCOME</a:t>
            </a:r>
          </a:p>
        </p:txBody>
      </p:sp>
      <p:sp>
        <p:nvSpPr>
          <p:cNvPr id="3" name="Content Placeholder 2"/>
          <p:cNvSpPr>
            <a:spLocks noGrp="1"/>
          </p:cNvSpPr>
          <p:nvPr>
            <p:ph sz="quarter" idx="1"/>
          </p:nvPr>
        </p:nvSpPr>
        <p:spPr>
          <a:xfrm>
            <a:off x="0" y="1676400"/>
            <a:ext cx="9144000" cy="5181600"/>
          </a:xfrm>
        </p:spPr>
        <p:txBody>
          <a:bodyPr/>
          <a:lstStyle/>
          <a:p>
            <a:r>
              <a:rPr lang="en-US" sz="6000" dirty="0">
                <a:solidFill>
                  <a:srgbClr val="FFFF00"/>
                </a:solidFill>
              </a:rPr>
              <a:t>ANNOUNCEMENT</a:t>
            </a:r>
          </a:p>
          <a:p>
            <a:endParaRPr lang="en-US" sz="6000" dirty="0">
              <a:solidFill>
                <a:srgbClr val="FFFF00"/>
              </a:solidFill>
            </a:endParaRPr>
          </a:p>
          <a:p>
            <a:r>
              <a:rPr lang="en-US" sz="6000" dirty="0">
                <a:solidFill>
                  <a:srgbClr val="FFFF00"/>
                </a:solidFill>
              </a:rPr>
              <a:t>MUSICAL PROGRAM</a:t>
            </a:r>
          </a:p>
          <a:p>
            <a:endParaRPr lang="en-US" sz="4400" dirty="0"/>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a:solidFill>
            <a:srgbClr val="FF0000"/>
          </a:solidFill>
        </p:spPr>
        <p:txBody>
          <a:bodyPr/>
          <a:lstStyle/>
          <a:p>
            <a:pPr algn="ctr">
              <a:tabLst>
                <a:tab pos="1149350" algn="l"/>
              </a:tabLst>
            </a:pPr>
            <a:r>
              <a:rPr lang="en-US" b="1" dirty="0">
                <a:solidFill>
                  <a:schemeClr val="bg1"/>
                </a:solidFill>
              </a:rPr>
              <a:t>SEPTEMBER 6</a:t>
            </a:r>
            <a:r>
              <a:rPr lang="en-US" b="1" baseline="30000" dirty="0">
                <a:solidFill>
                  <a:schemeClr val="bg1"/>
                </a:solidFill>
              </a:rPr>
              <a:t>TH</a:t>
            </a:r>
            <a:r>
              <a:rPr lang="en-US" b="1" dirty="0">
                <a:solidFill>
                  <a:schemeClr val="bg1"/>
                </a:solidFill>
              </a:rPr>
              <a:t> 2026</a:t>
            </a:r>
          </a:p>
        </p:txBody>
      </p:sp>
      <p:sp>
        <p:nvSpPr>
          <p:cNvPr id="3" name="Content Placeholder 2"/>
          <p:cNvSpPr>
            <a:spLocks noGrp="1"/>
          </p:cNvSpPr>
          <p:nvPr>
            <p:ph sz="quarter" idx="1"/>
          </p:nvPr>
        </p:nvSpPr>
        <p:spPr>
          <a:xfrm>
            <a:off x="0" y="1066800"/>
            <a:ext cx="9144000" cy="5791200"/>
          </a:xfrm>
        </p:spPr>
        <p:txBody>
          <a:bodyPr>
            <a:normAutofit lnSpcReduction="10000"/>
          </a:bodyPr>
          <a:lstStyle/>
          <a:p>
            <a:pPr algn="ctr">
              <a:buNone/>
            </a:pPr>
            <a:r>
              <a:rPr lang="en-US" sz="4400" dirty="0">
                <a:solidFill>
                  <a:srgbClr val="C00000"/>
                </a:solidFill>
              </a:rPr>
              <a:t>ANNOUNCEMENTS</a:t>
            </a:r>
          </a:p>
          <a:p>
            <a:pPr lvl="1"/>
            <a:r>
              <a:rPr lang="en-US" sz="3600" dirty="0"/>
              <a:t>PRAYER LINE # </a:t>
            </a:r>
            <a:r>
              <a:rPr lang="en-US" sz="3600" b="1" u="sng" dirty="0">
                <a:solidFill>
                  <a:srgbClr val="0000CC"/>
                </a:solidFill>
              </a:rPr>
              <a:t>(774) 217 6502 </a:t>
            </a:r>
            <a:r>
              <a:rPr lang="en-US" sz="3600" b="1" dirty="0"/>
              <a:t>(Mon, Wed) 7:30-9:30PM</a:t>
            </a:r>
          </a:p>
          <a:p>
            <a:pPr lvl="1"/>
            <a:r>
              <a:rPr lang="en-US" sz="3600" b="1" dirty="0"/>
              <a:t>ETUDE BIBLIQUE (YouTube) (Fri 7:30-9:00)</a:t>
            </a:r>
          </a:p>
          <a:p>
            <a:pPr lvl="1"/>
            <a:r>
              <a:rPr lang="en-US" sz="3600" b="1" dirty="0"/>
              <a:t>Youth (</a:t>
            </a:r>
            <a:r>
              <a:rPr lang="en-US" sz="3600" b="1" u="sng" dirty="0">
                <a:solidFill>
                  <a:srgbClr val="0000CC"/>
                </a:solidFill>
              </a:rPr>
              <a:t>CTRC zoom</a:t>
            </a:r>
            <a:r>
              <a:rPr lang="en-US" sz="3600" b="1" dirty="0"/>
              <a:t>) 1:30-300PM</a:t>
            </a:r>
          </a:p>
          <a:p>
            <a:pPr lvl="1"/>
            <a:r>
              <a:rPr lang="en-US" sz="3600" b="1" dirty="0"/>
              <a:t>GAITE ENFANTINE  (</a:t>
            </a:r>
            <a:r>
              <a:rPr lang="en-US" sz="3600" b="1" u="sng" dirty="0">
                <a:solidFill>
                  <a:srgbClr val="0000CC"/>
                </a:solidFill>
              </a:rPr>
              <a:t>IN CHURCH</a:t>
            </a:r>
            <a:r>
              <a:rPr lang="en-US" sz="3600" b="1" dirty="0"/>
              <a:t>) (Sat 3-4PM)</a:t>
            </a:r>
          </a:p>
          <a:p>
            <a:pPr lvl="1"/>
            <a:r>
              <a:rPr lang="en-US" sz="3600" b="1" dirty="0"/>
              <a:t>CTRC LADIES</a:t>
            </a:r>
            <a:r>
              <a:rPr lang="en-US" sz="3600" dirty="0"/>
              <a:t> # </a:t>
            </a:r>
            <a:r>
              <a:rPr lang="en-US" sz="3600" b="1" dirty="0"/>
              <a:t>(</a:t>
            </a:r>
            <a:r>
              <a:rPr lang="en-US" sz="3600" b="1" u="sng" dirty="0">
                <a:solidFill>
                  <a:srgbClr val="0000CC"/>
                </a:solidFill>
              </a:rPr>
              <a:t>774) 217 6502  </a:t>
            </a:r>
            <a:r>
              <a:rPr lang="en-US" sz="3600" b="1" dirty="0"/>
              <a:t>(SAT 7-9PM)</a:t>
            </a:r>
          </a:p>
          <a:p>
            <a:pPr lvl="1"/>
            <a:r>
              <a:rPr lang="en-US" sz="3600" b="1" dirty="0"/>
              <a:t>Rehearsal after church: Ladies</a:t>
            </a:r>
          </a:p>
          <a:p>
            <a:endParaRPr lang="en-US" sz="4400" dirty="0"/>
          </a:p>
          <a:p>
            <a:pPr>
              <a:buNone/>
            </a:pPr>
            <a:endParaRPr lang="fr-FR" sz="4400" dirty="0"/>
          </a:p>
          <a:p>
            <a:pPr lvl="1"/>
            <a:endParaRPr lang="en-US" sz="3200" dirty="0"/>
          </a:p>
          <a:p>
            <a:pPr>
              <a:buNone/>
            </a:pPr>
            <a:endParaRPr lang="en-US" sz="3200" dirty="0"/>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9144000" cy="3886200"/>
          </a:xfrm>
          <a:solidFill>
            <a:srgbClr val="FFFF00"/>
          </a:solidFill>
        </p:spPr>
        <p:txBody>
          <a:bodyPr>
            <a:normAutofit/>
          </a:bodyPr>
          <a:lstStyle/>
          <a:p>
            <a:pPr algn="ctr"/>
            <a:r>
              <a:rPr lang="en-US" b="1" dirty="0"/>
              <a:t>MOMENT D’ADORATION</a:t>
            </a:r>
            <a:br>
              <a:rPr lang="en-US" b="1" dirty="0"/>
            </a:br>
            <a:r>
              <a:rPr lang="en-US" b="1" dirty="0"/>
              <a:t>AVEC </a:t>
            </a:r>
            <a:br>
              <a:rPr lang="en-US" b="1" dirty="0"/>
            </a:br>
            <a:r>
              <a:rPr lang="en-US" b="1" dirty="0"/>
              <a:t>MAESTRO</a:t>
            </a:r>
            <a:br>
              <a:rPr lang="en-US" b="1" dirty="0"/>
            </a:br>
            <a:r>
              <a:rPr lang="en-US" b="1" dirty="0"/>
              <a:t>RENAUD TERZIER</a:t>
            </a:r>
            <a:br>
              <a:rPr lang="en-US" dirty="0"/>
            </a:b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762000"/>
          </a:xfrm>
        </p:spPr>
        <p:txBody>
          <a:bodyPr>
            <a:normAutofit/>
          </a:bodyPr>
          <a:lstStyle/>
          <a:p>
            <a:pPr algn="ctr"/>
            <a:r>
              <a:rPr lang="en-US" dirty="0"/>
              <a:t>OFFRANDE</a:t>
            </a:r>
          </a:p>
        </p:txBody>
      </p:sp>
      <p:pic>
        <p:nvPicPr>
          <p:cNvPr id="17410" name="Picture 2" descr="https://encrypted-tbn2.gstatic.com/images?q=tbn:ANd9GcRkqjSBsQl6bFutg4nw_AUCF4OCF8n0EhQ3cMoy4sxBU0Jl2YRRLg"/>
          <p:cNvPicPr>
            <a:picLocks noChangeAspect="1" noChangeArrowheads="1"/>
          </p:cNvPicPr>
          <p:nvPr/>
        </p:nvPicPr>
        <p:blipFill>
          <a:blip r:embed="rId2" cstate="print"/>
          <a:srcRect/>
          <a:stretch>
            <a:fillRect/>
          </a:stretch>
        </p:blipFill>
        <p:spPr bwMode="auto">
          <a:xfrm>
            <a:off x="1295400" y="1066800"/>
            <a:ext cx="5066435" cy="2057399"/>
          </a:xfrm>
          <a:prstGeom prst="rect">
            <a:avLst/>
          </a:prstGeom>
          <a:noFill/>
        </p:spPr>
      </p:pic>
      <p:sp>
        <p:nvSpPr>
          <p:cNvPr id="5" name="TextBox 4"/>
          <p:cNvSpPr txBox="1"/>
          <p:nvPr/>
        </p:nvSpPr>
        <p:spPr>
          <a:xfrm>
            <a:off x="228600" y="3200400"/>
            <a:ext cx="7924800" cy="3539430"/>
          </a:xfrm>
          <a:prstGeom prst="rect">
            <a:avLst/>
          </a:prstGeom>
          <a:noFill/>
        </p:spPr>
        <p:txBody>
          <a:bodyPr wrap="square" rtlCol="0">
            <a:spAutoFit/>
          </a:bodyPr>
          <a:lstStyle/>
          <a:p>
            <a:pPr algn="ctr"/>
            <a:r>
              <a:rPr lang="fr-FR" sz="2800" b="1" dirty="0">
                <a:solidFill>
                  <a:srgbClr val="FF0000"/>
                </a:solidFill>
              </a:rPr>
              <a:t>Malachie 3:10 </a:t>
            </a:r>
          </a:p>
          <a:p>
            <a:pPr algn="just"/>
            <a:r>
              <a:rPr lang="fr-FR" sz="2800" b="1" i="1" dirty="0"/>
              <a:t>Apportez à la maison du trésor toutes les dîmes, Afin qu'il y ait de la nourriture dans ma maison; Mettez-moi de la sorte à l'épreuve, Dit l'Éternel des armées. Et vous verrez si je n'ouvre pas pour vous les écluses des cieux, Si je ne répands pas sur vous la bénédiction en abondance</a:t>
            </a:r>
            <a:r>
              <a:rPr lang="fr-FR" i="1" dirty="0"/>
              <a:t>.</a:t>
            </a:r>
            <a:endParaRPr lang="en-US" i="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0" scaled="1"/>
            <a:tileRect/>
          </a:gradFill>
        </p:spPr>
        <p:txBody>
          <a:bodyPr>
            <a:normAutofit/>
          </a:bodyPr>
          <a:lstStyle/>
          <a:p>
            <a:pPr marL="0" indent="0" algn="ctr">
              <a:buNone/>
            </a:pPr>
            <a:r>
              <a:rPr lang="fr-FR" b="1" dirty="0">
                <a:solidFill>
                  <a:srgbClr val="FF0000"/>
                </a:solidFill>
                <a:latin typeface="Copperplate Gothic Bold" panose="020E0705020206020404" pitchFamily="34" charset="0"/>
              </a:rPr>
              <a:t>144 Fr. CE: </a:t>
            </a:r>
            <a:r>
              <a:rPr lang="fr-FR" b="1" u="sng" dirty="0">
                <a:solidFill>
                  <a:srgbClr val="FF0000"/>
                </a:solidFill>
                <a:latin typeface="Copperplate Gothic Bold" panose="020E0705020206020404" pitchFamily="34" charset="0"/>
              </a:rPr>
              <a:t>Qu’il Fait Bon A Ton Service</a:t>
            </a:r>
            <a:endParaRPr lang="en-US" dirty="0">
              <a:solidFill>
                <a:srgbClr val="FF0000"/>
              </a:solidFill>
              <a:latin typeface="Copperplate Gothic Bold" panose="020E0705020206020404" pitchFamily="34" charset="0"/>
            </a:endParaRPr>
          </a:p>
          <a:p>
            <a:pPr marL="0" indent="0" algn="ctr">
              <a:buNone/>
            </a:pPr>
            <a:r>
              <a:rPr lang="fr-FR" b="1" dirty="0">
                <a:solidFill>
                  <a:srgbClr val="FF0000"/>
                </a:solidFill>
                <a:latin typeface="Copperplate Gothic Bold" panose="020E0705020206020404" pitchFamily="34" charset="0"/>
              </a:rPr>
              <a:t>1-</a:t>
            </a:r>
            <a:endParaRPr lang="en-US" dirty="0">
              <a:solidFill>
                <a:srgbClr val="FF0000"/>
              </a:solidFill>
              <a:latin typeface="Copperplate Gothic Bold" panose="020E0705020206020404" pitchFamily="34" charset="0"/>
            </a:endParaRPr>
          </a:p>
          <a:p>
            <a:pPr marL="0" indent="0" algn="ctr">
              <a:buNone/>
            </a:pPr>
            <a:r>
              <a:rPr lang="fr-FR" sz="3600" dirty="0">
                <a:latin typeface="Copperplate Gothic Bold" panose="020E0705020206020404" pitchFamily="34" charset="0"/>
              </a:rPr>
              <a:t>Qu’il fait bon à ton service, </a:t>
            </a:r>
          </a:p>
          <a:p>
            <a:pPr marL="0" indent="0" algn="ctr">
              <a:buNone/>
            </a:pPr>
            <a:r>
              <a:rPr lang="fr-FR" sz="3600" dirty="0">
                <a:latin typeface="Copperplate Gothic Bold" panose="020E0705020206020404" pitchFamily="34" charset="0"/>
              </a:rPr>
              <a:t>Jésus mon Sauveur!</a:t>
            </a:r>
            <a:endParaRPr lang="en-US" sz="3600" dirty="0">
              <a:latin typeface="Copperplate Gothic Bold" panose="020E0705020206020404" pitchFamily="34" charset="0"/>
            </a:endParaRPr>
          </a:p>
          <a:p>
            <a:pPr marL="0" indent="0" algn="ctr">
              <a:buNone/>
            </a:pPr>
            <a:r>
              <a:rPr lang="fr-FR" sz="3600" dirty="0">
                <a:latin typeface="Copperplate Gothic Bold" panose="020E0705020206020404" pitchFamily="34" charset="0"/>
              </a:rPr>
              <a:t>Qu’il est doux le sacrifice </a:t>
            </a:r>
          </a:p>
          <a:p>
            <a:pPr marL="0" indent="0" algn="ctr">
              <a:buNone/>
            </a:pPr>
            <a:r>
              <a:rPr lang="fr-FR" sz="3600" dirty="0">
                <a:latin typeface="Copperplate Gothic Bold" panose="020E0705020206020404" pitchFamily="34" charset="0"/>
              </a:rPr>
              <a:t>Que t’offre mon cœur!</a:t>
            </a:r>
            <a:endParaRPr lang="en-US" sz="3600" dirty="0">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Refrain</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Prends, ô Jésus prends ma vie</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Elle est toute à Toi!</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Et dans ta grâce infinie,</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Du mal garde-moi!</a:t>
            </a:r>
            <a:endParaRPr lang="en-US" sz="3600" dirty="0">
              <a:solidFill>
                <a:srgbClr val="0000CC"/>
              </a:solidFill>
              <a:latin typeface="Copperplate Gothic Bold" panose="020E0705020206020404" pitchFamily="34" charset="0"/>
            </a:endParaRPr>
          </a:p>
          <a:p>
            <a:pPr marL="0" indent="0" algn="ctr">
              <a:buNone/>
            </a:pPr>
            <a:endParaRPr lang="en-US" dirty="0">
              <a:latin typeface="Arial Rounded MT Bold" panose="020F070403050403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4C26A-65BF-E6B9-CE2C-1254AC200F2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A7E47D-38AB-5567-1FD3-12D7B649BCC6}"/>
              </a:ext>
            </a:extLst>
          </p:cNvPr>
          <p:cNvSpPr>
            <a:spLocks noGrp="1"/>
          </p:cNvSpPr>
          <p:nvPr>
            <p:ph sz="quarter" idx="1"/>
          </p:nvPr>
        </p:nvSpPr>
        <p:spPr>
          <a:xfrm>
            <a:off x="0" y="0"/>
            <a:ext cx="9144000" cy="6858000"/>
          </a:xfr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0" scaled="1"/>
            <a:tileRect/>
          </a:gradFill>
        </p:spPr>
        <p:txBody>
          <a:bodyPr>
            <a:normAutofit/>
          </a:bodyPr>
          <a:lstStyle/>
          <a:p>
            <a:pPr marL="0" indent="0" algn="ctr">
              <a:buNone/>
            </a:pPr>
            <a:r>
              <a:rPr lang="fr-FR" dirty="0">
                <a:solidFill>
                  <a:srgbClr val="FF0000"/>
                </a:solidFill>
                <a:latin typeface="Copperplate Gothic Bold" panose="020E0705020206020404" pitchFamily="34" charset="0"/>
              </a:rPr>
              <a:t>2-</a:t>
            </a:r>
            <a:endParaRPr lang="en-US" dirty="0">
              <a:solidFill>
                <a:srgbClr val="FF0000"/>
              </a:solidFill>
              <a:latin typeface="Copperplate Gothic Bold" panose="020E0705020206020404" pitchFamily="34" charset="0"/>
            </a:endParaRPr>
          </a:p>
          <a:p>
            <a:pPr marL="0" indent="0" algn="ctr">
              <a:buNone/>
            </a:pPr>
            <a:r>
              <a:rPr lang="fr-FR" sz="3600" dirty="0">
                <a:latin typeface="Copperplate Gothic Bold" panose="020E0705020206020404" pitchFamily="34" charset="0"/>
              </a:rPr>
              <a:t>Mon désir, mon vœu suprême, </a:t>
            </a:r>
          </a:p>
          <a:p>
            <a:pPr marL="0" indent="0" algn="ctr">
              <a:buNone/>
            </a:pPr>
            <a:r>
              <a:rPr lang="fr-FR" sz="3600" dirty="0">
                <a:latin typeface="Copperplate Gothic Bold" panose="020E0705020206020404" pitchFamily="34" charset="0"/>
              </a:rPr>
              <a:t>C’est la sainteté!…</a:t>
            </a:r>
            <a:endParaRPr lang="en-US" sz="3600" dirty="0">
              <a:latin typeface="Copperplate Gothic Bold" panose="020E0705020206020404" pitchFamily="34" charset="0"/>
            </a:endParaRPr>
          </a:p>
          <a:p>
            <a:pPr marL="0" indent="0" algn="ctr">
              <a:buNone/>
            </a:pPr>
            <a:r>
              <a:rPr lang="fr-FR" sz="3600" dirty="0">
                <a:latin typeface="Copperplate Gothic Bold" panose="020E0705020206020404" pitchFamily="34" charset="0"/>
              </a:rPr>
              <a:t>Rien je ne veux et je n’aime </a:t>
            </a:r>
          </a:p>
          <a:p>
            <a:pPr marL="0" indent="0" algn="ctr">
              <a:buNone/>
            </a:pPr>
            <a:r>
              <a:rPr lang="fr-FR" sz="3600" dirty="0">
                <a:latin typeface="Copperplate Gothic Bold" panose="020E0705020206020404" pitchFamily="34" charset="0"/>
              </a:rPr>
              <a:t>Que ta volonté!</a:t>
            </a:r>
            <a:endParaRPr lang="en-US" sz="3600" dirty="0">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Refrain</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Prends, ô Jésus prends ma vie</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Elle est toute à Toi!</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Et dans ta grâce infinie,</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Du mal garde-moi!</a:t>
            </a:r>
            <a:endParaRPr lang="en-US" sz="3600" dirty="0">
              <a:solidFill>
                <a:srgbClr val="0000CC"/>
              </a:solidFill>
              <a:latin typeface="Copperplate Gothic Bold" panose="020E07050202060204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1813261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FAE51-75BA-ACEB-8679-A0D38C39C4D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D66246-0D12-1737-A467-F98BF5CCB0BC}"/>
              </a:ext>
            </a:extLst>
          </p:cNvPr>
          <p:cNvSpPr>
            <a:spLocks noGrp="1"/>
          </p:cNvSpPr>
          <p:nvPr>
            <p:ph sz="quarter" idx="1"/>
          </p:nvPr>
        </p:nvSpPr>
        <p:spPr>
          <a:xfrm>
            <a:off x="0" y="0"/>
            <a:ext cx="9144000" cy="6858000"/>
          </a:xfrm>
          <a:solidFill>
            <a:schemeClr val="bg1">
              <a:lumMod val="95000"/>
            </a:schemeClr>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dirty="0">
                <a:solidFill>
                  <a:srgbClr val="00B050"/>
                </a:solidFill>
                <a:latin typeface="Arial Rounded MT Bold" panose="020F0704030504030204" pitchFamily="34" charset="0"/>
              </a:rPr>
              <a:t>2-</a:t>
            </a:r>
            <a:endParaRPr lang="en-US" dirty="0">
              <a:solidFill>
                <a:srgbClr val="00B050"/>
              </a:solidFill>
              <a:latin typeface="Arial Rounded MT Bold" panose="020F0704030504030204" pitchFamily="34" charset="0"/>
            </a:endParaRPr>
          </a:p>
          <a:p>
            <a:pPr marL="0" indent="0" algn="ctr">
              <a:buNone/>
            </a:pPr>
            <a:r>
              <a:rPr lang="fr-FR" sz="3600" dirty="0" err="1">
                <a:solidFill>
                  <a:srgbClr val="0033CC"/>
                </a:solidFill>
                <a:latin typeface="Arial Rounded MT Bold" panose="020F0704030504030204" pitchFamily="34" charset="0"/>
              </a:rPr>
              <a:t>Parol</a:t>
            </a:r>
            <a:r>
              <a:rPr lang="fr-FR" sz="3600" dirty="0">
                <a:solidFill>
                  <a:srgbClr val="0033CC"/>
                </a:solidFill>
                <a:latin typeface="Arial Rounded MT Bold" panose="020F0704030504030204" pitchFamily="34" charset="0"/>
              </a:rPr>
              <a:t> </a:t>
            </a:r>
            <a:r>
              <a:rPr lang="fr-FR" sz="3600" dirty="0" err="1">
                <a:solidFill>
                  <a:srgbClr val="0033CC"/>
                </a:solidFill>
                <a:latin typeface="Arial Rounded MT Bold" panose="020F0704030504030204" pitchFamily="34" charset="0"/>
              </a:rPr>
              <a:t>BonDieu</a:t>
            </a:r>
            <a:r>
              <a:rPr lang="fr-FR" sz="3600" dirty="0">
                <a:solidFill>
                  <a:srgbClr val="0033CC"/>
                </a:solidFill>
                <a:latin typeface="Arial Rounded MT Bold" panose="020F0704030504030204" pitchFamily="34" charset="0"/>
              </a:rPr>
              <a:t> te montre-m </a:t>
            </a:r>
            <a:r>
              <a:rPr lang="fr-FR" sz="3600" dirty="0" err="1">
                <a:solidFill>
                  <a:srgbClr val="0033CC"/>
                </a:solidFill>
                <a:latin typeface="Arial Rounded MT Bold" panose="020F0704030504030204" pitchFamily="34" charset="0"/>
              </a:rPr>
              <a:t>peche</a:t>
            </a:r>
            <a:r>
              <a:rPr lang="fr-FR" sz="3600" dirty="0">
                <a:solidFill>
                  <a:srgbClr val="0033CC"/>
                </a:solidFill>
                <a:latin typeface="Arial Rounded MT Bold" panose="020F0704030504030204" pitchFamily="34" charset="0"/>
              </a:rPr>
              <a:t>-m,</a:t>
            </a:r>
            <a:endParaRPr lang="en-US" sz="3600" dirty="0">
              <a:solidFill>
                <a:srgbClr val="0033CC"/>
              </a:solidFill>
              <a:latin typeface="Arial Rounded MT Bold" panose="020F0704030504030204" pitchFamily="34" charset="0"/>
            </a:endParaRPr>
          </a:p>
          <a:p>
            <a:pPr marL="0" indent="0" algn="ctr">
              <a:buNone/>
            </a:pPr>
            <a:r>
              <a:rPr lang="fr-FR" sz="4000" dirty="0" err="1">
                <a:solidFill>
                  <a:srgbClr val="0033CC"/>
                </a:solidFill>
                <a:latin typeface="Arial Rounded MT Bold" panose="020F0704030504030204" pitchFamily="34" charset="0"/>
              </a:rPr>
              <a:t>Lò</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mouin</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ouè</a:t>
            </a:r>
            <a:r>
              <a:rPr lang="fr-FR" sz="4000" dirty="0">
                <a:solidFill>
                  <a:srgbClr val="0033CC"/>
                </a:solidFill>
                <a:latin typeface="Arial Rounded MT Bold" panose="020F0704030504030204" pitchFamily="34" charset="0"/>
              </a:rPr>
              <a:t> la loua </a:t>
            </a:r>
            <a:r>
              <a:rPr lang="fr-FR" sz="4000" dirty="0" err="1">
                <a:solidFill>
                  <a:srgbClr val="0033CC"/>
                </a:solidFill>
                <a:latin typeface="Arial Rounded MT Bold" panose="020F0704030504030204" pitchFamily="34" charset="0"/>
              </a:rPr>
              <a:t>moin</a:t>
            </a:r>
            <a:r>
              <a:rPr lang="fr-FR" sz="4000" dirty="0">
                <a:solidFill>
                  <a:srgbClr val="0033CC"/>
                </a:solidFill>
                <a:latin typeface="Arial Rounded MT Bold" panose="020F0704030504030204" pitchFamily="34" charset="0"/>
              </a:rPr>
              <a:t> te </a:t>
            </a:r>
            <a:r>
              <a:rPr lang="fr-FR" sz="4000" dirty="0" err="1">
                <a:solidFill>
                  <a:srgbClr val="0033CC"/>
                </a:solidFill>
                <a:latin typeface="Arial Rounded MT Bold" panose="020F0704030504030204" pitchFamily="34" charset="0"/>
              </a:rPr>
              <a:t>tranble</a:t>
            </a:r>
            <a:endParaRPr lang="en-US" sz="4000" dirty="0">
              <a:solidFill>
                <a:srgbClr val="0033CC"/>
              </a:solidFill>
              <a:latin typeface="Arial Rounded MT Bold" panose="020F0704030504030204" pitchFamily="34" charset="0"/>
            </a:endParaRPr>
          </a:p>
          <a:p>
            <a:pPr marL="0" indent="0" algn="ctr">
              <a:buNone/>
            </a:pPr>
            <a:r>
              <a:rPr lang="fr-FR" sz="4000" dirty="0" err="1">
                <a:solidFill>
                  <a:srgbClr val="0033CC"/>
                </a:solidFill>
                <a:latin typeface="Arial Rounded MT Bold" panose="020F0704030504030204" pitchFamily="34" charset="0"/>
              </a:rPr>
              <a:t>Jouk</a:t>
            </a:r>
            <a:r>
              <a:rPr lang="fr-FR" sz="4000" dirty="0">
                <a:solidFill>
                  <a:srgbClr val="0033CC"/>
                </a:solidFill>
                <a:latin typeface="Arial Rounded MT Bold" panose="020F0704030504030204" pitchFamily="34" charset="0"/>
              </a:rPr>
              <a:t> tan </a:t>
            </a:r>
            <a:r>
              <a:rPr lang="fr-FR" sz="4000" dirty="0" err="1">
                <a:solidFill>
                  <a:srgbClr val="0033CC"/>
                </a:solidFill>
                <a:latin typeface="Arial Rounded MT Bold" panose="020F0704030504030204" pitchFamily="34" charset="0"/>
              </a:rPr>
              <a:t>nanm</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koupab</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mouin</a:t>
            </a:r>
            <a:r>
              <a:rPr lang="fr-FR" sz="4000" dirty="0">
                <a:solidFill>
                  <a:srgbClr val="0033CC"/>
                </a:solidFill>
                <a:latin typeface="Arial Rounded MT Bold" panose="020F0704030504030204" pitchFamily="34" charset="0"/>
              </a:rPr>
              <a:t> te vire</a:t>
            </a:r>
            <a:endParaRPr lang="en-US" sz="4000" dirty="0">
              <a:solidFill>
                <a:srgbClr val="0033CC"/>
              </a:solidFill>
              <a:latin typeface="Arial Rounded MT Bold" panose="020F0704030504030204" pitchFamily="34" charset="0"/>
            </a:endParaRPr>
          </a:p>
          <a:p>
            <a:pPr marL="0" indent="0" algn="ctr">
              <a:buNone/>
            </a:pPr>
            <a:r>
              <a:rPr lang="fr-FR" sz="4000" dirty="0" err="1">
                <a:solidFill>
                  <a:srgbClr val="0033CC"/>
                </a:solidFill>
                <a:latin typeface="Arial Rounded MT Bold" panose="020F0704030504030204" pitchFamily="34" charset="0"/>
              </a:rPr>
              <a:t>Bò</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boua</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kalvè</a:t>
            </a:r>
            <a:r>
              <a:rPr lang="fr-FR" sz="4000" dirty="0">
                <a:solidFill>
                  <a:srgbClr val="0033CC"/>
                </a:solidFill>
                <a:latin typeface="Arial Rounded MT Bold" panose="020F0704030504030204" pitchFamily="34" charset="0"/>
              </a:rPr>
              <a:t>.</a:t>
            </a:r>
            <a:endParaRPr lang="en-US" sz="4000" dirty="0">
              <a:solidFill>
                <a:srgbClr val="0033CC"/>
              </a:solidFill>
              <a:latin typeface="Arial Rounded MT Bold" panose="020F0704030504030204" pitchFamily="34" charset="0"/>
            </a:endParaRPr>
          </a:p>
          <a:p>
            <a:pPr marL="0" indent="0" algn="ctr">
              <a:buNone/>
            </a:pPr>
            <a:r>
              <a:rPr lang="fr-FR" sz="4000" dirty="0">
                <a:solidFill>
                  <a:srgbClr val="00B050"/>
                </a:solidFill>
                <a:latin typeface="Arial Rounded MT Bold" panose="020F0704030504030204" pitchFamily="34" charset="0"/>
              </a:rPr>
              <a:t>Kè</a:t>
            </a:r>
            <a:endParaRPr lang="en-US" sz="4000" dirty="0">
              <a:solidFill>
                <a:srgbClr val="00B05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Tout gras </a:t>
            </a:r>
            <a:r>
              <a:rPr lang="fr-FR" sz="4000" dirty="0" err="1">
                <a:solidFill>
                  <a:srgbClr val="FF0000"/>
                </a:solidFill>
                <a:latin typeface="Arial Rounded MT Bold" panose="020F0704030504030204" pitchFamily="34" charset="0"/>
              </a:rPr>
              <a:t>BonDieu</a:t>
            </a:r>
            <a:r>
              <a:rPr lang="fr-FR" sz="4000" dirty="0">
                <a:solidFill>
                  <a:srgbClr val="FF0000"/>
                </a:solidFill>
                <a:latin typeface="Arial Rounded MT Bold" panose="020F0704030504030204" pitchFamily="34" charset="0"/>
              </a:rPr>
              <a:t> te pou </a:t>
            </a:r>
            <a:r>
              <a:rPr lang="fr-FR" sz="4000" dirty="0" err="1">
                <a:solidFill>
                  <a:srgbClr val="FF0000"/>
                </a:solidFill>
                <a:latin typeface="Arial Rounded MT Bold" panose="020F0704030504030204" pitchFamily="34" charset="0"/>
              </a:rPr>
              <a:t>grin</a:t>
            </a:r>
            <a:r>
              <a:rPr lang="fr-FR" sz="4000" dirty="0">
                <a:solidFill>
                  <a:srgbClr val="FF0000"/>
                </a:solidFill>
                <a:latin typeface="Arial Rounded MT Bold" panose="020F0704030504030204" pitchFamily="34" charset="0"/>
              </a:rPr>
              <a:t> </a:t>
            </a:r>
            <a:r>
              <a:rPr lang="fr-FR" sz="4000" dirty="0" err="1">
                <a:solidFill>
                  <a:srgbClr val="FF0000"/>
                </a:solidFill>
                <a:latin typeface="Arial Rounded MT Bold" panose="020F0704030504030204" pitchFamily="34" charset="0"/>
              </a:rPr>
              <a:t>mesi</a:t>
            </a:r>
            <a:r>
              <a:rPr lang="fr-FR" sz="4000" dirty="0">
                <a:solidFill>
                  <a:srgbClr val="FF0000"/>
                </a:solidFill>
                <a:latin typeface="Arial Rounded MT Bold" panose="020F0704030504030204" pitchFamily="34" charset="0"/>
              </a:rPr>
              <a:t>,</a:t>
            </a:r>
            <a:endParaRPr lang="en-US" sz="4000" dirty="0">
              <a:solidFill>
                <a:srgbClr val="FF0000"/>
              </a:solidFill>
              <a:latin typeface="Arial Rounded MT Bold" panose="020F0704030504030204" pitchFamily="34" charset="0"/>
            </a:endParaRPr>
          </a:p>
          <a:p>
            <a:pPr marL="0" indent="0" algn="ctr">
              <a:buNone/>
            </a:pPr>
            <a:r>
              <a:rPr lang="fr-FR" sz="4000" dirty="0" err="1">
                <a:solidFill>
                  <a:srgbClr val="FF0000"/>
                </a:solidFill>
                <a:latin typeface="Arial Rounded MT Bold" panose="020F0704030504030204" pitchFamily="34" charset="0"/>
              </a:rPr>
              <a:t>Jezu</a:t>
            </a:r>
            <a:r>
              <a:rPr lang="fr-FR" sz="4000" dirty="0">
                <a:solidFill>
                  <a:srgbClr val="FF0000"/>
                </a:solidFill>
                <a:latin typeface="Arial Rounded MT Bold" panose="020F0704030504030204" pitchFamily="34" charset="0"/>
              </a:rPr>
              <a:t> te ban </a:t>
            </a:r>
            <a:r>
              <a:rPr lang="fr-FR" sz="4000" dirty="0" err="1">
                <a:solidFill>
                  <a:srgbClr val="FF0000"/>
                </a:solidFill>
                <a:latin typeface="Arial Rounded MT Bold" panose="020F0704030504030204" pitchFamily="34" charset="0"/>
              </a:rPr>
              <a:t>mouin</a:t>
            </a:r>
            <a:r>
              <a:rPr lang="fr-FR" sz="4000" dirty="0">
                <a:solidFill>
                  <a:srgbClr val="FF0000"/>
                </a:solidFill>
                <a:latin typeface="Arial Rounded MT Bold" panose="020F0704030504030204" pitchFamily="34" charset="0"/>
              </a:rPr>
              <a:t> tout </a:t>
            </a:r>
            <a:r>
              <a:rPr lang="fr-FR" sz="4000" dirty="0" err="1">
                <a:solidFill>
                  <a:srgbClr val="FF0000"/>
                </a:solidFill>
                <a:latin typeface="Arial Rounded MT Bold" panose="020F0704030504030204" pitchFamily="34" charset="0"/>
              </a:rPr>
              <a:t>padon</a:t>
            </a:r>
            <a:r>
              <a:rPr lang="fr-FR" sz="4000" dirty="0">
                <a:solidFill>
                  <a:srgbClr val="FF0000"/>
                </a:solidFill>
                <a:latin typeface="Arial Rounded MT Bold" panose="020F0704030504030204" pitchFamily="34" charset="0"/>
              </a:rPr>
              <a:t> Li.</a:t>
            </a:r>
            <a:endParaRPr lang="en-US" sz="4000" dirty="0">
              <a:solidFill>
                <a:srgbClr val="FF000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Nanm </a:t>
            </a:r>
            <a:r>
              <a:rPr lang="fr-FR" sz="4000" dirty="0" err="1">
                <a:solidFill>
                  <a:srgbClr val="FF0000"/>
                </a:solidFill>
                <a:latin typeface="Arial Rounded MT Bold" panose="020F0704030504030204" pitchFamily="34" charset="0"/>
              </a:rPr>
              <a:t>mouin</a:t>
            </a:r>
            <a:r>
              <a:rPr lang="fr-FR" sz="4000" dirty="0">
                <a:solidFill>
                  <a:srgbClr val="FF0000"/>
                </a:solidFill>
                <a:latin typeface="Arial Rounded MT Bold" panose="020F0704030504030204" pitchFamily="34" charset="0"/>
              </a:rPr>
              <a:t> </a:t>
            </a:r>
            <a:r>
              <a:rPr lang="fr-FR" sz="4000" dirty="0" err="1">
                <a:solidFill>
                  <a:srgbClr val="FF0000"/>
                </a:solidFill>
                <a:latin typeface="Arial Rounded MT Bold" panose="020F0704030504030204" pitchFamily="34" charset="0"/>
              </a:rPr>
              <a:t>ki</a:t>
            </a:r>
            <a:r>
              <a:rPr lang="fr-FR" sz="4000" dirty="0">
                <a:solidFill>
                  <a:srgbClr val="FF0000"/>
                </a:solidFill>
                <a:latin typeface="Arial Rounded MT Bold" panose="020F0704030504030204" pitchFamily="34" charset="0"/>
              </a:rPr>
              <a:t> te trouble </a:t>
            </a:r>
            <a:r>
              <a:rPr lang="fr-FR" sz="4000" dirty="0" err="1">
                <a:solidFill>
                  <a:srgbClr val="FF0000"/>
                </a:solidFill>
                <a:latin typeface="Arial Rounded MT Bold" panose="020F0704030504030204" pitchFamily="34" charset="0"/>
              </a:rPr>
              <a:t>jouinn</a:t>
            </a:r>
            <a:r>
              <a:rPr lang="fr-FR" sz="4000" dirty="0">
                <a:solidFill>
                  <a:srgbClr val="FF0000"/>
                </a:solidFill>
                <a:latin typeface="Arial Rounded MT Bold" panose="020F0704030504030204" pitchFamily="34" charset="0"/>
              </a:rPr>
              <a:t> la vi</a:t>
            </a:r>
            <a:endParaRPr lang="en-US" sz="4000" dirty="0">
              <a:solidFill>
                <a:srgbClr val="FF000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Sou </a:t>
            </a:r>
            <a:r>
              <a:rPr lang="fr-FR" sz="4000" dirty="0" err="1">
                <a:solidFill>
                  <a:srgbClr val="FF0000"/>
                </a:solidFill>
                <a:latin typeface="Arial Rounded MT Bold" panose="020F0704030504030204" pitchFamily="34" charset="0"/>
              </a:rPr>
              <a:t>boua</a:t>
            </a:r>
            <a:r>
              <a:rPr lang="fr-FR" sz="4000" dirty="0">
                <a:solidFill>
                  <a:srgbClr val="FF0000"/>
                </a:solidFill>
                <a:latin typeface="Arial Rounded MT Bold" panose="020F0704030504030204" pitchFamily="34" charset="0"/>
              </a:rPr>
              <a:t> </a:t>
            </a:r>
            <a:r>
              <a:rPr lang="fr-FR" sz="4000" dirty="0" err="1">
                <a:solidFill>
                  <a:srgbClr val="FF0000"/>
                </a:solidFill>
                <a:latin typeface="Arial Rounded MT Bold" panose="020F0704030504030204" pitchFamily="34" charset="0"/>
              </a:rPr>
              <a:t>kalvè</a:t>
            </a:r>
            <a:r>
              <a:rPr lang="fr-FR" sz="4000" dirty="0">
                <a:solidFill>
                  <a:srgbClr val="FF0000"/>
                </a:solidFill>
                <a:latin typeface="Arial Rounded MT Bold" panose="020F0704030504030204" pitchFamily="34" charset="0"/>
              </a:rPr>
              <a:t>.</a:t>
            </a:r>
            <a:endParaRPr lang="en-US" sz="4000" dirty="0">
              <a:solidFill>
                <a:srgbClr val="FF0000"/>
              </a:solidFill>
              <a:latin typeface="Arial Rounded MT Bold" panose="020F0704030504030204" pitchFamily="34" charset="0"/>
            </a:endParaRPr>
          </a:p>
          <a:p>
            <a:pPr marL="0" indent="0" algn="ctr">
              <a:buNone/>
            </a:pPr>
            <a:endParaRPr lang="en-US"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14919303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ADDFF-B548-2B4F-AAE3-9F2CB47D11A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DBF466-8BAB-0E00-4965-BE73B6B92003}"/>
              </a:ext>
            </a:extLst>
          </p:cNvPr>
          <p:cNvSpPr>
            <a:spLocks noGrp="1"/>
          </p:cNvSpPr>
          <p:nvPr>
            <p:ph sz="quarter" idx="1"/>
          </p:nvPr>
        </p:nvSpPr>
        <p:spPr>
          <a:xfrm>
            <a:off x="0" y="0"/>
            <a:ext cx="9144000" cy="6858000"/>
          </a:xfr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0" scaled="1"/>
            <a:tileRect/>
          </a:gradFill>
        </p:spPr>
        <p:txBody>
          <a:bodyPr>
            <a:normAutofit/>
          </a:bodyPr>
          <a:lstStyle/>
          <a:p>
            <a:pPr marL="0" indent="0" algn="ctr">
              <a:buNone/>
            </a:pPr>
            <a:r>
              <a:rPr lang="fr-FR" dirty="0">
                <a:solidFill>
                  <a:srgbClr val="FF0000"/>
                </a:solidFill>
                <a:latin typeface="Copperplate Gothic Bold" panose="020E0705020206020404" pitchFamily="34" charset="0"/>
              </a:rPr>
              <a:t>3-</a:t>
            </a:r>
            <a:endParaRPr lang="en-US" dirty="0">
              <a:solidFill>
                <a:srgbClr val="FF0000"/>
              </a:solidFill>
              <a:latin typeface="Copperplate Gothic Bold" panose="020E0705020206020404" pitchFamily="34" charset="0"/>
            </a:endParaRPr>
          </a:p>
          <a:p>
            <a:pPr marL="0" indent="0" algn="ctr">
              <a:buNone/>
            </a:pPr>
            <a:r>
              <a:rPr lang="fr-FR" sz="3600" dirty="0">
                <a:latin typeface="Copperplate Gothic Bold" panose="020E0705020206020404" pitchFamily="34" charset="0"/>
              </a:rPr>
              <a:t>Comme l’ange au vol rapide, </a:t>
            </a:r>
          </a:p>
          <a:p>
            <a:pPr marL="0" indent="0" algn="ctr">
              <a:buNone/>
            </a:pPr>
            <a:r>
              <a:rPr lang="fr-FR" sz="3600" dirty="0">
                <a:latin typeface="Copperplate Gothic Bold" panose="020E0705020206020404" pitchFamily="34" charset="0"/>
              </a:rPr>
              <a:t>Je veux te servir,</a:t>
            </a:r>
            <a:endParaRPr lang="en-US" sz="3600" dirty="0">
              <a:latin typeface="Copperplate Gothic Bold" panose="020E0705020206020404" pitchFamily="34" charset="0"/>
            </a:endParaRPr>
          </a:p>
          <a:p>
            <a:pPr marL="0" indent="0" algn="ctr">
              <a:buNone/>
            </a:pPr>
            <a:r>
              <a:rPr lang="fr-FR" sz="3600" dirty="0">
                <a:latin typeface="Copperplate Gothic Bold" panose="020E0705020206020404" pitchFamily="34" charset="0"/>
              </a:rPr>
              <a:t>Les yeux fixés sur mon guide, </a:t>
            </a:r>
          </a:p>
          <a:p>
            <a:pPr marL="0" indent="0" algn="ctr">
              <a:buNone/>
            </a:pPr>
            <a:r>
              <a:rPr lang="fr-FR" sz="3600" dirty="0">
                <a:latin typeface="Copperplate Gothic Bold" panose="020E0705020206020404" pitchFamily="34" charset="0"/>
              </a:rPr>
              <a:t>Toujours obéir!</a:t>
            </a:r>
            <a:endParaRPr lang="en-US" sz="3600" dirty="0">
              <a:latin typeface="Copperplate Gothic Bold" panose="020E0705020206020404" pitchFamily="34" charset="0"/>
            </a:endParaRPr>
          </a:p>
          <a:p>
            <a:pPr marL="0" indent="0" algn="ctr">
              <a:buNone/>
            </a:pPr>
            <a:r>
              <a:rPr lang="fr-FR" sz="3600" dirty="0">
                <a:solidFill>
                  <a:srgbClr val="FF0000"/>
                </a:solidFill>
                <a:latin typeface="Copperplate Gothic Bold" panose="020E0705020206020404" pitchFamily="34" charset="0"/>
              </a:rPr>
              <a:t>Refrain</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Prends, ô Jésus prends ma vie</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Elle est toute à Toi!</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Et dans ta grâce infinie,</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Du mal garde-moi!</a:t>
            </a:r>
            <a:endParaRPr lang="en-US" sz="3600" dirty="0">
              <a:solidFill>
                <a:srgbClr val="0000CC"/>
              </a:solidFill>
              <a:latin typeface="Copperplate Gothic Bold" panose="020E07050202060204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32636937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0892C-6573-662E-3BF5-CB0F0CA80EC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CD5A83-45F4-0727-D8EC-5AE8A5F637EF}"/>
              </a:ext>
            </a:extLst>
          </p:cNvPr>
          <p:cNvSpPr>
            <a:spLocks noGrp="1"/>
          </p:cNvSpPr>
          <p:nvPr>
            <p:ph sz="quarter" idx="1"/>
          </p:nvPr>
        </p:nvSpPr>
        <p:spPr>
          <a:xfrm>
            <a:off x="0" y="0"/>
            <a:ext cx="9144000" cy="6858000"/>
          </a:xfr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0" scaled="1"/>
            <a:tileRect/>
          </a:gradFill>
        </p:spPr>
        <p:txBody>
          <a:bodyPr>
            <a:normAutofit lnSpcReduction="10000"/>
          </a:bodyPr>
          <a:lstStyle/>
          <a:p>
            <a:pPr marL="0" indent="0" algn="ctr">
              <a:buNone/>
            </a:pPr>
            <a:r>
              <a:rPr lang="fr-FR" dirty="0">
                <a:solidFill>
                  <a:srgbClr val="FF0000"/>
                </a:solidFill>
                <a:latin typeface="Copperplate Gothic Bold" panose="020E0705020206020404" pitchFamily="34" charset="0"/>
              </a:rPr>
              <a:t>4-</a:t>
            </a:r>
            <a:endParaRPr lang="en-US" dirty="0">
              <a:solidFill>
                <a:srgbClr val="FF0000"/>
              </a:solidFill>
              <a:latin typeface="Copperplate Gothic Bold" panose="020E0705020206020404" pitchFamily="34" charset="0"/>
            </a:endParaRPr>
          </a:p>
          <a:p>
            <a:pPr marL="0" indent="0" algn="ctr">
              <a:buNone/>
            </a:pPr>
            <a:r>
              <a:rPr lang="fr-FR" sz="4000" dirty="0">
                <a:latin typeface="Copperplate Gothic Bold" panose="020E0705020206020404" pitchFamily="34" charset="0"/>
              </a:rPr>
              <a:t>Travail, douleur et souffrance, </a:t>
            </a:r>
          </a:p>
          <a:p>
            <a:pPr marL="0" indent="0" algn="ctr">
              <a:buNone/>
            </a:pPr>
            <a:r>
              <a:rPr lang="fr-FR" sz="4000" dirty="0">
                <a:latin typeface="Copperplate Gothic Bold" panose="020E0705020206020404" pitchFamily="34" charset="0"/>
              </a:rPr>
              <a:t>Non je ne crains rien!</a:t>
            </a:r>
            <a:endParaRPr lang="en-US" sz="4000" dirty="0">
              <a:latin typeface="Copperplate Gothic Bold" panose="020E0705020206020404" pitchFamily="34" charset="0"/>
            </a:endParaRPr>
          </a:p>
          <a:p>
            <a:pPr marL="0" indent="0" algn="ctr">
              <a:buNone/>
            </a:pPr>
            <a:r>
              <a:rPr lang="fr-FR" sz="4000" dirty="0">
                <a:latin typeface="Copperplate Gothic Bold" panose="020E0705020206020404" pitchFamily="34" charset="0"/>
              </a:rPr>
              <a:t>Toi, Jésus mon Esperance, </a:t>
            </a:r>
          </a:p>
          <a:p>
            <a:pPr marL="0" indent="0" algn="ctr">
              <a:buNone/>
            </a:pPr>
            <a:r>
              <a:rPr lang="fr-FR" sz="4000" dirty="0">
                <a:latin typeface="Copperplate Gothic Bold" panose="020E0705020206020404" pitchFamily="34" charset="0"/>
              </a:rPr>
              <a:t>Voilà mon seul bien!</a:t>
            </a:r>
            <a:endParaRPr lang="en-US" sz="4000" dirty="0">
              <a:latin typeface="Copperplate Gothic Bold" panose="020E0705020206020404" pitchFamily="34" charset="0"/>
            </a:endParaRPr>
          </a:p>
          <a:p>
            <a:pPr marL="0" indent="0" algn="ctr">
              <a:buNone/>
            </a:pPr>
            <a:r>
              <a:rPr lang="fr-FR" sz="4000" dirty="0">
                <a:solidFill>
                  <a:srgbClr val="FF0000"/>
                </a:solidFill>
                <a:latin typeface="Copperplate Gothic Bold" panose="020E0705020206020404" pitchFamily="34" charset="0"/>
              </a:rPr>
              <a:t>Refrain</a:t>
            </a:r>
            <a:endParaRPr lang="en-US" sz="4000" dirty="0">
              <a:solidFill>
                <a:srgbClr val="FF0000"/>
              </a:solidFill>
              <a:latin typeface="Copperplate Gothic Bold" panose="020E0705020206020404" pitchFamily="34" charset="0"/>
            </a:endParaRPr>
          </a:p>
          <a:p>
            <a:pPr marL="0" indent="0" algn="ctr">
              <a:buNone/>
            </a:pPr>
            <a:r>
              <a:rPr lang="fr-FR" sz="4000" dirty="0">
                <a:solidFill>
                  <a:srgbClr val="0000CC"/>
                </a:solidFill>
                <a:latin typeface="Copperplate Gothic Bold" panose="020E0705020206020404" pitchFamily="34" charset="0"/>
              </a:rPr>
              <a:t>Prends, ô Jésus prends ma vie</a:t>
            </a:r>
            <a:endParaRPr lang="en-US" sz="4000" dirty="0">
              <a:solidFill>
                <a:srgbClr val="0000CC"/>
              </a:solidFill>
              <a:latin typeface="Copperplate Gothic Bold" panose="020E0705020206020404" pitchFamily="34" charset="0"/>
            </a:endParaRPr>
          </a:p>
          <a:p>
            <a:pPr marL="0" indent="0" algn="ctr">
              <a:buNone/>
            </a:pPr>
            <a:r>
              <a:rPr lang="fr-FR" sz="4000" dirty="0">
                <a:solidFill>
                  <a:srgbClr val="0000CC"/>
                </a:solidFill>
                <a:latin typeface="Copperplate Gothic Bold" panose="020E0705020206020404" pitchFamily="34" charset="0"/>
              </a:rPr>
              <a:t>Elle est toute à Toi!</a:t>
            </a:r>
            <a:endParaRPr lang="en-US" sz="4000" dirty="0">
              <a:solidFill>
                <a:srgbClr val="0000CC"/>
              </a:solidFill>
              <a:latin typeface="Copperplate Gothic Bold" panose="020E0705020206020404" pitchFamily="34" charset="0"/>
            </a:endParaRPr>
          </a:p>
          <a:p>
            <a:pPr marL="0" indent="0" algn="ctr">
              <a:buNone/>
            </a:pPr>
            <a:r>
              <a:rPr lang="fr-FR" sz="4000" dirty="0">
                <a:solidFill>
                  <a:srgbClr val="0000CC"/>
                </a:solidFill>
                <a:latin typeface="Copperplate Gothic Bold" panose="020E0705020206020404" pitchFamily="34" charset="0"/>
              </a:rPr>
              <a:t>Et dans ta grâce infinie,</a:t>
            </a:r>
            <a:endParaRPr lang="en-US" sz="4000" dirty="0">
              <a:solidFill>
                <a:srgbClr val="0000CC"/>
              </a:solidFill>
              <a:latin typeface="Copperplate Gothic Bold" panose="020E0705020206020404" pitchFamily="34" charset="0"/>
            </a:endParaRPr>
          </a:p>
          <a:p>
            <a:pPr marL="0" indent="0" algn="ctr">
              <a:buNone/>
            </a:pPr>
            <a:r>
              <a:rPr lang="fr-FR" sz="4000" dirty="0">
                <a:solidFill>
                  <a:srgbClr val="0000CC"/>
                </a:solidFill>
                <a:latin typeface="Copperplate Gothic Bold" panose="020E0705020206020404" pitchFamily="34" charset="0"/>
              </a:rPr>
              <a:t>Du mal garde-moi!</a:t>
            </a:r>
            <a:endParaRPr lang="en-US" sz="4000" dirty="0">
              <a:solidFill>
                <a:srgbClr val="0000CC"/>
              </a:solidFill>
              <a:latin typeface="Copperplate Gothic Bold" panose="020E07050202060204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6069632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D5F97-82C3-F41A-342D-4FB0BFD622F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6DB989-005B-F59F-1F2A-19445AF90294}"/>
              </a:ext>
            </a:extLst>
          </p:cNvPr>
          <p:cNvSpPr>
            <a:spLocks noGrp="1"/>
          </p:cNvSpPr>
          <p:nvPr>
            <p:ph sz="quarter" idx="1"/>
          </p:nvPr>
        </p:nvSpPr>
        <p:spPr>
          <a:xfrm>
            <a:off x="0" y="0"/>
            <a:ext cx="9144000" cy="6858000"/>
          </a:xfrm>
          <a:gradFill flip="none" rotWithShape="1">
            <a:gsLst>
              <a:gs pos="0">
                <a:srgbClr val="00FF00">
                  <a:tint val="66000"/>
                  <a:satMod val="160000"/>
                </a:srgbClr>
              </a:gs>
              <a:gs pos="50000">
                <a:srgbClr val="00FF00">
                  <a:tint val="44500"/>
                  <a:satMod val="160000"/>
                </a:srgbClr>
              </a:gs>
              <a:gs pos="100000">
                <a:srgbClr val="00FF00">
                  <a:tint val="23500"/>
                  <a:satMod val="160000"/>
                </a:srgbClr>
              </a:gs>
            </a:gsLst>
            <a:lin ang="0" scaled="1"/>
            <a:tileRect/>
          </a:gradFill>
        </p:spPr>
        <p:txBody>
          <a:bodyPr>
            <a:normAutofit/>
          </a:bodyPr>
          <a:lstStyle/>
          <a:p>
            <a:pPr marL="0" indent="0" algn="ctr">
              <a:buNone/>
            </a:pPr>
            <a:r>
              <a:rPr lang="fr-FR" dirty="0">
                <a:solidFill>
                  <a:srgbClr val="FF0000"/>
                </a:solidFill>
                <a:latin typeface="Copperplate Gothic Bold" panose="020E0705020206020404" pitchFamily="34" charset="0"/>
              </a:rPr>
              <a:t>5-</a:t>
            </a:r>
            <a:endParaRPr lang="en-US" dirty="0">
              <a:solidFill>
                <a:srgbClr val="FF0000"/>
              </a:solidFill>
              <a:latin typeface="Copperplate Gothic Bold" panose="020E0705020206020404" pitchFamily="34" charset="0"/>
            </a:endParaRPr>
          </a:p>
          <a:p>
            <a:pPr marL="0" indent="0" algn="ctr">
              <a:buNone/>
            </a:pPr>
            <a:r>
              <a:rPr lang="fr-FR" sz="3600" dirty="0">
                <a:latin typeface="Copperplate Gothic Bold" panose="020E0705020206020404" pitchFamily="34" charset="0"/>
              </a:rPr>
              <a:t>Ensemble donc vers la gloire, </a:t>
            </a:r>
          </a:p>
          <a:p>
            <a:pPr marL="0" indent="0" algn="ctr">
              <a:buNone/>
            </a:pPr>
            <a:r>
              <a:rPr lang="fr-FR" sz="3600" dirty="0">
                <a:latin typeface="Copperplate Gothic Bold" panose="020E0705020206020404" pitchFamily="34" charset="0"/>
              </a:rPr>
              <a:t>Marchons en avant!</a:t>
            </a:r>
            <a:endParaRPr lang="en-US" sz="3600" dirty="0">
              <a:latin typeface="Copperplate Gothic Bold" panose="020E0705020206020404" pitchFamily="34" charset="0"/>
            </a:endParaRPr>
          </a:p>
          <a:p>
            <a:pPr marL="0" indent="0" algn="ctr">
              <a:buNone/>
            </a:pPr>
            <a:r>
              <a:rPr lang="fr-FR" sz="3600" dirty="0">
                <a:latin typeface="Copperplate Gothic Bold" panose="020E0705020206020404" pitchFamily="34" charset="0"/>
              </a:rPr>
              <a:t>Chantant l’hymne de victoire, </a:t>
            </a:r>
          </a:p>
          <a:p>
            <a:pPr marL="0" indent="0" algn="ctr">
              <a:buNone/>
            </a:pPr>
            <a:r>
              <a:rPr lang="fr-FR" sz="3600" dirty="0">
                <a:latin typeface="Copperplate Gothic Bold" panose="020E0705020206020404" pitchFamily="34" charset="0"/>
              </a:rPr>
              <a:t>Toujours triomphant!</a:t>
            </a:r>
          </a:p>
          <a:p>
            <a:pPr marL="0" indent="0" algn="ctr">
              <a:buNone/>
            </a:pPr>
            <a:r>
              <a:rPr lang="fr-FR" sz="3600" dirty="0">
                <a:solidFill>
                  <a:srgbClr val="FF0000"/>
                </a:solidFill>
                <a:latin typeface="Copperplate Gothic Bold" panose="020E0705020206020404" pitchFamily="34" charset="0"/>
              </a:rPr>
              <a:t>Refrain</a:t>
            </a:r>
            <a:endParaRPr lang="en-US" sz="3600" dirty="0">
              <a:solidFill>
                <a:srgbClr val="FF0000"/>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Prends, ô Jésus prends ma vie</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Elle est toute à Toi!</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Et dans ta grâce infinie,</a:t>
            </a:r>
            <a:endParaRPr lang="en-US" sz="3600" dirty="0">
              <a:solidFill>
                <a:srgbClr val="0000CC"/>
              </a:solidFill>
              <a:latin typeface="Copperplate Gothic Bold" panose="020E0705020206020404" pitchFamily="34" charset="0"/>
            </a:endParaRPr>
          </a:p>
          <a:p>
            <a:pPr marL="0" indent="0" algn="ctr">
              <a:buNone/>
            </a:pPr>
            <a:r>
              <a:rPr lang="fr-FR" sz="3600" dirty="0">
                <a:solidFill>
                  <a:srgbClr val="0000CC"/>
                </a:solidFill>
                <a:latin typeface="Copperplate Gothic Bold" panose="020E0705020206020404" pitchFamily="34" charset="0"/>
              </a:rPr>
              <a:t>Du mal garde-moi!</a:t>
            </a:r>
            <a:endParaRPr lang="en-US" sz="3600" dirty="0">
              <a:solidFill>
                <a:srgbClr val="0000CC"/>
              </a:solidFill>
              <a:latin typeface="Copperplate Gothic Bold" panose="020E0705020206020404" pitchFamily="34" charset="0"/>
            </a:endParaRPr>
          </a:p>
          <a:p>
            <a:pPr marL="0" indent="0" algn="ctr">
              <a:buNone/>
            </a:pPr>
            <a:endParaRPr lang="en-US" dirty="0">
              <a:latin typeface="Copperplate Gothic Bold" panose="020E0705020206020404" pitchFamily="34" charset="0"/>
            </a:endParaRPr>
          </a:p>
          <a:p>
            <a:pPr marL="0" indent="0" algn="ctr">
              <a:buNone/>
            </a:pPr>
            <a:endParaRPr lang="en-US" dirty="0">
              <a:latin typeface="Arial Rounded MT Bold" panose="020F0704030504030204" pitchFamily="34" charset="0"/>
            </a:endParaRPr>
          </a:p>
        </p:txBody>
      </p:sp>
    </p:spTree>
    <p:extLst>
      <p:ext uri="{BB962C8B-B14F-4D97-AF65-F5344CB8AC3E}">
        <p14:creationId xmlns:p14="http://schemas.microsoft.com/office/powerpoint/2010/main" val="19360226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EW ONES 2013 2014 002.JPG"/>
          <p:cNvPicPr>
            <a:picLocks noGrp="1" noChangeAspect="1"/>
          </p:cNvPicPr>
          <p:nvPr>
            <p:ph sz="quarter" idx="1"/>
          </p:nvPr>
        </p:nvPicPr>
        <p:blipFill>
          <a:blip r:embed="rId2" cstate="print"/>
          <a:stretch>
            <a:fillRect/>
          </a:stretch>
        </p:blipFill>
        <p:spPr>
          <a:xfrm>
            <a:off x="0" y="0"/>
            <a:ext cx="9372600" cy="7029450"/>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err="1"/>
              <a:t>Priere</a:t>
            </a:r>
            <a:r>
              <a:rPr lang="en-US" dirty="0"/>
              <a:t> pour </a:t>
            </a:r>
            <a:r>
              <a:rPr lang="en-US" dirty="0" err="1"/>
              <a:t>l’OFFRANDE</a:t>
            </a:r>
            <a:r>
              <a:rPr lang="en-US" dirty="0"/>
              <a:t> </a:t>
            </a:r>
            <a:br>
              <a:rPr lang="en-US" dirty="0"/>
            </a:br>
            <a:r>
              <a:rPr lang="en-US" dirty="0"/>
              <a:t>ET LE SERMON</a:t>
            </a:r>
          </a:p>
        </p:txBody>
      </p:sp>
      <p:sp>
        <p:nvSpPr>
          <p:cNvPr id="3" name="Content Placeholder 2"/>
          <p:cNvSpPr>
            <a:spLocks noGrp="1"/>
          </p:cNvSpPr>
          <p:nvPr>
            <p:ph sz="quarter" idx="1"/>
          </p:nvPr>
        </p:nvSpPr>
        <p:spPr>
          <a:xfrm>
            <a:off x="0" y="1447800"/>
            <a:ext cx="9144000" cy="4572000"/>
          </a:xfrm>
        </p:spPr>
        <p:txBody>
          <a:bodyPr/>
          <a:lstStyle/>
          <a:p>
            <a:pPr algn="ctr">
              <a:buNone/>
            </a:pPr>
            <a:endParaRPr lang="en-US" b="1" dirty="0"/>
          </a:p>
          <a:p>
            <a:pPr algn="ctr">
              <a:buNone/>
            </a:pPr>
            <a:r>
              <a:rPr lang="en-US" b="1" dirty="0"/>
              <a:t>SERMON</a:t>
            </a:r>
          </a:p>
          <a:p>
            <a:pPr algn="ctr">
              <a:buNone/>
            </a:pPr>
            <a:r>
              <a:rPr lang="en-US" b="1" dirty="0"/>
              <a:t> </a:t>
            </a:r>
          </a:p>
          <a:p>
            <a:pPr algn="ctr">
              <a:buNone/>
            </a:pPr>
            <a:r>
              <a:rPr lang="en-US" b="1" dirty="0">
                <a:solidFill>
                  <a:srgbClr val="FF0000"/>
                </a:solidFill>
              </a:rPr>
              <a:t>PAR</a:t>
            </a:r>
          </a:p>
          <a:p>
            <a:pPr algn="ctr">
              <a:buNone/>
            </a:pPr>
            <a:endParaRPr lang="en-US" b="1" dirty="0">
              <a:solidFill>
                <a:srgbClr val="FF0000"/>
              </a:solidFill>
            </a:endParaRPr>
          </a:p>
          <a:p>
            <a:pPr algn="ctr">
              <a:buNone/>
            </a:pPr>
            <a:r>
              <a:rPr lang="en-US" b="1" dirty="0"/>
              <a:t>PASTOR</a:t>
            </a:r>
          </a:p>
          <a:p>
            <a:pPr algn="ctr">
              <a:buNone/>
            </a:pPr>
            <a:endParaRPr lang="en-US" b="1" dirty="0"/>
          </a:p>
          <a:p>
            <a:pPr algn="ctr">
              <a:buNone/>
            </a:pPr>
            <a:r>
              <a:rPr lang="en-US" b="1" dirty="0">
                <a:solidFill>
                  <a:srgbClr val="FF0000"/>
                </a:solidFill>
              </a:rPr>
              <a:t>MARC EDOUARD SIMEON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LE 2 IMAGE.jpg"/>
          <p:cNvPicPr>
            <a:picLocks noChangeAspect="1"/>
          </p:cNvPicPr>
          <p:nvPr/>
        </p:nvPicPr>
        <p:blipFill>
          <a:blip r:embed="rId3"/>
          <a:stretch>
            <a:fillRect/>
          </a:stretch>
        </p:blipFill>
        <p:spPr>
          <a:xfrm>
            <a:off x="0" y="0"/>
            <a:ext cx="8991600" cy="6858000"/>
          </a:xfrm>
          <a:prstGeom prst="rect">
            <a:avLst/>
          </a:prstGeom>
          <a:solidFill>
            <a:srgbClr val="00FF00"/>
          </a:solidFill>
        </p:spPr>
      </p:pic>
      <p:sp>
        <p:nvSpPr>
          <p:cNvPr id="2" name="Title 1"/>
          <p:cNvSpPr>
            <a:spLocks noGrp="1"/>
          </p:cNvSpPr>
          <p:nvPr>
            <p:ph type="ctrTitle"/>
          </p:nvPr>
        </p:nvSpPr>
        <p:spPr>
          <a:xfrm>
            <a:off x="0" y="0"/>
            <a:ext cx="9144000" cy="1981200"/>
          </a:xfrm>
          <a:solidFill>
            <a:schemeClr val="accent5">
              <a:lumMod val="20000"/>
              <a:lumOff val="80000"/>
            </a:schemeClr>
          </a:solidFill>
        </p:spPr>
        <p:txBody>
          <a:bodyPr>
            <a:normAutofit/>
          </a:bodyPr>
          <a:lstStyle/>
          <a:p>
            <a:r>
              <a:rPr lang="en-US" sz="3600" b="1" dirty="0">
                <a:solidFill>
                  <a:srgbClr val="FF0000"/>
                </a:solidFill>
              </a:rPr>
              <a:t>CHRIST THE ROCK CONGREGATION</a:t>
            </a:r>
            <a:br>
              <a:rPr lang="en-US" sz="3600" b="1" dirty="0"/>
            </a:br>
            <a:r>
              <a:rPr lang="en-US" sz="3600" b="1" dirty="0">
                <a:solidFill>
                  <a:srgbClr val="0033CC"/>
                </a:solidFill>
              </a:rPr>
              <a:t>DIMANCHE 6 SEPTEMBRE 2026</a:t>
            </a:r>
            <a:br>
              <a:rPr lang="en-US" sz="3600" b="1" dirty="0"/>
            </a:br>
            <a:r>
              <a:rPr lang="en-US" sz="3600" b="1" dirty="0">
                <a:solidFill>
                  <a:srgbClr val="FF0000"/>
                </a:solidFill>
              </a:rPr>
              <a:t>PASTEUR MARC  E SIMEON</a:t>
            </a:r>
          </a:p>
        </p:txBody>
      </p:sp>
      <p:sp>
        <p:nvSpPr>
          <p:cNvPr id="3" name="Subtitle 2"/>
          <p:cNvSpPr>
            <a:spLocks noGrp="1"/>
          </p:cNvSpPr>
          <p:nvPr>
            <p:ph type="subTitle" idx="1"/>
          </p:nvPr>
        </p:nvSpPr>
        <p:spPr>
          <a:xfrm>
            <a:off x="0" y="4419600"/>
            <a:ext cx="9144000" cy="2209800"/>
          </a:xfrm>
          <a:solidFill>
            <a:srgbClr val="C00000"/>
          </a:solidFill>
        </p:spPr>
        <p:style>
          <a:lnRef idx="2">
            <a:schemeClr val="dk1">
              <a:shade val="50000"/>
            </a:schemeClr>
          </a:lnRef>
          <a:fillRef idx="1">
            <a:schemeClr val="dk1"/>
          </a:fillRef>
          <a:effectRef idx="0">
            <a:schemeClr val="dk1"/>
          </a:effectRef>
          <a:fontRef idx="minor">
            <a:schemeClr val="lt1"/>
          </a:fontRef>
        </p:style>
        <p:txBody>
          <a:bodyPr>
            <a:noAutofit/>
          </a:bodyPr>
          <a:lstStyle/>
          <a:p>
            <a:r>
              <a:rPr lang="fr-FR" sz="4000" dirty="0">
                <a:solidFill>
                  <a:schemeClr val="bg1"/>
                </a:solidFill>
                <a:latin typeface="Arial Rounded MT Bold" panose="020F0704030504030204" pitchFamily="34" charset="0"/>
              </a:rPr>
              <a:t>LA SUPERIORITÉ DU MYSTÈRE DE LA PIÉTÉ FACE AU MYSTÈRE DE L’INIQUITÉ</a:t>
            </a:r>
            <a:endParaRPr lang="en-US" sz="4000" dirty="0">
              <a:solidFill>
                <a:schemeClr val="bg1"/>
              </a:solidFill>
              <a:latin typeface="Arial Rounded MT Bold" panose="020F070403050403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FF0000"/>
                </a:solidFill>
                <a:latin typeface="Arial Rounded MT Bold" panose="020F0704030504030204" pitchFamily="34" charset="0"/>
              </a:rPr>
              <a:t>1Timothée 3:16 </a:t>
            </a:r>
            <a:r>
              <a:rPr lang="fr-FR" sz="4000" dirty="0">
                <a:latin typeface="Arial Rounded MT Bold" panose="020F0704030504030204" pitchFamily="34" charset="0"/>
              </a:rPr>
              <a:t>Et, sans contredit, </a:t>
            </a:r>
            <a:r>
              <a:rPr lang="fr-FR" sz="4000" b="1" u="sng" dirty="0">
                <a:solidFill>
                  <a:srgbClr val="0033CC"/>
                </a:solidFill>
                <a:latin typeface="Arial Rounded MT Bold" panose="020F0704030504030204" pitchFamily="34" charset="0"/>
              </a:rPr>
              <a:t>le mystère de la piété est grand</a:t>
            </a:r>
            <a:r>
              <a:rPr lang="fr-FR" sz="4000" dirty="0">
                <a:latin typeface="Arial Rounded MT Bold" panose="020F0704030504030204" pitchFamily="34" charset="0"/>
              </a:rPr>
              <a:t>: celui qui a été manifesté en chair, justifié par l'Esprit, vu des anges, prêché aux Gentils, cru dans le monde, élevé dans la gloire.</a:t>
            </a:r>
            <a:endParaRPr lang="en-US" sz="4000" dirty="0">
              <a:latin typeface="Arial Rounded MT Bold" panose="020F0704030504030204" pitchFamily="34" charset="0"/>
            </a:endParaRPr>
          </a:p>
          <a:p>
            <a:pPr algn="just"/>
            <a:r>
              <a:rPr lang="fr-FR" sz="4000" dirty="0">
                <a:solidFill>
                  <a:srgbClr val="FF0000"/>
                </a:solidFill>
                <a:latin typeface="Arial Rounded MT Bold" panose="020F0704030504030204" pitchFamily="34" charset="0"/>
              </a:rPr>
              <a:t>2Thessalonissiens 2:7 </a:t>
            </a:r>
            <a:r>
              <a:rPr lang="fr-FR" sz="4000" dirty="0">
                <a:latin typeface="Arial Rounded MT Bold" panose="020F0704030504030204" pitchFamily="34" charset="0"/>
              </a:rPr>
              <a:t>Car </a:t>
            </a:r>
            <a:r>
              <a:rPr lang="fr-FR" sz="4000" b="1" u="sng" dirty="0">
                <a:solidFill>
                  <a:srgbClr val="0033CC"/>
                </a:solidFill>
                <a:latin typeface="Arial Rounded MT Bold" panose="020F0704030504030204" pitchFamily="34" charset="0"/>
              </a:rPr>
              <a:t>le mystère de l'iniquité</a:t>
            </a:r>
            <a:r>
              <a:rPr lang="fr-FR" sz="4000" dirty="0">
                <a:latin typeface="Arial Rounded MT Bold" panose="020F0704030504030204" pitchFamily="34" charset="0"/>
              </a:rPr>
              <a:t> agit déjà; il faut seulement que celui qui le retient encore ait disparu.</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1E84E-D6A7-CDDF-6571-EC3D55A5DDA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14DC8B-0B21-1122-BB94-FDC922434679}"/>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err="1">
                <a:solidFill>
                  <a:srgbClr val="FF0000"/>
                </a:solidFill>
                <a:latin typeface="Arial Rounded MT Bold" panose="020F0704030504030204" pitchFamily="34" charset="0"/>
              </a:rPr>
              <a:t>Ephesiens</a:t>
            </a:r>
            <a:r>
              <a:rPr lang="fr-FR" sz="4000" dirty="0">
                <a:solidFill>
                  <a:srgbClr val="FF0000"/>
                </a:solidFill>
                <a:latin typeface="Arial Rounded MT Bold" panose="020F0704030504030204" pitchFamily="34" charset="0"/>
              </a:rPr>
              <a:t> 3:8-11</a:t>
            </a:r>
          </a:p>
          <a:p>
            <a:pPr algn="just"/>
            <a:r>
              <a:rPr lang="fr-FR" sz="4000" dirty="0">
                <a:solidFill>
                  <a:schemeClr val="tx1"/>
                </a:solidFill>
                <a:latin typeface="Arial Rounded MT Bold" panose="020F0704030504030204" pitchFamily="34" charset="0"/>
              </a:rPr>
              <a:t>8 A moi, qui suis le moindre de tous les saints, cette grâce a été accordée d'annoncer aux païens les richesses incompréhensibles de Christ,</a:t>
            </a:r>
          </a:p>
          <a:p>
            <a:pPr algn="just"/>
            <a:r>
              <a:rPr lang="fr-FR" sz="4000" dirty="0">
                <a:solidFill>
                  <a:srgbClr val="FF0000"/>
                </a:solidFill>
                <a:latin typeface="Arial Rounded MT Bold" panose="020F0704030504030204" pitchFamily="34" charset="0"/>
              </a:rPr>
              <a:t> 9 et de mettre en lumière quelle est la dispensation du </a:t>
            </a:r>
            <a:r>
              <a:rPr lang="fr-FR" sz="4000" u="sng" dirty="0">
                <a:solidFill>
                  <a:srgbClr val="0000CC"/>
                </a:solidFill>
                <a:latin typeface="Arial Rounded MT Bold" panose="020F0704030504030204" pitchFamily="34" charset="0"/>
              </a:rPr>
              <a:t>mystère</a:t>
            </a:r>
            <a:r>
              <a:rPr lang="fr-FR" sz="4000" dirty="0">
                <a:solidFill>
                  <a:srgbClr val="FF0000"/>
                </a:solidFill>
                <a:latin typeface="Arial Rounded MT Bold" panose="020F0704030504030204" pitchFamily="34" charset="0"/>
              </a:rPr>
              <a:t> caché de tout temps en Dieu qui a créé toutes choses,</a:t>
            </a:r>
          </a:p>
          <a:p>
            <a:pPr algn="just"/>
            <a:endParaRPr lang="fr-FR"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42458239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1DBA9-BFD3-A0DB-931B-A1542E84CF4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BE76CD-1828-BF0C-3F68-85D572E01E42}"/>
              </a:ext>
            </a:extLst>
          </p:cNvPr>
          <p:cNvSpPr>
            <a:spLocks noGrp="1"/>
          </p:cNvSpPr>
          <p:nvPr>
            <p:ph idx="1"/>
          </p:nvPr>
        </p:nvSpPr>
        <p:spPr>
          <a:xfrm>
            <a:off x="0" y="0"/>
            <a:ext cx="9144000" cy="6858000"/>
          </a:xfrm>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FF0000"/>
                </a:solidFill>
                <a:latin typeface="Arial Rounded MT Bold" panose="020F0704030504030204" pitchFamily="34" charset="0"/>
              </a:rPr>
              <a:t>10 afin que les </a:t>
            </a:r>
            <a:r>
              <a:rPr lang="fr-FR" sz="4000" dirty="0">
                <a:solidFill>
                  <a:srgbClr val="0000CC"/>
                </a:solidFill>
                <a:latin typeface="Arial Rounded MT Bold" panose="020F0704030504030204" pitchFamily="34" charset="0"/>
              </a:rPr>
              <a:t>dominations et les autorités dans les lieux célestes </a:t>
            </a:r>
            <a:r>
              <a:rPr lang="fr-FR" sz="4000" dirty="0">
                <a:solidFill>
                  <a:srgbClr val="FF0000"/>
                </a:solidFill>
                <a:latin typeface="Arial Rounded MT Bold" panose="020F0704030504030204" pitchFamily="34" charset="0"/>
              </a:rPr>
              <a:t>connaissent aujourd'hui par </a:t>
            </a:r>
            <a:r>
              <a:rPr lang="fr-FR" sz="4000" dirty="0">
                <a:solidFill>
                  <a:srgbClr val="0000CC"/>
                </a:solidFill>
                <a:latin typeface="Arial Rounded MT Bold" panose="020F0704030504030204" pitchFamily="34" charset="0"/>
              </a:rPr>
              <a:t>l'Église</a:t>
            </a:r>
            <a:r>
              <a:rPr lang="fr-FR" sz="4000" dirty="0">
                <a:solidFill>
                  <a:srgbClr val="FF0000"/>
                </a:solidFill>
                <a:latin typeface="Arial Rounded MT Bold" panose="020F0704030504030204" pitchFamily="34" charset="0"/>
              </a:rPr>
              <a:t> la sagesse infiniment variée de Dieu,</a:t>
            </a:r>
          </a:p>
          <a:p>
            <a:pPr algn="just"/>
            <a:r>
              <a:rPr lang="fr-FR" sz="4000" dirty="0">
                <a:solidFill>
                  <a:schemeClr val="tx1"/>
                </a:solidFill>
                <a:latin typeface="Arial Rounded MT Bold" panose="020F0704030504030204" pitchFamily="34" charset="0"/>
              </a:rPr>
              <a:t> 11 selon le dessein éternel qu'il a mis à exécution par </a:t>
            </a:r>
            <a:r>
              <a:rPr lang="fr-FR" sz="4000" dirty="0">
                <a:solidFill>
                  <a:srgbClr val="0000CC"/>
                </a:solidFill>
                <a:latin typeface="Arial Rounded MT Bold" panose="020F0704030504030204" pitchFamily="34" charset="0"/>
              </a:rPr>
              <a:t>Jésus-Christ</a:t>
            </a:r>
            <a:r>
              <a:rPr lang="fr-FR" sz="4000" dirty="0">
                <a:solidFill>
                  <a:schemeClr val="tx1"/>
                </a:solidFill>
                <a:latin typeface="Arial Rounded MT Bold" panose="020F0704030504030204" pitchFamily="34" charset="0"/>
              </a:rPr>
              <a:t> notre Seigneur,</a:t>
            </a:r>
          </a:p>
        </p:txBody>
      </p:sp>
    </p:spTree>
    <p:extLst>
      <p:ext uri="{BB962C8B-B14F-4D97-AF65-F5344CB8AC3E}">
        <p14:creationId xmlns:p14="http://schemas.microsoft.com/office/powerpoint/2010/main" val="17129803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5515A-346A-18D6-198D-05BB8D004EC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44CA75-855D-D650-AE48-BCA7C7682715}"/>
              </a:ext>
            </a:extLst>
          </p:cNvPr>
          <p:cNvSpPr>
            <a:spLocks noGrp="1"/>
          </p:cNvSpPr>
          <p:nvPr>
            <p:ph idx="1"/>
          </p:nvPr>
        </p:nvSpPr>
        <p:spPr>
          <a:xfrm>
            <a:off x="0" y="0"/>
            <a:ext cx="9144000" cy="6858000"/>
          </a:xfrm>
          <a:solidFill>
            <a:schemeClr val="accent5">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b="1" dirty="0"/>
              <a:t>Définition de </a:t>
            </a:r>
            <a:r>
              <a:rPr lang="fr-FR" sz="4000" b="1" dirty="0">
                <a:solidFill>
                  <a:srgbClr val="FF0000"/>
                </a:solidFill>
              </a:rPr>
              <a:t>mystère</a:t>
            </a:r>
            <a:r>
              <a:rPr lang="fr-FR" sz="4000" b="1" dirty="0"/>
              <a:t> selon Larousse</a:t>
            </a:r>
            <a:endParaRPr lang="en-US" sz="4000" dirty="0"/>
          </a:p>
          <a:p>
            <a:pPr algn="just"/>
            <a:r>
              <a:rPr lang="fr-FR" sz="4000" b="1" dirty="0"/>
              <a:t>« </a:t>
            </a:r>
            <a:r>
              <a:rPr lang="fr-FR" sz="4000" dirty="0"/>
              <a:t>Ce qui est inaccessible à la raison humaine, ce qui est de l'ordre du surnaturel, ce qui est obscur, caché, inconnu, incompréhensible » </a:t>
            </a:r>
            <a:endParaRPr lang="en-US" sz="4000" dirty="0"/>
          </a:p>
          <a:p>
            <a:pPr algn="just"/>
            <a:r>
              <a:rPr lang="fr-FR" sz="4000" b="1" dirty="0"/>
              <a:t>Définitions principales de </a:t>
            </a:r>
            <a:r>
              <a:rPr lang="fr-FR" sz="4000" b="1" dirty="0">
                <a:solidFill>
                  <a:srgbClr val="FF0000"/>
                </a:solidFill>
              </a:rPr>
              <a:t>mystère</a:t>
            </a:r>
            <a:r>
              <a:rPr lang="fr-FR" sz="4000" b="1" dirty="0"/>
              <a:t> selon AI</a:t>
            </a:r>
            <a:endParaRPr lang="en-US" sz="4000" b="1" dirty="0"/>
          </a:p>
          <a:p>
            <a:pPr lvl="0" algn="just"/>
            <a:r>
              <a:rPr lang="fr-FR" sz="4000" b="1" dirty="0">
                <a:solidFill>
                  <a:srgbClr val="FF0000"/>
                </a:solidFill>
              </a:rPr>
              <a:t>Ce qui est inexplicable </a:t>
            </a:r>
            <a:r>
              <a:rPr lang="fr-FR" sz="4000" b="1" dirty="0"/>
              <a:t>:</a:t>
            </a:r>
            <a:r>
              <a:rPr lang="fr-FR" sz="4000" dirty="0"/>
              <a:t> Une chose qu'on ne peut pas comprendre par la logique. </a:t>
            </a:r>
            <a:endParaRPr lang="en-US" sz="4000" dirty="0"/>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42220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0073F-DCDF-F725-DCD9-492AE2C3B57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396F25-8FB9-D2D7-B6E1-EFDCCC33503D}"/>
              </a:ext>
            </a:extLst>
          </p:cNvPr>
          <p:cNvSpPr>
            <a:spLocks noGrp="1"/>
          </p:cNvSpPr>
          <p:nvPr>
            <p:ph sz="quarter" idx="1"/>
          </p:nvPr>
        </p:nvSpPr>
        <p:spPr>
          <a:xfrm>
            <a:off x="0" y="0"/>
            <a:ext cx="9144000" cy="6858000"/>
          </a:xfrm>
          <a:solidFill>
            <a:schemeClr val="bg1">
              <a:lumMod val="95000"/>
            </a:schemeClr>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dirty="0">
                <a:solidFill>
                  <a:srgbClr val="00B050"/>
                </a:solidFill>
                <a:latin typeface="Arial Rounded MT Bold" panose="020F0704030504030204" pitchFamily="34" charset="0"/>
              </a:rPr>
              <a:t>3-</a:t>
            </a:r>
            <a:endParaRPr lang="en-US" dirty="0">
              <a:solidFill>
                <a:srgbClr val="00B050"/>
              </a:solidFill>
              <a:latin typeface="Arial Rounded MT Bold" panose="020F0704030504030204" pitchFamily="34" charset="0"/>
            </a:endParaRPr>
          </a:p>
          <a:p>
            <a:pPr marL="0" indent="0" algn="ctr">
              <a:buNone/>
            </a:pPr>
            <a:r>
              <a:rPr lang="fr-FR" sz="4000" dirty="0" err="1">
                <a:solidFill>
                  <a:srgbClr val="0033CC"/>
                </a:solidFill>
                <a:latin typeface="Arial Rounded MT Bold" panose="020F0704030504030204" pitchFamily="34" charset="0"/>
              </a:rPr>
              <a:t>Kounie</a:t>
            </a:r>
            <a:r>
              <a:rPr lang="fr-FR" sz="4000" dirty="0">
                <a:solidFill>
                  <a:srgbClr val="0033CC"/>
                </a:solidFill>
                <a:latin typeface="Arial Rounded MT Bold" panose="020F0704030504030204" pitchFamily="34" charset="0"/>
              </a:rPr>
              <a:t>-a </a:t>
            </a:r>
            <a:r>
              <a:rPr lang="fr-FR" sz="4000" dirty="0" err="1">
                <a:solidFill>
                  <a:srgbClr val="0033CC"/>
                </a:solidFill>
                <a:latin typeface="Arial Rounded MT Bold" panose="020F0704030504030204" pitchFamily="34" charset="0"/>
              </a:rPr>
              <a:t>mouin</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rann</a:t>
            </a:r>
            <a:r>
              <a:rPr lang="fr-FR" sz="4000" dirty="0">
                <a:solidFill>
                  <a:srgbClr val="0033CC"/>
                </a:solidFill>
                <a:latin typeface="Arial Rounded MT Bold" panose="020F0704030504030204" pitchFamily="34" charset="0"/>
              </a:rPr>
              <a:t> Kris tout </a:t>
            </a:r>
            <a:r>
              <a:rPr lang="fr-FR" sz="4000" dirty="0" err="1">
                <a:solidFill>
                  <a:srgbClr val="0033CC"/>
                </a:solidFill>
                <a:latin typeface="Arial Rounded MT Bold" panose="020F0704030504030204" pitchFamily="34" charset="0"/>
              </a:rPr>
              <a:t>bagay</a:t>
            </a:r>
            <a:endParaRPr lang="en-US" sz="4000" dirty="0">
              <a:solidFill>
                <a:srgbClr val="0033CC"/>
              </a:solidFill>
              <a:latin typeface="Arial Rounded MT Bold" panose="020F0704030504030204" pitchFamily="34" charset="0"/>
            </a:endParaRPr>
          </a:p>
          <a:p>
            <a:pPr marL="0" indent="0" algn="ctr">
              <a:buNone/>
            </a:pPr>
            <a:r>
              <a:rPr lang="fr-FR" sz="4000" dirty="0" err="1">
                <a:solidFill>
                  <a:srgbClr val="0033CC"/>
                </a:solidFill>
                <a:latin typeface="Arial Rounded MT Bold" panose="020F0704030504030204" pitchFamily="34" charset="0"/>
              </a:rPr>
              <a:t>Kounie</a:t>
            </a:r>
            <a:r>
              <a:rPr lang="fr-FR" sz="4000" dirty="0">
                <a:solidFill>
                  <a:srgbClr val="0033CC"/>
                </a:solidFill>
                <a:latin typeface="Arial Rounded MT Bold" panose="020F0704030504030204" pitchFamily="34" charset="0"/>
              </a:rPr>
              <a:t>-a se pou Li ma-p </a:t>
            </a:r>
            <a:r>
              <a:rPr lang="fr-FR" sz="4000" dirty="0" err="1">
                <a:solidFill>
                  <a:srgbClr val="0033CC"/>
                </a:solidFill>
                <a:latin typeface="Arial Rounded MT Bold" panose="020F0704030504030204" pitchFamily="34" charset="0"/>
              </a:rPr>
              <a:t>travay</a:t>
            </a:r>
            <a:r>
              <a:rPr lang="fr-FR" sz="4000" dirty="0">
                <a:solidFill>
                  <a:srgbClr val="0033CC"/>
                </a:solidFill>
                <a:latin typeface="Arial Rounded MT Bold" panose="020F0704030504030204" pitchFamily="34" charset="0"/>
              </a:rPr>
              <a:t>;</a:t>
            </a:r>
            <a:endParaRPr lang="en-US" sz="4000" dirty="0">
              <a:solidFill>
                <a:srgbClr val="0033CC"/>
              </a:solidFill>
              <a:latin typeface="Arial Rounded MT Bold" panose="020F0704030504030204" pitchFamily="34" charset="0"/>
            </a:endParaRPr>
          </a:p>
          <a:p>
            <a:pPr marL="0" indent="0" algn="ctr">
              <a:buNone/>
            </a:pPr>
            <a:r>
              <a:rPr lang="fr-FR" sz="4000" dirty="0" err="1">
                <a:solidFill>
                  <a:srgbClr val="0033CC"/>
                </a:solidFill>
                <a:latin typeface="Arial Rounded MT Bold" panose="020F0704030504030204" pitchFamily="34" charset="0"/>
              </a:rPr>
              <a:t>Kounie</a:t>
            </a:r>
            <a:r>
              <a:rPr lang="fr-FR" sz="4000" dirty="0">
                <a:solidFill>
                  <a:srgbClr val="0033CC"/>
                </a:solidFill>
                <a:latin typeface="Arial Rounded MT Bold" panose="020F0704030504030204" pitchFamily="34" charset="0"/>
              </a:rPr>
              <a:t>-a se </a:t>
            </a:r>
            <a:r>
              <a:rPr lang="fr-FR" sz="4000" dirty="0" err="1">
                <a:solidFill>
                  <a:srgbClr val="0033CC"/>
                </a:solidFill>
                <a:latin typeface="Arial Rounded MT Bold" panose="020F0704030504030204" pitchFamily="34" charset="0"/>
              </a:rPr>
              <a:t>remèsiman</a:t>
            </a:r>
            <a:r>
              <a:rPr lang="fr-FR" sz="4000" dirty="0">
                <a:solidFill>
                  <a:srgbClr val="0033CC"/>
                </a:solidFill>
                <a:latin typeface="Arial Rounded MT Bold" panose="020F0704030504030204" pitchFamily="34" charset="0"/>
              </a:rPr>
              <a:t> m-bay</a:t>
            </a:r>
            <a:endParaRPr lang="en-US" sz="4000" dirty="0">
              <a:solidFill>
                <a:srgbClr val="0033CC"/>
              </a:solidFill>
              <a:latin typeface="Arial Rounded MT Bold" panose="020F0704030504030204" pitchFamily="34" charset="0"/>
            </a:endParaRPr>
          </a:p>
          <a:p>
            <a:pPr marL="0" indent="0" algn="ctr">
              <a:buNone/>
            </a:pPr>
            <a:r>
              <a:rPr lang="fr-FR" sz="4000" dirty="0">
                <a:solidFill>
                  <a:srgbClr val="0033CC"/>
                </a:solidFill>
                <a:latin typeface="Arial Rounded MT Bold" panose="020F0704030504030204" pitchFamily="34" charset="0"/>
              </a:rPr>
              <a:t>Pou </a:t>
            </a:r>
            <a:r>
              <a:rPr lang="fr-FR" sz="4000" dirty="0" err="1">
                <a:solidFill>
                  <a:srgbClr val="0033CC"/>
                </a:solidFill>
                <a:latin typeface="Arial Rounded MT Bold" panose="020F0704030504030204" pitchFamily="34" charset="0"/>
              </a:rPr>
              <a:t>boua</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kalvè</a:t>
            </a:r>
            <a:r>
              <a:rPr lang="fr-FR" sz="4000" dirty="0">
                <a:solidFill>
                  <a:srgbClr val="0033CC"/>
                </a:solidFill>
                <a:latin typeface="Arial Rounded MT Bold" panose="020F0704030504030204" pitchFamily="34" charset="0"/>
              </a:rPr>
              <a:t>.</a:t>
            </a:r>
            <a:endParaRPr lang="en-US" sz="4000" dirty="0">
              <a:solidFill>
                <a:srgbClr val="0033CC"/>
              </a:solidFill>
              <a:latin typeface="Arial Rounded MT Bold" panose="020F0704030504030204" pitchFamily="34" charset="0"/>
            </a:endParaRPr>
          </a:p>
          <a:p>
            <a:pPr marL="0" indent="0" algn="ctr">
              <a:buNone/>
            </a:pPr>
            <a:r>
              <a:rPr lang="fr-FR" sz="4000" dirty="0">
                <a:solidFill>
                  <a:srgbClr val="00B050"/>
                </a:solidFill>
                <a:latin typeface="Arial Rounded MT Bold" panose="020F0704030504030204" pitchFamily="34" charset="0"/>
              </a:rPr>
              <a:t>Kè</a:t>
            </a:r>
            <a:endParaRPr lang="en-US" sz="4000" dirty="0">
              <a:solidFill>
                <a:srgbClr val="00B05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Tout gras </a:t>
            </a:r>
            <a:r>
              <a:rPr lang="fr-FR" sz="4000" dirty="0" err="1">
                <a:solidFill>
                  <a:srgbClr val="FF0000"/>
                </a:solidFill>
                <a:latin typeface="Arial Rounded MT Bold" panose="020F0704030504030204" pitchFamily="34" charset="0"/>
              </a:rPr>
              <a:t>BonDieu</a:t>
            </a:r>
            <a:r>
              <a:rPr lang="fr-FR" sz="4000" dirty="0">
                <a:solidFill>
                  <a:srgbClr val="FF0000"/>
                </a:solidFill>
                <a:latin typeface="Arial Rounded MT Bold" panose="020F0704030504030204" pitchFamily="34" charset="0"/>
              </a:rPr>
              <a:t> te pou </a:t>
            </a:r>
            <a:r>
              <a:rPr lang="fr-FR" sz="4000" dirty="0" err="1">
                <a:solidFill>
                  <a:srgbClr val="FF0000"/>
                </a:solidFill>
                <a:latin typeface="Arial Rounded MT Bold" panose="020F0704030504030204" pitchFamily="34" charset="0"/>
              </a:rPr>
              <a:t>grin</a:t>
            </a:r>
            <a:r>
              <a:rPr lang="fr-FR" sz="4000" dirty="0">
                <a:solidFill>
                  <a:srgbClr val="FF0000"/>
                </a:solidFill>
                <a:latin typeface="Arial Rounded MT Bold" panose="020F0704030504030204" pitchFamily="34" charset="0"/>
              </a:rPr>
              <a:t> </a:t>
            </a:r>
            <a:r>
              <a:rPr lang="fr-FR" sz="4000" dirty="0" err="1">
                <a:solidFill>
                  <a:srgbClr val="FF0000"/>
                </a:solidFill>
                <a:latin typeface="Arial Rounded MT Bold" panose="020F0704030504030204" pitchFamily="34" charset="0"/>
              </a:rPr>
              <a:t>mesi</a:t>
            </a:r>
            <a:r>
              <a:rPr lang="fr-FR" sz="4000" dirty="0">
                <a:solidFill>
                  <a:srgbClr val="FF0000"/>
                </a:solidFill>
                <a:latin typeface="Arial Rounded MT Bold" panose="020F0704030504030204" pitchFamily="34" charset="0"/>
              </a:rPr>
              <a:t>,</a:t>
            </a:r>
            <a:endParaRPr lang="en-US" sz="4000" dirty="0">
              <a:solidFill>
                <a:srgbClr val="FF0000"/>
              </a:solidFill>
              <a:latin typeface="Arial Rounded MT Bold" panose="020F0704030504030204" pitchFamily="34" charset="0"/>
            </a:endParaRPr>
          </a:p>
          <a:p>
            <a:pPr marL="0" indent="0" algn="ctr">
              <a:buNone/>
            </a:pPr>
            <a:r>
              <a:rPr lang="fr-FR" sz="4000" dirty="0" err="1">
                <a:solidFill>
                  <a:srgbClr val="FF0000"/>
                </a:solidFill>
                <a:latin typeface="Arial Rounded MT Bold" panose="020F0704030504030204" pitchFamily="34" charset="0"/>
              </a:rPr>
              <a:t>Jezu</a:t>
            </a:r>
            <a:r>
              <a:rPr lang="fr-FR" sz="4000" dirty="0">
                <a:solidFill>
                  <a:srgbClr val="FF0000"/>
                </a:solidFill>
                <a:latin typeface="Arial Rounded MT Bold" panose="020F0704030504030204" pitchFamily="34" charset="0"/>
              </a:rPr>
              <a:t> te ban </a:t>
            </a:r>
            <a:r>
              <a:rPr lang="fr-FR" sz="4000" dirty="0" err="1">
                <a:solidFill>
                  <a:srgbClr val="FF0000"/>
                </a:solidFill>
                <a:latin typeface="Arial Rounded MT Bold" panose="020F0704030504030204" pitchFamily="34" charset="0"/>
              </a:rPr>
              <a:t>mouin</a:t>
            </a:r>
            <a:r>
              <a:rPr lang="fr-FR" sz="4000" dirty="0">
                <a:solidFill>
                  <a:srgbClr val="FF0000"/>
                </a:solidFill>
                <a:latin typeface="Arial Rounded MT Bold" panose="020F0704030504030204" pitchFamily="34" charset="0"/>
              </a:rPr>
              <a:t> tout </a:t>
            </a:r>
            <a:r>
              <a:rPr lang="fr-FR" sz="4000" dirty="0" err="1">
                <a:solidFill>
                  <a:srgbClr val="FF0000"/>
                </a:solidFill>
                <a:latin typeface="Arial Rounded MT Bold" panose="020F0704030504030204" pitchFamily="34" charset="0"/>
              </a:rPr>
              <a:t>padon</a:t>
            </a:r>
            <a:r>
              <a:rPr lang="fr-FR" sz="4000" dirty="0">
                <a:solidFill>
                  <a:srgbClr val="FF0000"/>
                </a:solidFill>
                <a:latin typeface="Arial Rounded MT Bold" panose="020F0704030504030204" pitchFamily="34" charset="0"/>
              </a:rPr>
              <a:t> Li.</a:t>
            </a:r>
            <a:endParaRPr lang="en-US" sz="4000" dirty="0">
              <a:solidFill>
                <a:srgbClr val="FF000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Nanm </a:t>
            </a:r>
            <a:r>
              <a:rPr lang="fr-FR" sz="4000" dirty="0" err="1">
                <a:solidFill>
                  <a:srgbClr val="FF0000"/>
                </a:solidFill>
                <a:latin typeface="Arial Rounded MT Bold" panose="020F0704030504030204" pitchFamily="34" charset="0"/>
              </a:rPr>
              <a:t>mouin</a:t>
            </a:r>
            <a:r>
              <a:rPr lang="fr-FR" sz="4000" dirty="0">
                <a:solidFill>
                  <a:srgbClr val="FF0000"/>
                </a:solidFill>
                <a:latin typeface="Arial Rounded MT Bold" panose="020F0704030504030204" pitchFamily="34" charset="0"/>
              </a:rPr>
              <a:t> </a:t>
            </a:r>
            <a:r>
              <a:rPr lang="fr-FR" sz="4000" dirty="0" err="1">
                <a:solidFill>
                  <a:srgbClr val="FF0000"/>
                </a:solidFill>
                <a:latin typeface="Arial Rounded MT Bold" panose="020F0704030504030204" pitchFamily="34" charset="0"/>
              </a:rPr>
              <a:t>ki</a:t>
            </a:r>
            <a:r>
              <a:rPr lang="fr-FR" sz="4000" dirty="0">
                <a:solidFill>
                  <a:srgbClr val="FF0000"/>
                </a:solidFill>
                <a:latin typeface="Arial Rounded MT Bold" panose="020F0704030504030204" pitchFamily="34" charset="0"/>
              </a:rPr>
              <a:t> te trouble </a:t>
            </a:r>
            <a:r>
              <a:rPr lang="fr-FR" sz="4000" dirty="0" err="1">
                <a:solidFill>
                  <a:srgbClr val="FF0000"/>
                </a:solidFill>
                <a:latin typeface="Arial Rounded MT Bold" panose="020F0704030504030204" pitchFamily="34" charset="0"/>
              </a:rPr>
              <a:t>jouinn</a:t>
            </a:r>
            <a:r>
              <a:rPr lang="fr-FR" sz="4000" dirty="0">
                <a:solidFill>
                  <a:srgbClr val="FF0000"/>
                </a:solidFill>
                <a:latin typeface="Arial Rounded MT Bold" panose="020F0704030504030204" pitchFamily="34" charset="0"/>
              </a:rPr>
              <a:t> la vi</a:t>
            </a:r>
            <a:endParaRPr lang="en-US" sz="4000" dirty="0">
              <a:solidFill>
                <a:srgbClr val="FF000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Sou </a:t>
            </a:r>
            <a:r>
              <a:rPr lang="fr-FR" sz="4000" dirty="0" err="1">
                <a:solidFill>
                  <a:srgbClr val="FF0000"/>
                </a:solidFill>
                <a:latin typeface="Arial Rounded MT Bold" panose="020F0704030504030204" pitchFamily="34" charset="0"/>
              </a:rPr>
              <a:t>boua</a:t>
            </a:r>
            <a:r>
              <a:rPr lang="fr-FR" sz="4000" dirty="0">
                <a:solidFill>
                  <a:srgbClr val="FF0000"/>
                </a:solidFill>
                <a:latin typeface="Arial Rounded MT Bold" panose="020F0704030504030204" pitchFamily="34" charset="0"/>
              </a:rPr>
              <a:t> </a:t>
            </a:r>
            <a:r>
              <a:rPr lang="fr-FR" sz="4000" dirty="0" err="1">
                <a:solidFill>
                  <a:srgbClr val="FF0000"/>
                </a:solidFill>
                <a:latin typeface="Arial Rounded MT Bold" panose="020F0704030504030204" pitchFamily="34" charset="0"/>
              </a:rPr>
              <a:t>kalvè</a:t>
            </a:r>
            <a:r>
              <a:rPr lang="fr-FR" sz="4000" dirty="0">
                <a:solidFill>
                  <a:srgbClr val="FF0000"/>
                </a:solidFill>
                <a:latin typeface="Arial Rounded MT Bold" panose="020F0704030504030204" pitchFamily="34" charset="0"/>
              </a:rPr>
              <a:t>.</a:t>
            </a:r>
            <a:endParaRPr lang="en-US" sz="4000" dirty="0">
              <a:solidFill>
                <a:srgbClr val="FF0000"/>
              </a:solidFill>
              <a:latin typeface="Arial Rounded MT Bold" panose="020F0704030504030204" pitchFamily="34" charset="0"/>
            </a:endParaRPr>
          </a:p>
          <a:p>
            <a:pPr marL="0" indent="0" algn="ctr">
              <a:buNone/>
            </a:pPr>
            <a:endParaRPr lang="en-US"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17530343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1F6F8-5F7D-64CA-A79F-8CE99CDCF10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EDF56B-6A9F-0DC0-7F9A-9611C86F39FE}"/>
              </a:ext>
            </a:extLst>
          </p:cNvPr>
          <p:cNvSpPr>
            <a:spLocks noGrp="1"/>
          </p:cNvSpPr>
          <p:nvPr>
            <p:ph idx="1"/>
          </p:nvPr>
        </p:nvSpPr>
        <p:spPr>
          <a:xfrm>
            <a:off x="0" y="0"/>
            <a:ext cx="9144000" cy="6858000"/>
          </a:xfrm>
          <a:solidFill>
            <a:schemeClr val="accent5">
              <a:lumMod val="20000"/>
              <a:lumOff val="80000"/>
            </a:schemeClr>
          </a:soli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800" b="1" dirty="0">
                <a:solidFill>
                  <a:srgbClr val="FF0000"/>
                </a:solidFill>
              </a:rPr>
              <a:t>Un secret </a:t>
            </a:r>
            <a:r>
              <a:rPr lang="fr-FR" sz="4800" b="1" dirty="0"/>
              <a:t>:</a:t>
            </a:r>
            <a:r>
              <a:rPr lang="fr-FR" sz="4800" dirty="0"/>
              <a:t> Un fait caché qui n'est connu que de très peu de personnes.</a:t>
            </a:r>
            <a:endParaRPr lang="en-US" sz="4800" dirty="0"/>
          </a:p>
          <a:p>
            <a:pPr lvl="0" algn="just"/>
            <a:r>
              <a:rPr lang="fr-FR" sz="4800" b="1" dirty="0">
                <a:solidFill>
                  <a:srgbClr val="FF0000"/>
                </a:solidFill>
              </a:rPr>
              <a:t>En religion </a:t>
            </a:r>
            <a:r>
              <a:rPr lang="fr-FR" sz="4800" b="1" dirty="0"/>
              <a:t>:</a:t>
            </a:r>
            <a:r>
              <a:rPr lang="fr-FR" sz="4800" dirty="0"/>
              <a:t> Une vérité divine que l'esprit humain ne peut pas totalement saisir, mais qui est acceptée par la foi. </a:t>
            </a:r>
            <a:endParaRPr lang="en-US" sz="4800" dirty="0"/>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8932170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96677-CA22-C884-6F54-EE43D8835DF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369662-C415-5623-B2C2-BC11131C5F7D}"/>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fontScale="92500" lnSpcReduction="10000"/>
          </a:bodyPr>
          <a:lstStyle/>
          <a:p>
            <a:pPr algn="just"/>
            <a:r>
              <a:rPr lang="fr-FR" sz="4400" b="1" dirty="0">
                <a:solidFill>
                  <a:srgbClr val="0033CC"/>
                </a:solidFill>
                <a:latin typeface="Arial Rounded MT Bold" panose="020F0704030504030204" pitchFamily="34" charset="0"/>
              </a:rPr>
              <a:t>INTRODUCTION</a:t>
            </a:r>
            <a:endParaRPr lang="en-US" sz="4400" dirty="0">
              <a:solidFill>
                <a:srgbClr val="0033CC"/>
              </a:solidFill>
              <a:latin typeface="Arial Rounded MT Bold" panose="020F0704030504030204" pitchFamily="34" charset="0"/>
            </a:endParaRPr>
          </a:p>
          <a:p>
            <a:pPr lvl="0" algn="just"/>
            <a:r>
              <a:rPr lang="fr-FR" sz="4300" dirty="0">
                <a:solidFill>
                  <a:srgbClr val="C00000"/>
                </a:solidFill>
                <a:latin typeface="Arial Rounded MT Bold" panose="020F0704030504030204" pitchFamily="34" charset="0"/>
              </a:rPr>
              <a:t>Nous vivons certes dans un monde mystérieux.</a:t>
            </a:r>
            <a:endParaRPr lang="en-US" sz="4300" dirty="0">
              <a:solidFill>
                <a:srgbClr val="C00000"/>
              </a:solidFill>
              <a:latin typeface="Arial Rounded MT Bold" panose="020F0704030504030204" pitchFamily="34" charset="0"/>
            </a:endParaRPr>
          </a:p>
          <a:p>
            <a:pPr lvl="0" algn="just"/>
            <a:r>
              <a:rPr lang="fr-FR" sz="4300" dirty="0">
                <a:solidFill>
                  <a:srgbClr val="0033CC"/>
                </a:solidFill>
                <a:latin typeface="Arial Rounded MT Bold" panose="020F0704030504030204" pitchFamily="34" charset="0"/>
              </a:rPr>
              <a:t>L’homme naturel ne peut même percevoir de son origine sans l’aide d’une révélation de l’extérieur.</a:t>
            </a:r>
          </a:p>
          <a:p>
            <a:pPr algn="just"/>
            <a:r>
              <a:rPr lang="fr-FR" sz="4300" dirty="0">
                <a:solidFill>
                  <a:srgbClr val="C00000"/>
                </a:solidFill>
                <a:latin typeface="Arial Rounded MT Bold" panose="020F0704030504030204" pitchFamily="34" charset="0"/>
              </a:rPr>
              <a:t>La logique humaine est beaucoup trop faible pour concevoir les grands faits de la vie et de l’univers.</a:t>
            </a:r>
            <a:endParaRPr lang="en-US" sz="4300" dirty="0">
              <a:solidFill>
                <a:srgbClr val="C00000"/>
              </a:solidFill>
              <a:latin typeface="Arial Rounded MT Bold" panose="020F0704030504030204" pitchFamily="34" charset="0"/>
            </a:endParaRPr>
          </a:p>
          <a:p>
            <a:pPr lvl="0" algn="just"/>
            <a:endParaRPr lang="en-US" sz="4800" dirty="0">
              <a:solidFill>
                <a:srgbClr val="0033CC"/>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7996910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32F30-C227-0C77-A068-FF2AA08FE2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D7C69F-3FC2-1592-2B2C-A52E5A12B5DA}"/>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lnSpcReduction="10000"/>
          </a:bodyPr>
          <a:lstStyle/>
          <a:p>
            <a:pPr lvl="0" algn="just"/>
            <a:r>
              <a:rPr lang="fr-FR" sz="4000" dirty="0">
                <a:solidFill>
                  <a:srgbClr val="0033CC"/>
                </a:solidFill>
                <a:latin typeface="Arial Rounded MT Bold" panose="020F0704030504030204" pitchFamily="34" charset="0"/>
              </a:rPr>
              <a:t>Nous sommes stupéfaits des mystères de la </a:t>
            </a:r>
            <a:r>
              <a:rPr lang="fr-FR" sz="4000" u="sng" dirty="0">
                <a:solidFill>
                  <a:srgbClr val="0033CC"/>
                </a:solidFill>
                <a:latin typeface="Arial Rounded MT Bold" panose="020F0704030504030204" pitchFamily="34" charset="0"/>
              </a:rPr>
              <a:t>vie</a:t>
            </a:r>
            <a:r>
              <a:rPr lang="fr-FR" sz="4000" dirty="0">
                <a:solidFill>
                  <a:srgbClr val="0033CC"/>
                </a:solidFill>
                <a:latin typeface="Arial Rounded MT Bold" panose="020F0704030504030204" pitchFamily="34" charset="0"/>
              </a:rPr>
              <a:t> ou de la </a:t>
            </a:r>
            <a:r>
              <a:rPr lang="fr-FR" sz="4000" u="sng" dirty="0">
                <a:solidFill>
                  <a:srgbClr val="0033CC"/>
                </a:solidFill>
                <a:latin typeface="Arial Rounded MT Bold" panose="020F0704030504030204" pitchFamily="34" charset="0"/>
              </a:rPr>
              <a:t>mort</a:t>
            </a:r>
            <a:r>
              <a:rPr lang="fr-FR" sz="4000" dirty="0">
                <a:solidFill>
                  <a:srgbClr val="0033CC"/>
                </a:solidFill>
                <a:latin typeface="Arial Rounded MT Bold" panose="020F0704030504030204" pitchFamily="34" charset="0"/>
              </a:rPr>
              <a:t>, du </a:t>
            </a:r>
            <a:r>
              <a:rPr lang="fr-FR" sz="4000" u="sng" dirty="0">
                <a:solidFill>
                  <a:srgbClr val="0033CC"/>
                </a:solidFill>
                <a:latin typeface="Arial Rounded MT Bold" panose="020F0704030504030204" pitchFamily="34" charset="0"/>
              </a:rPr>
              <a:t>bien</a:t>
            </a:r>
            <a:r>
              <a:rPr lang="fr-FR" sz="4000" dirty="0">
                <a:solidFill>
                  <a:srgbClr val="0033CC"/>
                </a:solidFill>
                <a:latin typeface="Arial Rounded MT Bold" panose="020F0704030504030204" pitchFamily="34" charset="0"/>
              </a:rPr>
              <a:t> ou du </a:t>
            </a:r>
            <a:r>
              <a:rPr lang="fr-FR" sz="4000" u="sng" dirty="0">
                <a:solidFill>
                  <a:srgbClr val="0033CC"/>
                </a:solidFill>
                <a:latin typeface="Arial Rounded MT Bold" panose="020F0704030504030204" pitchFamily="34" charset="0"/>
              </a:rPr>
              <a:t>mal</a:t>
            </a:r>
            <a:r>
              <a:rPr lang="fr-FR" sz="4000" dirty="0">
                <a:solidFill>
                  <a:srgbClr val="0033CC"/>
                </a:solidFill>
                <a:latin typeface="Arial Rounded MT Bold" panose="020F0704030504030204" pitchFamily="34" charset="0"/>
              </a:rPr>
              <a:t>, de l’</a:t>
            </a:r>
            <a:r>
              <a:rPr lang="fr-FR" sz="4000" u="sng" dirty="0">
                <a:solidFill>
                  <a:srgbClr val="0033CC"/>
                </a:solidFill>
                <a:latin typeface="Arial Rounded MT Bold" panose="020F0704030504030204" pitchFamily="34" charset="0"/>
              </a:rPr>
              <a:t>amour</a:t>
            </a:r>
            <a:r>
              <a:rPr lang="fr-FR" sz="4000" dirty="0">
                <a:solidFill>
                  <a:srgbClr val="0033CC"/>
                </a:solidFill>
                <a:latin typeface="Arial Rounded MT Bold" panose="020F0704030504030204" pitchFamily="34" charset="0"/>
              </a:rPr>
              <a:t> ou de la </a:t>
            </a:r>
            <a:r>
              <a:rPr lang="fr-FR" sz="4000" u="sng" dirty="0">
                <a:solidFill>
                  <a:srgbClr val="0033CC"/>
                </a:solidFill>
                <a:latin typeface="Arial Rounded MT Bold" panose="020F0704030504030204" pitchFamily="34" charset="0"/>
              </a:rPr>
              <a:t>haine</a:t>
            </a:r>
            <a:r>
              <a:rPr lang="fr-FR" sz="4000" dirty="0">
                <a:solidFill>
                  <a:srgbClr val="0033CC"/>
                </a:solidFill>
                <a:latin typeface="Arial Rounded MT Bold" panose="020F0704030504030204" pitchFamily="34" charset="0"/>
              </a:rPr>
              <a:t>, du </a:t>
            </a:r>
            <a:r>
              <a:rPr lang="fr-FR" sz="4000" u="sng" dirty="0">
                <a:solidFill>
                  <a:srgbClr val="0033CC"/>
                </a:solidFill>
                <a:latin typeface="Arial Rounded MT Bold" panose="020F0704030504030204" pitchFamily="34" charset="0"/>
              </a:rPr>
              <a:t>passé</a:t>
            </a:r>
            <a:r>
              <a:rPr lang="fr-FR" sz="4000" dirty="0">
                <a:solidFill>
                  <a:srgbClr val="0033CC"/>
                </a:solidFill>
                <a:latin typeface="Arial Rounded MT Bold" panose="020F0704030504030204" pitchFamily="34" charset="0"/>
              </a:rPr>
              <a:t>, du </a:t>
            </a:r>
            <a:r>
              <a:rPr lang="fr-FR" sz="4000" u="sng" dirty="0">
                <a:solidFill>
                  <a:srgbClr val="0033CC"/>
                </a:solidFill>
                <a:latin typeface="Arial Rounded MT Bold" panose="020F0704030504030204" pitchFamily="34" charset="0"/>
              </a:rPr>
              <a:t>présent,</a:t>
            </a:r>
            <a:r>
              <a:rPr lang="fr-FR" sz="4000" dirty="0">
                <a:solidFill>
                  <a:srgbClr val="0033CC"/>
                </a:solidFill>
                <a:latin typeface="Arial Rounded MT Bold" panose="020F0704030504030204" pitchFamily="34" charset="0"/>
              </a:rPr>
              <a:t> du </a:t>
            </a:r>
            <a:r>
              <a:rPr lang="fr-FR" sz="4000" u="sng" dirty="0">
                <a:solidFill>
                  <a:srgbClr val="0033CC"/>
                </a:solidFill>
                <a:latin typeface="Arial Rounded MT Bold" panose="020F0704030504030204" pitchFamily="34" charset="0"/>
              </a:rPr>
              <a:t>futur</a:t>
            </a:r>
            <a:r>
              <a:rPr lang="fr-FR" sz="4000" dirty="0">
                <a:solidFill>
                  <a:srgbClr val="0033CC"/>
                </a:solidFill>
                <a:latin typeface="Arial Rounded MT Bold" panose="020F0704030504030204" pitchFamily="34" charset="0"/>
              </a:rPr>
              <a:t> et de l’</a:t>
            </a:r>
            <a:r>
              <a:rPr lang="fr-FR" sz="4000" u="sng" dirty="0">
                <a:solidFill>
                  <a:srgbClr val="0033CC"/>
                </a:solidFill>
                <a:latin typeface="Arial Rounded MT Bold" panose="020F0704030504030204" pitchFamily="34" charset="0"/>
              </a:rPr>
              <a:t>éternité</a:t>
            </a:r>
            <a:r>
              <a:rPr lang="fr-FR" sz="4000" dirty="0">
                <a:solidFill>
                  <a:srgbClr val="0033CC"/>
                </a:solidFill>
                <a:latin typeface="Arial Rounded MT Bold" panose="020F0704030504030204" pitchFamily="34" charset="0"/>
              </a:rPr>
              <a:t>, de la </a:t>
            </a:r>
            <a:r>
              <a:rPr lang="fr-FR" sz="4000" u="sng" dirty="0">
                <a:solidFill>
                  <a:srgbClr val="0033CC"/>
                </a:solidFill>
                <a:latin typeface="Arial Rounded MT Bold" panose="020F0704030504030204" pitchFamily="34" charset="0"/>
              </a:rPr>
              <a:t>conscience de soi</a:t>
            </a:r>
            <a:r>
              <a:rPr lang="fr-FR" sz="4000" dirty="0">
                <a:solidFill>
                  <a:srgbClr val="0033CC"/>
                </a:solidFill>
                <a:latin typeface="Arial Rounded MT Bold" panose="020F0704030504030204" pitchFamily="34" charset="0"/>
              </a:rPr>
              <a:t>, de nos </a:t>
            </a:r>
            <a:r>
              <a:rPr lang="fr-FR" sz="4000" u="sng" dirty="0">
                <a:solidFill>
                  <a:srgbClr val="0033CC"/>
                </a:solidFill>
                <a:latin typeface="Arial Rounded MT Bold" panose="020F0704030504030204" pitchFamily="34" charset="0"/>
              </a:rPr>
              <a:t>sens</a:t>
            </a:r>
            <a:r>
              <a:rPr lang="fr-FR" sz="4000" dirty="0">
                <a:solidFill>
                  <a:srgbClr val="0033CC"/>
                </a:solidFill>
                <a:latin typeface="Arial Rounded MT Bold" panose="020F0704030504030204" pitchFamily="34" charset="0"/>
              </a:rPr>
              <a:t> et nos </a:t>
            </a:r>
            <a:r>
              <a:rPr lang="fr-FR" sz="4000" u="sng" dirty="0">
                <a:solidFill>
                  <a:srgbClr val="0033CC"/>
                </a:solidFill>
                <a:latin typeface="Arial Rounded MT Bold" panose="020F0704030504030204" pitchFamily="34" charset="0"/>
              </a:rPr>
              <a:t>sentiments</a:t>
            </a:r>
            <a:r>
              <a:rPr lang="fr-FR" sz="4000" dirty="0">
                <a:solidFill>
                  <a:srgbClr val="0033CC"/>
                </a:solidFill>
                <a:latin typeface="Arial Rounded MT Bold" panose="020F0704030504030204" pitchFamily="34" charset="0"/>
              </a:rPr>
              <a:t>.</a:t>
            </a:r>
            <a:endParaRPr lang="en-US" sz="4000" dirty="0">
              <a:solidFill>
                <a:srgbClr val="0033CC"/>
              </a:solidFill>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On peut observer qu’il existe deux forces opposées qui concourent pour avoir la prééminence sur la terre.</a:t>
            </a:r>
            <a:endParaRPr lang="en-US" sz="4000" dirty="0">
              <a:solidFill>
                <a:srgbClr val="C0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5347885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1306E-D505-697B-A82B-005DE89E78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B9E6F8-41F7-DC79-DA4B-F309F5801BBF}"/>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a:bodyPr>
          <a:lstStyle/>
          <a:p>
            <a:pPr lvl="0" algn="just"/>
            <a:r>
              <a:rPr lang="fr-FR" sz="4000" b="1" dirty="0">
                <a:solidFill>
                  <a:srgbClr val="460000"/>
                </a:solidFill>
                <a:latin typeface="Arial Rounded MT Bold" panose="020F0704030504030204" pitchFamily="34" charset="0"/>
              </a:rPr>
              <a:t>Le mystère de la piété et le mystère de l’iniquité sont en inimitié.</a:t>
            </a:r>
            <a:endParaRPr lang="en-US" sz="4000" b="1" dirty="0">
              <a:solidFill>
                <a:srgbClr val="46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2 Thessaloniciens 2 : 3-10</a:t>
            </a:r>
            <a:endParaRPr lang="en-US" sz="4000" dirty="0">
              <a:solidFill>
                <a:srgbClr val="0033CC"/>
              </a:solidFill>
              <a:latin typeface="Arial Rounded MT Bold" panose="020F0704030504030204" pitchFamily="34" charset="0"/>
            </a:endParaRPr>
          </a:p>
          <a:p>
            <a:pPr algn="just"/>
            <a:r>
              <a:rPr lang="fr-FR" sz="4000" dirty="0">
                <a:solidFill>
                  <a:srgbClr val="460000"/>
                </a:solidFill>
                <a:latin typeface="Arial Rounded MT Bold" panose="020F0704030504030204" pitchFamily="34" charset="0"/>
              </a:rPr>
              <a:t>2Th 2:3 ¶ Que personne ne vous séduise d'aucune manière; car il faut que l'</a:t>
            </a:r>
            <a:r>
              <a:rPr lang="fr-FR" sz="4000" dirty="0">
                <a:solidFill>
                  <a:srgbClr val="0033CC"/>
                </a:solidFill>
                <a:latin typeface="Arial Rounded MT Bold" panose="020F0704030504030204" pitchFamily="34" charset="0"/>
              </a:rPr>
              <a:t>apostasie</a:t>
            </a:r>
            <a:r>
              <a:rPr lang="fr-FR" sz="4000" dirty="0">
                <a:solidFill>
                  <a:srgbClr val="460000"/>
                </a:solidFill>
                <a:latin typeface="Arial Rounded MT Bold" panose="020F0704030504030204" pitchFamily="34" charset="0"/>
              </a:rPr>
              <a:t> soit arrivée auparavant, et qu'on ait vu paraître </a:t>
            </a:r>
            <a:r>
              <a:rPr lang="fr-FR" sz="4000" dirty="0">
                <a:solidFill>
                  <a:srgbClr val="0033CC"/>
                </a:solidFill>
                <a:latin typeface="Arial Rounded MT Bold" panose="020F0704030504030204" pitchFamily="34" charset="0"/>
              </a:rPr>
              <a:t>l'homme du péché</a:t>
            </a:r>
            <a:r>
              <a:rPr lang="fr-FR" sz="4000" dirty="0">
                <a:solidFill>
                  <a:srgbClr val="460000"/>
                </a:solidFill>
                <a:latin typeface="Arial Rounded MT Bold" panose="020F0704030504030204" pitchFamily="34" charset="0"/>
              </a:rPr>
              <a:t>, le </a:t>
            </a:r>
            <a:r>
              <a:rPr lang="fr-FR" sz="4000" dirty="0">
                <a:solidFill>
                  <a:srgbClr val="0033CC"/>
                </a:solidFill>
                <a:latin typeface="Arial Rounded MT Bold" panose="020F0704030504030204" pitchFamily="34" charset="0"/>
              </a:rPr>
              <a:t>fils de la perdition</a:t>
            </a:r>
            <a:r>
              <a:rPr lang="fr-FR" sz="4000" dirty="0">
                <a:solidFill>
                  <a:srgbClr val="460000"/>
                </a:solidFill>
                <a:latin typeface="Arial Rounded MT Bold" panose="020F0704030504030204" pitchFamily="34" charset="0"/>
              </a:rPr>
              <a:t>,</a:t>
            </a:r>
            <a:endParaRPr lang="en-US" sz="4000" dirty="0">
              <a:solidFill>
                <a:srgbClr val="46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1573448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286C0-5B17-CCB6-B52C-789B66094F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E5DEAA-A935-1185-BB54-921C1EEEEBFD}"/>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a:bodyPr>
          <a:lstStyle/>
          <a:p>
            <a:pPr algn="just"/>
            <a:r>
              <a:rPr lang="fr-FR" sz="4200" dirty="0">
                <a:solidFill>
                  <a:srgbClr val="0033CC"/>
                </a:solidFill>
                <a:latin typeface="Arial Rounded MT Bold" panose="020F0704030504030204" pitchFamily="34" charset="0"/>
              </a:rPr>
              <a:t>4 l'</a:t>
            </a:r>
            <a:r>
              <a:rPr lang="fr-FR" sz="4200" dirty="0">
                <a:solidFill>
                  <a:srgbClr val="460000"/>
                </a:solidFill>
                <a:latin typeface="Arial Rounded MT Bold" panose="020F0704030504030204" pitchFamily="34" charset="0"/>
              </a:rPr>
              <a:t>adversaire</a:t>
            </a:r>
            <a:r>
              <a:rPr lang="fr-FR" sz="4200" dirty="0">
                <a:solidFill>
                  <a:srgbClr val="0033CC"/>
                </a:solidFill>
                <a:latin typeface="Arial Rounded MT Bold" panose="020F0704030504030204" pitchFamily="34" charset="0"/>
              </a:rPr>
              <a:t> qui s'élève au-dessus de tout ce qu'on appelle Dieu ou de ce qu'on adore, jusqu'à s'asseoir dans le temple de Dieu, </a:t>
            </a:r>
            <a:r>
              <a:rPr lang="fr-FR" sz="4200" u="sng" dirty="0">
                <a:solidFill>
                  <a:srgbClr val="0033CC"/>
                </a:solidFill>
                <a:latin typeface="Arial Rounded MT Bold" panose="020F0704030504030204" pitchFamily="34" charset="0"/>
              </a:rPr>
              <a:t>se proclamant lui-même Dieu</a:t>
            </a:r>
            <a:r>
              <a:rPr lang="fr-FR" sz="4200" dirty="0">
                <a:solidFill>
                  <a:srgbClr val="0033CC"/>
                </a:solidFill>
                <a:latin typeface="Arial Rounded MT Bold" panose="020F0704030504030204" pitchFamily="34" charset="0"/>
              </a:rPr>
              <a:t>.</a:t>
            </a:r>
            <a:endParaRPr lang="en-US" sz="4200" dirty="0">
              <a:solidFill>
                <a:srgbClr val="0033CC"/>
              </a:solidFill>
              <a:latin typeface="Arial Rounded MT Bold" panose="020F0704030504030204" pitchFamily="34" charset="0"/>
            </a:endParaRPr>
          </a:p>
          <a:p>
            <a:pPr algn="just"/>
            <a:r>
              <a:rPr lang="fr-FR" sz="4200" dirty="0">
                <a:solidFill>
                  <a:srgbClr val="460000"/>
                </a:solidFill>
                <a:latin typeface="Arial Rounded MT Bold" panose="020F0704030504030204" pitchFamily="34" charset="0"/>
              </a:rPr>
              <a:t> 5 Ne vous souvenez-vous pas que je vous disais ces choses, lorsque j'étais encore chez vous?</a:t>
            </a:r>
            <a:endParaRPr lang="en-US" sz="4200" dirty="0">
              <a:solidFill>
                <a:srgbClr val="460000"/>
              </a:solidFill>
              <a:latin typeface="Arial Rounded MT Bold" panose="020F0704030504030204" pitchFamily="34" charset="0"/>
            </a:endParaRPr>
          </a:p>
        </p:txBody>
      </p:sp>
    </p:spTree>
    <p:extLst>
      <p:ext uri="{BB962C8B-B14F-4D97-AF65-F5344CB8AC3E}">
        <p14:creationId xmlns:p14="http://schemas.microsoft.com/office/powerpoint/2010/main" val="38508170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4A623-7721-8BF0-C9E9-D6D86FA5795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0AE92A-A9BD-AD30-820A-B2E8AC4383E3}"/>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lnSpcReduction="10000"/>
          </a:bodyPr>
          <a:lstStyle/>
          <a:p>
            <a:pPr algn="just"/>
            <a:r>
              <a:rPr lang="fr-FR" sz="4000" dirty="0">
                <a:solidFill>
                  <a:srgbClr val="0033CC"/>
                </a:solidFill>
                <a:latin typeface="Arial Rounded MT Bold" panose="020F0704030504030204" pitchFamily="34" charset="0"/>
              </a:rPr>
              <a:t>6 Et maintenant vous savez ce qui le retient, afin qu'il ne </a:t>
            </a:r>
            <a:r>
              <a:rPr lang="fr-FR" sz="4000" u="sng" dirty="0">
                <a:solidFill>
                  <a:srgbClr val="0033CC"/>
                </a:solidFill>
                <a:latin typeface="Arial Rounded MT Bold" panose="020F0704030504030204" pitchFamily="34" charset="0"/>
              </a:rPr>
              <a:t>paraisse qu'en son temps.</a:t>
            </a:r>
            <a:endParaRPr lang="en-US" sz="4000" u="sng" dirty="0">
              <a:solidFill>
                <a:srgbClr val="0033CC"/>
              </a:solidFill>
              <a:latin typeface="Arial Rounded MT Bold" panose="020F0704030504030204" pitchFamily="34" charset="0"/>
            </a:endParaRPr>
          </a:p>
          <a:p>
            <a:pPr algn="just"/>
            <a:r>
              <a:rPr lang="fr-FR" sz="4000" dirty="0">
                <a:solidFill>
                  <a:srgbClr val="460000"/>
                </a:solidFill>
                <a:latin typeface="Arial Rounded MT Bold" panose="020F0704030504030204" pitchFamily="34" charset="0"/>
              </a:rPr>
              <a:t> 7 Car le </a:t>
            </a:r>
            <a:r>
              <a:rPr lang="fr-FR" sz="4000" b="1" u="sng" dirty="0">
                <a:solidFill>
                  <a:srgbClr val="7030A0"/>
                </a:solidFill>
                <a:latin typeface="Arial Rounded MT Bold" panose="020F0704030504030204" pitchFamily="34" charset="0"/>
              </a:rPr>
              <a:t>mystère de l'iniquité</a:t>
            </a:r>
            <a:r>
              <a:rPr lang="fr-FR" sz="4000" u="sng" dirty="0">
                <a:solidFill>
                  <a:srgbClr val="7030A0"/>
                </a:solidFill>
                <a:latin typeface="Arial Rounded MT Bold" panose="020F0704030504030204" pitchFamily="34" charset="0"/>
              </a:rPr>
              <a:t> </a:t>
            </a:r>
            <a:r>
              <a:rPr lang="fr-FR" sz="4000" dirty="0">
                <a:solidFill>
                  <a:srgbClr val="460000"/>
                </a:solidFill>
                <a:latin typeface="Arial Rounded MT Bold" panose="020F0704030504030204" pitchFamily="34" charset="0"/>
              </a:rPr>
              <a:t>agit déjà; il faut seulement que celui qui le retient encore ait disparu.</a:t>
            </a:r>
            <a:endParaRPr lang="en-US" sz="4000" dirty="0">
              <a:solidFill>
                <a:srgbClr val="460000"/>
              </a:solidFill>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 8 Et alors paraîtra </a:t>
            </a:r>
            <a:r>
              <a:rPr lang="fr-FR" sz="4000" u="sng" dirty="0">
                <a:solidFill>
                  <a:srgbClr val="460000"/>
                </a:solidFill>
                <a:latin typeface="Arial Rounded MT Bold" panose="020F0704030504030204" pitchFamily="34" charset="0"/>
              </a:rPr>
              <a:t>l'impie</a:t>
            </a:r>
            <a:r>
              <a:rPr lang="fr-FR" sz="4000" dirty="0">
                <a:solidFill>
                  <a:srgbClr val="0033CC"/>
                </a:solidFill>
                <a:latin typeface="Arial Rounded MT Bold" panose="020F0704030504030204" pitchFamily="34" charset="0"/>
              </a:rPr>
              <a:t>, que le Seigneur Jésus détruira par le souffle de sa bouche, et qu'il anéantira par l'éclat de son avènement.</a:t>
            </a:r>
            <a:endParaRPr lang="en-US" sz="4000" dirty="0">
              <a:solidFill>
                <a:srgbClr val="0033CC"/>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6425078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F0A8E-CC33-A21F-A43D-094833A163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3D5F8F-AC7C-5689-C2AE-99DCA893F0FB}"/>
              </a:ext>
            </a:extLst>
          </p:cNvPr>
          <p:cNvSpPr>
            <a:spLocks noGrp="1"/>
          </p:cNvSpPr>
          <p:nvPr>
            <p:ph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l="50000" t="50000" r="50000" b="50000"/>
            </a:path>
            <a:tileRect/>
          </a:gradFill>
        </p:spPr>
        <p:style>
          <a:lnRef idx="1">
            <a:schemeClr val="dk1"/>
          </a:lnRef>
          <a:fillRef idx="2">
            <a:schemeClr val="dk1"/>
          </a:fillRef>
          <a:effectRef idx="1">
            <a:schemeClr val="dk1"/>
          </a:effectRef>
          <a:fontRef idx="minor">
            <a:schemeClr val="dk1"/>
          </a:fontRef>
        </p:style>
        <p:txBody>
          <a:bodyPr>
            <a:normAutofit/>
          </a:bodyPr>
          <a:lstStyle/>
          <a:p>
            <a:pPr algn="just"/>
            <a:r>
              <a:rPr lang="fr-FR" sz="4000" dirty="0">
                <a:solidFill>
                  <a:srgbClr val="0033CC"/>
                </a:solidFill>
                <a:latin typeface="Arial Rounded MT Bold" panose="020F0704030504030204" pitchFamily="34" charset="0"/>
              </a:rPr>
              <a:t>9 L'apparition de cet impie se fera, </a:t>
            </a:r>
            <a:r>
              <a:rPr lang="fr-FR" sz="4000" b="1" dirty="0">
                <a:solidFill>
                  <a:srgbClr val="0033CC"/>
                </a:solidFill>
                <a:latin typeface="Arial Rounded MT Bold" panose="020F0704030504030204" pitchFamily="34" charset="0"/>
              </a:rPr>
              <a:t>par la puissance de Satan</a:t>
            </a:r>
            <a:r>
              <a:rPr lang="fr-FR" sz="4000" dirty="0">
                <a:solidFill>
                  <a:srgbClr val="0033CC"/>
                </a:solidFill>
                <a:latin typeface="Arial Rounded MT Bold" panose="020F0704030504030204" pitchFamily="34" charset="0"/>
              </a:rPr>
              <a:t>, avec toutes sortes de </a:t>
            </a:r>
            <a:r>
              <a:rPr lang="fr-FR" sz="4000" u="sng" dirty="0">
                <a:solidFill>
                  <a:srgbClr val="0033CC"/>
                </a:solidFill>
                <a:latin typeface="Arial Rounded MT Bold" panose="020F0704030504030204" pitchFamily="34" charset="0"/>
              </a:rPr>
              <a:t>miracles, de signes et de prodiges mensongers</a:t>
            </a:r>
            <a:r>
              <a:rPr lang="fr-FR" sz="4000" dirty="0">
                <a:solidFill>
                  <a:srgbClr val="0033CC"/>
                </a:solidFill>
                <a:latin typeface="Arial Rounded MT Bold" panose="020F0704030504030204" pitchFamily="34" charset="0"/>
              </a:rPr>
              <a:t>,</a:t>
            </a:r>
            <a:endParaRPr lang="en-US" sz="4000" dirty="0">
              <a:solidFill>
                <a:srgbClr val="0033CC"/>
              </a:solidFill>
              <a:latin typeface="Arial Rounded MT Bold" panose="020F0704030504030204" pitchFamily="34" charset="0"/>
            </a:endParaRPr>
          </a:p>
          <a:p>
            <a:pPr algn="just"/>
            <a:r>
              <a:rPr lang="fr-FR" sz="4000" dirty="0">
                <a:solidFill>
                  <a:srgbClr val="460000"/>
                </a:solidFill>
                <a:latin typeface="Arial Rounded MT Bold" panose="020F0704030504030204" pitchFamily="34" charset="0"/>
              </a:rPr>
              <a:t> 10 et avec </a:t>
            </a:r>
            <a:r>
              <a:rPr lang="fr-FR" sz="4000" u="sng" dirty="0">
                <a:solidFill>
                  <a:srgbClr val="460000"/>
                </a:solidFill>
                <a:latin typeface="Arial Rounded MT Bold" panose="020F0704030504030204" pitchFamily="34" charset="0"/>
              </a:rPr>
              <a:t>toutes les séductions de l'iniquité</a:t>
            </a:r>
            <a:r>
              <a:rPr lang="fr-FR" sz="4000" dirty="0">
                <a:solidFill>
                  <a:srgbClr val="460000"/>
                </a:solidFill>
                <a:latin typeface="Arial Rounded MT Bold" panose="020F0704030504030204" pitchFamily="34" charset="0"/>
              </a:rPr>
              <a:t> pour ceux qui périssent parce qu'ils n'ont pas reçu l'amour de la vérité pour être sauvés.</a:t>
            </a:r>
            <a:endParaRPr lang="en-US" sz="4000" dirty="0">
              <a:solidFill>
                <a:srgbClr val="460000"/>
              </a:solidFill>
              <a:latin typeface="Arial Rounded MT Bold" panose="020F0704030504030204" pitchFamily="34" charset="0"/>
            </a:endParaRPr>
          </a:p>
          <a:p>
            <a:pPr marL="0" indent="0" algn="just">
              <a:buNone/>
            </a:pPr>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7141389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FABB3-C14D-B130-2D6C-778F4540106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D60892-5D36-3DF8-1C8A-D1479B153438}"/>
              </a:ext>
            </a:extLst>
          </p:cNvPr>
          <p:cNvSpPr>
            <a:spLocks noGrp="1"/>
          </p:cNvSpPr>
          <p:nvPr>
            <p:ph idx="1"/>
          </p:nvPr>
        </p:nvSpPr>
        <p:spPr>
          <a:xfrm>
            <a:off x="0" y="0"/>
            <a:ext cx="9144000" cy="6858000"/>
          </a:xfrm>
          <a:solidFill>
            <a:srgbClr val="99FF33"/>
          </a:solidFill>
        </p:spPr>
        <p:style>
          <a:lnRef idx="1">
            <a:schemeClr val="accent3"/>
          </a:lnRef>
          <a:fillRef idx="2">
            <a:schemeClr val="accent3"/>
          </a:fillRef>
          <a:effectRef idx="1">
            <a:schemeClr val="accent3"/>
          </a:effectRef>
          <a:fontRef idx="minor">
            <a:schemeClr val="dk1"/>
          </a:fontRef>
        </p:style>
        <p:txBody>
          <a:bodyPr>
            <a:normAutofit/>
          </a:bodyPr>
          <a:lstStyle/>
          <a:p>
            <a:pPr algn="just"/>
            <a:r>
              <a:rPr lang="fr-FR" sz="4000" b="1" dirty="0">
                <a:solidFill>
                  <a:srgbClr val="C00000"/>
                </a:solidFill>
                <a:latin typeface="Arial Rounded MT Bold" panose="020F0704030504030204" pitchFamily="34" charset="0"/>
              </a:rPr>
              <a:t>Qu’est que la spiritualité ? </a:t>
            </a:r>
            <a:endParaRPr lang="en-US" sz="4000" dirty="0">
              <a:solidFill>
                <a:srgbClr val="C00000"/>
              </a:solidFill>
              <a:latin typeface="Arial Rounded MT Bold" panose="020F0704030504030204" pitchFamily="34" charset="0"/>
            </a:endParaRPr>
          </a:p>
          <a:p>
            <a:pPr algn="just"/>
            <a:r>
              <a:rPr lang="fr-FR" sz="4000" dirty="0">
                <a:latin typeface="Arial Rounded MT Bold" panose="020F0704030504030204" pitchFamily="34" charset="0"/>
              </a:rPr>
              <a:t>AI répond : </a:t>
            </a:r>
            <a:r>
              <a:rPr lang="fr-FR" sz="4000" i="1" dirty="0">
                <a:solidFill>
                  <a:srgbClr val="0033CC"/>
                </a:solidFill>
                <a:latin typeface="Arial Rounded MT Bold" panose="020F0704030504030204" pitchFamily="34" charset="0"/>
              </a:rPr>
              <a:t>La spiritualité est une quête intérieure de sens, de conscience et de connexion à ce qui dépasse la simple matérialité de l'existence.</a:t>
            </a:r>
            <a:endParaRPr lang="en-US" sz="4000" dirty="0">
              <a:solidFill>
                <a:srgbClr val="0033CC"/>
              </a:solidFill>
              <a:latin typeface="Arial Rounded MT Bold" panose="020F0704030504030204" pitchFamily="34" charset="0"/>
            </a:endParaRPr>
          </a:p>
          <a:p>
            <a:pPr lvl="0" algn="just"/>
            <a:r>
              <a:rPr lang="fr-FR" sz="4000" dirty="0">
                <a:latin typeface="Arial Rounded MT Bold" panose="020F0704030504030204" pitchFamily="34" charset="0"/>
              </a:rPr>
              <a:t>Il y bon nombre de chrétiens qui marchent dans la sainteté, mais qui sont ignorants du monde spirituel.</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6828124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A4844-1646-F90E-4052-9FFE3015B79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0C8F2F-280C-520C-6EB1-762C51BC2273}"/>
              </a:ext>
            </a:extLst>
          </p:cNvPr>
          <p:cNvSpPr>
            <a:spLocks noGrp="1"/>
          </p:cNvSpPr>
          <p:nvPr>
            <p:ph idx="1"/>
          </p:nvPr>
        </p:nvSpPr>
        <p:spPr>
          <a:xfrm>
            <a:off x="0" y="0"/>
            <a:ext cx="9144000" cy="6858000"/>
          </a:xfrm>
          <a:solidFill>
            <a:srgbClr val="99FF33"/>
          </a:solidFill>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fr-FR" sz="4000" dirty="0">
                <a:latin typeface="Arial Rounded MT Bold" panose="020F0704030504030204" pitchFamily="34" charset="0"/>
              </a:rPr>
              <a:t>Osée 4:6 ¶ Mon peuple est détruit, parce qu'il lui manque la connaissance. </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Malheureusement la croyance au monde surnaturel est négligeable parmi les chrétiens contemporains.</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Ils accusent de </a:t>
            </a:r>
            <a:r>
              <a:rPr lang="fr-FR" sz="4000" dirty="0">
                <a:solidFill>
                  <a:srgbClr val="0033CC"/>
                </a:solidFill>
                <a:latin typeface="Arial Rounded MT Bold" panose="020F0704030504030204" pitchFamily="34" charset="0"/>
              </a:rPr>
              <a:t>mythologie</a:t>
            </a:r>
            <a:r>
              <a:rPr lang="fr-FR" sz="4000" dirty="0">
                <a:latin typeface="Arial Rounded MT Bold" panose="020F0704030504030204" pitchFamily="34" charset="0"/>
              </a:rPr>
              <a:t> toutes les croyances qui relatent aux activités du diable.</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7929092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72887-4737-1EB6-7B71-9D7171A02E6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8C7C4C-77C1-D450-350B-4B692F2CD3FD}"/>
              </a:ext>
            </a:extLst>
          </p:cNvPr>
          <p:cNvSpPr>
            <a:spLocks noGrp="1"/>
          </p:cNvSpPr>
          <p:nvPr>
            <p:ph idx="1"/>
          </p:nvPr>
        </p:nvSpPr>
        <p:spPr>
          <a:xfrm>
            <a:off x="0" y="0"/>
            <a:ext cx="9144000" cy="6858000"/>
          </a:xfrm>
          <a:solidFill>
            <a:srgbClr val="99FF33"/>
          </a:solidFill>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r>
              <a:rPr lang="fr-FR" sz="4000" dirty="0">
                <a:solidFill>
                  <a:srgbClr val="C00000"/>
                </a:solidFill>
                <a:latin typeface="Arial Rounded MT Bold" panose="020F0704030504030204" pitchFamily="34" charset="0"/>
              </a:rPr>
              <a:t>AI </a:t>
            </a:r>
            <a:r>
              <a:rPr lang="fr-FR" sz="4000" dirty="0" err="1">
                <a:solidFill>
                  <a:srgbClr val="C00000"/>
                </a:solidFill>
                <a:latin typeface="Arial Rounded MT Bold" panose="020F0704030504030204" pitchFamily="34" charset="0"/>
              </a:rPr>
              <a:t>overview</a:t>
            </a:r>
            <a:endParaRPr lang="en-US" sz="4000" dirty="0">
              <a:solidFill>
                <a:srgbClr val="C00000"/>
              </a:solidFill>
              <a:latin typeface="Arial Rounded MT Bold" panose="020F0704030504030204" pitchFamily="34" charset="0"/>
            </a:endParaRPr>
          </a:p>
          <a:p>
            <a:pPr algn="just"/>
            <a:r>
              <a:rPr lang="fr-FR" sz="4000" i="1" dirty="0">
                <a:latin typeface="Arial Rounded MT Bold" panose="020F0704030504030204" pitchFamily="34" charset="0"/>
              </a:rPr>
              <a:t>La </a:t>
            </a:r>
            <a:r>
              <a:rPr lang="fr-FR" sz="4000" b="1" i="1" dirty="0">
                <a:latin typeface="Arial Rounded MT Bold" panose="020F0704030504030204" pitchFamily="34" charset="0"/>
              </a:rPr>
              <a:t>mythologie</a:t>
            </a:r>
            <a:r>
              <a:rPr lang="fr-FR" sz="4000" i="1" dirty="0">
                <a:latin typeface="Arial Rounded MT Bold" panose="020F0704030504030204" pitchFamily="34" charset="0"/>
              </a:rPr>
              <a:t> désigne un ensemble de mythes et de légendes propres à un peuple, une civilisation ou une religion. Elle met en scène des dieux, des héros et des créatures fantastiques pour expliquer l'origine du monde, les phénomènes naturels et les grandes questions de la vie humaine. </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949049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BBC37-8E37-81AD-DF76-8B50EC34E02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FFDC87-0664-9085-DE95-34BB5D027244}"/>
              </a:ext>
            </a:extLst>
          </p:cNvPr>
          <p:cNvSpPr>
            <a:spLocks noGrp="1"/>
          </p:cNvSpPr>
          <p:nvPr>
            <p:ph sz="quarter" idx="1"/>
          </p:nvPr>
        </p:nvSpPr>
        <p:spPr>
          <a:xfrm>
            <a:off x="0" y="0"/>
            <a:ext cx="9144000" cy="6858000"/>
          </a:xfrm>
          <a:solidFill>
            <a:schemeClr val="bg1">
              <a:lumMod val="95000"/>
            </a:schemeClr>
          </a:solidFill>
        </p:spPr>
        <p:style>
          <a:lnRef idx="3">
            <a:schemeClr val="lt1"/>
          </a:lnRef>
          <a:fillRef idx="1">
            <a:schemeClr val="dk1"/>
          </a:fillRef>
          <a:effectRef idx="1">
            <a:schemeClr val="dk1"/>
          </a:effectRef>
          <a:fontRef idx="minor">
            <a:schemeClr val="lt1"/>
          </a:fontRef>
        </p:style>
        <p:txBody>
          <a:bodyPr>
            <a:normAutofit/>
          </a:bodyPr>
          <a:lstStyle/>
          <a:p>
            <a:pPr marL="0" indent="0" algn="ctr">
              <a:buNone/>
            </a:pPr>
            <a:r>
              <a:rPr lang="fr-FR" dirty="0">
                <a:solidFill>
                  <a:srgbClr val="00B050"/>
                </a:solidFill>
                <a:latin typeface="Arial Rounded MT Bold" panose="020F0704030504030204" pitchFamily="34" charset="0"/>
              </a:rPr>
              <a:t>4-</a:t>
            </a:r>
            <a:endParaRPr lang="en-US" dirty="0">
              <a:solidFill>
                <a:srgbClr val="00B050"/>
              </a:solidFill>
              <a:latin typeface="Arial Rounded MT Bold" panose="020F0704030504030204" pitchFamily="34" charset="0"/>
            </a:endParaRPr>
          </a:p>
          <a:p>
            <a:pPr marL="0" indent="0" algn="ctr">
              <a:buNone/>
            </a:pPr>
            <a:r>
              <a:rPr lang="fr-FR" sz="4000" dirty="0">
                <a:solidFill>
                  <a:srgbClr val="0033CC"/>
                </a:solidFill>
                <a:latin typeface="Arial Rounded MT Bold" panose="020F0704030504030204" pitchFamily="34" charset="0"/>
              </a:rPr>
              <a:t>O </a:t>
            </a:r>
            <a:r>
              <a:rPr lang="fr-FR" sz="4000" dirty="0" err="1">
                <a:solidFill>
                  <a:srgbClr val="0033CC"/>
                </a:solidFill>
                <a:latin typeface="Arial Rounded MT Bold" panose="020F0704030504030204" pitchFamily="34" charset="0"/>
              </a:rPr>
              <a:t>lanmou</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ki</a:t>
            </a:r>
            <a:r>
              <a:rPr lang="fr-FR" sz="4000" dirty="0">
                <a:solidFill>
                  <a:srgbClr val="0033CC"/>
                </a:solidFill>
                <a:latin typeface="Arial Rounded MT Bold" panose="020F0704030504030204" pitchFamily="34" charset="0"/>
              </a:rPr>
              <a:t> te </a:t>
            </a:r>
            <a:r>
              <a:rPr lang="fr-FR" sz="4000" dirty="0" err="1">
                <a:solidFill>
                  <a:srgbClr val="0033CC"/>
                </a:solidFill>
                <a:latin typeface="Arial Rounded MT Bold" panose="020F0704030504030204" pitchFamily="34" charset="0"/>
              </a:rPr>
              <a:t>fè</a:t>
            </a:r>
            <a:r>
              <a:rPr lang="fr-FR" sz="4000" dirty="0">
                <a:solidFill>
                  <a:srgbClr val="0033CC"/>
                </a:solidFill>
                <a:latin typeface="Arial Rounded MT Bold" panose="020F0704030504030204" pitchFamily="34" charset="0"/>
              </a:rPr>
              <a:t> plan </a:t>
            </a:r>
            <a:r>
              <a:rPr lang="fr-FR" sz="4000" dirty="0" err="1">
                <a:solidFill>
                  <a:srgbClr val="0033CC"/>
                </a:solidFill>
                <a:latin typeface="Arial Rounded MT Bold" panose="020F0704030504030204" pitchFamily="34" charset="0"/>
              </a:rPr>
              <a:t>salu</a:t>
            </a:r>
            <a:r>
              <a:rPr lang="fr-FR" sz="4000" dirty="0">
                <a:solidFill>
                  <a:srgbClr val="0033CC"/>
                </a:solidFill>
                <a:latin typeface="Arial Rounded MT Bold" panose="020F0704030504030204" pitchFamily="34" charset="0"/>
              </a:rPr>
              <a:t> !</a:t>
            </a:r>
            <a:endParaRPr lang="en-US" sz="4000" dirty="0">
              <a:solidFill>
                <a:srgbClr val="0033CC"/>
              </a:solidFill>
              <a:latin typeface="Arial Rounded MT Bold" panose="020F0704030504030204" pitchFamily="34" charset="0"/>
            </a:endParaRPr>
          </a:p>
          <a:p>
            <a:pPr marL="0" indent="0" algn="ctr">
              <a:buNone/>
            </a:pPr>
            <a:r>
              <a:rPr lang="fr-FR" sz="4000" dirty="0">
                <a:solidFill>
                  <a:srgbClr val="0033CC"/>
                </a:solidFill>
                <a:latin typeface="Arial Rounded MT Bold" panose="020F0704030504030204" pitchFamily="34" charset="0"/>
              </a:rPr>
              <a:t>O la gras </a:t>
            </a:r>
            <a:r>
              <a:rPr lang="fr-FR" sz="4000" dirty="0" err="1">
                <a:solidFill>
                  <a:srgbClr val="0033CC"/>
                </a:solidFill>
                <a:latin typeface="Arial Rounded MT Bold" panose="020F0704030504030204" pitchFamily="34" charset="0"/>
              </a:rPr>
              <a:t>ki</a:t>
            </a:r>
            <a:r>
              <a:rPr lang="fr-FR" sz="4000" dirty="0">
                <a:solidFill>
                  <a:srgbClr val="0033CC"/>
                </a:solidFill>
                <a:latin typeface="Arial Rounded MT Bold" panose="020F0704030504030204" pitchFamily="34" charset="0"/>
              </a:rPr>
              <a:t> te </a:t>
            </a:r>
            <a:r>
              <a:rPr lang="fr-FR" sz="4000" dirty="0" err="1">
                <a:solidFill>
                  <a:srgbClr val="0033CC"/>
                </a:solidFill>
                <a:latin typeface="Arial Rounded MT Bold" panose="020F0704030504030204" pitchFamily="34" charset="0"/>
              </a:rPr>
              <a:t>fè</a:t>
            </a:r>
            <a:r>
              <a:rPr lang="fr-FR" sz="4000" dirty="0">
                <a:solidFill>
                  <a:srgbClr val="0033CC"/>
                </a:solidFill>
                <a:latin typeface="Arial Rounded MT Bold" panose="020F0704030504030204" pitchFamily="34" charset="0"/>
              </a:rPr>
              <a:t> Li </a:t>
            </a:r>
            <a:r>
              <a:rPr lang="fr-FR" sz="4000" dirty="0" err="1">
                <a:solidFill>
                  <a:srgbClr val="0033CC"/>
                </a:solidFill>
                <a:latin typeface="Arial Rounded MT Bold" panose="020F0704030504030204" pitchFamily="34" charset="0"/>
              </a:rPr>
              <a:t>vini</a:t>
            </a:r>
            <a:r>
              <a:rPr lang="fr-FR" sz="4000" dirty="0">
                <a:solidFill>
                  <a:srgbClr val="0033CC"/>
                </a:solidFill>
                <a:latin typeface="Arial Rounded MT Bold" panose="020F0704030504030204" pitchFamily="34" charset="0"/>
              </a:rPr>
              <a:t> !</a:t>
            </a:r>
            <a:endParaRPr lang="en-US" sz="4000" dirty="0">
              <a:solidFill>
                <a:srgbClr val="0033CC"/>
              </a:solidFill>
              <a:latin typeface="Arial Rounded MT Bold" panose="020F0704030504030204" pitchFamily="34" charset="0"/>
            </a:endParaRPr>
          </a:p>
          <a:p>
            <a:pPr marL="0" indent="0" algn="ctr">
              <a:buNone/>
            </a:pPr>
            <a:r>
              <a:rPr lang="fr-FR" sz="4000" dirty="0">
                <a:solidFill>
                  <a:srgbClr val="0033CC"/>
                </a:solidFill>
                <a:latin typeface="Arial Rounded MT Bold" panose="020F0704030504030204" pitchFamily="34" charset="0"/>
              </a:rPr>
              <a:t>Se pou </a:t>
            </a:r>
            <a:r>
              <a:rPr lang="fr-FR" sz="4000" dirty="0" err="1">
                <a:solidFill>
                  <a:srgbClr val="0033CC"/>
                </a:solidFill>
                <a:latin typeface="Arial Rounded MT Bold" panose="020F0704030504030204" pitchFamily="34" charset="0"/>
              </a:rPr>
              <a:t>peche</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mouin</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kris</a:t>
            </a:r>
            <a:r>
              <a:rPr lang="fr-FR" sz="4000" dirty="0">
                <a:solidFill>
                  <a:srgbClr val="0033CC"/>
                </a:solidFill>
                <a:latin typeface="Arial Rounded MT Bold" panose="020F0704030504030204" pitchFamily="34" charset="0"/>
              </a:rPr>
              <a:t> te </a:t>
            </a:r>
            <a:r>
              <a:rPr lang="fr-FR" sz="4000" dirty="0" err="1">
                <a:solidFill>
                  <a:srgbClr val="0033CC"/>
                </a:solidFill>
                <a:latin typeface="Arial Rounded MT Bold" panose="020F0704030504030204" pitchFamily="34" charset="0"/>
              </a:rPr>
              <a:t>soufri</a:t>
            </a:r>
            <a:endParaRPr lang="en-US" sz="4000" dirty="0">
              <a:solidFill>
                <a:srgbClr val="0033CC"/>
              </a:solidFill>
              <a:latin typeface="Arial Rounded MT Bold" panose="020F0704030504030204" pitchFamily="34" charset="0"/>
            </a:endParaRPr>
          </a:p>
          <a:p>
            <a:pPr marL="0" indent="0" algn="ctr">
              <a:buNone/>
            </a:pPr>
            <a:r>
              <a:rPr lang="fr-FR" sz="4000" dirty="0">
                <a:solidFill>
                  <a:srgbClr val="0033CC"/>
                </a:solidFill>
                <a:latin typeface="Arial Rounded MT Bold" panose="020F0704030504030204" pitchFamily="34" charset="0"/>
              </a:rPr>
              <a:t>Sou </a:t>
            </a:r>
            <a:r>
              <a:rPr lang="fr-FR" sz="4000" dirty="0" err="1">
                <a:solidFill>
                  <a:srgbClr val="0033CC"/>
                </a:solidFill>
                <a:latin typeface="Arial Rounded MT Bold" panose="020F0704030504030204" pitchFamily="34" charset="0"/>
              </a:rPr>
              <a:t>boua</a:t>
            </a:r>
            <a:r>
              <a:rPr lang="fr-FR" sz="4000" dirty="0">
                <a:solidFill>
                  <a:srgbClr val="0033CC"/>
                </a:solidFill>
                <a:latin typeface="Arial Rounded MT Bold" panose="020F0704030504030204" pitchFamily="34" charset="0"/>
              </a:rPr>
              <a:t> </a:t>
            </a:r>
            <a:r>
              <a:rPr lang="fr-FR" sz="4000" dirty="0" err="1">
                <a:solidFill>
                  <a:srgbClr val="0033CC"/>
                </a:solidFill>
                <a:latin typeface="Arial Rounded MT Bold" panose="020F0704030504030204" pitchFamily="34" charset="0"/>
              </a:rPr>
              <a:t>kalvè</a:t>
            </a:r>
            <a:endParaRPr lang="fr-FR" sz="4000" dirty="0">
              <a:solidFill>
                <a:srgbClr val="0033CC"/>
              </a:solidFill>
              <a:latin typeface="Arial Rounded MT Bold" panose="020F0704030504030204" pitchFamily="34" charset="0"/>
            </a:endParaRPr>
          </a:p>
          <a:p>
            <a:pPr marL="0" indent="0" algn="ctr">
              <a:buNone/>
            </a:pPr>
            <a:r>
              <a:rPr lang="fr-FR" sz="4000" dirty="0">
                <a:solidFill>
                  <a:srgbClr val="00B050"/>
                </a:solidFill>
                <a:latin typeface="Arial Rounded MT Bold" panose="020F0704030504030204" pitchFamily="34" charset="0"/>
              </a:rPr>
              <a:t>Kè</a:t>
            </a:r>
            <a:endParaRPr lang="en-US" sz="4000" dirty="0">
              <a:solidFill>
                <a:srgbClr val="00B05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Tout gras </a:t>
            </a:r>
            <a:r>
              <a:rPr lang="fr-FR" sz="4000" dirty="0" err="1">
                <a:solidFill>
                  <a:srgbClr val="FF0000"/>
                </a:solidFill>
                <a:latin typeface="Arial Rounded MT Bold" panose="020F0704030504030204" pitchFamily="34" charset="0"/>
              </a:rPr>
              <a:t>BonDieu</a:t>
            </a:r>
            <a:r>
              <a:rPr lang="fr-FR" sz="4000" dirty="0">
                <a:solidFill>
                  <a:srgbClr val="FF0000"/>
                </a:solidFill>
                <a:latin typeface="Arial Rounded MT Bold" panose="020F0704030504030204" pitchFamily="34" charset="0"/>
              </a:rPr>
              <a:t> te pou </a:t>
            </a:r>
            <a:r>
              <a:rPr lang="fr-FR" sz="4000" dirty="0" err="1">
                <a:solidFill>
                  <a:srgbClr val="FF0000"/>
                </a:solidFill>
                <a:latin typeface="Arial Rounded MT Bold" panose="020F0704030504030204" pitchFamily="34" charset="0"/>
              </a:rPr>
              <a:t>grin</a:t>
            </a:r>
            <a:r>
              <a:rPr lang="fr-FR" sz="4000" dirty="0">
                <a:solidFill>
                  <a:srgbClr val="FF0000"/>
                </a:solidFill>
                <a:latin typeface="Arial Rounded MT Bold" panose="020F0704030504030204" pitchFamily="34" charset="0"/>
              </a:rPr>
              <a:t> </a:t>
            </a:r>
            <a:r>
              <a:rPr lang="fr-FR" sz="4000" dirty="0" err="1">
                <a:solidFill>
                  <a:srgbClr val="FF0000"/>
                </a:solidFill>
                <a:latin typeface="Arial Rounded MT Bold" panose="020F0704030504030204" pitchFamily="34" charset="0"/>
              </a:rPr>
              <a:t>mesi</a:t>
            </a:r>
            <a:r>
              <a:rPr lang="fr-FR" sz="4000" dirty="0">
                <a:solidFill>
                  <a:srgbClr val="FF0000"/>
                </a:solidFill>
                <a:latin typeface="Arial Rounded MT Bold" panose="020F0704030504030204" pitchFamily="34" charset="0"/>
              </a:rPr>
              <a:t>,</a:t>
            </a:r>
            <a:endParaRPr lang="en-US" sz="4000" dirty="0">
              <a:solidFill>
                <a:srgbClr val="FF0000"/>
              </a:solidFill>
              <a:latin typeface="Arial Rounded MT Bold" panose="020F0704030504030204" pitchFamily="34" charset="0"/>
            </a:endParaRPr>
          </a:p>
          <a:p>
            <a:pPr marL="0" indent="0" algn="ctr">
              <a:buNone/>
            </a:pPr>
            <a:r>
              <a:rPr lang="fr-FR" sz="4000" dirty="0" err="1">
                <a:solidFill>
                  <a:srgbClr val="FF0000"/>
                </a:solidFill>
                <a:latin typeface="Arial Rounded MT Bold" panose="020F0704030504030204" pitchFamily="34" charset="0"/>
              </a:rPr>
              <a:t>Jezu</a:t>
            </a:r>
            <a:r>
              <a:rPr lang="fr-FR" sz="4000" dirty="0">
                <a:solidFill>
                  <a:srgbClr val="FF0000"/>
                </a:solidFill>
                <a:latin typeface="Arial Rounded MT Bold" panose="020F0704030504030204" pitchFamily="34" charset="0"/>
              </a:rPr>
              <a:t> te ban </a:t>
            </a:r>
            <a:r>
              <a:rPr lang="fr-FR" sz="4000" dirty="0" err="1">
                <a:solidFill>
                  <a:srgbClr val="FF0000"/>
                </a:solidFill>
                <a:latin typeface="Arial Rounded MT Bold" panose="020F0704030504030204" pitchFamily="34" charset="0"/>
              </a:rPr>
              <a:t>mouin</a:t>
            </a:r>
            <a:r>
              <a:rPr lang="fr-FR" sz="4000" dirty="0">
                <a:solidFill>
                  <a:srgbClr val="FF0000"/>
                </a:solidFill>
                <a:latin typeface="Arial Rounded MT Bold" panose="020F0704030504030204" pitchFamily="34" charset="0"/>
              </a:rPr>
              <a:t> tout </a:t>
            </a:r>
            <a:r>
              <a:rPr lang="fr-FR" sz="4000" dirty="0" err="1">
                <a:solidFill>
                  <a:srgbClr val="FF0000"/>
                </a:solidFill>
                <a:latin typeface="Arial Rounded MT Bold" panose="020F0704030504030204" pitchFamily="34" charset="0"/>
              </a:rPr>
              <a:t>padon</a:t>
            </a:r>
            <a:r>
              <a:rPr lang="fr-FR" sz="4000" dirty="0">
                <a:solidFill>
                  <a:srgbClr val="FF0000"/>
                </a:solidFill>
                <a:latin typeface="Arial Rounded MT Bold" panose="020F0704030504030204" pitchFamily="34" charset="0"/>
              </a:rPr>
              <a:t> Li.</a:t>
            </a:r>
            <a:endParaRPr lang="en-US" sz="4000" dirty="0">
              <a:solidFill>
                <a:srgbClr val="FF000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Nanm </a:t>
            </a:r>
            <a:r>
              <a:rPr lang="fr-FR" sz="4000" dirty="0" err="1">
                <a:solidFill>
                  <a:srgbClr val="FF0000"/>
                </a:solidFill>
                <a:latin typeface="Arial Rounded MT Bold" panose="020F0704030504030204" pitchFamily="34" charset="0"/>
              </a:rPr>
              <a:t>mouin</a:t>
            </a:r>
            <a:r>
              <a:rPr lang="fr-FR" sz="4000" dirty="0">
                <a:solidFill>
                  <a:srgbClr val="FF0000"/>
                </a:solidFill>
                <a:latin typeface="Arial Rounded MT Bold" panose="020F0704030504030204" pitchFamily="34" charset="0"/>
              </a:rPr>
              <a:t> </a:t>
            </a:r>
            <a:r>
              <a:rPr lang="fr-FR" sz="4000" dirty="0" err="1">
                <a:solidFill>
                  <a:srgbClr val="FF0000"/>
                </a:solidFill>
                <a:latin typeface="Arial Rounded MT Bold" panose="020F0704030504030204" pitchFamily="34" charset="0"/>
              </a:rPr>
              <a:t>ki</a:t>
            </a:r>
            <a:r>
              <a:rPr lang="fr-FR" sz="4000" dirty="0">
                <a:solidFill>
                  <a:srgbClr val="FF0000"/>
                </a:solidFill>
                <a:latin typeface="Arial Rounded MT Bold" panose="020F0704030504030204" pitchFamily="34" charset="0"/>
              </a:rPr>
              <a:t> te trouble </a:t>
            </a:r>
            <a:r>
              <a:rPr lang="fr-FR" sz="4000" dirty="0" err="1">
                <a:solidFill>
                  <a:srgbClr val="FF0000"/>
                </a:solidFill>
                <a:latin typeface="Arial Rounded MT Bold" panose="020F0704030504030204" pitchFamily="34" charset="0"/>
              </a:rPr>
              <a:t>jouinn</a:t>
            </a:r>
            <a:r>
              <a:rPr lang="fr-FR" sz="4000" dirty="0">
                <a:solidFill>
                  <a:srgbClr val="FF0000"/>
                </a:solidFill>
                <a:latin typeface="Arial Rounded MT Bold" panose="020F0704030504030204" pitchFamily="34" charset="0"/>
              </a:rPr>
              <a:t> la vi</a:t>
            </a:r>
            <a:endParaRPr lang="en-US" sz="4000" dirty="0">
              <a:solidFill>
                <a:srgbClr val="FF0000"/>
              </a:solidFill>
              <a:latin typeface="Arial Rounded MT Bold" panose="020F0704030504030204" pitchFamily="34" charset="0"/>
            </a:endParaRPr>
          </a:p>
          <a:p>
            <a:pPr marL="0" indent="0" algn="ctr">
              <a:buNone/>
            </a:pPr>
            <a:r>
              <a:rPr lang="fr-FR" sz="4000" dirty="0">
                <a:solidFill>
                  <a:srgbClr val="FF0000"/>
                </a:solidFill>
                <a:latin typeface="Arial Rounded MT Bold" panose="020F0704030504030204" pitchFamily="34" charset="0"/>
              </a:rPr>
              <a:t>Sou </a:t>
            </a:r>
            <a:r>
              <a:rPr lang="fr-FR" sz="4000" dirty="0" err="1">
                <a:solidFill>
                  <a:srgbClr val="FF0000"/>
                </a:solidFill>
                <a:latin typeface="Arial Rounded MT Bold" panose="020F0704030504030204" pitchFamily="34" charset="0"/>
              </a:rPr>
              <a:t>boua</a:t>
            </a:r>
            <a:r>
              <a:rPr lang="fr-FR" sz="4000" dirty="0">
                <a:solidFill>
                  <a:srgbClr val="FF0000"/>
                </a:solidFill>
                <a:latin typeface="Arial Rounded MT Bold" panose="020F0704030504030204" pitchFamily="34" charset="0"/>
              </a:rPr>
              <a:t> </a:t>
            </a:r>
            <a:r>
              <a:rPr lang="fr-FR" sz="4000" dirty="0" err="1">
                <a:solidFill>
                  <a:srgbClr val="FF0000"/>
                </a:solidFill>
                <a:latin typeface="Arial Rounded MT Bold" panose="020F0704030504030204" pitchFamily="34" charset="0"/>
              </a:rPr>
              <a:t>kalvè</a:t>
            </a:r>
            <a:r>
              <a:rPr lang="fr-FR" sz="4000" dirty="0">
                <a:solidFill>
                  <a:srgbClr val="FF0000"/>
                </a:solidFill>
                <a:latin typeface="Arial Rounded MT Bold" panose="020F0704030504030204" pitchFamily="34" charset="0"/>
              </a:rPr>
              <a:t>.</a:t>
            </a:r>
            <a:endParaRPr lang="en-US" sz="4000" dirty="0">
              <a:solidFill>
                <a:srgbClr val="FF0000"/>
              </a:solidFill>
              <a:latin typeface="Arial Rounded MT Bold" panose="020F0704030504030204" pitchFamily="34" charset="0"/>
            </a:endParaRPr>
          </a:p>
          <a:p>
            <a:pPr marL="0" indent="0" algn="ctr">
              <a:buNone/>
            </a:pPr>
            <a:endParaRPr lang="en-US" dirty="0">
              <a:solidFill>
                <a:srgbClr val="0033CC"/>
              </a:solidFill>
              <a:latin typeface="Arial Rounded MT Bold" panose="020F0704030504030204" pitchFamily="34" charset="0"/>
            </a:endParaRPr>
          </a:p>
          <a:p>
            <a:pPr marL="0" indent="0" algn="ctr">
              <a:buNone/>
            </a:pPr>
            <a:endParaRPr lang="en-US" dirty="0">
              <a:solidFill>
                <a:srgbClr val="0000CC"/>
              </a:solidFill>
              <a:latin typeface="Arial Rounded MT Bold" panose="020F0704030504030204" pitchFamily="34" charset="0"/>
            </a:endParaRPr>
          </a:p>
        </p:txBody>
      </p:sp>
    </p:spTree>
    <p:extLst>
      <p:ext uri="{BB962C8B-B14F-4D97-AF65-F5344CB8AC3E}">
        <p14:creationId xmlns:p14="http://schemas.microsoft.com/office/powerpoint/2010/main" val="35169916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34315-D62F-6611-CA15-7234C7A5A29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2E59DF-410B-573B-78F0-DD976F5E6A34}"/>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Un serpent en train de converser avec nos premiers parents dans le Jardin d’Eden ne résonne pas bien à l’entendement et au bon sens de certains soi-disant chrétiens.</a:t>
            </a:r>
            <a:endParaRPr lang="en-US" sz="4000" dirty="0">
              <a:latin typeface="Arial Rounded MT Bold" panose="020F0704030504030204" pitchFamily="34" charset="0"/>
            </a:endParaRPr>
          </a:p>
          <a:p>
            <a:pPr lvl="0" algn="just"/>
            <a:r>
              <a:rPr lang="fr-FR" sz="4000" dirty="0">
                <a:solidFill>
                  <a:srgbClr val="99FF33"/>
                </a:solidFill>
                <a:latin typeface="Arial Rounded MT Bold" panose="020F0704030504030204" pitchFamily="34" charset="0"/>
              </a:rPr>
              <a:t>Ces genres de chrétiens questionnent même le récit de la bible de la création de l’homme par les propres mains de Dieu.</a:t>
            </a:r>
            <a:endParaRPr lang="en-US" sz="4000" dirty="0">
              <a:solidFill>
                <a:srgbClr val="99FF33"/>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133165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3D00C-6790-48D5-5B3A-7FEC06682D3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10E719-A01F-1009-28DF-C7DF588F0BB5}"/>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Ils questionnent la naissance immaculée de Jésus ; ils questionnent la résurrection physique de Jésus du tombeau,</a:t>
            </a:r>
            <a:endParaRPr lang="en-US" sz="4000" dirty="0">
              <a:latin typeface="Arial Rounded MT Bold" panose="020F0704030504030204" pitchFamily="34" charset="0"/>
            </a:endParaRPr>
          </a:p>
          <a:p>
            <a:pPr lvl="0" algn="just"/>
            <a:r>
              <a:rPr lang="fr-FR" sz="4000" dirty="0">
                <a:solidFill>
                  <a:srgbClr val="99FF33"/>
                </a:solidFill>
                <a:latin typeface="Arial Rounded MT Bold" panose="020F0704030504030204" pitchFamily="34" charset="0"/>
              </a:rPr>
              <a:t>Malgré tout, ils persistent à dire qu’ils sont des croyants.</a:t>
            </a:r>
            <a:endParaRPr lang="en-US" sz="4000" dirty="0">
              <a:solidFill>
                <a:srgbClr val="99FF33"/>
              </a:solidFill>
              <a:latin typeface="Arial Rounded MT Bold" panose="020F0704030504030204" pitchFamily="34" charset="0"/>
            </a:endParaRPr>
          </a:p>
          <a:p>
            <a:pPr lvl="0" algn="just"/>
            <a:r>
              <a:rPr lang="fr-FR" sz="4000" dirty="0">
                <a:latin typeface="Arial Rounded MT Bold" panose="020F0704030504030204" pitchFamily="34" charset="0"/>
              </a:rPr>
              <a:t>Ils ne s’appuient que sur leurs 5 sens pour relater aux phénomènes de la vie.</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973890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964A6-88F2-ADCA-C3C0-AFE1134DE12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8C45AB-2954-069D-D769-5979BBE56803}"/>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lnSpcReduction="10000"/>
          </a:bodyPr>
          <a:lstStyle/>
          <a:p>
            <a:pPr lvl="0" algn="just"/>
            <a:r>
              <a:rPr lang="fr-FR" sz="4000" dirty="0">
                <a:latin typeface="Arial Rounded MT Bold" panose="020F0704030504030204" pitchFamily="34" charset="0"/>
              </a:rPr>
              <a:t>Tout est logique, rationnel et scientifique pour eux.</a:t>
            </a:r>
            <a:endParaRPr lang="en-US" sz="4000" dirty="0">
              <a:latin typeface="Arial Rounded MT Bold" panose="020F0704030504030204" pitchFamily="34" charset="0"/>
            </a:endParaRPr>
          </a:p>
          <a:p>
            <a:pPr lvl="0" algn="just"/>
            <a:r>
              <a:rPr lang="fr-FR" sz="4000" dirty="0">
                <a:solidFill>
                  <a:srgbClr val="99FF33"/>
                </a:solidFill>
                <a:latin typeface="Arial Rounded MT Bold" panose="020F0704030504030204" pitchFamily="34" charset="0"/>
              </a:rPr>
              <a:t>Ils ont plus de confiance dans la science moderne plutôt qu’en Dieu.</a:t>
            </a:r>
            <a:endParaRPr lang="en-US" sz="4000" dirty="0">
              <a:solidFill>
                <a:srgbClr val="99FF33"/>
              </a:solidFill>
              <a:latin typeface="Arial Rounded MT Bold" panose="020F0704030504030204" pitchFamily="34" charset="0"/>
            </a:endParaRPr>
          </a:p>
          <a:p>
            <a:pPr lvl="0" algn="just"/>
            <a:r>
              <a:rPr lang="fr-FR" sz="4000" dirty="0">
                <a:solidFill>
                  <a:schemeClr val="accent6">
                    <a:lumMod val="60000"/>
                    <a:lumOff val="40000"/>
                  </a:schemeClr>
                </a:solidFill>
                <a:latin typeface="Arial Rounded MT Bold" panose="020F0704030504030204" pitchFamily="34" charset="0"/>
              </a:rPr>
              <a:t>Dans les temps anciens, personne n’osait se déclarer être cultivée ou illuminée, sans avoir une compréhension assez élevée du cosmos et des activités du monde spirituel.</a:t>
            </a:r>
            <a:endParaRPr lang="en-US" sz="4000" dirty="0">
              <a:solidFill>
                <a:schemeClr val="accent6">
                  <a:lumMod val="60000"/>
                  <a:lumOff val="40000"/>
                </a:schemeClr>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0477199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4F7F8-58C0-CAA0-8721-06BB7C1A7B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3881F5-AB54-64D7-309C-419DA81222B6}"/>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Il y fallut une </a:t>
            </a:r>
            <a:r>
              <a:rPr lang="fr-FR" sz="4000" dirty="0">
                <a:solidFill>
                  <a:srgbClr val="99FF33"/>
                </a:solidFill>
                <a:latin typeface="Arial Rounded MT Bold" panose="020F0704030504030204" pitchFamily="34" charset="0"/>
              </a:rPr>
              <a:t>vraie science </a:t>
            </a:r>
            <a:r>
              <a:rPr lang="fr-FR" sz="4000" dirty="0">
                <a:latin typeface="Arial Rounded MT Bold" panose="020F0704030504030204" pitchFamily="34" charset="0"/>
              </a:rPr>
              <a:t>pour que les mages arrivassent à Jérusalem afin de célébrer la naissance du Fils de Dieu. </a:t>
            </a:r>
            <a:r>
              <a:rPr lang="fr-FR" sz="4000" dirty="0">
                <a:solidFill>
                  <a:srgbClr val="99FF33"/>
                </a:solidFill>
                <a:latin typeface="Arial Rounded MT Bold" panose="020F0704030504030204" pitchFamily="34" charset="0"/>
              </a:rPr>
              <a:t>L’astrologie</a:t>
            </a:r>
            <a:endParaRPr lang="en-US" sz="4000" dirty="0">
              <a:solidFill>
                <a:srgbClr val="99FF33"/>
              </a:solidFill>
              <a:latin typeface="Arial Rounded MT Bold" panose="020F0704030504030204" pitchFamily="34" charset="0"/>
            </a:endParaRPr>
          </a:p>
          <a:p>
            <a:pPr lvl="0" algn="just"/>
            <a:r>
              <a:rPr lang="fr-FR" sz="4000" dirty="0">
                <a:solidFill>
                  <a:schemeClr val="accent6">
                    <a:lumMod val="60000"/>
                    <a:lumOff val="40000"/>
                  </a:schemeClr>
                </a:solidFill>
                <a:latin typeface="Arial Rounded MT Bold" panose="020F0704030504030204" pitchFamily="34" charset="0"/>
              </a:rPr>
              <a:t>Il nécessitait une science réelle pour que les magiciens de l’Egypte puissent faire la duplication des quatre premières plaies à l’instar de Moïse et d’Aaron</a:t>
            </a:r>
            <a:r>
              <a:rPr lang="fr-FR" sz="4000" dirty="0">
                <a:latin typeface="Arial Rounded MT Bold" panose="020F0704030504030204" pitchFamily="34" charset="0"/>
              </a:rPr>
              <a:t>. </a:t>
            </a:r>
            <a:r>
              <a:rPr lang="fr-FR" sz="4000" dirty="0">
                <a:solidFill>
                  <a:srgbClr val="99FF33"/>
                </a:solidFill>
                <a:latin typeface="Arial Rounded MT Bold" panose="020F0704030504030204" pitchFamily="34" charset="0"/>
              </a:rPr>
              <a:t>La magie</a:t>
            </a:r>
            <a:endParaRPr lang="en-US" sz="4000" dirty="0">
              <a:solidFill>
                <a:srgbClr val="99FF33"/>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9167525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4777C-A6CA-37A1-CBA0-9EDF59907A1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60BE06-56FF-8E46-6EB5-E2FA2D520568}"/>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Comment expliquer la captivité de l’Archange Gabriel par les rois des Mèdes et des Perses pendant 21 jours. </a:t>
            </a:r>
            <a:r>
              <a:rPr lang="fr-FR" sz="4000" dirty="0">
                <a:solidFill>
                  <a:srgbClr val="99FF33"/>
                </a:solidFill>
                <a:latin typeface="Arial Rounded MT Bold" panose="020F0704030504030204" pitchFamily="34" charset="0"/>
              </a:rPr>
              <a:t>Les esprits </a:t>
            </a:r>
            <a:r>
              <a:rPr lang="fr-FR" sz="4000" dirty="0" err="1">
                <a:solidFill>
                  <a:srgbClr val="99FF33"/>
                </a:solidFill>
                <a:latin typeface="Arial Rounded MT Bold" panose="020F0704030504030204" pitchFamily="34" charset="0"/>
              </a:rPr>
              <a:t>mechants</a:t>
            </a:r>
            <a:r>
              <a:rPr lang="fr-FR" sz="4000" dirty="0">
                <a:solidFill>
                  <a:srgbClr val="99FF33"/>
                </a:solidFill>
                <a:latin typeface="Arial Rounded MT Bold" panose="020F0704030504030204" pitchFamily="34" charset="0"/>
              </a:rPr>
              <a:t> dans les lieux célestes </a:t>
            </a:r>
          </a:p>
          <a:p>
            <a:pPr lvl="0" algn="just"/>
            <a:r>
              <a:rPr lang="fr-FR" sz="4000" dirty="0">
                <a:solidFill>
                  <a:schemeClr val="accent6">
                    <a:lumMod val="60000"/>
                    <a:lumOff val="40000"/>
                  </a:schemeClr>
                </a:solidFill>
                <a:latin typeface="Arial Rounded MT Bold" panose="020F0704030504030204" pitchFamily="34" charset="0"/>
              </a:rPr>
              <a:t>Comment expliquer l’esprit de python qui animait la jeune servante la permettant à savoir de Paul et de l’origine de son message. </a:t>
            </a:r>
            <a:r>
              <a:rPr lang="fr-FR" sz="4000" dirty="0">
                <a:solidFill>
                  <a:srgbClr val="99FF33"/>
                </a:solidFill>
                <a:latin typeface="Arial Rounded MT Bold" panose="020F0704030504030204" pitchFamily="34" charset="0"/>
              </a:rPr>
              <a:t>La possession d’esprit</a:t>
            </a:r>
            <a:endParaRPr lang="en-US" sz="4000" dirty="0">
              <a:solidFill>
                <a:srgbClr val="99FF33"/>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0803145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6A5DE-FE58-DBB7-202C-30BBC3A4694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1A2926-9735-9585-512F-83B72CCCE868}"/>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000" dirty="0">
                <a:latin typeface="Arial Rounded MT Bold" panose="020F0704030504030204" pitchFamily="34" charset="0"/>
              </a:rPr>
              <a:t>Dans le cas de Jonas, comment les marins purent-ils savoir qu’un coupable de leur milieu leur attira le malheur ? </a:t>
            </a:r>
            <a:r>
              <a:rPr lang="fr-FR" sz="4000" dirty="0">
                <a:solidFill>
                  <a:srgbClr val="99FF33"/>
                </a:solidFill>
                <a:latin typeface="Arial Rounded MT Bold" panose="020F0704030504030204" pitchFamily="34" charset="0"/>
              </a:rPr>
              <a:t>La divination</a:t>
            </a:r>
            <a:endParaRPr lang="en-US" sz="4000" dirty="0">
              <a:solidFill>
                <a:srgbClr val="99FF33"/>
              </a:solidFill>
              <a:latin typeface="Arial Rounded MT Bold" panose="020F0704030504030204" pitchFamily="34" charset="0"/>
            </a:endParaRPr>
          </a:p>
          <a:p>
            <a:pPr lvl="0" algn="just"/>
            <a:r>
              <a:rPr lang="fr-FR" sz="4000" dirty="0">
                <a:solidFill>
                  <a:schemeClr val="accent6">
                    <a:lumMod val="60000"/>
                    <a:lumOff val="40000"/>
                  </a:schemeClr>
                </a:solidFill>
                <a:latin typeface="Arial Rounded MT Bold" panose="020F0704030504030204" pitchFamily="34" charset="0"/>
              </a:rPr>
              <a:t>Nous sommes à peine à 2/3 de cette année 2026 ; comment expliquer toutes ces phénomènes naturels comme sans précédents qui se succèdent si hâtivement à une échelle mondiale ? </a:t>
            </a:r>
            <a:endParaRPr lang="en-US" sz="4000" dirty="0">
              <a:solidFill>
                <a:schemeClr val="accent6">
                  <a:lumMod val="60000"/>
                  <a:lumOff val="40000"/>
                </a:schemeClr>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5372817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96B43-FD23-DC63-1FA2-5988A1DF16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12B639-C49D-6DCC-716C-C9020E1D5067}"/>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lnSpcReduction="10000"/>
          </a:bodyPr>
          <a:lstStyle/>
          <a:p>
            <a:pPr lvl="0" algn="just"/>
            <a:r>
              <a:rPr lang="fr-FR" sz="4000" dirty="0">
                <a:latin typeface="Arial Rounded MT Bold" panose="020F0704030504030204" pitchFamily="34" charset="0"/>
              </a:rPr>
              <a:t>Pour mieux comprendre le mystère de l’iniquité sur la terre, il faut visiter la Bible, la révélation de Dieu.</a:t>
            </a:r>
            <a:endParaRPr lang="en-US" sz="4000" dirty="0">
              <a:latin typeface="Arial Rounded MT Bold" panose="020F0704030504030204" pitchFamily="34" charset="0"/>
            </a:endParaRPr>
          </a:p>
          <a:p>
            <a:pPr algn="just"/>
            <a:r>
              <a:rPr lang="fr-FR" sz="4000" dirty="0">
                <a:solidFill>
                  <a:srgbClr val="99FF33"/>
                </a:solidFill>
                <a:latin typeface="Arial Rounded MT Bold" panose="020F0704030504030204" pitchFamily="34" charset="0"/>
              </a:rPr>
              <a:t>Ephésiens 6:12 </a:t>
            </a:r>
            <a:r>
              <a:rPr lang="fr-FR" sz="4000" dirty="0">
                <a:solidFill>
                  <a:schemeClr val="accent6">
                    <a:lumMod val="60000"/>
                    <a:lumOff val="40000"/>
                  </a:schemeClr>
                </a:solidFill>
                <a:latin typeface="Arial Rounded MT Bold" panose="020F0704030504030204" pitchFamily="34" charset="0"/>
              </a:rPr>
              <a:t>Car nous n'avons pas à lutter contre la chair et le sang, mais contre les dominations, contre les autorités, contre les princes de ce monde de ténèbres, contre les esprits méchants dans les lieux célestes.</a:t>
            </a:r>
            <a:endParaRPr lang="en-US" sz="4000" dirty="0">
              <a:solidFill>
                <a:schemeClr val="accent6">
                  <a:lumMod val="60000"/>
                  <a:lumOff val="40000"/>
                </a:schemeClr>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17200122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40F73-EA3E-0AE1-0CB3-9B8D874417D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A5D5F-EB87-38AA-5E3D-85F41C7BDF3E}"/>
              </a:ext>
            </a:extLst>
          </p:cNvPr>
          <p:cNvSpPr>
            <a:spLocks noGrp="1"/>
          </p:cNvSpPr>
          <p:nvPr>
            <p:ph idx="1"/>
          </p:nvPr>
        </p:nvSpPr>
        <p:spPr>
          <a:xfrm>
            <a:off x="0" y="0"/>
            <a:ext cx="9144000" cy="6858000"/>
          </a:xfrm>
        </p:spPr>
        <p:style>
          <a:lnRef idx="3">
            <a:schemeClr val="lt1"/>
          </a:lnRef>
          <a:fillRef idx="1">
            <a:schemeClr val="dk1"/>
          </a:fillRef>
          <a:effectRef idx="1">
            <a:schemeClr val="dk1"/>
          </a:effectRef>
          <a:fontRef idx="minor">
            <a:schemeClr val="lt1"/>
          </a:fontRef>
        </p:style>
        <p:txBody>
          <a:bodyPr>
            <a:normAutofit/>
          </a:bodyPr>
          <a:lstStyle/>
          <a:p>
            <a:pPr lvl="0" algn="just"/>
            <a:r>
              <a:rPr lang="fr-FR" sz="4800" dirty="0">
                <a:latin typeface="Arial Rounded MT Bold" panose="020F0704030504030204" pitchFamily="34" charset="0"/>
              </a:rPr>
              <a:t>Aujourd’hui, je veux parler de la réalité du monde spirituel, du </a:t>
            </a:r>
            <a:r>
              <a:rPr lang="fr-FR" sz="4800" dirty="0">
                <a:solidFill>
                  <a:srgbClr val="99FF33"/>
                </a:solidFill>
                <a:latin typeface="Arial Rounded MT Bold" panose="020F0704030504030204" pitchFamily="34" charset="0"/>
              </a:rPr>
              <a:t>mystère de l’iniquité</a:t>
            </a:r>
            <a:r>
              <a:rPr lang="fr-FR" sz="4800" dirty="0">
                <a:latin typeface="Arial Rounded MT Bold" panose="020F0704030504030204" pitchFamily="34" charset="0"/>
              </a:rPr>
              <a:t>, de la supériorité et de la souveraineté de Dieu et du mystère de la piète qui sont au-dessus de tous les éléments de la création.</a:t>
            </a:r>
            <a:endParaRPr lang="en-US" sz="48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018464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81051-72A9-0122-FD6C-FE2ABDECFF8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D46B6E-3D26-4948-2F15-E335D13DC8C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fr-FR" b="1" dirty="0">
                <a:latin typeface="Arial Rounded MT Bold" panose="020F0704030504030204" pitchFamily="34" charset="0"/>
              </a:rPr>
              <a:t>LA CHUTE DES ANGES</a:t>
            </a:r>
            <a:endParaRPr lang="en-US"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Luc 10:18 </a:t>
            </a:r>
            <a:r>
              <a:rPr lang="fr-FR" sz="4000" dirty="0">
                <a:latin typeface="Arial Rounded MT Bold" panose="020F0704030504030204" pitchFamily="34" charset="0"/>
              </a:rPr>
              <a:t>Jésus leur dit: Je voyais Satan tomber du ciel comme un éclair.</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Apocalypse 12:7-10 </a:t>
            </a:r>
            <a:r>
              <a:rPr lang="fr-FR" sz="4000" dirty="0">
                <a:latin typeface="Arial Rounded MT Bold" panose="020F0704030504030204" pitchFamily="34" charset="0"/>
              </a:rPr>
              <a:t>Et il y eut guerre dans le ciel. Michel et ses anges combattirent contre le dragon. Et le dragon et ses anges combattirent,</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8 </a:t>
            </a:r>
            <a:r>
              <a:rPr lang="fr-FR" sz="4000" dirty="0">
                <a:latin typeface="Arial Rounded MT Bold" panose="020F0704030504030204" pitchFamily="34" charset="0"/>
              </a:rPr>
              <a:t>mais ils ne furent pas les plus forts, et leur place ne fut plus trouvée dans le ciel.</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4541309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3DD49-644F-2D0D-00C4-D28C16AA786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4C39C3-03D1-25D9-B145-6EC5B84C5E92}"/>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800" dirty="0">
                <a:solidFill>
                  <a:srgbClr val="C00000"/>
                </a:solidFill>
                <a:latin typeface="Arial Rounded MT Bold" panose="020F0704030504030204" pitchFamily="34" charset="0"/>
              </a:rPr>
              <a:t>9</a:t>
            </a:r>
            <a:r>
              <a:rPr lang="fr-FR" sz="4800" dirty="0">
                <a:latin typeface="Arial Rounded MT Bold" panose="020F0704030504030204" pitchFamily="34" charset="0"/>
              </a:rPr>
              <a:t> Et il fut précipité, le grand dragon, le serpent ancien, appelé le diable et Satan, celui qui séduit toute la terre, il fut précipité sur la terre, et ses anges furent précipités avec lui.</a:t>
            </a:r>
            <a:endParaRPr lang="en-US" sz="48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712215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FBEB8-204F-6325-7380-880CF2B8055F}"/>
            </a:ext>
          </a:extLst>
        </p:cNvPr>
        <p:cNvGrpSpPr/>
        <p:nvPr/>
      </p:nvGrpSpPr>
      <p:grpSpPr>
        <a:xfrm>
          <a:off x="0" y="0"/>
          <a:ext cx="0" cy="0"/>
          <a:chOff x="0" y="0"/>
          <a:chExt cx="0" cy="0"/>
        </a:xfrm>
      </p:grpSpPr>
      <p:pic>
        <p:nvPicPr>
          <p:cNvPr id="4" name="Content Placeholder 3" descr="PIER IMAGE GREEN.jpg">
            <a:extLst>
              <a:ext uri="{FF2B5EF4-FFF2-40B4-BE49-F238E27FC236}">
                <a16:creationId xmlns:a16="http://schemas.microsoft.com/office/drawing/2014/main" id="{407D32C6-00AD-5183-456B-76A113EF71FD}"/>
              </a:ext>
            </a:extLst>
          </p:cNvPr>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a:extLst>
              <a:ext uri="{FF2B5EF4-FFF2-40B4-BE49-F238E27FC236}">
                <a16:creationId xmlns:a16="http://schemas.microsoft.com/office/drawing/2014/main" id="{184949A0-4203-D921-38B6-63CFBECB0429}"/>
              </a:ext>
            </a:extLst>
          </p:cNvPr>
          <p:cNvSpPr>
            <a:spLocks noGrp="1"/>
          </p:cNvSpPr>
          <p:nvPr>
            <p:ph sz="quarter" idx="1"/>
          </p:nvPr>
        </p:nvSpPr>
        <p:spPr>
          <a:xfrm>
            <a:off x="0" y="0"/>
            <a:ext cx="9144000" cy="6858000"/>
          </a:xfrm>
          <a:solidFill>
            <a:srgbClr val="FFFF00"/>
          </a:soli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spcBef>
                <a:spcPts val="0"/>
              </a:spcBef>
              <a:buNone/>
            </a:pPr>
            <a:r>
              <a:rPr lang="fr-FR" b="1" u="sng" dirty="0">
                <a:solidFill>
                  <a:schemeClr val="accent2">
                    <a:lumMod val="60000"/>
                    <a:lumOff val="40000"/>
                  </a:schemeClr>
                </a:solidFill>
                <a:latin typeface="Arial Rounded MT Bold" panose="020F0704030504030204" pitchFamily="34" charset="0"/>
              </a:rPr>
              <a:t>101Fr. Mel / 25 </a:t>
            </a:r>
            <a:r>
              <a:rPr lang="fr-FR" b="1" u="sng" dirty="0" err="1">
                <a:solidFill>
                  <a:schemeClr val="accent2">
                    <a:lumMod val="60000"/>
                    <a:lumOff val="40000"/>
                  </a:schemeClr>
                </a:solidFill>
                <a:latin typeface="Arial Rounded MT Bold" panose="020F0704030504030204" pitchFamily="34" charset="0"/>
              </a:rPr>
              <a:t>echos</a:t>
            </a:r>
            <a:r>
              <a:rPr lang="fr-FR" b="1" u="sng" dirty="0">
                <a:solidFill>
                  <a:schemeClr val="accent2">
                    <a:lumMod val="60000"/>
                    <a:lumOff val="40000"/>
                  </a:schemeClr>
                </a:solidFill>
                <a:latin typeface="Arial Rounded MT Bold" panose="020F0704030504030204" pitchFamily="34" charset="0"/>
              </a:rPr>
              <a:t> :  Je Me Rappelle Un Jour</a:t>
            </a:r>
            <a:r>
              <a:rPr lang="fr-FR" dirty="0">
                <a:solidFill>
                  <a:schemeClr val="accent2">
                    <a:lumMod val="60000"/>
                    <a:lumOff val="40000"/>
                  </a:schemeClr>
                </a:solidFill>
                <a:latin typeface="Arial Rounded MT Bold" panose="020F0704030504030204" pitchFamily="34" charset="0"/>
              </a:rPr>
              <a:t>  </a:t>
            </a:r>
            <a:br>
              <a:rPr lang="fr-FR" dirty="0">
                <a:solidFill>
                  <a:schemeClr val="accent2">
                    <a:lumMod val="60000"/>
                    <a:lumOff val="40000"/>
                  </a:schemeClr>
                </a:solidFill>
                <a:latin typeface="Arial Rounded MT Bold" panose="020F0704030504030204" pitchFamily="34" charset="0"/>
              </a:rPr>
            </a:br>
            <a:r>
              <a:rPr lang="fr-FR" sz="4400" dirty="0">
                <a:solidFill>
                  <a:schemeClr val="accent2">
                    <a:lumMod val="60000"/>
                    <a:lumOff val="40000"/>
                  </a:schemeClr>
                </a:solidFill>
                <a:latin typeface="Arial Rounded MT Bold" panose="020F0704030504030204" pitchFamily="34" charset="0"/>
              </a:rPr>
              <a:t>1</a:t>
            </a:r>
            <a:br>
              <a:rPr lang="fr-FR" sz="4400" dirty="0">
                <a:latin typeface="Arial Rounded MT Bold" panose="020F0704030504030204" pitchFamily="34" charset="0"/>
              </a:rPr>
            </a:br>
            <a:r>
              <a:rPr lang="fr-FR" sz="4400" dirty="0">
                <a:latin typeface="Arial Rounded MT Bold" panose="020F0704030504030204" pitchFamily="34" charset="0"/>
              </a:rPr>
              <a:t>Je me rappelle un jour </a:t>
            </a:r>
            <a:br>
              <a:rPr lang="fr-FR" sz="4400" dirty="0">
                <a:latin typeface="Arial Rounded MT Bold" panose="020F0704030504030204" pitchFamily="34" charset="0"/>
              </a:rPr>
            </a:br>
            <a:r>
              <a:rPr lang="fr-FR" sz="4400" dirty="0">
                <a:latin typeface="Arial Rounded MT Bold" panose="020F0704030504030204" pitchFamily="34" charset="0"/>
              </a:rPr>
              <a:t>Où dans le ciel je vis </a:t>
            </a:r>
            <a:br>
              <a:rPr lang="fr-FR" sz="4400" dirty="0">
                <a:latin typeface="Arial Rounded MT Bold" panose="020F0704030504030204" pitchFamily="34" charset="0"/>
              </a:rPr>
            </a:br>
            <a:r>
              <a:rPr lang="fr-FR" sz="4400" dirty="0">
                <a:latin typeface="Arial Rounded MT Bold" panose="020F0704030504030204" pitchFamily="34" charset="0"/>
              </a:rPr>
              <a:t>Le livre dans lequel </a:t>
            </a:r>
            <a:br>
              <a:rPr lang="fr-FR" sz="4400" dirty="0">
                <a:latin typeface="Arial Rounded MT Bold" panose="020F0704030504030204" pitchFamily="34" charset="0"/>
              </a:rPr>
            </a:br>
            <a:r>
              <a:rPr lang="fr-FR" sz="4400" dirty="0">
                <a:latin typeface="Arial Rounded MT Bold" panose="020F0704030504030204" pitchFamily="34" charset="0"/>
              </a:rPr>
              <a:t>Tout pécheur est inscrit; </a:t>
            </a:r>
            <a:br>
              <a:rPr lang="fr-FR" sz="4400" dirty="0">
                <a:latin typeface="Arial Rounded MT Bold" panose="020F0704030504030204" pitchFamily="34" charset="0"/>
              </a:rPr>
            </a:br>
            <a:r>
              <a:rPr lang="fr-FR" sz="4400" dirty="0">
                <a:latin typeface="Arial Rounded MT Bold" panose="020F0704030504030204" pitchFamily="34" charset="0"/>
              </a:rPr>
              <a:t>Je vis mon nom très clair, </a:t>
            </a:r>
            <a:br>
              <a:rPr lang="fr-FR" sz="4400" dirty="0">
                <a:latin typeface="Arial Rounded MT Bold" panose="020F0704030504030204" pitchFamily="34" charset="0"/>
              </a:rPr>
            </a:br>
            <a:r>
              <a:rPr lang="fr-FR" sz="4400" dirty="0">
                <a:latin typeface="Arial Rounded MT Bold" panose="020F0704030504030204" pitchFamily="34" charset="0"/>
              </a:rPr>
              <a:t>Je dis, Mon Dieu, que faire? </a:t>
            </a:r>
            <a:br>
              <a:rPr lang="fr-FR" sz="4400" dirty="0">
                <a:latin typeface="Arial Rounded MT Bold" panose="020F0704030504030204" pitchFamily="34" charset="0"/>
              </a:rPr>
            </a:br>
            <a:r>
              <a:rPr lang="fr-FR" sz="4400" dirty="0">
                <a:latin typeface="Arial Rounded MT Bold" panose="020F0704030504030204" pitchFamily="34" charset="0"/>
              </a:rPr>
              <a:t>En tombant à ses pieds</a:t>
            </a:r>
            <a:endParaRPr lang="en-US" sz="4400" dirty="0">
              <a:latin typeface="Arial Rounded MT Bold" panose="020F0704030504030204" pitchFamily="34" charset="0"/>
            </a:endParaRPr>
          </a:p>
          <a:p>
            <a:pPr marL="0" indent="0" algn="ctr">
              <a:spcBef>
                <a:spcPts val="0"/>
              </a:spcBef>
              <a:buNone/>
            </a:pPr>
            <a:r>
              <a:rPr lang="fr-FR" sz="4400" dirty="0">
                <a:latin typeface="Arial Rounded MT Bold" panose="020F0704030504030204" pitchFamily="34" charset="0"/>
              </a:rPr>
              <a:t>Je réglai mon affaire</a:t>
            </a:r>
            <a:endParaRPr lang="en-US" sz="4400" dirty="0">
              <a:latin typeface="Arial Rounded MT Bold" panose="020F0704030504030204" pitchFamily="34" charset="0"/>
            </a:endParaRPr>
          </a:p>
          <a:p>
            <a:pPr algn="ctr">
              <a:buNone/>
            </a:pPr>
            <a:endParaRPr lang="en-US" sz="2000" b="1" dirty="0">
              <a:latin typeface="Arial Narrow" pitchFamily="34" charset="0"/>
            </a:endParaRPr>
          </a:p>
        </p:txBody>
      </p:sp>
    </p:spTree>
    <p:extLst>
      <p:ext uri="{BB962C8B-B14F-4D97-AF65-F5344CB8AC3E}">
        <p14:creationId xmlns:p14="http://schemas.microsoft.com/office/powerpoint/2010/main" val="40364860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DFC48-93EB-403C-1E68-D66BF6A3CB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B72AEE-4F54-A82D-E7DA-7F5420724DD8}"/>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400" dirty="0">
                <a:solidFill>
                  <a:srgbClr val="C00000"/>
                </a:solidFill>
                <a:latin typeface="Arial Rounded MT Bold" panose="020F0704030504030204" pitchFamily="34" charset="0"/>
              </a:rPr>
              <a:t>10</a:t>
            </a:r>
            <a:r>
              <a:rPr lang="fr-FR" sz="4400" dirty="0">
                <a:latin typeface="Arial Rounded MT Bold" panose="020F0704030504030204" pitchFamily="34" charset="0"/>
              </a:rPr>
              <a:t> Et j'entendis dans le ciel une voix forte qui disait: Maintenant le salut est arrivé, et la </a:t>
            </a:r>
            <a:r>
              <a:rPr lang="fr-FR" sz="4400" dirty="0">
                <a:solidFill>
                  <a:srgbClr val="C00000"/>
                </a:solidFill>
                <a:latin typeface="Arial Rounded MT Bold" panose="020F0704030504030204" pitchFamily="34" charset="0"/>
              </a:rPr>
              <a:t>puissance, et le règne de notre Dieu</a:t>
            </a:r>
            <a:r>
              <a:rPr lang="fr-FR" sz="4400" dirty="0">
                <a:latin typeface="Arial Rounded MT Bold" panose="020F0704030504030204" pitchFamily="34" charset="0"/>
              </a:rPr>
              <a:t>, et </a:t>
            </a:r>
            <a:r>
              <a:rPr lang="fr-FR" sz="4400" dirty="0">
                <a:solidFill>
                  <a:srgbClr val="C00000"/>
                </a:solidFill>
                <a:latin typeface="Arial Rounded MT Bold" panose="020F0704030504030204" pitchFamily="34" charset="0"/>
              </a:rPr>
              <a:t>l'autorité de son Christ</a:t>
            </a:r>
            <a:r>
              <a:rPr lang="fr-FR" sz="4400" dirty="0">
                <a:latin typeface="Arial Rounded MT Bold" panose="020F0704030504030204" pitchFamily="34" charset="0"/>
              </a:rPr>
              <a:t>; car il a été précipité, l'accusateur de nos frères, celui qui les accusait devant notre Dieu jour et nuit.</a:t>
            </a:r>
            <a:endParaRPr lang="en-US" sz="44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6522288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672C4-A629-8C06-3924-48E61FD7E5D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32E89E-9F5F-4AED-D036-7ED70B94D37B}"/>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800" dirty="0">
                <a:latin typeface="Arial Rounded MT Bold" panose="020F0704030504030204" pitchFamily="34" charset="0"/>
              </a:rPr>
              <a:t>Les croyances qu’on avait l’habitude d’accuser de mythologie et de légendes  reparaissent sous des formes tangibles que personne ne peut plus nier ou ignorer.</a:t>
            </a:r>
            <a:endParaRPr lang="en-US" sz="48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53732900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77679-4BA0-0E39-4309-FA95BC59781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2151A2-2673-33E3-B683-973214746512}"/>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lvl="0" algn="just"/>
            <a:r>
              <a:rPr lang="fr-FR" sz="4000" dirty="0">
                <a:latin typeface="Arial Rounded MT Bold" panose="020F0704030504030204" pitchFamily="34" charset="0"/>
              </a:rPr>
              <a:t>A cause des cameras qui sont dans les cellulaires, et de l’abondance des cameras de surveillance dans les maisons, dans les entreprises, et dans les rues, le monde est inondé d’images et de vidéos qui sont paranormaux et qui contredisent la logique humaine.</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On veut maintenant préparer les habitants de la terre à normaliser ce qui jadis était considéré comme myth.</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0360835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86437-3ADA-43F5-AD73-EAF47C72AD0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1113DB-6E71-7617-BFDC-3A61004E7C49}"/>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lvl="0" algn="just"/>
            <a:r>
              <a:rPr lang="fr-FR" sz="4000" dirty="0">
                <a:latin typeface="Arial Rounded MT Bold" panose="020F0704030504030204" pitchFamily="34" charset="0"/>
              </a:rPr>
              <a:t>Maintenant les gouvernements humains veulent parler des extra-terrestres et de leurs influences dans les affaires des hommes.</a:t>
            </a:r>
            <a:endParaRPr lang="en-US" sz="4000" dirty="0">
              <a:latin typeface="Arial Rounded MT Bold" panose="020F0704030504030204" pitchFamily="34" charset="0"/>
            </a:endParaRPr>
          </a:p>
          <a:p>
            <a:pPr lvl="0" algn="just"/>
            <a:r>
              <a:rPr lang="fr-FR" sz="4000" dirty="0">
                <a:solidFill>
                  <a:srgbClr val="C00000"/>
                </a:solidFill>
                <a:latin typeface="Arial Rounded MT Bold" panose="020F0704030504030204" pitchFamily="34" charset="0"/>
              </a:rPr>
              <a:t>On apprend maintenant que beaucoup des inventions technologiques qui font parties de notre quotidien sont d’origine du monde spirituel.</a:t>
            </a:r>
            <a:endParaRPr lang="en-US" sz="4000" dirty="0">
              <a:solidFill>
                <a:srgbClr val="C00000"/>
              </a:solidFill>
              <a:latin typeface="Arial Rounded MT Bold" panose="020F0704030504030204" pitchFamily="34" charset="0"/>
            </a:endParaRPr>
          </a:p>
          <a:p>
            <a:pPr lvl="0" algn="just"/>
            <a:r>
              <a:rPr lang="fr-FR" sz="4000" dirty="0">
                <a:latin typeface="Arial Rounded MT Bold" panose="020F0704030504030204" pitchFamily="34" charset="0"/>
              </a:rPr>
              <a:t>Je vous assure qu’il n’y a rien de nouveau sous le soleil.</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04461266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50A7D-A6AA-4949-9786-6E5909B3EDF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BE85DE-08F2-1A76-CB4D-869B02AF5DFC}"/>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solidFill>
                  <a:srgbClr val="C00000"/>
                </a:solidFill>
                <a:latin typeface="Arial Rounded MT Bold" panose="020F0704030504030204" pitchFamily="34" charset="0"/>
              </a:rPr>
              <a:t>APOCALYPSE 18:10-19</a:t>
            </a:r>
            <a:endParaRPr lang="en-US" sz="4000" dirty="0">
              <a:solidFill>
                <a:srgbClr val="C00000"/>
              </a:solidFill>
              <a:latin typeface="Arial Rounded MT Bold" panose="020F0704030504030204" pitchFamily="34" charset="0"/>
            </a:endParaRPr>
          </a:p>
          <a:p>
            <a:pPr algn="just"/>
            <a:r>
              <a:rPr lang="fr-FR" sz="4000" dirty="0">
                <a:latin typeface="Arial Rounded MT Bold" panose="020F0704030504030204" pitchFamily="34" charset="0"/>
              </a:rPr>
              <a:t>10 Se tenant éloignés, dans la crainte de son tourment, ils diront: Malheur! malheur! La grande ville, Babylone, la ville puissante! En une seule heure est venu ton jugement!</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11 Et les marchands de la terre pleurent et sont dans le deuil à cause d'elle, parce que personne n'achète plus leur cargaison,</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73494782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77923-2BAF-CF3D-3502-4DD59ADAD0E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652F45-2F83-CF4C-E0A1-E14AB6436EDA}"/>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400" dirty="0">
                <a:solidFill>
                  <a:srgbClr val="C00000"/>
                </a:solidFill>
                <a:latin typeface="Arial Rounded MT Bold" panose="020F0704030504030204" pitchFamily="34" charset="0"/>
              </a:rPr>
              <a:t>12</a:t>
            </a:r>
            <a:r>
              <a:rPr lang="fr-FR" sz="4400" dirty="0">
                <a:latin typeface="Arial Rounded MT Bold" panose="020F0704030504030204" pitchFamily="34" charset="0"/>
              </a:rPr>
              <a:t> cargaison d'or, d'argent, de pierres précieuses, de perles, de fin lin, de pourpre, de soie, d'écarlate, de toute espèce de bois de senteur, de toute espèce d'objets d'ivoire, de toute espèce d'objets en bois très précieux, en airain, en fer et en marbre,</a:t>
            </a:r>
            <a:endParaRPr lang="en-US" sz="44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87787465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438E5-123B-EDC7-9C59-26456F2A18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BD1CF4-E112-EE00-0290-80335127CD3E}"/>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lgn="just"/>
            <a:r>
              <a:rPr lang="fr-FR" sz="4000" dirty="0">
                <a:latin typeface="Arial Rounded MT Bold" panose="020F0704030504030204" pitchFamily="34" charset="0"/>
              </a:rPr>
              <a:t>13 de cinnamome, d'aromates, de parfums, de myrrhe, d'encens, de vin, d'huile, de fine farine, de blé, de bœufs, de brebis, de chevaux, de chars, de corps et d'âmes d'hommes.</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14 Les fruits que désirait ton âme sont allés loin de toi; et </a:t>
            </a:r>
            <a:r>
              <a:rPr lang="fr-FR" sz="4000" u="sng" dirty="0">
                <a:solidFill>
                  <a:srgbClr val="0033CC"/>
                </a:solidFill>
                <a:latin typeface="Arial Rounded MT Bold" panose="020F0704030504030204" pitchFamily="34" charset="0"/>
              </a:rPr>
              <a:t>toutes les choses délicates et magnifiques </a:t>
            </a:r>
            <a:r>
              <a:rPr lang="fr-FR" sz="4000" dirty="0">
                <a:solidFill>
                  <a:srgbClr val="C00000"/>
                </a:solidFill>
                <a:latin typeface="Arial Rounded MT Bold" panose="020F0704030504030204" pitchFamily="34" charset="0"/>
              </a:rPr>
              <a:t>sont perdues pour toi, et tu ne les retrouveras plus.</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6642554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6F470-8C72-AA21-033D-4CB41D18A9A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6EBC1F-0E80-4A2B-E459-2BC8908D0363}"/>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latin typeface="Arial Rounded MT Bold" panose="020F0704030504030204" pitchFamily="34" charset="0"/>
              </a:rPr>
              <a:t>15 Les marchands de ces choses, qui se sont enrichis par elle, se tiendront éloignés, dans la crainte de son tourment; ils pleureront et seront dans le deuil,</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16 et diront: Malheur! malheur! La grande ville, qui était vêtue de fin lin, de pourpre et d'écarlate, et parée d'or, de pierres précieuses et de perles!</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8860219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5415B-649F-CE34-1931-059AF031F40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3C1090-EC63-96A5-93CF-73DC0EA48801}"/>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latin typeface="Arial Rounded MT Bold" panose="020F0704030504030204" pitchFamily="34" charset="0"/>
              </a:rPr>
              <a:t>17 </a:t>
            </a:r>
            <a:r>
              <a:rPr lang="fr-FR" sz="4000" dirty="0">
                <a:solidFill>
                  <a:srgbClr val="0033CC"/>
                </a:solidFill>
                <a:latin typeface="Arial Rounded MT Bold" panose="020F0704030504030204" pitchFamily="34" charset="0"/>
              </a:rPr>
              <a:t>En une seule heure tant de richesses ont été détruites</a:t>
            </a:r>
            <a:r>
              <a:rPr lang="fr-FR" sz="4000" dirty="0">
                <a:latin typeface="Arial Rounded MT Bold" panose="020F0704030504030204" pitchFamily="34" charset="0"/>
              </a:rPr>
              <a:t>! Et tous les pilotes, tous ceux qui naviguent vers ce lieu, les marins, et tous ceux qui exploitent la mer, se tenaient éloignés,</a:t>
            </a:r>
            <a:endParaRPr lang="en-US" sz="4000" dirty="0">
              <a:latin typeface="Arial Rounded MT Bold" panose="020F0704030504030204" pitchFamily="34" charset="0"/>
            </a:endParaRPr>
          </a:p>
          <a:p>
            <a:pPr algn="just"/>
            <a:r>
              <a:rPr lang="fr-FR" sz="4000" dirty="0">
                <a:solidFill>
                  <a:srgbClr val="C00000"/>
                </a:solidFill>
                <a:latin typeface="Arial Rounded MT Bold" panose="020F0704030504030204" pitchFamily="34" charset="0"/>
              </a:rPr>
              <a:t> 18 et ils s'écriaient, en voyant la fumée de son embrasement: </a:t>
            </a:r>
            <a:r>
              <a:rPr lang="fr-FR" sz="4000" dirty="0">
                <a:solidFill>
                  <a:srgbClr val="0033CC"/>
                </a:solidFill>
                <a:latin typeface="Arial Rounded MT Bold" panose="020F0704030504030204" pitchFamily="34" charset="0"/>
              </a:rPr>
              <a:t>Quelle ville était semblable à la grande ville</a:t>
            </a:r>
            <a:r>
              <a:rPr lang="fr-FR" sz="4000" dirty="0">
                <a:solidFill>
                  <a:srgbClr val="C00000"/>
                </a:solidFill>
                <a:latin typeface="Arial Rounded MT Bold" panose="020F0704030504030204" pitchFamily="34" charset="0"/>
              </a:rPr>
              <a:t>?</a:t>
            </a:r>
            <a:endParaRPr lang="en-US" sz="4000" dirty="0">
              <a:solidFill>
                <a:srgbClr val="C00000"/>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3033440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63047-EA28-8C70-9D5A-604BC614FED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261A8F-D834-9386-1DC5-68BE54DEA6DF}"/>
              </a:ext>
            </a:extLst>
          </p:cNvPr>
          <p:cNvSpPr>
            <a:spLocks noGrp="1"/>
          </p:cNvSpPr>
          <p:nvPr>
            <p:ph idx="1"/>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400" dirty="0">
                <a:solidFill>
                  <a:srgbClr val="C00000"/>
                </a:solidFill>
                <a:latin typeface="Arial Rounded MT Bold" panose="020F0704030504030204" pitchFamily="34" charset="0"/>
              </a:rPr>
              <a:t>19</a:t>
            </a:r>
            <a:r>
              <a:rPr lang="fr-FR" sz="4400" dirty="0">
                <a:latin typeface="Arial Rounded MT Bold" panose="020F0704030504030204" pitchFamily="34" charset="0"/>
              </a:rPr>
              <a:t> Et ils jetaient de la poussière sur leurs têtes, ils pleuraient et ils étaient dans le deuil, ils criaient et disaient: Malheur! malheur! La grande ville, où se sont enrichis par son opulence tous ceux qui ont des navires sur la mer, en une seule heure elle a été détruite!</a:t>
            </a:r>
            <a:endParaRPr lang="en-US" sz="44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968793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IER IMAGE GREEN.jpg"/>
          <p:cNvPicPr>
            <a:picLocks noChangeAspect="1"/>
          </p:cNvPicPr>
          <p:nvPr/>
        </p:nvPicPr>
        <p:blipFill>
          <a:blip r:embed="rId2"/>
          <a:stretch>
            <a:fillRect/>
          </a:stretch>
        </p:blipFill>
        <p:spPr>
          <a:xfrm>
            <a:off x="4234" y="0"/>
            <a:ext cx="9139766" cy="6858000"/>
          </a:xfrm>
          <a:prstGeom prst="rect">
            <a:avLst/>
          </a:prstGeom>
        </p:spPr>
      </p:pic>
      <p:sp>
        <p:nvSpPr>
          <p:cNvPr id="3" name="Content Placeholder 2"/>
          <p:cNvSpPr>
            <a:spLocks noGrp="1"/>
          </p:cNvSpPr>
          <p:nvPr>
            <p:ph sz="quarter" idx="1"/>
          </p:nvPr>
        </p:nvSpPr>
        <p:spPr>
          <a:xfrm>
            <a:off x="0" y="0"/>
            <a:ext cx="9144000" cy="6858000"/>
          </a:xfr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8900000" scaled="1"/>
            <a:tileRect/>
          </a:gradFill>
        </p:spPr>
        <p:style>
          <a:lnRef idx="1">
            <a:schemeClr val="accent4"/>
          </a:lnRef>
          <a:fillRef idx="2">
            <a:schemeClr val="accent4"/>
          </a:fillRef>
          <a:effectRef idx="1">
            <a:schemeClr val="accent4"/>
          </a:effectRef>
          <a:fontRef idx="minor">
            <a:schemeClr val="dk1"/>
          </a:fontRef>
        </p:style>
        <p:txBody>
          <a:bodyPr>
            <a:normAutofit/>
          </a:bodyPr>
          <a:lstStyle/>
          <a:p>
            <a:pPr marL="0" indent="0" algn="ctr">
              <a:spcBef>
                <a:spcPts val="0"/>
              </a:spcBef>
              <a:buNone/>
            </a:pPr>
            <a:r>
              <a:rPr lang="fr-FR" sz="4400" dirty="0">
                <a:solidFill>
                  <a:schemeClr val="accent2">
                    <a:lumMod val="60000"/>
                    <a:lumOff val="40000"/>
                  </a:schemeClr>
                </a:solidFill>
                <a:latin typeface="Arial Rounded MT Bold" panose="020F0704030504030204" pitchFamily="34" charset="0"/>
              </a:rPr>
              <a:t>Refrain</a:t>
            </a:r>
            <a:endParaRPr lang="en-US" sz="4400" dirty="0">
              <a:solidFill>
                <a:schemeClr val="accent2">
                  <a:lumMod val="60000"/>
                  <a:lumOff val="40000"/>
                </a:schemeClr>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A l’instant, à l’instant.</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Oui le vieux compte </a:t>
            </a:r>
          </a:p>
          <a:p>
            <a:pPr marL="0" indent="0" algn="ctr">
              <a:spcBef>
                <a:spcPts val="0"/>
              </a:spcBef>
              <a:buNone/>
            </a:pPr>
            <a:r>
              <a:rPr lang="fr-FR" sz="4400" dirty="0">
                <a:solidFill>
                  <a:srgbClr val="0033CC"/>
                </a:solidFill>
                <a:latin typeface="Arial Rounded MT Bold" panose="020F0704030504030204" pitchFamily="34" charset="0"/>
              </a:rPr>
              <a:t>fut réglé à l’ instant</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Je ne suis plus effrayé</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Ma dette est déjà payée</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Et mon compte </a:t>
            </a:r>
          </a:p>
          <a:p>
            <a:pPr marL="0" indent="0" algn="ctr">
              <a:spcBef>
                <a:spcPts val="0"/>
              </a:spcBef>
              <a:buNone/>
            </a:pPr>
            <a:r>
              <a:rPr lang="fr-FR" sz="4400" dirty="0">
                <a:solidFill>
                  <a:srgbClr val="0033CC"/>
                </a:solidFill>
                <a:latin typeface="Arial Rounded MT Bold" panose="020F0704030504030204" pitchFamily="34" charset="0"/>
              </a:rPr>
              <a:t>avec mon Juge</a:t>
            </a:r>
            <a:endParaRPr lang="en-US" sz="4400" dirty="0">
              <a:solidFill>
                <a:srgbClr val="0033CC"/>
              </a:solidFill>
              <a:latin typeface="Arial Rounded MT Bold" panose="020F0704030504030204" pitchFamily="34" charset="0"/>
            </a:endParaRPr>
          </a:p>
          <a:p>
            <a:pPr marL="0" indent="0" algn="ctr">
              <a:spcBef>
                <a:spcPts val="0"/>
              </a:spcBef>
              <a:buNone/>
            </a:pPr>
            <a:r>
              <a:rPr lang="fr-FR" sz="4400" dirty="0">
                <a:solidFill>
                  <a:srgbClr val="0033CC"/>
                </a:solidFill>
                <a:latin typeface="Arial Rounded MT Bold" panose="020F0704030504030204" pitchFamily="34" charset="0"/>
              </a:rPr>
              <a:t>Est tout réglé</a:t>
            </a:r>
            <a:endParaRPr lang="en-US" sz="4400" dirty="0">
              <a:solidFill>
                <a:srgbClr val="0033CC"/>
              </a:solidFill>
              <a:latin typeface="Arial Rounded MT Bold" panose="020F0704030504030204" pitchFamily="34" charset="0"/>
            </a:endParaRPr>
          </a:p>
          <a:p>
            <a:pPr algn="ctr">
              <a:buNone/>
            </a:pPr>
            <a:endParaRPr lang="en-US" sz="2000" b="1" dirty="0">
              <a:latin typeface="Arial Narrow" pitchFamily="34"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27110-B07E-FD78-40FE-CF34D2324D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6C64C3-441C-9509-EB19-94093F8D9FD8}"/>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400" dirty="0">
                <a:latin typeface="Arial Rounded MT Bold" panose="020F0704030504030204" pitchFamily="34" charset="0"/>
              </a:rPr>
              <a:t>Ce monde spirituel dont parle la bible existe bel et bien.</a:t>
            </a:r>
            <a:endParaRPr lang="en-US" sz="4400" dirty="0">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La majorité des grands hommes d’affaires, des chefs d’état, et des célèbres de la terre et des hommes qui pratiquent la magie vont régulièrement là-bas.</a:t>
            </a:r>
            <a:endParaRPr lang="en-US" sz="44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08339481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7CD77-1480-154B-B26D-DEBF7AEE02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204A5-6752-32F1-B706-D9EA4E71D724}"/>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000" dirty="0">
                <a:latin typeface="Arial Rounded MT Bold" panose="020F0704030504030204" pitchFamily="34" charset="0"/>
              </a:rPr>
              <a:t>Encore pour mieux comprendre le mystère de l’iniquité, Genese chapitre 6 nous jette une lumière sur l’origine des géants, des génies, et des superhumains qui vivaient et qui vivent encore sur la terre.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A cause de la présence de ces êtres déchus, la bible nous dit : Gen 6: 5-6</a:t>
            </a:r>
            <a:endParaRPr lang="en-US" sz="40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2579476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DEA77-F87E-B80F-5E13-A3BCD846CB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79F358-D5E4-A7CE-5485-C6173F684E25}"/>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algn="just"/>
            <a:r>
              <a:rPr lang="fr-FR" sz="4000" dirty="0">
                <a:latin typeface="Arial Rounded MT Bold" panose="020F0704030504030204" pitchFamily="34" charset="0"/>
              </a:rPr>
              <a:t>Genese 6:5-6</a:t>
            </a:r>
            <a:endParaRPr lang="en-US" sz="4000" dirty="0">
              <a:latin typeface="Arial Rounded MT Bold" panose="020F0704030504030204" pitchFamily="34" charset="0"/>
            </a:endParaRPr>
          </a:p>
          <a:p>
            <a:pPr algn="just"/>
            <a:r>
              <a:rPr lang="fr-FR" sz="4000" dirty="0">
                <a:solidFill>
                  <a:srgbClr val="0033CC"/>
                </a:solidFill>
                <a:latin typeface="Arial Rounded MT Bold" panose="020F0704030504030204" pitchFamily="34" charset="0"/>
              </a:rPr>
              <a:t>5 L'Éternel vit que la méchanceté des hommes était grande sur la terre, et que toutes les pensées de leur cœur se portaient chaque jour uniquement vers le mal.</a:t>
            </a:r>
            <a:endParaRPr lang="en-US" sz="4000" dirty="0">
              <a:solidFill>
                <a:srgbClr val="0033CC"/>
              </a:solidFill>
              <a:latin typeface="Arial Rounded MT Bold" panose="020F0704030504030204" pitchFamily="34" charset="0"/>
            </a:endParaRPr>
          </a:p>
          <a:p>
            <a:pPr algn="just"/>
            <a:r>
              <a:rPr lang="fr-FR" sz="4000" dirty="0">
                <a:latin typeface="Arial Rounded MT Bold" panose="020F0704030504030204" pitchFamily="34" charset="0"/>
              </a:rPr>
              <a:t> 6 ¶ L'Éternel se repentit d'avoir fait l'homme sur la terre, et il fut affligé en son cœur.</a:t>
            </a:r>
            <a:endParaRPr lang="en-US" sz="40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10942567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480E7-5343-1B35-AC38-7245F82E47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4713BF-8274-9ADE-9DEB-13DB06F62AA5}"/>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800" dirty="0">
                <a:latin typeface="Arial Rounded MT Bold" panose="020F0704030504030204" pitchFamily="34" charset="0"/>
              </a:rPr>
              <a:t>Ces anges déchus apprennent à l’homme comment pervertir les lois de Dieu à tout point de vue.</a:t>
            </a:r>
            <a:endParaRPr lang="en-US" sz="4800" dirty="0">
              <a:latin typeface="Arial Rounded MT Bold" panose="020F0704030504030204" pitchFamily="34" charset="0"/>
            </a:endParaRPr>
          </a:p>
          <a:p>
            <a:pPr lvl="0" algn="just"/>
            <a:r>
              <a:rPr lang="fr-FR" sz="4800" dirty="0">
                <a:solidFill>
                  <a:srgbClr val="0033CC"/>
                </a:solidFill>
                <a:latin typeface="Arial Rounded MT Bold" panose="020F0704030504030204" pitchFamily="34" charset="0"/>
              </a:rPr>
              <a:t>Ils apprennent à l’homme comment interpeler des divinités autres que Dieu.</a:t>
            </a:r>
            <a:endParaRPr lang="en-US" sz="48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5247174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03179-5339-1953-0449-BA5EA98F06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DB6FF2-889E-1C59-CFEE-15B085B85578}"/>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lnSpcReduction="10000"/>
          </a:bodyPr>
          <a:lstStyle/>
          <a:p>
            <a:pPr lvl="0" algn="just"/>
            <a:r>
              <a:rPr lang="fr-FR" sz="4000" dirty="0">
                <a:latin typeface="Arial Rounded MT Bold" panose="020F0704030504030204" pitchFamily="34" charset="0"/>
              </a:rPr>
              <a:t>Ils sont responsables de l’introduction du genre humain à des pratiques et perversions sexuelles contre nature, qui s’écartent de loin de la décence morale et spirituelle.</a:t>
            </a:r>
            <a:endParaRPr lang="en-US" sz="4000" dirty="0">
              <a:latin typeface="Arial Rounded MT Bold" panose="020F0704030504030204" pitchFamily="34" charset="0"/>
            </a:endParaRPr>
          </a:p>
          <a:p>
            <a:pPr lvl="0" algn="just"/>
            <a:r>
              <a:rPr lang="fr-FR" sz="4000" dirty="0">
                <a:solidFill>
                  <a:srgbClr val="0033CC"/>
                </a:solidFill>
                <a:latin typeface="Arial Rounded MT Bold" panose="020F0704030504030204" pitchFamily="34" charset="0"/>
              </a:rPr>
              <a:t>Les progénitures provenant du croisement des êtres spirituels d’avec les hommes ne sont pas des créatures de Dieu, mais des fils de la rébellion.</a:t>
            </a:r>
            <a:endParaRPr lang="en-US" sz="40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46898585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14573-E539-FF93-B243-39968DF9691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98539C-B55A-937A-817B-F4FE139E0F19}"/>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400" dirty="0">
                <a:latin typeface="Arial Rounded MT Bold" panose="020F0704030504030204" pitchFamily="34" charset="0"/>
              </a:rPr>
              <a:t>Ils font partir d’une autre classification d’individus qui appartiennent à deux mondes en même temps.</a:t>
            </a:r>
            <a:endParaRPr lang="en-US" sz="4400" dirty="0">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Ils sont à la fois mortels et immortels, visible et invisibles ; ils peuvent changer de forme physique.</a:t>
            </a:r>
            <a:endParaRPr lang="en-US" sz="4400" dirty="0">
              <a:solidFill>
                <a:srgbClr val="0033CC"/>
              </a:solidFill>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228271441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571EA-DBC2-F22A-3E23-7B7AC8F6D9C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874784-5A99-4768-E4B1-4B9E1433806B}"/>
              </a:ext>
            </a:extLst>
          </p:cNvPr>
          <p:cNvSpPr>
            <a:spLocks noGrp="1"/>
          </p:cNvSpPr>
          <p:nvPr>
            <p:ph idx="1"/>
          </p:nvPr>
        </p:nvSpPr>
        <p:spPr>
          <a:xfrm>
            <a:off x="0" y="0"/>
            <a:ext cx="9144000" cy="6858000"/>
          </a:xfrm>
          <a:solidFill>
            <a:srgbClr val="99FF33"/>
          </a:solidFill>
        </p:spPr>
        <p:style>
          <a:lnRef idx="1">
            <a:schemeClr val="accent5"/>
          </a:lnRef>
          <a:fillRef idx="2">
            <a:schemeClr val="accent5"/>
          </a:fillRef>
          <a:effectRef idx="1">
            <a:schemeClr val="accent5"/>
          </a:effectRef>
          <a:fontRef idx="minor">
            <a:schemeClr val="dk1"/>
          </a:fontRef>
        </p:style>
        <p:txBody>
          <a:bodyPr>
            <a:normAutofit/>
          </a:bodyPr>
          <a:lstStyle/>
          <a:p>
            <a:pPr lvl="0" algn="just"/>
            <a:r>
              <a:rPr lang="fr-FR" sz="4400" dirty="0">
                <a:latin typeface="Arial Rounded MT Bold" panose="020F0704030504030204" pitchFamily="34" charset="0"/>
              </a:rPr>
              <a:t>Même après le déluge, ces géants et ces êtres mystérieux reparaissent sur la terre.  </a:t>
            </a:r>
            <a:endParaRPr lang="en-US" sz="4400" dirty="0">
              <a:latin typeface="Arial Rounded MT Bold" panose="020F0704030504030204" pitchFamily="34" charset="0"/>
            </a:endParaRPr>
          </a:p>
          <a:p>
            <a:pPr lvl="0" algn="just"/>
            <a:r>
              <a:rPr lang="fr-FR" sz="4400" dirty="0">
                <a:solidFill>
                  <a:srgbClr val="0033CC"/>
                </a:solidFill>
                <a:latin typeface="Arial Rounded MT Bold" panose="020F0704030504030204" pitchFamily="34" charset="0"/>
              </a:rPr>
              <a:t>Ils constituent un mystère en soi-même, une race propre en son genre.</a:t>
            </a:r>
            <a:endParaRPr lang="en-US" sz="4400" dirty="0">
              <a:solidFill>
                <a:srgbClr val="0033CC"/>
              </a:solidFill>
              <a:latin typeface="Arial Rounded MT Bold" panose="020F0704030504030204" pitchFamily="34" charset="0"/>
            </a:endParaRPr>
          </a:p>
          <a:p>
            <a:pPr lvl="0" algn="just"/>
            <a:r>
              <a:rPr lang="fr-FR" sz="4400" dirty="0">
                <a:latin typeface="Arial Rounded MT Bold" panose="020F0704030504030204" pitchFamily="34" charset="0"/>
              </a:rPr>
              <a:t>Ces êtres conservent une haine froncée contre les vrais fils d’Adam.</a:t>
            </a:r>
            <a:endParaRPr lang="en-US" sz="4400" dirty="0">
              <a:latin typeface="Arial Rounded MT Bold" panose="020F0704030504030204" pitchFamily="34" charset="0"/>
            </a:endParaRPr>
          </a:p>
          <a:p>
            <a:pPr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3062536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6333A-1B2B-BACB-557C-5223C20EA6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507FF2-14DF-5F85-6201-E1829530325A}"/>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000" b="1" dirty="0">
                <a:latin typeface="Arial Rounded MT Bold" panose="020F0704030504030204" pitchFamily="34" charset="0"/>
              </a:rPr>
              <a:t>LA SUPERIORITÉ DU MYSTÈRE DE LA PIÉTÉ FACE AU MYSTÈRE DE L’INIQUITÉ</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1Ti 3:16 Et, sans contredit, </a:t>
            </a:r>
            <a:r>
              <a:rPr lang="fr-FR" sz="4000" u="sng" dirty="0">
                <a:solidFill>
                  <a:srgbClr val="460000"/>
                </a:solidFill>
                <a:latin typeface="Arial Rounded MT Bold" panose="020F0704030504030204" pitchFamily="34" charset="0"/>
              </a:rPr>
              <a:t>le </a:t>
            </a:r>
            <a:r>
              <a:rPr lang="fr-FR" sz="4000" b="1" u="sng" dirty="0">
                <a:solidFill>
                  <a:srgbClr val="460000"/>
                </a:solidFill>
                <a:latin typeface="Arial Rounded MT Bold" panose="020F0704030504030204" pitchFamily="34" charset="0"/>
              </a:rPr>
              <a:t>mystère de la piété est grand</a:t>
            </a:r>
            <a:r>
              <a:rPr lang="fr-FR" sz="4000" dirty="0">
                <a:solidFill>
                  <a:srgbClr val="7030A0"/>
                </a:solidFill>
                <a:latin typeface="Arial Rounded MT Bold" panose="020F0704030504030204" pitchFamily="34" charset="0"/>
              </a:rPr>
              <a:t>: celui qui a été manifesté en chair, justifié par l'Esprit, vu des anges, prêché aux Gentils, cru dans le monde, élevé dans la gloire.</a:t>
            </a:r>
            <a:endParaRPr lang="en-US" sz="4000" dirty="0">
              <a:solidFill>
                <a:srgbClr val="7030A0"/>
              </a:solidFill>
              <a:latin typeface="Arial Rounded MT Bold" panose="020F0704030504030204" pitchFamily="34" charset="0"/>
            </a:endParaRPr>
          </a:p>
          <a:p>
            <a:pPr lvl="0" algn="just"/>
            <a:endParaRPr lang="en-US" dirty="0">
              <a:solidFill>
                <a:srgbClr val="0033CC"/>
              </a:solidFill>
              <a:latin typeface="Arial Rounded MT Bold" panose="020F0704030504030204" pitchFamily="34" charset="0"/>
            </a:endParaRPr>
          </a:p>
        </p:txBody>
      </p:sp>
    </p:spTree>
    <p:extLst>
      <p:ext uri="{BB962C8B-B14F-4D97-AF65-F5344CB8AC3E}">
        <p14:creationId xmlns:p14="http://schemas.microsoft.com/office/powerpoint/2010/main" val="8629249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B607B-AD40-0AD3-6AA3-E94FC154A3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B8217A-0534-7379-C396-33A2FB9948A8}"/>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lvl="0" algn="just"/>
            <a:r>
              <a:rPr lang="fr-FR" sz="4400" dirty="0">
                <a:latin typeface="Arial Rounded MT Bold" panose="020F0704030504030204" pitchFamily="34" charset="0"/>
              </a:rPr>
              <a:t>Jésus est la personnification du mystère de la piété.</a:t>
            </a:r>
            <a:endParaRPr lang="en-US" sz="4400" dirty="0">
              <a:latin typeface="Arial Rounded MT Bold" panose="020F0704030504030204" pitchFamily="34" charset="0"/>
            </a:endParaRPr>
          </a:p>
          <a:p>
            <a:pPr lvl="0" algn="just"/>
            <a:r>
              <a:rPr lang="fr-FR" sz="4400" dirty="0">
                <a:solidFill>
                  <a:srgbClr val="7030A0"/>
                </a:solidFill>
                <a:latin typeface="Arial Rounded MT Bold" panose="020F0704030504030204" pitchFamily="34" charset="0"/>
              </a:rPr>
              <a:t>Il s’est incarné dans ce monde afin de détruire les œuvres du diable.</a:t>
            </a:r>
            <a:endParaRPr lang="en-US" sz="4400" dirty="0">
              <a:solidFill>
                <a:srgbClr val="7030A0"/>
              </a:solidFill>
              <a:latin typeface="Arial Rounded MT Bold" panose="020F0704030504030204" pitchFamily="34" charset="0"/>
            </a:endParaRPr>
          </a:p>
          <a:p>
            <a:pPr lvl="0" algn="just"/>
            <a:r>
              <a:rPr lang="fr-FR" sz="4400" dirty="0">
                <a:latin typeface="Arial Rounded MT Bold" panose="020F0704030504030204" pitchFamily="34" charset="0"/>
              </a:rPr>
              <a:t>Le mystère de l’amour inaltérable de Dieu pour l’humanité surpasse de loin au mystère de l’iniquité.</a:t>
            </a:r>
            <a:endParaRPr lang="en-US" sz="4400" dirty="0">
              <a:latin typeface="Arial Rounded MT Bold" panose="020F0704030504030204" pitchFamily="34" charset="0"/>
            </a:endParaRPr>
          </a:p>
        </p:txBody>
      </p:sp>
    </p:spTree>
    <p:extLst>
      <p:ext uri="{BB962C8B-B14F-4D97-AF65-F5344CB8AC3E}">
        <p14:creationId xmlns:p14="http://schemas.microsoft.com/office/powerpoint/2010/main" val="73175390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26189-6121-BCD7-0B38-AF95DA0D2DE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5CDFEB-9DCA-3783-9A6D-329C104C66F2}"/>
              </a:ext>
            </a:extLst>
          </p:cNvPr>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just"/>
            <a:r>
              <a:rPr lang="fr-FR" sz="4000" dirty="0">
                <a:solidFill>
                  <a:srgbClr val="7030A0"/>
                </a:solidFill>
                <a:latin typeface="Arial Rounded MT Bold" panose="020F0704030504030204" pitchFamily="34" charset="0"/>
              </a:rPr>
              <a:t>Colossiens 1:15-19 </a:t>
            </a:r>
            <a:endParaRPr lang="en-US" sz="4000" dirty="0">
              <a:solidFill>
                <a:srgbClr val="7030A0"/>
              </a:solidFill>
              <a:latin typeface="Arial Rounded MT Bold" panose="020F0704030504030204" pitchFamily="34" charset="0"/>
            </a:endParaRPr>
          </a:p>
          <a:p>
            <a:pPr algn="just"/>
            <a:r>
              <a:rPr lang="fr-FR" sz="4000" dirty="0">
                <a:latin typeface="Arial Rounded MT Bold" panose="020F0704030504030204" pitchFamily="34" charset="0"/>
              </a:rPr>
              <a:t>15 Jésus est l'image du Dieu invisible, le premier-né de toute la création.</a:t>
            </a:r>
            <a:endParaRPr lang="en-US" sz="4000" dirty="0">
              <a:latin typeface="Arial Rounded MT Bold" panose="020F0704030504030204" pitchFamily="34" charset="0"/>
            </a:endParaRPr>
          </a:p>
          <a:p>
            <a:pPr algn="just"/>
            <a:r>
              <a:rPr lang="fr-FR" sz="4000" dirty="0">
                <a:solidFill>
                  <a:srgbClr val="7030A0"/>
                </a:solidFill>
                <a:latin typeface="Arial Rounded MT Bold" panose="020F0704030504030204" pitchFamily="34" charset="0"/>
              </a:rPr>
              <a:t> 16 Car en lui ont été créées toutes les choses qui sont dans les cieux et sur la terre, les visibles et les invisibles, trônes, dignités, dominations, autorités. Tout a été créé par lui et pour lui.</a:t>
            </a:r>
            <a:endParaRPr lang="en-US" sz="4000" dirty="0">
              <a:solidFill>
                <a:srgbClr val="7030A0"/>
              </a:solidFill>
              <a:latin typeface="Arial Rounded MT Bold" panose="020F0704030504030204" pitchFamily="34" charset="0"/>
            </a:endParaRPr>
          </a:p>
        </p:txBody>
      </p:sp>
    </p:spTree>
    <p:extLst>
      <p:ext uri="{BB962C8B-B14F-4D97-AF65-F5344CB8AC3E}">
        <p14:creationId xmlns:p14="http://schemas.microsoft.com/office/powerpoint/2010/main" val="12750953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39329</TotalTime>
  <Words>6080</Words>
  <Application>Microsoft Office PowerPoint</Application>
  <PresentationFormat>On-screen Show (4:3)</PresentationFormat>
  <Paragraphs>545</Paragraphs>
  <Slides>128</Slides>
  <Notes>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128</vt:i4>
      </vt:variant>
    </vt:vector>
  </HeadingPairs>
  <TitlesOfParts>
    <vt:vector size="143" baseType="lpstr">
      <vt:lpstr>Arial Unicode MS</vt:lpstr>
      <vt:lpstr>Agency FB</vt:lpstr>
      <vt:lpstr>Algerian</vt:lpstr>
      <vt:lpstr>Arial</vt:lpstr>
      <vt:lpstr>Arial Narrow</vt:lpstr>
      <vt:lpstr>Arial Rounded MT Bold</vt:lpstr>
      <vt:lpstr>Blackadder ITC</vt:lpstr>
      <vt:lpstr>Calibri</vt:lpstr>
      <vt:lpstr>Cambria Math</vt:lpstr>
      <vt:lpstr>Copperplate Gothic Bold</vt:lpstr>
      <vt:lpstr>Copperplate Gothic Light</vt:lpstr>
      <vt:lpstr>Franklin Gothic Book</vt:lpstr>
      <vt:lpstr>Perpetua</vt:lpstr>
      <vt:lpstr>Wingdings 2</vt:lpstr>
      <vt:lpstr>Equity</vt:lpstr>
      <vt:lpstr>CHRIST THE ROCK CONGREGATION WORSHIP SERVICE</vt:lpstr>
      <vt:lpstr>PowerPoint Presentation</vt:lpstr>
      <vt:lpstr>SEPTEMBER 6TH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LECTURE ALTERNATIVE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PRIÈRE PASTORALE Par Rev. Jean Claude Jean Baptiste</vt:lpstr>
      <vt:lpstr>PowerPoint Presentation</vt:lpstr>
      <vt:lpstr>PowerPoint Presentation</vt:lpstr>
      <vt:lpstr>VISITORS WELCOME</vt:lpstr>
      <vt:lpstr>SEPTEMBER 6TH 2026</vt:lpstr>
      <vt:lpstr>MOMENT D’ADORATION AVEC  MAESTRO RENAUD TERZIER </vt:lpstr>
      <vt:lpstr>OFFRANDE</vt:lpstr>
      <vt:lpstr>PowerPoint Presentation</vt:lpstr>
      <vt:lpstr>PowerPoint Presentation</vt:lpstr>
      <vt:lpstr>PowerPoint Presentation</vt:lpstr>
      <vt:lpstr>PowerPoint Presentation</vt:lpstr>
      <vt:lpstr>PowerPoint Presentation</vt:lpstr>
      <vt:lpstr>PowerPoint Presentation</vt:lpstr>
      <vt:lpstr>Priere pour l’OFFRANDE  ET LE SERMON</vt:lpstr>
      <vt:lpstr>CHRIST THE ROCK CONGREGATION DIMANCHE 6 SEPTEMBRE 2026 PASTEUR MARC  E SIMEON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SAINTE CÈNE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OFFRANDE MISSIONNAIRE  PRIÈRE FINALE / BÉNÉDICTION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 THE ROCK CONGREGATION  WORSHIP SERVICE</dc:title>
  <dc:creator>Admin</dc:creator>
  <cp:lastModifiedBy>Marc Simeon</cp:lastModifiedBy>
  <cp:revision>125</cp:revision>
  <dcterms:created xsi:type="dcterms:W3CDTF">2012-11-25T13:28:17Z</dcterms:created>
  <dcterms:modified xsi:type="dcterms:W3CDTF">2026-09-05T19:05:38Z</dcterms:modified>
</cp:coreProperties>
</file>