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0"/>
  </p:notesMasterIdLst>
  <p:sldIdLst>
    <p:sldId id="256" r:id="rId2"/>
    <p:sldId id="796" r:id="rId3"/>
    <p:sldId id="1103" r:id="rId4"/>
    <p:sldId id="1899" r:id="rId5"/>
    <p:sldId id="1900" r:id="rId6"/>
    <p:sldId id="1901" r:id="rId7"/>
    <p:sldId id="1903" r:id="rId8"/>
    <p:sldId id="1707" r:id="rId9"/>
    <p:sldId id="1902" r:id="rId10"/>
    <p:sldId id="633" r:id="rId11"/>
    <p:sldId id="635" r:id="rId12"/>
    <p:sldId id="1225" r:id="rId13"/>
    <p:sldId id="1178" r:id="rId14"/>
    <p:sldId id="1904" r:id="rId15"/>
    <p:sldId id="1905" r:id="rId16"/>
    <p:sldId id="1908" r:id="rId17"/>
    <p:sldId id="1906" r:id="rId18"/>
    <p:sldId id="1909" r:id="rId19"/>
    <p:sldId id="1907" r:id="rId20"/>
    <p:sldId id="1910" r:id="rId21"/>
    <p:sldId id="1698" r:id="rId22"/>
    <p:sldId id="1911" r:id="rId23"/>
    <p:sldId id="1912" r:id="rId24"/>
    <p:sldId id="1914" r:id="rId25"/>
    <p:sldId id="1913" r:id="rId26"/>
    <p:sldId id="1915" r:id="rId27"/>
    <p:sldId id="405" r:id="rId28"/>
    <p:sldId id="1043" r:id="rId29"/>
    <p:sldId id="733" r:id="rId30"/>
    <p:sldId id="1226" r:id="rId31"/>
    <p:sldId id="1229" r:id="rId32"/>
    <p:sldId id="1916" r:id="rId33"/>
    <p:sldId id="1917" r:id="rId34"/>
    <p:sldId id="1918" r:id="rId35"/>
    <p:sldId id="734" r:id="rId36"/>
    <p:sldId id="1194" r:id="rId37"/>
    <p:sldId id="1919" r:id="rId38"/>
    <p:sldId id="1920" r:id="rId39"/>
    <p:sldId id="1921" r:id="rId40"/>
    <p:sldId id="603" r:id="rId41"/>
    <p:sldId id="501" r:id="rId42"/>
    <p:sldId id="471" r:id="rId43"/>
    <p:sldId id="284" r:id="rId44"/>
    <p:sldId id="844" r:id="rId45"/>
    <p:sldId id="1110" r:id="rId46"/>
    <p:sldId id="435" r:id="rId47"/>
    <p:sldId id="1039" r:id="rId48"/>
    <p:sldId id="1924" r:id="rId49"/>
    <p:sldId id="1925" r:id="rId50"/>
    <p:sldId id="503" r:id="rId51"/>
    <p:sldId id="295" r:id="rId52"/>
    <p:sldId id="304" r:id="rId53"/>
    <p:sldId id="1622" r:id="rId54"/>
    <p:sldId id="1890" r:id="rId55"/>
    <p:sldId id="1891" r:id="rId56"/>
    <p:sldId id="1821" r:id="rId57"/>
    <p:sldId id="1829" r:id="rId58"/>
    <p:sldId id="1831" r:id="rId59"/>
    <p:sldId id="1832" r:id="rId60"/>
    <p:sldId id="1833" r:id="rId61"/>
    <p:sldId id="1834" r:id="rId62"/>
    <p:sldId id="1849" r:id="rId63"/>
    <p:sldId id="1850" r:id="rId64"/>
    <p:sldId id="1822" r:id="rId65"/>
    <p:sldId id="1894" r:id="rId66"/>
    <p:sldId id="1896" r:id="rId67"/>
    <p:sldId id="1897" r:id="rId68"/>
    <p:sldId id="1892" r:id="rId69"/>
    <p:sldId id="1872" r:id="rId70"/>
    <p:sldId id="1873" r:id="rId71"/>
    <p:sldId id="1874" r:id="rId72"/>
    <p:sldId id="1875" r:id="rId73"/>
    <p:sldId id="1878" r:id="rId74"/>
    <p:sldId id="1876" r:id="rId75"/>
    <p:sldId id="1877" r:id="rId76"/>
    <p:sldId id="1879" r:id="rId77"/>
    <p:sldId id="1880" r:id="rId78"/>
    <p:sldId id="1881" r:id="rId79"/>
    <p:sldId id="1882" r:id="rId80"/>
    <p:sldId id="1893" r:id="rId81"/>
    <p:sldId id="1826" r:id="rId82"/>
    <p:sldId id="1883" r:id="rId83"/>
    <p:sldId id="1884" r:id="rId84"/>
    <p:sldId id="1885" r:id="rId85"/>
    <p:sldId id="1898" r:id="rId86"/>
    <p:sldId id="1922" r:id="rId87"/>
    <p:sldId id="1923" r:id="rId88"/>
    <p:sldId id="330" r:id="rId8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0000CC"/>
    <a:srgbClr val="CCFFCC"/>
    <a:srgbClr val="00FFCC"/>
    <a:srgbClr val="003300"/>
    <a:srgbClr val="99FF33"/>
    <a:srgbClr val="FDEDE7"/>
    <a:srgbClr val="0033CC"/>
    <a:srgbClr val="00FF00"/>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94581" autoAdjust="0"/>
  </p:normalViewPr>
  <p:slideViewPr>
    <p:cSldViewPr>
      <p:cViewPr varScale="1">
        <p:scale>
          <a:sx n="75" d="100"/>
          <a:sy n="75" d="100"/>
        </p:scale>
        <p:origin x="1594" y="96"/>
      </p:cViewPr>
      <p:guideLst>
        <p:guide orient="horz" pos="2160"/>
        <p:guide pos="2880"/>
      </p:guideLst>
    </p:cSldViewPr>
  </p:slideViewPr>
  <p:outlineViewPr>
    <p:cViewPr>
      <p:scale>
        <a:sx n="33" d="100"/>
        <a:sy n="33" d="100"/>
      </p:scale>
      <p:origin x="0" y="-76627"/>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9/19/2026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7AA39-D07F-678E-1B6A-5E37AC81C7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736E47-0C03-A2DC-5529-2EFDAD7AC52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1274F16-DB37-782C-C982-BC4A46CF99D8}"/>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EAB9E4CA-BDDA-F7BA-B6DE-73E870058909}"/>
              </a:ext>
            </a:extLst>
          </p:cNvPr>
          <p:cNvSpPr>
            <a:spLocks noGrp="1"/>
          </p:cNvSpPr>
          <p:nvPr>
            <p:ph type="sldNum" sz="quarter" idx="10"/>
          </p:nvPr>
        </p:nvSpPr>
        <p:spPr/>
        <p:txBody>
          <a:bodyPr/>
          <a:lstStyle/>
          <a:p>
            <a:fld id="{230D9FED-CA40-4828-91E1-61761AA6E6DD}" type="slidenum">
              <a:rPr lang="en-US" smtClean="0"/>
              <a:pPr/>
              <a:t>4</a:t>
            </a:fld>
            <a:endParaRPr lang="en-US"/>
          </a:p>
        </p:txBody>
      </p:sp>
    </p:spTree>
    <p:extLst>
      <p:ext uri="{BB962C8B-B14F-4D97-AF65-F5344CB8AC3E}">
        <p14:creationId xmlns:p14="http://schemas.microsoft.com/office/powerpoint/2010/main" val="507515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33994-B225-9455-8104-A093E49561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06E6E2-868E-52E9-941C-8AFE07B7F80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D71813A-E2B8-1C41-726A-DC12CD542559}"/>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907BC099-5DA9-FD7E-0E32-55716D03B8C4}"/>
              </a:ext>
            </a:extLst>
          </p:cNvPr>
          <p:cNvSpPr>
            <a:spLocks noGrp="1"/>
          </p:cNvSpPr>
          <p:nvPr>
            <p:ph type="sldNum" sz="quarter" idx="10"/>
          </p:nvPr>
        </p:nvSpPr>
        <p:spPr/>
        <p:txBody>
          <a:bodyPr/>
          <a:lstStyle/>
          <a:p>
            <a:fld id="{230D9FED-CA40-4828-91E1-61761AA6E6DD}" type="slidenum">
              <a:rPr lang="en-US" smtClean="0"/>
              <a:pPr/>
              <a:t>5</a:t>
            </a:fld>
            <a:endParaRPr lang="en-US"/>
          </a:p>
        </p:txBody>
      </p:sp>
    </p:spTree>
    <p:extLst>
      <p:ext uri="{BB962C8B-B14F-4D97-AF65-F5344CB8AC3E}">
        <p14:creationId xmlns:p14="http://schemas.microsoft.com/office/powerpoint/2010/main" val="3905862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EB6CB-8070-E48F-04F8-AA329AA153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13DC3A-4858-F4E1-2681-FB63A85879A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CCBC07B-321C-EA25-E0A5-2C0AD4FA0A41}"/>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AE4A1DFF-8D26-BA0A-D151-EA94C5051B54}"/>
              </a:ext>
            </a:extLst>
          </p:cNvPr>
          <p:cNvSpPr>
            <a:spLocks noGrp="1"/>
          </p:cNvSpPr>
          <p:nvPr>
            <p:ph type="sldNum" sz="quarter" idx="10"/>
          </p:nvPr>
        </p:nvSpPr>
        <p:spPr/>
        <p:txBody>
          <a:bodyPr/>
          <a:lstStyle/>
          <a:p>
            <a:fld id="{230D9FED-CA40-4828-91E1-61761AA6E6DD}" type="slidenum">
              <a:rPr lang="en-US" smtClean="0"/>
              <a:pPr/>
              <a:t>6</a:t>
            </a:fld>
            <a:endParaRPr lang="en-US"/>
          </a:p>
        </p:txBody>
      </p:sp>
    </p:spTree>
    <p:extLst>
      <p:ext uri="{BB962C8B-B14F-4D97-AF65-F5344CB8AC3E}">
        <p14:creationId xmlns:p14="http://schemas.microsoft.com/office/powerpoint/2010/main" val="2658189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40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52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9/19/2026</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9/19/2026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9/19/2026</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9/19/2026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9/19/2026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9/19/2026</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9/19/2026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9/19/2026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9/19/2026</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9/19/2026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9/19/2026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9/19/2026</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gif"/><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3048000"/>
            <a:ext cx="6858000" cy="3810000"/>
          </a:xfrm>
          <a:blipFill>
            <a:blip r:embed="rId2"/>
            <a:tile tx="0" ty="0" sx="100000" sy="100000" flip="none" algn="tl"/>
          </a:blipFill>
        </p:spPr>
        <p:style>
          <a:lnRef idx="3">
            <a:schemeClr val="lt1"/>
          </a:lnRef>
          <a:fillRef idx="1">
            <a:schemeClr val="dk1"/>
          </a:fillRef>
          <a:effectRef idx="1">
            <a:schemeClr val="dk1"/>
          </a:effectRef>
          <a:fontRef idx="minor">
            <a:schemeClr val="lt1"/>
          </a:fontRef>
        </p:style>
        <p:txBody>
          <a:bodyPr>
            <a:normAutofit/>
          </a:bodyPr>
          <a:lstStyle/>
          <a:p>
            <a:pPr algn="ctr"/>
            <a:endParaRPr lang="en-US" sz="3600" b="1" dirty="0">
              <a:solidFill>
                <a:srgbClr val="FFFF00"/>
              </a:solidFill>
              <a:latin typeface="Cambria Math" pitchFamily="18" charset="0"/>
              <a:ea typeface="Cambria Math" pitchFamily="18" charset="0"/>
            </a:endParaRPr>
          </a:p>
          <a:p>
            <a:pPr algn="ctr"/>
            <a:r>
              <a:rPr lang="en-US" sz="3600" b="1" dirty="0">
                <a:solidFill>
                  <a:srgbClr val="00FFCC"/>
                </a:solidFill>
                <a:latin typeface="Cambria Math" pitchFamily="18" charset="0"/>
                <a:ea typeface="Cambria Math" pitchFamily="18" charset="0"/>
              </a:rPr>
              <a:t>Sunday,  SEPTEMBER 20</a:t>
            </a:r>
            <a:r>
              <a:rPr lang="en-US" sz="3600" b="1" baseline="30000" dirty="0">
                <a:solidFill>
                  <a:srgbClr val="00FFCC"/>
                </a:solidFill>
                <a:latin typeface="Cambria Math" pitchFamily="18" charset="0"/>
                <a:ea typeface="Cambria Math" pitchFamily="18" charset="0"/>
              </a:rPr>
              <a:t>TH</a:t>
            </a:r>
            <a:r>
              <a:rPr lang="en-US" sz="3600" b="1" dirty="0">
                <a:solidFill>
                  <a:srgbClr val="00FFCC"/>
                </a:solidFill>
                <a:latin typeface="Cambria Math" pitchFamily="18" charset="0"/>
                <a:ea typeface="Cambria Math" pitchFamily="18" charset="0"/>
              </a:rPr>
              <a:t>  2026</a:t>
            </a:r>
          </a:p>
          <a:p>
            <a:pPr algn="ctr"/>
            <a:r>
              <a:rPr lang="en-US" sz="5400" b="1" dirty="0">
                <a:solidFill>
                  <a:srgbClr val="FFFF00"/>
                </a:solidFill>
                <a:latin typeface="Copperplate Gothic Light" pitchFamily="34" charset="0"/>
              </a:rPr>
              <a:t>Lead by </a:t>
            </a:r>
          </a:p>
          <a:p>
            <a:pPr algn="ctr"/>
            <a:r>
              <a:rPr lang="en-US" sz="5400" b="1" dirty="0">
                <a:solidFill>
                  <a:schemeClr val="bg1"/>
                </a:solidFill>
                <a:latin typeface="Agency FB" pitchFamily="34" charset="0"/>
              </a:rPr>
              <a:t>Sr RITA DÉSIR</a:t>
            </a:r>
            <a:endParaRPr lang="en-US" sz="5400" b="1" dirty="0">
              <a:solidFill>
                <a:schemeClr val="bg1"/>
              </a:solidFill>
            </a:endParaRPr>
          </a:p>
          <a:p>
            <a:pPr algn="ctr"/>
            <a:endParaRPr lang="en-US" sz="4000" b="1" dirty="0">
              <a:solidFill>
                <a:srgbClr val="FFFF00"/>
              </a:solidFill>
            </a:endParaRPr>
          </a:p>
          <a:p>
            <a:pPr algn="ctr"/>
            <a:endParaRPr lang="en-US" sz="2800" b="1" dirty="0"/>
          </a:p>
        </p:txBody>
      </p:sp>
      <p:sp>
        <p:nvSpPr>
          <p:cNvPr id="2" name="Title 1"/>
          <p:cNvSpPr>
            <a:spLocks noGrp="1"/>
          </p:cNvSpPr>
          <p:nvPr>
            <p:ph type="ctrTitle"/>
          </p:nvPr>
        </p:nvSpPr>
        <p:spPr>
          <a:xfrm>
            <a:off x="0" y="1600200"/>
            <a:ext cx="9144000" cy="1470025"/>
          </a:xfrm>
          <a:solidFill>
            <a:srgbClr val="00FF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b="1" dirty="0">
                <a:solidFill>
                  <a:schemeClr val="tx1"/>
                </a:solidFill>
              </a:rPr>
              <a:t>CHRIST THE ROCK CONGREGATION</a:t>
            </a:r>
            <a:br>
              <a:rPr lang="en-US" b="1" dirty="0">
                <a:solidFill>
                  <a:schemeClr val="tx1"/>
                </a:solidFill>
              </a:rPr>
            </a:br>
            <a:r>
              <a:rPr lang="en-US" b="1" dirty="0">
                <a:solidFill>
                  <a:schemeClr val="tx1"/>
                </a:solidFill>
              </a:rPr>
              <a:t>WORSHIP SERVICE</a:t>
            </a:r>
          </a:p>
        </p:txBody>
      </p:sp>
      <p:sp>
        <p:nvSpPr>
          <p:cNvPr id="5" name="TextBox 4"/>
          <p:cNvSpPr txBox="1"/>
          <p:nvPr/>
        </p:nvSpPr>
        <p:spPr>
          <a:xfrm>
            <a:off x="2209800" y="0"/>
            <a:ext cx="6934200" cy="1569660"/>
          </a:xfrm>
          <a:prstGeom prst="rect">
            <a:avLst/>
          </a:prstGeom>
          <a:blipFill>
            <a:blip r:embed="rId2"/>
            <a:tile tx="0" ty="0" sx="100000" sy="100000" flip="none" algn="tl"/>
          </a:blipFill>
        </p:spPr>
        <p:txBody>
          <a:bodyPr wrap="square" rtlCol="0">
            <a:spAutoFit/>
          </a:bodyPr>
          <a:lstStyle/>
          <a:p>
            <a:pPr algn="ctr"/>
            <a:endParaRPr lang="en-US" sz="3200" dirty="0">
              <a:solidFill>
                <a:schemeClr val="bg1"/>
              </a:solidFill>
            </a:endParaRPr>
          </a:p>
          <a:p>
            <a:pPr algn="ctr"/>
            <a:endParaRPr lang="en-US" sz="3200" dirty="0">
              <a:solidFill>
                <a:schemeClr val="bg1"/>
              </a:solidFill>
            </a:endParaRPr>
          </a:p>
          <a:p>
            <a:pPr algn="ctr"/>
            <a:endParaRPr lang="en-US" sz="3200" dirty="0">
              <a:solidFill>
                <a:schemeClr val="bg1"/>
              </a:solidFill>
            </a:endParaRPr>
          </a:p>
        </p:txBody>
      </p:sp>
      <p:pic>
        <p:nvPicPr>
          <p:cNvPr id="6" name="Picture 5" descr="BIBLE 2 IMAGE.jpg"/>
          <p:cNvPicPr>
            <a:picLocks noChangeAspect="1"/>
          </p:cNvPicPr>
          <p:nvPr/>
        </p:nvPicPr>
        <p:blipFill>
          <a:blip r:embed="rId3" cstate="print"/>
          <a:stretch>
            <a:fillRect/>
          </a:stretch>
        </p:blipFill>
        <p:spPr>
          <a:xfrm>
            <a:off x="0" y="4876800"/>
            <a:ext cx="2327564" cy="1981200"/>
          </a:xfrm>
          <a:prstGeom prst="rect">
            <a:avLst/>
          </a:prstGeom>
        </p:spPr>
      </p:pic>
      <p:pic>
        <p:nvPicPr>
          <p:cNvPr id="8" name="Picture 7" descr="DARK SKY SUN SET IMAGE.JPG"/>
          <p:cNvPicPr>
            <a:picLocks noChangeAspect="1"/>
          </p:cNvPicPr>
          <p:nvPr/>
        </p:nvPicPr>
        <p:blipFill>
          <a:blip r:embed="rId4" cstate="print"/>
          <a:stretch>
            <a:fillRect/>
          </a:stretch>
        </p:blipFill>
        <p:spPr>
          <a:xfrm>
            <a:off x="0" y="50006"/>
            <a:ext cx="2209800" cy="150018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a:solidFill>
                  <a:schemeClr val="bg1"/>
                </a:solidFill>
              </a:rPr>
              <a:t>SEPTEMBER 20</a:t>
            </a:r>
            <a:r>
              <a:rPr lang="en-US" b="1" baseline="30000" dirty="0">
                <a:solidFill>
                  <a:schemeClr val="bg1"/>
                </a:solidFill>
              </a:rPr>
              <a:t>TH</a:t>
            </a:r>
            <a:r>
              <a:rPr lang="en-US" b="1" dirty="0">
                <a:solidFill>
                  <a:schemeClr val="bg1"/>
                </a:solidFill>
              </a:rPr>
              <a:t> 2026</a:t>
            </a: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a:solidFill>
                  <a:srgbClr val="C00000"/>
                </a:solidFill>
              </a:rPr>
              <a:t>ANNOUNCEMENTS</a:t>
            </a:r>
          </a:p>
          <a:p>
            <a:pPr lvl="1"/>
            <a:r>
              <a:rPr lang="en-US" sz="3600" dirty="0"/>
              <a:t>PRAYER LINE # </a:t>
            </a:r>
            <a:r>
              <a:rPr lang="en-US" sz="3600" b="1" u="sng" dirty="0">
                <a:solidFill>
                  <a:srgbClr val="0000CC"/>
                </a:solidFill>
              </a:rPr>
              <a:t>(774) 217 6502 </a:t>
            </a:r>
            <a:r>
              <a:rPr lang="en-US" sz="3600" b="1" dirty="0"/>
              <a:t>(Mon, Wed) 7:30-9:30PM</a:t>
            </a:r>
          </a:p>
          <a:p>
            <a:pPr lvl="1"/>
            <a:r>
              <a:rPr lang="en-US" sz="3600" b="1" dirty="0"/>
              <a:t>ETUDE BIBLIQUE (YouTube) (Fri 7:30-9:00)</a:t>
            </a:r>
          </a:p>
          <a:p>
            <a:pPr lvl="1"/>
            <a:r>
              <a:rPr lang="en-US" sz="3600" b="1" dirty="0"/>
              <a:t>Youth (</a:t>
            </a:r>
            <a:r>
              <a:rPr lang="en-US" sz="3600" b="1" u="sng" dirty="0">
                <a:solidFill>
                  <a:srgbClr val="0000CC"/>
                </a:solidFill>
              </a:rPr>
              <a:t>CTRC zoom</a:t>
            </a:r>
            <a:r>
              <a:rPr lang="en-US" sz="3600" b="1" dirty="0"/>
              <a:t>) 1:30-300PM</a:t>
            </a:r>
          </a:p>
          <a:p>
            <a:pPr lvl="1"/>
            <a:r>
              <a:rPr lang="en-US" sz="3600" b="1" dirty="0"/>
              <a:t>GAITE ENFANTINE  (</a:t>
            </a:r>
            <a:r>
              <a:rPr lang="en-US" sz="3600" b="1" u="sng" dirty="0">
                <a:solidFill>
                  <a:srgbClr val="0000CC"/>
                </a:solidFill>
              </a:rPr>
              <a:t>IN CHURCH</a:t>
            </a:r>
            <a:r>
              <a:rPr lang="en-US" sz="3600" b="1" dirty="0"/>
              <a:t>) (Sat 3-4PM)</a:t>
            </a:r>
          </a:p>
          <a:p>
            <a:pPr lvl="1"/>
            <a:r>
              <a:rPr lang="en-US" sz="3600" b="1" dirty="0"/>
              <a:t>CTRC LADIES</a:t>
            </a:r>
            <a:r>
              <a:rPr lang="en-US" sz="3600" dirty="0"/>
              <a:t> # </a:t>
            </a:r>
            <a:r>
              <a:rPr lang="en-US" sz="3600" b="1" dirty="0"/>
              <a:t>(</a:t>
            </a:r>
            <a:r>
              <a:rPr lang="en-US" sz="3600" b="1" u="sng" dirty="0">
                <a:solidFill>
                  <a:srgbClr val="0000CC"/>
                </a:solidFill>
              </a:rPr>
              <a:t>774) 217 6502  </a:t>
            </a:r>
            <a:r>
              <a:rPr lang="en-US" sz="3600" b="1" dirty="0"/>
              <a:t>(SAT 7-9PM)</a:t>
            </a:r>
          </a:p>
          <a:p>
            <a:pPr lvl="1"/>
            <a:r>
              <a:rPr lang="en-US" sz="3600" b="1" dirty="0"/>
              <a:t>Rehearsal after church: Ladies</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chemeClr val="bg1">
              <a:lumMod val="95000"/>
            </a:schemeClr>
          </a:solid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b="1" dirty="0">
                <a:solidFill>
                  <a:srgbClr val="C00000"/>
                </a:solidFill>
                <a:latin typeface="Arial Rounded MT Bold" panose="020F0704030504030204" pitchFamily="34" charset="0"/>
              </a:rPr>
              <a:t>43 Cr. Mel. :   </a:t>
            </a:r>
            <a:r>
              <a:rPr lang="fr-FR" b="1" u="sng" dirty="0">
                <a:solidFill>
                  <a:srgbClr val="C00000"/>
                </a:solidFill>
                <a:latin typeface="Arial Rounded MT Bold" panose="020F0704030504030204" pitchFamily="34" charset="0"/>
              </a:rPr>
              <a:t>Tout La Vi </a:t>
            </a:r>
            <a:r>
              <a:rPr lang="fr-FR" b="1" u="sng" dirty="0" err="1">
                <a:solidFill>
                  <a:srgbClr val="C00000"/>
                </a:solidFill>
                <a:latin typeface="Arial Rounded MT Bold" panose="020F0704030504030204" pitchFamily="34" charset="0"/>
              </a:rPr>
              <a:t>Mouin</a:t>
            </a:r>
            <a:r>
              <a:rPr lang="fr-FR" b="1" u="sng" dirty="0">
                <a:solidFill>
                  <a:srgbClr val="C00000"/>
                </a:solidFill>
                <a:latin typeface="Arial Rounded MT Bold" panose="020F0704030504030204" pitchFamily="34" charset="0"/>
              </a:rPr>
              <a:t>, </a:t>
            </a:r>
            <a:r>
              <a:rPr lang="fr-FR" b="1" u="sng" dirty="0" err="1">
                <a:solidFill>
                  <a:srgbClr val="C00000"/>
                </a:solidFill>
                <a:latin typeface="Arial Rounded MT Bold" panose="020F0704030504030204" pitchFamily="34" charset="0"/>
              </a:rPr>
              <a:t>Mouin</a:t>
            </a:r>
            <a:r>
              <a:rPr lang="fr-FR" b="1" u="sng" dirty="0">
                <a:solidFill>
                  <a:srgbClr val="C00000"/>
                </a:solidFill>
                <a:latin typeface="Arial Rounded MT Bold" panose="020F0704030504030204" pitchFamily="34" charset="0"/>
              </a:rPr>
              <a:t> </a:t>
            </a:r>
            <a:r>
              <a:rPr lang="fr-FR" b="1" u="sng" dirty="0" err="1">
                <a:solidFill>
                  <a:srgbClr val="C00000"/>
                </a:solidFill>
                <a:latin typeface="Arial Rounded MT Bold" panose="020F0704030504030204" pitchFamily="34" charset="0"/>
              </a:rPr>
              <a:t>Tap</a:t>
            </a:r>
            <a:r>
              <a:rPr lang="fr-FR" b="1" u="sng" dirty="0">
                <a:solidFill>
                  <a:srgbClr val="C00000"/>
                </a:solidFill>
                <a:latin typeface="Arial Rounded MT Bold" panose="020F0704030504030204" pitchFamily="34" charset="0"/>
              </a:rPr>
              <a:t> </a:t>
            </a:r>
            <a:r>
              <a:rPr lang="fr-FR" b="1" u="sng" dirty="0" err="1">
                <a:solidFill>
                  <a:srgbClr val="C00000"/>
                </a:solidFill>
                <a:latin typeface="Arial Rounded MT Bold" panose="020F0704030504030204" pitchFamily="34" charset="0"/>
              </a:rPr>
              <a:t>Soufri</a:t>
            </a:r>
            <a:endParaRPr lang="en-US" dirty="0">
              <a:solidFill>
                <a:srgbClr val="C00000"/>
              </a:solidFill>
              <a:latin typeface="Arial Rounded MT Bold" panose="020F0704030504030204" pitchFamily="34" charset="0"/>
            </a:endParaRPr>
          </a:p>
          <a:p>
            <a:pPr marL="0" indent="0" algn="ctr">
              <a:buNone/>
            </a:pPr>
            <a:r>
              <a:rPr lang="fr-FR" dirty="0">
                <a:solidFill>
                  <a:srgbClr val="C00000"/>
                </a:solidFill>
                <a:latin typeface="Arial Rounded MT Bold" panose="020F0704030504030204" pitchFamily="34" charset="0"/>
              </a:rPr>
              <a:t>1-</a:t>
            </a:r>
            <a:endParaRPr lang="en-US" dirty="0">
              <a:solidFill>
                <a:srgbClr val="C00000"/>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Tout </a:t>
            </a:r>
            <a:r>
              <a:rPr lang="fr-FR" sz="4000" dirty="0" err="1">
                <a:solidFill>
                  <a:srgbClr val="0000CC"/>
                </a:solidFill>
                <a:latin typeface="Arial Rounded MT Bold" panose="020F0704030504030204" pitchFamily="34" charset="0"/>
              </a:rPr>
              <a:t>lavi</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mouin</a:t>
            </a:r>
            <a:r>
              <a:rPr lang="fr-FR" sz="4000" dirty="0">
                <a:solidFill>
                  <a:srgbClr val="0000CC"/>
                </a:solidFill>
                <a:latin typeface="Arial Rounded MT Bold" panose="020F0704030504030204" pitchFamily="34" charset="0"/>
              </a:rPr>
              <a:t> , </a:t>
            </a:r>
            <a:r>
              <a:rPr lang="fr-FR" sz="4000" dirty="0" err="1">
                <a:solidFill>
                  <a:srgbClr val="0000CC"/>
                </a:solidFill>
                <a:latin typeface="Arial Rounded MT Bold" panose="020F0704030504030204" pitchFamily="34" charset="0"/>
              </a:rPr>
              <a:t>mouin</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tap</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soufri</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M-</a:t>
            </a:r>
            <a:r>
              <a:rPr lang="fr-FR" sz="4000" dirty="0" err="1">
                <a:solidFill>
                  <a:srgbClr val="0000CC"/>
                </a:solidFill>
                <a:latin typeface="Arial Rounded MT Bold" panose="020F0704030504030204" pitchFamily="34" charset="0"/>
              </a:rPr>
              <a:t>tap</a:t>
            </a:r>
            <a:r>
              <a:rPr lang="fr-FR" sz="4000" dirty="0">
                <a:solidFill>
                  <a:srgbClr val="0000CC"/>
                </a:solidFill>
                <a:latin typeface="Arial Rounded MT Bold" panose="020F0704030504030204" pitchFamily="34" charset="0"/>
              </a:rPr>
              <a:t> chèche gnou </a:t>
            </a:r>
            <a:r>
              <a:rPr lang="fr-FR" sz="4000" dirty="0" err="1">
                <a:solidFill>
                  <a:srgbClr val="0000CC"/>
                </a:solidFill>
                <a:latin typeface="Arial Rounded MT Bold" panose="020F0704030504030204" pitchFamily="34" charset="0"/>
              </a:rPr>
              <a:t>dlo</a:t>
            </a:r>
            <a:r>
              <a:rPr lang="fr-FR" sz="4000" dirty="0">
                <a:solidFill>
                  <a:srgbClr val="0000CC"/>
                </a:solidFill>
                <a:latin typeface="Arial Rounded MT Bold" panose="020F0704030504030204" pitchFamily="34" charset="0"/>
              </a:rPr>
              <a:t> pou-m </a:t>
            </a:r>
            <a:r>
              <a:rPr lang="fr-FR" sz="4000" dirty="0" err="1">
                <a:solidFill>
                  <a:srgbClr val="0000CC"/>
                </a:solidFill>
                <a:latin typeface="Arial Rounded MT Bold" panose="020F0704030504030204" pitchFamily="34" charset="0"/>
              </a:rPr>
              <a:t>bouè</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Ki </a:t>
            </a:r>
            <a:r>
              <a:rPr lang="fr-FR" sz="4000" dirty="0" err="1">
                <a:solidFill>
                  <a:srgbClr val="0000CC"/>
                </a:solidFill>
                <a:latin typeface="Arial Rounded MT Bold" panose="020F0704030504030204" pitchFamily="34" charset="0"/>
              </a:rPr>
              <a:t>tap</a:t>
            </a:r>
            <a:r>
              <a:rPr lang="fr-FR" sz="4000" dirty="0">
                <a:solidFill>
                  <a:srgbClr val="0000CC"/>
                </a:solidFill>
                <a:latin typeface="Arial Rounded MT Bold" panose="020F0704030504030204" pitchFamily="34" charset="0"/>
              </a:rPr>
              <a:t> soulage-m pou </a:t>
            </a:r>
            <a:r>
              <a:rPr lang="fr-FR" sz="4000" dirty="0" err="1">
                <a:solidFill>
                  <a:srgbClr val="0000CC"/>
                </a:solidFill>
                <a:latin typeface="Arial Rounded MT Bold" panose="020F0704030504030204" pitchFamily="34" charset="0"/>
              </a:rPr>
              <a:t>tou</a:t>
            </a:r>
            <a:r>
              <a:rPr lang="fr-FR" sz="4000" dirty="0">
                <a:solidFill>
                  <a:srgbClr val="0000CC"/>
                </a:solidFill>
                <a:latin typeface="Arial Rounded MT Bold" panose="020F0704030504030204" pitchFamily="34" charset="0"/>
              </a:rPr>
              <a:t> tan</a:t>
            </a:r>
            <a:endParaRPr lang="en-US" sz="4000" dirty="0">
              <a:solidFill>
                <a:srgbClr val="0000CC"/>
              </a:solidFill>
              <a:latin typeface="Arial Rounded MT Bold" panose="020F0704030504030204" pitchFamily="34" charset="0"/>
            </a:endParaRPr>
          </a:p>
          <a:p>
            <a:pPr marL="0" indent="0" algn="ctr">
              <a:buNone/>
            </a:pPr>
            <a:r>
              <a:rPr lang="fr-FR" sz="4000" dirty="0" err="1">
                <a:solidFill>
                  <a:srgbClr val="0000CC"/>
                </a:solidFill>
                <a:latin typeface="Arial Rounded MT Bold" panose="020F0704030504030204" pitchFamily="34" charset="0"/>
              </a:rPr>
              <a:t>Souaf</a:t>
            </a:r>
            <a:r>
              <a:rPr lang="fr-FR" sz="4000" dirty="0">
                <a:solidFill>
                  <a:srgbClr val="0000CC"/>
                </a:solidFill>
                <a:latin typeface="Arial Rounded MT Bold" panose="020F0704030504030204" pitchFamily="34" charset="0"/>
              </a:rPr>
              <a:t> la </a:t>
            </a:r>
            <a:r>
              <a:rPr lang="fr-FR" sz="4000" dirty="0" err="1">
                <a:solidFill>
                  <a:srgbClr val="0000CC"/>
                </a:solidFill>
                <a:latin typeface="Arial Rounded MT Bold" panose="020F0704030504030204" pitchFamily="34" charset="0"/>
              </a:rPr>
              <a:t>ki</a:t>
            </a:r>
            <a:r>
              <a:rPr lang="fr-FR" sz="4000" dirty="0">
                <a:solidFill>
                  <a:srgbClr val="0000CC"/>
                </a:solidFill>
                <a:latin typeface="Arial Rounded MT Bold" panose="020F0704030504030204" pitchFamily="34" charset="0"/>
              </a:rPr>
              <a:t> te </a:t>
            </a:r>
            <a:r>
              <a:rPr lang="fr-FR" sz="4000" dirty="0" err="1">
                <a:solidFill>
                  <a:srgbClr val="0000CC"/>
                </a:solidFill>
                <a:latin typeface="Arial Rounded MT Bold" panose="020F0704030504030204" pitchFamily="34" charset="0"/>
              </a:rPr>
              <a:t>plin</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kè</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mouin</a:t>
            </a:r>
            <a:r>
              <a:rPr lang="fr-FR" sz="4000"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Kè</a:t>
            </a:r>
            <a:endParaRPr lang="en-US" sz="4000" dirty="0">
              <a:solidFill>
                <a:srgbClr val="C00000"/>
              </a:solidFill>
              <a:latin typeface="Arial Rounded MT Bold" panose="020F0704030504030204" pitchFamily="34" charset="0"/>
            </a:endParaRPr>
          </a:p>
          <a:p>
            <a:pPr marL="0" indent="0" algn="ctr">
              <a:buNone/>
            </a:pPr>
            <a:r>
              <a:rPr lang="fr-FR" sz="4000" dirty="0" err="1">
                <a:solidFill>
                  <a:srgbClr val="003300"/>
                </a:solidFill>
                <a:latin typeface="Arial Rounded MT Bold" panose="020F0704030504030204" pitchFamily="34" charset="0"/>
              </a:rPr>
              <a:t>Alelouya</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mouin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jouinn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Jesus</a:t>
            </a:r>
            <a:endParaRPr lang="en-US" sz="4000" dirty="0">
              <a:solidFill>
                <a:srgbClr val="003300"/>
              </a:solidFill>
              <a:latin typeface="Arial Rounded MT Bold" panose="020F0704030504030204" pitchFamily="34" charset="0"/>
            </a:endParaRPr>
          </a:p>
          <a:p>
            <a:pPr marL="0" indent="0" algn="ctr">
              <a:buNone/>
            </a:pPr>
            <a:r>
              <a:rPr lang="fr-FR" sz="4000" dirty="0" err="1">
                <a:solidFill>
                  <a:srgbClr val="003300"/>
                </a:solidFill>
                <a:latin typeface="Arial Rounded MT Bold" panose="020F0704030504030204" pitchFamily="34" charset="0"/>
              </a:rPr>
              <a:t>Ke</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lontan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nanm</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mouin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cheche</a:t>
            </a:r>
            <a:r>
              <a:rPr lang="fr-FR" sz="4000" dirty="0">
                <a:solidFill>
                  <a:srgbClr val="003300"/>
                </a:solidFill>
                <a:latin typeface="Arial Rounded MT Bold" panose="020F0704030504030204" pitchFamily="34" charset="0"/>
              </a:rPr>
              <a:t>.</a:t>
            </a:r>
            <a:endParaRPr lang="en-US" sz="4000" dirty="0">
              <a:solidFill>
                <a:srgbClr val="003300"/>
              </a:solidFill>
              <a:latin typeface="Arial Rounded MT Bold" panose="020F0704030504030204" pitchFamily="34" charset="0"/>
            </a:endParaRPr>
          </a:p>
          <a:p>
            <a:pPr marL="0" indent="0" algn="ctr">
              <a:buNone/>
            </a:pPr>
            <a:r>
              <a:rPr lang="fr-FR" sz="4000" dirty="0" err="1">
                <a:solidFill>
                  <a:srgbClr val="003300"/>
                </a:solidFill>
                <a:latin typeface="Arial Rounded MT Bold" panose="020F0704030504030204" pitchFamily="34" charset="0"/>
              </a:rPr>
              <a:t>Jezu</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satisfè</a:t>
            </a:r>
            <a:r>
              <a:rPr lang="fr-FR" sz="4000" dirty="0">
                <a:solidFill>
                  <a:srgbClr val="003300"/>
                </a:solidFill>
                <a:latin typeface="Arial Rounded MT Bold" panose="020F0704030504030204" pitchFamily="34" charset="0"/>
              </a:rPr>
              <a:t> tout </a:t>
            </a:r>
            <a:r>
              <a:rPr lang="fr-FR" sz="4000" dirty="0" err="1">
                <a:solidFill>
                  <a:srgbClr val="003300"/>
                </a:solidFill>
                <a:latin typeface="Arial Rounded MT Bold" panose="020F0704030504030204" pitchFamily="34" charset="0"/>
              </a:rPr>
              <a:t>kè</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mouin</a:t>
            </a:r>
            <a:endParaRPr lang="en-US" sz="4000" dirty="0">
              <a:solidFill>
                <a:srgbClr val="003300"/>
              </a:solidFill>
              <a:latin typeface="Arial Rounded MT Bold" panose="020F0704030504030204" pitchFamily="34" charset="0"/>
            </a:endParaRPr>
          </a:p>
          <a:p>
            <a:pPr marL="0" indent="0" algn="ctr">
              <a:buNone/>
            </a:pPr>
            <a:r>
              <a:rPr lang="fr-FR" sz="4000" dirty="0">
                <a:solidFill>
                  <a:srgbClr val="003300"/>
                </a:solidFill>
                <a:latin typeface="Arial Rounded MT Bold" panose="020F0704030504030204" pitchFamily="34" charset="0"/>
              </a:rPr>
              <a:t>Se </a:t>
            </a:r>
            <a:r>
              <a:rPr lang="fr-FR" sz="4000" dirty="0" err="1">
                <a:solidFill>
                  <a:srgbClr val="003300"/>
                </a:solidFill>
                <a:latin typeface="Arial Rounded MT Bold" panose="020F0704030504030204" pitchFamily="34" charset="0"/>
              </a:rPr>
              <a:t>pa</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sna</a:t>
            </a:r>
            <a:r>
              <a:rPr lang="fr-FR" sz="4000" dirty="0">
                <a:solidFill>
                  <a:srgbClr val="003300"/>
                </a:solidFill>
                <a:latin typeface="Arial Rounded MT Bold" panose="020F0704030504030204" pitchFamily="34" charset="0"/>
              </a:rPr>
              <a:t> li </a:t>
            </a:r>
            <a:r>
              <a:rPr lang="fr-FR" sz="4000" dirty="0" err="1">
                <a:solidFill>
                  <a:srgbClr val="003300"/>
                </a:solidFill>
                <a:latin typeface="Arial Rounded MT Bold" panose="020F0704030504030204" pitchFamily="34" charset="0"/>
              </a:rPr>
              <a:t>mouin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sove</a:t>
            </a:r>
            <a:r>
              <a:rPr lang="fr-FR" sz="4000" dirty="0">
                <a:solidFill>
                  <a:srgbClr val="003300"/>
                </a:solidFill>
                <a:latin typeface="Arial Rounded MT Bold" panose="020F0704030504030204" pitchFamily="34" charset="0"/>
              </a:rPr>
              <a:t>.</a:t>
            </a:r>
            <a:endParaRPr lang="en-US" sz="4000" dirty="0">
              <a:solidFill>
                <a:srgbClr val="003300"/>
              </a:solidFill>
              <a:latin typeface="Arial Rounded MT Bold" panose="020F0704030504030204" pitchFamily="34" charset="0"/>
            </a:endParaRPr>
          </a:p>
          <a:p>
            <a:pPr marL="0" indent="0" algn="ctr">
              <a:buNone/>
            </a:pPr>
            <a:endParaRPr lang="en-US" dirty="0">
              <a:solidFill>
                <a:srgbClr val="0000CC"/>
              </a:solidFill>
              <a:latin typeface="Arial Rounded MT Bold" panose="020F07040305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08C64-1F9A-D305-F2BD-68DFD3585EA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D59BE0-8DF6-568F-8C18-0DA36910F3F3}"/>
              </a:ext>
            </a:extLst>
          </p:cNvPr>
          <p:cNvSpPr>
            <a:spLocks noGrp="1"/>
          </p:cNvSpPr>
          <p:nvPr>
            <p:ph sz="quarter" idx="1"/>
          </p:nvPr>
        </p:nvSpPr>
        <p:spPr>
          <a:xfrm>
            <a:off x="0" y="0"/>
            <a:ext cx="9144000" cy="6858000"/>
          </a:xfrm>
          <a:solidFill>
            <a:schemeClr val="bg1">
              <a:lumMod val="95000"/>
            </a:schemeClr>
          </a:solidFill>
        </p:spPr>
        <p:style>
          <a:lnRef idx="3">
            <a:schemeClr val="lt1"/>
          </a:lnRef>
          <a:fillRef idx="1">
            <a:schemeClr val="dk1"/>
          </a:fillRef>
          <a:effectRef idx="1">
            <a:schemeClr val="dk1"/>
          </a:effectRef>
          <a:fontRef idx="minor">
            <a:schemeClr val="lt1"/>
          </a:fontRef>
        </p:style>
        <p:txBody>
          <a:bodyPr>
            <a:normAutofit lnSpcReduction="10000"/>
          </a:bodyPr>
          <a:lstStyle/>
          <a:p>
            <a:pPr marL="0" indent="0" algn="ctr">
              <a:buNone/>
            </a:pPr>
            <a:r>
              <a:rPr lang="fr-FR" sz="4000" dirty="0">
                <a:solidFill>
                  <a:srgbClr val="C00000"/>
                </a:solidFill>
                <a:latin typeface="Arial Rounded MT Bold" panose="020F0704030504030204" pitchFamily="34" charset="0"/>
              </a:rPr>
              <a:t>2-</a:t>
            </a:r>
            <a:endParaRPr lang="en-US" sz="4000" dirty="0">
              <a:solidFill>
                <a:srgbClr val="C00000"/>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Manje le </a:t>
            </a:r>
            <a:r>
              <a:rPr lang="fr-FR" sz="4000" dirty="0" err="1">
                <a:solidFill>
                  <a:srgbClr val="0000CC"/>
                </a:solidFill>
                <a:latin typeface="Arial Rounded MT Bold" panose="020F0704030504030204" pitchFamily="34" charset="0"/>
              </a:rPr>
              <a:t>mond</a:t>
            </a:r>
            <a:r>
              <a:rPr lang="fr-FR" sz="4000" dirty="0">
                <a:solidFill>
                  <a:srgbClr val="0000CC"/>
                </a:solidFill>
                <a:latin typeface="Arial Rounded MT Bold" panose="020F0704030504030204" pitchFamily="34" charset="0"/>
              </a:rPr>
              <a:t> te </a:t>
            </a:r>
            <a:r>
              <a:rPr lang="fr-FR" sz="4000" dirty="0" err="1">
                <a:solidFill>
                  <a:srgbClr val="0000CC"/>
                </a:solidFill>
                <a:latin typeface="Arial Rounded MT Bold" panose="020F0704030504030204" pitchFamily="34" charset="0"/>
              </a:rPr>
              <a:t>rampli</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mouin</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Min </a:t>
            </a:r>
            <a:r>
              <a:rPr lang="fr-FR" sz="4000" dirty="0" err="1">
                <a:solidFill>
                  <a:srgbClr val="0000CC"/>
                </a:solidFill>
                <a:latin typeface="Arial Rounded MT Bold" panose="020F0704030504030204" pitchFamily="34" charset="0"/>
              </a:rPr>
              <a:t>mouin</a:t>
            </a:r>
            <a:r>
              <a:rPr lang="fr-FR" sz="4000" dirty="0">
                <a:solidFill>
                  <a:srgbClr val="0000CC"/>
                </a:solidFill>
                <a:latin typeface="Arial Rounded MT Bold" panose="020F0704030504030204" pitchFamily="34" charset="0"/>
              </a:rPr>
              <a:t> pat gin </a:t>
            </a:r>
            <a:r>
              <a:rPr lang="fr-FR" sz="4000" dirty="0" err="1">
                <a:solidFill>
                  <a:srgbClr val="0000CC"/>
                </a:solidFill>
                <a:latin typeface="Arial Rounded MT Bold" panose="020F0704030504030204" pitchFamily="34" charset="0"/>
              </a:rPr>
              <a:t>pè</a:t>
            </a:r>
            <a:r>
              <a:rPr lang="fr-FR" sz="4000" dirty="0">
                <a:solidFill>
                  <a:srgbClr val="0000CC"/>
                </a:solidFill>
                <a:latin typeface="Arial Rounded MT Bold" panose="020F0704030504030204" pitchFamily="34" charset="0"/>
              </a:rPr>
              <a:t> du </a:t>
            </a:r>
            <a:r>
              <a:rPr lang="fr-FR" sz="4000" dirty="0" err="1">
                <a:solidFill>
                  <a:srgbClr val="0000CC"/>
                </a:solidFill>
                <a:latin typeface="Arial Rounded MT Bold" panose="020F0704030504030204" pitchFamily="34" charset="0"/>
              </a:rPr>
              <a:t>tou</a:t>
            </a:r>
            <a:endParaRPr lang="en-US" sz="4000" dirty="0">
              <a:solidFill>
                <a:srgbClr val="0000CC"/>
              </a:solidFill>
              <a:latin typeface="Arial Rounded MT Bold" panose="020F0704030504030204" pitchFamily="34" charset="0"/>
            </a:endParaRPr>
          </a:p>
          <a:p>
            <a:pPr marL="0" indent="0" algn="ctr">
              <a:buNone/>
            </a:pPr>
            <a:r>
              <a:rPr lang="fr-FR" sz="4000" dirty="0" err="1">
                <a:solidFill>
                  <a:srgbClr val="0000CC"/>
                </a:solidFill>
                <a:latin typeface="Arial Rounded MT Bold" panose="020F0704030504030204" pitchFamily="34" charset="0"/>
              </a:rPr>
              <a:t>Mouin</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tap</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cheche</a:t>
            </a:r>
            <a:r>
              <a:rPr lang="fr-FR" sz="4000" dirty="0">
                <a:solidFill>
                  <a:srgbClr val="0000CC"/>
                </a:solidFill>
                <a:latin typeface="Arial Rounded MT Bold" panose="020F0704030504030204" pitchFamily="34" charset="0"/>
              </a:rPr>
              <a:t> sa </a:t>
            </a:r>
            <a:r>
              <a:rPr lang="fr-FR" sz="4000" dirty="0" err="1">
                <a:solidFill>
                  <a:srgbClr val="0000CC"/>
                </a:solidFill>
                <a:latin typeface="Arial Rounded MT Bold" panose="020F0704030504030204" pitchFamily="34" charset="0"/>
              </a:rPr>
              <a:t>ki</a:t>
            </a:r>
            <a:r>
              <a:rPr lang="fr-FR" sz="4000" dirty="0">
                <a:solidFill>
                  <a:srgbClr val="0000CC"/>
                </a:solidFill>
                <a:latin typeface="Arial Rounded MT Bold" panose="020F0704030504030204" pitchFamily="34" charset="0"/>
              </a:rPr>
              <a:t> pi bon</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Nanm </a:t>
            </a:r>
            <a:r>
              <a:rPr lang="fr-FR" sz="4000" dirty="0" err="1">
                <a:solidFill>
                  <a:srgbClr val="0000CC"/>
                </a:solidFill>
                <a:latin typeface="Arial Rounded MT Bold" panose="020F0704030504030204" pitchFamily="34" charset="0"/>
              </a:rPr>
              <a:t>mouin</a:t>
            </a:r>
            <a:r>
              <a:rPr lang="fr-FR" sz="4000" dirty="0">
                <a:solidFill>
                  <a:srgbClr val="0000CC"/>
                </a:solidFill>
                <a:latin typeface="Arial Rounded MT Bold" panose="020F0704030504030204" pitchFamily="34" charset="0"/>
              </a:rPr>
              <a:t> te </a:t>
            </a:r>
            <a:r>
              <a:rPr lang="fr-FR" sz="4000" dirty="0" err="1">
                <a:solidFill>
                  <a:srgbClr val="0000CC"/>
                </a:solidFill>
                <a:latin typeface="Arial Rounded MT Bold" panose="020F0704030504030204" pitchFamily="34" charset="0"/>
              </a:rPr>
              <a:t>toujou</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grangou</a:t>
            </a:r>
            <a:r>
              <a:rPr lang="fr-FR" sz="4000"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Kè</a:t>
            </a:r>
            <a:endParaRPr lang="en-US" sz="4000" dirty="0">
              <a:solidFill>
                <a:srgbClr val="C00000"/>
              </a:solidFill>
              <a:latin typeface="Arial Rounded MT Bold" panose="020F0704030504030204" pitchFamily="34" charset="0"/>
            </a:endParaRPr>
          </a:p>
          <a:p>
            <a:pPr marL="0" indent="0" algn="ctr">
              <a:buNone/>
            </a:pPr>
            <a:r>
              <a:rPr lang="fr-FR" sz="4000" dirty="0" err="1">
                <a:solidFill>
                  <a:srgbClr val="003300"/>
                </a:solidFill>
                <a:latin typeface="Arial Rounded MT Bold" panose="020F0704030504030204" pitchFamily="34" charset="0"/>
              </a:rPr>
              <a:t>Alelouya</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mouin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jouinn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Jesus</a:t>
            </a:r>
            <a:endParaRPr lang="en-US" sz="4000" dirty="0">
              <a:solidFill>
                <a:srgbClr val="003300"/>
              </a:solidFill>
              <a:latin typeface="Arial Rounded MT Bold" panose="020F0704030504030204" pitchFamily="34" charset="0"/>
            </a:endParaRPr>
          </a:p>
          <a:p>
            <a:pPr marL="0" indent="0" algn="ctr">
              <a:buNone/>
            </a:pPr>
            <a:r>
              <a:rPr lang="fr-FR" sz="4000" dirty="0" err="1">
                <a:solidFill>
                  <a:srgbClr val="003300"/>
                </a:solidFill>
                <a:latin typeface="Arial Rounded MT Bold" panose="020F0704030504030204" pitchFamily="34" charset="0"/>
              </a:rPr>
              <a:t>Ke</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lontan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nanm</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mouin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cheche</a:t>
            </a:r>
            <a:r>
              <a:rPr lang="fr-FR" sz="4000" dirty="0">
                <a:solidFill>
                  <a:srgbClr val="003300"/>
                </a:solidFill>
                <a:latin typeface="Arial Rounded MT Bold" panose="020F0704030504030204" pitchFamily="34" charset="0"/>
              </a:rPr>
              <a:t>.</a:t>
            </a:r>
            <a:endParaRPr lang="en-US" sz="4000" dirty="0">
              <a:solidFill>
                <a:srgbClr val="003300"/>
              </a:solidFill>
              <a:latin typeface="Arial Rounded MT Bold" panose="020F0704030504030204" pitchFamily="34" charset="0"/>
            </a:endParaRPr>
          </a:p>
          <a:p>
            <a:pPr marL="0" indent="0" algn="ctr">
              <a:buNone/>
            </a:pPr>
            <a:r>
              <a:rPr lang="fr-FR" sz="4000" dirty="0" err="1">
                <a:solidFill>
                  <a:srgbClr val="003300"/>
                </a:solidFill>
                <a:latin typeface="Arial Rounded MT Bold" panose="020F0704030504030204" pitchFamily="34" charset="0"/>
              </a:rPr>
              <a:t>Jezu</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satisfè</a:t>
            </a:r>
            <a:r>
              <a:rPr lang="fr-FR" sz="4000" dirty="0">
                <a:solidFill>
                  <a:srgbClr val="003300"/>
                </a:solidFill>
                <a:latin typeface="Arial Rounded MT Bold" panose="020F0704030504030204" pitchFamily="34" charset="0"/>
              </a:rPr>
              <a:t> tout </a:t>
            </a:r>
            <a:r>
              <a:rPr lang="fr-FR" sz="4000" dirty="0" err="1">
                <a:solidFill>
                  <a:srgbClr val="003300"/>
                </a:solidFill>
                <a:latin typeface="Arial Rounded MT Bold" panose="020F0704030504030204" pitchFamily="34" charset="0"/>
              </a:rPr>
              <a:t>kè</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mouin</a:t>
            </a:r>
            <a:endParaRPr lang="en-US" sz="4000" dirty="0">
              <a:solidFill>
                <a:srgbClr val="003300"/>
              </a:solidFill>
              <a:latin typeface="Arial Rounded MT Bold" panose="020F0704030504030204" pitchFamily="34" charset="0"/>
            </a:endParaRPr>
          </a:p>
          <a:p>
            <a:pPr marL="0" indent="0" algn="ctr">
              <a:buNone/>
            </a:pPr>
            <a:r>
              <a:rPr lang="fr-FR" sz="4000" dirty="0">
                <a:solidFill>
                  <a:srgbClr val="003300"/>
                </a:solidFill>
                <a:latin typeface="Arial Rounded MT Bold" panose="020F0704030504030204" pitchFamily="34" charset="0"/>
              </a:rPr>
              <a:t>Se </a:t>
            </a:r>
            <a:r>
              <a:rPr lang="fr-FR" sz="4000" dirty="0" err="1">
                <a:solidFill>
                  <a:srgbClr val="003300"/>
                </a:solidFill>
                <a:latin typeface="Arial Rounded MT Bold" panose="020F0704030504030204" pitchFamily="34" charset="0"/>
              </a:rPr>
              <a:t>pa</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sna</a:t>
            </a:r>
            <a:r>
              <a:rPr lang="fr-FR" sz="4000" dirty="0">
                <a:solidFill>
                  <a:srgbClr val="003300"/>
                </a:solidFill>
                <a:latin typeface="Arial Rounded MT Bold" panose="020F0704030504030204" pitchFamily="34" charset="0"/>
              </a:rPr>
              <a:t> li </a:t>
            </a:r>
            <a:r>
              <a:rPr lang="fr-FR" sz="4000" dirty="0" err="1">
                <a:solidFill>
                  <a:srgbClr val="003300"/>
                </a:solidFill>
                <a:latin typeface="Arial Rounded MT Bold" panose="020F0704030504030204" pitchFamily="34" charset="0"/>
              </a:rPr>
              <a:t>mouin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sove</a:t>
            </a:r>
            <a:r>
              <a:rPr lang="fr-FR" sz="4000" dirty="0">
                <a:solidFill>
                  <a:srgbClr val="003300"/>
                </a:solidFill>
                <a:latin typeface="Arial Rounded MT Bold" panose="020F0704030504030204" pitchFamily="34" charset="0"/>
              </a:rPr>
              <a:t>.</a:t>
            </a:r>
            <a:endParaRPr lang="en-US" sz="4000" dirty="0">
              <a:solidFill>
                <a:srgbClr val="003300"/>
              </a:solidFill>
              <a:latin typeface="Arial Rounded MT Bold" panose="020F0704030504030204" pitchFamily="34" charset="0"/>
            </a:endParaRPr>
          </a:p>
          <a:p>
            <a:pPr marL="0" indent="0" algn="ctr">
              <a:buNone/>
            </a:pPr>
            <a:endParaRPr lang="en-US" dirty="0">
              <a:solidFill>
                <a:srgbClr val="0000CC"/>
              </a:solidFill>
              <a:latin typeface="Arial Rounded MT Bold" panose="020F0704030504030204" pitchFamily="34" charset="0"/>
            </a:endParaRPr>
          </a:p>
        </p:txBody>
      </p:sp>
    </p:spTree>
    <p:extLst>
      <p:ext uri="{BB962C8B-B14F-4D97-AF65-F5344CB8AC3E}">
        <p14:creationId xmlns:p14="http://schemas.microsoft.com/office/powerpoint/2010/main" val="979730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29084-C660-FAED-1F35-3810E2612E5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5211AB-3827-84F2-E1EF-D11CCBC2B94E}"/>
              </a:ext>
            </a:extLst>
          </p:cNvPr>
          <p:cNvSpPr>
            <a:spLocks noGrp="1"/>
          </p:cNvSpPr>
          <p:nvPr>
            <p:ph sz="quarter" idx="1"/>
          </p:nvPr>
        </p:nvSpPr>
        <p:spPr>
          <a:xfrm>
            <a:off x="0" y="0"/>
            <a:ext cx="9144000" cy="6858000"/>
          </a:xfrm>
          <a:solidFill>
            <a:schemeClr val="bg1">
              <a:lumMod val="95000"/>
            </a:schemeClr>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dirty="0">
                <a:solidFill>
                  <a:srgbClr val="C00000"/>
                </a:solidFill>
                <a:latin typeface="Arial Rounded MT Bold" panose="020F0704030504030204" pitchFamily="34" charset="0"/>
              </a:rPr>
              <a:t>3-</a:t>
            </a:r>
            <a:endParaRPr lang="en-US" dirty="0">
              <a:solidFill>
                <a:srgbClr val="C00000"/>
              </a:solidFill>
              <a:latin typeface="Arial Rounded MT Bold" panose="020F0704030504030204" pitchFamily="34" charset="0"/>
            </a:endParaRPr>
          </a:p>
          <a:p>
            <a:pPr marL="0" indent="0" algn="ctr">
              <a:buNone/>
            </a:pPr>
            <a:r>
              <a:rPr lang="fr-FR" sz="4000" dirty="0" err="1">
                <a:solidFill>
                  <a:srgbClr val="0000CC"/>
                </a:solidFill>
                <a:latin typeface="Arial Rounded MT Bold" panose="020F0704030504030204" pitchFamily="34" charset="0"/>
              </a:rPr>
              <a:t>Mouin</a:t>
            </a:r>
            <a:r>
              <a:rPr lang="fr-FR" sz="4000" dirty="0">
                <a:solidFill>
                  <a:srgbClr val="0000CC"/>
                </a:solidFill>
                <a:latin typeface="Arial Rounded MT Bold" panose="020F0704030504030204" pitchFamily="34" charset="0"/>
              </a:rPr>
              <a:t> te </a:t>
            </a:r>
            <a:r>
              <a:rPr lang="fr-FR" sz="4000" dirty="0" err="1">
                <a:solidFill>
                  <a:srgbClr val="0000CC"/>
                </a:solidFill>
                <a:latin typeface="Arial Rounded MT Bold" panose="020F0704030504030204" pitchFamily="34" charset="0"/>
              </a:rPr>
              <a:t>pov</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lajan</a:t>
            </a:r>
            <a:r>
              <a:rPr lang="fr-FR" sz="4000" dirty="0">
                <a:solidFill>
                  <a:srgbClr val="0000CC"/>
                </a:solidFill>
                <a:latin typeface="Arial Rounded MT Bold" panose="020F0704030504030204" pitchFamily="34" charset="0"/>
              </a:rPr>
              <a:t> m-ta </a:t>
            </a:r>
            <a:r>
              <a:rPr lang="fr-FR" sz="4000" dirty="0" err="1">
                <a:solidFill>
                  <a:srgbClr val="0000CC"/>
                </a:solidFill>
                <a:latin typeface="Arial Rounded MT Bold" panose="020F0704030504030204" pitchFamily="34" charset="0"/>
              </a:rPr>
              <a:t>cheche</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Gnou </a:t>
            </a:r>
            <a:r>
              <a:rPr lang="fr-FR" sz="4000" dirty="0" err="1">
                <a:solidFill>
                  <a:srgbClr val="0000CC"/>
                </a:solidFill>
                <a:latin typeface="Arial Rounded MT Bold" panose="020F0704030504030204" pitchFamily="34" charset="0"/>
              </a:rPr>
              <a:t>bagay</a:t>
            </a:r>
            <a:r>
              <a:rPr lang="fr-FR" sz="4000" dirty="0">
                <a:solidFill>
                  <a:srgbClr val="0000CC"/>
                </a:solidFill>
                <a:latin typeface="Arial Rounded MT Bold" panose="020F0704030504030204" pitchFamily="34" charset="0"/>
              </a:rPr>
              <a:t> pou </a:t>
            </a:r>
            <a:r>
              <a:rPr lang="fr-FR" sz="4000" dirty="0" err="1">
                <a:solidFill>
                  <a:srgbClr val="0000CC"/>
                </a:solidFill>
                <a:latin typeface="Arial Rounded MT Bold" panose="020F0704030504030204" pitchFamily="34" charset="0"/>
              </a:rPr>
              <a:t>satisfè</a:t>
            </a:r>
            <a:r>
              <a:rPr lang="fr-FR" sz="4000" dirty="0">
                <a:solidFill>
                  <a:srgbClr val="0000CC"/>
                </a:solidFill>
                <a:latin typeface="Arial Rounded MT Bold" panose="020F0704030504030204" pitchFamily="34" charset="0"/>
              </a:rPr>
              <a:t>-m,</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Min </a:t>
            </a:r>
            <a:r>
              <a:rPr lang="fr-FR" sz="4000" dirty="0" err="1">
                <a:solidFill>
                  <a:srgbClr val="0000CC"/>
                </a:solidFill>
                <a:latin typeface="Arial Rounded MT Bold" panose="020F0704030504030204" pitchFamily="34" charset="0"/>
              </a:rPr>
              <a:t>tou</a:t>
            </a:r>
            <a:r>
              <a:rPr lang="fr-FR" sz="4000" dirty="0">
                <a:solidFill>
                  <a:srgbClr val="0000CC"/>
                </a:solidFill>
                <a:latin typeface="Arial Rounded MT Bold" panose="020F0704030504030204" pitchFamily="34" charset="0"/>
              </a:rPr>
              <a:t> sa </a:t>
            </a:r>
            <a:r>
              <a:rPr lang="fr-FR" sz="4000" dirty="0" err="1">
                <a:solidFill>
                  <a:srgbClr val="0000CC"/>
                </a:solidFill>
                <a:latin typeface="Arial Rounded MT Bold" panose="020F0704030504030204" pitchFamily="34" charset="0"/>
              </a:rPr>
              <a:t>mouin</a:t>
            </a:r>
            <a:r>
              <a:rPr lang="fr-FR" sz="4000" dirty="0">
                <a:solidFill>
                  <a:srgbClr val="0000CC"/>
                </a:solidFill>
                <a:latin typeface="Arial Rounded MT Bold" panose="020F0704030504030204" pitchFamily="34" charset="0"/>
              </a:rPr>
              <a:t> te </a:t>
            </a:r>
            <a:r>
              <a:rPr lang="fr-FR" sz="4000" dirty="0" err="1">
                <a:solidFill>
                  <a:srgbClr val="0000CC"/>
                </a:solidFill>
                <a:latin typeface="Arial Rounded MT Bold" panose="020F0704030504030204" pitchFamily="34" charset="0"/>
              </a:rPr>
              <a:t>rasanble</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Pat </a:t>
            </a:r>
            <a:r>
              <a:rPr lang="fr-FR" sz="4000" dirty="0" err="1">
                <a:solidFill>
                  <a:srgbClr val="0000CC"/>
                </a:solidFill>
                <a:latin typeface="Arial Rounded MT Bold" panose="020F0704030504030204" pitchFamily="34" charset="0"/>
              </a:rPr>
              <a:t>fè</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angnin</a:t>
            </a:r>
            <a:r>
              <a:rPr lang="fr-FR" sz="4000" dirty="0">
                <a:solidFill>
                  <a:srgbClr val="0000CC"/>
                </a:solidFill>
                <a:latin typeface="Arial Rounded MT Bold" panose="020F0704030504030204" pitchFamily="34" charset="0"/>
              </a:rPr>
              <a:t> pou </a:t>
            </a:r>
            <a:r>
              <a:rPr lang="fr-FR" sz="4000" dirty="0" err="1">
                <a:solidFill>
                  <a:srgbClr val="0000CC"/>
                </a:solidFill>
                <a:latin typeface="Arial Rounded MT Bold" panose="020F0704030504030204" pitchFamily="34" charset="0"/>
              </a:rPr>
              <a:t>nanm</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mouin</a:t>
            </a:r>
            <a:r>
              <a:rPr lang="fr-FR" sz="4000"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C00000"/>
                </a:solidFill>
                <a:latin typeface="Arial Rounded MT Bold" panose="020F0704030504030204" pitchFamily="34" charset="0"/>
              </a:rPr>
              <a:t>Kè</a:t>
            </a:r>
            <a:endParaRPr lang="en-US" sz="4000" dirty="0">
              <a:solidFill>
                <a:srgbClr val="C00000"/>
              </a:solidFill>
              <a:latin typeface="Arial Rounded MT Bold" panose="020F0704030504030204" pitchFamily="34" charset="0"/>
            </a:endParaRPr>
          </a:p>
          <a:p>
            <a:pPr marL="0" indent="0" algn="ctr">
              <a:buNone/>
            </a:pPr>
            <a:r>
              <a:rPr lang="fr-FR" sz="4000" dirty="0" err="1">
                <a:solidFill>
                  <a:srgbClr val="003300"/>
                </a:solidFill>
                <a:latin typeface="Arial Rounded MT Bold" panose="020F0704030504030204" pitchFamily="34" charset="0"/>
              </a:rPr>
              <a:t>Alelouya</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mouin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jouinn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Jesus</a:t>
            </a:r>
            <a:endParaRPr lang="en-US" sz="4000" dirty="0">
              <a:solidFill>
                <a:srgbClr val="003300"/>
              </a:solidFill>
              <a:latin typeface="Arial Rounded MT Bold" panose="020F0704030504030204" pitchFamily="34" charset="0"/>
            </a:endParaRPr>
          </a:p>
          <a:p>
            <a:pPr marL="0" indent="0" algn="ctr">
              <a:buNone/>
            </a:pPr>
            <a:r>
              <a:rPr lang="fr-FR" sz="4000" dirty="0" err="1">
                <a:solidFill>
                  <a:srgbClr val="003300"/>
                </a:solidFill>
                <a:latin typeface="Arial Rounded MT Bold" panose="020F0704030504030204" pitchFamily="34" charset="0"/>
              </a:rPr>
              <a:t>Ke</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lontan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nanm</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mouin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cheche</a:t>
            </a:r>
            <a:r>
              <a:rPr lang="fr-FR" sz="4000" dirty="0">
                <a:solidFill>
                  <a:srgbClr val="003300"/>
                </a:solidFill>
                <a:latin typeface="Arial Rounded MT Bold" panose="020F0704030504030204" pitchFamily="34" charset="0"/>
              </a:rPr>
              <a:t>.</a:t>
            </a:r>
            <a:endParaRPr lang="en-US" sz="4000" dirty="0">
              <a:solidFill>
                <a:srgbClr val="003300"/>
              </a:solidFill>
              <a:latin typeface="Arial Rounded MT Bold" panose="020F0704030504030204" pitchFamily="34" charset="0"/>
            </a:endParaRPr>
          </a:p>
          <a:p>
            <a:pPr marL="0" indent="0" algn="ctr">
              <a:buNone/>
            </a:pPr>
            <a:r>
              <a:rPr lang="fr-FR" sz="4000" dirty="0" err="1">
                <a:solidFill>
                  <a:srgbClr val="003300"/>
                </a:solidFill>
                <a:latin typeface="Arial Rounded MT Bold" panose="020F0704030504030204" pitchFamily="34" charset="0"/>
              </a:rPr>
              <a:t>Jezu</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satisfè</a:t>
            </a:r>
            <a:r>
              <a:rPr lang="fr-FR" sz="4000" dirty="0">
                <a:solidFill>
                  <a:srgbClr val="003300"/>
                </a:solidFill>
                <a:latin typeface="Arial Rounded MT Bold" panose="020F0704030504030204" pitchFamily="34" charset="0"/>
              </a:rPr>
              <a:t> tout </a:t>
            </a:r>
            <a:r>
              <a:rPr lang="fr-FR" sz="4000" dirty="0" err="1">
                <a:solidFill>
                  <a:srgbClr val="003300"/>
                </a:solidFill>
                <a:latin typeface="Arial Rounded MT Bold" panose="020F0704030504030204" pitchFamily="34" charset="0"/>
              </a:rPr>
              <a:t>kè</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mouin</a:t>
            </a:r>
            <a:endParaRPr lang="en-US" sz="4000" dirty="0">
              <a:solidFill>
                <a:srgbClr val="003300"/>
              </a:solidFill>
              <a:latin typeface="Arial Rounded MT Bold" panose="020F0704030504030204" pitchFamily="34" charset="0"/>
            </a:endParaRPr>
          </a:p>
          <a:p>
            <a:pPr marL="0" indent="0" algn="ctr">
              <a:buNone/>
            </a:pPr>
            <a:r>
              <a:rPr lang="fr-FR" sz="4000" dirty="0">
                <a:solidFill>
                  <a:srgbClr val="003300"/>
                </a:solidFill>
                <a:latin typeface="Arial Rounded MT Bold" panose="020F0704030504030204" pitchFamily="34" charset="0"/>
              </a:rPr>
              <a:t>Se </a:t>
            </a:r>
            <a:r>
              <a:rPr lang="fr-FR" sz="4000" dirty="0" err="1">
                <a:solidFill>
                  <a:srgbClr val="003300"/>
                </a:solidFill>
                <a:latin typeface="Arial Rounded MT Bold" panose="020F0704030504030204" pitchFamily="34" charset="0"/>
              </a:rPr>
              <a:t>pa</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sna</a:t>
            </a:r>
            <a:r>
              <a:rPr lang="fr-FR" sz="4000" dirty="0">
                <a:solidFill>
                  <a:srgbClr val="003300"/>
                </a:solidFill>
                <a:latin typeface="Arial Rounded MT Bold" panose="020F0704030504030204" pitchFamily="34" charset="0"/>
              </a:rPr>
              <a:t> li </a:t>
            </a:r>
            <a:r>
              <a:rPr lang="fr-FR" sz="4000" dirty="0" err="1">
                <a:solidFill>
                  <a:srgbClr val="003300"/>
                </a:solidFill>
                <a:latin typeface="Arial Rounded MT Bold" panose="020F0704030504030204" pitchFamily="34" charset="0"/>
              </a:rPr>
              <a:t>mouin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sove</a:t>
            </a:r>
            <a:r>
              <a:rPr lang="fr-FR" sz="4000" dirty="0">
                <a:solidFill>
                  <a:srgbClr val="003300"/>
                </a:solidFill>
                <a:latin typeface="Arial Rounded MT Bold" panose="020F0704030504030204" pitchFamily="34" charset="0"/>
              </a:rPr>
              <a:t>.</a:t>
            </a:r>
            <a:endParaRPr lang="en-US" sz="4000" dirty="0">
              <a:solidFill>
                <a:srgbClr val="003300"/>
              </a:solidFill>
              <a:latin typeface="Arial Rounded MT Bold" panose="020F0704030504030204" pitchFamily="34" charset="0"/>
            </a:endParaRPr>
          </a:p>
          <a:p>
            <a:pPr marL="0" indent="0" algn="ctr">
              <a:buNone/>
            </a:pPr>
            <a:endParaRPr lang="en-US" dirty="0">
              <a:solidFill>
                <a:srgbClr val="0000CC"/>
              </a:solidFill>
              <a:latin typeface="Arial Rounded MT Bold" panose="020F0704030504030204" pitchFamily="34" charset="0"/>
            </a:endParaRPr>
          </a:p>
        </p:txBody>
      </p:sp>
    </p:spTree>
    <p:extLst>
      <p:ext uri="{BB962C8B-B14F-4D97-AF65-F5344CB8AC3E}">
        <p14:creationId xmlns:p14="http://schemas.microsoft.com/office/powerpoint/2010/main" val="337767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E71CB-1269-7554-B1AD-CC3690C1884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A1E00A-37B2-EC46-703E-2EDA8EA1D428}"/>
              </a:ext>
            </a:extLst>
          </p:cNvPr>
          <p:cNvSpPr>
            <a:spLocks noGrp="1"/>
          </p:cNvSpPr>
          <p:nvPr>
            <p:ph sz="quarter" idx="1"/>
          </p:nvPr>
        </p:nvSpPr>
        <p:spPr>
          <a:xfrm>
            <a:off x="0" y="0"/>
            <a:ext cx="9144000" cy="6858000"/>
          </a:xfrm>
          <a:solidFill>
            <a:schemeClr val="bg1">
              <a:lumMod val="95000"/>
            </a:schemeClr>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dirty="0">
                <a:solidFill>
                  <a:srgbClr val="C00000"/>
                </a:solidFill>
                <a:latin typeface="Arial Rounded MT Bold" panose="020F0704030504030204" pitchFamily="34" charset="0"/>
              </a:rPr>
              <a:t>4-</a:t>
            </a:r>
            <a:endParaRPr lang="en-US" dirty="0">
              <a:solidFill>
                <a:srgbClr val="C00000"/>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Gnou sous </a:t>
            </a:r>
            <a:r>
              <a:rPr lang="fr-FR" sz="4000" dirty="0" err="1">
                <a:solidFill>
                  <a:srgbClr val="0000CC"/>
                </a:solidFill>
                <a:latin typeface="Arial Rounded MT Bold" panose="020F0704030504030204" pitchFamily="34" charset="0"/>
              </a:rPr>
              <a:t>dlo</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ki</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toujou</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koule</a:t>
            </a:r>
            <a:r>
              <a:rPr lang="fr-FR" sz="4000"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Pin </a:t>
            </a:r>
            <a:r>
              <a:rPr lang="fr-FR" sz="4000" dirty="0" err="1">
                <a:solidFill>
                  <a:srgbClr val="0000CC"/>
                </a:solidFill>
                <a:latin typeface="Arial Rounded MT Bold" panose="020F0704030504030204" pitchFamily="34" charset="0"/>
              </a:rPr>
              <a:t>lavi</a:t>
            </a:r>
            <a:r>
              <a:rPr lang="fr-FR" sz="4000" dirty="0">
                <a:solidFill>
                  <a:srgbClr val="0000CC"/>
                </a:solidFill>
                <a:latin typeface="Arial Rounded MT Bold" panose="020F0704030504030204" pitchFamily="34" charset="0"/>
              </a:rPr>
              <a:t> si bon san </a:t>
            </a:r>
            <a:r>
              <a:rPr lang="fr-FR" sz="4000" dirty="0" err="1">
                <a:solidFill>
                  <a:srgbClr val="0000CC"/>
                </a:solidFill>
                <a:latin typeface="Arial Rounded MT Bold" panose="020F0704030504030204" pitchFamily="34" charset="0"/>
              </a:rPr>
              <a:t>pri</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E riches </a:t>
            </a:r>
            <a:r>
              <a:rPr lang="fr-FR" sz="4000" dirty="0" err="1">
                <a:solidFill>
                  <a:srgbClr val="0000CC"/>
                </a:solidFill>
                <a:latin typeface="Arial Rounded MT Bold" panose="020F0704030504030204" pitchFamily="34" charset="0"/>
              </a:rPr>
              <a:t>ki</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satisfè</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mouin</a:t>
            </a:r>
            <a:r>
              <a:rPr lang="fr-FR" sz="4000"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r>
              <a:rPr lang="fr-FR" sz="4000" dirty="0" err="1">
                <a:solidFill>
                  <a:srgbClr val="0000CC"/>
                </a:solidFill>
                <a:latin typeface="Arial Rounded MT Bold" panose="020F0704030504030204" pitchFamily="34" charset="0"/>
              </a:rPr>
              <a:t>Mouin</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jouinn</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tou</a:t>
            </a:r>
            <a:r>
              <a:rPr lang="fr-FR" sz="4000" dirty="0">
                <a:solidFill>
                  <a:srgbClr val="0000CC"/>
                </a:solidFill>
                <a:latin typeface="Arial Rounded MT Bold" panose="020F0704030504030204" pitchFamily="34" charset="0"/>
              </a:rPr>
              <a:t> sa nan </a:t>
            </a:r>
            <a:r>
              <a:rPr lang="fr-FR" sz="4000" dirty="0" err="1">
                <a:solidFill>
                  <a:srgbClr val="0000CC"/>
                </a:solidFill>
                <a:latin typeface="Arial Rounded MT Bold" panose="020F0704030504030204" pitchFamily="34" charset="0"/>
              </a:rPr>
              <a:t>Jezu</a:t>
            </a:r>
            <a:r>
              <a:rPr lang="fr-FR" sz="4000" dirty="0">
                <a:solidFill>
                  <a:srgbClr val="0000CC"/>
                </a:solidFill>
                <a:latin typeface="Arial Rounded MT Bold" panose="020F0704030504030204" pitchFamily="34" charset="0"/>
              </a:rPr>
              <a:t>.</a:t>
            </a:r>
          </a:p>
          <a:p>
            <a:pPr marL="0" indent="0" algn="ctr">
              <a:buNone/>
            </a:pPr>
            <a:r>
              <a:rPr lang="fr-FR" sz="4000" dirty="0">
                <a:solidFill>
                  <a:srgbClr val="C00000"/>
                </a:solidFill>
                <a:latin typeface="Arial Rounded MT Bold" panose="020F0704030504030204" pitchFamily="34" charset="0"/>
              </a:rPr>
              <a:t>Kè</a:t>
            </a:r>
            <a:endParaRPr lang="en-US" sz="4000" dirty="0">
              <a:solidFill>
                <a:srgbClr val="C00000"/>
              </a:solidFill>
              <a:latin typeface="Arial Rounded MT Bold" panose="020F0704030504030204" pitchFamily="34" charset="0"/>
            </a:endParaRPr>
          </a:p>
          <a:p>
            <a:pPr marL="0" indent="0" algn="ctr">
              <a:buNone/>
            </a:pPr>
            <a:r>
              <a:rPr lang="fr-FR" sz="4000" dirty="0" err="1">
                <a:solidFill>
                  <a:srgbClr val="003300"/>
                </a:solidFill>
                <a:latin typeface="Arial Rounded MT Bold" panose="020F0704030504030204" pitchFamily="34" charset="0"/>
              </a:rPr>
              <a:t>Alelouya</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mouin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jouinn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Jesus</a:t>
            </a:r>
            <a:endParaRPr lang="en-US" sz="4000" dirty="0">
              <a:solidFill>
                <a:srgbClr val="003300"/>
              </a:solidFill>
              <a:latin typeface="Arial Rounded MT Bold" panose="020F0704030504030204" pitchFamily="34" charset="0"/>
            </a:endParaRPr>
          </a:p>
          <a:p>
            <a:pPr marL="0" indent="0" algn="ctr">
              <a:buNone/>
            </a:pPr>
            <a:r>
              <a:rPr lang="fr-FR" sz="4000" dirty="0" err="1">
                <a:solidFill>
                  <a:srgbClr val="003300"/>
                </a:solidFill>
                <a:latin typeface="Arial Rounded MT Bold" panose="020F0704030504030204" pitchFamily="34" charset="0"/>
              </a:rPr>
              <a:t>Ke</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lontan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nanm</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mouin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cheche</a:t>
            </a:r>
            <a:r>
              <a:rPr lang="fr-FR" sz="4000" dirty="0">
                <a:solidFill>
                  <a:srgbClr val="003300"/>
                </a:solidFill>
                <a:latin typeface="Arial Rounded MT Bold" panose="020F0704030504030204" pitchFamily="34" charset="0"/>
              </a:rPr>
              <a:t>.</a:t>
            </a:r>
            <a:endParaRPr lang="en-US" sz="4000" dirty="0">
              <a:solidFill>
                <a:srgbClr val="003300"/>
              </a:solidFill>
              <a:latin typeface="Arial Rounded MT Bold" panose="020F0704030504030204" pitchFamily="34" charset="0"/>
            </a:endParaRPr>
          </a:p>
          <a:p>
            <a:pPr marL="0" indent="0" algn="ctr">
              <a:buNone/>
            </a:pPr>
            <a:r>
              <a:rPr lang="fr-FR" sz="4000" dirty="0" err="1">
                <a:solidFill>
                  <a:srgbClr val="003300"/>
                </a:solidFill>
                <a:latin typeface="Arial Rounded MT Bold" panose="020F0704030504030204" pitchFamily="34" charset="0"/>
              </a:rPr>
              <a:t>Jezu</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satisfè</a:t>
            </a:r>
            <a:r>
              <a:rPr lang="fr-FR" sz="4000" dirty="0">
                <a:solidFill>
                  <a:srgbClr val="003300"/>
                </a:solidFill>
                <a:latin typeface="Arial Rounded MT Bold" panose="020F0704030504030204" pitchFamily="34" charset="0"/>
              </a:rPr>
              <a:t> tout </a:t>
            </a:r>
            <a:r>
              <a:rPr lang="fr-FR" sz="4000" dirty="0" err="1">
                <a:solidFill>
                  <a:srgbClr val="003300"/>
                </a:solidFill>
                <a:latin typeface="Arial Rounded MT Bold" panose="020F0704030504030204" pitchFamily="34" charset="0"/>
              </a:rPr>
              <a:t>kè</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mouin</a:t>
            </a:r>
            <a:endParaRPr lang="en-US" sz="4000" dirty="0">
              <a:solidFill>
                <a:srgbClr val="003300"/>
              </a:solidFill>
              <a:latin typeface="Arial Rounded MT Bold" panose="020F0704030504030204" pitchFamily="34" charset="0"/>
            </a:endParaRPr>
          </a:p>
          <a:p>
            <a:pPr marL="0" indent="0" algn="ctr">
              <a:buNone/>
            </a:pPr>
            <a:r>
              <a:rPr lang="fr-FR" sz="4000" dirty="0">
                <a:solidFill>
                  <a:srgbClr val="003300"/>
                </a:solidFill>
                <a:latin typeface="Arial Rounded MT Bold" panose="020F0704030504030204" pitchFamily="34" charset="0"/>
              </a:rPr>
              <a:t>Se </a:t>
            </a:r>
            <a:r>
              <a:rPr lang="fr-FR" sz="4000" dirty="0" err="1">
                <a:solidFill>
                  <a:srgbClr val="003300"/>
                </a:solidFill>
                <a:latin typeface="Arial Rounded MT Bold" panose="020F0704030504030204" pitchFamily="34" charset="0"/>
              </a:rPr>
              <a:t>pa</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sna</a:t>
            </a:r>
            <a:r>
              <a:rPr lang="fr-FR" sz="4000" dirty="0">
                <a:solidFill>
                  <a:srgbClr val="003300"/>
                </a:solidFill>
                <a:latin typeface="Arial Rounded MT Bold" panose="020F0704030504030204" pitchFamily="34" charset="0"/>
              </a:rPr>
              <a:t> li </a:t>
            </a:r>
            <a:r>
              <a:rPr lang="fr-FR" sz="4000" dirty="0" err="1">
                <a:solidFill>
                  <a:srgbClr val="003300"/>
                </a:solidFill>
                <a:latin typeface="Arial Rounded MT Bold" panose="020F0704030504030204" pitchFamily="34" charset="0"/>
              </a:rPr>
              <a:t>mouin</a:t>
            </a:r>
            <a:r>
              <a:rPr lang="fr-FR" sz="4000" dirty="0">
                <a:solidFill>
                  <a:srgbClr val="003300"/>
                </a:solidFill>
                <a:latin typeface="Arial Rounded MT Bold" panose="020F0704030504030204" pitchFamily="34" charset="0"/>
              </a:rPr>
              <a:t> </a:t>
            </a:r>
            <a:r>
              <a:rPr lang="fr-FR" sz="4000" dirty="0" err="1">
                <a:solidFill>
                  <a:srgbClr val="003300"/>
                </a:solidFill>
                <a:latin typeface="Arial Rounded MT Bold" panose="020F0704030504030204" pitchFamily="34" charset="0"/>
              </a:rPr>
              <a:t>sove</a:t>
            </a:r>
            <a:r>
              <a:rPr lang="fr-FR" sz="4000" dirty="0">
                <a:solidFill>
                  <a:srgbClr val="003300"/>
                </a:solidFill>
                <a:latin typeface="Arial Rounded MT Bold" panose="020F0704030504030204" pitchFamily="34" charset="0"/>
              </a:rPr>
              <a:t>.</a:t>
            </a:r>
            <a:endParaRPr lang="en-US" sz="4000" dirty="0">
              <a:solidFill>
                <a:srgbClr val="003300"/>
              </a:solidFill>
              <a:latin typeface="Arial Rounded MT Bold" panose="020F0704030504030204" pitchFamily="34" charset="0"/>
            </a:endParaRPr>
          </a:p>
          <a:p>
            <a:pPr marL="0" indent="0" algn="ctr">
              <a:buNone/>
            </a:pPr>
            <a:endParaRPr lang="en-US" dirty="0">
              <a:solidFill>
                <a:srgbClr val="0000CC"/>
              </a:solidFill>
              <a:latin typeface="Arial Rounded MT Bold" panose="020F0704030504030204" pitchFamily="34" charset="0"/>
            </a:endParaRPr>
          </a:p>
          <a:p>
            <a:pPr marL="0" indent="0" algn="ctr">
              <a:buNone/>
            </a:pPr>
            <a:endParaRPr lang="en-US" dirty="0">
              <a:solidFill>
                <a:srgbClr val="0000CC"/>
              </a:solidFill>
              <a:latin typeface="Arial Rounded MT Bold" panose="020F0704030504030204" pitchFamily="34" charset="0"/>
            </a:endParaRPr>
          </a:p>
        </p:txBody>
      </p:sp>
    </p:spTree>
    <p:extLst>
      <p:ext uri="{BB962C8B-B14F-4D97-AF65-F5344CB8AC3E}">
        <p14:creationId xmlns:p14="http://schemas.microsoft.com/office/powerpoint/2010/main" val="2483517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DF3AF-9098-A8A7-E48C-B2B8B062400D}"/>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725C5D55-EF0A-87F6-9D59-E112B1AAB62A}"/>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935DC9FA-583B-169C-A882-AC5590FAA6C4}"/>
              </a:ext>
            </a:extLst>
          </p:cNvPr>
          <p:cNvSpPr>
            <a:spLocks noGrp="1"/>
          </p:cNvSpPr>
          <p:nvPr>
            <p:ph sz="quarter" idx="1"/>
          </p:nvPr>
        </p:nvSpPr>
        <p:spPr>
          <a:xfrm>
            <a:off x="0" y="0"/>
            <a:ext cx="9144000" cy="6858000"/>
          </a:xfrm>
          <a:solidFill>
            <a:srgbClr val="FFFF00"/>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0" indent="0" algn="ctr">
              <a:buNone/>
            </a:pPr>
            <a:r>
              <a:rPr lang="fr-FR" b="1" dirty="0">
                <a:solidFill>
                  <a:schemeClr val="accent1">
                    <a:lumMod val="75000"/>
                  </a:schemeClr>
                </a:solidFill>
                <a:latin typeface="Arial Rounded MT Bold" panose="020F0704030504030204" pitchFamily="34" charset="0"/>
              </a:rPr>
              <a:t>115 Fr Mel: Mes Yeux ont Vu la Gloire</a:t>
            </a:r>
            <a:endParaRPr lang="en-US" dirty="0">
              <a:solidFill>
                <a:schemeClr val="accent1">
                  <a:lumMod val="75000"/>
                </a:schemeClr>
              </a:solidFill>
              <a:latin typeface="Arial Rounded MT Bold" panose="020F0704030504030204" pitchFamily="34" charset="0"/>
            </a:endParaRPr>
          </a:p>
          <a:p>
            <a:pPr marL="0" indent="0" algn="ctr">
              <a:buNone/>
            </a:pPr>
            <a:r>
              <a:rPr lang="fr-FR" dirty="0">
                <a:solidFill>
                  <a:schemeClr val="accent1">
                    <a:lumMod val="75000"/>
                  </a:schemeClr>
                </a:solidFill>
                <a:latin typeface="Arial Rounded MT Bold" panose="020F0704030504030204" pitchFamily="34" charset="0"/>
              </a:rPr>
              <a:t>1</a:t>
            </a:r>
            <a:endParaRPr lang="en-US" dirty="0">
              <a:solidFill>
                <a:schemeClr val="accent1">
                  <a:lumMod val="75000"/>
                </a:schemeClr>
              </a:solidFill>
              <a:latin typeface="Arial Rounded MT Bold" panose="020F0704030504030204" pitchFamily="34" charset="0"/>
            </a:endParaRPr>
          </a:p>
          <a:p>
            <a:pPr marL="0" indent="0" algn="ctr">
              <a:buNone/>
            </a:pPr>
            <a:r>
              <a:rPr lang="fr-FR" sz="3600" dirty="0">
                <a:latin typeface="Arial Rounded MT Bold" panose="020F0704030504030204" pitchFamily="34" charset="0"/>
              </a:rPr>
              <a:t>Mes yeux ont vu la gloire</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De Jésus-Christ, mon Sauveur,</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Qui remporta la victoire</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Sur la croix pour le pécheur ;</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Le clairon a déjà sonné,</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Ecoutez, soldats de Dieu !</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Jésus va de l’avant !</a:t>
            </a:r>
            <a:endParaRPr lang="en-US" sz="3600" dirty="0">
              <a:latin typeface="Arial Rounded MT Bold" panose="020F0704030504030204" pitchFamily="34" charset="0"/>
            </a:endParaRPr>
          </a:p>
          <a:p>
            <a:pPr marL="0" indent="0" algn="ctr">
              <a:buNone/>
            </a:pPr>
            <a:r>
              <a:rPr lang="fr-FR" dirty="0">
                <a:solidFill>
                  <a:schemeClr val="accent1">
                    <a:lumMod val="75000"/>
                  </a:schemeClr>
                </a:solidFill>
                <a:latin typeface="Arial Rounded MT Bold" panose="020F0704030504030204" pitchFamily="34" charset="0"/>
              </a:rPr>
              <a:t>Chœur</a:t>
            </a:r>
            <a:endParaRPr lang="en-US" dirty="0">
              <a:solidFill>
                <a:schemeClr val="accent1">
                  <a:lumMod val="75000"/>
                </a:schemeClr>
              </a:solidFill>
              <a:latin typeface="Arial Rounded MT Bold" panose="020F0704030504030204" pitchFamily="34" charset="0"/>
            </a:endParaRPr>
          </a:p>
          <a:p>
            <a:pPr marL="0" indent="0" algn="ctr">
              <a:buNone/>
            </a:pPr>
            <a:r>
              <a:rPr lang="fr-FR" sz="3600" dirty="0">
                <a:solidFill>
                  <a:srgbClr val="0000CC"/>
                </a:solidFill>
                <a:latin typeface="Arial Rounded MT Bold" panose="020F0704030504030204" pitchFamily="34" charset="0"/>
              </a:rPr>
              <a:t>Gloire, gloire, alléluia ! (ter)</a:t>
            </a:r>
            <a:endParaRPr lang="en-US" sz="3600" dirty="0">
              <a:solidFill>
                <a:srgbClr val="0000CC"/>
              </a:solidFill>
              <a:latin typeface="Arial Rounded MT Bold" panose="020F0704030504030204" pitchFamily="34" charset="0"/>
            </a:endParaRPr>
          </a:p>
          <a:p>
            <a:pPr marL="0" indent="0" algn="ctr">
              <a:buNone/>
            </a:pPr>
            <a:r>
              <a:rPr lang="fr-FR" sz="3600" dirty="0">
                <a:solidFill>
                  <a:srgbClr val="0000CC"/>
                </a:solidFill>
                <a:latin typeface="Arial Rounded MT Bold" panose="020F0704030504030204" pitchFamily="34" charset="0"/>
              </a:rPr>
              <a:t>Jésus va de l’avant!</a:t>
            </a:r>
            <a:endParaRPr lang="en-US" sz="3600" dirty="0">
              <a:solidFill>
                <a:srgbClr val="0000CC"/>
              </a:solidFill>
              <a:latin typeface="Arial Rounded MT Bold" panose="020F0704030504030204" pitchFamily="34" charset="0"/>
            </a:endParaRPr>
          </a:p>
          <a:p>
            <a:pPr algn="ctr">
              <a:buNone/>
            </a:pPr>
            <a:endParaRPr lang="en-US" sz="2000" b="1" dirty="0">
              <a:latin typeface="Arial Narrow" pitchFamily="34" charset="0"/>
            </a:endParaRPr>
          </a:p>
        </p:txBody>
      </p:sp>
    </p:spTree>
    <p:extLst>
      <p:ext uri="{BB962C8B-B14F-4D97-AF65-F5344CB8AC3E}">
        <p14:creationId xmlns:p14="http://schemas.microsoft.com/office/powerpoint/2010/main" val="1171863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FBEB8-204F-6325-7380-880CF2B8055F}"/>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407D32C6-00AD-5183-456B-76A113EF71FD}"/>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184949A0-4203-D921-38B6-63CFBECB0429}"/>
              </a:ext>
            </a:extLst>
          </p:cNvPr>
          <p:cNvSpPr>
            <a:spLocks noGrp="1"/>
          </p:cNvSpPr>
          <p:nvPr>
            <p:ph sz="quarter" idx="1"/>
          </p:nvPr>
        </p:nvSpPr>
        <p:spPr>
          <a:xfrm>
            <a:off x="0" y="0"/>
            <a:ext cx="9144000" cy="6858000"/>
          </a:xfrm>
          <a:solidFill>
            <a:srgbClr val="FFFF00"/>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0" indent="0" algn="ctr">
              <a:buNone/>
            </a:pPr>
            <a:r>
              <a:rPr lang="fr-FR" dirty="0">
                <a:solidFill>
                  <a:schemeClr val="accent1">
                    <a:lumMod val="75000"/>
                  </a:schemeClr>
                </a:solidFill>
                <a:latin typeface="Arial Rounded MT Bold" panose="020F0704030504030204" pitchFamily="34" charset="0"/>
              </a:rPr>
              <a:t>2</a:t>
            </a:r>
            <a:endParaRPr lang="en-US" dirty="0">
              <a:solidFill>
                <a:schemeClr val="accent1">
                  <a:lumMod val="75000"/>
                </a:schemeClr>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Mes yeux ont vu le calvaire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Et le bois cruel dressé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Et j’entendis sa prière,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Cri de son cœur angoissé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L’épine sur son front blessé</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Mon cœur d’angoisse a percé,</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Jésus va de l’avant !</a:t>
            </a:r>
            <a:endParaRPr lang="en-US" sz="4000" dirty="0">
              <a:latin typeface="Arial Rounded MT Bold" panose="020F0704030504030204" pitchFamily="34" charset="0"/>
            </a:endParaRPr>
          </a:p>
          <a:p>
            <a:pPr marL="0" indent="0" algn="ctr">
              <a:buNone/>
            </a:pPr>
            <a:r>
              <a:rPr lang="fr-FR" dirty="0">
                <a:solidFill>
                  <a:schemeClr val="accent1">
                    <a:lumMod val="75000"/>
                  </a:schemeClr>
                </a:solidFill>
                <a:latin typeface="Arial Rounded MT Bold" panose="020F0704030504030204" pitchFamily="34" charset="0"/>
              </a:rPr>
              <a:t>Chœur</a:t>
            </a:r>
            <a:endParaRPr lang="en-US" dirty="0">
              <a:solidFill>
                <a:schemeClr val="accent1">
                  <a:lumMod val="75000"/>
                </a:schemeClr>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Gloire, gloire, alléluia ! (ter)</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Jésus va de l’avant!</a:t>
            </a:r>
            <a:endParaRPr lang="en-US" sz="4000" dirty="0">
              <a:solidFill>
                <a:srgbClr val="0000CC"/>
              </a:solidFill>
              <a:latin typeface="Arial Rounded MT Bold" panose="020F0704030504030204" pitchFamily="34" charset="0"/>
            </a:endParaRPr>
          </a:p>
          <a:p>
            <a:pPr algn="ctr">
              <a:buNone/>
            </a:pPr>
            <a:endParaRPr lang="en-US" sz="2000" b="1" dirty="0">
              <a:latin typeface="Arial Narrow" pitchFamily="34" charset="0"/>
            </a:endParaRPr>
          </a:p>
        </p:txBody>
      </p:sp>
    </p:spTree>
    <p:extLst>
      <p:ext uri="{BB962C8B-B14F-4D97-AF65-F5344CB8AC3E}">
        <p14:creationId xmlns:p14="http://schemas.microsoft.com/office/powerpoint/2010/main" val="4036486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5EA8C-7C77-73F1-6841-977C9638D00B}"/>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CDCC96F2-6499-23E9-CFD6-FAA12837221A}"/>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54FA9D54-F2A6-DB45-F343-B52AC3BD48AE}"/>
              </a:ext>
            </a:extLst>
          </p:cNvPr>
          <p:cNvSpPr>
            <a:spLocks noGrp="1"/>
          </p:cNvSpPr>
          <p:nvPr>
            <p:ph sz="quarter" idx="1"/>
          </p:nvPr>
        </p:nvSpPr>
        <p:spPr>
          <a:xfrm>
            <a:off x="0" y="0"/>
            <a:ext cx="9144000" cy="6858000"/>
          </a:xfrm>
          <a:solidFill>
            <a:srgbClr val="FFFF00"/>
          </a:solidFill>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0" indent="0" algn="ctr">
              <a:buNone/>
            </a:pPr>
            <a:r>
              <a:rPr lang="fr-FR" dirty="0">
                <a:solidFill>
                  <a:schemeClr val="accent1">
                    <a:lumMod val="75000"/>
                  </a:schemeClr>
                </a:solidFill>
                <a:latin typeface="Arial Rounded MT Bold" panose="020F0704030504030204" pitchFamily="34" charset="0"/>
              </a:rPr>
              <a:t>3</a:t>
            </a:r>
            <a:endParaRPr lang="en-US" dirty="0">
              <a:solidFill>
                <a:schemeClr val="accent1">
                  <a:lumMod val="75000"/>
                </a:schemeClr>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Au jardin, gloire au Père,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Je le vois ressuscité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Le sceau brisé sur la pierre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Signa sa divinité !</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Il est sorti tout triomphant,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Il est vainqueur du péché,</a:t>
            </a:r>
            <a:endParaRPr lang="en-US" sz="4000" dirty="0">
              <a:latin typeface="Arial Rounded MT Bold" panose="020F0704030504030204" pitchFamily="34" charset="0"/>
            </a:endParaRPr>
          </a:p>
          <a:p>
            <a:pPr marL="0" indent="0" algn="ctr">
              <a:buNone/>
            </a:pPr>
            <a:r>
              <a:rPr lang="fr-FR" sz="4000" noProof="0" dirty="0">
                <a:latin typeface="Arial Rounded MT Bold" panose="020F0704030504030204" pitchFamily="34" charset="0"/>
              </a:rPr>
              <a:t>Jésus va de l’avant </a:t>
            </a:r>
            <a:r>
              <a:rPr lang="fr-FR" sz="4000" noProof="0" dirty="0"/>
              <a:t>!</a:t>
            </a:r>
          </a:p>
          <a:p>
            <a:pPr marL="0" indent="0" algn="ctr">
              <a:buNone/>
            </a:pPr>
            <a:r>
              <a:rPr lang="fr-FR" dirty="0">
                <a:solidFill>
                  <a:schemeClr val="accent1">
                    <a:lumMod val="75000"/>
                  </a:schemeClr>
                </a:solidFill>
                <a:latin typeface="Arial Rounded MT Bold" panose="020F0704030504030204" pitchFamily="34" charset="0"/>
              </a:rPr>
              <a:t>Chœur</a:t>
            </a:r>
            <a:endParaRPr lang="en-US" dirty="0">
              <a:solidFill>
                <a:schemeClr val="accent1">
                  <a:lumMod val="75000"/>
                </a:schemeClr>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Gloire, gloire, alléluia ! (ter)</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Jésus va de l’avant!</a:t>
            </a:r>
            <a:endParaRPr lang="en-US" sz="4000" dirty="0">
              <a:solidFill>
                <a:srgbClr val="0000CC"/>
              </a:solidFill>
              <a:latin typeface="Arial Rounded MT Bold" panose="020F0704030504030204" pitchFamily="34" charset="0"/>
            </a:endParaRPr>
          </a:p>
          <a:p>
            <a:pPr marL="0" indent="0" algn="ctr">
              <a:buNone/>
            </a:pPr>
            <a:endParaRPr lang="fr-FR" noProof="0" dirty="0"/>
          </a:p>
          <a:p>
            <a:pPr algn="ctr">
              <a:buNone/>
            </a:pPr>
            <a:endParaRPr lang="en-US" sz="2000" b="1" dirty="0">
              <a:latin typeface="Arial Narrow" pitchFamily="34" charset="0"/>
            </a:endParaRPr>
          </a:p>
        </p:txBody>
      </p:sp>
    </p:spTree>
    <p:extLst>
      <p:ext uri="{BB962C8B-B14F-4D97-AF65-F5344CB8AC3E}">
        <p14:creationId xmlns:p14="http://schemas.microsoft.com/office/powerpoint/2010/main" val="1923672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3" cstate="print"/>
          <a:srcRect/>
          <a:stretch>
            <a:fillRect/>
          </a:stretch>
        </p:blipFill>
        <p:spPr bwMode="auto">
          <a:xfrm>
            <a:off x="0" y="0"/>
            <a:ext cx="9144000" cy="6858000"/>
          </a:xfrm>
          <a:prstGeom prst="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0800000" scaled="1"/>
            <a:tileRect/>
          </a:gra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3" descr="http://www.funchap.com/wp-content/uploads/2014/01/pictures-of-flower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4" descr="http://previews.123rf.com/images/feverpitched/feverpitched1003/feverpitched100300011/6565908-Worry-Free-Zone-Green-Road-Sign-In-Front-of-Dramatic-Clouds-and-Sky--Stock-Photo.jpg"/>
          <p:cNvPicPr/>
          <p:nvPr/>
        </p:nvPicPr>
        <p:blipFill>
          <a:blip r:embed="rId3"/>
          <a:srcRect/>
          <a:stretch>
            <a:fillRect/>
          </a:stretch>
        </p:blipFill>
        <p:spPr bwMode="auto">
          <a:xfrm>
            <a:off x="0" y="-736600"/>
            <a:ext cx="9144000" cy="6858000"/>
          </a:xfrm>
          <a:prstGeom prst="rect">
            <a:avLst/>
          </a:prstGeom>
          <a:noFill/>
          <a:ln w="9525">
            <a:noFill/>
            <a:miter lim="800000"/>
            <a:headEnd/>
            <a:tailEnd/>
          </a:ln>
        </p:spPr>
      </p:pic>
      <p:sp>
        <p:nvSpPr>
          <p:cNvPr id="6" name="TextBox 5"/>
          <p:cNvSpPr txBox="1"/>
          <p:nvPr/>
        </p:nvSpPr>
        <p:spPr>
          <a:xfrm>
            <a:off x="0" y="-692498"/>
            <a:ext cx="9144000" cy="1569660"/>
          </a:xfrm>
          <a:prstGeom prst="rect">
            <a:avLst/>
          </a:prstGeom>
          <a:solidFill>
            <a:srgbClr val="003300"/>
          </a:solidFill>
        </p:spPr>
        <p:txBody>
          <a:bodyPr wrap="square" rtlCol="0">
            <a:spAutoFit/>
          </a:bodyPr>
          <a:lstStyle/>
          <a:p>
            <a:pPr algn="ctr"/>
            <a:r>
              <a:rPr lang="fr-FR" sz="3200" b="1" dirty="0" err="1">
                <a:solidFill>
                  <a:schemeClr val="bg1"/>
                </a:solidFill>
                <a:latin typeface="Blackadder ITC" pitchFamily="82" charset="0"/>
              </a:rPr>
              <a:t>Php</a:t>
            </a:r>
            <a:r>
              <a:rPr lang="fr-FR" sz="3200" b="1" dirty="0">
                <a:solidFill>
                  <a:schemeClr val="bg1"/>
                </a:solidFill>
                <a:latin typeface="Blackadder ITC" pitchFamily="82" charset="0"/>
              </a:rPr>
              <a:t> 4:6 Ne vous inquiétez de rien; mais en toute chose faites connaître vos besoins à Dieu par des prières et des supplications, avec des actions de grâces.</a:t>
            </a:r>
          </a:p>
        </p:txBody>
      </p:sp>
      <p:sp>
        <p:nvSpPr>
          <p:cNvPr id="7" name="TextBox 6"/>
          <p:cNvSpPr txBox="1"/>
          <p:nvPr/>
        </p:nvSpPr>
        <p:spPr>
          <a:xfrm>
            <a:off x="0" y="5334001"/>
            <a:ext cx="9144000" cy="1200329"/>
          </a:xfrm>
          <a:prstGeom prst="rect">
            <a:avLst/>
          </a:prstGeom>
          <a:solidFill>
            <a:srgbClr val="003300"/>
          </a:solidFill>
        </p:spPr>
        <p:txBody>
          <a:bodyPr wrap="square" rtlCol="0">
            <a:spAutoFit/>
          </a:bodyPr>
          <a:lstStyle/>
          <a:p>
            <a:pPr algn="ctr"/>
            <a:r>
              <a:rPr lang="fr-FR" sz="3200" dirty="0">
                <a:solidFill>
                  <a:schemeClr val="bg1"/>
                </a:solidFill>
              </a:rPr>
              <a:t> </a:t>
            </a:r>
            <a:r>
              <a:rPr lang="fr-FR" sz="3600" b="1" dirty="0">
                <a:solidFill>
                  <a:schemeClr val="bg1"/>
                </a:solidFill>
                <a:latin typeface="Blackadder ITC" pitchFamily="82" charset="0"/>
              </a:rPr>
              <a:t>7 Et la paix de Dieu, qui surpasse toute intelligence, gardera vos cœurs et vos pensées en Jésus-Christ.</a:t>
            </a:r>
            <a:endParaRPr lang="en-US" sz="3600" b="1" dirty="0">
              <a:solidFill>
                <a:schemeClr val="bg1"/>
              </a:solidFill>
              <a:latin typeface="Blackadder ITC" pitchFamily="82"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CC"/>
          </a:solid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a:solidFill>
                  <a:srgbClr val="FFFF00"/>
                </a:solidFill>
                <a:latin typeface="Arial Rounded MT Bold" panose="020F0704030504030204" pitchFamily="34" charset="0"/>
              </a:rPr>
              <a:t>Psaume 117</a:t>
            </a:r>
            <a:r>
              <a:rPr lang="fr-FR" sz="4400" dirty="0">
                <a:latin typeface="Arial Rounded MT Bold" panose="020F0704030504030204" pitchFamily="34" charset="0"/>
              </a:rPr>
              <a:t>:</a:t>
            </a:r>
          </a:p>
          <a:p>
            <a:pPr algn="just"/>
            <a:r>
              <a:rPr lang="fr-FR" sz="4400" dirty="0">
                <a:latin typeface="Arial Rounded MT Bold" panose="020F0704030504030204" pitchFamily="34" charset="0"/>
              </a:rPr>
              <a:t>1 ¶ Louez l'Éternel, vous toutes les nations, Célébrez-le, vous tous les peuples!</a:t>
            </a:r>
            <a:endParaRPr lang="en-US" sz="4400" dirty="0">
              <a:latin typeface="Arial Rounded MT Bold" panose="020F0704030504030204" pitchFamily="34" charset="0"/>
            </a:endParaRPr>
          </a:p>
          <a:p>
            <a:pPr algn="just"/>
            <a:r>
              <a:rPr lang="fr-FR" sz="4400" dirty="0">
                <a:solidFill>
                  <a:srgbClr val="FFFF00"/>
                </a:solidFill>
                <a:latin typeface="Arial Rounded MT Bold" panose="020F0704030504030204" pitchFamily="34" charset="0"/>
              </a:rPr>
              <a:t> 2 Car sa bonté pour nous est grande, Et sa fidélité dure à toujours. </a:t>
            </a:r>
            <a:r>
              <a:rPr lang="en-US" sz="4400" dirty="0" err="1">
                <a:solidFill>
                  <a:srgbClr val="FFFF00"/>
                </a:solidFill>
                <a:latin typeface="Arial Rounded MT Bold" panose="020F0704030504030204" pitchFamily="34" charset="0"/>
              </a:rPr>
              <a:t>Louez</a:t>
            </a:r>
            <a:r>
              <a:rPr lang="en-US" sz="4400" dirty="0">
                <a:solidFill>
                  <a:srgbClr val="FFFF00"/>
                </a:solidFill>
                <a:latin typeface="Arial Rounded MT Bold" panose="020F0704030504030204" pitchFamily="34" charset="0"/>
              </a:rPr>
              <a:t> </a:t>
            </a:r>
            <a:r>
              <a:rPr lang="en-US" sz="4400" dirty="0" err="1">
                <a:solidFill>
                  <a:srgbClr val="FFFF00"/>
                </a:solidFill>
                <a:latin typeface="Arial Rounded MT Bold" panose="020F0704030504030204" pitchFamily="34" charset="0"/>
              </a:rPr>
              <a:t>l'Éternel</a:t>
            </a:r>
            <a:r>
              <a:rPr lang="en-US" sz="4400" dirty="0">
                <a:solidFill>
                  <a:srgbClr val="FFFF00"/>
                </a:solidFill>
                <a:latin typeface="Arial Rounded MT Bold" panose="020F0704030504030204" pitchFamily="34" charset="0"/>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B750F-4693-532D-A713-9991AD23199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F53F7D-BA28-E8E1-A456-107D8F5D4CF0}"/>
              </a:ext>
            </a:extLst>
          </p:cNvPr>
          <p:cNvSpPr>
            <a:spLocks noGrp="1"/>
          </p:cNvSpPr>
          <p:nvPr>
            <p:ph sz="quarter" idx="1"/>
          </p:nvPr>
        </p:nvSpPr>
        <p:spPr>
          <a:xfrm>
            <a:off x="0" y="0"/>
            <a:ext cx="9144000" cy="6858000"/>
          </a:xfrm>
          <a:solidFill>
            <a:srgbClr val="FDEDE7"/>
          </a:solidFill>
        </p:spPr>
        <p:txBody>
          <a:bodyPr>
            <a:normAutofit/>
          </a:bodyPr>
          <a:lstStyle/>
          <a:p>
            <a:pPr marL="0" indent="0" algn="ctr">
              <a:buNone/>
            </a:pPr>
            <a:r>
              <a:rPr lang="fr-FR" sz="4400" b="1" dirty="0">
                <a:solidFill>
                  <a:schemeClr val="accent2">
                    <a:lumMod val="60000"/>
                    <a:lumOff val="40000"/>
                  </a:schemeClr>
                </a:solidFill>
                <a:latin typeface="Arial" panose="020B0604020202020204" pitchFamily="34" charset="0"/>
                <a:cs typeface="Arial" panose="020B0604020202020204" pitchFamily="34" charset="0"/>
              </a:rPr>
              <a:t>106 Mel Fr - Tu payas mon salut... </a:t>
            </a:r>
            <a:br>
              <a:rPr lang="fr-FR" sz="4400" b="1" dirty="0">
                <a:solidFill>
                  <a:schemeClr val="accent2">
                    <a:lumMod val="60000"/>
                    <a:lumOff val="40000"/>
                  </a:schemeClr>
                </a:solidFill>
                <a:latin typeface="Arial" panose="020B0604020202020204" pitchFamily="34" charset="0"/>
                <a:cs typeface="Arial" panose="020B0604020202020204" pitchFamily="34" charset="0"/>
              </a:rPr>
            </a:br>
            <a:r>
              <a:rPr lang="fr-FR" sz="4400" b="1" dirty="0">
                <a:solidFill>
                  <a:schemeClr val="accent2">
                    <a:lumMod val="60000"/>
                    <a:lumOff val="40000"/>
                  </a:schemeClr>
                </a:solidFill>
                <a:latin typeface="Arial" panose="020B0604020202020204" pitchFamily="34" charset="0"/>
                <a:cs typeface="Arial" panose="020B0604020202020204" pitchFamily="34" charset="0"/>
              </a:rPr>
              <a:t>1 </a:t>
            </a:r>
            <a:br>
              <a:rPr lang="fr-FR" sz="4400" b="1" dirty="0">
                <a:latin typeface="Arial" panose="020B0604020202020204" pitchFamily="34" charset="0"/>
                <a:cs typeface="Arial" panose="020B0604020202020204" pitchFamily="34" charset="0"/>
              </a:rPr>
            </a:br>
            <a:r>
              <a:rPr lang="fr-FR" sz="4400" b="1" dirty="0">
                <a:latin typeface="Arial" panose="020B0604020202020204" pitchFamily="34" charset="0"/>
                <a:cs typeface="Arial" panose="020B0604020202020204" pitchFamily="34" charset="0"/>
              </a:rPr>
              <a:t>Tu payas mon salut </a:t>
            </a:r>
            <a:br>
              <a:rPr lang="fr-FR" sz="4400" b="1" dirty="0">
                <a:latin typeface="Arial" panose="020B0604020202020204" pitchFamily="34" charset="0"/>
                <a:cs typeface="Arial" panose="020B0604020202020204" pitchFamily="34" charset="0"/>
              </a:rPr>
            </a:br>
            <a:r>
              <a:rPr lang="fr-FR" sz="4400" b="1" dirty="0">
                <a:latin typeface="Arial" panose="020B0604020202020204" pitchFamily="34" charset="0"/>
                <a:cs typeface="Arial" panose="020B0604020202020204" pitchFamily="34" charset="0"/>
              </a:rPr>
              <a:t>Par ton grand sacrifice; </a:t>
            </a:r>
            <a:br>
              <a:rPr lang="fr-FR" sz="4400" b="1" dirty="0">
                <a:latin typeface="Arial" panose="020B0604020202020204" pitchFamily="34" charset="0"/>
                <a:cs typeface="Arial" panose="020B0604020202020204" pitchFamily="34" charset="0"/>
              </a:rPr>
            </a:br>
            <a:r>
              <a:rPr lang="fr-FR" sz="4400" b="1" dirty="0">
                <a:latin typeface="Arial" panose="020B0604020202020204" pitchFamily="34" charset="0"/>
                <a:cs typeface="Arial" panose="020B0604020202020204" pitchFamily="34" charset="0"/>
              </a:rPr>
              <a:t>O Jésus, quel merveilleux amour! </a:t>
            </a:r>
            <a:br>
              <a:rPr lang="fr-FR" sz="4400" b="1" dirty="0">
                <a:latin typeface="Arial" panose="020B0604020202020204" pitchFamily="34" charset="0"/>
                <a:cs typeface="Arial" panose="020B0604020202020204" pitchFamily="34" charset="0"/>
              </a:rPr>
            </a:br>
            <a:r>
              <a:rPr lang="fr-FR" sz="4400" b="1" dirty="0">
                <a:latin typeface="Arial" panose="020B0604020202020204" pitchFamily="34" charset="0"/>
                <a:cs typeface="Arial" panose="020B0604020202020204" pitchFamily="34" charset="0"/>
              </a:rPr>
              <a:t>Désormais, pour ton saint </a:t>
            </a:r>
            <a:br>
              <a:rPr lang="fr-FR" sz="4400" b="1" dirty="0">
                <a:latin typeface="Arial" panose="020B0604020202020204" pitchFamily="34" charset="0"/>
                <a:cs typeface="Arial" panose="020B0604020202020204" pitchFamily="34" charset="0"/>
              </a:rPr>
            </a:br>
            <a:r>
              <a:rPr lang="fr-FR" sz="4400" b="1" dirty="0">
                <a:latin typeface="Arial" panose="020B0604020202020204" pitchFamily="34" charset="0"/>
                <a:cs typeface="Arial" panose="020B0604020202020204" pitchFamily="34" charset="0"/>
              </a:rPr>
              <a:t>Et glorieux service </a:t>
            </a:r>
            <a:br>
              <a:rPr lang="fr-FR" sz="4400" b="1" dirty="0">
                <a:latin typeface="Arial" panose="020B0604020202020204" pitchFamily="34" charset="0"/>
                <a:cs typeface="Arial" panose="020B0604020202020204" pitchFamily="34" charset="0"/>
              </a:rPr>
            </a:br>
            <a:r>
              <a:rPr lang="fr-FR" sz="4400" b="1" dirty="0">
                <a:latin typeface="Arial" panose="020B0604020202020204" pitchFamily="34" charset="0"/>
                <a:cs typeface="Arial" panose="020B0604020202020204" pitchFamily="34" charset="0"/>
              </a:rPr>
              <a:t>Ton racheté se donne en retour. </a:t>
            </a:r>
            <a:br>
              <a:rPr lang="fr-FR" b="1" dirty="0">
                <a:latin typeface="Arial" panose="020B0604020202020204" pitchFamily="34" charset="0"/>
                <a:cs typeface="Arial" panose="020B0604020202020204" pitchFamily="34" charset="0"/>
              </a:rPr>
            </a:br>
            <a:br>
              <a:rPr lang="fr-FR" b="1" dirty="0">
                <a:latin typeface="Arial" panose="020B0604020202020204" pitchFamily="34" charset="0"/>
                <a:cs typeface="Arial" panose="020B0604020202020204" pitchFamily="34" charset="0"/>
              </a:rPr>
            </a:br>
            <a:endParaRPr lang="en-US" dirty="0">
              <a:latin typeface="Copperplate Gothic Bold" panose="020E0705020206020404" pitchFamily="34" charset="0"/>
            </a:endParaRPr>
          </a:p>
        </p:txBody>
      </p:sp>
    </p:spTree>
    <p:extLst>
      <p:ext uri="{BB962C8B-B14F-4D97-AF65-F5344CB8AC3E}">
        <p14:creationId xmlns:p14="http://schemas.microsoft.com/office/powerpoint/2010/main" val="3025609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DC6FB-4078-F7F3-298F-3545CE9AD9B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7BD2F4-1703-3FE7-779D-163F09EDD182}"/>
              </a:ext>
            </a:extLst>
          </p:cNvPr>
          <p:cNvSpPr>
            <a:spLocks noGrp="1"/>
          </p:cNvSpPr>
          <p:nvPr>
            <p:ph sz="quarter" idx="1"/>
          </p:nvPr>
        </p:nvSpPr>
        <p:spPr>
          <a:xfrm>
            <a:off x="0" y="0"/>
            <a:ext cx="9144000" cy="6858000"/>
          </a:xfrm>
          <a:solidFill>
            <a:srgbClr val="FFCCFF"/>
          </a:solidFill>
        </p:spPr>
        <p:txBody>
          <a:bodyPr>
            <a:normAutofit/>
          </a:bodyPr>
          <a:lstStyle/>
          <a:p>
            <a:pPr marL="0" indent="0" algn="ctr">
              <a:buNone/>
            </a:pPr>
            <a:br>
              <a:rPr lang="fr-FR" sz="4000" b="1" dirty="0">
                <a:latin typeface="Arial" panose="020B0604020202020204" pitchFamily="34" charset="0"/>
                <a:cs typeface="Arial" panose="020B0604020202020204" pitchFamily="34" charset="0"/>
              </a:rPr>
            </a:br>
            <a:r>
              <a:rPr lang="fr-FR" sz="4000" b="1" dirty="0">
                <a:solidFill>
                  <a:schemeClr val="accent2">
                    <a:lumMod val="60000"/>
                    <a:lumOff val="40000"/>
                  </a:schemeClr>
                </a:solidFill>
                <a:latin typeface="Arial" panose="020B0604020202020204" pitchFamily="34" charset="0"/>
                <a:cs typeface="Arial" panose="020B0604020202020204" pitchFamily="34" charset="0"/>
              </a:rPr>
              <a:t>Refrain </a:t>
            </a:r>
            <a:br>
              <a:rPr lang="fr-FR" sz="4000" b="1" dirty="0">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Je viens à ton autel, </a:t>
            </a:r>
            <a:br>
              <a:rPr lang="fr-FR" sz="4000" b="1" dirty="0">
                <a:solidFill>
                  <a:srgbClr val="0000CC"/>
                </a:solidFill>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Offrande volontaire, </a:t>
            </a:r>
            <a:br>
              <a:rPr lang="fr-FR" sz="4000" b="1" dirty="0">
                <a:solidFill>
                  <a:srgbClr val="0000CC"/>
                </a:solidFill>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Librement, je veux servir mon Roi. </a:t>
            </a:r>
            <a:br>
              <a:rPr lang="fr-FR" sz="4000" b="1" dirty="0">
                <a:solidFill>
                  <a:srgbClr val="0000CC"/>
                </a:solidFill>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Je ne veux désormais </a:t>
            </a:r>
            <a:br>
              <a:rPr lang="fr-FR" sz="4000" b="1" dirty="0">
                <a:solidFill>
                  <a:srgbClr val="0000CC"/>
                </a:solidFill>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Que ta gloire, ô mon Père! </a:t>
            </a:r>
            <a:br>
              <a:rPr lang="fr-FR" sz="4000" b="1" dirty="0">
                <a:solidFill>
                  <a:srgbClr val="0000CC"/>
                </a:solidFill>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Ne vivre que par Toi, que pour Toi </a:t>
            </a:r>
            <a:br>
              <a:rPr lang="fr-FR" sz="4000" b="1" dirty="0">
                <a:latin typeface="Arial" panose="020B0604020202020204" pitchFamily="34" charset="0"/>
                <a:cs typeface="Arial" panose="020B0604020202020204" pitchFamily="34" charset="0"/>
              </a:rPr>
            </a:br>
            <a:endParaRPr lang="en-US" sz="4000" dirty="0">
              <a:latin typeface="Copperplate Gothic Bold" panose="020E0705020206020404" pitchFamily="34" charset="0"/>
            </a:endParaRPr>
          </a:p>
        </p:txBody>
      </p:sp>
    </p:spTree>
    <p:extLst>
      <p:ext uri="{BB962C8B-B14F-4D97-AF65-F5344CB8AC3E}">
        <p14:creationId xmlns:p14="http://schemas.microsoft.com/office/powerpoint/2010/main" val="1484980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F7B7E-1EC3-4D7E-04B2-389252AEF5E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13B1DE-E864-56C7-D113-4474D6D67FE0}"/>
              </a:ext>
            </a:extLst>
          </p:cNvPr>
          <p:cNvSpPr>
            <a:spLocks noGrp="1"/>
          </p:cNvSpPr>
          <p:nvPr>
            <p:ph sz="quarter" idx="1"/>
          </p:nvPr>
        </p:nvSpPr>
        <p:spPr>
          <a:xfrm>
            <a:off x="0" y="0"/>
            <a:ext cx="9144000" cy="6858000"/>
          </a:xfrm>
          <a:solidFill>
            <a:srgbClr val="FDEDE7"/>
          </a:solidFill>
        </p:spPr>
        <p:txBody>
          <a:bodyPr>
            <a:normAutofit/>
          </a:bodyPr>
          <a:lstStyle/>
          <a:p>
            <a:pPr marL="0" indent="0" algn="ctr">
              <a:buNone/>
            </a:pPr>
            <a:r>
              <a:rPr lang="fr-FR" sz="4400" b="1" dirty="0">
                <a:solidFill>
                  <a:schemeClr val="accent2">
                    <a:lumMod val="60000"/>
                    <a:lumOff val="40000"/>
                  </a:schemeClr>
                </a:solidFill>
                <a:latin typeface="Arial" panose="020B0604020202020204" pitchFamily="34" charset="0"/>
                <a:cs typeface="Arial" panose="020B0604020202020204" pitchFamily="34" charset="0"/>
              </a:rPr>
              <a:t>2 </a:t>
            </a:r>
            <a:br>
              <a:rPr lang="fr-FR" sz="4400" b="1" dirty="0">
                <a:latin typeface="Arial" panose="020B0604020202020204" pitchFamily="34" charset="0"/>
                <a:cs typeface="Arial" panose="020B0604020202020204" pitchFamily="34" charset="0"/>
              </a:rPr>
            </a:br>
            <a:r>
              <a:rPr lang="fr-FR" sz="4400" b="1" dirty="0">
                <a:latin typeface="Arial" panose="020B0604020202020204" pitchFamily="34" charset="0"/>
                <a:cs typeface="Arial" panose="020B0604020202020204" pitchFamily="34" charset="0"/>
              </a:rPr>
              <a:t>Prends tout ce que je suis! </a:t>
            </a:r>
            <a:br>
              <a:rPr lang="fr-FR" sz="4400" b="1" dirty="0">
                <a:latin typeface="Arial" panose="020B0604020202020204" pitchFamily="34" charset="0"/>
                <a:cs typeface="Arial" panose="020B0604020202020204" pitchFamily="34" charset="0"/>
              </a:rPr>
            </a:br>
            <a:r>
              <a:rPr lang="fr-FR" sz="4400" b="1" dirty="0">
                <a:latin typeface="Arial" panose="020B0604020202020204" pitchFamily="34" charset="0"/>
                <a:cs typeface="Arial" panose="020B0604020202020204" pitchFamily="34" charset="0"/>
              </a:rPr>
              <a:t>Prends mon cœur et mon âme! </a:t>
            </a:r>
            <a:br>
              <a:rPr lang="fr-FR" sz="4400" b="1" dirty="0">
                <a:latin typeface="Arial" panose="020B0604020202020204" pitchFamily="34" charset="0"/>
                <a:cs typeface="Arial" panose="020B0604020202020204" pitchFamily="34" charset="0"/>
              </a:rPr>
            </a:br>
            <a:r>
              <a:rPr lang="fr-FR" sz="4400" b="1" dirty="0">
                <a:latin typeface="Arial" panose="020B0604020202020204" pitchFamily="34" charset="0"/>
                <a:cs typeface="Arial" panose="020B0604020202020204" pitchFamily="34" charset="0"/>
              </a:rPr>
              <a:t>Que tout mon être te soit livré! </a:t>
            </a:r>
            <a:br>
              <a:rPr lang="fr-FR" sz="4400" b="1" dirty="0">
                <a:latin typeface="Arial" panose="020B0604020202020204" pitchFamily="34" charset="0"/>
                <a:cs typeface="Arial" panose="020B0604020202020204" pitchFamily="34" charset="0"/>
              </a:rPr>
            </a:br>
            <a:r>
              <a:rPr lang="fr-FR" sz="4400" b="1" dirty="0">
                <a:latin typeface="Arial" panose="020B0604020202020204" pitchFamily="34" charset="0"/>
                <a:cs typeface="Arial" panose="020B0604020202020204" pitchFamily="34" charset="0"/>
              </a:rPr>
              <a:t>Contrôlé par l'Esprit, </a:t>
            </a:r>
            <a:br>
              <a:rPr lang="fr-FR" sz="4400" b="1" dirty="0">
                <a:latin typeface="Arial" panose="020B0604020202020204" pitchFamily="34" charset="0"/>
                <a:cs typeface="Arial" panose="020B0604020202020204" pitchFamily="34" charset="0"/>
              </a:rPr>
            </a:br>
            <a:r>
              <a:rPr lang="fr-FR" sz="4400" b="1" dirty="0">
                <a:latin typeface="Arial" panose="020B0604020202020204" pitchFamily="34" charset="0"/>
                <a:cs typeface="Arial" panose="020B0604020202020204" pitchFamily="34" charset="0"/>
              </a:rPr>
              <a:t>Animé de ta flamme </a:t>
            </a:r>
            <a:br>
              <a:rPr lang="fr-FR" sz="4400" b="1" dirty="0">
                <a:latin typeface="Arial" panose="020B0604020202020204" pitchFamily="34" charset="0"/>
                <a:cs typeface="Arial" panose="020B0604020202020204" pitchFamily="34" charset="0"/>
              </a:rPr>
            </a:br>
            <a:r>
              <a:rPr lang="fr-FR" sz="4400" b="1" dirty="0">
                <a:latin typeface="Arial" panose="020B0604020202020204" pitchFamily="34" charset="0"/>
                <a:cs typeface="Arial" panose="020B0604020202020204" pitchFamily="34" charset="0"/>
              </a:rPr>
              <a:t>Et de ta Parole, pénétré. </a:t>
            </a:r>
            <a:br>
              <a:rPr lang="fr-FR" sz="4400" b="1" dirty="0">
                <a:latin typeface="Arial" panose="020B0604020202020204" pitchFamily="34" charset="0"/>
                <a:cs typeface="Arial" panose="020B0604020202020204" pitchFamily="34" charset="0"/>
              </a:rPr>
            </a:br>
            <a:endParaRPr lang="en-US" sz="4400" dirty="0">
              <a:latin typeface="Copperplate Gothic Bold" panose="020E0705020206020404" pitchFamily="34" charset="0"/>
            </a:endParaRPr>
          </a:p>
        </p:txBody>
      </p:sp>
    </p:spTree>
    <p:extLst>
      <p:ext uri="{BB962C8B-B14F-4D97-AF65-F5344CB8AC3E}">
        <p14:creationId xmlns:p14="http://schemas.microsoft.com/office/powerpoint/2010/main" val="292964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E9388-D7E1-01C4-3647-8D82DB66AE9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AD7CC5-CC17-BF38-9296-00D95A640F19}"/>
              </a:ext>
            </a:extLst>
          </p:cNvPr>
          <p:cNvSpPr>
            <a:spLocks noGrp="1"/>
          </p:cNvSpPr>
          <p:nvPr>
            <p:ph sz="quarter" idx="1"/>
          </p:nvPr>
        </p:nvSpPr>
        <p:spPr>
          <a:xfrm>
            <a:off x="0" y="0"/>
            <a:ext cx="9144000" cy="6858000"/>
          </a:xfrm>
          <a:solidFill>
            <a:srgbClr val="FFCCFF"/>
          </a:solidFill>
        </p:spPr>
        <p:txBody>
          <a:bodyPr>
            <a:normAutofit/>
          </a:bodyPr>
          <a:lstStyle/>
          <a:p>
            <a:pPr marL="0" indent="0" algn="ctr">
              <a:buNone/>
            </a:pPr>
            <a:br>
              <a:rPr lang="fr-FR" sz="4000" b="1" dirty="0">
                <a:latin typeface="Arial" panose="020B0604020202020204" pitchFamily="34" charset="0"/>
                <a:cs typeface="Arial" panose="020B0604020202020204" pitchFamily="34" charset="0"/>
              </a:rPr>
            </a:br>
            <a:r>
              <a:rPr lang="fr-FR" sz="4000" b="1" dirty="0">
                <a:solidFill>
                  <a:schemeClr val="accent2">
                    <a:lumMod val="60000"/>
                    <a:lumOff val="40000"/>
                  </a:schemeClr>
                </a:solidFill>
                <a:latin typeface="Arial" panose="020B0604020202020204" pitchFamily="34" charset="0"/>
                <a:cs typeface="Arial" panose="020B0604020202020204" pitchFamily="34" charset="0"/>
              </a:rPr>
              <a:t>Refrain </a:t>
            </a:r>
            <a:br>
              <a:rPr lang="fr-FR" sz="4000" b="1" dirty="0">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Je viens à ton autel, </a:t>
            </a:r>
            <a:br>
              <a:rPr lang="fr-FR" sz="4000" b="1" dirty="0">
                <a:solidFill>
                  <a:srgbClr val="0000CC"/>
                </a:solidFill>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Offrande volontaire, </a:t>
            </a:r>
            <a:br>
              <a:rPr lang="fr-FR" sz="4000" b="1" dirty="0">
                <a:solidFill>
                  <a:srgbClr val="0000CC"/>
                </a:solidFill>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Librement, je veux servir mon Roi. </a:t>
            </a:r>
            <a:br>
              <a:rPr lang="fr-FR" sz="4000" b="1" dirty="0">
                <a:solidFill>
                  <a:srgbClr val="0000CC"/>
                </a:solidFill>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Je ne veux désormais </a:t>
            </a:r>
            <a:br>
              <a:rPr lang="fr-FR" sz="4000" b="1" dirty="0">
                <a:solidFill>
                  <a:srgbClr val="0000CC"/>
                </a:solidFill>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Que ta gloire, ô mon Père! </a:t>
            </a:r>
            <a:br>
              <a:rPr lang="fr-FR" sz="4000" b="1" dirty="0">
                <a:solidFill>
                  <a:srgbClr val="0000CC"/>
                </a:solidFill>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Ne vivre que par Toi, que pour Toi </a:t>
            </a:r>
            <a:br>
              <a:rPr lang="fr-FR" sz="4000" b="1" dirty="0">
                <a:latin typeface="Arial" panose="020B0604020202020204" pitchFamily="34" charset="0"/>
                <a:cs typeface="Arial" panose="020B0604020202020204" pitchFamily="34" charset="0"/>
              </a:rPr>
            </a:br>
            <a:endParaRPr lang="en-US" sz="4000" dirty="0">
              <a:latin typeface="Copperplate Gothic Bold" panose="020E0705020206020404" pitchFamily="34" charset="0"/>
            </a:endParaRPr>
          </a:p>
        </p:txBody>
      </p:sp>
    </p:spTree>
    <p:extLst>
      <p:ext uri="{BB962C8B-B14F-4D97-AF65-F5344CB8AC3E}">
        <p14:creationId xmlns:p14="http://schemas.microsoft.com/office/powerpoint/2010/main" val="12651687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D8C07-FA55-2B8D-B570-318317B490A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4232DC-380C-4AAE-055A-CD38F1B072F8}"/>
              </a:ext>
            </a:extLst>
          </p:cNvPr>
          <p:cNvSpPr>
            <a:spLocks noGrp="1"/>
          </p:cNvSpPr>
          <p:nvPr>
            <p:ph sz="quarter" idx="1"/>
          </p:nvPr>
        </p:nvSpPr>
        <p:spPr>
          <a:xfrm>
            <a:off x="0" y="0"/>
            <a:ext cx="9144000" cy="6858000"/>
          </a:xfrm>
          <a:solidFill>
            <a:srgbClr val="FDEDE7"/>
          </a:solidFill>
        </p:spPr>
        <p:txBody>
          <a:bodyPr>
            <a:normAutofit/>
          </a:bodyPr>
          <a:lstStyle/>
          <a:p>
            <a:pPr marL="0" indent="0" algn="ctr">
              <a:buNone/>
            </a:pPr>
            <a:r>
              <a:rPr lang="fr-FR" sz="4000" b="1" dirty="0">
                <a:solidFill>
                  <a:schemeClr val="accent2">
                    <a:lumMod val="60000"/>
                    <a:lumOff val="40000"/>
                  </a:schemeClr>
                </a:solidFill>
                <a:latin typeface="Arial" panose="020B0604020202020204" pitchFamily="34" charset="0"/>
                <a:cs typeface="Arial" panose="020B0604020202020204" pitchFamily="34" charset="0"/>
              </a:rPr>
              <a:t>3</a:t>
            </a:r>
            <a:r>
              <a:rPr lang="fr-FR" sz="4000" b="1" dirty="0">
                <a:latin typeface="Arial" panose="020B0604020202020204" pitchFamily="34" charset="0"/>
                <a:cs typeface="Arial" panose="020B0604020202020204" pitchFamily="34" charset="0"/>
              </a:rPr>
              <a:t> </a:t>
            </a:r>
            <a:br>
              <a:rPr lang="fr-FR" sz="4000" b="1" dirty="0">
                <a:latin typeface="Arial" panose="020B0604020202020204" pitchFamily="34" charset="0"/>
                <a:cs typeface="Arial" panose="020B0604020202020204" pitchFamily="34" charset="0"/>
              </a:rPr>
            </a:br>
            <a:r>
              <a:rPr lang="fr-FR" sz="4000" b="1" dirty="0">
                <a:latin typeface="Arial" panose="020B0604020202020204" pitchFamily="34" charset="0"/>
                <a:cs typeface="Arial" panose="020B0604020202020204" pitchFamily="34" charset="0"/>
              </a:rPr>
              <a:t>Seigneur, de jour en jour, </a:t>
            </a:r>
            <a:br>
              <a:rPr lang="fr-FR" sz="4000" b="1" dirty="0">
                <a:latin typeface="Arial" panose="020B0604020202020204" pitchFamily="34" charset="0"/>
                <a:cs typeface="Arial" panose="020B0604020202020204" pitchFamily="34" charset="0"/>
              </a:rPr>
            </a:br>
            <a:r>
              <a:rPr lang="fr-FR" sz="4000" b="1" dirty="0">
                <a:latin typeface="Arial" panose="020B0604020202020204" pitchFamily="34" charset="0"/>
                <a:cs typeface="Arial" panose="020B0604020202020204" pitchFamily="34" charset="0"/>
              </a:rPr>
              <a:t>Transforme à ton image </a:t>
            </a:r>
            <a:br>
              <a:rPr lang="fr-FR" sz="4000" b="1" dirty="0">
                <a:latin typeface="Arial" panose="020B0604020202020204" pitchFamily="34" charset="0"/>
                <a:cs typeface="Arial" panose="020B0604020202020204" pitchFamily="34" charset="0"/>
              </a:rPr>
            </a:br>
            <a:r>
              <a:rPr lang="fr-FR" sz="4000" b="1" dirty="0">
                <a:latin typeface="Arial" panose="020B0604020202020204" pitchFamily="34" charset="0"/>
                <a:cs typeface="Arial" panose="020B0604020202020204" pitchFamily="34" charset="0"/>
              </a:rPr>
              <a:t>Ton enfant, ton heureux racheté. </a:t>
            </a:r>
            <a:br>
              <a:rPr lang="fr-FR" sz="4000" b="1" dirty="0">
                <a:latin typeface="Arial" panose="020B0604020202020204" pitchFamily="34" charset="0"/>
                <a:cs typeface="Arial" panose="020B0604020202020204" pitchFamily="34" charset="0"/>
              </a:rPr>
            </a:br>
            <a:r>
              <a:rPr lang="fr-FR" sz="4000" b="1" dirty="0">
                <a:latin typeface="Arial" panose="020B0604020202020204" pitchFamily="34" charset="0"/>
                <a:cs typeface="Arial" panose="020B0604020202020204" pitchFamily="34" charset="0"/>
              </a:rPr>
              <a:t>Devant moi n'est qu'un but, </a:t>
            </a:r>
            <a:br>
              <a:rPr lang="fr-FR" sz="4000" b="1" dirty="0">
                <a:latin typeface="Arial" panose="020B0604020202020204" pitchFamily="34" charset="0"/>
                <a:cs typeface="Arial" panose="020B0604020202020204" pitchFamily="34" charset="0"/>
              </a:rPr>
            </a:br>
            <a:r>
              <a:rPr lang="fr-FR" sz="4000" b="1" dirty="0">
                <a:latin typeface="Arial" panose="020B0604020202020204" pitchFamily="34" charset="0"/>
                <a:cs typeface="Arial" panose="020B0604020202020204" pitchFamily="34" charset="0"/>
              </a:rPr>
              <a:t>Jusqu'au bout du voyage : </a:t>
            </a:r>
            <a:br>
              <a:rPr lang="fr-FR" sz="4000" b="1" dirty="0">
                <a:latin typeface="Arial" panose="020B0604020202020204" pitchFamily="34" charset="0"/>
                <a:cs typeface="Arial" panose="020B0604020202020204" pitchFamily="34" charset="0"/>
              </a:rPr>
            </a:br>
            <a:r>
              <a:rPr lang="fr-FR" sz="4000" b="1" dirty="0">
                <a:latin typeface="Arial" panose="020B0604020202020204" pitchFamily="34" charset="0"/>
                <a:cs typeface="Arial" panose="020B0604020202020204" pitchFamily="34" charset="0"/>
              </a:rPr>
              <a:t>Connaître et faire ta volonté </a:t>
            </a:r>
            <a:br>
              <a:rPr lang="fr-FR" b="1" dirty="0">
                <a:latin typeface="Arial" panose="020B0604020202020204" pitchFamily="34" charset="0"/>
                <a:cs typeface="Arial" panose="020B0604020202020204" pitchFamily="34" charset="0"/>
              </a:rPr>
            </a:br>
            <a:endParaRPr lang="en-US" dirty="0">
              <a:latin typeface="Copperplate Gothic Bold" panose="020E0705020206020404" pitchFamily="34" charset="0"/>
            </a:endParaRPr>
          </a:p>
        </p:txBody>
      </p:sp>
    </p:spTree>
    <p:extLst>
      <p:ext uri="{BB962C8B-B14F-4D97-AF65-F5344CB8AC3E}">
        <p14:creationId xmlns:p14="http://schemas.microsoft.com/office/powerpoint/2010/main" val="698195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8B38B-3D26-3827-B275-E104528D895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FAE29B-A5F2-BA60-2FD5-FB305AAF0523}"/>
              </a:ext>
            </a:extLst>
          </p:cNvPr>
          <p:cNvSpPr>
            <a:spLocks noGrp="1"/>
          </p:cNvSpPr>
          <p:nvPr>
            <p:ph sz="quarter" idx="1"/>
          </p:nvPr>
        </p:nvSpPr>
        <p:spPr>
          <a:xfrm>
            <a:off x="0" y="0"/>
            <a:ext cx="9144000" cy="6858000"/>
          </a:xfrm>
          <a:solidFill>
            <a:srgbClr val="FFCCFF"/>
          </a:solidFill>
        </p:spPr>
        <p:txBody>
          <a:bodyPr>
            <a:normAutofit/>
          </a:bodyPr>
          <a:lstStyle/>
          <a:p>
            <a:pPr marL="0" indent="0" algn="ctr">
              <a:buNone/>
            </a:pPr>
            <a:br>
              <a:rPr lang="fr-FR" sz="4000" b="1" dirty="0">
                <a:latin typeface="Arial" panose="020B0604020202020204" pitchFamily="34" charset="0"/>
                <a:cs typeface="Arial" panose="020B0604020202020204" pitchFamily="34" charset="0"/>
              </a:rPr>
            </a:br>
            <a:r>
              <a:rPr lang="fr-FR" sz="4000" b="1" dirty="0">
                <a:solidFill>
                  <a:schemeClr val="accent2">
                    <a:lumMod val="60000"/>
                    <a:lumOff val="40000"/>
                  </a:schemeClr>
                </a:solidFill>
                <a:latin typeface="Arial" panose="020B0604020202020204" pitchFamily="34" charset="0"/>
                <a:cs typeface="Arial" panose="020B0604020202020204" pitchFamily="34" charset="0"/>
              </a:rPr>
              <a:t>Refrain </a:t>
            </a:r>
            <a:br>
              <a:rPr lang="fr-FR" sz="4000" b="1" dirty="0">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Je viens à ton autel, </a:t>
            </a:r>
            <a:br>
              <a:rPr lang="fr-FR" sz="4000" b="1" dirty="0">
                <a:solidFill>
                  <a:srgbClr val="0000CC"/>
                </a:solidFill>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Offrande volontaire, </a:t>
            </a:r>
            <a:br>
              <a:rPr lang="fr-FR" sz="4000" b="1" dirty="0">
                <a:solidFill>
                  <a:srgbClr val="0000CC"/>
                </a:solidFill>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Librement, je veux servir mon Roi. </a:t>
            </a:r>
            <a:br>
              <a:rPr lang="fr-FR" sz="4000" b="1" dirty="0">
                <a:solidFill>
                  <a:srgbClr val="0000CC"/>
                </a:solidFill>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Je ne veux désormais </a:t>
            </a:r>
            <a:br>
              <a:rPr lang="fr-FR" sz="4000" b="1" dirty="0">
                <a:solidFill>
                  <a:srgbClr val="0000CC"/>
                </a:solidFill>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Que ta gloire, ô mon Père! </a:t>
            </a:r>
            <a:br>
              <a:rPr lang="fr-FR" sz="4000" b="1" dirty="0">
                <a:solidFill>
                  <a:srgbClr val="0000CC"/>
                </a:solidFill>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Ne vivre que par Toi, que pour Toi </a:t>
            </a:r>
            <a:br>
              <a:rPr lang="fr-FR" sz="4000" b="1" dirty="0">
                <a:latin typeface="Arial" panose="020B0604020202020204" pitchFamily="34" charset="0"/>
                <a:cs typeface="Arial" panose="020B0604020202020204" pitchFamily="34" charset="0"/>
              </a:rPr>
            </a:br>
            <a:endParaRPr lang="en-US" sz="4000" dirty="0">
              <a:latin typeface="Copperplate Gothic Bold" panose="020E0705020206020404" pitchFamily="34" charset="0"/>
            </a:endParaRPr>
          </a:p>
        </p:txBody>
      </p:sp>
    </p:spTree>
    <p:extLst>
      <p:ext uri="{BB962C8B-B14F-4D97-AF65-F5344CB8AC3E}">
        <p14:creationId xmlns:p14="http://schemas.microsoft.com/office/powerpoint/2010/main" val="1460709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9AC0B-80E2-24CD-0D0A-9C6EE189546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4FEC95-5ED9-56CE-E9CB-225CACD72A16}"/>
              </a:ext>
            </a:extLst>
          </p:cNvPr>
          <p:cNvSpPr>
            <a:spLocks noGrp="1"/>
          </p:cNvSpPr>
          <p:nvPr>
            <p:ph sz="quarter" idx="1"/>
          </p:nvPr>
        </p:nvSpPr>
        <p:spPr>
          <a:xfrm>
            <a:off x="0" y="0"/>
            <a:ext cx="9144000" cy="6858000"/>
          </a:xfrm>
          <a:solidFill>
            <a:srgbClr val="FDEDE7"/>
          </a:solidFill>
        </p:spPr>
        <p:txBody>
          <a:bodyPr>
            <a:normAutofit/>
          </a:bodyPr>
          <a:lstStyle/>
          <a:p>
            <a:pPr marL="0" indent="0" algn="ctr">
              <a:buNone/>
            </a:pPr>
            <a:r>
              <a:rPr lang="fr-FR" sz="4400" b="1" dirty="0">
                <a:solidFill>
                  <a:schemeClr val="accent2">
                    <a:lumMod val="60000"/>
                    <a:lumOff val="40000"/>
                  </a:schemeClr>
                </a:solidFill>
                <a:latin typeface="Arial" panose="020B0604020202020204" pitchFamily="34" charset="0"/>
                <a:cs typeface="Arial" panose="020B0604020202020204" pitchFamily="34" charset="0"/>
              </a:rPr>
              <a:t>4</a:t>
            </a:r>
            <a:r>
              <a:rPr lang="fr-FR" sz="4400" b="1" dirty="0">
                <a:latin typeface="Arial" panose="020B0604020202020204" pitchFamily="34" charset="0"/>
                <a:cs typeface="Arial" panose="020B0604020202020204" pitchFamily="34" charset="0"/>
              </a:rPr>
              <a:t> </a:t>
            </a:r>
            <a:br>
              <a:rPr lang="fr-FR" sz="4400" b="1" dirty="0">
                <a:latin typeface="Arial" panose="020B0604020202020204" pitchFamily="34" charset="0"/>
                <a:cs typeface="Arial" panose="020B0604020202020204" pitchFamily="34" charset="0"/>
              </a:rPr>
            </a:br>
            <a:r>
              <a:rPr lang="fr-FR" sz="4400" b="1" dirty="0">
                <a:latin typeface="Arial" panose="020B0604020202020204" pitchFamily="34" charset="0"/>
                <a:cs typeface="Arial" panose="020B0604020202020204" pitchFamily="34" charset="0"/>
              </a:rPr>
              <a:t>Ton nom seul, ô Jésus </a:t>
            </a:r>
            <a:br>
              <a:rPr lang="fr-FR" sz="4400" b="1" dirty="0">
                <a:latin typeface="Arial" panose="020B0604020202020204" pitchFamily="34" charset="0"/>
                <a:cs typeface="Arial" panose="020B0604020202020204" pitchFamily="34" charset="0"/>
              </a:rPr>
            </a:br>
            <a:r>
              <a:rPr lang="fr-FR" sz="4400" b="1" dirty="0">
                <a:latin typeface="Arial" panose="020B0604020202020204" pitchFamily="34" charset="0"/>
                <a:cs typeface="Arial" panose="020B0604020202020204" pitchFamily="34" charset="0"/>
              </a:rPr>
              <a:t>Sera ma délivrance </a:t>
            </a:r>
            <a:br>
              <a:rPr lang="fr-FR" sz="4400" b="1" dirty="0">
                <a:latin typeface="Arial" panose="020B0604020202020204" pitchFamily="34" charset="0"/>
                <a:cs typeface="Arial" panose="020B0604020202020204" pitchFamily="34" charset="0"/>
              </a:rPr>
            </a:br>
            <a:r>
              <a:rPr lang="fr-FR" sz="4400" b="1" dirty="0">
                <a:latin typeface="Arial" panose="020B0604020202020204" pitchFamily="34" charset="0"/>
                <a:cs typeface="Arial" panose="020B0604020202020204" pitchFamily="34" charset="0"/>
              </a:rPr>
              <a:t>Et tes biens sont pour moi les meilleurs. </a:t>
            </a:r>
            <a:br>
              <a:rPr lang="fr-FR" sz="4400" b="1" dirty="0">
                <a:latin typeface="Arial" panose="020B0604020202020204" pitchFamily="34" charset="0"/>
                <a:cs typeface="Arial" panose="020B0604020202020204" pitchFamily="34" charset="0"/>
              </a:rPr>
            </a:br>
            <a:r>
              <a:rPr lang="fr-FR" sz="4400" b="1" dirty="0">
                <a:latin typeface="Arial" panose="020B0604020202020204" pitchFamily="34" charset="0"/>
                <a:cs typeface="Arial" panose="020B0604020202020204" pitchFamily="34" charset="0"/>
              </a:rPr>
              <a:t>Bientôt, je te verrai... </a:t>
            </a:r>
            <a:br>
              <a:rPr lang="fr-FR" sz="4400" b="1" dirty="0">
                <a:latin typeface="Arial" panose="020B0604020202020204" pitchFamily="34" charset="0"/>
                <a:cs typeface="Arial" panose="020B0604020202020204" pitchFamily="34" charset="0"/>
              </a:rPr>
            </a:br>
            <a:r>
              <a:rPr lang="fr-FR" sz="4400" b="1" dirty="0">
                <a:latin typeface="Arial" panose="020B0604020202020204" pitchFamily="34" charset="0"/>
                <a:cs typeface="Arial" panose="020B0604020202020204" pitchFamily="34" charset="0"/>
              </a:rPr>
              <a:t>Glorieuse espérance! </a:t>
            </a:r>
            <a:br>
              <a:rPr lang="fr-FR" sz="4400" b="1" dirty="0">
                <a:latin typeface="Arial" panose="020B0604020202020204" pitchFamily="34" charset="0"/>
                <a:cs typeface="Arial" panose="020B0604020202020204" pitchFamily="34" charset="0"/>
              </a:rPr>
            </a:br>
            <a:r>
              <a:rPr lang="fr-FR" sz="4400" b="1" dirty="0">
                <a:latin typeface="Arial" panose="020B0604020202020204" pitchFamily="34" charset="0"/>
                <a:cs typeface="Arial" panose="020B0604020202020204" pitchFamily="34" charset="0"/>
              </a:rPr>
              <a:t>Au travers des combats, des douleurs.</a:t>
            </a:r>
            <a:endParaRPr lang="en-US" sz="4400" b="1" dirty="0">
              <a:latin typeface="Arial" panose="020B0604020202020204" pitchFamily="34" charset="0"/>
              <a:cs typeface="Arial" panose="020B0604020202020204" pitchFamily="34" charset="0"/>
            </a:endParaRPr>
          </a:p>
          <a:p>
            <a:pPr marL="0" indent="0" algn="ctr">
              <a:buNone/>
            </a:pPr>
            <a:endParaRPr lang="en-US" dirty="0">
              <a:latin typeface="Copperplate Gothic Bold" panose="020E0705020206020404" pitchFamily="34" charset="0"/>
            </a:endParaRPr>
          </a:p>
        </p:txBody>
      </p:sp>
    </p:spTree>
    <p:extLst>
      <p:ext uri="{BB962C8B-B14F-4D97-AF65-F5344CB8AC3E}">
        <p14:creationId xmlns:p14="http://schemas.microsoft.com/office/powerpoint/2010/main" val="3963860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5A34C-85E9-314D-4690-C99377ECC96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692AD0-691D-B13B-BC75-E5791A6DA60E}"/>
              </a:ext>
            </a:extLst>
          </p:cNvPr>
          <p:cNvSpPr>
            <a:spLocks noGrp="1"/>
          </p:cNvSpPr>
          <p:nvPr>
            <p:ph sz="quarter" idx="1"/>
          </p:nvPr>
        </p:nvSpPr>
        <p:spPr>
          <a:xfrm>
            <a:off x="0" y="0"/>
            <a:ext cx="9144000" cy="6858000"/>
          </a:xfrm>
          <a:solidFill>
            <a:srgbClr val="FFCCFF"/>
          </a:solidFill>
        </p:spPr>
        <p:txBody>
          <a:bodyPr>
            <a:normAutofit/>
          </a:bodyPr>
          <a:lstStyle/>
          <a:p>
            <a:pPr marL="0" indent="0" algn="ctr">
              <a:buNone/>
            </a:pPr>
            <a:br>
              <a:rPr lang="fr-FR" sz="4000" b="1" dirty="0">
                <a:latin typeface="Arial" panose="020B0604020202020204" pitchFamily="34" charset="0"/>
                <a:cs typeface="Arial" panose="020B0604020202020204" pitchFamily="34" charset="0"/>
              </a:rPr>
            </a:br>
            <a:r>
              <a:rPr lang="fr-FR" sz="4000" b="1" dirty="0">
                <a:solidFill>
                  <a:schemeClr val="accent2">
                    <a:lumMod val="60000"/>
                    <a:lumOff val="40000"/>
                  </a:schemeClr>
                </a:solidFill>
                <a:latin typeface="Arial" panose="020B0604020202020204" pitchFamily="34" charset="0"/>
                <a:cs typeface="Arial" panose="020B0604020202020204" pitchFamily="34" charset="0"/>
              </a:rPr>
              <a:t>Refrain </a:t>
            </a:r>
            <a:br>
              <a:rPr lang="fr-FR" sz="4000" b="1" dirty="0">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Je viens à ton autel, </a:t>
            </a:r>
            <a:br>
              <a:rPr lang="fr-FR" sz="4000" b="1" dirty="0">
                <a:solidFill>
                  <a:srgbClr val="0000CC"/>
                </a:solidFill>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Offrande volontaire, </a:t>
            </a:r>
            <a:br>
              <a:rPr lang="fr-FR" sz="4000" b="1" dirty="0">
                <a:solidFill>
                  <a:srgbClr val="0000CC"/>
                </a:solidFill>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Librement, je veux servir mon Roi. </a:t>
            </a:r>
            <a:br>
              <a:rPr lang="fr-FR" sz="4000" b="1" dirty="0">
                <a:solidFill>
                  <a:srgbClr val="0000CC"/>
                </a:solidFill>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Je ne veux désormais </a:t>
            </a:r>
            <a:br>
              <a:rPr lang="fr-FR" sz="4000" b="1" dirty="0">
                <a:solidFill>
                  <a:srgbClr val="0000CC"/>
                </a:solidFill>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Que ta gloire, ô mon Père! </a:t>
            </a:r>
            <a:br>
              <a:rPr lang="fr-FR" sz="4000" b="1" dirty="0">
                <a:solidFill>
                  <a:srgbClr val="0000CC"/>
                </a:solidFill>
                <a:latin typeface="Arial" panose="020B0604020202020204" pitchFamily="34" charset="0"/>
                <a:cs typeface="Arial" panose="020B0604020202020204" pitchFamily="34" charset="0"/>
              </a:rPr>
            </a:br>
            <a:r>
              <a:rPr lang="fr-FR" sz="4000" b="1" dirty="0">
                <a:solidFill>
                  <a:srgbClr val="0000CC"/>
                </a:solidFill>
                <a:latin typeface="Arial" panose="020B0604020202020204" pitchFamily="34" charset="0"/>
                <a:cs typeface="Arial" panose="020B0604020202020204" pitchFamily="34" charset="0"/>
              </a:rPr>
              <a:t>Ne vivre que par Toi, que pour Toi </a:t>
            </a:r>
            <a:br>
              <a:rPr lang="fr-FR" sz="4000" b="1" dirty="0">
                <a:latin typeface="Arial" panose="020B0604020202020204" pitchFamily="34" charset="0"/>
                <a:cs typeface="Arial" panose="020B0604020202020204" pitchFamily="34" charset="0"/>
              </a:rPr>
            </a:br>
            <a:endParaRPr lang="en-US" sz="4000" dirty="0">
              <a:latin typeface="Copperplate Gothic Bold" panose="020E0705020206020404" pitchFamily="34" charset="0"/>
            </a:endParaRPr>
          </a:p>
        </p:txBody>
      </p:sp>
    </p:spTree>
    <p:extLst>
      <p:ext uri="{BB962C8B-B14F-4D97-AF65-F5344CB8AC3E}">
        <p14:creationId xmlns:p14="http://schemas.microsoft.com/office/powerpoint/2010/main" val="1496111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35EEE-92DD-EF34-9802-E94295DCE5B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246BC9-C5FB-029A-8E15-322256D60C53}"/>
              </a:ext>
            </a:extLst>
          </p:cNvPr>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0" scaled="1"/>
            <a:tileRect/>
          </a:gradFill>
        </p:spPr>
        <p:txBody>
          <a:bodyPr>
            <a:normAutofit/>
          </a:bodyPr>
          <a:lstStyle/>
          <a:p>
            <a:pPr marL="0" indent="0" algn="ctr">
              <a:buNone/>
            </a:pPr>
            <a:r>
              <a:rPr lang="fr-FR" sz="3600" b="1" dirty="0">
                <a:solidFill>
                  <a:srgbClr val="FF0000"/>
                </a:solidFill>
                <a:latin typeface="Arial Rounded MT Bold" panose="020F0704030504030204" pitchFamily="34" charset="0"/>
              </a:rPr>
              <a:t>52 Cr CE : O Gran Amou Ki Te </a:t>
            </a:r>
            <a:r>
              <a:rPr lang="fr-FR" sz="3600" b="1" dirty="0" err="1">
                <a:solidFill>
                  <a:srgbClr val="FF0000"/>
                </a:solidFill>
                <a:latin typeface="Arial Rounded MT Bold" panose="020F0704030504030204" pitchFamily="34" charset="0"/>
              </a:rPr>
              <a:t>Rachte</a:t>
            </a:r>
            <a:r>
              <a:rPr lang="fr-FR" sz="3600" b="1" dirty="0">
                <a:solidFill>
                  <a:srgbClr val="FF0000"/>
                </a:solidFill>
                <a:latin typeface="Arial Rounded MT Bold" panose="020F0704030504030204" pitchFamily="34" charset="0"/>
              </a:rPr>
              <a:t>-m</a:t>
            </a:r>
            <a:endParaRPr lang="en-US" sz="3600" dirty="0">
              <a:solidFill>
                <a:srgbClr val="FF0000"/>
              </a:solidFill>
              <a:latin typeface="Arial Rounded MT Bold" panose="020F0704030504030204" pitchFamily="34" charset="0"/>
            </a:endParaRPr>
          </a:p>
          <a:p>
            <a:pPr marL="0" indent="0" algn="ctr">
              <a:buNone/>
            </a:pPr>
            <a:r>
              <a:rPr lang="fr-FR" sz="3600" dirty="0">
                <a:solidFill>
                  <a:srgbClr val="FF0000"/>
                </a:solidFill>
                <a:latin typeface="Arial Rounded MT Bold" panose="020F0704030504030204" pitchFamily="34" charset="0"/>
              </a:rPr>
              <a:t>1</a:t>
            </a:r>
            <a:endParaRPr lang="en-US" sz="3600" dirty="0">
              <a:solidFill>
                <a:srgbClr val="FF0000"/>
              </a:solidFill>
              <a:latin typeface="Arial Rounded MT Bold" panose="020F0704030504030204" pitchFamily="34" charset="0"/>
            </a:endParaRPr>
          </a:p>
          <a:p>
            <a:pPr marL="0" indent="0" algn="ctr">
              <a:buNone/>
            </a:pPr>
            <a:r>
              <a:rPr lang="fr-FR" sz="3600" dirty="0">
                <a:latin typeface="Arial Rounded MT Bold" panose="020F0704030504030204" pitchFamily="34" charset="0"/>
              </a:rPr>
              <a:t>O </a:t>
            </a:r>
            <a:r>
              <a:rPr lang="fr-FR" sz="3600" dirty="0" err="1">
                <a:latin typeface="Arial Rounded MT Bold" panose="020F0704030504030204" pitchFamily="34" charset="0"/>
              </a:rPr>
              <a:t>gran</a:t>
            </a:r>
            <a:r>
              <a:rPr lang="fr-FR" sz="3600" dirty="0">
                <a:latin typeface="Arial Rounded MT Bold" panose="020F0704030504030204" pitchFamily="34" charset="0"/>
              </a:rPr>
              <a:t> </a:t>
            </a:r>
            <a:r>
              <a:rPr lang="fr-FR" sz="3600" dirty="0" err="1">
                <a:latin typeface="Arial Rounded MT Bold" panose="020F0704030504030204" pitchFamily="34" charset="0"/>
              </a:rPr>
              <a:t>amou</a:t>
            </a:r>
            <a:r>
              <a:rPr lang="fr-FR" sz="3600" dirty="0">
                <a:latin typeface="Arial Rounded MT Bold" panose="020F0704030504030204" pitchFamily="34" charset="0"/>
              </a:rPr>
              <a:t> </a:t>
            </a:r>
            <a:r>
              <a:rPr lang="fr-FR" sz="3600" dirty="0" err="1">
                <a:latin typeface="Arial Rounded MT Bold" panose="020F0704030504030204" pitchFamily="34" charset="0"/>
              </a:rPr>
              <a:t>ki</a:t>
            </a:r>
            <a:r>
              <a:rPr lang="fr-FR" sz="3600" dirty="0">
                <a:latin typeface="Arial Rounded MT Bold" panose="020F0704030504030204" pitchFamily="34" charset="0"/>
              </a:rPr>
              <a:t> te </a:t>
            </a:r>
            <a:r>
              <a:rPr lang="fr-FR" sz="3600" dirty="0" err="1">
                <a:latin typeface="Arial Rounded MT Bold" panose="020F0704030504030204" pitchFamily="34" charset="0"/>
              </a:rPr>
              <a:t>rachte</a:t>
            </a:r>
            <a:r>
              <a:rPr lang="fr-FR" sz="3600" dirty="0">
                <a:latin typeface="Arial Rounded MT Bold" panose="020F0704030504030204" pitchFamily="34" charset="0"/>
              </a:rPr>
              <a:t>-m</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Nan </a:t>
            </a:r>
            <a:r>
              <a:rPr lang="fr-FR" sz="3600" dirty="0" err="1">
                <a:latin typeface="Arial Rounded MT Bold" panose="020F0704030504030204" pitchFamily="34" charset="0"/>
              </a:rPr>
              <a:t>peche</a:t>
            </a:r>
            <a:r>
              <a:rPr lang="fr-FR" sz="3600" dirty="0">
                <a:latin typeface="Arial Rounded MT Bold" panose="020F0704030504030204" pitchFamily="34" charset="0"/>
              </a:rPr>
              <a:t>-a</a:t>
            </a:r>
            <a:endParaRPr lang="en-US" sz="3600" dirty="0">
              <a:latin typeface="Arial Rounded MT Bold" panose="020F0704030504030204" pitchFamily="34" charset="0"/>
            </a:endParaRPr>
          </a:p>
          <a:p>
            <a:pPr marL="0" indent="0" algn="ctr">
              <a:buNone/>
            </a:pPr>
            <a:r>
              <a:rPr lang="fr-FR" sz="3600" dirty="0" err="1">
                <a:latin typeface="Arial Rounded MT Bold" panose="020F0704030504030204" pitchFamily="34" charset="0"/>
              </a:rPr>
              <a:t>Koupab</a:t>
            </a:r>
            <a:r>
              <a:rPr lang="fr-FR" sz="3600" dirty="0">
                <a:latin typeface="Arial Rounded MT Bold" panose="020F0704030504030204" pitchFamily="34" charset="0"/>
              </a:rPr>
              <a:t> e sal </a:t>
            </a:r>
            <a:r>
              <a:rPr lang="fr-FR" sz="3600" dirty="0" err="1">
                <a:latin typeface="Arial Rounded MT Bold" panose="020F0704030504030204" pitchFamily="34" charset="0"/>
              </a:rPr>
              <a:t>ke</a:t>
            </a:r>
            <a:r>
              <a:rPr lang="fr-FR" sz="3600" dirty="0">
                <a:latin typeface="Arial Rounded MT Bold" panose="020F0704030504030204" pitchFamily="34" charset="0"/>
              </a:rPr>
              <a:t> </a:t>
            </a:r>
            <a:r>
              <a:rPr lang="fr-FR" sz="3600" dirty="0" err="1">
                <a:latin typeface="Arial Rounded MT Bold" panose="020F0704030504030204" pitchFamily="34" charset="0"/>
              </a:rPr>
              <a:t>mouin</a:t>
            </a:r>
            <a:r>
              <a:rPr lang="fr-FR" sz="3600" dirty="0">
                <a:latin typeface="Arial Rounded MT Bold" panose="020F0704030504030204" pitchFamily="34" charset="0"/>
              </a:rPr>
              <a:t> te </a:t>
            </a:r>
            <a:r>
              <a:rPr lang="fr-FR" sz="3600" dirty="0" err="1">
                <a:latin typeface="Arial Rounded MT Bold" panose="020F0704030504030204" pitchFamily="34" charset="0"/>
              </a:rPr>
              <a:t>ye</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M-pat gin </a:t>
            </a:r>
            <a:r>
              <a:rPr lang="fr-FR" sz="3600" dirty="0" err="1">
                <a:latin typeface="Arial Rounded MT Bold" panose="020F0704030504030204" pitchFamily="34" charset="0"/>
              </a:rPr>
              <a:t>espoua</a:t>
            </a:r>
            <a:r>
              <a:rPr lang="fr-FR" sz="3600" dirty="0">
                <a:latin typeface="Arial Rounded MT Bold" panose="020F0704030504030204" pitchFamily="34" charset="0"/>
              </a:rPr>
              <a:t>.</a:t>
            </a:r>
            <a:endParaRPr lang="en-US" sz="3600" dirty="0">
              <a:latin typeface="Arial Rounded MT Bold" panose="020F0704030504030204" pitchFamily="34" charset="0"/>
            </a:endParaRPr>
          </a:p>
          <a:p>
            <a:pPr marL="0" indent="0" algn="ctr">
              <a:buNone/>
            </a:pPr>
            <a:r>
              <a:rPr lang="fr-FR" sz="3600" dirty="0" err="1">
                <a:latin typeface="Arial Rounded MT Bold" panose="020F0704030504030204" pitchFamily="34" charset="0"/>
              </a:rPr>
              <a:t>Lè</a:t>
            </a:r>
            <a:r>
              <a:rPr lang="fr-FR" sz="3600" dirty="0">
                <a:latin typeface="Arial Rounded MT Bold" panose="020F0704030504030204" pitchFamily="34" charset="0"/>
              </a:rPr>
              <a:t> sa m-te nan gnou </a:t>
            </a:r>
            <a:r>
              <a:rPr lang="fr-FR" sz="3600" dirty="0" err="1">
                <a:latin typeface="Arial Rounded MT Bold" panose="020F0704030504030204" pitchFamily="34" charset="0"/>
              </a:rPr>
              <a:t>gran</a:t>
            </a:r>
            <a:r>
              <a:rPr lang="fr-FR" sz="3600" dirty="0">
                <a:latin typeface="Arial Rounded MT Bold" panose="020F0704030504030204" pitchFamily="34" charset="0"/>
              </a:rPr>
              <a:t> </a:t>
            </a:r>
            <a:r>
              <a:rPr lang="fr-FR" sz="3600" dirty="0" err="1">
                <a:latin typeface="Arial Rounded MT Bold" panose="020F0704030504030204" pitchFamily="34" charset="0"/>
              </a:rPr>
              <a:t>fè</a:t>
            </a:r>
            <a:r>
              <a:rPr lang="fr-FR" sz="3600" dirty="0">
                <a:latin typeface="Arial Rounded MT Bold" panose="020F0704030504030204" pitchFamily="34" charset="0"/>
              </a:rPr>
              <a:t> noua</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O </a:t>
            </a:r>
            <a:r>
              <a:rPr lang="fr-FR" sz="3600" dirty="0" err="1">
                <a:latin typeface="Arial Rounded MT Bold" panose="020F0704030504030204" pitchFamily="34" charset="0"/>
              </a:rPr>
              <a:t>ki</a:t>
            </a:r>
            <a:r>
              <a:rPr lang="fr-FR" sz="3600" dirty="0">
                <a:latin typeface="Arial Rounded MT Bold" panose="020F0704030504030204" pitchFamily="34" charset="0"/>
              </a:rPr>
              <a:t> </a:t>
            </a:r>
            <a:r>
              <a:rPr lang="fr-FR" sz="3600" dirty="0" err="1">
                <a:latin typeface="Arial Rounded MT Bold" panose="020F0704030504030204" pitchFamily="34" charset="0"/>
              </a:rPr>
              <a:t>gran</a:t>
            </a:r>
            <a:r>
              <a:rPr lang="fr-FR" sz="3600" dirty="0">
                <a:latin typeface="Arial Rounded MT Bold" panose="020F0704030504030204" pitchFamily="34" charset="0"/>
              </a:rPr>
              <a:t> </a:t>
            </a:r>
            <a:r>
              <a:rPr lang="fr-FR" sz="3600" dirty="0" err="1">
                <a:latin typeface="Arial Rounded MT Bold" panose="020F0704030504030204" pitchFamily="34" charset="0"/>
              </a:rPr>
              <a:t>jou</a:t>
            </a:r>
            <a:r>
              <a:rPr lang="fr-FR" sz="3600" dirty="0">
                <a:latin typeface="Arial Rounded MT Bold" panose="020F0704030504030204" pitchFamily="34" charset="0"/>
              </a:rPr>
              <a:t> !</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Li </a:t>
            </a:r>
            <a:r>
              <a:rPr lang="fr-FR" sz="3600" dirty="0" err="1">
                <a:latin typeface="Arial Rounded MT Bold" panose="020F0704030504030204" pitchFamily="34" charset="0"/>
              </a:rPr>
              <a:t>leve</a:t>
            </a:r>
            <a:r>
              <a:rPr lang="fr-FR" sz="3600" dirty="0">
                <a:latin typeface="Arial Rounded MT Bold" panose="020F0704030504030204" pitchFamily="34" charset="0"/>
              </a:rPr>
              <a:t> </a:t>
            </a:r>
            <a:r>
              <a:rPr lang="fr-FR" sz="3600" dirty="0" err="1">
                <a:latin typeface="Arial Rounded MT Bold" panose="020F0704030504030204" pitchFamily="34" charset="0"/>
              </a:rPr>
              <a:t>nanm</a:t>
            </a:r>
            <a:r>
              <a:rPr lang="fr-FR" sz="3600" dirty="0">
                <a:latin typeface="Arial Rounded MT Bold" panose="020F0704030504030204" pitchFamily="34" charset="0"/>
              </a:rPr>
              <a:t> </a:t>
            </a:r>
            <a:r>
              <a:rPr lang="fr-FR" sz="3600" dirty="0" err="1">
                <a:latin typeface="Arial Rounded MT Bold" panose="020F0704030504030204" pitchFamily="34" charset="0"/>
              </a:rPr>
              <a:t>mouin</a:t>
            </a:r>
            <a:r>
              <a:rPr lang="fr-FR" sz="3600" dirty="0">
                <a:latin typeface="Arial Rounded MT Bold" panose="020F0704030504030204" pitchFamily="34" charset="0"/>
              </a:rPr>
              <a:t> nan </a:t>
            </a:r>
            <a:r>
              <a:rPr lang="fr-FR" sz="3600" dirty="0" err="1">
                <a:latin typeface="Arial Rounded MT Bold" panose="020F0704030504030204" pitchFamily="34" charset="0"/>
              </a:rPr>
              <a:t>lamò</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Ki </a:t>
            </a:r>
            <a:r>
              <a:rPr lang="fr-FR" sz="3600" dirty="0" err="1">
                <a:latin typeface="Arial Rounded MT Bold" panose="020F0704030504030204" pitchFamily="34" charset="0"/>
              </a:rPr>
              <a:t>gran</a:t>
            </a:r>
            <a:r>
              <a:rPr lang="fr-FR" sz="3600" dirty="0">
                <a:latin typeface="Arial Rounded MT Bold" panose="020F0704030504030204" pitchFamily="34" charset="0"/>
              </a:rPr>
              <a:t> Amou !</a:t>
            </a:r>
            <a:endParaRPr lang="en-US" sz="3600" dirty="0">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3535349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15CCB-571F-C35B-C8A0-2DC2888A0B9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81CBA7-BE3D-54F3-E82F-67828CE5C1DB}"/>
              </a:ext>
            </a:extLst>
          </p:cNvPr>
          <p:cNvSpPr>
            <a:spLocks noGrp="1"/>
          </p:cNvSpPr>
          <p:nvPr>
            <p:ph sz="quarter" idx="1"/>
          </p:nvPr>
        </p:nvSpPr>
        <p:spPr>
          <a:xfrm>
            <a:off x="0" y="0"/>
            <a:ext cx="9144000" cy="6858000"/>
          </a:xfrm>
          <a:solidFill>
            <a:srgbClr val="CCFFCC"/>
          </a:solidFill>
        </p:spPr>
        <p:txBody>
          <a:bodyPr>
            <a:normAutofit/>
          </a:bodyPr>
          <a:lstStyle/>
          <a:p>
            <a:pPr marL="0" indent="0" algn="ctr">
              <a:buNone/>
            </a:pPr>
            <a:r>
              <a:rPr lang="fr-FR" sz="4400" dirty="0" err="1">
                <a:solidFill>
                  <a:srgbClr val="FF0000"/>
                </a:solidFill>
                <a:latin typeface="Arial Rounded MT Bold" panose="020F0704030504030204" pitchFamily="34" charset="0"/>
              </a:rPr>
              <a:t>Ke</a:t>
            </a:r>
            <a:endParaRPr lang="en-US" sz="4400" dirty="0">
              <a:solidFill>
                <a:srgbClr val="FF0000"/>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Ki </a:t>
            </a:r>
            <a:r>
              <a:rPr lang="fr-FR" sz="4400" dirty="0" err="1">
                <a:solidFill>
                  <a:srgbClr val="0000CC"/>
                </a:solidFill>
                <a:latin typeface="Arial Rounded MT Bold" panose="020F0704030504030204" pitchFamily="34" charset="0"/>
              </a:rPr>
              <a:t>gran</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amou</a:t>
            </a:r>
            <a:r>
              <a:rPr lang="fr-FR" sz="4400" dirty="0">
                <a:solidFill>
                  <a:srgbClr val="0000CC"/>
                </a:solidFill>
                <a:latin typeface="Arial Rounded MT Bold" panose="020F0704030504030204" pitchFamily="34" charset="0"/>
              </a:rPr>
              <a:t> </a:t>
            </a:r>
          </a:p>
          <a:p>
            <a:pPr marL="0" indent="0" algn="ctr">
              <a:buNone/>
            </a:pPr>
            <a:r>
              <a:rPr lang="fr-FR" sz="4400" dirty="0">
                <a:solidFill>
                  <a:srgbClr val="0000CC"/>
                </a:solidFill>
                <a:latin typeface="Arial Rounded MT Bold" panose="020F0704030504030204" pitchFamily="34" charset="0"/>
              </a:rPr>
              <a:t>pou </a:t>
            </a:r>
            <a:r>
              <a:rPr lang="fr-FR" sz="4400" dirty="0" err="1">
                <a:solidFill>
                  <a:srgbClr val="0000CC"/>
                </a:solidFill>
                <a:latin typeface="Arial Rounded MT Bold" panose="020F0704030504030204" pitchFamily="34" charset="0"/>
              </a:rPr>
              <a:t>rachte</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nanm</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mouin</a:t>
            </a:r>
            <a:r>
              <a:rPr lang="fr-FR" sz="4400" dirty="0">
                <a:solidFill>
                  <a:srgbClr val="0000CC"/>
                </a:solidFill>
                <a:latin typeface="Arial Rounded MT Bold" panose="020F0704030504030204" pitchFamily="34" charset="0"/>
              </a:rPr>
              <a:t>,</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Ki </a:t>
            </a:r>
            <a:r>
              <a:rPr lang="fr-FR" sz="4400" dirty="0" err="1">
                <a:solidFill>
                  <a:srgbClr val="0000CC"/>
                </a:solidFill>
                <a:latin typeface="Arial Rounded MT Bold" panose="020F0704030504030204" pitchFamily="34" charset="0"/>
              </a:rPr>
              <a:t>gran</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amou</a:t>
            </a:r>
            <a:r>
              <a:rPr lang="fr-FR" sz="4400" dirty="0">
                <a:solidFill>
                  <a:srgbClr val="0000CC"/>
                </a:solidFill>
                <a:latin typeface="Arial Rounded MT Bold" panose="020F0704030504030204" pitchFamily="34" charset="0"/>
              </a:rPr>
              <a:t> pou </a:t>
            </a:r>
            <a:r>
              <a:rPr lang="fr-FR" sz="4400" dirty="0" err="1">
                <a:solidFill>
                  <a:srgbClr val="0000CC"/>
                </a:solidFill>
                <a:latin typeface="Arial Rounded MT Bold" panose="020F0704030504030204" pitchFamily="34" charset="0"/>
              </a:rPr>
              <a:t>geri</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kè</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mouin</a:t>
            </a:r>
            <a:r>
              <a:rPr lang="fr-FR" sz="4400" dirty="0">
                <a:solidFill>
                  <a:srgbClr val="0000CC"/>
                </a:solidFill>
                <a:latin typeface="Arial Rounded MT Bold" panose="020F0704030504030204" pitchFamily="34" charset="0"/>
              </a:rPr>
              <a:t>.</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Amou sa </a:t>
            </a:r>
            <a:r>
              <a:rPr lang="fr-FR" sz="4400" dirty="0" err="1">
                <a:solidFill>
                  <a:srgbClr val="0000CC"/>
                </a:solidFill>
                <a:latin typeface="Arial Rounded MT Bold" panose="020F0704030504030204" pitchFamily="34" charset="0"/>
              </a:rPr>
              <a:t>voye</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segne</a:t>
            </a:r>
            <a:r>
              <a:rPr lang="fr-FR" sz="4400" dirty="0">
                <a:solidFill>
                  <a:srgbClr val="0000CC"/>
                </a:solidFill>
                <a:latin typeface="Arial Rounded MT Bold" panose="020F0704030504030204" pitchFamily="34" charset="0"/>
              </a:rPr>
              <a:t>-m </a:t>
            </a:r>
            <a:r>
              <a:rPr lang="fr-FR" sz="4400" dirty="0" err="1">
                <a:solidFill>
                  <a:srgbClr val="0000CC"/>
                </a:solidFill>
                <a:latin typeface="Arial Rounded MT Bold" panose="020F0704030504030204" pitchFamily="34" charset="0"/>
              </a:rPr>
              <a:t>mouri</a:t>
            </a:r>
            <a:r>
              <a:rPr lang="fr-FR" sz="4400" dirty="0">
                <a:solidFill>
                  <a:srgbClr val="0000CC"/>
                </a:solidFill>
                <a:latin typeface="Arial Rounded MT Bold" panose="020F0704030504030204" pitchFamily="34" charset="0"/>
              </a:rPr>
              <a:t>.</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Ki </a:t>
            </a:r>
            <a:r>
              <a:rPr lang="fr-FR" sz="4400" dirty="0" err="1">
                <a:solidFill>
                  <a:srgbClr val="0000CC"/>
                </a:solidFill>
                <a:latin typeface="Arial Rounded MT Bold" panose="020F0704030504030204" pitchFamily="34" charset="0"/>
              </a:rPr>
              <a:t>gran</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amou</a:t>
            </a:r>
            <a:r>
              <a:rPr lang="fr-FR" sz="4400" dirty="0">
                <a:solidFill>
                  <a:srgbClr val="0000CC"/>
                </a:solidFill>
                <a:latin typeface="Arial Rounded MT Bold" panose="020F0704030504030204" pitchFamily="34" charset="0"/>
              </a:rPr>
              <a:t> ! adore Sin Non Li.</a:t>
            </a:r>
            <a:endParaRPr lang="en-US" sz="4400" dirty="0">
              <a:solidFill>
                <a:srgbClr val="0000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10824110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BBF2B-A286-C7FD-EB0B-95FB727718C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149C2E-524A-2730-AFEF-9F2557039D2B}"/>
              </a:ext>
            </a:extLst>
          </p:cNvPr>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0" scaled="1"/>
            <a:tileRect/>
          </a:gradFill>
        </p:spPr>
        <p:txBody>
          <a:bodyPr>
            <a:normAutofit/>
          </a:bodyPr>
          <a:lstStyle/>
          <a:p>
            <a:pPr marL="0" indent="0" algn="ctr">
              <a:buNone/>
            </a:pPr>
            <a:r>
              <a:rPr lang="fr-FR" sz="4400" dirty="0">
                <a:solidFill>
                  <a:srgbClr val="FF0000"/>
                </a:solidFill>
                <a:latin typeface="Arial Rounded MT Bold" panose="020F0704030504030204" pitchFamily="34" charset="0"/>
              </a:rPr>
              <a:t>2</a:t>
            </a:r>
            <a:endParaRPr lang="en-US" sz="4400" dirty="0">
              <a:solidFill>
                <a:srgbClr val="FF0000"/>
              </a:solidFill>
              <a:latin typeface="Arial Rounded MT Bold" panose="020F0704030504030204" pitchFamily="34" charset="0"/>
            </a:endParaRPr>
          </a:p>
          <a:p>
            <a:pPr marL="0" indent="0" algn="ctr">
              <a:buNone/>
            </a:pPr>
            <a:r>
              <a:rPr lang="fr-FR" sz="4400" dirty="0">
                <a:latin typeface="Arial Rounded MT Bold" panose="020F0704030504030204" pitchFamily="34" charset="0"/>
              </a:rPr>
              <a:t>Amou sa </a:t>
            </a:r>
            <a:r>
              <a:rPr lang="fr-FR" sz="4400" dirty="0" err="1">
                <a:latin typeface="Arial Rounded MT Bold" panose="020F0704030504030204" pitchFamily="34" charset="0"/>
              </a:rPr>
              <a:t>fè</a:t>
            </a:r>
            <a:r>
              <a:rPr lang="fr-FR" sz="4400" dirty="0">
                <a:latin typeface="Arial Rounded MT Bold" panose="020F0704030504030204" pitchFamily="34" charset="0"/>
              </a:rPr>
              <a:t> </a:t>
            </a:r>
            <a:r>
              <a:rPr lang="fr-FR" sz="4400" dirty="0" err="1">
                <a:latin typeface="Arial Rounded MT Bold" panose="020F0704030504030204" pitchFamily="34" charset="0"/>
              </a:rPr>
              <a:t>Sovè</a:t>
            </a:r>
            <a:r>
              <a:rPr lang="fr-FR" sz="4400" dirty="0">
                <a:latin typeface="Arial Rounded MT Bold" panose="020F0704030504030204" pitchFamily="34" charset="0"/>
              </a:rPr>
              <a:t>-m </a:t>
            </a:r>
            <a:r>
              <a:rPr lang="fr-FR" sz="4400" dirty="0" err="1">
                <a:latin typeface="Arial Rounded MT Bold" panose="020F0704030504030204" pitchFamily="34" charset="0"/>
              </a:rPr>
              <a:t>mouri</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Sou </a:t>
            </a:r>
            <a:r>
              <a:rPr lang="fr-FR" sz="4400" dirty="0" err="1">
                <a:latin typeface="Arial Rounded MT Bold" panose="020F0704030504030204" pitchFamily="34" charset="0"/>
              </a:rPr>
              <a:t>boua</a:t>
            </a:r>
            <a:r>
              <a:rPr lang="fr-FR" sz="4400" dirty="0">
                <a:latin typeface="Arial Rounded MT Bold" panose="020F0704030504030204" pitchFamily="34" charset="0"/>
              </a:rPr>
              <a:t> </a:t>
            </a:r>
            <a:r>
              <a:rPr lang="fr-FR" sz="4400" dirty="0" err="1">
                <a:latin typeface="Arial Rounded MT Bold" panose="020F0704030504030204" pitchFamily="34" charset="0"/>
              </a:rPr>
              <a:t>kalvè</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Pou </a:t>
            </a:r>
            <a:r>
              <a:rPr lang="fr-FR" sz="4400" dirty="0" err="1">
                <a:latin typeface="Arial Rounded MT Bold" panose="020F0704030504030204" pitchFamily="34" charset="0"/>
              </a:rPr>
              <a:t>pechè</a:t>
            </a:r>
            <a:r>
              <a:rPr lang="fr-FR" sz="4400" dirty="0">
                <a:latin typeface="Arial Rounded MT Bold" panose="020F0704030504030204" pitchFamily="34" charset="0"/>
              </a:rPr>
              <a:t> </a:t>
            </a:r>
            <a:r>
              <a:rPr lang="fr-FR" sz="4400" dirty="0" err="1">
                <a:latin typeface="Arial Rounded MT Bold" panose="020F0704030504030204" pitchFamily="34" charset="0"/>
              </a:rPr>
              <a:t>ki</a:t>
            </a:r>
            <a:r>
              <a:rPr lang="fr-FR" sz="4400" dirty="0">
                <a:latin typeface="Arial Rounded MT Bold" panose="020F0704030504030204" pitchFamily="34" charset="0"/>
              </a:rPr>
              <a:t> </a:t>
            </a:r>
            <a:r>
              <a:rPr lang="fr-FR" sz="4400" dirty="0" err="1">
                <a:latin typeface="Arial Rounded MT Bold" panose="020F0704030504030204" pitchFamily="34" charset="0"/>
              </a:rPr>
              <a:t>rebèl</a:t>
            </a:r>
            <a:r>
              <a:rPr lang="fr-FR" sz="4400" dirty="0">
                <a:latin typeface="Arial Rounded MT Bold" panose="020F0704030504030204" pitchFamily="34" charset="0"/>
              </a:rPr>
              <a:t> </a:t>
            </a:r>
            <a:r>
              <a:rPr lang="fr-FR" sz="4400" dirty="0" err="1">
                <a:latin typeface="Arial Rounded MT Bold" panose="020F0704030504030204" pitchFamily="34" charset="0"/>
              </a:rPr>
              <a:t>kont</a:t>
            </a:r>
            <a:r>
              <a:rPr lang="fr-FR" sz="4400" dirty="0">
                <a:latin typeface="Arial Rounded MT Bold" panose="020F0704030504030204" pitchFamily="34" charset="0"/>
              </a:rPr>
              <a:t> Li</a:t>
            </a:r>
            <a:endParaRPr lang="en-US" sz="4400" dirty="0">
              <a:latin typeface="Arial Rounded MT Bold" panose="020F0704030504030204" pitchFamily="34" charset="0"/>
            </a:endParaRPr>
          </a:p>
          <a:p>
            <a:pPr marL="0" indent="0" algn="ctr">
              <a:buNone/>
            </a:pPr>
            <a:r>
              <a:rPr lang="fr-FR" sz="4400" dirty="0" err="1">
                <a:latin typeface="Arial Rounded MT Bold" panose="020F0704030504030204" pitchFamily="34" charset="0"/>
              </a:rPr>
              <a:t>Kòman</a:t>
            </a:r>
            <a:r>
              <a:rPr lang="fr-FR" sz="4400" dirty="0">
                <a:latin typeface="Arial Rounded MT Bold" panose="020F0704030504030204" pitchFamily="34" charset="0"/>
              </a:rPr>
              <a:t> sa </a:t>
            </a:r>
            <a:r>
              <a:rPr lang="fr-FR" sz="4400" dirty="0" err="1">
                <a:latin typeface="Arial Rounded MT Bold" panose="020F0704030504030204" pitchFamily="34" charset="0"/>
              </a:rPr>
              <a:t>ye</a:t>
            </a:r>
            <a:r>
              <a:rPr lang="fr-FR" sz="4400" dirty="0">
                <a:latin typeface="Arial Rounded MT Bold" panose="020F0704030504030204" pitchFamily="34" charset="0"/>
              </a:rPr>
              <a:t> ?</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Amou </a:t>
            </a:r>
            <a:r>
              <a:rPr lang="fr-FR" sz="4400" dirty="0" err="1">
                <a:latin typeface="Arial Rounded MT Bold" panose="020F0704030504030204" pitchFamily="34" charset="0"/>
              </a:rPr>
              <a:t>fè</a:t>
            </a:r>
            <a:r>
              <a:rPr lang="fr-FR" sz="4400" dirty="0">
                <a:latin typeface="Arial Rounded MT Bold" panose="020F0704030504030204" pitchFamily="34" charset="0"/>
              </a:rPr>
              <a:t> </a:t>
            </a:r>
            <a:r>
              <a:rPr lang="fr-FR" sz="4400" dirty="0" err="1">
                <a:latin typeface="Arial Rounded MT Bold" panose="020F0704030504030204" pitchFamily="34" charset="0"/>
              </a:rPr>
              <a:t>pon</a:t>
            </a:r>
            <a:r>
              <a:rPr lang="fr-FR" sz="4400" dirty="0">
                <a:latin typeface="Arial Rounded MT Bold" panose="020F0704030504030204" pitchFamily="34" charset="0"/>
              </a:rPr>
              <a:t> </a:t>
            </a:r>
            <a:r>
              <a:rPr lang="fr-FR" sz="4400" dirty="0" err="1">
                <a:latin typeface="Arial Rounded MT Bold" panose="020F0704030504030204" pitchFamily="34" charset="0"/>
              </a:rPr>
              <a:t>ant</a:t>
            </a:r>
            <a:r>
              <a:rPr lang="fr-FR" sz="4400" dirty="0">
                <a:latin typeface="Arial Rounded MT Bold" panose="020F0704030504030204" pitchFamily="34" charset="0"/>
              </a:rPr>
              <a:t> </a:t>
            </a:r>
            <a:r>
              <a:rPr lang="fr-FR" sz="4400" dirty="0" err="1">
                <a:latin typeface="Arial Rounded MT Bold" panose="020F0704030504030204" pitchFamily="34" charset="0"/>
              </a:rPr>
              <a:t>mouin</a:t>
            </a:r>
            <a:r>
              <a:rPr lang="fr-FR" sz="4400" dirty="0">
                <a:latin typeface="Arial Rounded MT Bold" panose="020F0704030504030204" pitchFamily="34" charset="0"/>
              </a:rPr>
              <a:t> </a:t>
            </a:r>
            <a:r>
              <a:rPr lang="fr-FR" sz="4400" dirty="0" err="1">
                <a:latin typeface="Arial Rounded MT Bold" panose="020F0704030504030204" pitchFamily="34" charset="0"/>
              </a:rPr>
              <a:t>ak</a:t>
            </a:r>
            <a:r>
              <a:rPr lang="fr-FR" sz="4400" dirty="0">
                <a:latin typeface="Arial Rounded MT Bold" panose="020F0704030504030204" pitchFamily="34" charset="0"/>
              </a:rPr>
              <a:t> </a:t>
            </a:r>
            <a:r>
              <a:rPr lang="fr-FR" sz="4400" dirty="0" err="1">
                <a:latin typeface="Arial Rounded MT Bold" panose="020F0704030504030204" pitchFamily="34" charset="0"/>
              </a:rPr>
              <a:t>siel</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Li pou </a:t>
            </a:r>
            <a:r>
              <a:rPr lang="fr-FR" sz="4400" dirty="0" err="1">
                <a:latin typeface="Arial Rounded MT Bold" panose="020F0704030504030204" pitchFamily="34" charset="0"/>
              </a:rPr>
              <a:t>mouin</a:t>
            </a:r>
            <a:r>
              <a:rPr lang="fr-FR" sz="4400" dirty="0">
                <a:latin typeface="Arial Rounded MT Bold" panose="020F0704030504030204" pitchFamily="34" charset="0"/>
              </a:rPr>
              <a:t> </a:t>
            </a:r>
            <a:r>
              <a:rPr lang="fr-FR" sz="4400" dirty="0" err="1">
                <a:latin typeface="Arial Rounded MT Bold" panose="020F0704030504030204" pitchFamily="34" charset="0"/>
              </a:rPr>
              <a:t>tou</a:t>
            </a:r>
            <a:endParaRPr lang="en-US" sz="4400" dirty="0">
              <a:latin typeface="Arial Rounded MT Bold" panose="020F0704030504030204" pitchFamily="34" charset="0"/>
            </a:endParaRPr>
          </a:p>
          <a:p>
            <a:pPr marL="0" indent="0" algn="ctr">
              <a:buNone/>
            </a:pPr>
            <a:r>
              <a:rPr lang="fr-FR" sz="4400" dirty="0" err="1">
                <a:latin typeface="Arial Rounded MT Bold" panose="020F0704030504030204" pitchFamily="34" charset="0"/>
              </a:rPr>
              <a:t>Mouin</a:t>
            </a:r>
            <a:r>
              <a:rPr lang="fr-FR" sz="4400" dirty="0">
                <a:latin typeface="Arial Rounded MT Bold" panose="020F0704030504030204" pitchFamily="34" charset="0"/>
              </a:rPr>
              <a:t> </a:t>
            </a:r>
            <a:r>
              <a:rPr lang="fr-FR" sz="4400" dirty="0" err="1">
                <a:latin typeface="Arial Rounded MT Bold" panose="020F0704030504030204" pitchFamily="34" charset="0"/>
              </a:rPr>
              <a:t>padone</a:t>
            </a:r>
            <a:r>
              <a:rPr lang="fr-FR" sz="4400" dirty="0">
                <a:latin typeface="Arial Rounded MT Bold" panose="020F0704030504030204" pitchFamily="34" charset="0"/>
              </a:rPr>
              <a:t>, </a:t>
            </a:r>
            <a:r>
              <a:rPr lang="fr-FR" sz="4400" dirty="0" err="1">
                <a:latin typeface="Arial Rounded MT Bold" panose="020F0704030504030204" pitchFamily="34" charset="0"/>
              </a:rPr>
              <a:t>mouin</a:t>
            </a:r>
            <a:r>
              <a:rPr lang="fr-FR" sz="4400" dirty="0">
                <a:latin typeface="Arial Rounded MT Bold" panose="020F0704030504030204" pitchFamily="34" charset="0"/>
              </a:rPr>
              <a:t> pat ou sel,</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Ki </a:t>
            </a:r>
            <a:r>
              <a:rPr lang="fr-FR" sz="4400" dirty="0" err="1">
                <a:latin typeface="Arial Rounded MT Bold" panose="020F0704030504030204" pitchFamily="34" charset="0"/>
              </a:rPr>
              <a:t>gran</a:t>
            </a:r>
            <a:r>
              <a:rPr lang="fr-FR" sz="4400" dirty="0">
                <a:latin typeface="Arial Rounded MT Bold" panose="020F0704030504030204" pitchFamily="34" charset="0"/>
              </a:rPr>
              <a:t> </a:t>
            </a:r>
            <a:r>
              <a:rPr lang="fr-FR" sz="4400" dirty="0" err="1">
                <a:latin typeface="Arial Rounded MT Bold" panose="020F0704030504030204" pitchFamily="34" charset="0"/>
              </a:rPr>
              <a:t>amou</a:t>
            </a:r>
            <a:r>
              <a:rPr lang="fr-FR" sz="4400" dirty="0">
                <a:latin typeface="Arial Rounded MT Bold" panose="020F0704030504030204" pitchFamily="34" charset="0"/>
              </a:rPr>
              <a:t> !</a:t>
            </a:r>
            <a:endParaRPr lang="en-US" sz="4400" dirty="0">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39665652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D94E2-398B-6BAB-0823-7A83AB9E981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1B3618-F9F5-41D9-803E-B80D6B450B69}"/>
              </a:ext>
            </a:extLst>
          </p:cNvPr>
          <p:cNvSpPr>
            <a:spLocks noGrp="1"/>
          </p:cNvSpPr>
          <p:nvPr>
            <p:ph sz="quarter" idx="1"/>
          </p:nvPr>
        </p:nvSpPr>
        <p:spPr>
          <a:xfrm>
            <a:off x="0" y="0"/>
            <a:ext cx="9144000" cy="6858000"/>
          </a:xfrm>
          <a:solidFill>
            <a:srgbClr val="CCFFCC"/>
          </a:solidFill>
        </p:spPr>
        <p:txBody>
          <a:bodyPr>
            <a:normAutofit/>
          </a:bodyPr>
          <a:lstStyle/>
          <a:p>
            <a:pPr marL="0" indent="0" algn="ctr">
              <a:buNone/>
            </a:pPr>
            <a:r>
              <a:rPr lang="fr-FR" sz="4400" dirty="0" err="1">
                <a:solidFill>
                  <a:srgbClr val="FF0000"/>
                </a:solidFill>
                <a:latin typeface="Arial Rounded MT Bold" panose="020F0704030504030204" pitchFamily="34" charset="0"/>
              </a:rPr>
              <a:t>Ke</a:t>
            </a:r>
            <a:endParaRPr lang="en-US" sz="4400" dirty="0">
              <a:solidFill>
                <a:srgbClr val="FF0000"/>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Ki </a:t>
            </a:r>
            <a:r>
              <a:rPr lang="fr-FR" sz="4400" dirty="0" err="1">
                <a:solidFill>
                  <a:srgbClr val="0000CC"/>
                </a:solidFill>
                <a:latin typeface="Arial Rounded MT Bold" panose="020F0704030504030204" pitchFamily="34" charset="0"/>
              </a:rPr>
              <a:t>gran</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amou</a:t>
            </a:r>
            <a:r>
              <a:rPr lang="fr-FR" sz="4400" dirty="0">
                <a:solidFill>
                  <a:srgbClr val="0000CC"/>
                </a:solidFill>
                <a:latin typeface="Arial Rounded MT Bold" panose="020F0704030504030204" pitchFamily="34" charset="0"/>
              </a:rPr>
              <a:t> </a:t>
            </a:r>
          </a:p>
          <a:p>
            <a:pPr marL="0" indent="0" algn="ctr">
              <a:buNone/>
            </a:pPr>
            <a:r>
              <a:rPr lang="fr-FR" sz="4400" dirty="0">
                <a:solidFill>
                  <a:srgbClr val="0000CC"/>
                </a:solidFill>
                <a:latin typeface="Arial Rounded MT Bold" panose="020F0704030504030204" pitchFamily="34" charset="0"/>
              </a:rPr>
              <a:t>pou </a:t>
            </a:r>
            <a:r>
              <a:rPr lang="fr-FR" sz="4400" dirty="0" err="1">
                <a:solidFill>
                  <a:srgbClr val="0000CC"/>
                </a:solidFill>
                <a:latin typeface="Arial Rounded MT Bold" panose="020F0704030504030204" pitchFamily="34" charset="0"/>
              </a:rPr>
              <a:t>rachte</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nanm</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mouin</a:t>
            </a:r>
            <a:r>
              <a:rPr lang="fr-FR" sz="4400" dirty="0">
                <a:solidFill>
                  <a:srgbClr val="0000CC"/>
                </a:solidFill>
                <a:latin typeface="Arial Rounded MT Bold" panose="020F0704030504030204" pitchFamily="34" charset="0"/>
              </a:rPr>
              <a:t>,</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Ki </a:t>
            </a:r>
            <a:r>
              <a:rPr lang="fr-FR" sz="4400" dirty="0" err="1">
                <a:solidFill>
                  <a:srgbClr val="0000CC"/>
                </a:solidFill>
                <a:latin typeface="Arial Rounded MT Bold" panose="020F0704030504030204" pitchFamily="34" charset="0"/>
              </a:rPr>
              <a:t>gran</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amou</a:t>
            </a:r>
            <a:r>
              <a:rPr lang="fr-FR" sz="4400" dirty="0">
                <a:solidFill>
                  <a:srgbClr val="0000CC"/>
                </a:solidFill>
                <a:latin typeface="Arial Rounded MT Bold" panose="020F0704030504030204" pitchFamily="34" charset="0"/>
              </a:rPr>
              <a:t> pou </a:t>
            </a:r>
            <a:r>
              <a:rPr lang="fr-FR" sz="4400" dirty="0" err="1">
                <a:solidFill>
                  <a:srgbClr val="0000CC"/>
                </a:solidFill>
                <a:latin typeface="Arial Rounded MT Bold" panose="020F0704030504030204" pitchFamily="34" charset="0"/>
              </a:rPr>
              <a:t>geri</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kè</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mouin</a:t>
            </a:r>
            <a:r>
              <a:rPr lang="fr-FR" sz="4400" dirty="0">
                <a:solidFill>
                  <a:srgbClr val="0000CC"/>
                </a:solidFill>
                <a:latin typeface="Arial Rounded MT Bold" panose="020F0704030504030204" pitchFamily="34" charset="0"/>
              </a:rPr>
              <a:t>.</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Amou sa </a:t>
            </a:r>
            <a:r>
              <a:rPr lang="fr-FR" sz="4400" dirty="0" err="1">
                <a:solidFill>
                  <a:srgbClr val="0000CC"/>
                </a:solidFill>
                <a:latin typeface="Arial Rounded MT Bold" panose="020F0704030504030204" pitchFamily="34" charset="0"/>
              </a:rPr>
              <a:t>voye</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segne</a:t>
            </a:r>
            <a:r>
              <a:rPr lang="fr-FR" sz="4400" dirty="0">
                <a:solidFill>
                  <a:srgbClr val="0000CC"/>
                </a:solidFill>
                <a:latin typeface="Arial Rounded MT Bold" panose="020F0704030504030204" pitchFamily="34" charset="0"/>
              </a:rPr>
              <a:t>-m </a:t>
            </a:r>
            <a:r>
              <a:rPr lang="fr-FR" sz="4400" dirty="0" err="1">
                <a:solidFill>
                  <a:srgbClr val="0000CC"/>
                </a:solidFill>
                <a:latin typeface="Arial Rounded MT Bold" panose="020F0704030504030204" pitchFamily="34" charset="0"/>
              </a:rPr>
              <a:t>mouri</a:t>
            </a:r>
            <a:r>
              <a:rPr lang="fr-FR" sz="4400" dirty="0">
                <a:solidFill>
                  <a:srgbClr val="0000CC"/>
                </a:solidFill>
                <a:latin typeface="Arial Rounded MT Bold" panose="020F0704030504030204" pitchFamily="34" charset="0"/>
              </a:rPr>
              <a:t>.</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Ki </a:t>
            </a:r>
            <a:r>
              <a:rPr lang="fr-FR" sz="4400" dirty="0" err="1">
                <a:solidFill>
                  <a:srgbClr val="0000CC"/>
                </a:solidFill>
                <a:latin typeface="Arial Rounded MT Bold" panose="020F0704030504030204" pitchFamily="34" charset="0"/>
              </a:rPr>
              <a:t>gran</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amou</a:t>
            </a:r>
            <a:r>
              <a:rPr lang="fr-FR" sz="4400" dirty="0">
                <a:solidFill>
                  <a:srgbClr val="0000CC"/>
                </a:solidFill>
                <a:latin typeface="Arial Rounded MT Bold" panose="020F0704030504030204" pitchFamily="34" charset="0"/>
              </a:rPr>
              <a:t> ! adore Sin Non Li.</a:t>
            </a:r>
            <a:endParaRPr lang="en-US" sz="4400" dirty="0">
              <a:solidFill>
                <a:srgbClr val="0000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3034864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ED6F3-A770-55B7-0961-5A3A6F9D210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1B083A-28DC-CC86-2D8C-0C56B7E0001F}"/>
              </a:ext>
            </a:extLst>
          </p:cNvPr>
          <p:cNvSpPr>
            <a:spLocks noGrp="1"/>
          </p:cNvSpPr>
          <p:nvPr>
            <p:ph sz="quarter" idx="1"/>
          </p:nvPr>
        </p:nvSpPr>
        <p:spPr>
          <a:xfrm>
            <a:off x="0" y="0"/>
            <a:ext cx="9144000" cy="68580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0" scaled="1"/>
            <a:tileRect/>
          </a:gradFill>
        </p:spPr>
        <p:txBody>
          <a:bodyPr>
            <a:normAutofit/>
          </a:bodyPr>
          <a:lstStyle/>
          <a:p>
            <a:pPr marL="0" indent="0" algn="ctr">
              <a:buNone/>
            </a:pPr>
            <a:r>
              <a:rPr lang="fr-FR" dirty="0">
                <a:solidFill>
                  <a:srgbClr val="FF0000"/>
                </a:solidFill>
                <a:latin typeface="Arial Rounded MT Bold" panose="020F0704030504030204" pitchFamily="34" charset="0"/>
              </a:rPr>
              <a:t>3</a:t>
            </a:r>
            <a:endParaRPr lang="en-US" dirty="0">
              <a:solidFill>
                <a:srgbClr val="FF0000"/>
              </a:solidFill>
              <a:latin typeface="Arial Rounded MT Bold" panose="020F0704030504030204" pitchFamily="34" charset="0"/>
            </a:endParaRPr>
          </a:p>
          <a:p>
            <a:pPr marL="0" indent="0" algn="ctr">
              <a:buNone/>
            </a:pPr>
            <a:r>
              <a:rPr lang="fr-FR" sz="4400" dirty="0">
                <a:latin typeface="Arial Rounded MT Bold" panose="020F0704030504030204" pitchFamily="34" charset="0"/>
              </a:rPr>
              <a:t>Amou te </a:t>
            </a:r>
            <a:r>
              <a:rPr lang="fr-FR" sz="4400" dirty="0" err="1">
                <a:latin typeface="Arial Rounded MT Bold" panose="020F0704030504030204" pitchFamily="34" charset="0"/>
              </a:rPr>
              <a:t>louvri</a:t>
            </a:r>
            <a:r>
              <a:rPr lang="fr-FR" sz="4400" dirty="0">
                <a:latin typeface="Arial Rounded MT Bold" panose="020F0704030504030204" pitchFamily="34" charset="0"/>
              </a:rPr>
              <a:t> </a:t>
            </a:r>
            <a:r>
              <a:rPr lang="fr-FR" sz="4400" dirty="0" err="1">
                <a:latin typeface="Arial Rounded MT Bold" panose="020F0704030504030204" pitchFamily="34" charset="0"/>
              </a:rPr>
              <a:t>pòt</a:t>
            </a:r>
            <a:r>
              <a:rPr lang="fr-FR" sz="4400" dirty="0">
                <a:latin typeface="Arial Rounded MT Bold" panose="020F0704030504030204" pitchFamily="34" charset="0"/>
              </a:rPr>
              <a:t> </a:t>
            </a:r>
            <a:r>
              <a:rPr lang="fr-FR" sz="4400" dirty="0" err="1">
                <a:latin typeface="Arial Rounded MT Bold" panose="020F0704030504030204" pitchFamily="34" charset="0"/>
              </a:rPr>
              <a:t>lumiè</a:t>
            </a:r>
            <a:endParaRPr lang="en-US" sz="4400" dirty="0">
              <a:latin typeface="Arial Rounded MT Bold" panose="020F0704030504030204" pitchFamily="34" charset="0"/>
            </a:endParaRPr>
          </a:p>
          <a:p>
            <a:pPr marL="0" indent="0" algn="ctr">
              <a:buNone/>
            </a:pPr>
            <a:r>
              <a:rPr lang="fr-FR" sz="4400" dirty="0" err="1">
                <a:latin typeface="Arial Rounded MT Bold" panose="020F0704030504030204" pitchFamily="34" charset="0"/>
              </a:rPr>
              <a:t>Rouyòm</a:t>
            </a:r>
            <a:r>
              <a:rPr lang="fr-FR" sz="4400" dirty="0">
                <a:latin typeface="Arial Rounded MT Bold" panose="020F0704030504030204" pitchFamily="34" charset="0"/>
              </a:rPr>
              <a:t> </a:t>
            </a:r>
            <a:r>
              <a:rPr lang="fr-FR" sz="4400" dirty="0" err="1">
                <a:latin typeface="Arial Rounded MT Bold" panose="020F0704030504030204" pitchFamily="34" charset="0"/>
              </a:rPr>
              <a:t>siel</a:t>
            </a:r>
            <a:r>
              <a:rPr lang="fr-FR" sz="4400" dirty="0">
                <a:latin typeface="Arial Rounded MT Bold" panose="020F0704030504030204" pitchFamily="34" charset="0"/>
              </a:rPr>
              <a:t> la.</a:t>
            </a:r>
            <a:endParaRPr lang="en-US" sz="4400" dirty="0">
              <a:latin typeface="Arial Rounded MT Bold" panose="020F0704030504030204" pitchFamily="34" charset="0"/>
            </a:endParaRPr>
          </a:p>
          <a:p>
            <a:pPr marL="0" indent="0" algn="ctr">
              <a:buNone/>
            </a:pPr>
            <a:r>
              <a:rPr lang="fr-FR" sz="4400" dirty="0" err="1">
                <a:latin typeface="Arial Rounded MT Bold" panose="020F0704030504030204" pitchFamily="34" charset="0"/>
              </a:rPr>
              <a:t>Jezu</a:t>
            </a:r>
            <a:r>
              <a:rPr lang="fr-FR" sz="4400" dirty="0">
                <a:latin typeface="Arial Rounded MT Bold" panose="020F0704030504030204" pitchFamily="34" charset="0"/>
              </a:rPr>
              <a:t> va </a:t>
            </a:r>
            <a:r>
              <a:rPr lang="fr-FR" sz="4400" dirty="0" err="1">
                <a:latin typeface="Arial Rounded MT Bold" panose="020F0704030504030204" pitchFamily="34" charset="0"/>
              </a:rPr>
              <a:t>parèt</a:t>
            </a:r>
            <a:r>
              <a:rPr lang="fr-FR" sz="4400" dirty="0">
                <a:latin typeface="Arial Rounded MT Bold" panose="020F0704030504030204" pitchFamily="34" charset="0"/>
              </a:rPr>
              <a:t> la </a:t>
            </a:r>
            <a:r>
              <a:rPr lang="fr-FR" sz="4400" dirty="0" err="1">
                <a:latin typeface="Arial Rounded MT Bold" panose="020F0704030504030204" pitchFamily="34" charset="0"/>
              </a:rPr>
              <a:t>anlè</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L-a </a:t>
            </a:r>
            <a:r>
              <a:rPr lang="fr-FR" sz="4400" dirty="0" err="1">
                <a:latin typeface="Arial Rounded MT Bold" panose="020F0704030504030204" pitchFamily="34" charset="0"/>
              </a:rPr>
              <a:t>resevoua</a:t>
            </a:r>
            <a:r>
              <a:rPr lang="fr-FR" sz="4400" dirty="0">
                <a:latin typeface="Arial Rounded MT Bold" panose="020F0704030504030204" pitchFamily="34" charset="0"/>
              </a:rPr>
              <a:t>-m.</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Amou te </a:t>
            </a:r>
            <a:r>
              <a:rPr lang="fr-FR" sz="4400" dirty="0" err="1">
                <a:latin typeface="Arial Rounded MT Bold" panose="020F0704030504030204" pitchFamily="34" charset="0"/>
              </a:rPr>
              <a:t>leve</a:t>
            </a:r>
            <a:r>
              <a:rPr lang="fr-FR" sz="4400" dirty="0">
                <a:latin typeface="Arial Rounded MT Bold" panose="020F0704030504030204" pitchFamily="34" charset="0"/>
              </a:rPr>
              <a:t>-m nan </a:t>
            </a:r>
            <a:r>
              <a:rPr lang="fr-FR" sz="4400" dirty="0" err="1">
                <a:latin typeface="Arial Rounded MT Bold" panose="020F0704030504030204" pitchFamily="34" charset="0"/>
              </a:rPr>
              <a:t>malè</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A la gnou </a:t>
            </a:r>
            <a:r>
              <a:rPr lang="fr-FR" sz="4400" dirty="0" err="1">
                <a:latin typeface="Arial Rounded MT Bold" panose="020F0704030504030204" pitchFamily="34" charset="0"/>
              </a:rPr>
              <a:t>jou</a:t>
            </a:r>
            <a:r>
              <a:rPr lang="fr-FR" sz="4400" dirty="0">
                <a:latin typeface="Arial Rounded MT Bold" panose="020F0704030504030204" pitchFamily="34" charset="0"/>
              </a:rPr>
              <a:t> !</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Pat gin </a:t>
            </a:r>
            <a:r>
              <a:rPr lang="fr-FR" sz="4400" dirty="0" err="1">
                <a:latin typeface="Arial Rounded MT Bold" panose="020F0704030504030204" pitchFamily="34" charset="0"/>
              </a:rPr>
              <a:t>lòt</a:t>
            </a:r>
            <a:r>
              <a:rPr lang="fr-FR" sz="4400" dirty="0">
                <a:latin typeface="Arial Rounded MT Bold" panose="020F0704030504030204" pitchFamily="34" charset="0"/>
              </a:rPr>
              <a:t> </a:t>
            </a:r>
            <a:r>
              <a:rPr lang="fr-FR" sz="4400" dirty="0" err="1">
                <a:latin typeface="Arial Rounded MT Bold" panose="020F0704030504030204" pitchFamily="34" charset="0"/>
              </a:rPr>
              <a:t>ed</a:t>
            </a:r>
            <a:r>
              <a:rPr lang="fr-FR" sz="4400" dirty="0">
                <a:latin typeface="Arial Rounded MT Bold" panose="020F0704030504030204" pitchFamily="34" charset="0"/>
              </a:rPr>
              <a:t> sou tout la </a:t>
            </a:r>
            <a:r>
              <a:rPr lang="fr-FR" sz="4400" dirty="0" err="1">
                <a:latin typeface="Arial Rounded MT Bold" panose="020F0704030504030204" pitchFamily="34" charset="0"/>
              </a:rPr>
              <a:t>tè</a:t>
            </a:r>
            <a:r>
              <a:rPr lang="fr-FR" sz="4400" dirty="0">
                <a:latin typeface="Arial Rounded MT Bold" panose="020F0704030504030204" pitchFamily="34" charset="0"/>
              </a:rPr>
              <a:t>,</a:t>
            </a:r>
            <a:endParaRPr lang="en-US" sz="4400" dirty="0">
              <a:latin typeface="Arial Rounded MT Bold" panose="020F0704030504030204" pitchFamily="34" charset="0"/>
            </a:endParaRPr>
          </a:p>
          <a:p>
            <a:pPr marL="0" indent="0" algn="ctr">
              <a:buNone/>
            </a:pPr>
            <a:r>
              <a:rPr lang="en-US" sz="4400" dirty="0">
                <a:latin typeface="Arial Rounded MT Bold" panose="020F0704030504030204" pitchFamily="34" charset="0"/>
              </a:rPr>
              <a:t>ki gran </a:t>
            </a:r>
            <a:r>
              <a:rPr lang="en-US" sz="4400" dirty="0" err="1">
                <a:latin typeface="Arial Rounded MT Bold" panose="020F0704030504030204" pitchFamily="34" charset="0"/>
              </a:rPr>
              <a:t>amou</a:t>
            </a:r>
            <a:r>
              <a:rPr lang="en-US" sz="4400" dirty="0">
                <a:latin typeface="Arial Rounded MT Bold" panose="020F0704030504030204" pitchFamily="34" charset="0"/>
              </a:rPr>
              <a:t>.</a:t>
            </a: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474304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3CDFD-AA3A-69E1-B09A-FAB834B958F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75F5E9-AF6D-1608-A2EE-029C19CA4668}"/>
              </a:ext>
            </a:extLst>
          </p:cNvPr>
          <p:cNvSpPr>
            <a:spLocks noGrp="1"/>
          </p:cNvSpPr>
          <p:nvPr>
            <p:ph sz="quarter" idx="1"/>
          </p:nvPr>
        </p:nvSpPr>
        <p:spPr>
          <a:xfrm>
            <a:off x="0" y="0"/>
            <a:ext cx="9144000" cy="6858000"/>
          </a:xfrm>
          <a:solidFill>
            <a:srgbClr val="CCFFCC"/>
          </a:solidFill>
        </p:spPr>
        <p:txBody>
          <a:bodyPr>
            <a:normAutofit/>
          </a:bodyPr>
          <a:lstStyle/>
          <a:p>
            <a:pPr marL="0" indent="0" algn="ctr">
              <a:buNone/>
            </a:pPr>
            <a:r>
              <a:rPr lang="fr-FR" sz="4400" dirty="0" err="1">
                <a:solidFill>
                  <a:srgbClr val="FF0000"/>
                </a:solidFill>
                <a:latin typeface="Arial Rounded MT Bold" panose="020F0704030504030204" pitchFamily="34" charset="0"/>
              </a:rPr>
              <a:t>Ke</a:t>
            </a:r>
            <a:endParaRPr lang="en-US" sz="4400" dirty="0">
              <a:solidFill>
                <a:srgbClr val="FF0000"/>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Ki </a:t>
            </a:r>
            <a:r>
              <a:rPr lang="fr-FR" sz="4400" dirty="0" err="1">
                <a:solidFill>
                  <a:srgbClr val="0000CC"/>
                </a:solidFill>
                <a:latin typeface="Arial Rounded MT Bold" panose="020F0704030504030204" pitchFamily="34" charset="0"/>
              </a:rPr>
              <a:t>gran</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amou</a:t>
            </a:r>
            <a:r>
              <a:rPr lang="fr-FR" sz="4400" dirty="0">
                <a:solidFill>
                  <a:srgbClr val="0000CC"/>
                </a:solidFill>
                <a:latin typeface="Arial Rounded MT Bold" panose="020F0704030504030204" pitchFamily="34" charset="0"/>
              </a:rPr>
              <a:t> </a:t>
            </a:r>
          </a:p>
          <a:p>
            <a:pPr marL="0" indent="0" algn="ctr">
              <a:buNone/>
            </a:pPr>
            <a:r>
              <a:rPr lang="fr-FR" sz="4400" dirty="0">
                <a:solidFill>
                  <a:srgbClr val="0000CC"/>
                </a:solidFill>
                <a:latin typeface="Arial Rounded MT Bold" panose="020F0704030504030204" pitchFamily="34" charset="0"/>
              </a:rPr>
              <a:t>pou </a:t>
            </a:r>
            <a:r>
              <a:rPr lang="fr-FR" sz="4400" dirty="0" err="1">
                <a:solidFill>
                  <a:srgbClr val="0000CC"/>
                </a:solidFill>
                <a:latin typeface="Arial Rounded MT Bold" panose="020F0704030504030204" pitchFamily="34" charset="0"/>
              </a:rPr>
              <a:t>rachte</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nanm</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mouin</a:t>
            </a:r>
            <a:r>
              <a:rPr lang="fr-FR" sz="4400" dirty="0">
                <a:solidFill>
                  <a:srgbClr val="0000CC"/>
                </a:solidFill>
                <a:latin typeface="Arial Rounded MT Bold" panose="020F0704030504030204" pitchFamily="34" charset="0"/>
              </a:rPr>
              <a:t>,</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Ki </a:t>
            </a:r>
            <a:r>
              <a:rPr lang="fr-FR" sz="4400" dirty="0" err="1">
                <a:solidFill>
                  <a:srgbClr val="0000CC"/>
                </a:solidFill>
                <a:latin typeface="Arial Rounded MT Bold" panose="020F0704030504030204" pitchFamily="34" charset="0"/>
              </a:rPr>
              <a:t>gran</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amou</a:t>
            </a:r>
            <a:r>
              <a:rPr lang="fr-FR" sz="4400" dirty="0">
                <a:solidFill>
                  <a:srgbClr val="0000CC"/>
                </a:solidFill>
                <a:latin typeface="Arial Rounded MT Bold" panose="020F0704030504030204" pitchFamily="34" charset="0"/>
              </a:rPr>
              <a:t> pou </a:t>
            </a:r>
            <a:r>
              <a:rPr lang="fr-FR" sz="4400" dirty="0" err="1">
                <a:solidFill>
                  <a:srgbClr val="0000CC"/>
                </a:solidFill>
                <a:latin typeface="Arial Rounded MT Bold" panose="020F0704030504030204" pitchFamily="34" charset="0"/>
              </a:rPr>
              <a:t>geri</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kè</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mouin</a:t>
            </a:r>
            <a:r>
              <a:rPr lang="fr-FR" sz="4400" dirty="0">
                <a:solidFill>
                  <a:srgbClr val="0000CC"/>
                </a:solidFill>
                <a:latin typeface="Arial Rounded MT Bold" panose="020F0704030504030204" pitchFamily="34" charset="0"/>
              </a:rPr>
              <a:t>.</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Amou sa </a:t>
            </a:r>
            <a:r>
              <a:rPr lang="fr-FR" sz="4400" dirty="0" err="1">
                <a:solidFill>
                  <a:srgbClr val="0000CC"/>
                </a:solidFill>
                <a:latin typeface="Arial Rounded MT Bold" panose="020F0704030504030204" pitchFamily="34" charset="0"/>
              </a:rPr>
              <a:t>voye</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segne</a:t>
            </a:r>
            <a:r>
              <a:rPr lang="fr-FR" sz="4400" dirty="0">
                <a:solidFill>
                  <a:srgbClr val="0000CC"/>
                </a:solidFill>
                <a:latin typeface="Arial Rounded MT Bold" panose="020F0704030504030204" pitchFamily="34" charset="0"/>
              </a:rPr>
              <a:t>-m </a:t>
            </a:r>
            <a:r>
              <a:rPr lang="fr-FR" sz="4400" dirty="0" err="1">
                <a:solidFill>
                  <a:srgbClr val="0000CC"/>
                </a:solidFill>
                <a:latin typeface="Arial Rounded MT Bold" panose="020F0704030504030204" pitchFamily="34" charset="0"/>
              </a:rPr>
              <a:t>mouri</a:t>
            </a:r>
            <a:r>
              <a:rPr lang="fr-FR" sz="4400" dirty="0">
                <a:solidFill>
                  <a:srgbClr val="0000CC"/>
                </a:solidFill>
                <a:latin typeface="Arial Rounded MT Bold" panose="020F0704030504030204" pitchFamily="34" charset="0"/>
              </a:rPr>
              <a:t>.</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Ki </a:t>
            </a:r>
            <a:r>
              <a:rPr lang="fr-FR" sz="4400" dirty="0" err="1">
                <a:solidFill>
                  <a:srgbClr val="0000CC"/>
                </a:solidFill>
                <a:latin typeface="Arial Rounded MT Bold" panose="020F0704030504030204" pitchFamily="34" charset="0"/>
              </a:rPr>
              <a:t>gran</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amou</a:t>
            </a:r>
            <a:r>
              <a:rPr lang="fr-FR" sz="4400" dirty="0">
                <a:solidFill>
                  <a:srgbClr val="0000CC"/>
                </a:solidFill>
                <a:latin typeface="Arial Rounded MT Bold" panose="020F0704030504030204" pitchFamily="34" charset="0"/>
              </a:rPr>
              <a:t> ! adore Sin Non Li.</a:t>
            </a:r>
            <a:endParaRPr lang="en-US" sz="4400" dirty="0">
              <a:solidFill>
                <a:srgbClr val="0000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7158672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5.JPG"/>
          <p:cNvPicPr>
            <a:picLocks noGrp="1" noChangeAspect="1"/>
          </p:cNvPicPr>
          <p:nvPr>
            <p:ph sz="quarter" idx="1"/>
          </p:nvPr>
        </p:nvPicPr>
        <p:blipFill>
          <a:blip r:embed="rId2" cstate="print"/>
          <a:stretch>
            <a:fillRect/>
          </a:stretch>
        </p:blipFill>
        <p:spPr>
          <a:xfrm>
            <a:off x="0" y="1"/>
            <a:ext cx="9144000" cy="6858000"/>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http://t1.gstatic.com/images?q=tbn:ANd9GcQx-_Wimv9HGRYp4BM50g7r5t3Mw_wYIrWhWkxuZ49yWsTCK9Rs"/>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838200" y="2133600"/>
            <a:ext cx="6629400" cy="1754326"/>
          </a:xfrm>
          <a:prstGeom prst="rect">
            <a:avLst/>
          </a:prstGeom>
          <a:noFill/>
        </p:spPr>
        <p:txBody>
          <a:bodyPr wrap="square" rtlCol="0">
            <a:spAutoFit/>
          </a:bodyPr>
          <a:lstStyle/>
          <a:p>
            <a:pPr algn="ctr"/>
            <a:r>
              <a:rPr lang="en-US" sz="5400" b="1" dirty="0">
                <a:solidFill>
                  <a:schemeClr val="accent2">
                    <a:lumMod val="50000"/>
                  </a:schemeClr>
                </a:solidFill>
                <a:latin typeface="Algerian" pitchFamily="82" charset="0"/>
              </a:rPr>
              <a:t>PRIÈRE D’INTERCESSION</a:t>
            </a:r>
          </a:p>
        </p:txBody>
      </p:sp>
      <p:sp>
        <p:nvSpPr>
          <p:cNvPr id="6" name="TextBox 5"/>
          <p:cNvSpPr txBox="1"/>
          <p:nvPr/>
        </p:nvSpPr>
        <p:spPr>
          <a:xfrm>
            <a:off x="0" y="533400"/>
            <a:ext cx="9144000" cy="584775"/>
          </a:xfrm>
          <a:prstGeom prst="rect">
            <a:avLst/>
          </a:prstGeom>
          <a:solidFill>
            <a:schemeClr val="accent3">
              <a:lumMod val="40000"/>
              <a:lumOff val="60000"/>
            </a:schemeClr>
          </a:solidFill>
        </p:spPr>
        <p:txBody>
          <a:bodyPr wrap="square" rtlCol="0">
            <a:spAutoFit/>
          </a:bodyPr>
          <a:lstStyle/>
          <a:p>
            <a:pPr algn="ctr"/>
            <a:r>
              <a:rPr lang="en-US" sz="3200" dirty="0">
                <a:solidFill>
                  <a:srgbClr val="003300"/>
                </a:solidFill>
                <a:latin typeface="Arial Rounded MT Bold" pitchFamily="34" charset="0"/>
              </a:rPr>
              <a:t>PRIÈRE PAR </a:t>
            </a:r>
            <a:r>
              <a:rPr lang="en-US" sz="3200" dirty="0" err="1">
                <a:solidFill>
                  <a:srgbClr val="003300"/>
                </a:solidFill>
                <a:latin typeface="Arial Rounded MT Bold" pitchFamily="34" charset="0"/>
              </a:rPr>
              <a:t>Sr</a:t>
            </a:r>
            <a:r>
              <a:rPr lang="en-US" sz="3200" dirty="0">
                <a:solidFill>
                  <a:srgbClr val="003300"/>
                </a:solidFill>
                <a:latin typeface="Arial Rounded MT Bold" pitchFamily="34" charset="0"/>
              </a:rPr>
              <a:t> DAMBREVILLE CHÉRY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srcRect/>
          <a:stretch>
            <a:fillRect/>
          </a:stretch>
        </p:blipFill>
        <p:spPr bwMode="auto">
          <a:xfrm>
            <a:off x="0" y="0"/>
            <a:ext cx="9144000" cy="6858000"/>
          </a:xfrm>
          <a:prstGeom prst="rect">
            <a:avLst/>
          </a:prstGeom>
          <a:solidFill>
            <a:srgbClr val="FDEDE7"/>
          </a:solidFill>
          <a:ln>
            <a:solidFill>
              <a:schemeClr val="accent2">
                <a:lumMod val="60000"/>
                <a:lumOff val="40000"/>
                <a:alpha val="74000"/>
              </a:schemeClr>
            </a:soli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858962"/>
          </a:xfrm>
        </p:spPr>
        <p:txBody>
          <a:bodyPr>
            <a:normAutofit/>
          </a:bodyPr>
          <a:lstStyle/>
          <a:p>
            <a:pPr algn="ctr"/>
            <a:r>
              <a:rPr lang="en-US" sz="4400" b="1" dirty="0">
                <a:solidFill>
                  <a:srgbClr val="000066"/>
                </a:solidFill>
              </a:rPr>
              <a:t>LECTURE ALTERNATIVE</a:t>
            </a:r>
            <a:br>
              <a:rPr lang="en-US" sz="4400" b="1" dirty="0">
                <a:solidFill>
                  <a:srgbClr val="00B050"/>
                </a:solidFill>
              </a:rPr>
            </a:br>
            <a:endParaRPr lang="en-US" sz="4400" b="1" dirty="0">
              <a:solidFill>
                <a:srgbClr val="00B050"/>
              </a:solidFill>
            </a:endParaRPr>
          </a:p>
        </p:txBody>
      </p:sp>
      <p:sp>
        <p:nvSpPr>
          <p:cNvPr id="3" name="Content Placeholder 2"/>
          <p:cNvSpPr>
            <a:spLocks noGrp="1"/>
          </p:cNvSpPr>
          <p:nvPr>
            <p:ph sz="quarter" idx="1"/>
          </p:nvPr>
        </p:nvSpPr>
        <p:spPr>
          <a:xfrm>
            <a:off x="0" y="2209800"/>
            <a:ext cx="9144000" cy="4648200"/>
          </a:xfrm>
          <a:gradFill flip="none" rotWithShape="1">
            <a:gsLst>
              <a:gs pos="0">
                <a:srgbClr val="00FFCC">
                  <a:tint val="66000"/>
                  <a:satMod val="160000"/>
                </a:srgbClr>
              </a:gs>
              <a:gs pos="50000">
                <a:srgbClr val="00FFCC">
                  <a:tint val="44500"/>
                  <a:satMod val="160000"/>
                </a:srgbClr>
              </a:gs>
              <a:gs pos="100000">
                <a:srgbClr val="00FFCC">
                  <a:tint val="23500"/>
                  <a:satMod val="160000"/>
                </a:srgbClr>
              </a:gs>
            </a:gsLst>
            <a:lin ang="8100000" scaled="1"/>
            <a:tileRect/>
          </a:gradFill>
        </p:spPr>
        <p:txBody>
          <a:bodyPr>
            <a:normAutofit/>
          </a:bodyPr>
          <a:lstStyle/>
          <a:p>
            <a:pPr lvl="0" algn="ctr">
              <a:buNone/>
            </a:pPr>
            <a:r>
              <a:rPr lang="fr-FR" sz="9600" b="1" dirty="0">
                <a:solidFill>
                  <a:srgbClr val="C00000"/>
                </a:solidFill>
              </a:rPr>
              <a:t>PSAUME</a:t>
            </a:r>
            <a:r>
              <a:rPr lang="fr-FR" sz="9600" b="1" dirty="0"/>
              <a:t> </a:t>
            </a:r>
          </a:p>
          <a:p>
            <a:pPr lvl="0" algn="ctr">
              <a:buNone/>
            </a:pPr>
            <a:r>
              <a:rPr lang="fr-FR" sz="9600" b="1" dirty="0"/>
              <a:t>47 : 1-10</a:t>
            </a:r>
            <a:endParaRPr lang="en-US" sz="9600"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000" dirty="0">
                <a:solidFill>
                  <a:schemeClr val="tx1"/>
                </a:solidFill>
                <a:latin typeface="Arial Rounded MT Bold" panose="020F0704030504030204" pitchFamily="34" charset="0"/>
              </a:rPr>
              <a:t>Ps 47:1 ¶ </a:t>
            </a:r>
            <a:endParaRPr lang="en-US" sz="4000" dirty="0">
              <a:solidFill>
                <a:schemeClr val="tx1"/>
              </a:solidFill>
              <a:latin typeface="Arial Rounded MT Bold" panose="020F0704030504030204" pitchFamily="34" charset="0"/>
            </a:endParaRPr>
          </a:p>
          <a:p>
            <a:pPr algn="just"/>
            <a:r>
              <a:rPr lang="fr-FR" sz="4400" dirty="0">
                <a:solidFill>
                  <a:srgbClr val="0000CC"/>
                </a:solidFill>
                <a:latin typeface="Arial Rounded MT Bold" panose="020F0704030504030204" pitchFamily="34" charset="0"/>
              </a:rPr>
              <a:t>1 Au chef des chantres. Des fils de </a:t>
            </a:r>
            <a:r>
              <a:rPr lang="fr-FR" sz="4400" dirty="0" err="1">
                <a:solidFill>
                  <a:srgbClr val="0000CC"/>
                </a:solidFill>
                <a:latin typeface="Arial Rounded MT Bold" panose="020F0704030504030204" pitchFamily="34" charset="0"/>
              </a:rPr>
              <a:t>Koré</a:t>
            </a:r>
            <a:r>
              <a:rPr lang="fr-FR" sz="4400" dirty="0">
                <a:solidFill>
                  <a:srgbClr val="0000CC"/>
                </a:solidFill>
                <a:latin typeface="Arial Rounded MT Bold" panose="020F0704030504030204" pitchFamily="34" charset="0"/>
              </a:rPr>
              <a:t>. Psaume. </a:t>
            </a:r>
            <a:endParaRPr lang="en-US" sz="4400" dirty="0">
              <a:solidFill>
                <a:srgbClr val="0000CC"/>
              </a:solidFill>
              <a:latin typeface="Arial Rounded MT Bold" panose="020F0704030504030204" pitchFamily="34" charset="0"/>
            </a:endParaRPr>
          </a:p>
          <a:p>
            <a:pPr algn="just"/>
            <a:r>
              <a:rPr lang="fr-FR" sz="4400" dirty="0">
                <a:solidFill>
                  <a:schemeClr val="tx1"/>
                </a:solidFill>
                <a:latin typeface="Arial Rounded MT Bold" panose="020F0704030504030204" pitchFamily="34" charset="0"/>
              </a:rPr>
              <a:t>2 Vous tous, peuples, battez des mains ! Poussez vers Dieu des cris de joie !</a:t>
            </a:r>
            <a:endParaRPr lang="en-US" sz="4400" dirty="0">
              <a:solidFill>
                <a:schemeClr val="tx1"/>
              </a:solidFill>
              <a:latin typeface="Arial Rounded MT Bold" panose="020F0704030504030204" pitchFamily="34" charset="0"/>
            </a:endParaRPr>
          </a:p>
          <a:p>
            <a:pPr algn="just"/>
            <a:r>
              <a:rPr lang="fr-FR" sz="4400" dirty="0">
                <a:solidFill>
                  <a:srgbClr val="0000CC"/>
                </a:solidFill>
                <a:latin typeface="Arial Rounded MT Bold" panose="020F0704030504030204" pitchFamily="34" charset="0"/>
              </a:rPr>
              <a:t>3 Car l'Éternel, le Très-Haut, est redoutable, Il est un grand roi sur toute la terre.</a:t>
            </a:r>
            <a:endParaRPr lang="en-US" sz="4400" dirty="0">
              <a:solidFill>
                <a:srgbClr val="0000CC"/>
              </a:solidFill>
              <a:latin typeface="Arial Rounded MT Bold" panose="020F070403050403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63413-65AF-E984-4766-6F5A3F7FE3F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4D2079-0957-32A4-692D-8A47187DD183}"/>
              </a:ext>
            </a:extLst>
          </p:cNvPr>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a:solidFill>
                  <a:srgbClr val="0000CC"/>
                </a:solidFill>
                <a:latin typeface="Arial Rounded MT Bold" panose="020F0704030504030204" pitchFamily="34" charset="0"/>
              </a:rPr>
              <a:t>4 Il nous assujettit des peuples, Il met des nations sous nos pieds ;</a:t>
            </a:r>
            <a:endParaRPr lang="en-US" sz="4400" dirty="0">
              <a:solidFill>
                <a:srgbClr val="0000CC"/>
              </a:solidFill>
              <a:latin typeface="Arial Rounded MT Bold" panose="020F0704030504030204" pitchFamily="34" charset="0"/>
            </a:endParaRPr>
          </a:p>
          <a:p>
            <a:pPr algn="just"/>
            <a:r>
              <a:rPr lang="fr-FR" sz="4400" dirty="0">
                <a:solidFill>
                  <a:schemeClr val="tx1"/>
                </a:solidFill>
                <a:latin typeface="Arial Rounded MT Bold" panose="020F0704030504030204" pitchFamily="34" charset="0"/>
              </a:rPr>
              <a:t>5 Il nous choisit notre héritage, La gloire de Jacob qu'il aime. -Pause.</a:t>
            </a:r>
            <a:endParaRPr lang="en-US" sz="4400" dirty="0">
              <a:solidFill>
                <a:schemeClr val="tx1"/>
              </a:solidFill>
              <a:latin typeface="Arial Rounded MT Bold" panose="020F0704030504030204" pitchFamily="34" charset="0"/>
            </a:endParaRPr>
          </a:p>
          <a:p>
            <a:pPr algn="just"/>
            <a:r>
              <a:rPr lang="fr-FR" sz="4400" dirty="0">
                <a:solidFill>
                  <a:srgbClr val="0000CC"/>
                </a:solidFill>
                <a:latin typeface="Arial Rounded MT Bold" panose="020F0704030504030204" pitchFamily="34" charset="0"/>
              </a:rPr>
              <a:t>6 Dieu monte au milieu des cris de triomphe, L'Éternel s'avance au son de la trompette.</a:t>
            </a:r>
            <a:endParaRPr lang="en-US" sz="4400" dirty="0">
              <a:solidFill>
                <a:srgbClr val="0000CC"/>
              </a:solidFill>
              <a:latin typeface="Arial Rounded MT Bold" panose="020F0704030504030204" pitchFamily="34" charset="0"/>
            </a:endParaRPr>
          </a:p>
        </p:txBody>
      </p:sp>
    </p:spTree>
    <p:extLst>
      <p:ext uri="{BB962C8B-B14F-4D97-AF65-F5344CB8AC3E}">
        <p14:creationId xmlns:p14="http://schemas.microsoft.com/office/powerpoint/2010/main" val="10874601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F6519-216C-7906-82BA-39DA1E23ABB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1A9FC2-B3F9-AF5D-349D-C6628BB5AB58}"/>
              </a:ext>
            </a:extLst>
          </p:cNvPr>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5400" dirty="0">
                <a:solidFill>
                  <a:srgbClr val="0000CC"/>
                </a:solidFill>
                <a:latin typeface="Arial Rounded MT Bold" panose="020F0704030504030204" pitchFamily="34" charset="0"/>
              </a:rPr>
              <a:t>7 Chantez à Dieu, chantez ! Chantez à notre roi, chantez !</a:t>
            </a:r>
            <a:endParaRPr lang="en-US" sz="5400" dirty="0">
              <a:solidFill>
                <a:srgbClr val="0000CC"/>
              </a:solidFill>
              <a:latin typeface="Arial Rounded MT Bold" panose="020F0704030504030204" pitchFamily="34" charset="0"/>
            </a:endParaRPr>
          </a:p>
          <a:p>
            <a:pPr algn="just"/>
            <a:r>
              <a:rPr lang="fr-FR" sz="5400" dirty="0">
                <a:solidFill>
                  <a:schemeClr val="tx1"/>
                </a:solidFill>
                <a:latin typeface="Arial Rounded MT Bold" panose="020F0704030504030204" pitchFamily="34" charset="0"/>
              </a:rPr>
              <a:t>8 Car Dieu est roi de toute la terre : Chantez un cantique !</a:t>
            </a:r>
            <a:endParaRPr lang="en-US" sz="54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34857137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4856C-340A-5F71-BED1-CD81C0BDFAB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46492A-9F11-F9A7-24C2-8D11A0CC789B}"/>
              </a:ext>
            </a:extLst>
          </p:cNvPr>
          <p:cNvSpPr>
            <a:spLocks noGrp="1"/>
          </p:cNvSpPr>
          <p:nvPr>
            <p:ph sz="quarter" idx="1"/>
          </p:nvPr>
        </p:nvSpPr>
        <p:spPr>
          <a:xfrm>
            <a:off x="0" y="0"/>
            <a:ext cx="9144000" cy="6858000"/>
          </a:xfr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r>
              <a:rPr lang="fr-FR" sz="4400" dirty="0">
                <a:solidFill>
                  <a:srgbClr val="0000CC"/>
                </a:solidFill>
                <a:latin typeface="Arial Rounded MT Bold" panose="020F0704030504030204" pitchFamily="34" charset="0"/>
              </a:rPr>
              <a:t>9 Dieu règne sur les nations, Dieu a pour siège son saint trône.</a:t>
            </a:r>
            <a:endParaRPr lang="en-US" sz="4400" dirty="0">
              <a:solidFill>
                <a:srgbClr val="0000CC"/>
              </a:solidFill>
              <a:latin typeface="Arial Rounded MT Bold" panose="020F0704030504030204" pitchFamily="34" charset="0"/>
            </a:endParaRPr>
          </a:p>
          <a:p>
            <a:pPr algn="just"/>
            <a:r>
              <a:rPr lang="fr-FR" sz="4400" dirty="0">
                <a:solidFill>
                  <a:schemeClr val="tx1"/>
                </a:solidFill>
                <a:latin typeface="Arial Rounded MT Bold" panose="020F0704030504030204" pitchFamily="34" charset="0"/>
              </a:rPr>
              <a:t>10 Les princes des peuples se réunissent Au peuple du Dieu d’Abraham ; Car à Dieu sont les boucliers de la terre : Il est souverainement élevé.</a:t>
            </a:r>
          </a:p>
          <a:p>
            <a:pPr algn="r"/>
            <a:r>
              <a:rPr lang="fr-FR" sz="4400" dirty="0">
                <a:solidFill>
                  <a:srgbClr val="0000CC"/>
                </a:solidFill>
                <a:latin typeface="Arial Rounded MT Bold" panose="020F0704030504030204" pitchFamily="34" charset="0"/>
              </a:rPr>
              <a:t>AMEN!</a:t>
            </a:r>
            <a:endParaRPr lang="en-US" sz="4400" dirty="0">
              <a:solidFill>
                <a:srgbClr val="0000CC"/>
              </a:solidFill>
              <a:latin typeface="Arial Rounded MT Bold" panose="020F0704030504030204" pitchFamily="34" charset="0"/>
            </a:endParaRPr>
          </a:p>
        </p:txBody>
      </p:sp>
    </p:spTree>
    <p:extLst>
      <p:ext uri="{BB962C8B-B14F-4D97-AF65-F5344CB8AC3E}">
        <p14:creationId xmlns:p14="http://schemas.microsoft.com/office/powerpoint/2010/main" val="29389873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8BC6C-F9A0-6001-8C41-987E111DB2E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6A8D1C-779F-0C06-F9C2-69EA3809DF5E}"/>
              </a:ext>
            </a:extLst>
          </p:cNvPr>
          <p:cNvSpPr>
            <a:spLocks noGrp="1"/>
          </p:cNvSpPr>
          <p:nvPr>
            <p:ph sz="quarter"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lnSpcReduction="10000"/>
          </a:bodyPr>
          <a:lstStyle/>
          <a:p>
            <a:pPr marL="0" indent="0" algn="ctr">
              <a:buNone/>
            </a:pPr>
            <a:r>
              <a:rPr lang="fr-FR" sz="4000" b="1" u="sng" dirty="0">
                <a:solidFill>
                  <a:srgbClr val="FFC000"/>
                </a:solidFill>
                <a:latin typeface="Arial Rounded MT Bold" panose="020F0704030504030204" pitchFamily="34" charset="0"/>
              </a:rPr>
              <a:t>219 Fr CE À celui qui sera vainqueur</a:t>
            </a:r>
            <a:endParaRPr lang="en-US" sz="4000" dirty="0">
              <a:solidFill>
                <a:srgbClr val="FFC000"/>
              </a:solidFill>
              <a:latin typeface="Arial Rounded MT Bold" panose="020F0704030504030204" pitchFamily="34" charset="0"/>
            </a:endParaRPr>
          </a:p>
          <a:p>
            <a:pPr marL="0" indent="0" algn="ctr">
              <a:buNone/>
            </a:pPr>
            <a:r>
              <a:rPr lang="fr-FR" sz="4000" dirty="0">
                <a:solidFill>
                  <a:srgbClr val="FFC000"/>
                </a:solidFill>
                <a:latin typeface="Arial Rounded MT Bold" panose="020F0704030504030204" pitchFamily="34" charset="0"/>
              </a:rPr>
              <a:t>1</a:t>
            </a:r>
            <a:endParaRPr lang="en-US" sz="4000" dirty="0">
              <a:solidFill>
                <a:srgbClr val="FFC000"/>
              </a:solidFill>
              <a:latin typeface="Arial Rounded MT Bold" panose="020F0704030504030204" pitchFamily="34" charset="0"/>
            </a:endParaRPr>
          </a:p>
          <a:p>
            <a:pPr marL="0" indent="0" algn="ctr">
              <a:buNone/>
            </a:pPr>
            <a:r>
              <a:rPr lang="fr-FR" sz="4000" dirty="0">
                <a:solidFill>
                  <a:srgbClr val="FFCCFF"/>
                </a:solidFill>
                <a:latin typeface="Arial Rounded MT Bold" panose="020F0704030504030204" pitchFamily="34" charset="0"/>
              </a:rPr>
              <a:t>À celui qui sera vainqueur,</a:t>
            </a:r>
            <a:br>
              <a:rPr lang="fr-FR" sz="4000" dirty="0">
                <a:solidFill>
                  <a:srgbClr val="FFCCFF"/>
                </a:solidFill>
                <a:latin typeface="Arial Rounded MT Bold" panose="020F0704030504030204" pitchFamily="34" charset="0"/>
              </a:rPr>
            </a:br>
            <a:r>
              <a:rPr lang="fr-FR" sz="4000" dirty="0">
                <a:solidFill>
                  <a:srgbClr val="FFCCFF"/>
                </a:solidFill>
                <a:latin typeface="Arial Rounded MT Bold" panose="020F0704030504030204" pitchFamily="34" charset="0"/>
              </a:rPr>
              <a:t>Et qui me glorifie,</a:t>
            </a:r>
            <a:br>
              <a:rPr lang="fr-FR" sz="4000" dirty="0">
                <a:solidFill>
                  <a:srgbClr val="FFCCFF"/>
                </a:solidFill>
                <a:latin typeface="Arial Rounded MT Bold" panose="020F0704030504030204" pitchFamily="34" charset="0"/>
              </a:rPr>
            </a:br>
            <a:r>
              <a:rPr lang="fr-FR" sz="4000" dirty="0">
                <a:solidFill>
                  <a:srgbClr val="FFCCFF"/>
                </a:solidFill>
                <a:latin typeface="Arial Rounded MT Bold" panose="020F0704030504030204" pitchFamily="34" charset="0"/>
              </a:rPr>
              <a:t>Je donnerai, dit le Seigneur,</a:t>
            </a:r>
            <a:br>
              <a:rPr lang="fr-FR" sz="4000" dirty="0">
                <a:solidFill>
                  <a:srgbClr val="FFCCFF"/>
                </a:solidFill>
                <a:latin typeface="Arial Rounded MT Bold" panose="020F0704030504030204" pitchFamily="34" charset="0"/>
              </a:rPr>
            </a:br>
            <a:r>
              <a:rPr lang="fr-FR" sz="4000" dirty="0">
                <a:solidFill>
                  <a:srgbClr val="FFCCFF"/>
                </a:solidFill>
                <a:latin typeface="Arial Rounded MT Bold" panose="020F0704030504030204" pitchFamily="34" charset="0"/>
              </a:rPr>
              <a:t>Au ciel l’arbre de vie !</a:t>
            </a:r>
            <a:endParaRPr lang="en-US" sz="4000" dirty="0">
              <a:solidFill>
                <a:srgbClr val="FFCCFF"/>
              </a:solidFill>
              <a:latin typeface="Arial Rounded MT Bold" panose="020F0704030504030204" pitchFamily="34" charset="0"/>
            </a:endParaRPr>
          </a:p>
          <a:p>
            <a:pPr marL="0" indent="0" algn="ctr">
              <a:buNone/>
            </a:pPr>
            <a:r>
              <a:rPr lang="fr-FR" sz="4000" b="1" dirty="0">
                <a:solidFill>
                  <a:srgbClr val="FFC000"/>
                </a:solidFill>
                <a:latin typeface="Arial Rounded MT Bold" panose="020F0704030504030204" pitchFamily="34" charset="0"/>
              </a:rPr>
              <a:t>Refrain</a:t>
            </a:r>
            <a:br>
              <a:rPr lang="fr-FR" sz="4000" dirty="0">
                <a:solidFill>
                  <a:srgbClr val="FFCCFF"/>
                </a:solidFill>
                <a:latin typeface="Arial Rounded MT Bold" panose="020F0704030504030204" pitchFamily="34" charset="0"/>
              </a:rPr>
            </a:br>
            <a:r>
              <a:rPr lang="fr-FR" sz="4000" dirty="0">
                <a:solidFill>
                  <a:srgbClr val="00FFCC"/>
                </a:solidFill>
                <a:latin typeface="Arial Rounded MT Bold" panose="020F0704030504030204" pitchFamily="34" charset="0"/>
              </a:rPr>
              <a:t>Victoire, force, </a:t>
            </a:r>
          </a:p>
          <a:p>
            <a:pPr marL="0" indent="0" algn="ctr">
              <a:buNone/>
            </a:pPr>
            <a:r>
              <a:rPr lang="fr-FR" sz="4000" dirty="0">
                <a:solidFill>
                  <a:srgbClr val="00FFCC"/>
                </a:solidFill>
                <a:latin typeface="Arial Rounded MT Bold" panose="020F0704030504030204" pitchFamily="34" charset="0"/>
              </a:rPr>
              <a:t>honneur et louanges,</a:t>
            </a:r>
            <a:br>
              <a:rPr lang="fr-FR" sz="4000" dirty="0">
                <a:solidFill>
                  <a:srgbClr val="00FFCC"/>
                </a:solidFill>
                <a:latin typeface="Arial Rounded MT Bold" panose="020F0704030504030204" pitchFamily="34" charset="0"/>
              </a:rPr>
            </a:br>
            <a:r>
              <a:rPr lang="fr-FR" sz="4000" dirty="0">
                <a:solidFill>
                  <a:srgbClr val="00FFCC"/>
                </a:solidFill>
                <a:latin typeface="Arial Rounded MT Bold" panose="020F0704030504030204" pitchFamily="34" charset="0"/>
              </a:rPr>
              <a:t>Gloire, gloire, </a:t>
            </a:r>
          </a:p>
          <a:p>
            <a:pPr marL="0" indent="0" algn="ctr">
              <a:buNone/>
            </a:pPr>
            <a:r>
              <a:rPr lang="fr-FR" sz="4000" dirty="0">
                <a:solidFill>
                  <a:srgbClr val="00FFCC"/>
                </a:solidFill>
                <a:latin typeface="Arial Rounded MT Bold" panose="020F0704030504030204" pitchFamily="34" charset="0"/>
              </a:rPr>
              <a:t>puissance à toi, Jésus !</a:t>
            </a:r>
            <a:endParaRPr lang="en-US" sz="4000" dirty="0">
              <a:solidFill>
                <a:srgbClr val="00FFCC"/>
              </a:solidFill>
              <a:latin typeface="Arial Rounded MT Bold" panose="020F0704030504030204" pitchFamily="34" charset="0"/>
            </a:endParaRPr>
          </a:p>
          <a:p>
            <a:pPr marL="0" indent="0" algn="ctr">
              <a:buNone/>
            </a:pP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25435601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D0D82-8B4D-06BA-C188-3C53788FDEC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9BB3F4-97C4-72D6-915D-D004E89C3EC9}"/>
              </a:ext>
            </a:extLst>
          </p:cNvPr>
          <p:cNvSpPr>
            <a:spLocks noGrp="1"/>
          </p:cNvSpPr>
          <p:nvPr>
            <p:ph sz="quarter"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marL="0" indent="0" algn="ctr">
              <a:buNone/>
            </a:pPr>
            <a:r>
              <a:rPr lang="fr-FR" dirty="0">
                <a:solidFill>
                  <a:srgbClr val="FFC000"/>
                </a:solidFill>
                <a:latin typeface="Arial Rounded MT Bold" panose="020F0704030504030204" pitchFamily="34" charset="0"/>
              </a:rPr>
              <a:t>2</a:t>
            </a:r>
          </a:p>
          <a:p>
            <a:pPr marL="0" indent="0" algn="ctr">
              <a:buNone/>
            </a:pPr>
            <a:r>
              <a:rPr lang="fr-FR" sz="4000" dirty="0">
                <a:solidFill>
                  <a:srgbClr val="FFCCFF"/>
                </a:solidFill>
                <a:latin typeface="Arial Rounded MT Bold" panose="020F0704030504030204" pitchFamily="34" charset="0"/>
              </a:rPr>
              <a:t>Un caillou blanc, un nom nouveau,</a:t>
            </a:r>
            <a:br>
              <a:rPr lang="fr-FR" sz="4000" dirty="0">
                <a:solidFill>
                  <a:srgbClr val="FFCCFF"/>
                </a:solidFill>
                <a:latin typeface="Arial Rounded MT Bold" panose="020F0704030504030204" pitchFamily="34" charset="0"/>
              </a:rPr>
            </a:br>
            <a:r>
              <a:rPr lang="fr-FR" sz="4000" dirty="0">
                <a:solidFill>
                  <a:srgbClr val="FFCCFF"/>
                </a:solidFill>
                <a:latin typeface="Arial Rounded MT Bold" panose="020F0704030504030204" pitchFamily="34" charset="0"/>
              </a:rPr>
              <a:t>Et la manne cachée,</a:t>
            </a:r>
            <a:br>
              <a:rPr lang="fr-FR" sz="4000" dirty="0">
                <a:solidFill>
                  <a:srgbClr val="FFCCFF"/>
                </a:solidFill>
                <a:latin typeface="Arial Rounded MT Bold" panose="020F0704030504030204" pitchFamily="34" charset="0"/>
              </a:rPr>
            </a:br>
            <a:r>
              <a:rPr lang="fr-FR" sz="4000" dirty="0">
                <a:solidFill>
                  <a:srgbClr val="FFCCFF"/>
                </a:solidFill>
                <a:latin typeface="Arial Rounded MT Bold" panose="020F0704030504030204" pitchFamily="34" charset="0"/>
              </a:rPr>
              <a:t>Lui seront donnés par l’Agneau,</a:t>
            </a:r>
            <a:br>
              <a:rPr lang="fr-FR" sz="4000" dirty="0">
                <a:solidFill>
                  <a:srgbClr val="FFCCFF"/>
                </a:solidFill>
                <a:latin typeface="Arial Rounded MT Bold" panose="020F0704030504030204" pitchFamily="34" charset="0"/>
              </a:rPr>
            </a:br>
            <a:r>
              <a:rPr lang="fr-FR" sz="4000" dirty="0">
                <a:solidFill>
                  <a:srgbClr val="FFCCFF"/>
                </a:solidFill>
                <a:latin typeface="Arial Rounded MT Bold" panose="020F0704030504030204" pitchFamily="34" charset="0"/>
              </a:rPr>
              <a:t>Sa promesse est scellée !</a:t>
            </a:r>
            <a:endParaRPr lang="en-US" sz="4000" dirty="0">
              <a:solidFill>
                <a:srgbClr val="FFCCFF"/>
              </a:solidFill>
              <a:latin typeface="Arial Rounded MT Bold" panose="020F0704030504030204" pitchFamily="34" charset="0"/>
            </a:endParaRPr>
          </a:p>
          <a:p>
            <a:pPr marL="0" indent="0" algn="ctr">
              <a:buNone/>
            </a:pPr>
            <a:r>
              <a:rPr lang="fr-FR" sz="4000" b="1" dirty="0">
                <a:solidFill>
                  <a:srgbClr val="FFC000"/>
                </a:solidFill>
                <a:latin typeface="Arial Rounded MT Bold" panose="020F0704030504030204" pitchFamily="34" charset="0"/>
              </a:rPr>
              <a:t>Refrain</a:t>
            </a:r>
            <a:br>
              <a:rPr lang="fr-FR" sz="4000" dirty="0">
                <a:solidFill>
                  <a:srgbClr val="FFCCFF"/>
                </a:solidFill>
                <a:latin typeface="Arial Rounded MT Bold" panose="020F0704030504030204" pitchFamily="34" charset="0"/>
              </a:rPr>
            </a:br>
            <a:r>
              <a:rPr lang="fr-FR" sz="4000" dirty="0">
                <a:solidFill>
                  <a:srgbClr val="00FFCC"/>
                </a:solidFill>
                <a:latin typeface="Arial Rounded MT Bold" panose="020F0704030504030204" pitchFamily="34" charset="0"/>
              </a:rPr>
              <a:t>Victoire, force, </a:t>
            </a:r>
          </a:p>
          <a:p>
            <a:pPr marL="0" indent="0" algn="ctr">
              <a:buNone/>
            </a:pPr>
            <a:r>
              <a:rPr lang="fr-FR" sz="4000" dirty="0">
                <a:solidFill>
                  <a:srgbClr val="00FFCC"/>
                </a:solidFill>
                <a:latin typeface="Arial Rounded MT Bold" panose="020F0704030504030204" pitchFamily="34" charset="0"/>
              </a:rPr>
              <a:t>honneur et louanges,</a:t>
            </a:r>
            <a:br>
              <a:rPr lang="fr-FR" sz="4000" dirty="0">
                <a:solidFill>
                  <a:srgbClr val="00FFCC"/>
                </a:solidFill>
                <a:latin typeface="Arial Rounded MT Bold" panose="020F0704030504030204" pitchFamily="34" charset="0"/>
              </a:rPr>
            </a:br>
            <a:r>
              <a:rPr lang="fr-FR" sz="4000" dirty="0">
                <a:solidFill>
                  <a:srgbClr val="00FFCC"/>
                </a:solidFill>
                <a:latin typeface="Arial Rounded MT Bold" panose="020F0704030504030204" pitchFamily="34" charset="0"/>
              </a:rPr>
              <a:t>Gloire, gloire, </a:t>
            </a:r>
          </a:p>
          <a:p>
            <a:pPr marL="0" indent="0" algn="ctr">
              <a:buNone/>
            </a:pPr>
            <a:r>
              <a:rPr lang="fr-FR" sz="4000" dirty="0">
                <a:solidFill>
                  <a:srgbClr val="00FFCC"/>
                </a:solidFill>
                <a:latin typeface="Arial Rounded MT Bold" panose="020F0704030504030204" pitchFamily="34" charset="0"/>
              </a:rPr>
              <a:t>puissance à toi, Jésus !</a:t>
            </a:r>
            <a:endParaRPr lang="en-US" sz="4000" dirty="0">
              <a:solidFill>
                <a:srgbClr val="00FFCC"/>
              </a:solidFill>
              <a:latin typeface="Arial Rounded MT Bold" panose="020F0704030504030204" pitchFamily="34" charset="0"/>
            </a:endParaRPr>
          </a:p>
        </p:txBody>
      </p:sp>
    </p:spTree>
    <p:extLst>
      <p:ext uri="{BB962C8B-B14F-4D97-AF65-F5344CB8AC3E}">
        <p14:creationId xmlns:p14="http://schemas.microsoft.com/office/powerpoint/2010/main" val="40652167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614A7-E4BD-41B7-CF4F-AAC6BDECE4B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14FA79-7121-28D9-75D4-1C65A3278214}"/>
              </a:ext>
            </a:extLst>
          </p:cNvPr>
          <p:cNvSpPr>
            <a:spLocks noGrp="1"/>
          </p:cNvSpPr>
          <p:nvPr>
            <p:ph sz="quarter"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marL="0" indent="0" algn="ctr">
              <a:buNone/>
            </a:pPr>
            <a:r>
              <a:rPr lang="fr-FR" dirty="0">
                <a:solidFill>
                  <a:srgbClr val="FFC000"/>
                </a:solidFill>
                <a:latin typeface="Arial Rounded MT Bold" panose="020F0704030504030204" pitchFamily="34" charset="0"/>
              </a:rPr>
              <a:t>3</a:t>
            </a:r>
          </a:p>
          <a:p>
            <a:pPr marL="0" indent="0" algn="ctr">
              <a:buNone/>
            </a:pPr>
            <a:r>
              <a:rPr lang="fr-FR" sz="4000" dirty="0">
                <a:solidFill>
                  <a:srgbClr val="FFCCFF"/>
                </a:solidFill>
                <a:latin typeface="Arial Rounded MT Bold" panose="020F0704030504030204" pitchFamily="34" charset="0"/>
              </a:rPr>
              <a:t>Revêtu d’un vêtement blanc,</a:t>
            </a:r>
            <a:br>
              <a:rPr lang="fr-FR" sz="4000" dirty="0">
                <a:solidFill>
                  <a:srgbClr val="FFCCFF"/>
                </a:solidFill>
                <a:latin typeface="Arial Rounded MT Bold" panose="020F0704030504030204" pitchFamily="34" charset="0"/>
              </a:rPr>
            </a:br>
            <a:r>
              <a:rPr lang="fr-FR" sz="4000" dirty="0">
                <a:solidFill>
                  <a:srgbClr val="FFCCFF"/>
                </a:solidFill>
                <a:latin typeface="Arial Rounded MT Bold" panose="020F0704030504030204" pitchFamily="34" charset="0"/>
              </a:rPr>
              <a:t>Resplendissant de gloire,</a:t>
            </a:r>
            <a:br>
              <a:rPr lang="fr-FR" sz="4000" dirty="0">
                <a:solidFill>
                  <a:srgbClr val="FFCCFF"/>
                </a:solidFill>
                <a:latin typeface="Arial Rounded MT Bold" panose="020F0704030504030204" pitchFamily="34" charset="0"/>
              </a:rPr>
            </a:br>
            <a:r>
              <a:rPr lang="fr-FR" sz="4000" dirty="0">
                <a:solidFill>
                  <a:srgbClr val="FFCCFF"/>
                </a:solidFill>
                <a:latin typeface="Arial Rounded MT Bold" panose="020F0704030504030204" pitchFamily="34" charset="0"/>
              </a:rPr>
              <a:t>Sera celui qui par le sang</a:t>
            </a:r>
            <a:br>
              <a:rPr lang="fr-FR" sz="4000" dirty="0">
                <a:solidFill>
                  <a:srgbClr val="FFCCFF"/>
                </a:solidFill>
                <a:latin typeface="Arial Rounded MT Bold" panose="020F0704030504030204" pitchFamily="34" charset="0"/>
              </a:rPr>
            </a:br>
            <a:r>
              <a:rPr lang="fr-FR" sz="4000" dirty="0">
                <a:solidFill>
                  <a:srgbClr val="FFCCFF"/>
                </a:solidFill>
                <a:latin typeface="Arial Rounded MT Bold" panose="020F0704030504030204" pitchFamily="34" charset="0"/>
              </a:rPr>
              <a:t>Remporta la victoire !</a:t>
            </a:r>
            <a:endParaRPr lang="en-US" sz="4000" dirty="0">
              <a:solidFill>
                <a:srgbClr val="FFCCFF"/>
              </a:solidFill>
              <a:latin typeface="Arial Rounded MT Bold" panose="020F0704030504030204" pitchFamily="34" charset="0"/>
            </a:endParaRPr>
          </a:p>
          <a:p>
            <a:pPr marL="0" indent="0" algn="ctr">
              <a:buNone/>
            </a:pPr>
            <a:r>
              <a:rPr lang="fr-FR" sz="4000" b="1" dirty="0">
                <a:solidFill>
                  <a:srgbClr val="FFC000"/>
                </a:solidFill>
                <a:latin typeface="Arial Rounded MT Bold" panose="020F0704030504030204" pitchFamily="34" charset="0"/>
              </a:rPr>
              <a:t>Refrain</a:t>
            </a:r>
            <a:br>
              <a:rPr lang="fr-FR" sz="4000" dirty="0">
                <a:solidFill>
                  <a:srgbClr val="FFCCFF"/>
                </a:solidFill>
                <a:latin typeface="Arial Rounded MT Bold" panose="020F0704030504030204" pitchFamily="34" charset="0"/>
              </a:rPr>
            </a:br>
            <a:r>
              <a:rPr lang="fr-FR" sz="4000" dirty="0">
                <a:solidFill>
                  <a:srgbClr val="00FFCC"/>
                </a:solidFill>
                <a:latin typeface="Arial Rounded MT Bold" panose="020F0704030504030204" pitchFamily="34" charset="0"/>
              </a:rPr>
              <a:t>Victoire, force, </a:t>
            </a:r>
          </a:p>
          <a:p>
            <a:pPr marL="0" indent="0" algn="ctr">
              <a:buNone/>
            </a:pPr>
            <a:r>
              <a:rPr lang="fr-FR" sz="4000" dirty="0">
                <a:solidFill>
                  <a:srgbClr val="00FFCC"/>
                </a:solidFill>
                <a:latin typeface="Arial Rounded MT Bold" panose="020F0704030504030204" pitchFamily="34" charset="0"/>
              </a:rPr>
              <a:t>honneur et louanges,</a:t>
            </a:r>
            <a:br>
              <a:rPr lang="fr-FR" sz="4000" dirty="0">
                <a:solidFill>
                  <a:srgbClr val="00FFCC"/>
                </a:solidFill>
                <a:latin typeface="Arial Rounded MT Bold" panose="020F0704030504030204" pitchFamily="34" charset="0"/>
              </a:rPr>
            </a:br>
            <a:r>
              <a:rPr lang="fr-FR" sz="4000" dirty="0">
                <a:solidFill>
                  <a:srgbClr val="00FFCC"/>
                </a:solidFill>
                <a:latin typeface="Arial Rounded MT Bold" panose="020F0704030504030204" pitchFamily="34" charset="0"/>
              </a:rPr>
              <a:t>Gloire, gloire, </a:t>
            </a:r>
          </a:p>
          <a:p>
            <a:pPr marL="0" indent="0" algn="ctr">
              <a:buNone/>
            </a:pPr>
            <a:r>
              <a:rPr lang="fr-FR" sz="4000" dirty="0">
                <a:solidFill>
                  <a:srgbClr val="00FFCC"/>
                </a:solidFill>
                <a:latin typeface="Arial Rounded MT Bold" panose="020F0704030504030204" pitchFamily="34" charset="0"/>
              </a:rPr>
              <a:t>puissance à toi, Jésus !</a:t>
            </a:r>
            <a:endParaRPr lang="en-US" sz="4000" dirty="0">
              <a:solidFill>
                <a:srgbClr val="00FFCC"/>
              </a:solidFill>
              <a:latin typeface="Arial Rounded MT Bold" panose="020F0704030504030204" pitchFamily="34" charset="0"/>
            </a:endParaRPr>
          </a:p>
        </p:txBody>
      </p:sp>
    </p:spTree>
    <p:extLst>
      <p:ext uri="{BB962C8B-B14F-4D97-AF65-F5344CB8AC3E}">
        <p14:creationId xmlns:p14="http://schemas.microsoft.com/office/powerpoint/2010/main" val="5586954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F24DE-60F1-9278-0187-BDAF0089D3A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0CDDE4-AF1D-8DEC-E0AD-48DDD4973964}"/>
              </a:ext>
            </a:extLst>
          </p:cNvPr>
          <p:cNvSpPr>
            <a:spLocks noGrp="1"/>
          </p:cNvSpPr>
          <p:nvPr>
            <p:ph sz="quarter"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fontScale="92500" lnSpcReduction="10000"/>
          </a:bodyPr>
          <a:lstStyle/>
          <a:p>
            <a:pPr marL="0" indent="0" algn="ctr">
              <a:buNone/>
            </a:pPr>
            <a:r>
              <a:rPr lang="fr-FR" dirty="0">
                <a:solidFill>
                  <a:srgbClr val="FFC000"/>
                </a:solidFill>
                <a:latin typeface="Arial Rounded MT Bold" panose="020F0704030504030204" pitchFamily="34" charset="0"/>
              </a:rPr>
              <a:t>4</a:t>
            </a:r>
          </a:p>
          <a:p>
            <a:pPr marL="0" indent="0" algn="ctr">
              <a:buNone/>
            </a:pPr>
            <a:r>
              <a:rPr lang="fr-FR" sz="4000" dirty="0">
                <a:solidFill>
                  <a:srgbClr val="FFCCFF"/>
                </a:solidFill>
                <a:latin typeface="Arial Rounded MT Bold" panose="020F0704030504030204" pitchFamily="34" charset="0"/>
              </a:rPr>
              <a:t>Avec Christ, celui qui vaincra</a:t>
            </a:r>
            <a:br>
              <a:rPr lang="fr-FR" sz="4000" dirty="0">
                <a:solidFill>
                  <a:srgbClr val="FFCCFF"/>
                </a:solidFill>
                <a:latin typeface="Arial Rounded MT Bold" panose="020F0704030504030204" pitchFamily="34" charset="0"/>
              </a:rPr>
            </a:br>
            <a:r>
              <a:rPr lang="fr-FR" sz="4000" dirty="0">
                <a:solidFill>
                  <a:srgbClr val="FFCCFF"/>
                </a:solidFill>
                <a:latin typeface="Arial Rounded MT Bold" panose="020F0704030504030204" pitchFamily="34" charset="0"/>
              </a:rPr>
              <a:t>S’assiéra sur son trône,</a:t>
            </a:r>
            <a:br>
              <a:rPr lang="fr-FR" sz="4000" dirty="0">
                <a:solidFill>
                  <a:srgbClr val="FFCCFF"/>
                </a:solidFill>
                <a:latin typeface="Arial Rounded MT Bold" panose="020F0704030504030204" pitchFamily="34" charset="0"/>
              </a:rPr>
            </a:br>
            <a:r>
              <a:rPr lang="fr-FR" sz="4000" dirty="0">
                <a:solidFill>
                  <a:srgbClr val="FFCCFF"/>
                </a:solidFill>
                <a:latin typeface="Arial Rounded MT Bold" panose="020F0704030504030204" pitchFamily="34" charset="0"/>
              </a:rPr>
              <a:t>Et de ses mains il recevra</a:t>
            </a:r>
            <a:br>
              <a:rPr lang="fr-FR" sz="4000" dirty="0">
                <a:solidFill>
                  <a:srgbClr val="FFCCFF"/>
                </a:solidFill>
                <a:latin typeface="Arial Rounded MT Bold" panose="020F0704030504030204" pitchFamily="34" charset="0"/>
              </a:rPr>
            </a:br>
            <a:r>
              <a:rPr lang="fr-FR" sz="4000" dirty="0">
                <a:solidFill>
                  <a:srgbClr val="FFCCFF"/>
                </a:solidFill>
                <a:latin typeface="Arial Rounded MT Bold" panose="020F0704030504030204" pitchFamily="34" charset="0"/>
              </a:rPr>
              <a:t>L’immortelle couronne.</a:t>
            </a:r>
          </a:p>
          <a:p>
            <a:pPr marL="0" indent="0" algn="ctr">
              <a:buNone/>
            </a:pPr>
            <a:r>
              <a:rPr lang="fr-FR" sz="4000" b="1" dirty="0">
                <a:solidFill>
                  <a:srgbClr val="FFC000"/>
                </a:solidFill>
                <a:latin typeface="Arial Rounded MT Bold" panose="020F0704030504030204" pitchFamily="34" charset="0"/>
              </a:rPr>
              <a:t>Refrain</a:t>
            </a:r>
            <a:br>
              <a:rPr lang="fr-FR" sz="4000" dirty="0">
                <a:solidFill>
                  <a:srgbClr val="FFCCFF"/>
                </a:solidFill>
                <a:latin typeface="Arial Rounded MT Bold" panose="020F0704030504030204" pitchFamily="34" charset="0"/>
              </a:rPr>
            </a:br>
            <a:r>
              <a:rPr lang="fr-FR" sz="4000" dirty="0">
                <a:solidFill>
                  <a:srgbClr val="00FFCC"/>
                </a:solidFill>
                <a:latin typeface="Arial Rounded MT Bold" panose="020F0704030504030204" pitchFamily="34" charset="0"/>
              </a:rPr>
              <a:t>Victoire, force, </a:t>
            </a:r>
          </a:p>
          <a:p>
            <a:pPr marL="0" indent="0" algn="ctr">
              <a:buNone/>
            </a:pPr>
            <a:r>
              <a:rPr lang="fr-FR" sz="4000" dirty="0">
                <a:solidFill>
                  <a:srgbClr val="00FFCC"/>
                </a:solidFill>
                <a:latin typeface="Arial Rounded MT Bold" panose="020F0704030504030204" pitchFamily="34" charset="0"/>
              </a:rPr>
              <a:t>honneur et louanges,</a:t>
            </a:r>
            <a:br>
              <a:rPr lang="fr-FR" sz="4000" dirty="0">
                <a:solidFill>
                  <a:srgbClr val="00FFCC"/>
                </a:solidFill>
                <a:latin typeface="Arial Rounded MT Bold" panose="020F0704030504030204" pitchFamily="34" charset="0"/>
              </a:rPr>
            </a:br>
            <a:r>
              <a:rPr lang="fr-FR" sz="4000" dirty="0">
                <a:solidFill>
                  <a:srgbClr val="00FFCC"/>
                </a:solidFill>
                <a:latin typeface="Arial Rounded MT Bold" panose="020F0704030504030204" pitchFamily="34" charset="0"/>
              </a:rPr>
              <a:t>Gloire, gloire, </a:t>
            </a:r>
          </a:p>
          <a:p>
            <a:pPr marL="0" indent="0" algn="ctr">
              <a:buNone/>
            </a:pPr>
            <a:r>
              <a:rPr lang="fr-FR" sz="4000" dirty="0">
                <a:solidFill>
                  <a:srgbClr val="00FFCC"/>
                </a:solidFill>
                <a:latin typeface="Arial Rounded MT Bold" panose="020F0704030504030204" pitchFamily="34" charset="0"/>
              </a:rPr>
              <a:t>puissance à toi, Jésus !</a:t>
            </a:r>
            <a:endParaRPr lang="en-US" sz="4000" dirty="0">
              <a:solidFill>
                <a:srgbClr val="00FFCC"/>
              </a:solidFill>
              <a:latin typeface="Arial Rounded MT Bold" panose="020F0704030504030204" pitchFamily="34" charset="0"/>
            </a:endParaRPr>
          </a:p>
          <a:p>
            <a:pPr marL="0" indent="0" algn="ctr">
              <a:buNone/>
            </a:pPr>
            <a:endParaRPr lang="en-US" dirty="0">
              <a:solidFill>
                <a:srgbClr val="FFCCFF"/>
              </a:solidFill>
              <a:latin typeface="Arial Rounded MT Bold" panose="020F0704030504030204" pitchFamily="34" charset="0"/>
            </a:endParaRPr>
          </a:p>
          <a:p>
            <a:pPr marL="0" indent="0" algn="ctr">
              <a:buNone/>
            </a:pPr>
            <a:br>
              <a:rPr lang="fr-FR" sz="4000" b="1" dirty="0">
                <a:solidFill>
                  <a:srgbClr val="99FF33"/>
                </a:solidFill>
                <a:latin typeface="Arial Narrow" panose="020B0606020202030204" pitchFamily="34" charset="0"/>
              </a:rPr>
            </a:b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2294501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pPr algn="ctr"/>
            <a:r>
              <a:rPr lang="en-US" sz="3600" dirty="0">
                <a:solidFill>
                  <a:srgbClr val="FF0000"/>
                </a:solidFill>
                <a:latin typeface="Copperplate Gothic Bold" pitchFamily="34" charset="0"/>
              </a:rPr>
              <a:t>PRIÈRE PASTORALE</a:t>
            </a:r>
            <a:br>
              <a:rPr lang="en-US" dirty="0">
                <a:solidFill>
                  <a:schemeClr val="tx1"/>
                </a:solidFill>
                <a:latin typeface="Copperplate Gothic Bold" pitchFamily="34" charset="0"/>
              </a:rPr>
            </a:br>
            <a:endParaRPr lang="en-US" dirty="0">
              <a:solidFill>
                <a:schemeClr val="tx1"/>
              </a:solidFill>
              <a:latin typeface="Arial Rounded MT Bold" pitchFamily="34" charset="0"/>
            </a:endParaRPr>
          </a:p>
        </p:txBody>
      </p:sp>
      <p:pic>
        <p:nvPicPr>
          <p:cNvPr id="3077" name="Picture 5" descr="C:\Users\Admin\Pictures\2012-08-12\159.JPG"/>
          <p:cNvPicPr>
            <a:picLocks noGrp="1" noChangeAspect="1" noChangeArrowheads="1"/>
          </p:cNvPicPr>
          <p:nvPr>
            <p:ph sz="quarter" idx="1"/>
          </p:nvPr>
        </p:nvPicPr>
        <p:blipFill>
          <a:blip r:embed="rId3" cstate="print">
            <a:lum bright="29000" contrast="37000"/>
          </a:blip>
          <a:srcRect/>
          <a:stretch>
            <a:fillRect/>
          </a:stretch>
        </p:blipFill>
        <p:spPr bwMode="auto">
          <a:xfrm>
            <a:off x="0" y="1123951"/>
            <a:ext cx="8153400" cy="5734049"/>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2.JPG"/>
          <p:cNvPicPr>
            <a:picLocks noGrp="1" noChangeAspect="1"/>
          </p:cNvPicPr>
          <p:nvPr>
            <p:ph sz="quarter" idx="1"/>
          </p:nvPr>
        </p:nvPicPr>
        <p:blipFill>
          <a:blip r:embed="rId2" cstate="print"/>
          <a:stretch>
            <a:fillRect/>
          </a:stretch>
        </p:blipFill>
        <p:spPr>
          <a:xfrm>
            <a:off x="0" y="0"/>
            <a:ext cx="9421284" cy="7065963"/>
          </a:xfr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13.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THE UNIVERSE picture"/>
          <p:cNvPicPr/>
          <p:nvPr/>
        </p:nvPicPr>
        <p:blipFill>
          <a:blip r:embed="rId2"/>
          <a:srcRect/>
          <a:stretch>
            <a:fillRect/>
          </a:stretch>
        </p:blipFill>
        <p:spPr bwMode="auto">
          <a:xfrm>
            <a:off x="0" y="1676400"/>
            <a:ext cx="9144000" cy="5181600"/>
          </a:xfrm>
          <a:prstGeom prst="rect">
            <a:avLst/>
          </a:prstGeom>
          <a:noFill/>
          <a:ln w="9525">
            <a:noFill/>
            <a:miter lim="800000"/>
            <a:headEnd/>
            <a:tailEnd/>
          </a:ln>
        </p:spPr>
      </p:pic>
      <p:sp>
        <p:nvSpPr>
          <p:cNvPr id="2" name="Title 1"/>
          <p:cNvSpPr>
            <a:spLocks noGrp="1"/>
          </p:cNvSpPr>
          <p:nvPr>
            <p:ph type="title"/>
          </p:nvPr>
        </p:nvSpPr>
        <p:spPr>
          <a:xfrm>
            <a:off x="0" y="0"/>
            <a:ext cx="9144000" cy="1676400"/>
          </a:xfrm>
          <a:blipFill>
            <a:blip r:embed="rId3"/>
            <a:tile tx="0" ty="0" sx="100000" sy="100000" flip="none" algn="tl"/>
          </a:blipFill>
        </p:spPr>
        <p:txBody>
          <a:bodyPr>
            <a:normAutofit/>
          </a:bodyPr>
          <a:lstStyle/>
          <a:p>
            <a:pPr algn="ctr"/>
            <a:r>
              <a:rPr lang="en-US" sz="6600" b="1" dirty="0">
                <a:solidFill>
                  <a:schemeClr val="bg1"/>
                </a:solidFill>
              </a:rPr>
              <a:t>VISITORS WELCOME</a:t>
            </a:r>
          </a:p>
        </p:txBody>
      </p:sp>
      <p:sp>
        <p:nvSpPr>
          <p:cNvPr id="3" name="Content Placeholder 2"/>
          <p:cNvSpPr>
            <a:spLocks noGrp="1"/>
          </p:cNvSpPr>
          <p:nvPr>
            <p:ph sz="quarter" idx="1"/>
          </p:nvPr>
        </p:nvSpPr>
        <p:spPr>
          <a:xfrm>
            <a:off x="0" y="1676400"/>
            <a:ext cx="9144000" cy="5181600"/>
          </a:xfrm>
        </p:spPr>
        <p:txBody>
          <a:bodyPr/>
          <a:lstStyle/>
          <a:p>
            <a:r>
              <a:rPr lang="en-US" sz="6000" dirty="0">
                <a:solidFill>
                  <a:srgbClr val="FFFF00"/>
                </a:solidFill>
              </a:rPr>
              <a:t>ANNOUNCEMENT</a:t>
            </a:r>
          </a:p>
          <a:p>
            <a:endParaRPr lang="en-US" sz="6000" dirty="0">
              <a:solidFill>
                <a:srgbClr val="FFFF00"/>
              </a:solidFill>
            </a:endParaRPr>
          </a:p>
          <a:p>
            <a:r>
              <a:rPr lang="en-US" sz="6000" dirty="0">
                <a:solidFill>
                  <a:srgbClr val="FFFF00"/>
                </a:solidFill>
              </a:rPr>
              <a:t>MUSICAL PROGRAM</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0000"/>
          </a:solidFill>
        </p:spPr>
        <p:txBody>
          <a:bodyPr/>
          <a:lstStyle/>
          <a:p>
            <a:pPr algn="ctr">
              <a:tabLst>
                <a:tab pos="1149350" algn="l"/>
              </a:tabLst>
            </a:pPr>
            <a:r>
              <a:rPr lang="en-US" b="1" dirty="0">
                <a:solidFill>
                  <a:schemeClr val="bg1"/>
                </a:solidFill>
              </a:rPr>
              <a:t>SEPTEMBER 20</a:t>
            </a:r>
            <a:r>
              <a:rPr lang="en-US" b="1" baseline="30000" dirty="0">
                <a:solidFill>
                  <a:schemeClr val="bg1"/>
                </a:solidFill>
              </a:rPr>
              <a:t>TH</a:t>
            </a:r>
            <a:r>
              <a:rPr lang="en-US" b="1" dirty="0">
                <a:solidFill>
                  <a:schemeClr val="bg1"/>
                </a:solidFill>
              </a:rPr>
              <a:t> 2026</a:t>
            </a:r>
          </a:p>
        </p:txBody>
      </p:sp>
      <p:sp>
        <p:nvSpPr>
          <p:cNvPr id="3" name="Content Placeholder 2"/>
          <p:cNvSpPr>
            <a:spLocks noGrp="1"/>
          </p:cNvSpPr>
          <p:nvPr>
            <p:ph sz="quarter" idx="1"/>
          </p:nvPr>
        </p:nvSpPr>
        <p:spPr>
          <a:xfrm>
            <a:off x="0" y="1066800"/>
            <a:ext cx="9144000" cy="5791200"/>
          </a:xfrm>
        </p:spPr>
        <p:txBody>
          <a:bodyPr>
            <a:normAutofit lnSpcReduction="10000"/>
          </a:bodyPr>
          <a:lstStyle/>
          <a:p>
            <a:pPr algn="ctr">
              <a:buNone/>
            </a:pPr>
            <a:r>
              <a:rPr lang="en-US" sz="4400" dirty="0">
                <a:solidFill>
                  <a:srgbClr val="C00000"/>
                </a:solidFill>
              </a:rPr>
              <a:t>ANNOUNCEMENTS</a:t>
            </a:r>
          </a:p>
          <a:p>
            <a:pPr lvl="1"/>
            <a:r>
              <a:rPr lang="en-US" sz="3600" dirty="0"/>
              <a:t>PRAYER LINE # </a:t>
            </a:r>
            <a:r>
              <a:rPr lang="en-US" sz="3600" b="1" u="sng" dirty="0">
                <a:solidFill>
                  <a:srgbClr val="0000CC"/>
                </a:solidFill>
              </a:rPr>
              <a:t>(774) 217 6502 </a:t>
            </a:r>
            <a:r>
              <a:rPr lang="en-US" sz="3600" b="1" dirty="0"/>
              <a:t>(Mon, Wed) 7:30-9:30PM</a:t>
            </a:r>
          </a:p>
          <a:p>
            <a:pPr lvl="1"/>
            <a:r>
              <a:rPr lang="en-US" sz="3600" b="1" dirty="0"/>
              <a:t>ETUDE BIBLIQUE (YouTube) (Fri 7:30-9:00)</a:t>
            </a:r>
          </a:p>
          <a:p>
            <a:pPr lvl="1"/>
            <a:r>
              <a:rPr lang="en-US" sz="3600" b="1" dirty="0"/>
              <a:t>Youth (</a:t>
            </a:r>
            <a:r>
              <a:rPr lang="en-US" sz="3600" b="1" u="sng" dirty="0">
                <a:solidFill>
                  <a:srgbClr val="0000CC"/>
                </a:solidFill>
              </a:rPr>
              <a:t>CTRC zoom</a:t>
            </a:r>
            <a:r>
              <a:rPr lang="en-US" sz="3600" b="1" dirty="0"/>
              <a:t>) 1:30-300PM</a:t>
            </a:r>
          </a:p>
          <a:p>
            <a:pPr lvl="1"/>
            <a:r>
              <a:rPr lang="en-US" sz="3600" b="1" dirty="0"/>
              <a:t>GAITE ENFANTINE  (</a:t>
            </a:r>
            <a:r>
              <a:rPr lang="en-US" sz="3600" b="1" u="sng" dirty="0">
                <a:solidFill>
                  <a:srgbClr val="0000CC"/>
                </a:solidFill>
              </a:rPr>
              <a:t>IN CHURCH</a:t>
            </a:r>
            <a:r>
              <a:rPr lang="en-US" sz="3600" b="1" dirty="0"/>
              <a:t>) (Sat 3-4PM)</a:t>
            </a:r>
          </a:p>
          <a:p>
            <a:pPr lvl="1"/>
            <a:r>
              <a:rPr lang="en-US" sz="3600" b="1" dirty="0"/>
              <a:t>CTRC LADIES</a:t>
            </a:r>
            <a:r>
              <a:rPr lang="en-US" sz="3600" dirty="0"/>
              <a:t> # </a:t>
            </a:r>
            <a:r>
              <a:rPr lang="en-US" sz="3600" b="1" dirty="0"/>
              <a:t>(</a:t>
            </a:r>
            <a:r>
              <a:rPr lang="en-US" sz="3600" b="1" u="sng" dirty="0">
                <a:solidFill>
                  <a:srgbClr val="0000CC"/>
                </a:solidFill>
              </a:rPr>
              <a:t>774) 217 6502  </a:t>
            </a:r>
            <a:r>
              <a:rPr lang="en-US" sz="3600" b="1" dirty="0"/>
              <a:t>(SAT 7-9PM)</a:t>
            </a:r>
          </a:p>
          <a:p>
            <a:pPr lvl="1"/>
            <a:r>
              <a:rPr lang="en-US" sz="3600" b="1" dirty="0"/>
              <a:t>Rehearsal after church: Ladies</a:t>
            </a:r>
          </a:p>
          <a:p>
            <a:endParaRPr lang="en-US" sz="4400" dirty="0"/>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MOMENT D’ADORATION</a:t>
            </a:r>
            <a:br>
              <a:rPr lang="en-US" b="1" dirty="0"/>
            </a:br>
            <a:r>
              <a:rPr lang="en-US" b="1" dirty="0"/>
              <a:t>AVEC </a:t>
            </a:r>
            <a:br>
              <a:rPr lang="en-US" b="1" dirty="0"/>
            </a:br>
            <a:r>
              <a:rPr lang="en-US" b="1" dirty="0"/>
              <a:t>MAESTRO</a:t>
            </a:r>
            <a:br>
              <a:rPr lang="en-US" b="1" dirty="0"/>
            </a:br>
            <a:r>
              <a:rPr lang="en-US" b="1" dirty="0"/>
              <a:t>RENAUD TERZIER</a:t>
            </a:r>
            <a:br>
              <a:rPr lang="en-US" dirty="0"/>
            </a:b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marL="0" indent="0" algn="ctr">
              <a:buNone/>
            </a:pPr>
            <a:r>
              <a:rPr lang="fr-FR" sz="4000" dirty="0">
                <a:solidFill>
                  <a:srgbClr val="FFCCFF"/>
                </a:solidFill>
                <a:latin typeface="Arial Rounded MT Bold" panose="020F0704030504030204" pitchFamily="34" charset="0"/>
              </a:rPr>
              <a:t>2. ICI-BAS BONHEUR SUPRÊME</a:t>
            </a:r>
            <a:br>
              <a:rPr lang="fr-FR" sz="4000" dirty="0">
                <a:solidFill>
                  <a:srgbClr val="FFCCFF"/>
                </a:solidFill>
                <a:latin typeface="Arial Rounded MT Bold" panose="020F0704030504030204" pitchFamily="34" charset="0"/>
              </a:rPr>
            </a:br>
            <a:r>
              <a:rPr lang="fr-FR" sz="4000" dirty="0">
                <a:solidFill>
                  <a:srgbClr val="FFCCFF"/>
                </a:solidFill>
                <a:latin typeface="Arial Rounded MT Bold" panose="020F0704030504030204" pitchFamily="34" charset="0"/>
              </a:rPr>
              <a:t>1.</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Ici-bas, bonheur suprême;</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Avec Dieu Je ne crains rien.</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Il fait tout puisque je l'aime;</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Concourir à mon seul bien.</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Je puis croire à sa promesse;</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Son amour ne change pas</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Jusqu'à ma blanche vieillesse;</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Il dirigera mes pas.</a:t>
            </a:r>
            <a:br>
              <a:rPr lang="fr-FR" sz="4000" dirty="0">
                <a:solidFill>
                  <a:srgbClr val="FFFF00"/>
                </a:solidFill>
                <a:latin typeface="Arial Rounded MT Bold" panose="020F0704030504030204" pitchFamily="34" charset="0"/>
              </a:rPr>
            </a:br>
            <a:endParaRPr lang="en-US" sz="4000" dirty="0">
              <a:latin typeface="Arial Rounded MT Bold" panose="020F0704030504030204"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921C7-9823-FA38-7088-A753972AB03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952C53-0C63-6D69-79A9-70E591093D91}"/>
              </a:ext>
            </a:extLst>
          </p:cNvPr>
          <p:cNvSpPr>
            <a:spLocks noGrp="1"/>
          </p:cNvSpPr>
          <p:nvPr>
            <p:ph sz="quarter"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marL="0" indent="0" algn="ctr">
              <a:buNone/>
            </a:pPr>
            <a:r>
              <a:rPr lang="fr-FR" sz="4000" dirty="0">
                <a:solidFill>
                  <a:srgbClr val="FFCCFF"/>
                </a:solidFill>
                <a:latin typeface="Arial Rounded MT Bold" panose="020F0704030504030204" pitchFamily="34" charset="0"/>
              </a:rPr>
              <a:t>2.</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Il me dit quand Il m'éprouve:</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Demande et tu recevras,</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Et voici qui cherche trouve</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A qui frappe, on ouvrira</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Jésus dit: qui cherche trouve</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Qui demande recevra</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Il permet que je les trouve</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Si je frappe, Il ouvrira.</a:t>
            </a:r>
            <a:br>
              <a:rPr lang="fr-FR" dirty="0">
                <a:solidFill>
                  <a:srgbClr val="FFFF00"/>
                </a:solidFill>
                <a:latin typeface="Arial Rounded MT Bold" panose="020F0704030504030204" pitchFamily="34" charset="0"/>
              </a:rPr>
            </a:br>
            <a:endParaRPr lang="en-US" dirty="0">
              <a:latin typeface="Arial Rounded MT Bold" panose="020F0704030504030204" pitchFamily="34" charset="0"/>
            </a:endParaRPr>
          </a:p>
        </p:txBody>
      </p:sp>
    </p:spTree>
    <p:extLst>
      <p:ext uri="{BB962C8B-B14F-4D97-AF65-F5344CB8AC3E}">
        <p14:creationId xmlns:p14="http://schemas.microsoft.com/office/powerpoint/2010/main" val="14113217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D364D-28CE-5890-02F0-DF05CBCD7DC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2154E9-7AAD-0956-192B-2ABF706A1D8D}"/>
              </a:ext>
            </a:extLst>
          </p:cNvPr>
          <p:cNvSpPr>
            <a:spLocks noGrp="1"/>
          </p:cNvSpPr>
          <p:nvPr>
            <p:ph sz="quarter"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marL="0" indent="0" algn="ctr">
              <a:buNone/>
            </a:pPr>
            <a:r>
              <a:rPr lang="fr-FR" sz="4000" dirty="0">
                <a:solidFill>
                  <a:srgbClr val="FFCCFF"/>
                </a:solidFill>
                <a:latin typeface="Arial Rounded MT Bold" panose="020F0704030504030204" pitchFamily="34" charset="0"/>
              </a:rPr>
              <a:t>3.</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Quand Satan sème le doute,</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Si l'orage éclate un jour.</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Quand la nuit voile ma route;</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Je me fie en son amour.</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Pourquoi donc perdre courage?</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Dieu Demeure, Il m'aime encore</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Et pour moi chaque nuage</a:t>
            </a:r>
            <a:br>
              <a:rPr lang="fr-FR" sz="4000" dirty="0">
                <a:solidFill>
                  <a:srgbClr val="FFFF00"/>
                </a:solidFill>
                <a:latin typeface="Arial Rounded MT Bold" panose="020F0704030504030204" pitchFamily="34" charset="0"/>
              </a:rPr>
            </a:br>
            <a:r>
              <a:rPr lang="fr-FR" sz="4000" dirty="0">
                <a:solidFill>
                  <a:srgbClr val="FFFF00"/>
                </a:solidFill>
                <a:latin typeface="Arial Rounded MT Bold" panose="020F0704030504030204" pitchFamily="34" charset="0"/>
              </a:rPr>
              <a:t>A toujours sa frange d'or.</a:t>
            </a:r>
            <a:endParaRPr lang="en-US" sz="4000" dirty="0">
              <a:solidFill>
                <a:srgbClr val="FFFF00"/>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42425164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NEW ONES 2013 2014 002.JPG"/>
          <p:cNvPicPr>
            <a:picLocks noGrp="1" noChangeAspect="1"/>
          </p:cNvPicPr>
          <p:nvPr>
            <p:ph sz="quarter" idx="1"/>
          </p:nvPr>
        </p:nvPicPr>
        <p:blipFill>
          <a:blip r:embed="rId2" cstate="print"/>
          <a:stretch>
            <a:fillRect/>
          </a:stretch>
        </p:blipFill>
        <p:spPr>
          <a:xfrm>
            <a:off x="0" y="0"/>
            <a:ext cx="9372600" cy="7029450"/>
          </a:xfr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err="1"/>
              <a:t>Priere</a:t>
            </a:r>
            <a:r>
              <a:rPr lang="en-US" dirty="0"/>
              <a:t> pour </a:t>
            </a:r>
            <a:r>
              <a:rPr lang="en-US" dirty="0" err="1"/>
              <a:t>l’OFFRANDE</a:t>
            </a:r>
            <a:r>
              <a:rPr lang="en-US" dirty="0"/>
              <a:t> </a:t>
            </a:r>
            <a:br>
              <a:rPr lang="en-US" dirty="0"/>
            </a:br>
            <a:r>
              <a:rPr lang="en-US" dirty="0"/>
              <a:t>ET LE SERMON</a:t>
            </a:r>
          </a:p>
        </p:txBody>
      </p:sp>
      <p:sp>
        <p:nvSpPr>
          <p:cNvPr id="3" name="Content Placeholder 2"/>
          <p:cNvSpPr>
            <a:spLocks noGrp="1"/>
          </p:cNvSpPr>
          <p:nvPr>
            <p:ph sz="quarter" idx="1"/>
          </p:nvPr>
        </p:nvSpPr>
        <p:spPr>
          <a:xfrm>
            <a:off x="0" y="1447800"/>
            <a:ext cx="9144000" cy="4572000"/>
          </a:xfrm>
        </p:spPr>
        <p:txBody>
          <a:bodyPr/>
          <a:lstStyle/>
          <a:p>
            <a:pPr algn="ctr">
              <a:buNone/>
            </a:pPr>
            <a:endParaRPr lang="en-US" b="1" dirty="0"/>
          </a:p>
          <a:p>
            <a:pPr algn="ctr">
              <a:buNone/>
            </a:pPr>
            <a:r>
              <a:rPr lang="en-US" b="1" dirty="0"/>
              <a:t>SERMON</a:t>
            </a:r>
          </a:p>
          <a:p>
            <a:pPr algn="ctr">
              <a:buNone/>
            </a:pPr>
            <a:r>
              <a:rPr lang="en-US" b="1" dirty="0"/>
              <a:t> </a:t>
            </a:r>
          </a:p>
          <a:p>
            <a:pPr algn="ctr">
              <a:buNone/>
            </a:pPr>
            <a:r>
              <a:rPr lang="en-US" b="1" dirty="0">
                <a:solidFill>
                  <a:srgbClr val="FF0000"/>
                </a:solidFill>
              </a:rPr>
              <a:t>PAR</a:t>
            </a:r>
          </a:p>
          <a:p>
            <a:pPr algn="ctr">
              <a:buNone/>
            </a:pPr>
            <a:endParaRPr lang="en-US" b="1" dirty="0">
              <a:solidFill>
                <a:srgbClr val="FF0000"/>
              </a:solidFill>
            </a:endParaRPr>
          </a:p>
          <a:p>
            <a:pPr algn="ctr">
              <a:buNone/>
            </a:pPr>
            <a:r>
              <a:rPr lang="en-US" b="1" dirty="0"/>
              <a:t>PASTOR</a:t>
            </a:r>
          </a:p>
          <a:p>
            <a:pPr algn="ctr">
              <a:buNone/>
            </a:pPr>
            <a:endParaRPr lang="en-US" b="1" dirty="0"/>
          </a:p>
          <a:p>
            <a:pPr algn="ctr">
              <a:buNone/>
            </a:pPr>
            <a:r>
              <a:rPr lang="en-US" b="1" dirty="0">
                <a:solidFill>
                  <a:srgbClr val="FF0000"/>
                </a:solidFill>
              </a:rPr>
              <a:t>MARC EDOUARD SIMEON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rgbClr val="00FFCC"/>
          </a:solidFill>
        </p:spPr>
        <p:txBody>
          <a:bodyPr>
            <a:normAutofit/>
          </a:bodyPr>
          <a:lstStyle/>
          <a:p>
            <a:r>
              <a:rPr lang="en-US" sz="3600" b="1" dirty="0">
                <a:solidFill>
                  <a:srgbClr val="FF0000"/>
                </a:solidFill>
              </a:rPr>
              <a:t>CHRIST THE ROCK CONGREGATION</a:t>
            </a:r>
            <a:br>
              <a:rPr lang="en-US" sz="3600" b="1" dirty="0"/>
            </a:br>
            <a:r>
              <a:rPr lang="en-US" sz="3600" b="1" dirty="0">
                <a:solidFill>
                  <a:srgbClr val="0033CC"/>
                </a:solidFill>
              </a:rPr>
              <a:t>DIMANCHE 20 SEPTEMBRE 2026</a:t>
            </a:r>
            <a:br>
              <a:rPr lang="en-US" sz="3600" b="1" dirty="0"/>
            </a:br>
            <a:r>
              <a:rPr lang="en-US" sz="3600" b="1" dirty="0">
                <a:solidFill>
                  <a:srgbClr val="FF0000"/>
                </a:solidFill>
              </a:rPr>
              <a:t>PASTEUR MARC  E SIMEON</a:t>
            </a:r>
          </a:p>
        </p:txBody>
      </p:sp>
      <p:sp>
        <p:nvSpPr>
          <p:cNvPr id="3" name="Subtitle 2"/>
          <p:cNvSpPr>
            <a:spLocks noGrp="1"/>
          </p:cNvSpPr>
          <p:nvPr>
            <p:ph type="subTitle" idx="1"/>
          </p:nvPr>
        </p:nvSpPr>
        <p:spPr>
          <a:xfrm>
            <a:off x="0" y="4419600"/>
            <a:ext cx="9144000" cy="2209800"/>
          </a:xfrm>
          <a:solidFill>
            <a:srgbClr val="FF0000"/>
          </a:soli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000" dirty="0">
                <a:solidFill>
                  <a:schemeClr val="bg1"/>
                </a:solidFill>
                <a:latin typeface="Arial Rounded MT Bold" panose="020F0704030504030204" pitchFamily="34" charset="0"/>
              </a:rPr>
              <a:t>LA SUPERIORITÉ DU MYSTÈRE DE LA PIÉTÉ FACE AU MYSTÈRE DE L’INIQUITÉ (2eme Partie)</a:t>
            </a:r>
            <a:endParaRPr lang="en-US" sz="4000" dirty="0">
              <a:solidFill>
                <a:schemeClr val="bg1"/>
              </a:solidFill>
              <a:latin typeface="Arial Rounded MT Bold" panose="020F0704030504030204"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FF0000"/>
                </a:solidFill>
                <a:latin typeface="Arial Rounded MT Bold" panose="020F0704030504030204" pitchFamily="34" charset="0"/>
              </a:rPr>
              <a:t>1Timothée 3:16 </a:t>
            </a:r>
            <a:r>
              <a:rPr lang="fr-FR" sz="4000" dirty="0">
                <a:latin typeface="Arial Rounded MT Bold" panose="020F0704030504030204" pitchFamily="34" charset="0"/>
              </a:rPr>
              <a:t>Et, sans contredit, </a:t>
            </a:r>
            <a:r>
              <a:rPr lang="fr-FR" sz="4000" b="1" u="sng" dirty="0">
                <a:solidFill>
                  <a:srgbClr val="0033CC"/>
                </a:solidFill>
                <a:latin typeface="Arial Rounded MT Bold" panose="020F0704030504030204" pitchFamily="34" charset="0"/>
              </a:rPr>
              <a:t>le mystère de la piété est grand</a:t>
            </a:r>
            <a:r>
              <a:rPr lang="fr-FR" sz="4000" dirty="0">
                <a:latin typeface="Arial Rounded MT Bold" panose="020F0704030504030204" pitchFamily="34" charset="0"/>
              </a:rPr>
              <a:t>: celui qui a été manifesté en chair, justifié par l'Esprit, vu des anges, prêché aux Gentils, cru dans le monde, élevé dans la gloire.</a:t>
            </a:r>
            <a:endParaRPr lang="en-US" sz="4000" dirty="0">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2Thessalonissiens 2:7 </a:t>
            </a:r>
            <a:r>
              <a:rPr lang="fr-FR" sz="4000" dirty="0">
                <a:latin typeface="Arial Rounded MT Bold" panose="020F0704030504030204" pitchFamily="34" charset="0"/>
              </a:rPr>
              <a:t>Car </a:t>
            </a:r>
            <a:r>
              <a:rPr lang="fr-FR" sz="4000" b="1" u="sng" dirty="0">
                <a:solidFill>
                  <a:srgbClr val="0033CC"/>
                </a:solidFill>
                <a:latin typeface="Arial Rounded MT Bold" panose="020F0704030504030204" pitchFamily="34" charset="0"/>
              </a:rPr>
              <a:t>le mystère de l'iniquité</a:t>
            </a:r>
            <a:r>
              <a:rPr lang="fr-FR" sz="4000" dirty="0">
                <a:latin typeface="Arial Rounded MT Bold" panose="020F0704030504030204" pitchFamily="34" charset="0"/>
              </a:rPr>
              <a:t> agit déjà; il faut seulement que celui qui le retient encore ait disparu.</a:t>
            </a:r>
            <a:endParaRPr lang="en-US" sz="4000" dirty="0">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1E84E-D6A7-CDDF-6571-EC3D55A5DDA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14DC8B-0B21-1122-BB94-FDC922434679}"/>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err="1">
                <a:solidFill>
                  <a:srgbClr val="FF0000"/>
                </a:solidFill>
                <a:latin typeface="Arial Rounded MT Bold" panose="020F0704030504030204" pitchFamily="34" charset="0"/>
              </a:rPr>
              <a:t>Ephesiens</a:t>
            </a:r>
            <a:r>
              <a:rPr lang="fr-FR" sz="4000" dirty="0">
                <a:solidFill>
                  <a:srgbClr val="FF0000"/>
                </a:solidFill>
                <a:latin typeface="Arial Rounded MT Bold" panose="020F0704030504030204" pitchFamily="34" charset="0"/>
              </a:rPr>
              <a:t> 3:8-11</a:t>
            </a:r>
          </a:p>
          <a:p>
            <a:pPr algn="just"/>
            <a:r>
              <a:rPr lang="fr-FR" sz="4000" dirty="0">
                <a:solidFill>
                  <a:schemeClr val="tx1"/>
                </a:solidFill>
                <a:latin typeface="Arial Rounded MT Bold" panose="020F0704030504030204" pitchFamily="34" charset="0"/>
              </a:rPr>
              <a:t>8 A moi, qui suis le moindre de tous les saints, cette grâce a été accordée d'annoncer aux païens les richesses incompréhensibles de Christ,</a:t>
            </a:r>
          </a:p>
          <a:p>
            <a:pPr algn="just"/>
            <a:r>
              <a:rPr lang="fr-FR" sz="4000" dirty="0">
                <a:solidFill>
                  <a:srgbClr val="FF0000"/>
                </a:solidFill>
                <a:latin typeface="Arial Rounded MT Bold" panose="020F0704030504030204" pitchFamily="34" charset="0"/>
              </a:rPr>
              <a:t> 9 et de mettre en lumière quelle est la dispensation du </a:t>
            </a:r>
            <a:r>
              <a:rPr lang="fr-FR" sz="4000" u="sng" dirty="0">
                <a:solidFill>
                  <a:srgbClr val="0000CC"/>
                </a:solidFill>
                <a:latin typeface="Arial Rounded MT Bold" panose="020F0704030504030204" pitchFamily="34" charset="0"/>
              </a:rPr>
              <a:t>mystère</a:t>
            </a:r>
            <a:r>
              <a:rPr lang="fr-FR" sz="4000" dirty="0">
                <a:solidFill>
                  <a:srgbClr val="FF0000"/>
                </a:solidFill>
                <a:latin typeface="Arial Rounded MT Bold" panose="020F0704030504030204" pitchFamily="34" charset="0"/>
              </a:rPr>
              <a:t> caché de tout temps en Dieu qui a créé toutes choses,</a:t>
            </a:r>
          </a:p>
          <a:p>
            <a:pPr algn="just"/>
            <a:endParaRPr lang="fr-FR"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42458239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1DBA9-BFD3-A0DB-931B-A1542E84CF4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BE76CD-1828-BF0C-3F68-85D572E01E42}"/>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FF0000"/>
                </a:solidFill>
                <a:latin typeface="Arial Rounded MT Bold" panose="020F0704030504030204" pitchFamily="34" charset="0"/>
              </a:rPr>
              <a:t>10 afin que les </a:t>
            </a:r>
            <a:r>
              <a:rPr lang="fr-FR" sz="4000" dirty="0">
                <a:solidFill>
                  <a:srgbClr val="0000CC"/>
                </a:solidFill>
                <a:latin typeface="Arial Rounded MT Bold" panose="020F0704030504030204" pitchFamily="34" charset="0"/>
              </a:rPr>
              <a:t>dominations et les autorités dans les lieux célestes </a:t>
            </a:r>
            <a:r>
              <a:rPr lang="fr-FR" sz="4000" dirty="0">
                <a:solidFill>
                  <a:srgbClr val="FF0000"/>
                </a:solidFill>
                <a:latin typeface="Arial Rounded MT Bold" panose="020F0704030504030204" pitchFamily="34" charset="0"/>
              </a:rPr>
              <a:t>connaissent aujourd'hui par </a:t>
            </a:r>
            <a:r>
              <a:rPr lang="fr-FR" sz="4000" dirty="0">
                <a:solidFill>
                  <a:srgbClr val="0000CC"/>
                </a:solidFill>
                <a:latin typeface="Arial Rounded MT Bold" panose="020F0704030504030204" pitchFamily="34" charset="0"/>
              </a:rPr>
              <a:t>l'Église</a:t>
            </a:r>
            <a:r>
              <a:rPr lang="fr-FR" sz="4000" dirty="0">
                <a:solidFill>
                  <a:srgbClr val="FF0000"/>
                </a:solidFill>
                <a:latin typeface="Arial Rounded MT Bold" panose="020F0704030504030204" pitchFamily="34" charset="0"/>
              </a:rPr>
              <a:t> la sagesse infiniment variée de Dieu,</a:t>
            </a:r>
          </a:p>
          <a:p>
            <a:pPr algn="just"/>
            <a:r>
              <a:rPr lang="fr-FR" sz="4000" dirty="0">
                <a:solidFill>
                  <a:schemeClr val="tx1"/>
                </a:solidFill>
                <a:latin typeface="Arial Rounded MT Bold" panose="020F0704030504030204" pitchFamily="34" charset="0"/>
              </a:rPr>
              <a:t> 11 selon le dessein éternel qu'il a mis à exécution par </a:t>
            </a:r>
            <a:r>
              <a:rPr lang="fr-FR" sz="4000" dirty="0">
                <a:solidFill>
                  <a:srgbClr val="0000CC"/>
                </a:solidFill>
                <a:latin typeface="Arial Rounded MT Bold" panose="020F0704030504030204" pitchFamily="34" charset="0"/>
              </a:rPr>
              <a:t>Jésus-Christ</a:t>
            </a:r>
            <a:r>
              <a:rPr lang="fr-FR" sz="4000" dirty="0">
                <a:solidFill>
                  <a:schemeClr val="tx1"/>
                </a:solidFill>
                <a:latin typeface="Arial Rounded MT Bold" panose="020F0704030504030204" pitchFamily="34" charset="0"/>
              </a:rPr>
              <a:t> notre Seigneur,</a:t>
            </a:r>
          </a:p>
        </p:txBody>
      </p:sp>
    </p:spTree>
    <p:extLst>
      <p:ext uri="{BB962C8B-B14F-4D97-AF65-F5344CB8AC3E}">
        <p14:creationId xmlns:p14="http://schemas.microsoft.com/office/powerpoint/2010/main" val="17129803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5515A-346A-18D6-198D-05BB8D004EC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44CA75-855D-D650-AE48-BCA7C7682715}"/>
              </a:ext>
            </a:extLst>
          </p:cNvPr>
          <p:cNvSpPr>
            <a:spLocks noGrp="1"/>
          </p:cNvSpPr>
          <p:nvPr>
            <p:ph idx="1"/>
          </p:nvPr>
        </p:nvSpPr>
        <p:spPr>
          <a:xfrm>
            <a:off x="0" y="0"/>
            <a:ext cx="9144000" cy="6858000"/>
          </a:xfrm>
          <a:solidFill>
            <a:schemeClr val="accent5">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a:t>Définition de </a:t>
            </a:r>
            <a:r>
              <a:rPr lang="fr-FR" sz="4000" b="1" dirty="0">
                <a:solidFill>
                  <a:srgbClr val="FF0000"/>
                </a:solidFill>
              </a:rPr>
              <a:t>mystère</a:t>
            </a:r>
            <a:r>
              <a:rPr lang="fr-FR" sz="4000" b="1" dirty="0"/>
              <a:t> selon Larousse</a:t>
            </a:r>
            <a:endParaRPr lang="en-US" sz="4000" dirty="0"/>
          </a:p>
          <a:p>
            <a:pPr algn="just"/>
            <a:r>
              <a:rPr lang="fr-FR" sz="4000" b="1" dirty="0"/>
              <a:t>« </a:t>
            </a:r>
            <a:r>
              <a:rPr lang="fr-FR" sz="4000" dirty="0"/>
              <a:t>Ce qui est inaccessible à la raison humaine, ce qui est de l'ordre du surnaturel, ce qui est obscur, caché, inconnu, incompréhensible » </a:t>
            </a:r>
            <a:endParaRPr lang="en-US" sz="4000" dirty="0"/>
          </a:p>
          <a:p>
            <a:pPr algn="just"/>
            <a:r>
              <a:rPr lang="fr-FR" sz="4000" b="1" dirty="0"/>
              <a:t>Définitions principales de </a:t>
            </a:r>
            <a:r>
              <a:rPr lang="fr-FR" sz="4000" b="1" dirty="0">
                <a:solidFill>
                  <a:srgbClr val="FF0000"/>
                </a:solidFill>
              </a:rPr>
              <a:t>mystère</a:t>
            </a:r>
            <a:r>
              <a:rPr lang="fr-FR" sz="4000" b="1" dirty="0"/>
              <a:t> selon AI</a:t>
            </a:r>
            <a:endParaRPr lang="en-US" sz="4000" b="1" dirty="0"/>
          </a:p>
          <a:p>
            <a:pPr lvl="0" algn="just"/>
            <a:r>
              <a:rPr lang="fr-FR" sz="4000" b="1" dirty="0">
                <a:solidFill>
                  <a:srgbClr val="FF0000"/>
                </a:solidFill>
              </a:rPr>
              <a:t>Ce qui est inexplicable </a:t>
            </a:r>
            <a:r>
              <a:rPr lang="fr-FR" sz="4000" b="1" dirty="0"/>
              <a:t>:</a:t>
            </a:r>
            <a:r>
              <a:rPr lang="fr-FR" sz="4000" dirty="0"/>
              <a:t> Une chose qu'on ne peut pas comprendre par la logique. </a:t>
            </a:r>
            <a:endParaRPr lang="en-US" sz="4000" dirty="0"/>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22208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1F6F8-5F7D-64CA-A79F-8CE99CDCF10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EDF56B-6A9F-0DC0-7F9A-9611C86F39FE}"/>
              </a:ext>
            </a:extLst>
          </p:cNvPr>
          <p:cNvSpPr>
            <a:spLocks noGrp="1"/>
          </p:cNvSpPr>
          <p:nvPr>
            <p:ph idx="1"/>
          </p:nvPr>
        </p:nvSpPr>
        <p:spPr>
          <a:xfrm>
            <a:off x="0" y="0"/>
            <a:ext cx="9144000" cy="6858000"/>
          </a:xfrm>
          <a:solidFill>
            <a:schemeClr val="accent5">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800" b="1" dirty="0">
                <a:solidFill>
                  <a:srgbClr val="FF0000"/>
                </a:solidFill>
              </a:rPr>
              <a:t>Un secret </a:t>
            </a:r>
            <a:r>
              <a:rPr lang="fr-FR" sz="4800" b="1" dirty="0"/>
              <a:t>:</a:t>
            </a:r>
            <a:r>
              <a:rPr lang="fr-FR" sz="4800" dirty="0"/>
              <a:t> Un fait caché qui n'est connu que de très peu de personnes.</a:t>
            </a:r>
            <a:endParaRPr lang="en-US" sz="4800" dirty="0"/>
          </a:p>
          <a:p>
            <a:pPr lvl="0" algn="just"/>
            <a:r>
              <a:rPr lang="fr-FR" sz="4800" b="1" dirty="0">
                <a:solidFill>
                  <a:srgbClr val="FF0000"/>
                </a:solidFill>
              </a:rPr>
              <a:t>En religion </a:t>
            </a:r>
            <a:r>
              <a:rPr lang="fr-FR" sz="4800" b="1" dirty="0"/>
              <a:t>:</a:t>
            </a:r>
            <a:r>
              <a:rPr lang="fr-FR" sz="4800" dirty="0"/>
              <a:t> Une vérité divine que l'esprit humain ne peut pas totalement saisir, mais qui est acceptée par la foi. </a:t>
            </a:r>
            <a:endParaRPr lang="en-US" sz="4800" dirty="0"/>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8932170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1306E-D505-697B-A82B-005DE89E78B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B9E6F8-41F7-DC79-DA4B-F309F5801BBF}"/>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b="1" dirty="0">
                <a:solidFill>
                  <a:srgbClr val="460000"/>
                </a:solidFill>
                <a:latin typeface="Arial Rounded MT Bold" panose="020F0704030504030204" pitchFamily="34" charset="0"/>
              </a:rPr>
              <a:t>Le mystère de la piété et le mystère de l’iniquité sont en inimitié.</a:t>
            </a:r>
            <a:endParaRPr lang="en-US" sz="4000" b="1" dirty="0">
              <a:solidFill>
                <a:srgbClr val="460000"/>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2 Thessaloniciens 2 : 3-10</a:t>
            </a:r>
            <a:endParaRPr lang="en-US" sz="4000" dirty="0">
              <a:solidFill>
                <a:srgbClr val="0033CC"/>
              </a:solidFill>
              <a:latin typeface="Arial Rounded MT Bold" panose="020F0704030504030204" pitchFamily="34" charset="0"/>
            </a:endParaRPr>
          </a:p>
          <a:p>
            <a:pPr algn="just"/>
            <a:r>
              <a:rPr lang="fr-FR" sz="4000" dirty="0">
                <a:solidFill>
                  <a:srgbClr val="460000"/>
                </a:solidFill>
                <a:latin typeface="Arial Rounded MT Bold" panose="020F0704030504030204" pitchFamily="34" charset="0"/>
              </a:rPr>
              <a:t>2Th 2:3 ¶ Que personne ne vous séduise d'aucune manière; car il faut que l'</a:t>
            </a:r>
            <a:r>
              <a:rPr lang="fr-FR" sz="4000" dirty="0">
                <a:solidFill>
                  <a:srgbClr val="0033CC"/>
                </a:solidFill>
                <a:latin typeface="Arial Rounded MT Bold" panose="020F0704030504030204" pitchFamily="34" charset="0"/>
              </a:rPr>
              <a:t>apostasie</a:t>
            </a:r>
            <a:r>
              <a:rPr lang="fr-FR" sz="4000" dirty="0">
                <a:solidFill>
                  <a:srgbClr val="460000"/>
                </a:solidFill>
                <a:latin typeface="Arial Rounded MT Bold" panose="020F0704030504030204" pitchFamily="34" charset="0"/>
              </a:rPr>
              <a:t> soit arrivée auparavant, et qu'on ait vu paraître </a:t>
            </a:r>
            <a:r>
              <a:rPr lang="fr-FR" sz="4000" dirty="0">
                <a:solidFill>
                  <a:srgbClr val="0033CC"/>
                </a:solidFill>
                <a:latin typeface="Arial Rounded MT Bold" panose="020F0704030504030204" pitchFamily="34" charset="0"/>
              </a:rPr>
              <a:t>l'homme du péché</a:t>
            </a:r>
            <a:r>
              <a:rPr lang="fr-FR" sz="4000" dirty="0">
                <a:solidFill>
                  <a:srgbClr val="460000"/>
                </a:solidFill>
                <a:latin typeface="Arial Rounded MT Bold" panose="020F0704030504030204" pitchFamily="34" charset="0"/>
              </a:rPr>
              <a:t>, le </a:t>
            </a:r>
            <a:r>
              <a:rPr lang="fr-FR" sz="4000" dirty="0">
                <a:solidFill>
                  <a:srgbClr val="0033CC"/>
                </a:solidFill>
                <a:latin typeface="Arial Rounded MT Bold" panose="020F0704030504030204" pitchFamily="34" charset="0"/>
              </a:rPr>
              <a:t>fils de la perdition</a:t>
            </a:r>
            <a:r>
              <a:rPr lang="fr-FR" sz="4000" dirty="0">
                <a:solidFill>
                  <a:srgbClr val="460000"/>
                </a:solidFill>
                <a:latin typeface="Arial Rounded MT Bold" panose="020F0704030504030204" pitchFamily="34" charset="0"/>
              </a:rPr>
              <a:t>,</a:t>
            </a:r>
            <a:endParaRPr lang="en-US" sz="4000" dirty="0">
              <a:solidFill>
                <a:srgbClr val="46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1573448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286C0-5B17-CCB6-B52C-789B66094FF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E5DEAA-A935-1185-BB54-921C1EEEEBFD}"/>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200" dirty="0">
                <a:solidFill>
                  <a:srgbClr val="0033CC"/>
                </a:solidFill>
                <a:latin typeface="Arial Rounded MT Bold" panose="020F0704030504030204" pitchFamily="34" charset="0"/>
              </a:rPr>
              <a:t>4 l'</a:t>
            </a:r>
            <a:r>
              <a:rPr lang="fr-FR" sz="4200" dirty="0">
                <a:solidFill>
                  <a:srgbClr val="460000"/>
                </a:solidFill>
                <a:latin typeface="Arial Rounded MT Bold" panose="020F0704030504030204" pitchFamily="34" charset="0"/>
              </a:rPr>
              <a:t>adversaire</a:t>
            </a:r>
            <a:r>
              <a:rPr lang="fr-FR" sz="4200" dirty="0">
                <a:solidFill>
                  <a:srgbClr val="0033CC"/>
                </a:solidFill>
                <a:latin typeface="Arial Rounded MT Bold" panose="020F0704030504030204" pitchFamily="34" charset="0"/>
              </a:rPr>
              <a:t> qui s'élève au-dessus de tout ce qu'on appelle Dieu ou de ce qu'on adore, jusqu'à s'asseoir dans le temple de Dieu, </a:t>
            </a:r>
            <a:r>
              <a:rPr lang="fr-FR" sz="4200" u="sng" dirty="0">
                <a:solidFill>
                  <a:srgbClr val="0033CC"/>
                </a:solidFill>
                <a:latin typeface="Arial Rounded MT Bold" panose="020F0704030504030204" pitchFamily="34" charset="0"/>
              </a:rPr>
              <a:t>se proclamant lui-même Dieu</a:t>
            </a:r>
            <a:r>
              <a:rPr lang="fr-FR" sz="4200" dirty="0">
                <a:solidFill>
                  <a:srgbClr val="0033CC"/>
                </a:solidFill>
                <a:latin typeface="Arial Rounded MT Bold" panose="020F0704030504030204" pitchFamily="34" charset="0"/>
              </a:rPr>
              <a:t>.</a:t>
            </a:r>
            <a:endParaRPr lang="en-US" sz="4200" dirty="0">
              <a:solidFill>
                <a:srgbClr val="0033CC"/>
              </a:solidFill>
              <a:latin typeface="Arial Rounded MT Bold" panose="020F0704030504030204" pitchFamily="34" charset="0"/>
            </a:endParaRPr>
          </a:p>
          <a:p>
            <a:pPr algn="just"/>
            <a:r>
              <a:rPr lang="fr-FR" sz="4200" dirty="0">
                <a:solidFill>
                  <a:srgbClr val="460000"/>
                </a:solidFill>
                <a:latin typeface="Arial Rounded MT Bold" panose="020F0704030504030204" pitchFamily="34" charset="0"/>
              </a:rPr>
              <a:t> 5 Ne vous souvenez-vous pas que je vous disais ces choses, lorsque j'étais encore chez vous?</a:t>
            </a:r>
            <a:endParaRPr lang="en-US" sz="4200"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38508170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4A623-7721-8BF0-C9E9-D6D86FA579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0AE92A-A9BD-AD30-820A-B2E8AC4383E3}"/>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solidFill>
                  <a:srgbClr val="0033CC"/>
                </a:solidFill>
                <a:latin typeface="Arial Rounded MT Bold" panose="020F0704030504030204" pitchFamily="34" charset="0"/>
              </a:rPr>
              <a:t>6 Et maintenant vous savez ce qui le retient, afin qu'il ne </a:t>
            </a:r>
            <a:r>
              <a:rPr lang="fr-FR" sz="4000" u="sng" dirty="0">
                <a:solidFill>
                  <a:srgbClr val="0033CC"/>
                </a:solidFill>
                <a:latin typeface="Arial Rounded MT Bold" panose="020F0704030504030204" pitchFamily="34" charset="0"/>
              </a:rPr>
              <a:t>paraisse qu'en son temps.</a:t>
            </a:r>
            <a:endParaRPr lang="en-US" sz="4000" u="sng" dirty="0">
              <a:solidFill>
                <a:srgbClr val="0033CC"/>
              </a:solidFill>
              <a:latin typeface="Arial Rounded MT Bold" panose="020F0704030504030204" pitchFamily="34" charset="0"/>
            </a:endParaRPr>
          </a:p>
          <a:p>
            <a:pPr algn="just"/>
            <a:r>
              <a:rPr lang="fr-FR" sz="4000" dirty="0">
                <a:solidFill>
                  <a:srgbClr val="460000"/>
                </a:solidFill>
                <a:latin typeface="Arial Rounded MT Bold" panose="020F0704030504030204" pitchFamily="34" charset="0"/>
              </a:rPr>
              <a:t> 7 Car le </a:t>
            </a:r>
            <a:r>
              <a:rPr lang="fr-FR" sz="4000" b="1" u="sng" dirty="0">
                <a:solidFill>
                  <a:srgbClr val="7030A0"/>
                </a:solidFill>
                <a:latin typeface="Arial Rounded MT Bold" panose="020F0704030504030204" pitchFamily="34" charset="0"/>
              </a:rPr>
              <a:t>mystère de l'iniquité</a:t>
            </a:r>
            <a:r>
              <a:rPr lang="fr-FR" sz="4000" u="sng" dirty="0">
                <a:solidFill>
                  <a:srgbClr val="7030A0"/>
                </a:solidFill>
                <a:latin typeface="Arial Rounded MT Bold" panose="020F0704030504030204" pitchFamily="34" charset="0"/>
              </a:rPr>
              <a:t> </a:t>
            </a:r>
            <a:r>
              <a:rPr lang="fr-FR" sz="4000" dirty="0">
                <a:solidFill>
                  <a:srgbClr val="460000"/>
                </a:solidFill>
                <a:latin typeface="Arial Rounded MT Bold" panose="020F0704030504030204" pitchFamily="34" charset="0"/>
              </a:rPr>
              <a:t>agit déjà; il faut seulement que celui qui le retient encore ait disparu.</a:t>
            </a:r>
            <a:endParaRPr lang="en-US" sz="4000" dirty="0">
              <a:solidFill>
                <a:srgbClr val="460000"/>
              </a:solidFill>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 8 Et alors paraîtra </a:t>
            </a:r>
            <a:r>
              <a:rPr lang="fr-FR" sz="4000" u="sng" dirty="0">
                <a:solidFill>
                  <a:srgbClr val="460000"/>
                </a:solidFill>
                <a:latin typeface="Arial Rounded MT Bold" panose="020F0704030504030204" pitchFamily="34" charset="0"/>
              </a:rPr>
              <a:t>l'impie</a:t>
            </a:r>
            <a:r>
              <a:rPr lang="fr-FR" sz="4000" dirty="0">
                <a:solidFill>
                  <a:srgbClr val="0033CC"/>
                </a:solidFill>
                <a:latin typeface="Arial Rounded MT Bold" panose="020F0704030504030204" pitchFamily="34" charset="0"/>
              </a:rPr>
              <a:t>, que le Seigneur Jésus détruira par le souffle de sa bouche, et qu'il anéantira par l'éclat de son avènement.</a:t>
            </a:r>
            <a:endParaRPr lang="en-US" sz="40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6425078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F0A8E-CC33-A21F-A43D-094833A163D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3D5F8F-AC7C-5689-C2AE-99DCA893F0FB}"/>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9 L'apparition de cet impie se fera, </a:t>
            </a:r>
            <a:r>
              <a:rPr lang="fr-FR" sz="4000" b="1" dirty="0">
                <a:solidFill>
                  <a:srgbClr val="0033CC"/>
                </a:solidFill>
                <a:latin typeface="Arial Rounded MT Bold" panose="020F0704030504030204" pitchFamily="34" charset="0"/>
              </a:rPr>
              <a:t>par la puissance de Satan</a:t>
            </a:r>
            <a:r>
              <a:rPr lang="fr-FR" sz="4000" dirty="0">
                <a:solidFill>
                  <a:srgbClr val="0033CC"/>
                </a:solidFill>
                <a:latin typeface="Arial Rounded MT Bold" panose="020F0704030504030204" pitchFamily="34" charset="0"/>
              </a:rPr>
              <a:t>, avec toutes sortes de </a:t>
            </a:r>
            <a:r>
              <a:rPr lang="fr-FR" sz="4000" u="sng" dirty="0">
                <a:solidFill>
                  <a:srgbClr val="0033CC"/>
                </a:solidFill>
                <a:latin typeface="Arial Rounded MT Bold" panose="020F0704030504030204" pitchFamily="34" charset="0"/>
              </a:rPr>
              <a:t>miracles, de signes et de prodiges mensongers</a:t>
            </a:r>
            <a:r>
              <a:rPr lang="fr-FR" sz="4000" dirty="0">
                <a:solidFill>
                  <a:srgbClr val="0033CC"/>
                </a:solidFill>
                <a:latin typeface="Arial Rounded MT Bold" panose="020F0704030504030204" pitchFamily="34" charset="0"/>
              </a:rPr>
              <a:t>,</a:t>
            </a:r>
            <a:endParaRPr lang="en-US" sz="4000" dirty="0">
              <a:solidFill>
                <a:srgbClr val="0033CC"/>
              </a:solidFill>
              <a:latin typeface="Arial Rounded MT Bold" panose="020F0704030504030204" pitchFamily="34" charset="0"/>
            </a:endParaRPr>
          </a:p>
          <a:p>
            <a:pPr algn="just"/>
            <a:r>
              <a:rPr lang="fr-FR" sz="4000" dirty="0">
                <a:solidFill>
                  <a:srgbClr val="460000"/>
                </a:solidFill>
                <a:latin typeface="Arial Rounded MT Bold" panose="020F0704030504030204" pitchFamily="34" charset="0"/>
              </a:rPr>
              <a:t> 10 et avec </a:t>
            </a:r>
            <a:r>
              <a:rPr lang="fr-FR" sz="4000" u="sng" dirty="0">
                <a:solidFill>
                  <a:srgbClr val="460000"/>
                </a:solidFill>
                <a:latin typeface="Arial Rounded MT Bold" panose="020F0704030504030204" pitchFamily="34" charset="0"/>
              </a:rPr>
              <a:t>toutes les séductions de l'iniquité</a:t>
            </a:r>
            <a:r>
              <a:rPr lang="fr-FR" sz="4000" dirty="0">
                <a:solidFill>
                  <a:srgbClr val="460000"/>
                </a:solidFill>
                <a:latin typeface="Arial Rounded MT Bold" panose="020F0704030504030204" pitchFamily="34" charset="0"/>
              </a:rPr>
              <a:t> pour ceux qui périssent parce qu'ils n'ont pas reçu l'amour de la vérité pour être sauvés.</a:t>
            </a:r>
            <a:endParaRPr lang="en-US" sz="4000" dirty="0">
              <a:solidFill>
                <a:srgbClr val="46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7141389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96B43-FD23-DC63-1FA2-5988A1DF16D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12B639-C49D-6DCC-716C-C9020E1D5067}"/>
              </a:ext>
            </a:extLst>
          </p:cNvPr>
          <p:cNvSpPr>
            <a:spLocks noGrp="1"/>
          </p:cNvSpPr>
          <p:nvPr>
            <p:ph idx="1"/>
          </p:nvPr>
        </p:nvSpPr>
        <p:spPr>
          <a:xfrm>
            <a:off x="0" y="0"/>
            <a:ext cx="9144000" cy="6858000"/>
          </a:xfrm>
        </p:spPr>
        <p:style>
          <a:lnRef idx="3">
            <a:schemeClr val="lt1"/>
          </a:lnRef>
          <a:fillRef idx="1">
            <a:schemeClr val="dk1"/>
          </a:fillRef>
          <a:effectRef idx="1">
            <a:schemeClr val="dk1"/>
          </a:effectRef>
          <a:fontRef idx="minor">
            <a:schemeClr val="lt1"/>
          </a:fontRef>
        </p:style>
        <p:txBody>
          <a:bodyPr>
            <a:normAutofit lnSpcReduction="10000"/>
          </a:bodyPr>
          <a:lstStyle/>
          <a:p>
            <a:pPr lvl="0" algn="just"/>
            <a:r>
              <a:rPr lang="fr-FR" sz="4000" dirty="0">
                <a:latin typeface="Arial Rounded MT Bold" panose="020F0704030504030204" pitchFamily="34" charset="0"/>
              </a:rPr>
              <a:t>Pour mieux comprendre le mystère de l’iniquité sur la terre, il faut visiter la Bible, la révélation de Dieu.</a:t>
            </a:r>
            <a:endParaRPr lang="en-US" sz="4000" dirty="0">
              <a:latin typeface="Arial Rounded MT Bold" panose="020F0704030504030204" pitchFamily="34" charset="0"/>
            </a:endParaRPr>
          </a:p>
          <a:p>
            <a:pPr algn="just"/>
            <a:r>
              <a:rPr lang="fr-FR" sz="4000" dirty="0">
                <a:solidFill>
                  <a:srgbClr val="99FF33"/>
                </a:solidFill>
                <a:latin typeface="Arial Rounded MT Bold" panose="020F0704030504030204" pitchFamily="34" charset="0"/>
              </a:rPr>
              <a:t>Ephésiens 6:12 </a:t>
            </a:r>
            <a:r>
              <a:rPr lang="fr-FR" sz="4000" dirty="0">
                <a:solidFill>
                  <a:schemeClr val="accent6">
                    <a:lumMod val="60000"/>
                    <a:lumOff val="40000"/>
                  </a:schemeClr>
                </a:solidFill>
                <a:latin typeface="Arial Rounded MT Bold" panose="020F0704030504030204" pitchFamily="34" charset="0"/>
              </a:rPr>
              <a:t>Car nous n'avons pas à lutter contre la chair et le sang, mais contre les dominations, contre les autorités, contre les princes de ce monde de ténèbres, contre les esprits méchants dans les lieux célestes.</a:t>
            </a:r>
            <a:endParaRPr lang="en-US" sz="4000" dirty="0">
              <a:solidFill>
                <a:schemeClr val="accent6">
                  <a:lumMod val="60000"/>
                  <a:lumOff val="40000"/>
                </a:schemeClr>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1720012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40F73-EA3E-0AE1-0CB3-9B8D874417D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A5D5F-EB87-38AA-5E3D-85F41C7BDF3E}"/>
              </a:ext>
            </a:extLst>
          </p:cNvPr>
          <p:cNvSpPr>
            <a:spLocks noGrp="1"/>
          </p:cNvSpPr>
          <p:nvPr>
            <p:ph idx="1"/>
          </p:nvPr>
        </p:nvSpPr>
        <p:spPr>
          <a:xfrm>
            <a:off x="0" y="0"/>
            <a:ext cx="9144000" cy="6858000"/>
          </a:xfrm>
          <a:solidFill>
            <a:srgbClr val="FF0000"/>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endParaRPr lang="fr-FR" sz="4800" dirty="0">
              <a:solidFill>
                <a:schemeClr val="bg1"/>
              </a:solidFill>
              <a:latin typeface="Arial Rounded MT Bold" panose="020F0704030504030204" pitchFamily="34" charset="0"/>
            </a:endParaRPr>
          </a:p>
          <a:p>
            <a:pPr marL="0" indent="0" algn="ctr">
              <a:buNone/>
            </a:pPr>
            <a:r>
              <a:rPr lang="fr-FR" sz="4800" dirty="0">
                <a:solidFill>
                  <a:schemeClr val="bg1"/>
                </a:solidFill>
                <a:latin typeface="Arial Rounded MT Bold" panose="020F0704030504030204" pitchFamily="34" charset="0"/>
              </a:rPr>
              <a:t>LA SUPERIORITÉ DU MYSTÈRE DE LA PIÉTÉ FACE AU MYSTÈRE DE L’INIQUITÉ </a:t>
            </a:r>
          </a:p>
          <a:p>
            <a:pPr marL="0" indent="0" algn="ctr">
              <a:buNone/>
            </a:pPr>
            <a:r>
              <a:rPr lang="fr-FR" sz="4800" dirty="0">
                <a:solidFill>
                  <a:schemeClr val="bg1"/>
                </a:solidFill>
                <a:latin typeface="Arial Rounded MT Bold" panose="020F0704030504030204" pitchFamily="34" charset="0"/>
              </a:rPr>
              <a:t>(</a:t>
            </a:r>
            <a:r>
              <a:rPr lang="fr-FR" sz="4800" dirty="0">
                <a:solidFill>
                  <a:srgbClr val="003300"/>
                </a:solidFill>
                <a:latin typeface="Arial Rounded MT Bold" panose="020F0704030504030204" pitchFamily="34" charset="0"/>
              </a:rPr>
              <a:t>2eme Partie</a:t>
            </a:r>
            <a:r>
              <a:rPr lang="fr-FR" sz="4800" dirty="0">
                <a:solidFill>
                  <a:schemeClr val="bg1"/>
                </a:solidFill>
                <a:latin typeface="Arial Rounded MT Bold" panose="020F0704030504030204" pitchFamily="34" charset="0"/>
              </a:rPr>
              <a:t>)</a:t>
            </a:r>
            <a:endParaRPr lang="en-US" sz="4800" dirty="0">
              <a:solidFill>
                <a:schemeClr val="bg1"/>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018464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96677-CA22-C884-6F54-EE43D8835DF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369662-C415-5623-B2C2-BC11131C5F7D}"/>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b="1" dirty="0">
                <a:solidFill>
                  <a:srgbClr val="0033CC"/>
                </a:solidFill>
                <a:latin typeface="Arial Rounded MT Bold" panose="020F0704030504030204" pitchFamily="34" charset="0"/>
              </a:rPr>
              <a:t>INTRODUCTION</a:t>
            </a:r>
          </a:p>
          <a:p>
            <a:pPr lvl="0" algn="just"/>
            <a:r>
              <a:rPr lang="fr-FR" sz="4000" dirty="0">
                <a:latin typeface="Arial Rounded MT Bold" panose="020F0704030504030204" pitchFamily="34" charset="0"/>
              </a:rPr>
              <a:t>Dans la création du monde, nous constatons la grandeur de Dieu, la créativité de Dieu, l’omniscience et l’omnipotence de Dieu.</a:t>
            </a:r>
            <a:endParaRPr lang="en-US" sz="4000" dirty="0">
              <a:latin typeface="Arial Rounded MT Bold" panose="020F0704030504030204" pitchFamily="34" charset="0"/>
            </a:endParaRPr>
          </a:p>
          <a:p>
            <a:pPr lvl="0" algn="just"/>
            <a:r>
              <a:rPr lang="fr-FR" sz="4000" dirty="0">
                <a:solidFill>
                  <a:srgbClr val="0000CC"/>
                </a:solidFill>
                <a:latin typeface="Arial Rounded MT Bold" panose="020F0704030504030204" pitchFamily="34" charset="0"/>
              </a:rPr>
              <a:t>Dans la création de l’homme nous trouvons le reflet de Dieu.</a:t>
            </a:r>
            <a:endParaRPr lang="en-US" sz="4000" dirty="0">
              <a:solidFill>
                <a:srgbClr val="0000CC"/>
              </a:solidFill>
              <a:latin typeface="Arial Rounded MT Bold" panose="020F0704030504030204" pitchFamily="34" charset="0"/>
            </a:endParaRPr>
          </a:p>
          <a:p>
            <a:pPr lvl="0" algn="just"/>
            <a:r>
              <a:rPr lang="fr-FR" sz="4000" dirty="0">
                <a:latin typeface="Arial Rounded MT Bold" panose="020F0704030504030204" pitchFamily="34" charset="0"/>
              </a:rPr>
              <a:t>Dans la chute des anges et les châtiments associés, nous voyons la justice, l’équité et la sévérité de Dieu.</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7320976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9B272-BDBA-1081-2C3B-AEB7EE681CA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ED181E-E1F7-3627-2F4E-0019FC1CEB2A}"/>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3600" dirty="0">
                <a:latin typeface="Arial Rounded MT Bold" panose="020F0704030504030204" pitchFamily="34" charset="0"/>
              </a:rPr>
              <a:t>Un mystère se produit après la chute de l’homme. Un coin inconnu des attributs de Dieu se matérialise.</a:t>
            </a:r>
            <a:endParaRPr lang="en-US" sz="3600" dirty="0">
              <a:latin typeface="Arial Rounded MT Bold" panose="020F0704030504030204" pitchFamily="34" charset="0"/>
            </a:endParaRPr>
          </a:p>
          <a:p>
            <a:pPr lvl="0" algn="just"/>
            <a:r>
              <a:rPr lang="fr-FR" sz="3600" dirty="0">
                <a:solidFill>
                  <a:srgbClr val="0000CC"/>
                </a:solidFill>
                <a:latin typeface="Arial Rounded MT Bold" panose="020F0704030504030204" pitchFamily="34" charset="0"/>
              </a:rPr>
              <a:t>Les mots miséricorde, rédemption, pardon, pitié, compassion, indulgence, clémence, faveur et restitution, rentrent en usage dans le vocabulaire de Dieu.</a:t>
            </a:r>
            <a:endParaRPr lang="en-US" sz="3600" dirty="0">
              <a:solidFill>
                <a:srgbClr val="0000CC"/>
              </a:solidFill>
              <a:latin typeface="Arial Rounded MT Bold" panose="020F0704030504030204" pitchFamily="34" charset="0"/>
            </a:endParaRPr>
          </a:p>
          <a:p>
            <a:pPr lvl="0" algn="just"/>
            <a:r>
              <a:rPr lang="fr-FR" sz="3600" dirty="0">
                <a:latin typeface="Arial Rounded MT Bold" panose="020F0704030504030204" pitchFamily="34" charset="0"/>
              </a:rPr>
              <a:t>D’autres mots rentent en fonction dans le langage de Dieu, tels que : substitution, rançon, compensation, </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097608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078C0-C65E-E57E-504D-3143C528166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3CBB67-4AE9-1B28-9BE9-27229244E5B3}"/>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3600" dirty="0">
                <a:solidFill>
                  <a:srgbClr val="0000CC"/>
                </a:solidFill>
                <a:latin typeface="Arial Rounded MT Bold" panose="020F0704030504030204" pitchFamily="34" charset="0"/>
              </a:rPr>
              <a:t>1Co 2:6-8 </a:t>
            </a:r>
            <a:r>
              <a:rPr lang="fr-FR" sz="3600" dirty="0">
                <a:latin typeface="Arial Rounded MT Bold" panose="020F0704030504030204" pitchFamily="34" charset="0"/>
              </a:rPr>
              <a:t>¶ Cependant, c'est une sagesse que nous prêchons parmi les parfaits, sagesse qui n'est pas de ce siècle, ni des chefs de ce siècle, qui vont être anéantis;</a:t>
            </a:r>
            <a:endParaRPr lang="en-US" sz="3600" dirty="0">
              <a:latin typeface="Arial Rounded MT Bold" panose="020F0704030504030204" pitchFamily="34" charset="0"/>
            </a:endParaRPr>
          </a:p>
          <a:p>
            <a:pPr algn="just"/>
            <a:r>
              <a:rPr lang="fr-FR" sz="3600" dirty="0">
                <a:solidFill>
                  <a:srgbClr val="0000CC"/>
                </a:solidFill>
                <a:latin typeface="Arial Rounded MT Bold" panose="020F0704030504030204" pitchFamily="34" charset="0"/>
              </a:rPr>
              <a:t> 7 Nous prêchons la sagesse de Dieu, mystérieuse et cachée, que Dieu, avant les siècles, avait destinée pour notre gloire,</a:t>
            </a:r>
            <a:endParaRPr lang="en-US" sz="3600" dirty="0">
              <a:solidFill>
                <a:srgbClr val="0000CC"/>
              </a:solidFill>
              <a:latin typeface="Arial Rounded MT Bold" panose="020F0704030504030204" pitchFamily="34" charset="0"/>
            </a:endParaRPr>
          </a:p>
          <a:p>
            <a:pPr algn="just"/>
            <a:r>
              <a:rPr lang="fr-FR" sz="3600" dirty="0">
                <a:latin typeface="Arial Rounded MT Bold" panose="020F0704030504030204" pitchFamily="34" charset="0"/>
              </a:rPr>
              <a:t> 8 Sagesse qu'aucun des chefs de ce siècle n'a connue, car, s'ils l'eussent connue, ils n'auraient pas crucifié le Seigneur de gloire.</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3404601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D2986-D3B7-F48A-BB11-93D84796EF4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B5A6FF-75A5-B298-0690-3E64EA512F20}"/>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Dans le dernier message sur le sujet, nous vous parlions du mystère de l’iniquité qui fait son bas plein dans le monde, </a:t>
            </a:r>
            <a:endParaRPr lang="en-US" sz="4000" dirty="0">
              <a:latin typeface="Arial Rounded MT Bold" panose="020F0704030504030204" pitchFamily="34" charset="0"/>
            </a:endParaRPr>
          </a:p>
          <a:p>
            <a:pPr lvl="0" algn="just"/>
            <a:r>
              <a:rPr lang="fr-FR" sz="4000" dirty="0">
                <a:latin typeface="Arial Rounded MT Bold" panose="020F0704030504030204" pitchFamily="34" charset="0"/>
              </a:rPr>
              <a:t>Aujourd’hui notre objectif c’est de vous parler de la supériorité et de la complexité du mystère de la piété manifesté en Jésus Christ notre Seigneur.</a:t>
            </a:r>
            <a:endParaRPr lang="en-US" sz="4000" dirty="0">
              <a:latin typeface="Arial Rounded MT Bold" panose="020F0704030504030204" pitchFamily="34" charset="0"/>
            </a:endParaRPr>
          </a:p>
          <a:p>
            <a:pPr algn="just"/>
            <a:endParaRPr lang="en-US" sz="4400" dirty="0">
              <a:solidFill>
                <a:srgbClr val="0033CC"/>
              </a:solidFill>
              <a:latin typeface="Arial Rounded MT Bold" panose="020F0704030504030204" pitchFamily="34" charset="0"/>
            </a:endParaRPr>
          </a:p>
          <a:p>
            <a:pPr lvl="0" algn="just"/>
            <a:endParaRPr lang="en-US" sz="48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7086577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E1948-FD63-CE00-2E4A-F4A0E2A3889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C839D9-8DDC-F103-9110-AD44DCC7332D}"/>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000" b="1" dirty="0">
                <a:latin typeface="Arial Rounded MT Bold" panose="020F0704030504030204" pitchFamily="34" charset="0"/>
              </a:rPr>
              <a:t>LA SUPERIORITÉ DU MYSTÈRE DE LA PIÉTÉ FACE AU MYSTÈRE DE L’INIQUITÉ</a:t>
            </a:r>
            <a:endParaRPr lang="en-US" sz="4000" dirty="0">
              <a:latin typeface="Arial Rounded MT Bold" panose="020F0704030504030204" pitchFamily="34" charset="0"/>
            </a:endParaRPr>
          </a:p>
          <a:p>
            <a:pPr algn="just"/>
            <a:r>
              <a:rPr lang="fr-FR" sz="4000" dirty="0">
                <a:solidFill>
                  <a:srgbClr val="7030A0"/>
                </a:solidFill>
                <a:latin typeface="Arial Rounded MT Bold" panose="020F0704030504030204" pitchFamily="34" charset="0"/>
              </a:rPr>
              <a:t>1Ti 3:16 Et, sans contredit, </a:t>
            </a:r>
            <a:r>
              <a:rPr lang="fr-FR" sz="4000" u="sng" dirty="0">
                <a:solidFill>
                  <a:srgbClr val="460000"/>
                </a:solidFill>
                <a:latin typeface="Arial Rounded MT Bold" panose="020F0704030504030204" pitchFamily="34" charset="0"/>
              </a:rPr>
              <a:t>le </a:t>
            </a:r>
            <a:r>
              <a:rPr lang="fr-FR" sz="4000" b="1" u="sng" dirty="0">
                <a:solidFill>
                  <a:srgbClr val="460000"/>
                </a:solidFill>
                <a:latin typeface="Arial Rounded MT Bold" panose="020F0704030504030204" pitchFamily="34" charset="0"/>
              </a:rPr>
              <a:t>mystère de la piété est grand</a:t>
            </a:r>
            <a:r>
              <a:rPr lang="fr-FR" sz="4000" dirty="0">
                <a:solidFill>
                  <a:srgbClr val="7030A0"/>
                </a:solidFill>
                <a:latin typeface="Arial Rounded MT Bold" panose="020F0704030504030204" pitchFamily="34" charset="0"/>
              </a:rPr>
              <a:t>: celui qui a été manifesté en chair, justifié par l'Esprit, vu des anges, prêché aux Gentils, cru dans le monde, élevé dans la gloire.</a:t>
            </a:r>
            <a:endParaRPr lang="en-US" sz="4000" dirty="0">
              <a:solidFill>
                <a:srgbClr val="7030A0"/>
              </a:solidFill>
              <a:latin typeface="Arial Rounded MT Bold" panose="020F0704030504030204" pitchFamily="34" charset="0"/>
            </a:endParaRPr>
          </a:p>
          <a:p>
            <a:pPr lvl="0"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4049436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B607B-AD40-0AD3-6AA3-E94FC154A39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B8217A-0534-7379-C396-33A2FB9948A8}"/>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400" dirty="0">
                <a:latin typeface="Arial Rounded MT Bold" panose="020F0704030504030204" pitchFamily="34" charset="0"/>
              </a:rPr>
              <a:t>Jésus est la personnification du mystère de la piété.</a:t>
            </a:r>
            <a:endParaRPr lang="en-US" sz="4400" dirty="0">
              <a:latin typeface="Arial Rounded MT Bold" panose="020F0704030504030204" pitchFamily="34" charset="0"/>
            </a:endParaRPr>
          </a:p>
          <a:p>
            <a:pPr lvl="0" algn="just"/>
            <a:r>
              <a:rPr lang="fr-FR" sz="4400" dirty="0">
                <a:solidFill>
                  <a:srgbClr val="7030A0"/>
                </a:solidFill>
                <a:latin typeface="Arial Rounded MT Bold" panose="020F0704030504030204" pitchFamily="34" charset="0"/>
              </a:rPr>
              <a:t>Il s’est incarné dans ce monde afin de détruire les œuvres du diable.</a:t>
            </a:r>
            <a:endParaRPr lang="en-US" sz="4400" dirty="0">
              <a:solidFill>
                <a:srgbClr val="7030A0"/>
              </a:solidFill>
              <a:latin typeface="Arial Rounded MT Bold" panose="020F0704030504030204" pitchFamily="34" charset="0"/>
            </a:endParaRPr>
          </a:p>
          <a:p>
            <a:pPr lvl="0" algn="just"/>
            <a:r>
              <a:rPr lang="fr-FR" sz="4400" dirty="0">
                <a:latin typeface="Arial Rounded MT Bold" panose="020F0704030504030204" pitchFamily="34" charset="0"/>
              </a:rPr>
              <a:t>Le mystère de l’amour inaltérable de Dieu pour l’humanité surpasse de loin au mystère de l’iniquité.</a:t>
            </a:r>
            <a:endParaRPr lang="en-US" sz="4400" dirty="0">
              <a:latin typeface="Arial Rounded MT Bold" panose="020F0704030504030204" pitchFamily="34" charset="0"/>
            </a:endParaRPr>
          </a:p>
        </p:txBody>
      </p:sp>
    </p:spTree>
    <p:extLst>
      <p:ext uri="{BB962C8B-B14F-4D97-AF65-F5344CB8AC3E}">
        <p14:creationId xmlns:p14="http://schemas.microsoft.com/office/powerpoint/2010/main" val="731753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26189-6121-BCD7-0B38-AF95DA0D2DE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5CDFEB-9DCA-3783-9A6D-329C104C66F2}"/>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000" dirty="0">
                <a:solidFill>
                  <a:srgbClr val="7030A0"/>
                </a:solidFill>
                <a:latin typeface="Arial Rounded MT Bold" panose="020F0704030504030204" pitchFamily="34" charset="0"/>
              </a:rPr>
              <a:t>Colossiens 1:15-19 </a:t>
            </a:r>
            <a:endParaRPr lang="en-US" sz="4000" dirty="0">
              <a:solidFill>
                <a:srgbClr val="7030A0"/>
              </a:solidFill>
              <a:latin typeface="Arial Rounded MT Bold" panose="020F0704030504030204" pitchFamily="34" charset="0"/>
            </a:endParaRPr>
          </a:p>
          <a:p>
            <a:pPr algn="just"/>
            <a:r>
              <a:rPr lang="fr-FR" sz="4000" dirty="0">
                <a:latin typeface="Arial Rounded MT Bold" panose="020F0704030504030204" pitchFamily="34" charset="0"/>
              </a:rPr>
              <a:t>15 Jésus est l'image du Dieu invisible, le premier-né de toute la création.</a:t>
            </a:r>
            <a:endParaRPr lang="en-US" sz="4000" dirty="0">
              <a:latin typeface="Arial Rounded MT Bold" panose="020F0704030504030204" pitchFamily="34" charset="0"/>
            </a:endParaRPr>
          </a:p>
          <a:p>
            <a:pPr algn="just"/>
            <a:r>
              <a:rPr lang="fr-FR" sz="4000" dirty="0">
                <a:solidFill>
                  <a:srgbClr val="7030A0"/>
                </a:solidFill>
                <a:latin typeface="Arial Rounded MT Bold" panose="020F0704030504030204" pitchFamily="34" charset="0"/>
              </a:rPr>
              <a:t> 16 Car en lui ont été créées toutes les choses qui sont dans les cieux et sur la terre, les visibles et les invisibles, trônes, dignités, dominations, autorités. Tout a été créé par lui et pour lui.</a:t>
            </a:r>
            <a:endParaRPr lang="en-US" sz="4000" dirty="0">
              <a:solidFill>
                <a:srgbClr val="7030A0"/>
              </a:solidFill>
              <a:latin typeface="Arial Rounded MT Bold" panose="020F0704030504030204" pitchFamily="34" charset="0"/>
            </a:endParaRPr>
          </a:p>
        </p:txBody>
      </p:sp>
    </p:spTree>
    <p:extLst>
      <p:ext uri="{BB962C8B-B14F-4D97-AF65-F5344CB8AC3E}">
        <p14:creationId xmlns:p14="http://schemas.microsoft.com/office/powerpoint/2010/main" val="12750953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A9640-05EC-2AD6-CD1E-2A21D298224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1F5ED3-48CE-0BB8-1CDB-10344E009D94}"/>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200" dirty="0">
                <a:latin typeface="Arial Rounded MT Bold" panose="020F0704030504030204" pitchFamily="34" charset="0"/>
              </a:rPr>
              <a:t>17 Il est avant toutes choses, et toutes choses subsistent en lui.</a:t>
            </a:r>
            <a:endParaRPr lang="en-US" sz="4200" dirty="0">
              <a:latin typeface="Arial Rounded MT Bold" panose="020F0704030504030204" pitchFamily="34" charset="0"/>
            </a:endParaRPr>
          </a:p>
          <a:p>
            <a:pPr algn="just"/>
            <a:r>
              <a:rPr lang="fr-FR" sz="4200" dirty="0">
                <a:solidFill>
                  <a:srgbClr val="7030A0"/>
                </a:solidFill>
                <a:latin typeface="Arial Rounded MT Bold" panose="020F0704030504030204" pitchFamily="34" charset="0"/>
              </a:rPr>
              <a:t> 18 Il est la tête du corps de l'Église; il est le commencement, le premier-né d'entre les morts, afin d'être en tout le premier.</a:t>
            </a:r>
            <a:endParaRPr lang="en-US" sz="4200" dirty="0">
              <a:solidFill>
                <a:srgbClr val="7030A0"/>
              </a:solidFill>
              <a:latin typeface="Arial Rounded MT Bold" panose="020F0704030504030204" pitchFamily="34" charset="0"/>
            </a:endParaRPr>
          </a:p>
          <a:p>
            <a:pPr algn="just"/>
            <a:r>
              <a:rPr lang="fr-FR" sz="4200" dirty="0">
                <a:latin typeface="Arial Rounded MT Bold" panose="020F0704030504030204" pitchFamily="34" charset="0"/>
              </a:rPr>
              <a:t> 19 Car Dieu a voulu que toute plénitude habitât en lui;</a:t>
            </a:r>
            <a:endParaRPr lang="en-US" sz="4200" dirty="0">
              <a:latin typeface="Arial Rounded MT Bold" panose="020F0704030504030204" pitchFamily="34" charset="0"/>
            </a:endParaRPr>
          </a:p>
        </p:txBody>
      </p:sp>
    </p:spTree>
    <p:extLst>
      <p:ext uri="{BB962C8B-B14F-4D97-AF65-F5344CB8AC3E}">
        <p14:creationId xmlns:p14="http://schemas.microsoft.com/office/powerpoint/2010/main" val="36339998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34EF8-4A63-8CA5-CFF5-32287327B82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32EFE1-9CE0-07EE-3B4B-94C1E915E4D8}"/>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Autofit/>
          </a:bodyPr>
          <a:lstStyle/>
          <a:p>
            <a:pPr algn="just"/>
            <a:r>
              <a:rPr lang="fr-FR" sz="5400" dirty="0">
                <a:solidFill>
                  <a:srgbClr val="7030A0"/>
                </a:solidFill>
                <a:latin typeface="Arial Rounded MT Bold" panose="020F0704030504030204" pitchFamily="34" charset="0"/>
              </a:rPr>
              <a:t>Colossiens 2:15 </a:t>
            </a:r>
          </a:p>
          <a:p>
            <a:pPr algn="just"/>
            <a:r>
              <a:rPr lang="fr-FR" sz="5400" dirty="0">
                <a:latin typeface="Arial Rounded MT Bold" panose="020F0704030504030204" pitchFamily="34" charset="0"/>
              </a:rPr>
              <a:t>Jésus a dépouillé les dominations et les autorités, et les a livrées publiquement en spectacle, </a:t>
            </a:r>
            <a:r>
              <a:rPr lang="fr-FR" sz="5400" dirty="0">
                <a:solidFill>
                  <a:srgbClr val="7030A0"/>
                </a:solidFill>
                <a:latin typeface="Arial Rounded MT Bold" panose="020F0704030504030204" pitchFamily="34" charset="0"/>
              </a:rPr>
              <a:t>en triomphant d'elles par la croix</a:t>
            </a:r>
            <a:r>
              <a:rPr lang="fr-FR" sz="5400" dirty="0">
                <a:latin typeface="Arial Rounded MT Bold" panose="020F0704030504030204" pitchFamily="34" charset="0"/>
              </a:rPr>
              <a:t>.</a:t>
            </a:r>
            <a:endParaRPr lang="en-US" sz="5400" dirty="0">
              <a:latin typeface="Arial Rounded MT Bold" panose="020F0704030504030204" pitchFamily="34" charset="0"/>
            </a:endParaRPr>
          </a:p>
        </p:txBody>
      </p:sp>
    </p:spTree>
    <p:extLst>
      <p:ext uri="{BB962C8B-B14F-4D97-AF65-F5344CB8AC3E}">
        <p14:creationId xmlns:p14="http://schemas.microsoft.com/office/powerpoint/2010/main" val="38900952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F5D6A-4507-8018-9B80-D2AB386DFE2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8F3B61-2F47-371E-DB35-D5A79CBC0EDB}"/>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Autofit/>
          </a:bodyPr>
          <a:lstStyle/>
          <a:p>
            <a:pPr algn="just"/>
            <a:r>
              <a:rPr lang="fr-FR" sz="4000" dirty="0">
                <a:solidFill>
                  <a:srgbClr val="7030A0"/>
                </a:solidFill>
                <a:latin typeface="Arial Rounded MT Bold" panose="020F0704030504030204" pitchFamily="34" charset="0"/>
              </a:rPr>
              <a:t>Colossiens 1:26-27</a:t>
            </a:r>
          </a:p>
          <a:p>
            <a:pPr algn="just"/>
            <a:r>
              <a:rPr lang="fr-FR" sz="4000" dirty="0">
                <a:latin typeface="Arial Rounded MT Bold" panose="020F0704030504030204" pitchFamily="34" charset="0"/>
              </a:rPr>
              <a:t>26 le </a:t>
            </a:r>
            <a:r>
              <a:rPr lang="fr-FR" sz="4000" u="sng" dirty="0">
                <a:latin typeface="Arial Rounded MT Bold" panose="020F0704030504030204" pitchFamily="34" charset="0"/>
              </a:rPr>
              <a:t>mystère caché </a:t>
            </a:r>
            <a:r>
              <a:rPr lang="fr-FR" sz="4000" dirty="0">
                <a:latin typeface="Arial Rounded MT Bold" panose="020F0704030504030204" pitchFamily="34" charset="0"/>
              </a:rPr>
              <a:t>de tout temps et dans tous les âges, mais révélé maintenant à ses saints,</a:t>
            </a:r>
            <a:endParaRPr lang="en-US" sz="4000" dirty="0">
              <a:latin typeface="Arial Rounded MT Bold" panose="020F0704030504030204" pitchFamily="34" charset="0"/>
            </a:endParaRPr>
          </a:p>
          <a:p>
            <a:pPr algn="just"/>
            <a:r>
              <a:rPr lang="fr-FR" sz="4000" dirty="0">
                <a:solidFill>
                  <a:srgbClr val="7030A0"/>
                </a:solidFill>
                <a:latin typeface="Arial Rounded MT Bold" panose="020F0704030504030204" pitchFamily="34" charset="0"/>
              </a:rPr>
              <a:t> 27 à qui Dieu a voulu faire connaître quelle est la glorieuse richesse de ce </a:t>
            </a:r>
            <a:r>
              <a:rPr lang="fr-FR" sz="4000" u="sng" dirty="0">
                <a:solidFill>
                  <a:srgbClr val="7030A0"/>
                </a:solidFill>
                <a:latin typeface="Arial Rounded MT Bold" panose="020F0704030504030204" pitchFamily="34" charset="0"/>
              </a:rPr>
              <a:t>mystère</a:t>
            </a:r>
            <a:r>
              <a:rPr lang="fr-FR" sz="4000" dirty="0">
                <a:solidFill>
                  <a:srgbClr val="7030A0"/>
                </a:solidFill>
                <a:latin typeface="Arial Rounded MT Bold" panose="020F0704030504030204" pitchFamily="34" charset="0"/>
              </a:rPr>
              <a:t> parmi les païens, savoir: </a:t>
            </a:r>
            <a:r>
              <a:rPr lang="fr-FR" sz="4000" u="sng" dirty="0">
                <a:solidFill>
                  <a:srgbClr val="C00000"/>
                </a:solidFill>
                <a:latin typeface="Arial Rounded MT Bold" panose="020F0704030504030204" pitchFamily="34" charset="0"/>
              </a:rPr>
              <a:t>Christ en vous, l'espérance de la gloire</a:t>
            </a:r>
            <a:r>
              <a:rPr lang="fr-FR" sz="4000" dirty="0">
                <a:solidFill>
                  <a:srgbClr val="7030A0"/>
                </a:solidFill>
                <a:latin typeface="Arial Rounded MT Bold" panose="020F0704030504030204" pitchFamily="34" charset="0"/>
              </a:rPr>
              <a:t>.</a:t>
            </a:r>
            <a:endParaRPr lang="en-US" sz="4000" dirty="0">
              <a:solidFill>
                <a:srgbClr val="7030A0"/>
              </a:solidFill>
              <a:latin typeface="Arial Rounded MT Bold" panose="020F0704030504030204" pitchFamily="34" charset="0"/>
            </a:endParaRPr>
          </a:p>
        </p:txBody>
      </p:sp>
    </p:spTree>
    <p:extLst>
      <p:ext uri="{BB962C8B-B14F-4D97-AF65-F5344CB8AC3E}">
        <p14:creationId xmlns:p14="http://schemas.microsoft.com/office/powerpoint/2010/main" val="23809256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1D8F8-9AAC-78C6-D1D2-09236E09A41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6C3601-50A2-F95D-3B60-35C6C346691D}"/>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lvl="0" algn="just"/>
            <a:r>
              <a:rPr lang="fr-FR" sz="4400" dirty="0">
                <a:latin typeface="Arial Rounded MT Bold" panose="020F0704030504030204" pitchFamily="34" charset="0"/>
              </a:rPr>
              <a:t>Jésus, le Fils de Dieu vint s’incarner dans la race humaine afin que la domination de la race humaine puisse reposer sur son invincible épaule.</a:t>
            </a:r>
            <a:endParaRPr lang="en-US" sz="4400" dirty="0">
              <a:latin typeface="Arial Rounded MT Bold" panose="020F0704030504030204" pitchFamily="34" charset="0"/>
            </a:endParaRPr>
          </a:p>
          <a:p>
            <a:pPr lvl="0" algn="just"/>
            <a:r>
              <a:rPr lang="fr-FR" sz="4400" dirty="0">
                <a:solidFill>
                  <a:srgbClr val="7030A0"/>
                </a:solidFill>
                <a:latin typeface="Arial Rounded MT Bold" panose="020F0704030504030204" pitchFamily="34" charset="0"/>
              </a:rPr>
              <a:t>Jésus est le seul à pouvoir prononcer avec certitude: « </a:t>
            </a:r>
            <a:r>
              <a:rPr lang="fr-FR" sz="4400" i="1" dirty="0">
                <a:solidFill>
                  <a:srgbClr val="C00000"/>
                </a:solidFill>
                <a:latin typeface="Arial Rounded MT Bold" panose="020F0704030504030204" pitchFamily="34" charset="0"/>
              </a:rPr>
              <a:t>Oh mort où est ton aiguillon ; oh mort, où est ta victoire </a:t>
            </a:r>
            <a:r>
              <a:rPr lang="fr-FR" sz="4400" dirty="0">
                <a:solidFill>
                  <a:srgbClr val="7030A0"/>
                </a:solidFill>
                <a:latin typeface="Arial Rounded MT Bold" panose="020F0704030504030204" pitchFamily="34" charset="0"/>
              </a:rPr>
              <a:t>?</a:t>
            </a:r>
            <a:endParaRPr lang="en-US" sz="4400" dirty="0">
              <a:solidFill>
                <a:srgbClr val="7030A0"/>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528913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FAA6F-6AE2-E11E-F3A9-92FAEDCC3EE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908769-C4B8-D2B7-39D6-FC98CE67452D}"/>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000" dirty="0">
                <a:solidFill>
                  <a:srgbClr val="7030A0"/>
                </a:solidFill>
                <a:latin typeface="Arial Rounded MT Bold" panose="020F0704030504030204" pitchFamily="34" charset="0"/>
              </a:rPr>
              <a:t>Mt 28:18-19 </a:t>
            </a:r>
          </a:p>
          <a:p>
            <a:pPr algn="just"/>
            <a:r>
              <a:rPr lang="fr-FR" sz="4000" dirty="0">
                <a:solidFill>
                  <a:srgbClr val="7030A0"/>
                </a:solidFill>
                <a:latin typeface="Arial Rounded MT Bold" panose="020F0704030504030204" pitchFamily="34" charset="0"/>
              </a:rPr>
              <a:t>18 </a:t>
            </a:r>
            <a:r>
              <a:rPr lang="fr-FR" sz="4000" dirty="0">
                <a:latin typeface="Arial Rounded MT Bold" panose="020F0704030504030204" pitchFamily="34" charset="0"/>
              </a:rPr>
              <a:t>Jésus, s'étant approché, leur parla ainsi: </a:t>
            </a:r>
            <a:r>
              <a:rPr lang="fr-FR" sz="4000" u="sng" dirty="0">
                <a:latin typeface="Arial Rounded MT Bold" panose="020F0704030504030204" pitchFamily="34" charset="0"/>
              </a:rPr>
              <a:t>Tout pouvoir m'a été donné dans le ciel et sur la terre</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algn="just"/>
            <a:r>
              <a:rPr lang="fr-FR" sz="4000" dirty="0">
                <a:solidFill>
                  <a:srgbClr val="7030A0"/>
                </a:solidFill>
                <a:latin typeface="Arial Rounded MT Bold" panose="020F0704030504030204" pitchFamily="34" charset="0"/>
              </a:rPr>
              <a:t> 19 Allez, faites de toutes les nations des disciples, les baptisant au nom du Père, du Fils et du Saint-Esprit,</a:t>
            </a:r>
            <a:endParaRPr lang="en-US" sz="4000" dirty="0">
              <a:solidFill>
                <a:srgbClr val="7030A0"/>
              </a:solidFill>
              <a:latin typeface="Arial Rounded MT Bold" panose="020F0704030504030204" pitchFamily="34" charset="0"/>
            </a:endParaRPr>
          </a:p>
        </p:txBody>
      </p:sp>
    </p:spTree>
    <p:extLst>
      <p:ext uri="{BB962C8B-B14F-4D97-AF65-F5344CB8AC3E}">
        <p14:creationId xmlns:p14="http://schemas.microsoft.com/office/powerpoint/2010/main" val="38870304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C6028-1469-233A-8B05-FB4E68B11F8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0B0480-8C3D-425D-4FE0-29975C6750EB}"/>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Autofit/>
          </a:bodyPr>
          <a:lstStyle/>
          <a:p>
            <a:pPr algn="just"/>
            <a:r>
              <a:rPr lang="fr-FR" sz="3800" dirty="0">
                <a:solidFill>
                  <a:srgbClr val="7030A0"/>
                </a:solidFill>
                <a:latin typeface="Arial Rounded MT Bold" panose="020F0704030504030204" pitchFamily="34" charset="0"/>
              </a:rPr>
              <a:t>Hébreux 10:5-7 </a:t>
            </a:r>
            <a:r>
              <a:rPr lang="fr-FR" sz="3800" dirty="0">
                <a:latin typeface="Arial Rounded MT Bold" panose="020F0704030504030204" pitchFamily="34" charset="0"/>
              </a:rPr>
              <a:t>C'est pourquoi Christ, entrant dans le monde, dit: Tu n'as voulu ni sacrifice ni offrande, Mais tu m'as formé un corps;</a:t>
            </a:r>
            <a:endParaRPr lang="en-US" sz="3800" dirty="0">
              <a:latin typeface="Arial Rounded MT Bold" panose="020F0704030504030204" pitchFamily="34" charset="0"/>
            </a:endParaRPr>
          </a:p>
          <a:p>
            <a:pPr algn="just"/>
            <a:r>
              <a:rPr lang="fr-FR" sz="3800" dirty="0">
                <a:solidFill>
                  <a:srgbClr val="7030A0"/>
                </a:solidFill>
                <a:latin typeface="Arial Rounded MT Bold" panose="020F0704030504030204" pitchFamily="34" charset="0"/>
              </a:rPr>
              <a:t> 6 Tu n'as agréé ni holocaustes ni sacrifices pour le péché.</a:t>
            </a:r>
            <a:endParaRPr lang="en-US" sz="3800" dirty="0">
              <a:solidFill>
                <a:srgbClr val="7030A0"/>
              </a:solidFill>
              <a:latin typeface="Arial Rounded MT Bold" panose="020F0704030504030204" pitchFamily="34" charset="0"/>
            </a:endParaRPr>
          </a:p>
          <a:p>
            <a:pPr algn="just"/>
            <a:r>
              <a:rPr lang="fr-FR" sz="3800" dirty="0">
                <a:latin typeface="Arial Rounded MT Bold" panose="020F0704030504030204" pitchFamily="34" charset="0"/>
              </a:rPr>
              <a:t> 7 ¶ Alors </a:t>
            </a:r>
            <a:r>
              <a:rPr lang="fr-FR" sz="3800" u="sng" dirty="0">
                <a:solidFill>
                  <a:srgbClr val="C00000"/>
                </a:solidFill>
                <a:latin typeface="Arial Rounded MT Bold" panose="020F0704030504030204" pitchFamily="34" charset="0"/>
              </a:rPr>
              <a:t>j'ai dit: Voici, je viens </a:t>
            </a:r>
            <a:r>
              <a:rPr lang="fr-FR" sz="3800" dirty="0">
                <a:latin typeface="Arial Rounded MT Bold" panose="020F0704030504030204" pitchFamily="34" charset="0"/>
              </a:rPr>
              <a:t>(Dans le rouleau du livre il est question de </a:t>
            </a:r>
            <a:r>
              <a:rPr lang="fr-FR" sz="3800" dirty="0">
                <a:solidFill>
                  <a:srgbClr val="C00000"/>
                </a:solidFill>
                <a:latin typeface="Arial Rounded MT Bold" panose="020F0704030504030204" pitchFamily="34" charset="0"/>
              </a:rPr>
              <a:t>moi</a:t>
            </a:r>
            <a:r>
              <a:rPr lang="fr-FR" sz="3800" dirty="0">
                <a:latin typeface="Arial Rounded MT Bold" panose="020F0704030504030204" pitchFamily="34" charset="0"/>
              </a:rPr>
              <a:t>) Pour faire, ô Dieu, ta volonté.</a:t>
            </a:r>
            <a:endParaRPr lang="en-US" sz="3800" dirty="0">
              <a:latin typeface="Arial Rounded MT Bold" panose="020F0704030504030204" pitchFamily="34" charset="0"/>
            </a:endParaRPr>
          </a:p>
        </p:txBody>
      </p:sp>
    </p:spTree>
    <p:extLst>
      <p:ext uri="{BB962C8B-B14F-4D97-AF65-F5344CB8AC3E}">
        <p14:creationId xmlns:p14="http://schemas.microsoft.com/office/powerpoint/2010/main" val="94676300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D173E-3933-D425-1DF8-EF6EC5713FD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A344A3-4007-4F0C-41BC-08E2F1E0361E}"/>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lvl="0" algn="just"/>
            <a:r>
              <a:rPr lang="fr-FR" sz="4000" dirty="0">
                <a:latin typeface="Arial Rounded MT Bold" panose="020F0704030504030204" pitchFamily="34" charset="0"/>
              </a:rPr>
              <a:t>Jésus représente le plus grand dilemme pour le diable.</a:t>
            </a:r>
            <a:endParaRPr lang="en-US" sz="4000" dirty="0">
              <a:latin typeface="Arial Rounded MT Bold" panose="020F0704030504030204" pitchFamily="34" charset="0"/>
            </a:endParaRPr>
          </a:p>
          <a:p>
            <a:pPr lvl="0" algn="just"/>
            <a:r>
              <a:rPr lang="fr-FR" sz="4000" dirty="0">
                <a:solidFill>
                  <a:srgbClr val="7030A0"/>
                </a:solidFill>
                <a:latin typeface="Arial Rounded MT Bold" panose="020F0704030504030204" pitchFamily="34" charset="0"/>
              </a:rPr>
              <a:t>Jésus a dérobé Satan de toute sa puissance par son sacrifice sur la croix.</a:t>
            </a:r>
            <a:endParaRPr lang="en-US" sz="4000" dirty="0">
              <a:solidFill>
                <a:srgbClr val="7030A0"/>
              </a:solidFill>
              <a:latin typeface="Arial Rounded MT Bold" panose="020F0704030504030204" pitchFamily="34" charset="0"/>
            </a:endParaRPr>
          </a:p>
          <a:p>
            <a:pPr algn="just"/>
            <a:r>
              <a:rPr lang="fr-FR" sz="4000" dirty="0" err="1">
                <a:latin typeface="Arial Rounded MT Bold" panose="020F0704030504030204" pitchFamily="34" charset="0"/>
              </a:rPr>
              <a:t>Php</a:t>
            </a:r>
            <a:r>
              <a:rPr lang="fr-FR" sz="4000" dirty="0">
                <a:latin typeface="Arial Rounded MT Bold" panose="020F0704030504030204" pitchFamily="34" charset="0"/>
              </a:rPr>
              <a:t> 2:8-11  </a:t>
            </a:r>
          </a:p>
          <a:p>
            <a:pPr algn="just"/>
            <a:r>
              <a:rPr lang="fr-FR" sz="4000" dirty="0">
                <a:solidFill>
                  <a:srgbClr val="7030A0"/>
                </a:solidFill>
                <a:latin typeface="Arial Rounded MT Bold" panose="020F0704030504030204" pitchFamily="34" charset="0"/>
              </a:rPr>
              <a:t>et ayant paru comme un simple homme, il s'est humilié lui-même, se rendant obéissant jusqu'à la mort, même jusqu'à la mort de la croix.</a:t>
            </a:r>
            <a:endParaRPr lang="en-US" sz="4000" dirty="0">
              <a:solidFill>
                <a:srgbClr val="7030A0"/>
              </a:solidFill>
              <a:latin typeface="Arial Rounded MT Bold" panose="020F0704030504030204" pitchFamily="34" charset="0"/>
            </a:endParaRPr>
          </a:p>
        </p:txBody>
      </p:sp>
    </p:spTree>
    <p:extLst>
      <p:ext uri="{BB962C8B-B14F-4D97-AF65-F5344CB8AC3E}">
        <p14:creationId xmlns:p14="http://schemas.microsoft.com/office/powerpoint/2010/main" val="8847408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85AE0-FFEF-CEE8-31F9-2351F447F83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749202-33EE-D3E7-3662-70F37D48D7A1}"/>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4000" dirty="0">
                <a:latin typeface="Arial Rounded MT Bold" panose="020F0704030504030204" pitchFamily="34" charset="0"/>
              </a:rPr>
              <a:t>9 C'est pourquoi aussi Dieu l'a souverainement élevé, et lui a donné le nom qui est au-dessus de tout nom,</a:t>
            </a:r>
            <a:endParaRPr lang="en-US" sz="4000" dirty="0">
              <a:latin typeface="Arial Rounded MT Bold" panose="020F0704030504030204" pitchFamily="34" charset="0"/>
            </a:endParaRPr>
          </a:p>
          <a:p>
            <a:pPr algn="just"/>
            <a:r>
              <a:rPr lang="fr-FR" sz="4000" dirty="0">
                <a:solidFill>
                  <a:srgbClr val="7030A0"/>
                </a:solidFill>
                <a:latin typeface="Arial Rounded MT Bold" panose="020F0704030504030204" pitchFamily="34" charset="0"/>
              </a:rPr>
              <a:t> 10 afin qu'au nom de Jésus tout genou fléchisse dans les cieux, sur la terre et sous la terre,</a:t>
            </a:r>
            <a:endParaRPr lang="en-US" sz="4000" dirty="0">
              <a:solidFill>
                <a:srgbClr val="7030A0"/>
              </a:solidFill>
              <a:latin typeface="Arial Rounded MT Bold" panose="020F0704030504030204" pitchFamily="34" charset="0"/>
            </a:endParaRPr>
          </a:p>
          <a:p>
            <a:pPr algn="just"/>
            <a:r>
              <a:rPr lang="fr-FR" sz="4000" dirty="0">
                <a:latin typeface="Arial Rounded MT Bold" panose="020F0704030504030204" pitchFamily="34" charset="0"/>
              </a:rPr>
              <a:t> 11 et que toute langue confesse que Jésus-Christ est Seigneur, à la gloire de Dieu le Père.</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6603722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1B472-23CF-B299-72B9-F67E650DD50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3F32CC-7EBD-53D1-3542-0C132DA332E7}"/>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lvl="0" algn="just"/>
            <a:r>
              <a:rPr lang="fr-FR" sz="4000" dirty="0">
                <a:latin typeface="Arial Rounded MT Bold" panose="020F0704030504030204" pitchFamily="34" charset="0"/>
              </a:rPr>
              <a:t>Si le mystère de l’iniquité peut faire ébranler les plus vaillants des hommes, le mystère de la piété est encore plus redoutable. </a:t>
            </a:r>
            <a:endParaRPr lang="en-US" sz="4000" dirty="0">
              <a:latin typeface="Arial Rounded MT Bold" panose="020F0704030504030204" pitchFamily="34" charset="0"/>
            </a:endParaRPr>
          </a:p>
          <a:p>
            <a:pPr algn="just"/>
            <a:r>
              <a:rPr lang="fr-FR" sz="4000" dirty="0">
                <a:solidFill>
                  <a:srgbClr val="7030A0"/>
                </a:solidFill>
                <a:latin typeface="Arial Rounded MT Bold" panose="020F0704030504030204" pitchFamily="34" charset="0"/>
              </a:rPr>
              <a:t>Celui qu’on appelait l’Agneau immolée de Dieu, revient comme le Lion de la Tribu de Judah pour exercer la vengeance sur les ennemis de Dieu et de l’humanité.</a:t>
            </a:r>
            <a:endParaRPr lang="en-US" sz="4000" dirty="0">
              <a:solidFill>
                <a:srgbClr val="7030A0"/>
              </a:solidFill>
              <a:latin typeface="Arial Rounded MT Bold" panose="020F0704030504030204" pitchFamily="34" charset="0"/>
            </a:endParaRPr>
          </a:p>
        </p:txBody>
      </p:sp>
    </p:spTree>
    <p:extLst>
      <p:ext uri="{BB962C8B-B14F-4D97-AF65-F5344CB8AC3E}">
        <p14:creationId xmlns:p14="http://schemas.microsoft.com/office/powerpoint/2010/main" val="37568629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2CD49-1363-BB3C-E58A-267C75C8531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6F26A0-53F6-DB23-C6E8-A1F17049E6DF}"/>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algn="just"/>
            <a:r>
              <a:rPr lang="fr-FR" sz="3800" dirty="0">
                <a:latin typeface="Arial Rounded MT Bold" panose="020F0704030504030204" pitchFamily="34" charset="0"/>
              </a:rPr>
              <a:t>1 Jean 5 : 11-13 Et voici ce témoignage, c'est que Dieu nous a donné la vie éternelle, et que cette vie est dans son Fils.</a:t>
            </a:r>
            <a:endParaRPr lang="en-US" sz="3800" dirty="0">
              <a:latin typeface="Arial Rounded MT Bold" panose="020F0704030504030204" pitchFamily="34" charset="0"/>
            </a:endParaRPr>
          </a:p>
          <a:p>
            <a:pPr algn="just"/>
            <a:r>
              <a:rPr lang="fr-FR" sz="3800" dirty="0">
                <a:solidFill>
                  <a:srgbClr val="7030A0"/>
                </a:solidFill>
                <a:latin typeface="Arial Rounded MT Bold" panose="020F0704030504030204" pitchFamily="34" charset="0"/>
              </a:rPr>
              <a:t> 12 Celui qui a le Fils a la vie; celui qui n'a pas le Fils de Dieu n'a pas la vie.</a:t>
            </a:r>
            <a:endParaRPr lang="en-US" sz="3800" dirty="0">
              <a:solidFill>
                <a:srgbClr val="7030A0"/>
              </a:solidFill>
              <a:latin typeface="Arial Rounded MT Bold" panose="020F0704030504030204" pitchFamily="34" charset="0"/>
            </a:endParaRPr>
          </a:p>
          <a:p>
            <a:pPr algn="just"/>
            <a:r>
              <a:rPr lang="fr-FR" sz="3800" dirty="0">
                <a:latin typeface="Arial Rounded MT Bold" panose="020F0704030504030204" pitchFamily="34" charset="0"/>
              </a:rPr>
              <a:t> 13 Je vous ai écrit ces choses, afin que vous sachiez que vous avez la vie éternelle, vous qui croyez au nom du Fils de Dieu.</a:t>
            </a:r>
            <a:endParaRPr lang="en-US" sz="3800" dirty="0">
              <a:latin typeface="Arial Rounded MT Bold" panose="020F0704030504030204" pitchFamily="34" charset="0"/>
            </a:endParaRPr>
          </a:p>
        </p:txBody>
      </p:sp>
    </p:spTree>
    <p:extLst>
      <p:ext uri="{BB962C8B-B14F-4D97-AF65-F5344CB8AC3E}">
        <p14:creationId xmlns:p14="http://schemas.microsoft.com/office/powerpoint/2010/main" val="34204310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77593-C044-06E4-DC7A-14F6C68BC29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9D9462-CE34-7514-6AC0-34FDF651ABD8}"/>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a:solidFill>
                  <a:srgbClr val="FF0000"/>
                </a:solidFill>
                <a:latin typeface="Arial Rounded MT Bold" panose="020F0704030504030204" pitchFamily="34" charset="0"/>
              </a:rPr>
              <a:t>CONCLUSION</a:t>
            </a:r>
            <a:endParaRPr lang="en-US" sz="4000" dirty="0">
              <a:solidFill>
                <a:srgbClr val="FF0000"/>
              </a:solidFill>
              <a:latin typeface="Arial Rounded MT Bold" panose="020F0704030504030204" pitchFamily="34" charset="0"/>
            </a:endParaRPr>
          </a:p>
          <a:p>
            <a:pPr lvl="0" algn="just"/>
            <a:r>
              <a:rPr lang="fr-FR" sz="4000" dirty="0">
                <a:latin typeface="Arial Rounded MT Bold" panose="020F0704030504030204" pitchFamily="34" charset="0"/>
              </a:rPr>
              <a:t>Nous ne sommes pas les seuls des enfants de Dieu sur la terre à ressentir l’horreur et l’intensité du schisme entre Dieu et le diable.</a:t>
            </a:r>
            <a:endParaRPr lang="en-US" sz="4000" dirty="0">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On peut se demander pourquoi Dieu tolère encore cette rivalité ou cette impertinence d’un subalterne. </a:t>
            </a:r>
            <a:endParaRPr lang="en-US" sz="4000" dirty="0">
              <a:solidFill>
                <a:srgbClr val="FF0000"/>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7994634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CD605-9039-FEC2-5219-25C972099DF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E7D9E6-4A6B-5616-D44F-888C8EA35002}"/>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3600" dirty="0">
                <a:latin typeface="Arial Rounded MT Bold" panose="020F0704030504030204" pitchFamily="34" charset="0"/>
              </a:rPr>
              <a:t>Il nous faut savoir que Dieu fait tout en son temps.</a:t>
            </a:r>
            <a:endParaRPr lang="en-US" sz="3600" dirty="0">
              <a:latin typeface="Arial Rounded MT Bold" panose="020F0704030504030204" pitchFamily="34" charset="0"/>
            </a:endParaRPr>
          </a:p>
          <a:p>
            <a:pPr lvl="0" algn="just"/>
            <a:r>
              <a:rPr lang="fr-FR" sz="3600" dirty="0">
                <a:solidFill>
                  <a:srgbClr val="FF0000"/>
                </a:solidFill>
                <a:latin typeface="Arial Rounded MT Bold" panose="020F0704030504030204" pitchFamily="34" charset="0"/>
              </a:rPr>
              <a:t>Dieu veut encore gagner beaucoup plus d’âmes dans ce monde.</a:t>
            </a:r>
            <a:endParaRPr lang="en-US" sz="3600" dirty="0">
              <a:solidFill>
                <a:srgbClr val="FF0000"/>
              </a:solidFill>
              <a:latin typeface="Arial Rounded MT Bold" panose="020F0704030504030204" pitchFamily="34" charset="0"/>
            </a:endParaRPr>
          </a:p>
          <a:p>
            <a:pPr algn="just"/>
            <a:r>
              <a:rPr lang="fr-FR" sz="3600" dirty="0">
                <a:latin typeface="Arial Rounded MT Bold" panose="020F0704030504030204" pitchFamily="34" charset="0"/>
              </a:rPr>
              <a:t>2Pe 3:9 ¶ Le Seigneur ne tarde pas dans l'accomplissement de la promesse, comme quelques-uns le croient; mais il use de patience envers vous, ne voulant pas qu'aucun périsse, mais voulant que tous arrivent à la repentance. </a:t>
            </a:r>
            <a:endParaRPr lang="en-US" sz="3600" dirty="0">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2878935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69E8B-7458-FA50-A458-FCF341710DC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8B8801-8A26-C181-F046-8E57FACA45BE}"/>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A savoir comment aboutira cette friction entre Dieu et Satan, la bible nous dit :</a:t>
            </a:r>
            <a:endParaRPr lang="en-US" sz="4000" dirty="0">
              <a:latin typeface="Arial Rounded MT Bold" panose="020F0704030504030204" pitchFamily="34" charset="0"/>
            </a:endParaRPr>
          </a:p>
          <a:p>
            <a:pPr algn="just"/>
            <a:r>
              <a:rPr lang="fr-FR" sz="4000" dirty="0">
                <a:solidFill>
                  <a:srgbClr val="0033CC"/>
                </a:solidFill>
                <a:latin typeface="Arial Rounded MT Bold" panose="020F0704030504030204" pitchFamily="34" charset="0"/>
              </a:rPr>
              <a:t>Apocalypse 20:10 </a:t>
            </a:r>
            <a:r>
              <a:rPr lang="fr-FR" sz="4000" dirty="0">
                <a:solidFill>
                  <a:srgbClr val="FF0000"/>
                </a:solidFill>
                <a:latin typeface="Arial Rounded MT Bold" panose="020F0704030504030204" pitchFamily="34" charset="0"/>
              </a:rPr>
              <a:t>Et le diable, qui les séduisait, fut jeté dans l'étang de feu et de soufre, où sont la bête et le faux prophète. Et ils seront tourmentés jour et nuit, aux siècles des siècles.</a:t>
            </a:r>
            <a:endParaRPr lang="en-US" sz="4000" dirty="0">
              <a:solidFill>
                <a:srgbClr val="FF0000"/>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0707574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31200-2D85-966B-4F0A-14A0D179C5E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03AF06-A08E-9975-B270-43186DD3E806}"/>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fontScale="92500"/>
          </a:bodyPr>
          <a:lstStyle/>
          <a:p>
            <a:pPr lvl="0" algn="just"/>
            <a:r>
              <a:rPr lang="fr-FR" sz="4000" dirty="0">
                <a:latin typeface="Arial Rounded MT Bold" panose="020F0704030504030204" pitchFamily="34" charset="0"/>
              </a:rPr>
              <a:t>Que Dieu nous aide à comprendre les complexités de cette vie sur les deux mystères de la piété et de l’iniquité.  </a:t>
            </a:r>
          </a:p>
          <a:p>
            <a:pPr lvl="0" algn="just"/>
            <a:r>
              <a:rPr lang="fr-FR" sz="4000" dirty="0">
                <a:solidFill>
                  <a:srgbClr val="0033CC"/>
                </a:solidFill>
                <a:latin typeface="Arial Rounded MT Bold" panose="020F0704030504030204" pitchFamily="34" charset="0"/>
              </a:rPr>
              <a:t>Devenons sages et choisissons tous le plan du salut offert par Dieu, afin de nous épargner du feu ardent de l’enfer qui est réservé au diable et à ses acolytes.</a:t>
            </a:r>
            <a:endParaRPr lang="en-US" sz="4000" dirty="0">
              <a:solidFill>
                <a:srgbClr val="0033CC"/>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Qu’il en soit ainsi et que Dieu ajoute sa grâce à sa parole !</a:t>
            </a:r>
            <a:endParaRPr lang="en-US" sz="4000" dirty="0">
              <a:solidFill>
                <a:srgbClr val="FF0000"/>
              </a:solidFill>
              <a:latin typeface="Arial Rounded MT Bold" panose="020F0704030504030204" pitchFamily="34" charset="0"/>
            </a:endParaRPr>
          </a:p>
          <a:p>
            <a:pPr lvl="0" algn="r"/>
            <a:r>
              <a:rPr lang="fr-FR" sz="4000" dirty="0">
                <a:latin typeface="Arial Rounded MT Bold" panose="020F0704030504030204" pitchFamily="34" charset="0"/>
              </a:rPr>
              <a:t>AMEN !</a:t>
            </a:r>
            <a:endParaRPr lang="en-US" sz="4000" dirty="0">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9193698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8A0F8-5B5D-9F09-D76F-EB703D47CE0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5BEFF3-9B7B-4B5D-A9E2-7E85901B8230}"/>
              </a:ext>
            </a:extLst>
          </p:cNvPr>
          <p:cNvSpPr>
            <a:spLocks noGrp="1"/>
          </p:cNvSpPr>
          <p:nvPr>
            <p:ph idx="1"/>
          </p:nvPr>
        </p:nvSpPr>
        <p:spPr>
          <a:xfrm>
            <a:off x="0" y="0"/>
            <a:ext cx="9144000" cy="6858000"/>
          </a:xfrm>
          <a:solidFill>
            <a:srgbClr val="CCFFCC"/>
          </a:solidFill>
        </p:spPr>
        <p:style>
          <a:lnRef idx="1">
            <a:schemeClr val="dk1"/>
          </a:lnRef>
          <a:fillRef idx="2">
            <a:schemeClr val="dk1"/>
          </a:fillRef>
          <a:effectRef idx="1">
            <a:schemeClr val="dk1"/>
          </a:effectRef>
          <a:fontRef idx="minor">
            <a:schemeClr val="dk1"/>
          </a:fontRef>
        </p:style>
        <p:txBody>
          <a:bodyPr>
            <a:normAutofit lnSpcReduction="10000"/>
          </a:bodyPr>
          <a:lstStyle/>
          <a:p>
            <a:pPr marL="0" indent="0" algn="ctr">
              <a:buNone/>
            </a:pPr>
            <a:r>
              <a:rPr lang="fr-FR" dirty="0">
                <a:solidFill>
                  <a:srgbClr val="0000CC"/>
                </a:solidFill>
                <a:latin typeface="Arial Rounded MT Bold" panose="020F0704030504030204" pitchFamily="34" charset="0"/>
              </a:rPr>
              <a:t>46 Cr. CE: </a:t>
            </a:r>
            <a:r>
              <a:rPr lang="fr-FR" u="sng" dirty="0">
                <a:solidFill>
                  <a:srgbClr val="0000CC"/>
                </a:solidFill>
                <a:latin typeface="Arial Rounded MT Bold" panose="020F0704030504030204" pitchFamily="34" charset="0"/>
              </a:rPr>
              <a:t>An </a:t>
            </a:r>
            <a:r>
              <a:rPr lang="fr-FR" u="sng" dirty="0" err="1">
                <a:solidFill>
                  <a:srgbClr val="0000CC"/>
                </a:solidFill>
                <a:latin typeface="Arial Rounded MT Bold" panose="020F0704030504030204" pitchFamily="34" charset="0"/>
              </a:rPr>
              <a:t>nou</a:t>
            </a:r>
            <a:r>
              <a:rPr lang="fr-FR" u="sng" dirty="0">
                <a:solidFill>
                  <a:srgbClr val="0000CC"/>
                </a:solidFill>
                <a:latin typeface="Arial Rounded MT Bold" panose="020F0704030504030204" pitchFamily="34" charset="0"/>
              </a:rPr>
              <a:t> chante Amou </a:t>
            </a:r>
            <a:r>
              <a:rPr lang="fr-FR" u="sng" dirty="0" err="1">
                <a:solidFill>
                  <a:srgbClr val="0000CC"/>
                </a:solidFill>
                <a:latin typeface="Arial Rounded MT Bold" panose="020F0704030504030204" pitchFamily="34" charset="0"/>
              </a:rPr>
              <a:t>Jezu</a:t>
            </a:r>
            <a:endParaRPr lang="en-US" dirty="0">
              <a:solidFill>
                <a:srgbClr val="0000CC"/>
              </a:solidFill>
              <a:latin typeface="Arial Rounded MT Bold" panose="020F0704030504030204" pitchFamily="34" charset="0"/>
            </a:endParaRPr>
          </a:p>
          <a:p>
            <a:pPr marL="0" indent="0" algn="ctr">
              <a:buNone/>
            </a:pPr>
            <a:r>
              <a:rPr lang="fr-FR" dirty="0">
                <a:solidFill>
                  <a:srgbClr val="0000CC"/>
                </a:solidFill>
                <a:latin typeface="Arial Rounded MT Bold" panose="020F0704030504030204" pitchFamily="34" charset="0"/>
              </a:rPr>
              <a:t>1-</a:t>
            </a:r>
            <a:endParaRPr lang="en-US" dirty="0">
              <a:solidFill>
                <a:srgbClr val="0000CC"/>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An </a:t>
            </a:r>
            <a:r>
              <a:rPr lang="fr-FR" sz="4000" dirty="0" err="1">
                <a:latin typeface="Arial Rounded MT Bold" panose="020F0704030504030204" pitchFamily="34" charset="0"/>
              </a:rPr>
              <a:t>nou</a:t>
            </a:r>
            <a:r>
              <a:rPr lang="fr-FR" sz="4000" dirty="0">
                <a:latin typeface="Arial Rounded MT Bold" panose="020F0704030504030204" pitchFamily="34" charset="0"/>
              </a:rPr>
              <a:t> chanté </a:t>
            </a:r>
            <a:r>
              <a:rPr lang="fr-FR" sz="4000" dirty="0" err="1">
                <a:latin typeface="Arial Rounded MT Bold" panose="020F0704030504030204" pitchFamily="34" charset="0"/>
              </a:rPr>
              <a:t>amou</a:t>
            </a:r>
            <a:r>
              <a:rPr lang="fr-FR" sz="4000" dirty="0">
                <a:latin typeface="Arial Rounded MT Bold" panose="020F0704030504030204" pitchFamily="34" charset="0"/>
              </a:rPr>
              <a:t> </a:t>
            </a:r>
            <a:r>
              <a:rPr lang="fr-FR" sz="4000" dirty="0" err="1">
                <a:latin typeface="Arial Rounded MT Bold" panose="020F0704030504030204" pitchFamily="34" charset="0"/>
              </a:rPr>
              <a:t>Jézu</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Chante </a:t>
            </a:r>
            <a:r>
              <a:rPr lang="fr-FR" sz="4000" dirty="0" err="1">
                <a:latin typeface="Arial Rounded MT Bold" panose="020F0704030504030204" pitchFamily="34" charset="0"/>
              </a:rPr>
              <a:t>tandrès</a:t>
            </a:r>
            <a:r>
              <a:rPr lang="fr-FR" sz="4000" dirty="0">
                <a:latin typeface="Arial Rounded MT Bold" panose="020F0704030504030204" pitchFamily="34" charset="0"/>
              </a:rPr>
              <a:t> </a:t>
            </a:r>
            <a:r>
              <a:rPr lang="fr-FR" sz="4000" dirty="0" err="1">
                <a:latin typeface="Arial Rounded MT Bold" panose="020F0704030504030204" pitchFamily="34" charset="0"/>
              </a:rPr>
              <a:t>ak</a:t>
            </a:r>
            <a:r>
              <a:rPr lang="fr-FR" sz="4000" dirty="0">
                <a:latin typeface="Arial Rounded MT Bold" panose="020F0704030504030204" pitchFamily="34" charset="0"/>
              </a:rPr>
              <a:t> gras </a:t>
            </a:r>
            <a:r>
              <a:rPr lang="fr-FR" sz="4000" dirty="0" err="1">
                <a:latin typeface="Arial Rounded MT Bold" panose="020F0704030504030204" pitchFamily="34" charset="0"/>
              </a:rPr>
              <a:t>tou</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Nan </a:t>
            </a:r>
            <a:r>
              <a:rPr lang="fr-FR" sz="4000" dirty="0" err="1">
                <a:latin typeface="Arial Rounded MT Bold" panose="020F0704030504030204" pitchFamily="34" charset="0"/>
              </a:rPr>
              <a:t>bèl</a:t>
            </a:r>
            <a:r>
              <a:rPr lang="fr-FR" sz="4000" dirty="0">
                <a:latin typeface="Arial Rounded MT Bold" panose="020F0704030504030204" pitchFamily="34" charset="0"/>
              </a:rPr>
              <a:t> </a:t>
            </a:r>
            <a:r>
              <a:rPr lang="fr-FR" sz="4000" dirty="0" err="1">
                <a:latin typeface="Arial Rounded MT Bold" panose="020F0704030504030204" pitchFamily="34" charset="0"/>
              </a:rPr>
              <a:t>kay</a:t>
            </a:r>
            <a:r>
              <a:rPr lang="fr-FR" sz="4000" dirty="0">
                <a:latin typeface="Arial Rounded MT Bold" panose="020F0704030504030204" pitchFamily="34" charset="0"/>
              </a:rPr>
              <a:t> yo </a:t>
            </a:r>
            <a:r>
              <a:rPr lang="fr-FR" sz="4000" dirty="0" err="1">
                <a:latin typeface="Arial Rounded MT Bold" panose="020F0704030504030204" pitchFamily="34" charset="0"/>
              </a:rPr>
              <a:t>ki</a:t>
            </a:r>
            <a:r>
              <a:rPr lang="fr-FR" sz="4000" dirty="0">
                <a:latin typeface="Arial Rounded MT Bold" panose="020F0704030504030204" pitchFamily="34" charset="0"/>
              </a:rPr>
              <a:t> nan </a:t>
            </a:r>
            <a:r>
              <a:rPr lang="fr-FR" sz="4000" dirty="0" err="1">
                <a:latin typeface="Arial Rounded MT Bold" panose="020F0704030504030204" pitchFamily="34" charset="0"/>
              </a:rPr>
              <a:t>siel</a:t>
            </a:r>
            <a:r>
              <a:rPr lang="fr-FR" sz="4000" dirty="0">
                <a:latin typeface="Arial Rounded MT Bold" panose="020F0704030504030204" pitchFamily="34" charset="0"/>
              </a:rPr>
              <a:t> la,</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L-ap</a:t>
            </a:r>
            <a:r>
              <a:rPr lang="fr-FR" sz="4000" dirty="0">
                <a:latin typeface="Arial Rounded MT Bold" panose="020F0704030504030204" pitchFamily="34" charset="0"/>
              </a:rPr>
              <a:t> paré  </a:t>
            </a:r>
            <a:r>
              <a:rPr lang="fr-FR" sz="4000" dirty="0" err="1">
                <a:latin typeface="Arial Rounded MT Bold" panose="020F0704030504030204" pitchFamily="34" charset="0"/>
              </a:rPr>
              <a:t>youn</a:t>
            </a:r>
            <a:r>
              <a:rPr lang="fr-FR" sz="4000" dirty="0">
                <a:latin typeface="Arial Rounded MT Bold" panose="020F0704030504030204" pitchFamily="34" charset="0"/>
              </a:rPr>
              <a:t> </a:t>
            </a:r>
            <a:r>
              <a:rPr lang="fr-FR" sz="4000" dirty="0" err="1">
                <a:latin typeface="Arial Rounded MT Bold" panose="020F0704030504030204" pitchFamily="34" charset="0"/>
              </a:rPr>
              <a:t>plas</a:t>
            </a:r>
            <a:r>
              <a:rPr lang="fr-FR" sz="4000" dirty="0">
                <a:latin typeface="Arial Rounded MT Bold" panose="020F0704030504030204" pitchFamily="34" charset="0"/>
              </a:rPr>
              <a:t> pou </a:t>
            </a:r>
            <a:r>
              <a:rPr lang="fr-FR" sz="4000" dirty="0" err="1">
                <a:latin typeface="Arial Rounded MT Bold" panose="020F0704030504030204" pitchFamily="34" charset="0"/>
              </a:rPr>
              <a:t>nou</a:t>
            </a:r>
            <a:endParaRPr lang="en-US" sz="4000" dirty="0">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Ref</a:t>
            </a:r>
            <a:endParaRPr lang="en-US" sz="4000" dirty="0">
              <a:solidFill>
                <a:srgbClr val="0000CC"/>
              </a:solidFill>
              <a:latin typeface="Arial Rounded MT Bold" panose="020F0704030504030204" pitchFamily="34" charset="0"/>
            </a:endParaRPr>
          </a:p>
          <a:p>
            <a:pPr marL="0" indent="0" algn="ctr">
              <a:buNone/>
            </a:pPr>
            <a:r>
              <a:rPr lang="fr-FR" sz="4000" dirty="0" err="1">
                <a:solidFill>
                  <a:srgbClr val="FF0000"/>
                </a:solidFill>
                <a:latin typeface="Arial Rounded MT Bold" panose="020F0704030504030204" pitchFamily="34" charset="0"/>
              </a:rPr>
              <a:t>Lè</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nou</a:t>
            </a:r>
            <a:r>
              <a:rPr lang="fr-FR" sz="4000" dirty="0">
                <a:solidFill>
                  <a:srgbClr val="FF0000"/>
                </a:solidFill>
                <a:latin typeface="Arial Rounded MT Bold" panose="020F0704030504030204" pitchFamily="34" charset="0"/>
              </a:rPr>
              <a:t> tout va nan </a:t>
            </a:r>
            <a:r>
              <a:rPr lang="fr-FR" sz="4000" dirty="0" err="1">
                <a:solidFill>
                  <a:srgbClr val="FF0000"/>
                </a:solidFill>
                <a:latin typeface="Arial Rounded MT Bold" panose="020F0704030504030204" pitchFamily="34" charset="0"/>
              </a:rPr>
              <a:t>siel</a:t>
            </a:r>
            <a:r>
              <a:rPr lang="fr-FR" sz="4000" dirty="0">
                <a:solidFill>
                  <a:srgbClr val="FF0000"/>
                </a:solidFill>
                <a:latin typeface="Arial Rounded MT Bold" panose="020F0704030504030204" pitchFamily="34" charset="0"/>
              </a:rPr>
              <a:t>-la</a:t>
            </a:r>
            <a:endParaRPr lang="en-US" sz="4000" dirty="0">
              <a:solidFill>
                <a:srgbClr val="FF0000"/>
              </a:solidFill>
              <a:latin typeface="Arial Rounded MT Bold" panose="020F0704030504030204" pitchFamily="34" charset="0"/>
            </a:endParaRPr>
          </a:p>
          <a:p>
            <a:pPr marL="0" indent="0" algn="ctr">
              <a:buNone/>
            </a:pPr>
            <a:r>
              <a:rPr lang="fr-FR" sz="4000" dirty="0" err="1">
                <a:solidFill>
                  <a:srgbClr val="FF0000"/>
                </a:solidFill>
                <a:latin typeface="Arial Rounded MT Bold" panose="020F0704030504030204" pitchFamily="34" charset="0"/>
              </a:rPr>
              <a:t>ki</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gran</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jou</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réjouisans</a:t>
            </a:r>
            <a:r>
              <a:rPr lang="fr-FR" sz="4000" dirty="0">
                <a:solidFill>
                  <a:srgbClr val="FF0000"/>
                </a:solidFill>
                <a:latin typeface="Arial Rounded MT Bold" panose="020F0704030504030204" pitchFamily="34" charset="0"/>
              </a:rPr>
              <a:t> sa va pou </a:t>
            </a:r>
            <a:r>
              <a:rPr lang="fr-FR" sz="4000" dirty="0" err="1">
                <a:solidFill>
                  <a:srgbClr val="FF0000"/>
                </a:solidFill>
                <a:latin typeface="Arial Rounded MT Bold" panose="020F0704030504030204" pitchFamily="34" charset="0"/>
              </a:rPr>
              <a:t>nou</a:t>
            </a:r>
            <a:r>
              <a:rPr lang="fr-FR" sz="4000" dirty="0">
                <a:solidFill>
                  <a:srgbClr val="FF0000"/>
                </a:solidFill>
                <a:latin typeface="Arial Rounded MT Bold" panose="020F0704030504030204" pitchFamily="34" charset="0"/>
              </a:rPr>
              <a:t>.</a:t>
            </a:r>
            <a:endParaRPr lang="en-US" sz="4000" dirty="0">
              <a:solidFill>
                <a:srgbClr val="FF0000"/>
              </a:solidFill>
              <a:latin typeface="Arial Rounded MT Bold" panose="020F0704030504030204" pitchFamily="34" charset="0"/>
            </a:endParaRPr>
          </a:p>
          <a:p>
            <a:pPr marL="0" indent="0" algn="ctr">
              <a:buNone/>
            </a:pPr>
            <a:r>
              <a:rPr lang="fr-FR" sz="4000" dirty="0" err="1">
                <a:solidFill>
                  <a:srgbClr val="FF0000"/>
                </a:solidFill>
                <a:latin typeface="Arial Rounded MT Bold" panose="020F0704030504030204" pitchFamily="34" charset="0"/>
              </a:rPr>
              <a:t>Lè</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nou</a:t>
            </a:r>
            <a:r>
              <a:rPr lang="fr-FR" sz="4000" dirty="0">
                <a:solidFill>
                  <a:srgbClr val="FF0000"/>
                </a:solidFill>
                <a:latin typeface="Arial Rounded MT Bold" panose="020F0704030504030204" pitchFamily="34" charset="0"/>
              </a:rPr>
              <a:t> tout </a:t>
            </a:r>
            <a:r>
              <a:rPr lang="fr-FR" sz="4000" dirty="0" err="1">
                <a:solidFill>
                  <a:srgbClr val="FF0000"/>
                </a:solidFill>
                <a:latin typeface="Arial Rounded MT Bold" panose="020F0704030504030204" pitchFamily="34" charset="0"/>
              </a:rPr>
              <a:t>ouè</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Jezu</a:t>
            </a:r>
            <a:r>
              <a:rPr lang="fr-FR" sz="4000" dirty="0">
                <a:solidFill>
                  <a:srgbClr val="FF0000"/>
                </a:solidFill>
                <a:latin typeface="Arial Rounded MT Bold" panose="020F0704030504030204" pitchFamily="34" charset="0"/>
              </a:rPr>
              <a:t>,</a:t>
            </a:r>
            <a:endParaRPr lang="en-US" sz="4000" dirty="0">
              <a:solidFill>
                <a:srgbClr val="FF0000"/>
              </a:solidFill>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Na chanté la </a:t>
            </a:r>
            <a:r>
              <a:rPr lang="fr-FR" sz="4000" dirty="0" err="1">
                <a:solidFill>
                  <a:srgbClr val="FF0000"/>
                </a:solidFill>
                <a:latin typeface="Arial Rounded MT Bold" panose="020F0704030504030204" pitchFamily="34" charset="0"/>
              </a:rPr>
              <a:t>victoua</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toujou</a:t>
            </a:r>
            <a:endParaRPr lang="en-US" sz="4000" dirty="0">
              <a:solidFill>
                <a:srgbClr val="FF0000"/>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1191091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ACE4C-A784-EA7A-D8E6-5BC08D72492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DEC1AE-27C4-3E2F-6017-ED52B64306E9}"/>
              </a:ext>
            </a:extLst>
          </p:cNvPr>
          <p:cNvSpPr>
            <a:spLocks noGrp="1"/>
          </p:cNvSpPr>
          <p:nvPr>
            <p:ph idx="1"/>
          </p:nvPr>
        </p:nvSpPr>
        <p:spPr>
          <a:xfrm>
            <a:off x="0" y="0"/>
            <a:ext cx="9144000" cy="6858000"/>
          </a:xfrm>
          <a:solidFill>
            <a:srgbClr val="CCFFCC"/>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dirty="0">
                <a:solidFill>
                  <a:srgbClr val="0000CC"/>
                </a:solidFill>
                <a:latin typeface="Arial Rounded MT Bold" panose="020F0704030504030204" pitchFamily="34" charset="0"/>
              </a:rPr>
              <a:t>2-</a:t>
            </a:r>
            <a:endParaRPr lang="en-US" dirty="0">
              <a:solidFill>
                <a:srgbClr val="0000CC"/>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Tout </a:t>
            </a:r>
            <a:r>
              <a:rPr lang="fr-FR" sz="4000" dirty="0" err="1">
                <a:latin typeface="Arial Rounded MT Bold" panose="020F0704030504030204" pitchFamily="34" charset="0"/>
              </a:rPr>
              <a:t>lè</a:t>
            </a:r>
            <a:r>
              <a:rPr lang="fr-FR" sz="4000" dirty="0">
                <a:latin typeface="Arial Rounded MT Bold" panose="020F0704030504030204" pitchFamily="34" charset="0"/>
              </a:rPr>
              <a:t> nap maché sou </a:t>
            </a:r>
            <a:r>
              <a:rPr lang="fr-FR" sz="4000" dirty="0" err="1">
                <a:latin typeface="Arial Rounded MT Bold" panose="020F0704030504030204" pitchFamily="34" charset="0"/>
              </a:rPr>
              <a:t>tè</a:t>
            </a:r>
            <a:r>
              <a:rPr lang="fr-FR" sz="4000" dirty="0">
                <a:latin typeface="Arial Rounded MT Bold" panose="020F0704030504030204" pitchFamily="34" charset="0"/>
              </a:rPr>
              <a:t> sa,</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Doulè </a:t>
            </a:r>
            <a:r>
              <a:rPr lang="fr-FR" sz="4000" dirty="0" err="1">
                <a:latin typeface="Arial Rounded MT Bold" panose="020F0704030504030204" pitchFamily="34" charset="0"/>
              </a:rPr>
              <a:t>kapab</a:t>
            </a:r>
            <a:r>
              <a:rPr lang="fr-FR" sz="4000" dirty="0">
                <a:latin typeface="Arial Rounded MT Bold" panose="020F0704030504030204" pitchFamily="34" charset="0"/>
              </a:rPr>
              <a:t> </a:t>
            </a:r>
            <a:r>
              <a:rPr lang="fr-FR" sz="4000" dirty="0" err="1">
                <a:latin typeface="Arial Rounded MT Bold" panose="020F0704030504030204" pitchFamily="34" charset="0"/>
              </a:rPr>
              <a:t>noui</a:t>
            </a:r>
            <a:r>
              <a:rPr lang="fr-FR" sz="4000" dirty="0">
                <a:latin typeface="Arial Rounded MT Bold" panose="020F0704030504030204" pitchFamily="34" charset="0"/>
              </a:rPr>
              <a:t> </a:t>
            </a:r>
            <a:r>
              <a:rPr lang="fr-FR" sz="4000" dirty="0" err="1">
                <a:latin typeface="Arial Rounded MT Bold" panose="020F0704030504030204" pitchFamily="34" charset="0"/>
              </a:rPr>
              <a:t>nou</a:t>
            </a:r>
            <a:r>
              <a:rPr lang="fr-FR" sz="4000" dirty="0">
                <a:latin typeface="Arial Rounded MT Bold" panose="020F0704030504030204" pitchFamily="34" charset="0"/>
              </a:rPr>
              <a:t> </a:t>
            </a:r>
            <a:r>
              <a:rPr lang="fr-FR" sz="4000" dirty="0" err="1">
                <a:latin typeface="Arial Rounded MT Bold" panose="020F0704030504030204" pitchFamily="34" charset="0"/>
              </a:rPr>
              <a:t>fò</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Min </a:t>
            </a:r>
            <a:r>
              <a:rPr lang="fr-FR" sz="4000" dirty="0" err="1">
                <a:latin typeface="Arial Rounded MT Bold" panose="020F0704030504030204" pitchFamily="34" charset="0"/>
              </a:rPr>
              <a:t>lè</a:t>
            </a:r>
            <a:r>
              <a:rPr lang="fr-FR" sz="4000" dirty="0">
                <a:latin typeface="Arial Rounded MT Bold" panose="020F0704030504030204" pitchFamily="34" charset="0"/>
              </a:rPr>
              <a:t> </a:t>
            </a:r>
            <a:r>
              <a:rPr lang="fr-FR" sz="4000" dirty="0" err="1">
                <a:latin typeface="Arial Rounded MT Bold" panose="020F0704030504030204" pitchFamily="34" charset="0"/>
              </a:rPr>
              <a:t>voyaj</a:t>
            </a:r>
            <a:r>
              <a:rPr lang="fr-FR" sz="4000" dirty="0">
                <a:latin typeface="Arial Rounded MT Bold" panose="020F0704030504030204" pitchFamily="34" charset="0"/>
              </a:rPr>
              <a:t> </a:t>
            </a:r>
            <a:r>
              <a:rPr lang="fr-FR" sz="4000" dirty="0" err="1">
                <a:latin typeface="Arial Rounded MT Bold" panose="020F0704030504030204" pitchFamily="34" charset="0"/>
              </a:rPr>
              <a:t>nou</a:t>
            </a:r>
            <a:r>
              <a:rPr lang="fr-FR" sz="4000" dirty="0">
                <a:latin typeface="Arial Rounded MT Bold" panose="020F0704030504030204" pitchFamily="34" charset="0"/>
              </a:rPr>
              <a:t> va fini,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Nan </a:t>
            </a:r>
            <a:r>
              <a:rPr lang="fr-FR" sz="4000" dirty="0" err="1">
                <a:latin typeface="Arial Rounded MT Bold" panose="020F0704030504030204" pitchFamily="34" charset="0"/>
              </a:rPr>
              <a:t>pouin</a:t>
            </a:r>
            <a:r>
              <a:rPr lang="fr-FR" sz="4000" dirty="0">
                <a:latin typeface="Arial Rounded MT Bold" panose="020F0704030504030204" pitchFamily="34" charset="0"/>
              </a:rPr>
              <a:t> </a:t>
            </a:r>
            <a:r>
              <a:rPr lang="fr-FR" sz="4000" dirty="0" err="1">
                <a:latin typeface="Arial Rounded MT Bold" panose="020F0704030504030204" pitchFamily="34" charset="0"/>
              </a:rPr>
              <a:t>dlo</a:t>
            </a:r>
            <a:r>
              <a:rPr lang="fr-FR" sz="4000" dirty="0">
                <a:latin typeface="Arial Rounded MT Bold" panose="020F0704030504030204" pitchFamily="34" charset="0"/>
              </a:rPr>
              <a:t> nan </a:t>
            </a:r>
            <a:r>
              <a:rPr lang="fr-FR" sz="4000" dirty="0" err="1">
                <a:latin typeface="Arial Rounded MT Bold" panose="020F0704030504030204" pitchFamily="34" charset="0"/>
              </a:rPr>
              <a:t>jé</a:t>
            </a:r>
            <a:r>
              <a:rPr lang="fr-FR" sz="4000" dirty="0">
                <a:latin typeface="Arial Rounded MT Bold" panose="020F0704030504030204" pitchFamily="34" charset="0"/>
              </a:rPr>
              <a:t>  </a:t>
            </a:r>
            <a:r>
              <a:rPr lang="fr-FR" sz="4000" dirty="0" err="1">
                <a:latin typeface="Arial Rounded MT Bold" panose="020F0704030504030204" pitchFamily="34" charset="0"/>
              </a:rPr>
              <a:t>ankò</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Ref</a:t>
            </a:r>
            <a:endParaRPr lang="en-US" sz="4000" dirty="0">
              <a:solidFill>
                <a:srgbClr val="0000CC"/>
              </a:solidFill>
              <a:latin typeface="Arial Rounded MT Bold" panose="020F0704030504030204" pitchFamily="34" charset="0"/>
            </a:endParaRPr>
          </a:p>
          <a:p>
            <a:pPr marL="0" indent="0" algn="ctr">
              <a:buNone/>
            </a:pPr>
            <a:r>
              <a:rPr lang="fr-FR" sz="4000" dirty="0" err="1">
                <a:solidFill>
                  <a:srgbClr val="FF0000"/>
                </a:solidFill>
                <a:latin typeface="Arial Rounded MT Bold" panose="020F0704030504030204" pitchFamily="34" charset="0"/>
              </a:rPr>
              <a:t>Lè</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nou</a:t>
            </a:r>
            <a:r>
              <a:rPr lang="fr-FR" sz="4000" dirty="0">
                <a:solidFill>
                  <a:srgbClr val="FF0000"/>
                </a:solidFill>
                <a:latin typeface="Arial Rounded MT Bold" panose="020F0704030504030204" pitchFamily="34" charset="0"/>
              </a:rPr>
              <a:t> tout va nan </a:t>
            </a:r>
            <a:r>
              <a:rPr lang="fr-FR" sz="4000" dirty="0" err="1">
                <a:solidFill>
                  <a:srgbClr val="FF0000"/>
                </a:solidFill>
                <a:latin typeface="Arial Rounded MT Bold" panose="020F0704030504030204" pitchFamily="34" charset="0"/>
              </a:rPr>
              <a:t>siel</a:t>
            </a:r>
            <a:r>
              <a:rPr lang="fr-FR" sz="4000" dirty="0">
                <a:solidFill>
                  <a:srgbClr val="FF0000"/>
                </a:solidFill>
                <a:latin typeface="Arial Rounded MT Bold" panose="020F0704030504030204" pitchFamily="34" charset="0"/>
              </a:rPr>
              <a:t>-la</a:t>
            </a:r>
            <a:endParaRPr lang="en-US" sz="4000" dirty="0">
              <a:solidFill>
                <a:srgbClr val="FF0000"/>
              </a:solidFill>
              <a:latin typeface="Arial Rounded MT Bold" panose="020F0704030504030204" pitchFamily="34" charset="0"/>
            </a:endParaRPr>
          </a:p>
          <a:p>
            <a:pPr marL="0" indent="0" algn="ctr">
              <a:buNone/>
            </a:pPr>
            <a:r>
              <a:rPr lang="fr-FR" sz="4000" dirty="0" err="1">
                <a:solidFill>
                  <a:srgbClr val="FF0000"/>
                </a:solidFill>
                <a:latin typeface="Arial Rounded MT Bold" panose="020F0704030504030204" pitchFamily="34" charset="0"/>
              </a:rPr>
              <a:t>ki</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gran</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jou</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réjouisans</a:t>
            </a:r>
            <a:r>
              <a:rPr lang="fr-FR" sz="4000" dirty="0">
                <a:solidFill>
                  <a:srgbClr val="FF0000"/>
                </a:solidFill>
                <a:latin typeface="Arial Rounded MT Bold" panose="020F0704030504030204" pitchFamily="34" charset="0"/>
              </a:rPr>
              <a:t> sa va pou </a:t>
            </a:r>
            <a:r>
              <a:rPr lang="fr-FR" sz="4000" dirty="0" err="1">
                <a:solidFill>
                  <a:srgbClr val="FF0000"/>
                </a:solidFill>
                <a:latin typeface="Arial Rounded MT Bold" panose="020F0704030504030204" pitchFamily="34" charset="0"/>
              </a:rPr>
              <a:t>nou</a:t>
            </a:r>
            <a:r>
              <a:rPr lang="fr-FR" sz="4000" dirty="0">
                <a:solidFill>
                  <a:srgbClr val="FF0000"/>
                </a:solidFill>
                <a:latin typeface="Arial Rounded MT Bold" panose="020F0704030504030204" pitchFamily="34" charset="0"/>
              </a:rPr>
              <a:t>.</a:t>
            </a:r>
            <a:endParaRPr lang="en-US" sz="4000" dirty="0">
              <a:solidFill>
                <a:srgbClr val="FF0000"/>
              </a:solidFill>
              <a:latin typeface="Arial Rounded MT Bold" panose="020F0704030504030204" pitchFamily="34" charset="0"/>
            </a:endParaRPr>
          </a:p>
          <a:p>
            <a:pPr marL="0" indent="0" algn="ctr">
              <a:buNone/>
            </a:pPr>
            <a:r>
              <a:rPr lang="fr-FR" sz="4000" dirty="0" err="1">
                <a:solidFill>
                  <a:srgbClr val="FF0000"/>
                </a:solidFill>
                <a:latin typeface="Arial Rounded MT Bold" panose="020F0704030504030204" pitchFamily="34" charset="0"/>
              </a:rPr>
              <a:t>Lè</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nou</a:t>
            </a:r>
            <a:r>
              <a:rPr lang="fr-FR" sz="4000" dirty="0">
                <a:solidFill>
                  <a:srgbClr val="FF0000"/>
                </a:solidFill>
                <a:latin typeface="Arial Rounded MT Bold" panose="020F0704030504030204" pitchFamily="34" charset="0"/>
              </a:rPr>
              <a:t> tout </a:t>
            </a:r>
            <a:r>
              <a:rPr lang="fr-FR" sz="4000" dirty="0" err="1">
                <a:solidFill>
                  <a:srgbClr val="FF0000"/>
                </a:solidFill>
                <a:latin typeface="Arial Rounded MT Bold" panose="020F0704030504030204" pitchFamily="34" charset="0"/>
              </a:rPr>
              <a:t>ouè</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Jezu</a:t>
            </a:r>
            <a:r>
              <a:rPr lang="fr-FR" sz="4000" dirty="0">
                <a:solidFill>
                  <a:srgbClr val="FF0000"/>
                </a:solidFill>
                <a:latin typeface="Arial Rounded MT Bold" panose="020F0704030504030204" pitchFamily="34" charset="0"/>
              </a:rPr>
              <a:t>,</a:t>
            </a:r>
            <a:endParaRPr lang="en-US" sz="4000" dirty="0">
              <a:solidFill>
                <a:srgbClr val="FF0000"/>
              </a:solidFill>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Na chanté la </a:t>
            </a:r>
            <a:r>
              <a:rPr lang="fr-FR" sz="4000" dirty="0" err="1">
                <a:solidFill>
                  <a:srgbClr val="FF0000"/>
                </a:solidFill>
                <a:latin typeface="Arial Rounded MT Bold" panose="020F0704030504030204" pitchFamily="34" charset="0"/>
              </a:rPr>
              <a:t>victoua</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toujou</a:t>
            </a:r>
            <a:endParaRPr lang="en-US" sz="4000"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302680497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7F78E-9FDA-F2E2-95D4-FB1213CB2A6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9762A9-37E3-BB33-B789-4FFA5F953915}"/>
              </a:ext>
            </a:extLst>
          </p:cNvPr>
          <p:cNvSpPr>
            <a:spLocks noGrp="1"/>
          </p:cNvSpPr>
          <p:nvPr>
            <p:ph idx="1"/>
          </p:nvPr>
        </p:nvSpPr>
        <p:spPr>
          <a:xfrm>
            <a:off x="0" y="0"/>
            <a:ext cx="9144000" cy="6858000"/>
          </a:xfrm>
          <a:solidFill>
            <a:srgbClr val="CCFFCC"/>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dirty="0">
                <a:solidFill>
                  <a:srgbClr val="0000CC"/>
                </a:solidFill>
                <a:latin typeface="Arial Rounded MT Bold" panose="020F0704030504030204" pitchFamily="34" charset="0"/>
              </a:rPr>
              <a:t>3.</a:t>
            </a:r>
            <a:endParaRPr lang="en-US" dirty="0">
              <a:solidFill>
                <a:srgbClr val="0000CC"/>
              </a:solidFill>
              <a:latin typeface="Arial Rounded MT Bold" panose="020F0704030504030204" pitchFamily="34" charset="0"/>
            </a:endParaRPr>
          </a:p>
          <a:p>
            <a:pPr marL="0" indent="0" algn="ctr">
              <a:buNone/>
            </a:pPr>
            <a:r>
              <a:rPr lang="fr-FR" sz="4000" dirty="0" err="1">
                <a:latin typeface="Arial Rounded MT Bold" panose="020F0704030504030204" pitchFamily="34" charset="0"/>
              </a:rPr>
              <a:t>An-n</a:t>
            </a:r>
            <a:r>
              <a:rPr lang="fr-FR" sz="4000" dirty="0">
                <a:latin typeface="Arial Rounded MT Bold" panose="020F0704030504030204" pitchFamily="34" charset="0"/>
              </a:rPr>
              <a:t> </a:t>
            </a:r>
            <a:r>
              <a:rPr lang="fr-FR" sz="4000" dirty="0" err="1">
                <a:latin typeface="Arial Rounded MT Bold" panose="020F0704030504030204" pitchFamily="34" charset="0"/>
              </a:rPr>
              <a:t>chaché</a:t>
            </a:r>
            <a:r>
              <a:rPr lang="fr-FR" sz="4000" dirty="0">
                <a:latin typeface="Arial Rounded MT Bold" panose="020F0704030504030204" pitchFamily="34" charset="0"/>
              </a:rPr>
              <a:t> pou </a:t>
            </a:r>
            <a:r>
              <a:rPr lang="fr-FR" sz="4000" dirty="0" err="1">
                <a:latin typeface="Arial Rounded MT Bold" panose="020F0704030504030204" pitchFamily="34" charset="0"/>
              </a:rPr>
              <a:t>nou</a:t>
            </a:r>
            <a:r>
              <a:rPr lang="fr-FR" sz="4000" dirty="0">
                <a:latin typeface="Arial Rounded MT Bold" panose="020F0704030504030204" pitchFamily="34" charset="0"/>
              </a:rPr>
              <a:t> </a:t>
            </a:r>
            <a:r>
              <a:rPr lang="fr-FR" sz="4000" dirty="0" err="1">
                <a:latin typeface="Arial Rounded MT Bold" panose="020F0704030504030204" pitchFamily="34" charset="0"/>
              </a:rPr>
              <a:t>ak</a:t>
            </a:r>
            <a:r>
              <a:rPr lang="fr-FR" sz="4000" dirty="0">
                <a:latin typeface="Arial Rounded MT Bold" panose="020F0704030504030204" pitchFamily="34" charset="0"/>
              </a:rPr>
              <a:t> </a:t>
            </a:r>
            <a:r>
              <a:rPr lang="fr-FR" sz="4000" dirty="0" err="1">
                <a:latin typeface="Arial Rounded MT Bold" panose="020F0704030504030204" pitchFamily="34" charset="0"/>
              </a:rPr>
              <a:t>Jézu</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en-US" sz="4000" dirty="0">
                <a:latin typeface="Arial Rounded MT Bold" panose="020F0704030504030204" pitchFamily="34" charset="0"/>
              </a:rPr>
              <a:t>Tou </a:t>
            </a:r>
            <a:r>
              <a:rPr lang="en-US" sz="4000" dirty="0" err="1">
                <a:latin typeface="Arial Rounded MT Bold" panose="020F0704030504030204" pitchFamily="34" charset="0"/>
              </a:rPr>
              <a:t>swit</a:t>
            </a:r>
            <a:r>
              <a:rPr lang="en-US" sz="4000" dirty="0">
                <a:latin typeface="Arial Rounded MT Bold" panose="020F0704030504030204" pitchFamily="34" charset="0"/>
              </a:rPr>
              <a:t> </a:t>
            </a:r>
            <a:r>
              <a:rPr lang="en-US" sz="4000" dirty="0" err="1">
                <a:latin typeface="Arial Rounded MT Bold" panose="020F0704030504030204" pitchFamily="34" charset="0"/>
              </a:rPr>
              <a:t>na</a:t>
            </a:r>
            <a:r>
              <a:rPr lang="en-US" sz="4000" dirty="0">
                <a:latin typeface="Arial Rounded MT Bold" panose="020F0704030504030204" pitchFamily="34" charset="0"/>
              </a:rPr>
              <a:t> </a:t>
            </a:r>
            <a:r>
              <a:rPr lang="en-US" sz="4000" dirty="0" err="1">
                <a:latin typeface="Arial Rounded MT Bold" panose="020F0704030504030204" pitchFamily="34" charset="0"/>
              </a:rPr>
              <a:t>wè</a:t>
            </a:r>
            <a:r>
              <a:rPr lang="en-US" sz="4000" dirty="0">
                <a:latin typeface="Arial Rounded MT Bold" panose="020F0704030504030204" pitchFamily="34" charset="0"/>
              </a:rPr>
              <a:t> </a:t>
            </a:r>
            <a:r>
              <a:rPr lang="en-US" sz="4000" dirty="0" err="1">
                <a:latin typeface="Arial Rounded MT Bold" panose="020F0704030504030204" pitchFamily="34" charset="0"/>
              </a:rPr>
              <a:t>jan</a:t>
            </a:r>
            <a:r>
              <a:rPr lang="en-US" sz="4000" dirty="0">
                <a:latin typeface="Arial Rounded MT Bold" panose="020F0704030504030204" pitchFamily="34" charset="0"/>
              </a:rPr>
              <a:t> li </a:t>
            </a:r>
            <a:r>
              <a:rPr lang="en-US" sz="4000" dirty="0" err="1">
                <a:latin typeface="Arial Rounded MT Bold" panose="020F0704030504030204" pitchFamily="34" charset="0"/>
              </a:rPr>
              <a:t>bèl</a:t>
            </a:r>
            <a:r>
              <a:rPr lang="en-US" sz="4000" dirty="0">
                <a:latin typeface="Arial Rounded MT Bold" panose="020F0704030504030204" pitchFamily="34" charset="0"/>
              </a:rPr>
              <a:t>.</a:t>
            </a:r>
          </a:p>
          <a:p>
            <a:pPr marL="0" indent="0" algn="ctr">
              <a:buNone/>
            </a:pPr>
            <a:r>
              <a:rPr lang="fr-FR" sz="4000" dirty="0">
                <a:latin typeface="Arial Rounded MT Bold" panose="020F0704030504030204" pitchFamily="34" charset="0"/>
              </a:rPr>
              <a:t>Tout </a:t>
            </a:r>
            <a:r>
              <a:rPr lang="fr-FR" sz="4000" dirty="0" err="1">
                <a:latin typeface="Arial Rounded MT Bold" panose="020F0704030504030204" pitchFamily="34" charset="0"/>
              </a:rPr>
              <a:t>swit</a:t>
            </a:r>
            <a:r>
              <a:rPr lang="fr-FR" sz="4000" dirty="0">
                <a:latin typeface="Arial Rounded MT Bold" panose="020F0704030504030204" pitchFamily="34" charset="0"/>
              </a:rPr>
              <a:t> </a:t>
            </a:r>
            <a:r>
              <a:rPr lang="fr-FR" sz="4000" dirty="0" err="1">
                <a:latin typeface="Arial Rounded MT Bold" panose="020F0704030504030204" pitchFamily="34" charset="0"/>
              </a:rPr>
              <a:t>pòt</a:t>
            </a:r>
            <a:r>
              <a:rPr lang="fr-FR" sz="4000" dirty="0">
                <a:latin typeface="Arial Rounded MT Bold" panose="020F0704030504030204" pitchFamily="34" charset="0"/>
              </a:rPr>
              <a:t> </a:t>
            </a:r>
            <a:r>
              <a:rPr lang="fr-FR" sz="4000" dirty="0" err="1">
                <a:latin typeface="Arial Rounded MT Bold" panose="020F0704030504030204" pitchFamily="34" charset="0"/>
              </a:rPr>
              <a:t>syièl</a:t>
            </a:r>
            <a:r>
              <a:rPr lang="fr-FR" sz="4000" dirty="0">
                <a:latin typeface="Arial Rounded MT Bold" panose="020F0704030504030204" pitchFamily="34" charset="0"/>
              </a:rPr>
              <a:t> la va </a:t>
            </a:r>
            <a:r>
              <a:rPr lang="fr-FR" sz="4000" dirty="0" err="1">
                <a:latin typeface="Arial Rounded MT Bold" panose="020F0704030504030204" pitchFamily="34" charset="0"/>
              </a:rPr>
              <a:t>louvri</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en-US" sz="4000" dirty="0">
                <a:latin typeface="Arial Rounded MT Bold" panose="020F0704030504030204" pitchFamily="34" charset="0"/>
              </a:rPr>
              <a:t>Na </a:t>
            </a:r>
            <a:r>
              <a:rPr lang="en-US" sz="4000" dirty="0" err="1">
                <a:latin typeface="Arial Rounded MT Bold" panose="020F0704030504030204" pitchFamily="34" charset="0"/>
              </a:rPr>
              <a:t>maché</a:t>
            </a:r>
            <a:r>
              <a:rPr lang="en-US" sz="4000" dirty="0">
                <a:latin typeface="Arial Rounded MT Bold" panose="020F0704030504030204" pitchFamily="34" charset="0"/>
              </a:rPr>
              <a:t> an </a:t>
            </a:r>
            <a:r>
              <a:rPr lang="en-US" sz="4000" dirty="0" err="1">
                <a:latin typeface="Arial Rounded MT Bold" panose="020F0704030504030204" pitchFamily="34" charset="0"/>
              </a:rPr>
              <a:t>ro</a:t>
            </a:r>
            <a:r>
              <a:rPr lang="en-US" sz="4000" dirty="0">
                <a:latin typeface="Arial Rounded MT Bold" panose="020F0704030504030204" pitchFamily="34" charset="0"/>
              </a:rPr>
              <a:t> </a:t>
            </a:r>
            <a:r>
              <a:rPr lang="en-US" sz="4000" dirty="0" err="1">
                <a:latin typeface="Arial Rounded MT Bold" panose="020F0704030504030204" pitchFamily="34" charset="0"/>
              </a:rPr>
              <a:t>avè</a:t>
            </a:r>
            <a:r>
              <a:rPr lang="en-US" sz="4000" dirty="0">
                <a:latin typeface="Arial Rounded MT Bold" panose="020F0704030504030204" pitchFamily="34" charset="0"/>
              </a:rPr>
              <a:t>-L.</a:t>
            </a:r>
          </a:p>
          <a:p>
            <a:pPr marL="0" indent="0" algn="ctr">
              <a:buNone/>
            </a:pPr>
            <a:r>
              <a:rPr lang="fr-FR" sz="4000" dirty="0">
                <a:solidFill>
                  <a:srgbClr val="0000CC"/>
                </a:solidFill>
                <a:latin typeface="Arial Rounded MT Bold" panose="020F0704030504030204" pitchFamily="34" charset="0"/>
              </a:rPr>
              <a:t>Ref</a:t>
            </a:r>
            <a:endParaRPr lang="en-US" sz="4000" dirty="0">
              <a:solidFill>
                <a:srgbClr val="0000CC"/>
              </a:solidFill>
              <a:latin typeface="Arial Rounded MT Bold" panose="020F0704030504030204" pitchFamily="34" charset="0"/>
            </a:endParaRPr>
          </a:p>
          <a:p>
            <a:pPr marL="0" indent="0" algn="ctr">
              <a:buNone/>
            </a:pPr>
            <a:r>
              <a:rPr lang="fr-FR" sz="4000" dirty="0" err="1">
                <a:solidFill>
                  <a:srgbClr val="FF0000"/>
                </a:solidFill>
                <a:latin typeface="Arial Rounded MT Bold" panose="020F0704030504030204" pitchFamily="34" charset="0"/>
              </a:rPr>
              <a:t>Lè</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nou</a:t>
            </a:r>
            <a:r>
              <a:rPr lang="fr-FR" sz="4000" dirty="0">
                <a:solidFill>
                  <a:srgbClr val="FF0000"/>
                </a:solidFill>
                <a:latin typeface="Arial Rounded MT Bold" panose="020F0704030504030204" pitchFamily="34" charset="0"/>
              </a:rPr>
              <a:t> tout va nan </a:t>
            </a:r>
            <a:r>
              <a:rPr lang="fr-FR" sz="4000" dirty="0" err="1">
                <a:solidFill>
                  <a:srgbClr val="FF0000"/>
                </a:solidFill>
                <a:latin typeface="Arial Rounded MT Bold" panose="020F0704030504030204" pitchFamily="34" charset="0"/>
              </a:rPr>
              <a:t>siel</a:t>
            </a:r>
            <a:r>
              <a:rPr lang="fr-FR" sz="4000" dirty="0">
                <a:solidFill>
                  <a:srgbClr val="FF0000"/>
                </a:solidFill>
                <a:latin typeface="Arial Rounded MT Bold" panose="020F0704030504030204" pitchFamily="34" charset="0"/>
              </a:rPr>
              <a:t>-la</a:t>
            </a:r>
            <a:endParaRPr lang="en-US" sz="4000" dirty="0">
              <a:solidFill>
                <a:srgbClr val="FF0000"/>
              </a:solidFill>
              <a:latin typeface="Arial Rounded MT Bold" panose="020F0704030504030204" pitchFamily="34" charset="0"/>
            </a:endParaRPr>
          </a:p>
          <a:p>
            <a:pPr marL="0" indent="0" algn="ctr">
              <a:buNone/>
            </a:pPr>
            <a:r>
              <a:rPr lang="fr-FR" sz="4000" dirty="0" err="1">
                <a:solidFill>
                  <a:srgbClr val="FF0000"/>
                </a:solidFill>
                <a:latin typeface="Arial Rounded MT Bold" panose="020F0704030504030204" pitchFamily="34" charset="0"/>
              </a:rPr>
              <a:t>ki</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gran</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jou</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réjouisans</a:t>
            </a:r>
            <a:r>
              <a:rPr lang="fr-FR" sz="4000" dirty="0">
                <a:solidFill>
                  <a:srgbClr val="FF0000"/>
                </a:solidFill>
                <a:latin typeface="Arial Rounded MT Bold" panose="020F0704030504030204" pitchFamily="34" charset="0"/>
              </a:rPr>
              <a:t> sa va pou </a:t>
            </a:r>
            <a:r>
              <a:rPr lang="fr-FR" sz="4000" dirty="0" err="1">
                <a:solidFill>
                  <a:srgbClr val="FF0000"/>
                </a:solidFill>
                <a:latin typeface="Arial Rounded MT Bold" panose="020F0704030504030204" pitchFamily="34" charset="0"/>
              </a:rPr>
              <a:t>nou</a:t>
            </a:r>
            <a:r>
              <a:rPr lang="fr-FR" sz="4000" dirty="0">
                <a:solidFill>
                  <a:srgbClr val="FF0000"/>
                </a:solidFill>
                <a:latin typeface="Arial Rounded MT Bold" panose="020F0704030504030204" pitchFamily="34" charset="0"/>
              </a:rPr>
              <a:t>.</a:t>
            </a:r>
            <a:endParaRPr lang="en-US" sz="4000" dirty="0">
              <a:solidFill>
                <a:srgbClr val="FF0000"/>
              </a:solidFill>
              <a:latin typeface="Arial Rounded MT Bold" panose="020F0704030504030204" pitchFamily="34" charset="0"/>
            </a:endParaRPr>
          </a:p>
          <a:p>
            <a:pPr marL="0" indent="0" algn="ctr">
              <a:buNone/>
            </a:pPr>
            <a:r>
              <a:rPr lang="fr-FR" sz="4000" dirty="0" err="1">
                <a:solidFill>
                  <a:srgbClr val="FF0000"/>
                </a:solidFill>
                <a:latin typeface="Arial Rounded MT Bold" panose="020F0704030504030204" pitchFamily="34" charset="0"/>
              </a:rPr>
              <a:t>Lè</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nou</a:t>
            </a:r>
            <a:r>
              <a:rPr lang="fr-FR" sz="4000" dirty="0">
                <a:solidFill>
                  <a:srgbClr val="FF0000"/>
                </a:solidFill>
                <a:latin typeface="Arial Rounded MT Bold" panose="020F0704030504030204" pitchFamily="34" charset="0"/>
              </a:rPr>
              <a:t> tout </a:t>
            </a:r>
            <a:r>
              <a:rPr lang="fr-FR" sz="4000" dirty="0" err="1">
                <a:solidFill>
                  <a:srgbClr val="FF0000"/>
                </a:solidFill>
                <a:latin typeface="Arial Rounded MT Bold" panose="020F0704030504030204" pitchFamily="34" charset="0"/>
              </a:rPr>
              <a:t>ouè</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Jezu</a:t>
            </a:r>
            <a:r>
              <a:rPr lang="fr-FR" sz="4000" dirty="0">
                <a:solidFill>
                  <a:srgbClr val="FF0000"/>
                </a:solidFill>
                <a:latin typeface="Arial Rounded MT Bold" panose="020F0704030504030204" pitchFamily="34" charset="0"/>
              </a:rPr>
              <a:t>,</a:t>
            </a:r>
            <a:endParaRPr lang="en-US" sz="4000" dirty="0">
              <a:solidFill>
                <a:srgbClr val="FF0000"/>
              </a:solidFill>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Na chanté la </a:t>
            </a:r>
            <a:r>
              <a:rPr lang="fr-FR" sz="4000" dirty="0" err="1">
                <a:solidFill>
                  <a:srgbClr val="FF0000"/>
                </a:solidFill>
                <a:latin typeface="Arial Rounded MT Bold" panose="020F0704030504030204" pitchFamily="34" charset="0"/>
              </a:rPr>
              <a:t>victoua</a:t>
            </a:r>
            <a:r>
              <a:rPr lang="fr-FR" sz="4000" dirty="0">
                <a:solidFill>
                  <a:srgbClr val="FF0000"/>
                </a:solidFill>
                <a:latin typeface="Arial Rounded MT Bold" panose="020F0704030504030204" pitchFamily="34" charset="0"/>
              </a:rPr>
              <a:t> </a:t>
            </a:r>
            <a:r>
              <a:rPr lang="fr-FR" sz="4000" dirty="0" err="1">
                <a:solidFill>
                  <a:srgbClr val="FF0000"/>
                </a:solidFill>
                <a:latin typeface="Arial Rounded MT Bold" panose="020F0704030504030204" pitchFamily="34" charset="0"/>
              </a:rPr>
              <a:t>toujou</a:t>
            </a:r>
            <a:endParaRPr lang="en-US" sz="4000" dirty="0">
              <a:solidFill>
                <a:srgbClr val="FF0000"/>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4708108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447800"/>
            <a:ext cx="8763000" cy="2057400"/>
          </a:xfrm>
          <a:solidFill>
            <a:srgbClr val="FDEDE7"/>
          </a:solidFill>
        </p:spPr>
        <p:txBody>
          <a:bodyPr>
            <a:normAutofit/>
          </a:bodyPr>
          <a:lstStyle/>
          <a:p>
            <a:pPr algn="ctr">
              <a:buFont typeface="Arial" pitchFamily="34" charset="0"/>
              <a:buChar char="•"/>
            </a:pPr>
            <a:br>
              <a:rPr lang="en-US" b="1" dirty="0"/>
            </a:br>
            <a:br>
              <a:rPr lang="en-US" b="1" dirty="0"/>
            </a:br>
            <a:r>
              <a:rPr lang="en-US" b="1" dirty="0">
                <a:solidFill>
                  <a:srgbClr val="0033CC"/>
                </a:solidFill>
              </a:rPr>
              <a:t>PRIÈRE FINALE / BÉNÉDICTION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41538</TotalTime>
  <Words>3928</Words>
  <Application>Microsoft Office PowerPoint</Application>
  <PresentationFormat>On-screen Show (4:3)</PresentationFormat>
  <Paragraphs>359</Paragraphs>
  <Slides>88</Slides>
  <Notes>7</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88</vt:i4>
      </vt:variant>
    </vt:vector>
  </HeadingPairs>
  <TitlesOfParts>
    <vt:vector size="102" baseType="lpstr">
      <vt:lpstr>Agency FB</vt:lpstr>
      <vt:lpstr>Algerian</vt:lpstr>
      <vt:lpstr>Arial</vt:lpstr>
      <vt:lpstr>Arial Narrow</vt:lpstr>
      <vt:lpstr>Arial Rounded MT Bold</vt:lpstr>
      <vt:lpstr>Blackadder ITC</vt:lpstr>
      <vt:lpstr>Calibri</vt:lpstr>
      <vt:lpstr>Cambria Math</vt:lpstr>
      <vt:lpstr>Copperplate Gothic Bold</vt:lpstr>
      <vt:lpstr>Copperplate Gothic Light</vt:lpstr>
      <vt:lpstr>Franklin Gothic Book</vt:lpstr>
      <vt:lpstr>Perpetua</vt:lpstr>
      <vt:lpstr>Wingdings 2</vt:lpstr>
      <vt:lpstr>Equity</vt:lpstr>
      <vt:lpstr>CHRIST THE ROCK CONGREGATION WORSHIP SERVICE</vt:lpstr>
      <vt:lpstr>SEPTEMBER 20TH 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LECTURE ALTERNATIVE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PRIÈRE PASTORALE </vt:lpstr>
      <vt:lpstr>PowerPoint Presentation</vt:lpstr>
      <vt:lpstr>PowerPoint Presentation</vt:lpstr>
      <vt:lpstr>VISITORS WELCOME</vt:lpstr>
      <vt:lpstr>SEPTEMBER 20TH 2026</vt:lpstr>
      <vt:lpstr>MOMENT D’ADORATION AVEC  MAESTRO RENAUD TERZIER </vt:lpstr>
      <vt:lpstr>OFFRANDE</vt:lpstr>
      <vt:lpstr>PowerPoint Presentation</vt:lpstr>
      <vt:lpstr>PowerPoint Presentation</vt:lpstr>
      <vt:lpstr>PowerPoint Presentation</vt:lpstr>
      <vt:lpstr>PowerPoint Presentation</vt:lpstr>
      <vt:lpstr>Priere pour l’OFFRANDE  ET LE SERMON</vt:lpstr>
      <vt:lpstr>CHRIST THE ROCK CONGREGATION DIMANCHE 20 SEPTEMBRE 2026 PASTEUR MARC  E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PRIÈRE FINALE / BÉNÉDICTION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Simeon</cp:lastModifiedBy>
  <cp:revision>136</cp:revision>
  <dcterms:created xsi:type="dcterms:W3CDTF">2012-11-25T13:28:17Z</dcterms:created>
  <dcterms:modified xsi:type="dcterms:W3CDTF">2026-09-19T14:39:03Z</dcterms:modified>
</cp:coreProperties>
</file>