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459" r:id="rId3"/>
    <p:sldId id="460" r:id="rId4"/>
    <p:sldId id="396" r:id="rId5"/>
    <p:sldId id="461" r:id="rId6"/>
    <p:sldId id="462" r:id="rId7"/>
    <p:sldId id="463" r:id="rId8"/>
    <p:sldId id="389" r:id="rId9"/>
    <p:sldId id="435" r:id="rId10"/>
    <p:sldId id="436" r:id="rId11"/>
    <p:sldId id="437" r:id="rId12"/>
    <p:sldId id="438" r:id="rId13"/>
    <p:sldId id="439" r:id="rId14"/>
    <p:sldId id="440" r:id="rId15"/>
    <p:sldId id="400" r:id="rId16"/>
    <p:sldId id="441" r:id="rId17"/>
    <p:sldId id="442" r:id="rId18"/>
    <p:sldId id="443" r:id="rId19"/>
    <p:sldId id="444" r:id="rId20"/>
    <p:sldId id="447" r:id="rId21"/>
    <p:sldId id="445" r:id="rId22"/>
    <p:sldId id="448" r:id="rId23"/>
    <p:sldId id="449" r:id="rId24"/>
    <p:sldId id="450" r:id="rId25"/>
    <p:sldId id="401" r:id="rId26"/>
    <p:sldId id="452" r:id="rId27"/>
    <p:sldId id="453" r:id="rId28"/>
    <p:sldId id="451" r:id="rId29"/>
    <p:sldId id="454" r:id="rId30"/>
    <p:sldId id="458" r:id="rId31"/>
    <p:sldId id="456" r:id="rId32"/>
    <p:sldId id="45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76" d="100"/>
          <a:sy n="76" d="100"/>
        </p:scale>
        <p:origin x="869" y="53"/>
      </p:cViewPr>
      <p:guideLst/>
    </p:cSldViewPr>
  </p:slideViewPr>
  <p:outlineViewPr>
    <p:cViewPr>
      <p:scale>
        <a:sx n="33" d="100"/>
        <a:sy n="33" d="100"/>
      </p:scale>
      <p:origin x="0" y="-1133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B5C0920-4428-48D3-9C62-205A754E0675}"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60173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5C0920-4428-48D3-9C62-205A754E0675}"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265559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5C0920-4428-48D3-9C62-205A754E0675}"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305734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B5C0920-4428-48D3-9C62-205A754E0675}"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2589758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5C0920-4428-48D3-9C62-205A754E0675}"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2936403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5C0920-4428-48D3-9C62-205A754E0675}"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96223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5C0920-4428-48D3-9C62-205A754E0675}"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2289340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B5C0920-4428-48D3-9C62-205A754E0675}"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3257866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5C0920-4428-48D3-9C62-205A754E0675}"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1206707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5C0920-4428-48D3-9C62-205A754E0675}"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2773489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5C0920-4428-48D3-9C62-205A754E0675}"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70D1D6-99A7-4566-B51F-FF43E577F69C}" type="slidenum">
              <a:rPr lang="en-US" smtClean="0"/>
              <a:pPr/>
              <a:t>‹#›</a:t>
            </a:fld>
            <a:endParaRPr lang="en-US"/>
          </a:p>
        </p:txBody>
      </p:sp>
    </p:spTree>
    <p:extLst>
      <p:ext uri="{BB962C8B-B14F-4D97-AF65-F5344CB8AC3E}">
        <p14:creationId xmlns:p14="http://schemas.microsoft.com/office/powerpoint/2010/main" val="185041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5C0920-4428-48D3-9C62-205A754E0675}" type="datetimeFigureOut">
              <a:rPr lang="en-US" smtClean="0"/>
              <a:pPr/>
              <a:t>7/29/2026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70D1D6-99A7-4566-B51F-FF43E577F69C}" type="slidenum">
              <a:rPr lang="en-US" smtClean="0"/>
              <a:pPr/>
              <a:t>‹#›</a:t>
            </a:fld>
            <a:endParaRPr lang="en-US"/>
          </a:p>
        </p:txBody>
      </p:sp>
    </p:spTree>
    <p:extLst>
      <p:ext uri="{BB962C8B-B14F-4D97-AF65-F5344CB8AC3E}">
        <p14:creationId xmlns:p14="http://schemas.microsoft.com/office/powerpoint/2010/main" val="911184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
            <a:ext cx="9144000" cy="2209799"/>
          </a:xfrm>
          <a:solidFill>
            <a:srgbClr val="00B0F0"/>
          </a:solidFill>
        </p:spPr>
        <p:style>
          <a:lnRef idx="3">
            <a:schemeClr val="lt1"/>
          </a:lnRef>
          <a:fillRef idx="1">
            <a:schemeClr val="accent1"/>
          </a:fillRef>
          <a:effectRef idx="1">
            <a:schemeClr val="accent1"/>
          </a:effectRef>
          <a:fontRef idx="minor">
            <a:schemeClr val="lt1"/>
          </a:fontRef>
        </p:style>
        <p:txBody>
          <a:bodyPr>
            <a:normAutofit fontScale="90000"/>
          </a:bodyPr>
          <a:lstStyle/>
          <a:p>
            <a:r>
              <a:rPr lang="en-US" b="1" dirty="0">
                <a:solidFill>
                  <a:schemeClr val="tx1"/>
                </a:solidFill>
              </a:rPr>
              <a:t>CHRIST THE ROCK CONGREGATION</a:t>
            </a:r>
            <a:br>
              <a:rPr lang="en-US" b="1" dirty="0">
                <a:solidFill>
                  <a:schemeClr val="tx1"/>
                </a:solidFill>
              </a:rPr>
            </a:br>
            <a:r>
              <a:rPr lang="en-US" b="1" dirty="0">
                <a:solidFill>
                  <a:schemeClr val="bg1"/>
                </a:solidFill>
              </a:rPr>
              <a:t>SUNDAY AUGUST 2</a:t>
            </a:r>
            <a:r>
              <a:rPr lang="en-US" b="1" baseline="30000" dirty="0">
                <a:solidFill>
                  <a:schemeClr val="bg1"/>
                </a:solidFill>
              </a:rPr>
              <a:t>ND</a:t>
            </a:r>
            <a:r>
              <a:rPr lang="en-US" b="1" dirty="0">
                <a:solidFill>
                  <a:schemeClr val="bg1"/>
                </a:solidFill>
              </a:rPr>
              <a:t> 2026 </a:t>
            </a:r>
            <a:br>
              <a:rPr lang="en-US" b="1" dirty="0">
                <a:solidFill>
                  <a:schemeClr val="tx1"/>
                </a:solidFill>
              </a:rPr>
            </a:br>
            <a:r>
              <a:rPr lang="en-US" b="1" dirty="0">
                <a:solidFill>
                  <a:schemeClr val="tx1"/>
                </a:solidFill>
              </a:rPr>
              <a:t>Sermon by Pastor Marc E Simeon </a:t>
            </a:r>
            <a:br>
              <a:rPr lang="en-US" b="1" dirty="0">
                <a:solidFill>
                  <a:schemeClr val="tx1"/>
                </a:solidFill>
              </a:rPr>
            </a:br>
            <a:endParaRPr lang="en-US" b="1" dirty="0">
              <a:solidFill>
                <a:schemeClr val="tx1"/>
              </a:solidFill>
            </a:endParaRPr>
          </a:p>
        </p:txBody>
      </p:sp>
      <p:sp>
        <p:nvSpPr>
          <p:cNvPr id="3" name="Subtitle 2"/>
          <p:cNvSpPr>
            <a:spLocks noGrp="1"/>
          </p:cNvSpPr>
          <p:nvPr>
            <p:ph type="subTitle" idx="1"/>
          </p:nvPr>
        </p:nvSpPr>
        <p:spPr>
          <a:xfrm>
            <a:off x="1524000" y="2209800"/>
            <a:ext cx="9144000" cy="4648200"/>
          </a:xfrm>
          <a:noFill/>
        </p:spPr>
        <p:style>
          <a:lnRef idx="1">
            <a:schemeClr val="accent4"/>
          </a:lnRef>
          <a:fillRef idx="2">
            <a:schemeClr val="accent4"/>
          </a:fillRef>
          <a:effectRef idx="1">
            <a:schemeClr val="accent4"/>
          </a:effectRef>
          <a:fontRef idx="minor">
            <a:schemeClr val="dk1"/>
          </a:fontRef>
        </p:style>
        <p:txBody>
          <a:bodyPr>
            <a:normAutofit/>
          </a:bodyPr>
          <a:lstStyle/>
          <a:p>
            <a:endParaRPr lang="en-US" sz="4000" b="1" dirty="0">
              <a:solidFill>
                <a:srgbClr val="0033CC"/>
              </a:solidFill>
            </a:endParaRPr>
          </a:p>
          <a:p>
            <a:r>
              <a:rPr lang="en-US" sz="4000" b="1" dirty="0">
                <a:solidFill>
                  <a:srgbClr val="0033CC"/>
                </a:solidFill>
              </a:rPr>
              <a:t>QUAND DIEU FAIT LA SOURDE OREILLE À NOS PRIÈRES, QUE FAIRE?</a:t>
            </a:r>
          </a:p>
          <a:p>
            <a:endParaRPr lang="en-US" sz="4000" b="1" dirty="0">
              <a:solidFill>
                <a:srgbClr val="FF0000"/>
              </a:solidFill>
            </a:endParaRPr>
          </a:p>
          <a:p>
            <a:r>
              <a:rPr lang="en-US" sz="4000" b="1" dirty="0">
                <a:solidFill>
                  <a:srgbClr val="FF0000"/>
                </a:solidFill>
                <a:latin typeface="Arial Unicode MS" pitchFamily="34" charset="-128"/>
                <a:ea typeface="Arial Unicode MS" pitchFamily="34" charset="-128"/>
                <a:cs typeface="Arial Unicode MS" pitchFamily="34" charset="-128"/>
              </a:rPr>
              <a:t>WHAT TO DO WHEN GOD GIVES THE DEAF EAR TO OUR PRAYERS</a:t>
            </a:r>
            <a:endParaRPr lang="en-US" b="1" dirty="0">
              <a:solidFill>
                <a:srgbClr val="002060"/>
              </a:solidFill>
              <a:latin typeface="Arial Unicode MS" pitchFamily="34" charset="-128"/>
              <a:ea typeface="Arial Unicode MS" pitchFamily="34" charset="-128"/>
              <a:cs typeface="Arial Unicode MS" pitchFamily="34" charset="-128"/>
            </a:endParaRPr>
          </a:p>
          <a:p>
            <a:endParaRPr lang="en-US" b="1" dirty="0">
              <a:solidFill>
                <a:srgbClr val="0000CC"/>
              </a:solidFill>
            </a:endParaRPr>
          </a:p>
          <a:p>
            <a:endParaRPr lang="en-US" b="1" dirty="0">
              <a:solidFill>
                <a:srgbClr val="0000CC"/>
              </a:solidFill>
            </a:endParaRPr>
          </a:p>
          <a:p>
            <a:endParaRPr lang="en-US" b="1" dirty="0">
              <a:solidFill>
                <a:srgbClr val="0000CC"/>
              </a:solidFill>
            </a:endParaRPr>
          </a:p>
          <a:p>
            <a:endParaRPr lang="en-US" b="1" dirty="0">
              <a:solidFill>
                <a:srgbClr val="0000CC"/>
              </a:solidFill>
            </a:endParaRPr>
          </a:p>
          <a:p>
            <a:endParaRPr lang="en-US"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en-US" sz="4400" b="1" dirty="0">
                <a:latin typeface="Arial Unicode MS" pitchFamily="34" charset="-128"/>
                <a:ea typeface="Arial Unicode MS" pitchFamily="34" charset="-128"/>
                <a:cs typeface="Arial Unicode MS" pitchFamily="34" charset="-128"/>
              </a:rPr>
              <a:t>Gethsemane is the place of confrontation with darkness.</a:t>
            </a:r>
          </a:p>
          <a:p>
            <a:pPr lvl="0" algn="just"/>
            <a:r>
              <a:rPr lang="en-US" sz="4400" b="1" dirty="0">
                <a:solidFill>
                  <a:srgbClr val="0000CC"/>
                </a:solidFill>
                <a:latin typeface="Arial Unicode MS" pitchFamily="34" charset="-128"/>
                <a:ea typeface="Arial Unicode MS" pitchFamily="34" charset="-128"/>
                <a:cs typeface="Arial Unicode MS" pitchFamily="34" charset="-128"/>
              </a:rPr>
              <a:t>Gethsemane is the place of betray. </a:t>
            </a:r>
          </a:p>
          <a:p>
            <a:pPr lvl="0" algn="just"/>
            <a:r>
              <a:rPr lang="en-US" sz="4400" b="1" dirty="0">
                <a:latin typeface="Arial Unicode MS" pitchFamily="34" charset="-128"/>
                <a:ea typeface="Arial Unicode MS" pitchFamily="34" charset="-128"/>
                <a:cs typeface="Arial Unicode MS" pitchFamily="34" charset="-128"/>
              </a:rPr>
              <a:t>Gethsemane is where all your human supports will fail you.</a:t>
            </a:r>
          </a:p>
          <a:p>
            <a:pPr lvl="0" algn="just"/>
            <a:r>
              <a:rPr lang="en-US" sz="4400" b="1" dirty="0">
                <a:solidFill>
                  <a:srgbClr val="0000CC"/>
                </a:solidFill>
                <a:latin typeface="Arial Unicode MS" pitchFamily="34" charset="-128"/>
                <a:ea typeface="Arial Unicode MS" pitchFamily="34" charset="-128"/>
                <a:cs typeface="Arial Unicode MS" pitchFamily="34" charset="-128"/>
              </a:rPr>
              <a:t>Gethsemane is the place of solitude although surrounded by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en-US" sz="4400" b="1" dirty="0">
                <a:latin typeface="Arial Unicode MS" pitchFamily="34" charset="-128"/>
                <a:ea typeface="Arial Unicode MS" pitchFamily="34" charset="-128"/>
                <a:cs typeface="Arial Unicode MS" pitchFamily="34" charset="-128"/>
              </a:rPr>
              <a:t>Gethsemane is the landmark for one’s destiny.</a:t>
            </a:r>
          </a:p>
          <a:p>
            <a:pPr lvl="0" algn="just"/>
            <a:r>
              <a:rPr lang="en-US" sz="4400" b="1" dirty="0">
                <a:solidFill>
                  <a:srgbClr val="0000CC"/>
                </a:solidFill>
                <a:latin typeface="Arial Unicode MS" pitchFamily="34" charset="-128"/>
                <a:ea typeface="Arial Unicode MS" pitchFamily="34" charset="-128"/>
                <a:cs typeface="Arial Unicode MS" pitchFamily="34" charset="-128"/>
              </a:rPr>
              <a:t>Gethsemane is the place where God gives the green light to your enemies to put their hands on you.</a:t>
            </a:r>
          </a:p>
          <a:p>
            <a:pPr lvl="0" algn="just"/>
            <a:r>
              <a:rPr lang="en-US" sz="4400" b="1" dirty="0">
                <a:latin typeface="Arial Unicode MS" pitchFamily="34" charset="-128"/>
                <a:ea typeface="Arial Unicode MS" pitchFamily="34" charset="-128"/>
                <a:cs typeface="Arial Unicode MS" pitchFamily="34" charset="-128"/>
              </a:rPr>
              <a:t>Gethsemane is the place where the hidden plans of the devil against your life to seem to be fulfilled.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en-US" sz="4400" b="1" dirty="0">
                <a:latin typeface="Arial Unicode MS" pitchFamily="34" charset="-128"/>
                <a:ea typeface="Arial Unicode MS" pitchFamily="34" charset="-128"/>
                <a:cs typeface="Arial Unicode MS" pitchFamily="34" charset="-128"/>
              </a:rPr>
              <a:t>Every Christian who lives long enough will go through his own Gethsemane experience.</a:t>
            </a:r>
          </a:p>
          <a:p>
            <a:pPr lvl="0" algn="just"/>
            <a:r>
              <a:rPr lang="en-US" sz="4400" b="1" dirty="0">
                <a:solidFill>
                  <a:srgbClr val="0000CC"/>
                </a:solidFill>
                <a:latin typeface="Arial Unicode MS" pitchFamily="34" charset="-128"/>
                <a:ea typeface="Arial Unicode MS" pitchFamily="34" charset="-128"/>
                <a:cs typeface="Arial Unicode MS" pitchFamily="34" charset="-128"/>
              </a:rPr>
              <a:t>Be it through sickness</a:t>
            </a:r>
          </a:p>
          <a:p>
            <a:pPr lvl="0" algn="just"/>
            <a:r>
              <a:rPr lang="en-US" sz="4400" b="1" dirty="0">
                <a:latin typeface="Arial Unicode MS" pitchFamily="34" charset="-128"/>
                <a:ea typeface="Arial Unicode MS" pitchFamily="34" charset="-128"/>
                <a:cs typeface="Arial Unicode MS" pitchFamily="34" charset="-128"/>
              </a:rPr>
              <a:t>Be it through the loss of health</a:t>
            </a:r>
          </a:p>
          <a:p>
            <a:pPr lvl="0" algn="just"/>
            <a:r>
              <a:rPr lang="en-US" sz="4400" b="1" dirty="0">
                <a:solidFill>
                  <a:srgbClr val="0000CC"/>
                </a:solidFill>
                <a:latin typeface="Arial Unicode MS" pitchFamily="34" charset="-128"/>
                <a:ea typeface="Arial Unicode MS" pitchFamily="34" charset="-128"/>
                <a:cs typeface="Arial Unicode MS" pitchFamily="34" charset="-128"/>
              </a:rPr>
              <a:t>Be it through a divorce or other adverse family issues.</a:t>
            </a:r>
          </a:p>
          <a:p>
            <a:pPr lvl="0" algn="just"/>
            <a:r>
              <a:rPr lang="en-US" sz="4400" b="1" dirty="0">
                <a:latin typeface="Arial Unicode MS" pitchFamily="34" charset="-128"/>
                <a:ea typeface="Arial Unicode MS" pitchFamily="34" charset="-128"/>
                <a:cs typeface="Arial Unicode MS" pitchFamily="34" charset="-128"/>
              </a:rPr>
              <a:t>Be it through a failure in business.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lvl="0" algn="just"/>
            <a:r>
              <a:rPr lang="en-US" sz="4400" b="1" dirty="0">
                <a:solidFill>
                  <a:srgbClr val="0000CC"/>
                </a:solidFill>
                <a:latin typeface="Arial Unicode MS" pitchFamily="34" charset="-128"/>
                <a:ea typeface="Arial Unicode MS" pitchFamily="34" charset="-128"/>
                <a:cs typeface="Arial Unicode MS" pitchFamily="34" charset="-128"/>
              </a:rPr>
              <a:t>When it’s your time to go through your Gethsemane experience,</a:t>
            </a:r>
          </a:p>
          <a:p>
            <a:pPr lvl="1" algn="just"/>
            <a:r>
              <a:rPr lang="en-US" sz="4400" dirty="0">
                <a:latin typeface="Arial Unicode MS" pitchFamily="34" charset="-128"/>
                <a:ea typeface="Arial Unicode MS" pitchFamily="34" charset="-128"/>
                <a:cs typeface="Arial Unicode MS" pitchFamily="34" charset="-128"/>
              </a:rPr>
              <a:t>You won’t like it.</a:t>
            </a:r>
          </a:p>
          <a:p>
            <a:pPr lvl="1" algn="just"/>
            <a:r>
              <a:rPr lang="en-US" sz="4400" dirty="0">
                <a:latin typeface="Arial Unicode MS" pitchFamily="34" charset="-128"/>
                <a:ea typeface="Arial Unicode MS" pitchFamily="34" charset="-128"/>
                <a:cs typeface="Arial Unicode MS" pitchFamily="34" charset="-128"/>
              </a:rPr>
              <a:t>You will ask God to take it away.</a:t>
            </a:r>
          </a:p>
          <a:p>
            <a:pPr lvl="1" algn="just"/>
            <a:r>
              <a:rPr lang="en-US" sz="4400" dirty="0">
                <a:latin typeface="Arial Unicode MS" pitchFamily="34" charset="-128"/>
                <a:ea typeface="Arial Unicode MS" pitchFamily="34" charset="-128"/>
                <a:cs typeface="Arial Unicode MS" pitchFamily="34" charset="-128"/>
              </a:rPr>
              <a:t>You will rely on others to keep watch with you for spiritual and emotional support.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1" algn="just"/>
            <a:r>
              <a:rPr lang="en-US" sz="6000" dirty="0">
                <a:latin typeface="Arial Unicode MS" pitchFamily="34" charset="-128"/>
                <a:ea typeface="Arial Unicode MS" pitchFamily="34" charset="-128"/>
                <a:cs typeface="Arial Unicode MS" pitchFamily="34" charset="-128"/>
              </a:rPr>
              <a:t>You will be shocked to see your betrayer.</a:t>
            </a:r>
          </a:p>
          <a:p>
            <a:pPr lvl="1" algn="just"/>
            <a:r>
              <a:rPr lang="en-US" sz="6000" dirty="0">
                <a:latin typeface="Arial Unicode MS" pitchFamily="34" charset="-128"/>
                <a:ea typeface="Arial Unicode MS" pitchFamily="34" charset="-128"/>
                <a:cs typeface="Arial Unicode MS" pitchFamily="34" charset="-128"/>
              </a:rPr>
              <a:t>You will question the wisdom of God in the situation, and you will ask God for an alternate plan.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20000"/>
          </a:bodyPr>
          <a:lstStyle/>
          <a:p>
            <a:pPr algn="ctr">
              <a:buNone/>
            </a:pPr>
            <a:r>
              <a:rPr lang="en-US" sz="4800" dirty="0">
                <a:solidFill>
                  <a:srgbClr val="66FFFF"/>
                </a:solidFill>
                <a:latin typeface="Arial Unicode MS" pitchFamily="34" charset="-128"/>
                <a:ea typeface="Arial Unicode MS" pitchFamily="34" charset="-128"/>
                <a:cs typeface="Arial Unicode MS" pitchFamily="34" charset="-128"/>
              </a:rPr>
              <a:t>THOUGH HE SLAY ME YET WILL I TRUST HIM</a:t>
            </a:r>
          </a:p>
          <a:p>
            <a:pPr lvl="0" algn="just"/>
            <a:r>
              <a:rPr lang="en-US" sz="4800" dirty="0">
                <a:latin typeface="Arial Unicode MS" pitchFamily="34" charset="-128"/>
                <a:ea typeface="Arial Unicode MS" pitchFamily="34" charset="-128"/>
                <a:cs typeface="Arial Unicode MS" pitchFamily="34" charset="-128"/>
              </a:rPr>
              <a:t>These famous words that came out of Job’s mouth are very significant.</a:t>
            </a:r>
          </a:p>
          <a:p>
            <a:pPr lvl="0" algn="just"/>
            <a:r>
              <a:rPr lang="en-US" sz="4800" dirty="0">
                <a:solidFill>
                  <a:srgbClr val="66FFFF"/>
                </a:solidFill>
                <a:latin typeface="Arial Unicode MS" pitchFamily="34" charset="-128"/>
                <a:ea typeface="Arial Unicode MS" pitchFamily="34" charset="-128"/>
                <a:cs typeface="Arial Unicode MS" pitchFamily="34" charset="-128"/>
              </a:rPr>
              <a:t>Job is attributing God as the source of his calamities</a:t>
            </a:r>
          </a:p>
          <a:p>
            <a:pPr lvl="0" algn="just"/>
            <a:r>
              <a:rPr lang="en-US" sz="4800" dirty="0">
                <a:latin typeface="Arial Unicode MS" pitchFamily="34" charset="-128"/>
                <a:ea typeface="Arial Unicode MS" pitchFamily="34" charset="-128"/>
                <a:cs typeface="Arial Unicode MS" pitchFamily="34" charset="-128"/>
              </a:rPr>
              <a:t>Job sensed that God was trying to destroy him not knowing the whole plot of his situation.</a:t>
            </a:r>
          </a:p>
          <a:p>
            <a:pPr lvl="0" algn="just"/>
            <a:r>
              <a:rPr lang="en-US" sz="4800" dirty="0">
                <a:solidFill>
                  <a:srgbClr val="66FFFF"/>
                </a:solidFill>
                <a:latin typeface="Arial Unicode MS" pitchFamily="34" charset="-128"/>
                <a:ea typeface="Arial Unicode MS" pitchFamily="34" charset="-128"/>
                <a:cs typeface="Arial Unicode MS" pitchFamily="34" charset="-128"/>
              </a:rPr>
              <a:t>Job had a few choices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a:bodyPr>
          <a:lstStyle/>
          <a:p>
            <a:pPr lvl="0" algn="just"/>
            <a:r>
              <a:rPr lang="en-US" sz="4800" dirty="0">
                <a:latin typeface="Arial Unicode MS" pitchFamily="34" charset="-128"/>
                <a:ea typeface="Arial Unicode MS" pitchFamily="34" charset="-128"/>
                <a:cs typeface="Arial Unicode MS" pitchFamily="34" charset="-128"/>
              </a:rPr>
              <a:t>His wife advised him to curse God and die.</a:t>
            </a:r>
          </a:p>
          <a:p>
            <a:pPr lvl="0" algn="just"/>
            <a:r>
              <a:rPr lang="en-US" sz="4800" dirty="0">
                <a:solidFill>
                  <a:srgbClr val="66FFFF"/>
                </a:solidFill>
                <a:latin typeface="Arial Unicode MS" pitchFamily="34" charset="-128"/>
                <a:ea typeface="Arial Unicode MS" pitchFamily="34" charset="-128"/>
                <a:cs typeface="Arial Unicode MS" pitchFamily="34" charset="-128"/>
              </a:rPr>
              <a:t>Job could just let go of his faith in God.</a:t>
            </a:r>
          </a:p>
          <a:p>
            <a:pPr lvl="0" algn="just"/>
            <a:r>
              <a:rPr lang="en-US" sz="4800" dirty="0">
                <a:latin typeface="Arial Unicode MS" pitchFamily="34" charset="-128"/>
                <a:ea typeface="Arial Unicode MS" pitchFamily="34" charset="-128"/>
                <a:cs typeface="Arial Unicode MS" pitchFamily="34" charset="-128"/>
              </a:rPr>
              <a:t>Job could question the justice and the goodness of God.</a:t>
            </a:r>
          </a:p>
          <a:p>
            <a:pPr lvl="0" algn="just"/>
            <a:r>
              <a:rPr lang="en-US" sz="4800" dirty="0">
                <a:solidFill>
                  <a:srgbClr val="66FFFF"/>
                </a:solidFill>
                <a:latin typeface="Arial Unicode MS" pitchFamily="34" charset="-128"/>
                <a:ea typeface="Arial Unicode MS" pitchFamily="34" charset="-128"/>
                <a:cs typeface="Arial Unicode MS" pitchFamily="34" charset="-128"/>
              </a:rPr>
              <a:t>Job decided to keep his faith in God regardless of all the confusions that surrounded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a:bodyPr>
          <a:lstStyle/>
          <a:p>
            <a:pPr lvl="0" algn="just"/>
            <a:r>
              <a:rPr lang="en-US" sz="4800" dirty="0">
                <a:latin typeface="Arial Unicode MS" pitchFamily="34" charset="-128"/>
                <a:ea typeface="Arial Unicode MS" pitchFamily="34" charset="-128"/>
                <a:cs typeface="Arial Unicode MS" pitchFamily="34" charset="-128"/>
              </a:rPr>
              <a:t>Job decided to keep on trusting God no matter what.</a:t>
            </a:r>
          </a:p>
          <a:p>
            <a:pPr lvl="0" algn="just"/>
            <a:r>
              <a:rPr lang="en-US" sz="4800" dirty="0">
                <a:solidFill>
                  <a:srgbClr val="66FFFF"/>
                </a:solidFill>
                <a:latin typeface="Arial Unicode MS" pitchFamily="34" charset="-128"/>
                <a:ea typeface="Arial Unicode MS" pitchFamily="34" charset="-128"/>
                <a:cs typeface="Arial Unicode MS" pitchFamily="34" charset="-128"/>
              </a:rPr>
              <a:t>I can see a lot of Christians being tempted to rewrite their theology in the aftermath of the last storms they just endured in their lives.</a:t>
            </a:r>
          </a:p>
          <a:p>
            <a:pPr lvl="0" algn="just"/>
            <a:r>
              <a:rPr lang="en-US" sz="4800" dirty="0">
                <a:latin typeface="Arial Unicode MS" pitchFamily="34" charset="-128"/>
                <a:ea typeface="Arial Unicode MS" pitchFamily="34" charset="-128"/>
                <a:cs typeface="Arial Unicode MS" pitchFamily="34" charset="-128"/>
              </a:rPr>
              <a:t>Many Christians are experiencing situations they never thought God would ever allow them to undergo.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20000"/>
          </a:bodyPr>
          <a:lstStyle/>
          <a:p>
            <a:pPr lvl="0" algn="just"/>
            <a:r>
              <a:rPr lang="en-US" sz="4800" dirty="0">
                <a:latin typeface="Arial Unicode MS" pitchFamily="34" charset="-128"/>
                <a:ea typeface="Arial Unicode MS" pitchFamily="34" charset="-128"/>
                <a:cs typeface="Arial Unicode MS" pitchFamily="34" charset="-128"/>
              </a:rPr>
              <a:t>I’ve gone through my share of those disappointments with God and I am a witness that they can put a toll on your faith if you are not careful.</a:t>
            </a:r>
          </a:p>
          <a:p>
            <a:pPr lvl="0" algn="just"/>
            <a:r>
              <a:rPr lang="en-US" sz="4800" dirty="0">
                <a:solidFill>
                  <a:srgbClr val="66FFFF"/>
                </a:solidFill>
                <a:latin typeface="Arial Unicode MS" pitchFamily="34" charset="-128"/>
                <a:ea typeface="Arial Unicode MS" pitchFamily="34" charset="-128"/>
                <a:cs typeface="Arial Unicode MS" pitchFamily="34" charset="-128"/>
              </a:rPr>
              <a:t>I see Job making some silly statements about God, and yet I see Job giving some surprising counter punches to the enemy by some other statements he made, when it seemed that he was losing his faith.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85000" lnSpcReduction="10000"/>
          </a:bodyPr>
          <a:lstStyle/>
          <a:p>
            <a:pPr algn="ctr">
              <a:buNone/>
            </a:pPr>
            <a:r>
              <a:rPr lang="fr-FR" sz="4800" b="1" dirty="0">
                <a:solidFill>
                  <a:schemeClr val="bg1"/>
                </a:solidFill>
                <a:latin typeface="Arial Unicode MS" pitchFamily="34" charset="-128"/>
                <a:ea typeface="Arial Unicode MS" pitchFamily="34" charset="-128"/>
                <a:cs typeface="Arial Unicode MS" pitchFamily="34" charset="-128"/>
              </a:rPr>
              <a:t>Job 19 : 23-28</a:t>
            </a:r>
            <a:endParaRPr lang="en-US" sz="4800" dirty="0">
              <a:solidFill>
                <a:schemeClr val="bg1"/>
              </a:solidFill>
              <a:latin typeface="Arial Unicode MS" pitchFamily="34" charset="-128"/>
              <a:ea typeface="Arial Unicode MS" pitchFamily="34" charset="-128"/>
              <a:cs typeface="Arial Unicode MS" pitchFamily="34" charset="-128"/>
            </a:endParaRPr>
          </a:p>
          <a:p>
            <a:pPr algn="just"/>
            <a:r>
              <a:rPr lang="fr-FR" sz="4800" dirty="0">
                <a:solidFill>
                  <a:srgbClr val="C9F199"/>
                </a:solidFill>
                <a:latin typeface="Arial Unicode MS" pitchFamily="34" charset="-128"/>
                <a:ea typeface="Arial Unicode MS" pitchFamily="34" charset="-128"/>
                <a:cs typeface="Arial Unicode MS" pitchFamily="34" charset="-128"/>
              </a:rPr>
              <a:t>Job 19:23 ¶ Oh! je voudrais que mes paroles fussent écrites, Qu'elles fussent écrites dans un livre;</a:t>
            </a:r>
            <a:endParaRPr lang="en-US" sz="4800" dirty="0">
              <a:solidFill>
                <a:srgbClr val="C9F199"/>
              </a:solidFill>
              <a:latin typeface="Arial Unicode MS" pitchFamily="34" charset="-128"/>
              <a:ea typeface="Arial Unicode MS" pitchFamily="34" charset="-128"/>
              <a:cs typeface="Arial Unicode MS" pitchFamily="34" charset="-128"/>
            </a:endParaRPr>
          </a:p>
          <a:p>
            <a:pPr algn="just"/>
            <a:r>
              <a:rPr lang="fr-FR" sz="4800" dirty="0">
                <a:solidFill>
                  <a:srgbClr val="C9F199"/>
                </a:solidFill>
                <a:latin typeface="Arial Unicode MS" pitchFamily="34" charset="-128"/>
                <a:ea typeface="Arial Unicode MS" pitchFamily="34" charset="-128"/>
                <a:cs typeface="Arial Unicode MS" pitchFamily="34" charset="-128"/>
              </a:rPr>
              <a:t> </a:t>
            </a:r>
            <a:r>
              <a:rPr lang="fr-FR" sz="4800" dirty="0">
                <a:solidFill>
                  <a:schemeClr val="bg1"/>
                </a:solidFill>
                <a:latin typeface="Arial Unicode MS" pitchFamily="34" charset="-128"/>
                <a:ea typeface="Arial Unicode MS" pitchFamily="34" charset="-128"/>
                <a:cs typeface="Arial Unicode MS" pitchFamily="34" charset="-128"/>
              </a:rPr>
              <a:t>24 Je voudrais qu'avec un burin de fer et avec du plomb Elles fussent pour toujours gravées dans le roc...</a:t>
            </a:r>
            <a:endParaRPr lang="en-US" sz="4800" dirty="0">
              <a:solidFill>
                <a:schemeClr val="bg1"/>
              </a:solidFill>
              <a:latin typeface="Arial Unicode MS" pitchFamily="34" charset="-128"/>
              <a:ea typeface="Arial Unicode MS" pitchFamily="34" charset="-128"/>
              <a:cs typeface="Arial Unicode MS" pitchFamily="34" charset="-128"/>
            </a:endParaRPr>
          </a:p>
          <a:p>
            <a:pPr algn="just"/>
            <a:r>
              <a:rPr lang="fr-FR" sz="4800" dirty="0">
                <a:solidFill>
                  <a:srgbClr val="C9F199"/>
                </a:solidFill>
                <a:latin typeface="Arial Unicode MS" pitchFamily="34" charset="-128"/>
                <a:ea typeface="Arial Unicode MS" pitchFamily="34" charset="-128"/>
                <a:cs typeface="Arial Unicode MS" pitchFamily="34" charset="-128"/>
              </a:rPr>
              <a:t> 25 Mais je sais que mon rédempteur est vivant, Et qu'il se lèvera le dernier sur la terre.</a:t>
            </a:r>
            <a:endParaRPr lang="en-US" sz="4800" dirty="0">
              <a:solidFill>
                <a:srgbClr val="C9F199"/>
              </a:solidFill>
              <a:latin typeface="Arial Unicode MS" pitchFamily="34" charset="-128"/>
              <a:ea typeface="Arial Unicode MS" pitchFamily="34" charset="-128"/>
              <a:cs typeface="Arial Unicode MS" pitchFamily="34" charset="-128"/>
            </a:endParaRPr>
          </a:p>
          <a:p>
            <a:pPr algn="just"/>
            <a:endParaRPr lang="en-US" sz="4800"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6C98-77CE-EDE3-78BD-6778F65CC0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F8665-858A-DD7D-D098-A60D9C32EF50}"/>
              </a:ext>
            </a:extLst>
          </p:cNvPr>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err="1">
                <a:solidFill>
                  <a:srgbClr val="0000CC"/>
                </a:solidFill>
                <a:latin typeface="Arial Unicode MS" pitchFamily="34" charset="-128"/>
                <a:ea typeface="Arial Unicode MS" pitchFamily="34" charset="-128"/>
                <a:cs typeface="Arial Unicode MS" pitchFamily="34" charset="-128"/>
              </a:rPr>
              <a:t>Heb</a:t>
            </a:r>
            <a:r>
              <a:rPr lang="fr-FR" sz="4400" dirty="0">
                <a:solidFill>
                  <a:srgbClr val="0000CC"/>
                </a:solidFill>
                <a:latin typeface="Arial Unicode MS" pitchFamily="34" charset="-128"/>
                <a:ea typeface="Arial Unicode MS" pitchFamily="34" charset="-128"/>
                <a:cs typeface="Arial Unicode MS" pitchFamily="34" charset="-128"/>
              </a:rPr>
              <a:t> 11:1 ¶ Or la foi est une ferme assurance des choses qu'on espère, une démonstration de celles qu'on ne voit pas. (LSV)</a:t>
            </a:r>
          </a:p>
          <a:p>
            <a:pPr lvl="0" algn="just"/>
            <a:r>
              <a:rPr lang="fr-FR" sz="4400" dirty="0">
                <a:solidFill>
                  <a:srgbClr val="0000CC"/>
                </a:solidFill>
                <a:latin typeface="Arial Unicode MS" pitchFamily="34" charset="-128"/>
                <a:ea typeface="Arial Unicode MS" pitchFamily="34" charset="-128"/>
                <a:cs typeface="Arial Unicode MS" pitchFamily="34" charset="-128"/>
              </a:rPr>
              <a:t> 1 ¶ Now </a:t>
            </a:r>
            <a:r>
              <a:rPr lang="fr-FR" sz="4400" dirty="0" err="1">
                <a:solidFill>
                  <a:srgbClr val="0000CC"/>
                </a:solidFill>
                <a:latin typeface="Arial Unicode MS" pitchFamily="34" charset="-128"/>
                <a:ea typeface="Arial Unicode MS" pitchFamily="34" charset="-128"/>
                <a:cs typeface="Arial Unicode MS" pitchFamily="34" charset="-128"/>
              </a:rPr>
              <a:t>faith</a:t>
            </a:r>
            <a:r>
              <a:rPr lang="fr-FR" sz="4400" dirty="0">
                <a:solidFill>
                  <a:srgbClr val="0000CC"/>
                </a:solidFill>
                <a:latin typeface="Arial Unicode MS" pitchFamily="34" charset="-128"/>
                <a:ea typeface="Arial Unicode MS" pitchFamily="34" charset="-128"/>
                <a:cs typeface="Arial Unicode MS" pitchFamily="34" charset="-128"/>
              </a:rPr>
              <a:t> </a:t>
            </a:r>
            <a:r>
              <a:rPr lang="fr-FR" sz="4400" dirty="0" err="1">
                <a:solidFill>
                  <a:srgbClr val="0000CC"/>
                </a:solidFill>
                <a:latin typeface="Arial Unicode MS" pitchFamily="34" charset="-128"/>
                <a:ea typeface="Arial Unicode MS" pitchFamily="34" charset="-128"/>
                <a:cs typeface="Arial Unicode MS" pitchFamily="34" charset="-128"/>
              </a:rPr>
              <a:t>is</a:t>
            </a:r>
            <a:r>
              <a:rPr lang="fr-FR" sz="4400" dirty="0">
                <a:solidFill>
                  <a:srgbClr val="0000CC"/>
                </a:solidFill>
                <a:latin typeface="Arial Unicode MS" pitchFamily="34" charset="-128"/>
                <a:ea typeface="Arial Unicode MS" pitchFamily="34" charset="-128"/>
                <a:cs typeface="Arial Unicode MS" pitchFamily="34" charset="-128"/>
              </a:rPr>
              <a:t> the substance of </a:t>
            </a:r>
            <a:r>
              <a:rPr lang="fr-FR" sz="4400" dirty="0" err="1">
                <a:solidFill>
                  <a:srgbClr val="0000CC"/>
                </a:solidFill>
                <a:latin typeface="Arial Unicode MS" pitchFamily="34" charset="-128"/>
                <a:ea typeface="Arial Unicode MS" pitchFamily="34" charset="-128"/>
                <a:cs typeface="Arial Unicode MS" pitchFamily="34" charset="-128"/>
              </a:rPr>
              <a:t>things</a:t>
            </a:r>
            <a:r>
              <a:rPr lang="fr-FR" sz="4400" dirty="0">
                <a:solidFill>
                  <a:srgbClr val="0000CC"/>
                </a:solidFill>
                <a:latin typeface="Arial Unicode MS" pitchFamily="34" charset="-128"/>
                <a:ea typeface="Arial Unicode MS" pitchFamily="34" charset="-128"/>
                <a:cs typeface="Arial Unicode MS" pitchFamily="34" charset="-128"/>
              </a:rPr>
              <a:t> </a:t>
            </a:r>
            <a:r>
              <a:rPr lang="fr-FR" sz="4400" dirty="0" err="1">
                <a:solidFill>
                  <a:srgbClr val="0000CC"/>
                </a:solidFill>
                <a:latin typeface="Arial Unicode MS" pitchFamily="34" charset="-128"/>
                <a:ea typeface="Arial Unicode MS" pitchFamily="34" charset="-128"/>
                <a:cs typeface="Arial Unicode MS" pitchFamily="34" charset="-128"/>
              </a:rPr>
              <a:t>hoped</a:t>
            </a:r>
            <a:r>
              <a:rPr lang="fr-FR" sz="4400" dirty="0">
                <a:solidFill>
                  <a:srgbClr val="0000CC"/>
                </a:solidFill>
                <a:latin typeface="Arial Unicode MS" pitchFamily="34" charset="-128"/>
                <a:ea typeface="Arial Unicode MS" pitchFamily="34" charset="-128"/>
                <a:cs typeface="Arial Unicode MS" pitchFamily="34" charset="-128"/>
              </a:rPr>
              <a:t> for, the </a:t>
            </a:r>
            <a:r>
              <a:rPr lang="fr-FR" sz="4400" dirty="0" err="1">
                <a:solidFill>
                  <a:srgbClr val="0000CC"/>
                </a:solidFill>
                <a:latin typeface="Arial Unicode MS" pitchFamily="34" charset="-128"/>
                <a:ea typeface="Arial Unicode MS" pitchFamily="34" charset="-128"/>
                <a:cs typeface="Arial Unicode MS" pitchFamily="34" charset="-128"/>
              </a:rPr>
              <a:t>evidence</a:t>
            </a:r>
            <a:r>
              <a:rPr lang="fr-FR" sz="4400" dirty="0">
                <a:solidFill>
                  <a:srgbClr val="0000CC"/>
                </a:solidFill>
                <a:latin typeface="Arial Unicode MS" pitchFamily="34" charset="-128"/>
                <a:ea typeface="Arial Unicode MS" pitchFamily="34" charset="-128"/>
                <a:cs typeface="Arial Unicode MS" pitchFamily="34" charset="-128"/>
              </a:rPr>
              <a:t> of </a:t>
            </a:r>
            <a:r>
              <a:rPr lang="fr-FR" sz="4400" dirty="0" err="1">
                <a:solidFill>
                  <a:srgbClr val="0000CC"/>
                </a:solidFill>
                <a:latin typeface="Arial Unicode MS" pitchFamily="34" charset="-128"/>
                <a:ea typeface="Arial Unicode MS" pitchFamily="34" charset="-128"/>
                <a:cs typeface="Arial Unicode MS" pitchFamily="34" charset="-128"/>
              </a:rPr>
              <a:t>things</a:t>
            </a:r>
            <a:r>
              <a:rPr lang="fr-FR" sz="4400" dirty="0">
                <a:solidFill>
                  <a:srgbClr val="0000CC"/>
                </a:solidFill>
                <a:latin typeface="Arial Unicode MS" pitchFamily="34" charset="-128"/>
                <a:ea typeface="Arial Unicode MS" pitchFamily="34" charset="-128"/>
                <a:cs typeface="Arial Unicode MS" pitchFamily="34" charset="-128"/>
              </a:rPr>
              <a:t> not </a:t>
            </a:r>
            <a:r>
              <a:rPr lang="fr-FR" sz="4400" dirty="0" err="1">
                <a:solidFill>
                  <a:srgbClr val="0000CC"/>
                </a:solidFill>
                <a:latin typeface="Arial Unicode MS" pitchFamily="34" charset="-128"/>
                <a:ea typeface="Arial Unicode MS" pitchFamily="34" charset="-128"/>
                <a:cs typeface="Arial Unicode MS" pitchFamily="34" charset="-128"/>
              </a:rPr>
              <a:t>seen</a:t>
            </a:r>
            <a:r>
              <a:rPr lang="fr-FR" sz="4400" dirty="0">
                <a:solidFill>
                  <a:srgbClr val="0000CC"/>
                </a:solidFill>
                <a:latin typeface="Arial Unicode MS" pitchFamily="34" charset="-128"/>
                <a:ea typeface="Arial Unicode MS" pitchFamily="34" charset="-128"/>
                <a:cs typeface="Arial Unicode MS" pitchFamily="34" charset="-128"/>
              </a:rPr>
              <a:t>. (NKJV)</a:t>
            </a:r>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545817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20000"/>
          </a:bodyPr>
          <a:lstStyle/>
          <a:p>
            <a:pPr algn="just"/>
            <a:r>
              <a:rPr lang="fr-FR" sz="4800" dirty="0">
                <a:solidFill>
                  <a:srgbClr val="C9F199"/>
                </a:solidFill>
                <a:latin typeface="Arial Unicode MS" pitchFamily="34" charset="-128"/>
                <a:ea typeface="Arial Unicode MS" pitchFamily="34" charset="-128"/>
                <a:cs typeface="Arial Unicode MS" pitchFamily="34" charset="-128"/>
              </a:rPr>
              <a:t>26 Quand ma peau sera détruite, il se lèvera; Quand je n'aurai plus de chair, je verrai Dieu.</a:t>
            </a:r>
            <a:endParaRPr lang="en-US" sz="4800" dirty="0">
              <a:solidFill>
                <a:srgbClr val="C9F199"/>
              </a:solidFill>
              <a:latin typeface="Arial Unicode MS" pitchFamily="34" charset="-128"/>
              <a:ea typeface="Arial Unicode MS" pitchFamily="34" charset="-128"/>
              <a:cs typeface="Arial Unicode MS" pitchFamily="34" charset="-128"/>
            </a:endParaRPr>
          </a:p>
          <a:p>
            <a:pPr algn="just"/>
            <a:r>
              <a:rPr lang="fr-FR" sz="4800" dirty="0">
                <a:latin typeface="Arial Unicode MS" pitchFamily="34" charset="-128"/>
                <a:ea typeface="Arial Unicode MS" pitchFamily="34" charset="-128"/>
                <a:cs typeface="Arial Unicode MS" pitchFamily="34" charset="-128"/>
              </a:rPr>
              <a:t> 27 Je le verrai, et il me sera favorable; Mes yeux le verront, et non ceux d'un autre; Mon âme languit d'attente au dedans de moi.</a:t>
            </a:r>
            <a:endParaRPr lang="en-US" sz="4800" dirty="0">
              <a:latin typeface="Arial Unicode MS" pitchFamily="34" charset="-128"/>
              <a:ea typeface="Arial Unicode MS" pitchFamily="34" charset="-128"/>
              <a:cs typeface="Arial Unicode MS" pitchFamily="34" charset="-128"/>
            </a:endParaRPr>
          </a:p>
          <a:p>
            <a:pPr algn="just"/>
            <a:r>
              <a:rPr lang="fr-FR" sz="4800" dirty="0">
                <a:solidFill>
                  <a:srgbClr val="C9F199"/>
                </a:solidFill>
                <a:latin typeface="Arial Unicode MS" pitchFamily="34" charset="-128"/>
                <a:ea typeface="Arial Unicode MS" pitchFamily="34" charset="-128"/>
                <a:cs typeface="Arial Unicode MS" pitchFamily="34" charset="-128"/>
              </a:rPr>
              <a:t> 28 Vous direz alors: Pourquoi le poursuivions-nous? Car la justice de ma cause sera reconnue. </a:t>
            </a:r>
            <a:endParaRPr lang="en-US" sz="4800" dirty="0">
              <a:solidFill>
                <a:srgbClr val="C9F199"/>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lnSpcReduction="10000"/>
          </a:bodyPr>
          <a:lstStyle/>
          <a:p>
            <a:pPr algn="just"/>
            <a:r>
              <a:rPr lang="en-US" sz="4800" dirty="0">
                <a:latin typeface="Arial Unicode MS" pitchFamily="34" charset="-128"/>
                <a:ea typeface="Arial Unicode MS" pitchFamily="34" charset="-128"/>
                <a:cs typeface="Arial Unicode MS" pitchFamily="34" charset="-128"/>
              </a:rPr>
              <a:t>Job 19:23 ¶ "Oh, that my words were written! Oh, that they were inscribed in a book!</a:t>
            </a:r>
          </a:p>
          <a:p>
            <a:pPr algn="just"/>
            <a:r>
              <a:rPr lang="en-US" sz="4800" dirty="0">
                <a:latin typeface="Arial Unicode MS" pitchFamily="34" charset="-128"/>
                <a:ea typeface="Arial Unicode MS" pitchFamily="34" charset="-128"/>
                <a:cs typeface="Arial Unicode MS" pitchFamily="34" charset="-128"/>
              </a:rPr>
              <a:t> </a:t>
            </a:r>
            <a:r>
              <a:rPr lang="en-US" sz="4800" dirty="0">
                <a:solidFill>
                  <a:srgbClr val="FFFF00"/>
                </a:solidFill>
                <a:latin typeface="Arial Unicode MS" pitchFamily="34" charset="-128"/>
                <a:ea typeface="Arial Unicode MS" pitchFamily="34" charset="-128"/>
                <a:cs typeface="Arial Unicode MS" pitchFamily="34" charset="-128"/>
              </a:rPr>
              <a:t>24 That they were engraved on a rock With an iron pen and lead, forever!</a:t>
            </a:r>
          </a:p>
          <a:p>
            <a:pPr algn="just"/>
            <a:r>
              <a:rPr lang="en-US" sz="4800" dirty="0">
                <a:latin typeface="Arial Unicode MS" pitchFamily="34" charset="-128"/>
                <a:ea typeface="Arial Unicode MS" pitchFamily="34" charset="-128"/>
                <a:cs typeface="Arial Unicode MS" pitchFamily="34" charset="-128"/>
              </a:rPr>
              <a:t> 25 For I know that my Redeemer lives, And He shall stand at last on the earth;</a:t>
            </a:r>
          </a:p>
          <a:p>
            <a:pPr algn="just"/>
            <a:endParaRPr lang="en-US" sz="4800"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2">
            <a:schemeClr val="dk1">
              <a:shade val="50000"/>
            </a:schemeClr>
          </a:lnRef>
          <a:fillRef idx="1">
            <a:schemeClr val="dk1"/>
          </a:fillRef>
          <a:effectRef idx="0">
            <a:schemeClr val="dk1"/>
          </a:effectRef>
          <a:fontRef idx="minor">
            <a:schemeClr val="lt1"/>
          </a:fontRef>
        </p:style>
        <p:txBody>
          <a:bodyPr>
            <a:normAutofit fontScale="92500" lnSpcReduction="10000"/>
          </a:bodyPr>
          <a:lstStyle/>
          <a:p>
            <a:pPr algn="just"/>
            <a:r>
              <a:rPr lang="en-US" sz="4800" dirty="0">
                <a:latin typeface="Arial Unicode MS" pitchFamily="34" charset="-128"/>
                <a:ea typeface="Arial Unicode MS" pitchFamily="34" charset="-128"/>
                <a:cs typeface="Arial Unicode MS" pitchFamily="34" charset="-128"/>
              </a:rPr>
              <a:t>26 And after my skin is destroyed, this I know, That in my flesh I shall see God,</a:t>
            </a:r>
          </a:p>
          <a:p>
            <a:pPr algn="just"/>
            <a:r>
              <a:rPr lang="en-US" sz="4800" dirty="0">
                <a:latin typeface="Arial Unicode MS" pitchFamily="34" charset="-128"/>
                <a:ea typeface="Arial Unicode MS" pitchFamily="34" charset="-128"/>
                <a:cs typeface="Arial Unicode MS" pitchFamily="34" charset="-128"/>
              </a:rPr>
              <a:t> </a:t>
            </a:r>
            <a:r>
              <a:rPr lang="en-US" sz="4800" dirty="0">
                <a:solidFill>
                  <a:srgbClr val="FFFF00"/>
                </a:solidFill>
                <a:latin typeface="Arial Unicode MS" pitchFamily="34" charset="-128"/>
                <a:ea typeface="Arial Unicode MS" pitchFamily="34" charset="-128"/>
                <a:cs typeface="Arial Unicode MS" pitchFamily="34" charset="-128"/>
              </a:rPr>
              <a:t>27 Whom I shall see for myself, And my eyes shall behold, and not another. </a:t>
            </a:r>
            <a:r>
              <a:rPr lang="fr-FR" sz="4800" dirty="0">
                <a:solidFill>
                  <a:srgbClr val="FFFF00"/>
                </a:solidFill>
                <a:latin typeface="Arial Unicode MS" pitchFamily="34" charset="-128"/>
                <a:ea typeface="Arial Unicode MS" pitchFamily="34" charset="-128"/>
                <a:cs typeface="Arial Unicode MS" pitchFamily="34" charset="-128"/>
              </a:rPr>
              <a:t>How </a:t>
            </a:r>
            <a:r>
              <a:rPr lang="fr-FR" sz="4800" dirty="0" err="1">
                <a:solidFill>
                  <a:srgbClr val="FFFF00"/>
                </a:solidFill>
                <a:latin typeface="Arial Unicode MS" pitchFamily="34" charset="-128"/>
                <a:ea typeface="Arial Unicode MS" pitchFamily="34" charset="-128"/>
                <a:cs typeface="Arial Unicode MS" pitchFamily="34" charset="-128"/>
              </a:rPr>
              <a:t>my</a:t>
            </a:r>
            <a:r>
              <a:rPr lang="fr-FR" sz="4800" dirty="0">
                <a:solidFill>
                  <a:srgbClr val="FFFF00"/>
                </a:solidFill>
                <a:latin typeface="Arial Unicode MS" pitchFamily="34" charset="-128"/>
                <a:ea typeface="Arial Unicode MS" pitchFamily="34" charset="-128"/>
                <a:cs typeface="Arial Unicode MS" pitchFamily="34" charset="-128"/>
              </a:rPr>
              <a:t> </a:t>
            </a:r>
            <a:r>
              <a:rPr lang="fr-FR" sz="4800" dirty="0" err="1">
                <a:solidFill>
                  <a:srgbClr val="FFFF00"/>
                </a:solidFill>
                <a:latin typeface="Arial Unicode MS" pitchFamily="34" charset="-128"/>
                <a:ea typeface="Arial Unicode MS" pitchFamily="34" charset="-128"/>
                <a:cs typeface="Arial Unicode MS" pitchFamily="34" charset="-128"/>
              </a:rPr>
              <a:t>heart</a:t>
            </a:r>
            <a:r>
              <a:rPr lang="fr-FR" sz="4800" dirty="0">
                <a:solidFill>
                  <a:srgbClr val="FFFF00"/>
                </a:solidFill>
                <a:latin typeface="Arial Unicode MS" pitchFamily="34" charset="-128"/>
                <a:ea typeface="Arial Unicode MS" pitchFamily="34" charset="-128"/>
                <a:cs typeface="Arial Unicode MS" pitchFamily="34" charset="-128"/>
              </a:rPr>
              <a:t> </a:t>
            </a:r>
            <a:r>
              <a:rPr lang="fr-FR" sz="4800" dirty="0" err="1">
                <a:solidFill>
                  <a:srgbClr val="FFFF00"/>
                </a:solidFill>
                <a:latin typeface="Arial Unicode MS" pitchFamily="34" charset="-128"/>
                <a:ea typeface="Arial Unicode MS" pitchFamily="34" charset="-128"/>
                <a:cs typeface="Arial Unicode MS" pitchFamily="34" charset="-128"/>
              </a:rPr>
              <a:t>yearns</a:t>
            </a:r>
            <a:r>
              <a:rPr lang="fr-FR" sz="4800" dirty="0">
                <a:solidFill>
                  <a:srgbClr val="FFFF00"/>
                </a:solidFill>
                <a:latin typeface="Arial Unicode MS" pitchFamily="34" charset="-128"/>
                <a:ea typeface="Arial Unicode MS" pitchFamily="34" charset="-128"/>
                <a:cs typeface="Arial Unicode MS" pitchFamily="34" charset="-128"/>
              </a:rPr>
              <a:t> </a:t>
            </a:r>
            <a:r>
              <a:rPr lang="fr-FR" sz="4800" dirty="0" err="1">
                <a:solidFill>
                  <a:srgbClr val="FFFF00"/>
                </a:solidFill>
                <a:latin typeface="Arial Unicode MS" pitchFamily="34" charset="-128"/>
                <a:ea typeface="Arial Unicode MS" pitchFamily="34" charset="-128"/>
                <a:cs typeface="Arial Unicode MS" pitchFamily="34" charset="-128"/>
              </a:rPr>
              <a:t>within</a:t>
            </a:r>
            <a:r>
              <a:rPr lang="fr-FR" sz="4800" dirty="0">
                <a:solidFill>
                  <a:srgbClr val="FFFF00"/>
                </a:solidFill>
                <a:latin typeface="Arial Unicode MS" pitchFamily="34" charset="-128"/>
                <a:ea typeface="Arial Unicode MS" pitchFamily="34" charset="-128"/>
                <a:cs typeface="Arial Unicode MS" pitchFamily="34" charset="-128"/>
              </a:rPr>
              <a:t> me!</a:t>
            </a:r>
            <a:endParaRPr lang="en-US" sz="4800" dirty="0">
              <a:solidFill>
                <a:srgbClr val="FFFF00"/>
              </a:solidFill>
              <a:latin typeface="Arial Unicode MS" pitchFamily="34" charset="-128"/>
              <a:ea typeface="Arial Unicode MS" pitchFamily="34" charset="-128"/>
              <a:cs typeface="Arial Unicode MS" pitchFamily="34" charset="-128"/>
            </a:endParaRPr>
          </a:p>
          <a:p>
            <a:pPr algn="just"/>
            <a:r>
              <a:rPr lang="en-US" sz="4800" dirty="0">
                <a:latin typeface="Arial Unicode MS" pitchFamily="34" charset="-128"/>
                <a:ea typeface="Arial Unicode MS" pitchFamily="34" charset="-128"/>
                <a:cs typeface="Arial Unicode MS" pitchFamily="34" charset="-128"/>
              </a:rPr>
              <a:t> 28 If you should say, 'How shall we persecute him?' -Since the root of the matter is found in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rgbClr val="0000CC"/>
          </a:solidFill>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lgn="ctr">
              <a:buNone/>
            </a:pPr>
            <a:r>
              <a:rPr lang="en-US" sz="4800" dirty="0">
                <a:solidFill>
                  <a:srgbClr val="FFC000"/>
                </a:solidFill>
              </a:rPr>
              <a:t>CONCLUSION</a:t>
            </a:r>
          </a:p>
          <a:p>
            <a:pPr lvl="0" algn="just"/>
            <a:r>
              <a:rPr lang="en-US" sz="4800" dirty="0">
                <a:solidFill>
                  <a:schemeClr val="bg1"/>
                </a:solidFill>
              </a:rPr>
              <a:t>I have taken you to the realities of the Christian faith for many have distorted the message of the Cross to turn it to a gospel of prosperity.</a:t>
            </a:r>
          </a:p>
          <a:p>
            <a:pPr lvl="0" algn="just"/>
            <a:r>
              <a:rPr lang="en-US" sz="4800" dirty="0">
                <a:solidFill>
                  <a:srgbClr val="FFC000"/>
                </a:solidFill>
              </a:rPr>
              <a:t>All true Christians will arrive in heaven with scars that the world had imprinted on them.</a:t>
            </a:r>
          </a:p>
          <a:p>
            <a:pPr lvl="0" algn="just"/>
            <a:r>
              <a:rPr lang="en-US" sz="4800" dirty="0">
                <a:solidFill>
                  <a:schemeClr val="bg1"/>
                </a:solidFill>
              </a:rPr>
              <a:t>Wealth accumulation is not a sign of being in a healthy relationship with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rgbClr val="0000CC"/>
          </a:solidFill>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en-US" sz="5400" dirty="0">
                <a:solidFill>
                  <a:schemeClr val="bg1"/>
                </a:solidFill>
              </a:rPr>
              <a:t>Don’t rely on the many things that you have to think that you are in good stand with God.</a:t>
            </a:r>
          </a:p>
          <a:p>
            <a:pPr lvl="0" algn="just"/>
            <a:r>
              <a:rPr lang="en-US" sz="5400" dirty="0">
                <a:solidFill>
                  <a:srgbClr val="FFC000"/>
                </a:solidFill>
              </a:rPr>
              <a:t>Show me the record of your Gethsemane experience.</a:t>
            </a:r>
          </a:p>
          <a:p>
            <a:pPr lvl="0" algn="just"/>
            <a:r>
              <a:rPr lang="en-US" sz="5400" dirty="0">
                <a:solidFill>
                  <a:schemeClr val="bg1"/>
                </a:solidFill>
              </a:rPr>
              <a:t>Give me your in-peril testimony.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chemeClr val="bg1"/>
          </a:solidFill>
        </p:spPr>
        <p:style>
          <a:lnRef idx="1">
            <a:schemeClr val="accent6"/>
          </a:lnRef>
          <a:fillRef idx="2">
            <a:schemeClr val="accent6"/>
          </a:fillRef>
          <a:effectRef idx="1">
            <a:schemeClr val="accent6"/>
          </a:effectRef>
          <a:fontRef idx="minor">
            <a:schemeClr val="dk1"/>
          </a:fontRef>
        </p:style>
        <p:txBody>
          <a:bodyPr>
            <a:normAutofit/>
          </a:bodyPr>
          <a:lstStyle/>
          <a:p>
            <a:pPr algn="ctr">
              <a:buNone/>
            </a:pPr>
            <a:r>
              <a:rPr lang="fr-FR" sz="4800" dirty="0">
                <a:solidFill>
                  <a:srgbClr val="FF0000"/>
                </a:solidFill>
                <a:latin typeface="Arial Unicode MS" pitchFamily="34" charset="-128"/>
                <a:ea typeface="Arial Unicode MS" pitchFamily="34" charset="-128"/>
                <a:cs typeface="Arial Unicode MS" pitchFamily="34" charset="-128"/>
              </a:rPr>
              <a:t>2Co 11:24-27</a:t>
            </a:r>
          </a:p>
          <a:p>
            <a:pPr algn="just">
              <a:buNone/>
            </a:pPr>
            <a:r>
              <a:rPr lang="fr-FR" sz="4800" dirty="0">
                <a:solidFill>
                  <a:srgbClr val="0000CC"/>
                </a:solidFill>
                <a:latin typeface="Arial Unicode MS" pitchFamily="34" charset="-128"/>
                <a:ea typeface="Arial Unicode MS" pitchFamily="34" charset="-128"/>
                <a:cs typeface="Arial Unicode MS" pitchFamily="34" charset="-128"/>
              </a:rPr>
              <a:t> 24 Cinq fois j'ai reçu des Juifs quarante coups moins un,</a:t>
            </a:r>
            <a:endParaRPr lang="en-US" sz="4800" dirty="0">
              <a:solidFill>
                <a:srgbClr val="0000CC"/>
              </a:solidFill>
              <a:latin typeface="Arial Unicode MS" pitchFamily="34" charset="-128"/>
              <a:ea typeface="Arial Unicode MS" pitchFamily="34" charset="-128"/>
              <a:cs typeface="Arial Unicode MS" pitchFamily="34" charset="-128"/>
            </a:endParaRPr>
          </a:p>
          <a:p>
            <a:pPr algn="just">
              <a:buNone/>
            </a:pPr>
            <a:r>
              <a:rPr lang="fr-FR" sz="4800" dirty="0">
                <a:solidFill>
                  <a:srgbClr val="0000CC"/>
                </a:solidFill>
                <a:latin typeface="Arial Unicode MS" pitchFamily="34" charset="-128"/>
                <a:ea typeface="Arial Unicode MS" pitchFamily="34" charset="-128"/>
                <a:cs typeface="Arial Unicode MS" pitchFamily="34" charset="-128"/>
              </a:rPr>
              <a:t> </a:t>
            </a:r>
            <a:r>
              <a:rPr lang="fr-FR" sz="4800" dirty="0">
                <a:solidFill>
                  <a:srgbClr val="FF0000"/>
                </a:solidFill>
                <a:latin typeface="Arial Unicode MS" pitchFamily="34" charset="-128"/>
                <a:ea typeface="Arial Unicode MS" pitchFamily="34" charset="-128"/>
                <a:cs typeface="Arial Unicode MS" pitchFamily="34" charset="-128"/>
              </a:rPr>
              <a:t>25 trois fois j'ai été battu de verges, une fois j'ai été lapidé, trois fois j'ai fait naufrage, j'ai passé un jour et une nuit dans l'abîme.</a:t>
            </a:r>
            <a:endParaRPr lang="en-US" sz="4800" dirty="0">
              <a:solidFill>
                <a:srgbClr val="FF000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chemeClr val="bg1"/>
          </a:solidFill>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800" dirty="0">
                <a:solidFill>
                  <a:srgbClr val="0000CC"/>
                </a:solidFill>
                <a:latin typeface="Arial Unicode MS" pitchFamily="34" charset="-128"/>
                <a:ea typeface="Arial Unicode MS" pitchFamily="34" charset="-128"/>
                <a:cs typeface="Arial Unicode MS" pitchFamily="34" charset="-128"/>
              </a:rPr>
              <a:t>26 Fréquemment en voyage, j'ai été en péril sur les fleuves, en péril de la part des brigands, en péril de la part de ceux de ma nation, en péril de la part des païens, </a:t>
            </a:r>
            <a:r>
              <a:rPr lang="fr-FR" sz="4800" dirty="0">
                <a:solidFill>
                  <a:srgbClr val="FF0000"/>
                </a:solidFill>
                <a:latin typeface="Arial Unicode MS" pitchFamily="34" charset="-128"/>
                <a:ea typeface="Arial Unicode MS" pitchFamily="34" charset="-128"/>
                <a:cs typeface="Arial Unicode MS" pitchFamily="34" charset="-128"/>
              </a:rPr>
              <a:t>en péril dans les villes, en péril dans les déserts, en péril sur la mer, en péril parmi les faux frères.</a:t>
            </a:r>
            <a:endParaRPr lang="en-US" sz="4800" dirty="0">
              <a:solidFill>
                <a:srgbClr val="FF0000"/>
              </a:solidFill>
              <a:latin typeface="Arial Unicode MS" pitchFamily="34" charset="-128"/>
              <a:ea typeface="Arial Unicode MS" pitchFamily="34" charset="-128"/>
              <a:cs typeface="Arial Unicode MS" pitchFamily="34" charset="-128"/>
            </a:endParaRPr>
          </a:p>
          <a:p>
            <a:pPr algn="just"/>
            <a:endParaRPr lang="en-US" sz="4800" dirty="0">
              <a:solidFill>
                <a:srgbClr val="0000CC"/>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chemeClr val="bg1"/>
          </a:solidFill>
        </p:spPr>
        <p:style>
          <a:lnRef idx="1">
            <a:schemeClr val="accent6"/>
          </a:lnRef>
          <a:fillRef idx="2">
            <a:schemeClr val="accent6"/>
          </a:fillRef>
          <a:effectRef idx="1">
            <a:schemeClr val="accent6"/>
          </a:effectRef>
          <a:fontRef idx="minor">
            <a:schemeClr val="dk1"/>
          </a:fontRef>
        </p:style>
        <p:txBody>
          <a:bodyPr>
            <a:normAutofit/>
          </a:bodyPr>
          <a:lstStyle/>
          <a:p>
            <a:pPr algn="just">
              <a:buNone/>
            </a:pPr>
            <a:r>
              <a:rPr lang="fr-FR" sz="6000" dirty="0">
                <a:solidFill>
                  <a:srgbClr val="0000CC"/>
                </a:solidFill>
                <a:latin typeface="Arial Unicode MS" pitchFamily="34" charset="-128"/>
                <a:ea typeface="Arial Unicode MS" pitchFamily="34" charset="-128"/>
                <a:cs typeface="Arial Unicode MS" pitchFamily="34" charset="-128"/>
              </a:rPr>
              <a:t>27 J'ai été dans le travail et dans la peine, exposé à de nombreuses veilles, à la faim et à la soif, </a:t>
            </a:r>
            <a:r>
              <a:rPr lang="fr-FR" sz="6000" dirty="0">
                <a:solidFill>
                  <a:srgbClr val="FF0000"/>
                </a:solidFill>
                <a:latin typeface="Arial Unicode MS" pitchFamily="34" charset="-128"/>
                <a:ea typeface="Arial Unicode MS" pitchFamily="34" charset="-128"/>
                <a:cs typeface="Arial Unicode MS" pitchFamily="34" charset="-128"/>
              </a:rPr>
              <a:t>à des jeûnes multipliés, au froid et à la nudité.</a:t>
            </a:r>
            <a:endParaRPr lang="en-US" sz="6000" dirty="0">
              <a:solidFill>
                <a:srgbClr val="FF000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a:solidFill>
            <a:schemeClr val="bg1"/>
          </a:solidFill>
        </p:spPr>
        <p:style>
          <a:lnRef idx="1">
            <a:schemeClr val="accent6"/>
          </a:lnRef>
          <a:fillRef idx="2">
            <a:schemeClr val="accent6"/>
          </a:fillRef>
          <a:effectRef idx="1">
            <a:schemeClr val="accent6"/>
          </a:effectRef>
          <a:fontRef idx="minor">
            <a:schemeClr val="dk1"/>
          </a:fontRef>
        </p:style>
        <p:txBody>
          <a:bodyPr>
            <a:normAutofit/>
          </a:bodyPr>
          <a:lstStyle/>
          <a:p>
            <a:pPr algn="just">
              <a:buNone/>
            </a:pPr>
            <a:r>
              <a:rPr lang="en-US" sz="4800" dirty="0">
                <a:solidFill>
                  <a:srgbClr val="0000CC"/>
                </a:solidFill>
                <a:latin typeface="Arial Unicode MS" pitchFamily="34" charset="-128"/>
                <a:ea typeface="Arial Unicode MS" pitchFamily="34" charset="-128"/>
                <a:cs typeface="Arial Unicode MS" pitchFamily="34" charset="-128"/>
              </a:rPr>
              <a:t>2Co 11:26 in journeys often, in perils of waters, in perils of robbers, in perils of my own countrymen, in perils of the Gentiles, </a:t>
            </a:r>
            <a:r>
              <a:rPr lang="en-US" sz="4800" dirty="0">
                <a:solidFill>
                  <a:srgbClr val="FF0000"/>
                </a:solidFill>
                <a:latin typeface="Arial Unicode MS" pitchFamily="34" charset="-128"/>
                <a:ea typeface="Arial Unicode MS" pitchFamily="34" charset="-128"/>
                <a:cs typeface="Arial Unicode MS" pitchFamily="34" charset="-128"/>
              </a:rPr>
              <a:t>in perils in the city, in perils in the wilderness, in perils in the sea, in perils among false brethren;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dk1"/>
          </a:lnRef>
          <a:fillRef idx="2">
            <a:schemeClr val="dk1"/>
          </a:fillRef>
          <a:effectRef idx="1">
            <a:schemeClr val="dk1"/>
          </a:effectRef>
          <a:fontRef idx="minor">
            <a:schemeClr val="dk1"/>
          </a:fontRef>
        </p:style>
        <p:txBody>
          <a:bodyPr>
            <a:normAutofit lnSpcReduction="10000"/>
          </a:bodyPr>
          <a:lstStyle/>
          <a:p>
            <a:pPr lvl="0" algn="just"/>
            <a:r>
              <a:rPr lang="en-US" sz="4800" dirty="0">
                <a:solidFill>
                  <a:srgbClr val="0000CC"/>
                </a:solidFill>
                <a:latin typeface="Arial Unicode MS" pitchFamily="34" charset="-128"/>
                <a:ea typeface="Arial Unicode MS" pitchFamily="34" charset="-128"/>
                <a:cs typeface="Arial Unicode MS" pitchFamily="34" charset="-128"/>
              </a:rPr>
              <a:t>Show me how you have kept the faith in the duress moments in your life.</a:t>
            </a:r>
          </a:p>
          <a:p>
            <a:pPr lvl="0" algn="just"/>
            <a:r>
              <a:rPr lang="en-US" sz="4800" dirty="0">
                <a:solidFill>
                  <a:schemeClr val="tx1"/>
                </a:solidFill>
                <a:latin typeface="Arial Unicode MS" pitchFamily="34" charset="-128"/>
                <a:ea typeface="Arial Unicode MS" pitchFamily="34" charset="-128"/>
                <a:cs typeface="Arial Unicode MS" pitchFamily="34" charset="-128"/>
              </a:rPr>
              <a:t>Show me the loss you incurred to remain true to God.</a:t>
            </a:r>
          </a:p>
          <a:p>
            <a:pPr algn="just"/>
            <a:r>
              <a:rPr lang="en-US" sz="4800" dirty="0">
                <a:solidFill>
                  <a:srgbClr val="0000CC"/>
                </a:solidFill>
                <a:latin typeface="Arial Unicode MS" pitchFamily="34" charset="-128"/>
                <a:ea typeface="Arial Unicode MS" pitchFamily="34" charset="-128"/>
                <a:cs typeface="Arial Unicode MS" pitchFamily="34" charset="-128"/>
              </a:rPr>
              <a:t>Job 13:15 Though He slay me, yet will I trust Him. Even so, I will defend my own ways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4B01C-C7D8-0E38-2B42-CC3DE68DAC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839A0-9F36-7B29-148C-46634B88ECCB}"/>
              </a:ext>
            </a:extLst>
          </p:cNvPr>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lgn="just"/>
            <a:r>
              <a:rPr lang="en-US" sz="4400" dirty="0">
                <a:solidFill>
                  <a:srgbClr val="0000CC"/>
                </a:solidFill>
                <a:latin typeface="Arial Unicode MS" pitchFamily="34" charset="-128"/>
                <a:ea typeface="Arial Unicode MS" pitchFamily="34" charset="-128"/>
                <a:cs typeface="Arial Unicode MS" pitchFamily="34" charset="-128"/>
              </a:rPr>
              <a:t>Heb 11:6 Or sans la </a:t>
            </a:r>
            <a:r>
              <a:rPr lang="en-US" sz="4400" dirty="0" err="1">
                <a:solidFill>
                  <a:srgbClr val="0000CC"/>
                </a:solidFill>
                <a:latin typeface="Arial Unicode MS" pitchFamily="34" charset="-128"/>
                <a:ea typeface="Arial Unicode MS" pitchFamily="34" charset="-128"/>
                <a:cs typeface="Arial Unicode MS" pitchFamily="34" charset="-128"/>
              </a:rPr>
              <a:t>foi</a:t>
            </a:r>
            <a:r>
              <a:rPr lang="en-US" sz="4400" dirty="0">
                <a:solidFill>
                  <a:srgbClr val="0000CC"/>
                </a:solidFill>
                <a:latin typeface="Arial Unicode MS" pitchFamily="34" charset="-128"/>
                <a:ea typeface="Arial Unicode MS" pitchFamily="34" charset="-128"/>
                <a:cs typeface="Arial Unicode MS" pitchFamily="34" charset="-128"/>
              </a:rPr>
              <a:t> il est impossible de </a:t>
            </a:r>
            <a:r>
              <a:rPr lang="en-US" sz="4400" dirty="0" err="1">
                <a:solidFill>
                  <a:srgbClr val="0000CC"/>
                </a:solidFill>
                <a:latin typeface="Arial Unicode MS" pitchFamily="34" charset="-128"/>
                <a:ea typeface="Arial Unicode MS" pitchFamily="34" charset="-128"/>
                <a:cs typeface="Arial Unicode MS" pitchFamily="34" charset="-128"/>
              </a:rPr>
              <a:t>lui</a:t>
            </a:r>
            <a:r>
              <a:rPr lang="en-US" sz="4400" dirty="0">
                <a:solidFill>
                  <a:srgbClr val="0000CC"/>
                </a:solidFill>
                <a:latin typeface="Arial Unicode MS" pitchFamily="34" charset="-128"/>
                <a:ea typeface="Arial Unicode MS" pitchFamily="34" charset="-128"/>
                <a:cs typeface="Arial Unicode MS" pitchFamily="34" charset="-128"/>
              </a:rPr>
              <a:t> </a:t>
            </a:r>
            <a:r>
              <a:rPr lang="en-US" sz="4400" dirty="0" err="1">
                <a:solidFill>
                  <a:srgbClr val="0000CC"/>
                </a:solidFill>
                <a:latin typeface="Arial Unicode MS" pitchFamily="34" charset="-128"/>
                <a:ea typeface="Arial Unicode MS" pitchFamily="34" charset="-128"/>
                <a:cs typeface="Arial Unicode MS" pitchFamily="34" charset="-128"/>
              </a:rPr>
              <a:t>être</a:t>
            </a:r>
            <a:r>
              <a:rPr lang="en-US" sz="4400" dirty="0">
                <a:solidFill>
                  <a:srgbClr val="0000CC"/>
                </a:solidFill>
                <a:latin typeface="Arial Unicode MS" pitchFamily="34" charset="-128"/>
                <a:ea typeface="Arial Unicode MS" pitchFamily="34" charset="-128"/>
                <a:cs typeface="Arial Unicode MS" pitchFamily="34" charset="-128"/>
              </a:rPr>
              <a:t> </a:t>
            </a:r>
            <a:r>
              <a:rPr lang="en-US" sz="4400" dirty="0" err="1">
                <a:solidFill>
                  <a:srgbClr val="0000CC"/>
                </a:solidFill>
                <a:latin typeface="Arial Unicode MS" pitchFamily="34" charset="-128"/>
                <a:ea typeface="Arial Unicode MS" pitchFamily="34" charset="-128"/>
                <a:cs typeface="Arial Unicode MS" pitchFamily="34" charset="-128"/>
              </a:rPr>
              <a:t>agréable</a:t>
            </a:r>
            <a:r>
              <a:rPr lang="en-US" sz="4400" dirty="0">
                <a:solidFill>
                  <a:srgbClr val="0000CC"/>
                </a:solidFill>
                <a:latin typeface="Arial Unicode MS" pitchFamily="34" charset="-128"/>
                <a:ea typeface="Arial Unicode MS" pitchFamily="34" charset="-128"/>
                <a:cs typeface="Arial Unicode MS" pitchFamily="34" charset="-128"/>
              </a:rPr>
              <a:t>; car il faut </a:t>
            </a:r>
            <a:r>
              <a:rPr lang="en-US" sz="4400" dirty="0" err="1">
                <a:solidFill>
                  <a:srgbClr val="0000CC"/>
                </a:solidFill>
                <a:latin typeface="Arial Unicode MS" pitchFamily="34" charset="-128"/>
                <a:ea typeface="Arial Unicode MS" pitchFamily="34" charset="-128"/>
                <a:cs typeface="Arial Unicode MS" pitchFamily="34" charset="-128"/>
              </a:rPr>
              <a:t>que</a:t>
            </a:r>
            <a:r>
              <a:rPr lang="en-US" sz="4400" dirty="0">
                <a:solidFill>
                  <a:srgbClr val="0000CC"/>
                </a:solidFill>
                <a:latin typeface="Arial Unicode MS" pitchFamily="34" charset="-128"/>
                <a:ea typeface="Arial Unicode MS" pitchFamily="34" charset="-128"/>
                <a:cs typeface="Arial Unicode MS" pitchFamily="34" charset="-128"/>
              </a:rPr>
              <a:t> </a:t>
            </a:r>
            <a:r>
              <a:rPr lang="en-US" sz="4400" dirty="0" err="1">
                <a:solidFill>
                  <a:srgbClr val="0000CC"/>
                </a:solidFill>
                <a:latin typeface="Arial Unicode MS" pitchFamily="34" charset="-128"/>
                <a:ea typeface="Arial Unicode MS" pitchFamily="34" charset="-128"/>
                <a:cs typeface="Arial Unicode MS" pitchFamily="34" charset="-128"/>
              </a:rPr>
              <a:t>celui</a:t>
            </a:r>
            <a:r>
              <a:rPr lang="en-US" sz="4400" dirty="0">
                <a:solidFill>
                  <a:srgbClr val="0000CC"/>
                </a:solidFill>
                <a:latin typeface="Arial Unicode MS" pitchFamily="34" charset="-128"/>
                <a:ea typeface="Arial Unicode MS" pitchFamily="34" charset="-128"/>
                <a:cs typeface="Arial Unicode MS" pitchFamily="34" charset="-128"/>
              </a:rPr>
              <a:t> qui </a:t>
            </a:r>
            <a:r>
              <a:rPr lang="en-US" sz="4400" dirty="0" err="1">
                <a:solidFill>
                  <a:srgbClr val="0000CC"/>
                </a:solidFill>
                <a:latin typeface="Arial Unicode MS" pitchFamily="34" charset="-128"/>
                <a:ea typeface="Arial Unicode MS" pitchFamily="34" charset="-128"/>
                <a:cs typeface="Arial Unicode MS" pitchFamily="34" charset="-128"/>
              </a:rPr>
              <a:t>s'approche</a:t>
            </a:r>
            <a:r>
              <a:rPr lang="en-US" sz="4400" dirty="0">
                <a:solidFill>
                  <a:srgbClr val="0000CC"/>
                </a:solidFill>
                <a:latin typeface="Arial Unicode MS" pitchFamily="34" charset="-128"/>
                <a:ea typeface="Arial Unicode MS" pitchFamily="34" charset="-128"/>
                <a:cs typeface="Arial Unicode MS" pitchFamily="34" charset="-128"/>
              </a:rPr>
              <a:t> de Dieu </a:t>
            </a:r>
            <a:r>
              <a:rPr lang="en-US" sz="4400" dirty="0" err="1">
                <a:solidFill>
                  <a:srgbClr val="0000CC"/>
                </a:solidFill>
                <a:latin typeface="Arial Unicode MS" pitchFamily="34" charset="-128"/>
                <a:ea typeface="Arial Unicode MS" pitchFamily="34" charset="-128"/>
                <a:cs typeface="Arial Unicode MS" pitchFamily="34" charset="-128"/>
              </a:rPr>
              <a:t>croie</a:t>
            </a:r>
            <a:r>
              <a:rPr lang="en-US" sz="4400" dirty="0">
                <a:solidFill>
                  <a:srgbClr val="0000CC"/>
                </a:solidFill>
                <a:latin typeface="Arial Unicode MS" pitchFamily="34" charset="-128"/>
                <a:ea typeface="Arial Unicode MS" pitchFamily="34" charset="-128"/>
                <a:cs typeface="Arial Unicode MS" pitchFamily="34" charset="-128"/>
              </a:rPr>
              <a:t> </a:t>
            </a:r>
            <a:r>
              <a:rPr lang="en-US" sz="4400" dirty="0" err="1">
                <a:solidFill>
                  <a:srgbClr val="0000CC"/>
                </a:solidFill>
                <a:latin typeface="Arial Unicode MS" pitchFamily="34" charset="-128"/>
                <a:ea typeface="Arial Unicode MS" pitchFamily="34" charset="-128"/>
                <a:cs typeface="Arial Unicode MS" pitchFamily="34" charset="-128"/>
              </a:rPr>
              <a:t>que</a:t>
            </a:r>
            <a:r>
              <a:rPr lang="en-US" sz="4400" dirty="0">
                <a:solidFill>
                  <a:srgbClr val="0000CC"/>
                </a:solidFill>
                <a:latin typeface="Arial Unicode MS" pitchFamily="34" charset="-128"/>
                <a:ea typeface="Arial Unicode MS" pitchFamily="34" charset="-128"/>
                <a:cs typeface="Arial Unicode MS" pitchFamily="34" charset="-128"/>
              </a:rPr>
              <a:t> Dieu </a:t>
            </a:r>
            <a:r>
              <a:rPr lang="en-US" sz="4400" dirty="0" err="1">
                <a:solidFill>
                  <a:srgbClr val="0000CC"/>
                </a:solidFill>
                <a:latin typeface="Arial Unicode MS" pitchFamily="34" charset="-128"/>
                <a:ea typeface="Arial Unicode MS" pitchFamily="34" charset="-128"/>
                <a:cs typeface="Arial Unicode MS" pitchFamily="34" charset="-128"/>
              </a:rPr>
              <a:t>existe</a:t>
            </a:r>
            <a:r>
              <a:rPr lang="en-US" sz="4400" dirty="0">
                <a:solidFill>
                  <a:srgbClr val="0000CC"/>
                </a:solidFill>
                <a:latin typeface="Arial Unicode MS" pitchFamily="34" charset="-128"/>
                <a:ea typeface="Arial Unicode MS" pitchFamily="34" charset="-128"/>
                <a:cs typeface="Arial Unicode MS" pitchFamily="34" charset="-128"/>
              </a:rPr>
              <a:t>, et </a:t>
            </a:r>
            <a:r>
              <a:rPr lang="en-US" sz="4400" dirty="0" err="1">
                <a:solidFill>
                  <a:srgbClr val="0000CC"/>
                </a:solidFill>
                <a:latin typeface="Arial Unicode MS" pitchFamily="34" charset="-128"/>
                <a:ea typeface="Arial Unicode MS" pitchFamily="34" charset="-128"/>
                <a:cs typeface="Arial Unicode MS" pitchFamily="34" charset="-128"/>
              </a:rPr>
              <a:t>qu'il</a:t>
            </a:r>
            <a:r>
              <a:rPr lang="en-US" sz="4400" dirty="0">
                <a:solidFill>
                  <a:srgbClr val="0000CC"/>
                </a:solidFill>
                <a:latin typeface="Arial Unicode MS" pitchFamily="34" charset="-128"/>
                <a:ea typeface="Arial Unicode MS" pitchFamily="34" charset="-128"/>
                <a:cs typeface="Arial Unicode MS" pitchFamily="34" charset="-128"/>
              </a:rPr>
              <a:t> est le </a:t>
            </a:r>
            <a:r>
              <a:rPr lang="en-US" sz="4400" dirty="0" err="1">
                <a:solidFill>
                  <a:srgbClr val="0000CC"/>
                </a:solidFill>
                <a:latin typeface="Arial Unicode MS" pitchFamily="34" charset="-128"/>
                <a:ea typeface="Arial Unicode MS" pitchFamily="34" charset="-128"/>
                <a:cs typeface="Arial Unicode MS" pitchFamily="34" charset="-128"/>
              </a:rPr>
              <a:t>rémunérateur</a:t>
            </a:r>
            <a:r>
              <a:rPr lang="en-US" sz="4400" dirty="0">
                <a:solidFill>
                  <a:srgbClr val="0000CC"/>
                </a:solidFill>
                <a:latin typeface="Arial Unicode MS" pitchFamily="34" charset="-128"/>
                <a:ea typeface="Arial Unicode MS" pitchFamily="34" charset="-128"/>
                <a:cs typeface="Arial Unicode MS" pitchFamily="34" charset="-128"/>
              </a:rPr>
              <a:t> de </a:t>
            </a:r>
            <a:r>
              <a:rPr lang="en-US" sz="4400" dirty="0" err="1">
                <a:solidFill>
                  <a:srgbClr val="0000CC"/>
                </a:solidFill>
                <a:latin typeface="Arial Unicode MS" pitchFamily="34" charset="-128"/>
                <a:ea typeface="Arial Unicode MS" pitchFamily="34" charset="-128"/>
                <a:cs typeface="Arial Unicode MS" pitchFamily="34" charset="-128"/>
              </a:rPr>
              <a:t>ceux</a:t>
            </a:r>
            <a:r>
              <a:rPr lang="en-US" sz="4400" dirty="0">
                <a:solidFill>
                  <a:srgbClr val="0000CC"/>
                </a:solidFill>
                <a:latin typeface="Arial Unicode MS" pitchFamily="34" charset="-128"/>
                <a:ea typeface="Arial Unicode MS" pitchFamily="34" charset="-128"/>
                <a:cs typeface="Arial Unicode MS" pitchFamily="34" charset="-128"/>
              </a:rPr>
              <a:t> qui le </a:t>
            </a:r>
            <a:r>
              <a:rPr lang="en-US" sz="4400" dirty="0" err="1">
                <a:solidFill>
                  <a:srgbClr val="0000CC"/>
                </a:solidFill>
                <a:latin typeface="Arial Unicode MS" pitchFamily="34" charset="-128"/>
                <a:ea typeface="Arial Unicode MS" pitchFamily="34" charset="-128"/>
                <a:cs typeface="Arial Unicode MS" pitchFamily="34" charset="-128"/>
              </a:rPr>
              <a:t>cherchent</a:t>
            </a:r>
            <a:r>
              <a:rPr lang="en-US" sz="4400" dirty="0">
                <a:solidFill>
                  <a:srgbClr val="0000CC"/>
                </a:solidFill>
                <a:latin typeface="Arial Unicode MS" pitchFamily="34" charset="-128"/>
                <a:ea typeface="Arial Unicode MS" pitchFamily="34" charset="-128"/>
                <a:cs typeface="Arial Unicode MS" pitchFamily="34" charset="-128"/>
              </a:rPr>
              <a:t>. (LSV)</a:t>
            </a:r>
          </a:p>
          <a:p>
            <a:pPr lvl="0" algn="just"/>
            <a:r>
              <a:rPr lang="en-US" sz="4400" dirty="0">
                <a:solidFill>
                  <a:srgbClr val="0000CC"/>
                </a:solidFill>
                <a:latin typeface="Arial Unicode MS" pitchFamily="34" charset="-128"/>
                <a:ea typeface="Arial Unicode MS" pitchFamily="34" charset="-128"/>
                <a:cs typeface="Arial Unicode MS" pitchFamily="34" charset="-128"/>
              </a:rPr>
              <a:t> 6 But without faith it is impossible to please Him, for he who comes to God must believe that He is, and that He is a rewarder of those who diligently seek Him. (NKJV)</a:t>
            </a: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37072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dk1"/>
          </a:lnRef>
          <a:fillRef idx="2">
            <a:schemeClr val="dk1"/>
          </a:fillRef>
          <a:effectRef idx="1">
            <a:schemeClr val="dk1"/>
          </a:effectRef>
          <a:fontRef idx="minor">
            <a:schemeClr val="dk1"/>
          </a:fontRef>
        </p:style>
        <p:txBody>
          <a:bodyPr>
            <a:normAutofit/>
          </a:bodyPr>
          <a:lstStyle/>
          <a:p>
            <a:pPr algn="just"/>
            <a:r>
              <a:rPr lang="fr-FR" sz="5400" dirty="0">
                <a:solidFill>
                  <a:schemeClr val="tx1"/>
                </a:solidFill>
                <a:latin typeface="Arial Unicode MS" pitchFamily="34" charset="-128"/>
                <a:ea typeface="Arial Unicode MS" pitchFamily="34" charset="-128"/>
                <a:cs typeface="Arial Unicode MS" pitchFamily="34" charset="-128"/>
              </a:rPr>
              <a:t>Job 13 :15 </a:t>
            </a:r>
            <a:r>
              <a:rPr lang="fr-FR" sz="5400" dirty="0" err="1">
                <a:solidFill>
                  <a:schemeClr val="tx1"/>
                </a:solidFill>
                <a:latin typeface="Arial Unicode MS" pitchFamily="34" charset="-128"/>
                <a:ea typeface="Arial Unicode MS" pitchFamily="34" charset="-128"/>
                <a:cs typeface="Arial Unicode MS" pitchFamily="34" charset="-128"/>
              </a:rPr>
              <a:t>Bondye</a:t>
            </a:r>
            <a:r>
              <a:rPr lang="fr-FR" sz="5400" dirty="0">
                <a:solidFill>
                  <a:schemeClr val="tx1"/>
                </a:solidFill>
                <a:latin typeface="Arial Unicode MS" pitchFamily="34" charset="-128"/>
                <a:ea typeface="Arial Unicode MS" pitchFamily="34" charset="-128"/>
                <a:cs typeface="Arial Unicode MS" pitchFamily="34" charset="-128"/>
              </a:rPr>
              <a:t> te </a:t>
            </a:r>
            <a:r>
              <a:rPr lang="fr-FR" sz="5400" dirty="0" err="1">
                <a:solidFill>
                  <a:schemeClr val="tx1"/>
                </a:solidFill>
                <a:latin typeface="Arial Unicode MS" pitchFamily="34" charset="-128"/>
                <a:ea typeface="Arial Unicode MS" pitchFamily="34" charset="-128"/>
                <a:cs typeface="Arial Unicode MS" pitchFamily="34" charset="-128"/>
              </a:rPr>
              <a:t>mèt</a:t>
            </a:r>
            <a:r>
              <a:rPr lang="fr-FR" sz="5400" dirty="0">
                <a:solidFill>
                  <a:schemeClr val="tx1"/>
                </a:solidFill>
                <a:latin typeface="Arial Unicode MS" pitchFamily="34" charset="-128"/>
                <a:ea typeface="Arial Unicode MS" pitchFamily="34" charset="-128"/>
                <a:cs typeface="Arial Unicode MS" pitchFamily="34" charset="-128"/>
              </a:rPr>
              <a:t> </a:t>
            </a:r>
            <a:r>
              <a:rPr lang="fr-FR" sz="5400" dirty="0" err="1">
                <a:solidFill>
                  <a:schemeClr val="tx1"/>
                </a:solidFill>
                <a:latin typeface="Arial Unicode MS" pitchFamily="34" charset="-128"/>
                <a:ea typeface="Arial Unicode MS" pitchFamily="34" charset="-128"/>
                <a:cs typeface="Arial Unicode MS" pitchFamily="34" charset="-128"/>
              </a:rPr>
              <a:t>touye</a:t>
            </a:r>
            <a:r>
              <a:rPr lang="fr-FR" sz="5400" dirty="0">
                <a:solidFill>
                  <a:schemeClr val="tx1"/>
                </a:solidFill>
                <a:latin typeface="Arial Unicode MS" pitchFamily="34" charset="-128"/>
                <a:ea typeface="Arial Unicode MS" pitchFamily="34" charset="-128"/>
                <a:cs typeface="Arial Unicode MS" pitchFamily="34" charset="-128"/>
              </a:rPr>
              <a:t> m'. </a:t>
            </a:r>
            <a:r>
              <a:rPr lang="fr-FR" sz="5400" dirty="0" err="1">
                <a:solidFill>
                  <a:schemeClr val="tx1"/>
                </a:solidFill>
                <a:latin typeface="Arial Unicode MS" pitchFamily="34" charset="-128"/>
                <a:ea typeface="Arial Unicode MS" pitchFamily="34" charset="-128"/>
                <a:cs typeface="Arial Unicode MS" pitchFamily="34" charset="-128"/>
              </a:rPr>
              <a:t>Sèl</a:t>
            </a:r>
            <a:r>
              <a:rPr lang="fr-FR" sz="5400" dirty="0">
                <a:solidFill>
                  <a:schemeClr val="tx1"/>
                </a:solidFill>
                <a:latin typeface="Arial Unicode MS" pitchFamily="34" charset="-128"/>
                <a:ea typeface="Arial Unicode MS" pitchFamily="34" charset="-128"/>
                <a:cs typeface="Arial Unicode MS" pitchFamily="34" charset="-128"/>
              </a:rPr>
              <a:t> chans </a:t>
            </a:r>
            <a:r>
              <a:rPr lang="fr-FR" sz="5400" dirty="0" err="1">
                <a:solidFill>
                  <a:schemeClr val="tx1"/>
                </a:solidFill>
                <a:latin typeface="Arial Unicode MS" pitchFamily="34" charset="-128"/>
                <a:ea typeface="Arial Unicode MS" pitchFamily="34" charset="-128"/>
                <a:cs typeface="Arial Unicode MS" pitchFamily="34" charset="-128"/>
              </a:rPr>
              <a:t>mwen</a:t>
            </a:r>
            <a:r>
              <a:rPr lang="fr-FR" sz="5400" dirty="0">
                <a:solidFill>
                  <a:schemeClr val="tx1"/>
                </a:solidFill>
                <a:latin typeface="Arial Unicode MS" pitchFamily="34" charset="-128"/>
                <a:ea typeface="Arial Unicode MS" pitchFamily="34" charset="-128"/>
                <a:cs typeface="Arial Unicode MS" pitchFamily="34" charset="-128"/>
              </a:rPr>
              <a:t> se pou m' </a:t>
            </a:r>
            <a:r>
              <a:rPr lang="fr-FR" sz="5400" dirty="0" err="1">
                <a:solidFill>
                  <a:schemeClr val="tx1"/>
                </a:solidFill>
                <a:latin typeface="Arial Unicode MS" pitchFamily="34" charset="-128"/>
                <a:ea typeface="Arial Unicode MS" pitchFamily="34" charset="-128"/>
                <a:cs typeface="Arial Unicode MS" pitchFamily="34" charset="-128"/>
              </a:rPr>
              <a:t>esplike</a:t>
            </a:r>
            <a:r>
              <a:rPr lang="fr-FR" sz="5400" dirty="0">
                <a:solidFill>
                  <a:schemeClr val="tx1"/>
                </a:solidFill>
                <a:latin typeface="Arial Unicode MS" pitchFamily="34" charset="-128"/>
                <a:ea typeface="Arial Unicode MS" pitchFamily="34" charset="-128"/>
                <a:cs typeface="Arial Unicode MS" pitchFamily="34" charset="-128"/>
              </a:rPr>
              <a:t> </a:t>
            </a:r>
            <a:r>
              <a:rPr lang="fr-FR" sz="5400" dirty="0" err="1">
                <a:solidFill>
                  <a:schemeClr val="tx1"/>
                </a:solidFill>
                <a:latin typeface="Arial Unicode MS" pitchFamily="34" charset="-128"/>
                <a:ea typeface="Arial Unicode MS" pitchFamily="34" charset="-128"/>
                <a:cs typeface="Arial Unicode MS" pitchFamily="34" charset="-128"/>
              </a:rPr>
              <a:t>avè</a:t>
            </a:r>
            <a:r>
              <a:rPr lang="fr-FR" sz="5400" dirty="0">
                <a:solidFill>
                  <a:schemeClr val="tx1"/>
                </a:solidFill>
                <a:latin typeface="Arial Unicode MS" pitchFamily="34" charset="-128"/>
                <a:ea typeface="Arial Unicode MS" pitchFamily="34" charset="-128"/>
                <a:cs typeface="Arial Unicode MS" pitchFamily="34" charset="-128"/>
              </a:rPr>
              <a:t> l'.</a:t>
            </a:r>
          </a:p>
          <a:p>
            <a:pPr algn="just"/>
            <a:r>
              <a:rPr lang="fr-FR" sz="5400" dirty="0">
                <a:solidFill>
                  <a:srgbClr val="0000CC"/>
                </a:solidFill>
                <a:latin typeface="Arial Unicode MS" pitchFamily="34" charset="-128"/>
                <a:ea typeface="Arial Unicode MS" pitchFamily="34" charset="-128"/>
                <a:cs typeface="Arial Unicode MS" pitchFamily="34" charset="-128"/>
              </a:rPr>
              <a:t>Job 13:15 Voici, il me tuera; je n'ai rien à espérer; Mais devant lui je défendrai ma conduite</a:t>
            </a:r>
            <a:r>
              <a:rPr lang="fr-FR" sz="4800" dirty="0">
                <a:solidFill>
                  <a:srgbClr val="0000CC"/>
                </a:solidFill>
                <a:latin typeface="Arial Unicode MS" pitchFamily="34" charset="-128"/>
                <a:ea typeface="Arial Unicode MS" pitchFamily="34" charset="-128"/>
                <a:cs typeface="Arial Unicode MS" pitchFamily="34" charset="-128"/>
              </a:rPr>
              <a:t>.</a:t>
            </a:r>
          </a:p>
          <a:p>
            <a:pPr algn="just">
              <a:buNone/>
            </a:pPr>
            <a:endParaRPr lang="en-US" sz="4800" dirty="0">
              <a:solidFill>
                <a:schemeClr val="tx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dk1"/>
          </a:lnRef>
          <a:fillRef idx="2">
            <a:schemeClr val="dk1"/>
          </a:fillRef>
          <a:effectRef idx="1">
            <a:schemeClr val="dk1"/>
          </a:effectRef>
          <a:fontRef idx="minor">
            <a:schemeClr val="dk1"/>
          </a:fontRef>
        </p:style>
        <p:txBody>
          <a:bodyPr>
            <a:normAutofit/>
          </a:bodyPr>
          <a:lstStyle/>
          <a:p>
            <a:pPr algn="just"/>
            <a:r>
              <a:rPr lang="en-US" sz="4800" dirty="0">
                <a:solidFill>
                  <a:schemeClr val="tx1"/>
                </a:solidFill>
                <a:latin typeface="Arial Unicode MS" pitchFamily="34" charset="-128"/>
                <a:ea typeface="Arial Unicode MS" pitchFamily="34" charset="-128"/>
                <a:cs typeface="Arial Unicode MS" pitchFamily="34" charset="-128"/>
              </a:rPr>
              <a:t>As the church is heading back to persecution before the rapture of the saints, </a:t>
            </a:r>
            <a:r>
              <a:rPr lang="en-US" sz="4800" dirty="0">
                <a:solidFill>
                  <a:srgbClr val="0000CC"/>
                </a:solidFill>
                <a:latin typeface="Arial Unicode MS" pitchFamily="34" charset="-128"/>
                <a:ea typeface="Arial Unicode MS" pitchFamily="34" charset="-128"/>
                <a:cs typeface="Arial Unicode MS" pitchFamily="34" charset="-128"/>
              </a:rPr>
              <a:t>may this message serve you as an antidote to the false Gospel of prosperity and easy living that is already plaguing the church.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dk1"/>
          </a:lnRef>
          <a:fillRef idx="2">
            <a:schemeClr val="dk1"/>
          </a:fillRef>
          <a:effectRef idx="1">
            <a:schemeClr val="dk1"/>
          </a:effectRef>
          <a:fontRef idx="minor">
            <a:schemeClr val="dk1"/>
          </a:fontRef>
        </p:style>
        <p:txBody>
          <a:bodyPr>
            <a:normAutofit fontScale="25000" lnSpcReduction="20000"/>
          </a:bodyPr>
          <a:lstStyle/>
          <a:p>
            <a:pPr lvl="0" algn="just"/>
            <a:r>
              <a:rPr lang="en-US" sz="7200" dirty="0">
                <a:solidFill>
                  <a:schemeClr val="tx1"/>
                </a:solidFill>
                <a:latin typeface="Arial Unicode MS" pitchFamily="34" charset="-128"/>
                <a:ea typeface="Arial Unicode MS" pitchFamily="34" charset="-128"/>
                <a:cs typeface="Arial Unicode MS" pitchFamily="34" charset="-128"/>
              </a:rPr>
              <a:t>The evil days are upon us all at a global scale; the are coming with greater threats than any of us anticipated.</a:t>
            </a:r>
          </a:p>
          <a:p>
            <a:pPr lvl="0" algn="just"/>
            <a:r>
              <a:rPr lang="en-US" sz="7200" dirty="0">
                <a:solidFill>
                  <a:schemeClr val="tx1"/>
                </a:solidFill>
                <a:latin typeface="Arial Unicode MS" pitchFamily="34" charset="-128"/>
                <a:ea typeface="Arial Unicode MS" pitchFamily="34" charset="-128"/>
                <a:cs typeface="Arial Unicode MS" pitchFamily="34" charset="-128"/>
              </a:rPr>
              <a:t> There is no more smooth sailings in the horizon, and no one is spared.</a:t>
            </a:r>
          </a:p>
          <a:p>
            <a:pPr lvl="0" algn="just"/>
            <a:r>
              <a:rPr lang="en-US" sz="7200" dirty="0">
                <a:solidFill>
                  <a:schemeClr val="tx1"/>
                </a:solidFill>
                <a:latin typeface="Arial Unicode MS" pitchFamily="34" charset="-128"/>
                <a:ea typeface="Arial Unicode MS" pitchFamily="34" charset="-128"/>
                <a:cs typeface="Arial Unicode MS" pitchFamily="34" charset="-128"/>
              </a:rPr>
              <a:t>You may not hear God as plainly as you would have wished.</a:t>
            </a:r>
          </a:p>
          <a:p>
            <a:pPr lvl="0" algn="just"/>
            <a:r>
              <a:rPr lang="en-US" sz="7200" dirty="0">
                <a:solidFill>
                  <a:schemeClr val="tx1"/>
                </a:solidFill>
                <a:latin typeface="Arial Unicode MS" pitchFamily="34" charset="-128"/>
                <a:ea typeface="Arial Unicode MS" pitchFamily="34" charset="-128"/>
                <a:cs typeface="Arial Unicode MS" pitchFamily="34" charset="-128"/>
              </a:rPr>
              <a:t>This is the time to hold on to your faith in God and in His promises as airplane pilots navigate with the help of the instruments in times of storms and invisibility.</a:t>
            </a:r>
          </a:p>
          <a:p>
            <a:pPr lvl="0" algn="just"/>
            <a:r>
              <a:rPr lang="fr-FR" sz="7200" dirty="0">
                <a:solidFill>
                  <a:schemeClr val="tx1"/>
                </a:solidFill>
                <a:latin typeface="Arial Unicode MS" pitchFamily="34" charset="-128"/>
                <a:ea typeface="Arial Unicode MS" pitchFamily="34" charset="-128"/>
                <a:cs typeface="Arial Unicode MS" pitchFamily="34" charset="-128"/>
              </a:rPr>
              <a:t>Isa 54:10 Quand les montagnes s'éloigneraient, Quand les collines chancelleraient, Mon amour ne s'éloignera point de toi, Et mon alliance de paix ne chancellera point, Dit l'Éternel, qui a compassion de toi.</a:t>
            </a:r>
          </a:p>
          <a:p>
            <a:pPr lvl="0" algn="just"/>
            <a:r>
              <a:rPr lang="en-US" sz="7200" dirty="0">
                <a:solidFill>
                  <a:schemeClr val="tx1"/>
                </a:solidFill>
                <a:latin typeface="Arial Unicode MS" pitchFamily="34" charset="-128"/>
                <a:ea typeface="Arial Unicode MS" pitchFamily="34" charset="-128"/>
                <a:cs typeface="Arial Unicode MS" pitchFamily="34" charset="-128"/>
              </a:rPr>
              <a:t>Isa 54:10 For the mountains shall depart And the hills be removed, But My kindness shall not depart from you, Nor shall My covenant of peace be removed," Says the LORD, who has mercy on you. (NKJV)</a:t>
            </a:r>
          </a:p>
          <a:p>
            <a:pPr lvl="0" algn="just"/>
            <a:endParaRPr lang="fr-FR" sz="7200" dirty="0">
              <a:solidFill>
                <a:schemeClr val="tx1"/>
              </a:solidFill>
              <a:latin typeface="Arial Unicode MS" pitchFamily="34" charset="-128"/>
              <a:ea typeface="Arial Unicode MS" pitchFamily="34" charset="-128"/>
              <a:cs typeface="Arial Unicode MS" pitchFamily="34" charset="-128"/>
            </a:endParaRPr>
          </a:p>
          <a:p>
            <a:pPr lvl="0" algn="just"/>
            <a:r>
              <a:rPr lang="fr-FR" sz="7200" dirty="0">
                <a:solidFill>
                  <a:schemeClr val="tx1"/>
                </a:solidFill>
                <a:latin typeface="Arial Unicode MS" pitchFamily="34" charset="-128"/>
                <a:ea typeface="Arial Unicode MS" pitchFamily="34" charset="-128"/>
                <a:cs typeface="Arial Unicode MS" pitchFamily="34" charset="-128"/>
              </a:rPr>
              <a:t>Isa 43:1 ¶ Ainsi parle maintenant l'Éternel, qui t'a créé, ô Jacob! Celui qui t'a formé, ô Israël! Ne crains rien, car je te rachète, Je t'appelle par ton nom: tu es à moi!</a:t>
            </a:r>
          </a:p>
          <a:p>
            <a:pPr lvl="0" algn="just"/>
            <a:r>
              <a:rPr lang="fr-FR" sz="7200" dirty="0">
                <a:solidFill>
                  <a:schemeClr val="tx1"/>
                </a:solidFill>
                <a:latin typeface="Arial Unicode MS" pitchFamily="34" charset="-128"/>
                <a:ea typeface="Arial Unicode MS" pitchFamily="34" charset="-128"/>
                <a:cs typeface="Arial Unicode MS" pitchFamily="34" charset="-128"/>
              </a:rPr>
              <a:t> 2 Si tu traverses les eaux, je serai avec toi; Et les fleuves, ils ne te submergeront point; Si tu marches dans le feu, tu ne te brûleras pas, Et la flamme ne t'embrasera pas.</a:t>
            </a:r>
          </a:p>
          <a:p>
            <a:pPr lvl="0" algn="just"/>
            <a:r>
              <a:rPr lang="fr-FR" sz="7200" dirty="0">
                <a:solidFill>
                  <a:schemeClr val="tx1"/>
                </a:solidFill>
                <a:latin typeface="Arial Unicode MS" pitchFamily="34" charset="-128"/>
                <a:ea typeface="Arial Unicode MS" pitchFamily="34" charset="-128"/>
                <a:cs typeface="Arial Unicode MS" pitchFamily="34" charset="-128"/>
              </a:rPr>
              <a:t> 3 Car je suis l'Éternel, ton Dieu, Le Saint d'Israël, ton sauveur; Je donne l'Égypte pour ta rançon, L'Éthiopie et Saba à ta place.</a:t>
            </a:r>
          </a:p>
          <a:p>
            <a:pPr lvl="0" algn="just"/>
            <a:r>
              <a:rPr lang="fr-FR" sz="7200" dirty="0">
                <a:solidFill>
                  <a:schemeClr val="tx1"/>
                </a:solidFill>
                <a:latin typeface="Arial Unicode MS" pitchFamily="34" charset="-128"/>
                <a:ea typeface="Arial Unicode MS" pitchFamily="34" charset="-128"/>
                <a:cs typeface="Arial Unicode MS" pitchFamily="34" charset="-128"/>
              </a:rPr>
              <a:t> 4 Parce que tu as du prix à mes yeux, Parce que tu es honoré et que je t'aime, Je donne des hommes à ta place, Et des peuples pour ta vie.</a:t>
            </a:r>
            <a:endParaRPr lang="en-US" sz="7200" dirty="0">
              <a:solidFill>
                <a:schemeClr val="tx1"/>
              </a:solidFill>
              <a:latin typeface="Arial Unicode MS" pitchFamily="34" charset="-128"/>
              <a:ea typeface="Arial Unicode MS" pitchFamily="34" charset="-128"/>
              <a:cs typeface="Arial Unicode MS" pitchFamily="34" charset="-128"/>
            </a:endParaRPr>
          </a:p>
          <a:p>
            <a:pPr algn="r">
              <a:buNone/>
            </a:pPr>
            <a:r>
              <a:rPr lang="en-US" sz="7200" dirty="0">
                <a:solidFill>
                  <a:srgbClr val="0000CC"/>
                </a:solidFill>
                <a:latin typeface="Arial Unicode MS" pitchFamily="34" charset="-128"/>
                <a:ea typeface="Arial Unicode MS" pitchFamily="34" charset="-128"/>
                <a:cs typeface="Arial Unicode MS" pitchFamily="34" charset="-128"/>
              </a:rPr>
              <a:t>AMEN!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fontScale="62500" lnSpcReduction="20000"/>
          </a:bodyPr>
          <a:lstStyle/>
          <a:p>
            <a:pPr algn="ctr">
              <a:buNone/>
            </a:pPr>
            <a:r>
              <a:rPr lang="en-US" sz="4400" b="1" dirty="0">
                <a:solidFill>
                  <a:srgbClr val="FF0000"/>
                </a:solidFill>
                <a:latin typeface="Arial Unicode MS" pitchFamily="34" charset="-128"/>
                <a:ea typeface="Arial Unicode MS" pitchFamily="34" charset="-128"/>
                <a:cs typeface="Arial Unicode MS" pitchFamily="34" charset="-128"/>
              </a:rPr>
              <a:t>INTRODUCTION</a:t>
            </a:r>
          </a:p>
          <a:p>
            <a:pPr lvl="0" algn="just"/>
            <a:r>
              <a:rPr lang="en-US" sz="4400" dirty="0">
                <a:solidFill>
                  <a:srgbClr val="0000CC"/>
                </a:solidFill>
                <a:latin typeface="Arial Unicode MS" pitchFamily="34" charset="-128"/>
                <a:ea typeface="Arial Unicode MS" pitchFamily="34" charset="-128"/>
                <a:cs typeface="Arial Unicode MS" pitchFamily="34" charset="-128"/>
              </a:rPr>
              <a:t>We all hate being ignored when we address someone.</a:t>
            </a:r>
          </a:p>
          <a:p>
            <a:pPr lvl="0" algn="just"/>
            <a:r>
              <a:rPr lang="en-US" sz="4400" dirty="0">
                <a:solidFill>
                  <a:srgbClr val="0000CC"/>
                </a:solidFill>
                <a:latin typeface="Arial Unicode MS" pitchFamily="34" charset="-128"/>
                <a:ea typeface="Arial Unicode MS" pitchFamily="34" charset="-128"/>
                <a:cs typeface="Arial Unicode MS" pitchFamily="34" charset="-128"/>
              </a:rPr>
              <a:t>If the person is next to you, you check to see if they are paying attention to your conversation.</a:t>
            </a:r>
          </a:p>
          <a:p>
            <a:pPr lvl="0" algn="just"/>
            <a:r>
              <a:rPr lang="en-US" sz="4400" dirty="0">
                <a:solidFill>
                  <a:srgbClr val="0000CC"/>
                </a:solidFill>
                <a:latin typeface="Arial Unicode MS" pitchFamily="34" charset="-128"/>
                <a:ea typeface="Arial Unicode MS" pitchFamily="34" charset="-128"/>
                <a:cs typeface="Arial Unicode MS" pitchFamily="34" charset="-128"/>
              </a:rPr>
              <a:t>If the person is away, you raise your voice to get their attention,.</a:t>
            </a:r>
          </a:p>
          <a:p>
            <a:pPr lvl="0" algn="just"/>
            <a:r>
              <a:rPr lang="en-US" sz="4400" dirty="0">
                <a:solidFill>
                  <a:srgbClr val="0000CC"/>
                </a:solidFill>
                <a:latin typeface="Arial Unicode MS" pitchFamily="34" charset="-128"/>
                <a:ea typeface="Arial Unicode MS" pitchFamily="34" charset="-128"/>
                <a:cs typeface="Arial Unicode MS" pitchFamily="34" charset="-128"/>
              </a:rPr>
              <a:t>Sometimes it takes a little shaking to get someone’s attention.</a:t>
            </a:r>
          </a:p>
          <a:p>
            <a:pPr lvl="0" algn="just"/>
            <a:r>
              <a:rPr lang="en-US" sz="4400" dirty="0">
                <a:solidFill>
                  <a:srgbClr val="0000CC"/>
                </a:solidFill>
                <a:latin typeface="Arial Unicode MS" pitchFamily="34" charset="-128"/>
                <a:ea typeface="Arial Unicode MS" pitchFamily="34" charset="-128"/>
                <a:cs typeface="Arial Unicode MS" pitchFamily="34" charset="-128"/>
              </a:rPr>
              <a:t>On the phone, you constantly check for signs to ensure that the person is indeed paying attention to your conversation.</a:t>
            </a:r>
          </a:p>
          <a:p>
            <a:pPr lvl="0" algn="just"/>
            <a:r>
              <a:rPr lang="en-US" sz="4400" dirty="0">
                <a:solidFill>
                  <a:srgbClr val="0000CC"/>
                </a:solidFill>
                <a:latin typeface="Arial Unicode MS" pitchFamily="34" charset="-128"/>
                <a:ea typeface="Arial Unicode MS" pitchFamily="34" charset="-128"/>
                <a:cs typeface="Arial Unicode MS" pitchFamily="34" charset="-128"/>
              </a:rPr>
              <a:t>When we communicate with God, it’s harder to assimilate that God is indeed on the line with you.</a:t>
            </a:r>
          </a:p>
          <a:p>
            <a:pPr lvl="0" algn="just"/>
            <a:r>
              <a:rPr lang="en-US" sz="4400" dirty="0">
                <a:solidFill>
                  <a:srgbClr val="0000CC"/>
                </a:solidFill>
                <a:latin typeface="Arial Unicode MS" pitchFamily="34" charset="-128"/>
                <a:ea typeface="Arial Unicode MS" pitchFamily="34" charset="-128"/>
                <a:cs typeface="Arial Unicode MS" pitchFamily="34" charset="-128"/>
              </a:rPr>
              <a:t>You may not feel anything.</a:t>
            </a:r>
          </a:p>
          <a:p>
            <a:pPr lvl="0" algn="just"/>
            <a:r>
              <a:rPr lang="en-US" sz="4400" dirty="0">
                <a:solidFill>
                  <a:srgbClr val="0000CC"/>
                </a:solidFill>
                <a:latin typeface="Arial Unicode MS" pitchFamily="34" charset="-128"/>
                <a:ea typeface="Arial Unicode MS" pitchFamily="34" charset="-128"/>
                <a:cs typeface="Arial Unicode MS" pitchFamily="34" charset="-128"/>
              </a:rPr>
              <a:t>You may not witness any change.</a:t>
            </a:r>
          </a:p>
          <a:p>
            <a:pPr lvl="0" algn="just"/>
            <a:r>
              <a:rPr lang="en-US" sz="4400" dirty="0">
                <a:solidFill>
                  <a:srgbClr val="0000CC"/>
                </a:solidFill>
                <a:latin typeface="Arial Unicode MS" pitchFamily="34" charset="-128"/>
                <a:ea typeface="Arial Unicode MS" pitchFamily="34" charset="-128"/>
                <a:cs typeface="Arial Unicode MS" pitchFamily="34" charset="-128"/>
              </a:rPr>
              <a:t>You are left alone just with your faith to assess that God truly listens to all our prayers.</a:t>
            </a: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4294D-3480-D7D7-6484-1987DA02F2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C8D794-49E0-9B05-DA6E-55AC0C3A26A2}"/>
              </a:ext>
            </a:extLst>
          </p:cNvPr>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lgn="just"/>
            <a:r>
              <a:rPr lang="en-US" sz="4400" dirty="0">
                <a:solidFill>
                  <a:srgbClr val="0000CC"/>
                </a:solidFill>
                <a:latin typeface="Arial Unicode MS" pitchFamily="34" charset="-128"/>
                <a:ea typeface="Arial Unicode MS" pitchFamily="34" charset="-128"/>
                <a:cs typeface="Arial Unicode MS" pitchFamily="34" charset="-128"/>
              </a:rPr>
              <a:t>While the devil may whisper thoughts of despair in your spirit to convince you that God doesn’t care about you, or to insinuate that you are too sinful to get God’s attention, </a:t>
            </a:r>
          </a:p>
          <a:p>
            <a:pPr algn="just"/>
            <a:r>
              <a:rPr lang="en-US" sz="4400" dirty="0">
                <a:solidFill>
                  <a:srgbClr val="0000CC"/>
                </a:solidFill>
                <a:latin typeface="Arial Unicode MS" pitchFamily="34" charset="-128"/>
                <a:ea typeface="Arial Unicode MS" pitchFamily="34" charset="-128"/>
                <a:cs typeface="Arial Unicode MS" pitchFamily="34" charset="-128"/>
              </a:rPr>
              <a:t>we need to remember the saints in the Old and New Testaments who went through similar situations as ours while experiencing God’s seeming silence in duress moments in life.</a:t>
            </a: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54506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49196-56F2-97EA-0C58-D4578D2BA0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320F37-EC6F-2B2B-46B3-0CE734AB2EFC}"/>
              </a:ext>
            </a:extLst>
          </p:cNvPr>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lgn="just"/>
            <a:r>
              <a:rPr lang="en-US" sz="4400" dirty="0">
                <a:solidFill>
                  <a:srgbClr val="0000CC"/>
                </a:solidFill>
                <a:latin typeface="Arial Unicode MS" pitchFamily="34" charset="-128"/>
                <a:ea typeface="Arial Unicode MS" pitchFamily="34" charset="-128"/>
                <a:cs typeface="Arial Unicode MS" pitchFamily="34" charset="-128"/>
              </a:rPr>
              <a:t>We need to go to the garden of gethsemane on that horrific Thursday night before the crucifixion.</a:t>
            </a:r>
          </a:p>
          <a:p>
            <a:pPr lvl="0" algn="just"/>
            <a:r>
              <a:rPr lang="en-US" sz="4400" dirty="0" err="1">
                <a:solidFill>
                  <a:srgbClr val="0000CC"/>
                </a:solidFill>
                <a:latin typeface="Arial Unicode MS" pitchFamily="34" charset="-128"/>
                <a:ea typeface="Arial Unicode MS" pitchFamily="34" charset="-128"/>
                <a:cs typeface="Arial Unicode MS" pitchFamily="34" charset="-128"/>
              </a:rPr>
              <a:t>Mr</a:t>
            </a:r>
            <a:r>
              <a:rPr lang="en-US" sz="4400" dirty="0">
                <a:solidFill>
                  <a:srgbClr val="0000CC"/>
                </a:solidFill>
                <a:latin typeface="Arial Unicode MS" pitchFamily="34" charset="-128"/>
                <a:ea typeface="Arial Unicode MS" pitchFamily="34" charset="-128"/>
                <a:cs typeface="Arial Unicode MS" pitchFamily="34" charset="-128"/>
              </a:rPr>
              <a:t> 14:36 Il </a:t>
            </a:r>
            <a:r>
              <a:rPr lang="en-US" sz="4400" dirty="0" err="1">
                <a:solidFill>
                  <a:srgbClr val="0000CC"/>
                </a:solidFill>
                <a:latin typeface="Arial Unicode MS" pitchFamily="34" charset="-128"/>
                <a:ea typeface="Arial Unicode MS" pitchFamily="34" charset="-128"/>
                <a:cs typeface="Arial Unicode MS" pitchFamily="34" charset="-128"/>
              </a:rPr>
              <a:t>disait</a:t>
            </a:r>
            <a:r>
              <a:rPr lang="en-US" sz="4400" dirty="0">
                <a:solidFill>
                  <a:srgbClr val="0000CC"/>
                </a:solidFill>
                <a:latin typeface="Arial Unicode MS" pitchFamily="34" charset="-128"/>
                <a:ea typeface="Arial Unicode MS" pitchFamily="34" charset="-128"/>
                <a:cs typeface="Arial Unicode MS" pitchFamily="34" charset="-128"/>
              </a:rPr>
              <a:t>: Abba, Père, </a:t>
            </a:r>
            <a:r>
              <a:rPr lang="en-US" sz="4400" dirty="0" err="1">
                <a:solidFill>
                  <a:srgbClr val="0000CC"/>
                </a:solidFill>
                <a:latin typeface="Arial Unicode MS" pitchFamily="34" charset="-128"/>
                <a:ea typeface="Arial Unicode MS" pitchFamily="34" charset="-128"/>
                <a:cs typeface="Arial Unicode MS" pitchFamily="34" charset="-128"/>
              </a:rPr>
              <a:t>toutes</a:t>
            </a:r>
            <a:r>
              <a:rPr lang="en-US" sz="4400" dirty="0">
                <a:solidFill>
                  <a:srgbClr val="0000CC"/>
                </a:solidFill>
                <a:latin typeface="Arial Unicode MS" pitchFamily="34" charset="-128"/>
                <a:ea typeface="Arial Unicode MS" pitchFamily="34" charset="-128"/>
                <a:cs typeface="Arial Unicode MS" pitchFamily="34" charset="-128"/>
              </a:rPr>
              <a:t> choses </a:t>
            </a:r>
            <a:r>
              <a:rPr lang="en-US" sz="4400" dirty="0" err="1">
                <a:solidFill>
                  <a:srgbClr val="0000CC"/>
                </a:solidFill>
                <a:latin typeface="Arial Unicode MS" pitchFamily="34" charset="-128"/>
                <a:ea typeface="Arial Unicode MS" pitchFamily="34" charset="-128"/>
                <a:cs typeface="Arial Unicode MS" pitchFamily="34" charset="-128"/>
              </a:rPr>
              <a:t>te</a:t>
            </a:r>
            <a:r>
              <a:rPr lang="en-US" sz="4400" dirty="0">
                <a:solidFill>
                  <a:srgbClr val="0000CC"/>
                </a:solidFill>
                <a:latin typeface="Arial Unicode MS" pitchFamily="34" charset="-128"/>
                <a:ea typeface="Arial Unicode MS" pitchFamily="34" charset="-128"/>
                <a:cs typeface="Arial Unicode MS" pitchFamily="34" charset="-128"/>
              </a:rPr>
              <a:t> </a:t>
            </a:r>
            <a:r>
              <a:rPr lang="en-US" sz="4400" dirty="0" err="1">
                <a:solidFill>
                  <a:srgbClr val="0000CC"/>
                </a:solidFill>
                <a:latin typeface="Arial Unicode MS" pitchFamily="34" charset="-128"/>
                <a:ea typeface="Arial Unicode MS" pitchFamily="34" charset="-128"/>
                <a:cs typeface="Arial Unicode MS" pitchFamily="34" charset="-128"/>
              </a:rPr>
              <a:t>sont</a:t>
            </a:r>
            <a:r>
              <a:rPr lang="en-US" sz="4400" dirty="0">
                <a:solidFill>
                  <a:srgbClr val="0000CC"/>
                </a:solidFill>
                <a:latin typeface="Arial Unicode MS" pitchFamily="34" charset="-128"/>
                <a:ea typeface="Arial Unicode MS" pitchFamily="34" charset="-128"/>
                <a:cs typeface="Arial Unicode MS" pitchFamily="34" charset="-128"/>
              </a:rPr>
              <a:t> possibles, </a:t>
            </a:r>
            <a:r>
              <a:rPr lang="en-US" sz="4400" dirty="0" err="1">
                <a:solidFill>
                  <a:srgbClr val="0000CC"/>
                </a:solidFill>
                <a:latin typeface="Arial Unicode MS" pitchFamily="34" charset="-128"/>
                <a:ea typeface="Arial Unicode MS" pitchFamily="34" charset="-128"/>
                <a:cs typeface="Arial Unicode MS" pitchFamily="34" charset="-128"/>
              </a:rPr>
              <a:t>éloigne</a:t>
            </a:r>
            <a:r>
              <a:rPr lang="en-US" sz="4400" dirty="0">
                <a:solidFill>
                  <a:srgbClr val="0000CC"/>
                </a:solidFill>
                <a:latin typeface="Arial Unicode MS" pitchFamily="34" charset="-128"/>
                <a:ea typeface="Arial Unicode MS" pitchFamily="34" charset="-128"/>
                <a:cs typeface="Arial Unicode MS" pitchFamily="34" charset="-128"/>
              </a:rPr>
              <a:t> de moi </a:t>
            </a:r>
            <a:r>
              <a:rPr lang="en-US" sz="4400" dirty="0" err="1">
                <a:solidFill>
                  <a:srgbClr val="0000CC"/>
                </a:solidFill>
                <a:latin typeface="Arial Unicode MS" pitchFamily="34" charset="-128"/>
                <a:ea typeface="Arial Unicode MS" pitchFamily="34" charset="-128"/>
                <a:cs typeface="Arial Unicode MS" pitchFamily="34" charset="-128"/>
              </a:rPr>
              <a:t>cette</a:t>
            </a:r>
            <a:r>
              <a:rPr lang="en-US" sz="4400" dirty="0">
                <a:solidFill>
                  <a:srgbClr val="0000CC"/>
                </a:solidFill>
                <a:latin typeface="Arial Unicode MS" pitchFamily="34" charset="-128"/>
                <a:ea typeface="Arial Unicode MS" pitchFamily="34" charset="-128"/>
                <a:cs typeface="Arial Unicode MS" pitchFamily="34" charset="-128"/>
              </a:rPr>
              <a:t> coupe! </a:t>
            </a:r>
          </a:p>
          <a:p>
            <a:pPr lvl="0" algn="just"/>
            <a:r>
              <a:rPr lang="en-US" sz="4400" dirty="0">
                <a:solidFill>
                  <a:srgbClr val="0000CC"/>
                </a:solidFill>
                <a:latin typeface="Arial Unicode MS" pitchFamily="34" charset="-128"/>
                <a:ea typeface="Arial Unicode MS" pitchFamily="34" charset="-128"/>
                <a:cs typeface="Arial Unicode MS" pitchFamily="34" charset="-128"/>
              </a:rPr>
              <a:t>36 And He said, "Abba, Father, all things are possible for You. Take this cup away from Me; </a:t>
            </a: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519333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CC20A-633D-FDE5-35FC-7C2958397B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10916B-F3B8-4138-E91F-B980771B8DCE}"/>
              </a:ext>
            </a:extLst>
          </p:cNvPr>
          <p:cNvSpPr>
            <a:spLocks noGrp="1"/>
          </p:cNvSpPr>
          <p:nvPr>
            <p:ph idx="1"/>
          </p:nvPr>
        </p:nvSpPr>
        <p:spPr>
          <a:xfrm>
            <a:off x="1524000" y="0"/>
            <a:ext cx="9144000" cy="6858000"/>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lgn="just"/>
            <a:r>
              <a:rPr lang="en-US" sz="4400" dirty="0">
                <a:solidFill>
                  <a:srgbClr val="0000CC"/>
                </a:solidFill>
                <a:latin typeface="Arial Unicode MS" pitchFamily="34" charset="-128"/>
                <a:ea typeface="Arial Unicode MS" pitchFamily="34" charset="-128"/>
                <a:cs typeface="Arial Unicode MS" pitchFamily="34" charset="-128"/>
              </a:rPr>
              <a:t>Crossing Gethsemane is one of the hardest trials that every child of God must go through.</a:t>
            </a:r>
          </a:p>
          <a:p>
            <a:pPr lvl="0" algn="just"/>
            <a:r>
              <a:rPr lang="en-US" sz="4400" dirty="0">
                <a:solidFill>
                  <a:srgbClr val="0000CC"/>
                </a:solidFill>
                <a:latin typeface="Arial Unicode MS" pitchFamily="34" charset="-128"/>
                <a:ea typeface="Arial Unicode MS" pitchFamily="34" charset="-128"/>
                <a:cs typeface="Arial Unicode MS" pitchFamily="34" charset="-128"/>
              </a:rPr>
              <a:t>You need an urgent answer and all you get from God is a loud silence.</a:t>
            </a:r>
          </a:p>
          <a:p>
            <a:pPr lvl="0" algn="just"/>
            <a:r>
              <a:rPr lang="en-US" sz="4400" dirty="0">
                <a:solidFill>
                  <a:srgbClr val="0000CC"/>
                </a:solidFill>
                <a:latin typeface="Arial Unicode MS" pitchFamily="34" charset="-128"/>
                <a:ea typeface="Arial Unicode MS" pitchFamily="34" charset="-128"/>
                <a:cs typeface="Arial Unicode MS" pitchFamily="34" charset="-128"/>
              </a:rPr>
              <a:t>You’re seeking God’s will in a delicate and urgent situation; you make your petition known to the heavenly Father in expectation for a revelation or direction, and the silence of God remains the same.</a:t>
            </a: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lvl="0" algn="just"/>
            <a:endParaRPr lang="en-US" sz="4400" dirty="0">
              <a:solidFill>
                <a:srgbClr val="0000CC"/>
              </a:solidFill>
              <a:latin typeface="Arial Unicode MS" pitchFamily="34" charset="-128"/>
              <a:ea typeface="Arial Unicode MS" pitchFamily="34" charset="-128"/>
              <a:cs typeface="Arial Unicode MS" pitchFamily="34" charset="-128"/>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913095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ctr">
              <a:buNone/>
            </a:pPr>
            <a:r>
              <a:rPr lang="en-US" sz="4000" b="1" dirty="0">
                <a:solidFill>
                  <a:srgbClr val="0000CC"/>
                </a:solidFill>
                <a:latin typeface="Arial Unicode MS" pitchFamily="34" charset="-128"/>
                <a:ea typeface="Arial Unicode MS" pitchFamily="34" charset="-128"/>
                <a:cs typeface="Arial Unicode MS" pitchFamily="34" charset="-128"/>
              </a:rPr>
              <a:t>CROSSING GETHSEMANE</a:t>
            </a:r>
          </a:p>
          <a:p>
            <a:pPr lvl="0" algn="just"/>
            <a:r>
              <a:rPr lang="en-US" sz="4000" b="1" dirty="0">
                <a:latin typeface="Arial Unicode MS" pitchFamily="34" charset="-128"/>
                <a:ea typeface="Arial Unicode MS" pitchFamily="34" charset="-128"/>
                <a:cs typeface="Arial Unicode MS" pitchFamily="34" charset="-128"/>
              </a:rPr>
              <a:t>I invite everyone to wait for a person to cross Gethsemane before leaning on them spiritually.</a:t>
            </a:r>
          </a:p>
          <a:p>
            <a:pPr lvl="0" algn="just"/>
            <a:r>
              <a:rPr lang="en-US" sz="4000" b="1" dirty="0">
                <a:solidFill>
                  <a:srgbClr val="0000CC"/>
                </a:solidFill>
                <a:latin typeface="Arial Unicode MS" pitchFamily="34" charset="-128"/>
                <a:ea typeface="Arial Unicode MS" pitchFamily="34" charset="-128"/>
                <a:cs typeface="Arial Unicode MS" pitchFamily="34" charset="-128"/>
              </a:rPr>
              <a:t>Gethsemane is the battleground that all Christians will have to face at some point in their walks with God.</a:t>
            </a:r>
          </a:p>
          <a:p>
            <a:pPr lvl="0" algn="just"/>
            <a:r>
              <a:rPr lang="en-US" sz="4000" b="1" dirty="0">
                <a:latin typeface="Arial Unicode MS" pitchFamily="34" charset="-128"/>
                <a:ea typeface="Arial Unicode MS" pitchFamily="34" charset="-128"/>
                <a:cs typeface="Arial Unicode MS" pitchFamily="34" charset="-128"/>
              </a:rPr>
              <a:t>Gethsemane is where the human will clash with the will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en-US" sz="4400" b="1" dirty="0">
                <a:latin typeface="Arial Unicode MS" pitchFamily="34" charset="-128"/>
                <a:ea typeface="Arial Unicode MS" pitchFamily="34" charset="-128"/>
                <a:cs typeface="Arial Unicode MS" pitchFamily="34" charset="-128"/>
              </a:rPr>
              <a:t>Gethsemane is the place where God stays silent while you lament.</a:t>
            </a:r>
          </a:p>
          <a:p>
            <a:pPr lvl="0" algn="just"/>
            <a:r>
              <a:rPr lang="en-US" sz="4400" b="1" dirty="0">
                <a:solidFill>
                  <a:srgbClr val="0000CC"/>
                </a:solidFill>
                <a:latin typeface="Arial Unicode MS" pitchFamily="34" charset="-128"/>
                <a:ea typeface="Arial Unicode MS" pitchFamily="34" charset="-128"/>
                <a:cs typeface="Arial Unicode MS" pitchFamily="34" charset="-128"/>
              </a:rPr>
              <a:t>Gethsemane is where the human mind questions the wisdom of God.</a:t>
            </a:r>
          </a:p>
          <a:p>
            <a:pPr lvl="0" algn="just"/>
            <a:r>
              <a:rPr lang="en-US" sz="4400" b="1" dirty="0">
                <a:latin typeface="Arial Unicode MS" pitchFamily="34" charset="-128"/>
                <a:ea typeface="Arial Unicode MS" pitchFamily="34" charset="-128"/>
                <a:cs typeface="Arial Unicode MS" pitchFamily="34" charset="-128"/>
              </a:rPr>
              <a:t>Gethsemane is where God seems, insensitive, and powerless.</a:t>
            </a:r>
          </a:p>
          <a:p>
            <a:pPr lvl="0" algn="just"/>
            <a:r>
              <a:rPr lang="en-US" sz="4400" b="1" dirty="0">
                <a:solidFill>
                  <a:srgbClr val="0000CC"/>
                </a:solidFill>
                <a:latin typeface="Arial Unicode MS" pitchFamily="34" charset="-128"/>
                <a:ea typeface="Arial Unicode MS" pitchFamily="34" charset="-128"/>
                <a:cs typeface="Arial Unicode MS" pitchFamily="34" charset="-128"/>
              </a:rPr>
              <a:t>Gethsemane is the place of total surrender to the will of God.</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2063</Words>
  <Application>Microsoft Office PowerPoint</Application>
  <PresentationFormat>Widescreen</PresentationFormat>
  <Paragraphs>119</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 Unicode MS</vt:lpstr>
      <vt:lpstr>Arial</vt:lpstr>
      <vt:lpstr>Calibri</vt:lpstr>
      <vt:lpstr>1_Office Theme</vt:lpstr>
      <vt:lpstr>CHRIST THE ROCK CONGREGATION SUNDAY AUGUST 2ND 2026  Sermon by Pastor Marc E Simeon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Simeon</dc:creator>
  <cp:lastModifiedBy>Marc Simeon</cp:lastModifiedBy>
  <cp:revision>2</cp:revision>
  <dcterms:created xsi:type="dcterms:W3CDTF">2026-07-30T13:01:06Z</dcterms:created>
  <dcterms:modified xsi:type="dcterms:W3CDTF">2026-07-30T22:22:58Z</dcterms:modified>
</cp:coreProperties>
</file>