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6"/>
  </p:notesMasterIdLst>
  <p:sldIdLst>
    <p:sldId id="256" r:id="rId2"/>
    <p:sldId id="667" r:id="rId3"/>
    <p:sldId id="2979" r:id="rId4"/>
    <p:sldId id="3547" r:id="rId5"/>
    <p:sldId id="3548" r:id="rId6"/>
    <p:sldId id="3549" r:id="rId7"/>
    <p:sldId id="3299" r:id="rId8"/>
    <p:sldId id="3550" r:id="rId9"/>
    <p:sldId id="3551" r:id="rId10"/>
    <p:sldId id="3552" r:id="rId11"/>
    <p:sldId id="936" r:id="rId12"/>
    <p:sldId id="3498" r:id="rId13"/>
    <p:sldId id="3553" r:id="rId14"/>
    <p:sldId id="3554" r:id="rId15"/>
    <p:sldId id="3388" r:id="rId16"/>
    <p:sldId id="3555" r:id="rId17"/>
    <p:sldId id="3556" r:id="rId18"/>
    <p:sldId id="3499" r:id="rId19"/>
    <p:sldId id="3557" r:id="rId20"/>
    <p:sldId id="3558" r:id="rId21"/>
    <p:sldId id="3560" r:id="rId22"/>
    <p:sldId id="3559" r:id="rId23"/>
    <p:sldId id="3561" r:id="rId24"/>
    <p:sldId id="1788" r:id="rId25"/>
    <p:sldId id="1691" r:id="rId26"/>
    <p:sldId id="3484" r:id="rId27"/>
    <p:sldId id="3562" r:id="rId28"/>
    <p:sldId id="3563" r:id="rId29"/>
    <p:sldId id="3564" r:id="rId30"/>
    <p:sldId id="3565" r:id="rId31"/>
    <p:sldId id="3566" r:id="rId32"/>
    <p:sldId id="3227" r:id="rId33"/>
    <p:sldId id="3567" r:id="rId34"/>
    <p:sldId id="3568" r:id="rId35"/>
    <p:sldId id="3571" r:id="rId36"/>
    <p:sldId id="3569" r:id="rId37"/>
    <p:sldId id="3572" r:id="rId38"/>
    <p:sldId id="3570" r:id="rId39"/>
    <p:sldId id="3573" r:id="rId40"/>
    <p:sldId id="3546" r:id="rId41"/>
    <p:sldId id="3574" r:id="rId42"/>
    <p:sldId id="3575" r:id="rId43"/>
    <p:sldId id="3577" r:id="rId44"/>
    <p:sldId id="3576" r:id="rId45"/>
    <p:sldId id="3578" r:id="rId46"/>
    <p:sldId id="1716" r:id="rId47"/>
    <p:sldId id="1365" r:id="rId48"/>
    <p:sldId id="1366" r:id="rId49"/>
    <p:sldId id="3024" r:id="rId50"/>
    <p:sldId id="2978" r:id="rId51"/>
    <p:sldId id="2889" r:id="rId52"/>
    <p:sldId id="2890" r:id="rId53"/>
    <p:sldId id="3580" r:id="rId54"/>
    <p:sldId id="3581" r:id="rId55"/>
    <p:sldId id="3584" r:id="rId56"/>
    <p:sldId id="3582" r:id="rId57"/>
    <p:sldId id="3585" r:id="rId58"/>
    <p:sldId id="3583" r:id="rId59"/>
    <p:sldId id="3586" r:id="rId60"/>
    <p:sldId id="3579" r:id="rId61"/>
    <p:sldId id="461" r:id="rId62"/>
    <p:sldId id="3110" r:id="rId63"/>
    <p:sldId id="304" r:id="rId64"/>
    <p:sldId id="1622" r:id="rId65"/>
    <p:sldId id="1754" r:id="rId66"/>
    <p:sldId id="1750" r:id="rId67"/>
    <p:sldId id="1755" r:id="rId68"/>
    <p:sldId id="1756" r:id="rId69"/>
    <p:sldId id="1757" r:id="rId70"/>
    <p:sldId id="1758" r:id="rId71"/>
    <p:sldId id="3590" r:id="rId72"/>
    <p:sldId id="1759" r:id="rId73"/>
    <p:sldId id="1760" r:id="rId74"/>
    <p:sldId id="1762" r:id="rId75"/>
    <p:sldId id="1763" r:id="rId76"/>
    <p:sldId id="1764" r:id="rId77"/>
    <p:sldId id="3591" r:id="rId78"/>
    <p:sldId id="1751" r:id="rId79"/>
    <p:sldId id="1766" r:id="rId80"/>
    <p:sldId id="1767" r:id="rId81"/>
    <p:sldId id="1752" r:id="rId82"/>
    <p:sldId id="1770" r:id="rId83"/>
    <p:sldId id="1771" r:id="rId84"/>
    <p:sldId id="1769" r:id="rId85"/>
    <p:sldId id="1777" r:id="rId86"/>
    <p:sldId id="1778" r:id="rId87"/>
    <p:sldId id="1773" r:id="rId88"/>
    <p:sldId id="1774" r:id="rId89"/>
    <p:sldId id="1775" r:id="rId90"/>
    <p:sldId id="1776" r:id="rId91"/>
    <p:sldId id="1772" r:id="rId92"/>
    <p:sldId id="1781" r:id="rId93"/>
    <p:sldId id="1747" r:id="rId94"/>
    <p:sldId id="1782" r:id="rId95"/>
    <p:sldId id="1783" r:id="rId96"/>
    <p:sldId id="1784" r:id="rId97"/>
    <p:sldId id="1785" r:id="rId98"/>
    <p:sldId id="3543" r:id="rId99"/>
    <p:sldId id="1849" r:id="rId100"/>
    <p:sldId id="3587" r:id="rId101"/>
    <p:sldId id="3588" r:id="rId102"/>
    <p:sldId id="3589" r:id="rId103"/>
    <p:sldId id="949" r:id="rId104"/>
    <p:sldId id="1650" r:id="rId10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9900"/>
    <a:srgbClr val="CCFFFF"/>
    <a:srgbClr val="99FF33"/>
    <a:srgbClr val="460000"/>
    <a:srgbClr val="003E1C"/>
    <a:srgbClr val="66FFFF"/>
    <a:srgbClr val="0000FF"/>
    <a:srgbClr val="CCFF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2" autoAdjust="0"/>
    <p:restoredTop sz="94472" autoAdjust="0"/>
  </p:normalViewPr>
  <p:slideViewPr>
    <p:cSldViewPr>
      <p:cViewPr varScale="1">
        <p:scale>
          <a:sx n="75" d="100"/>
          <a:sy n="75" d="100"/>
        </p:scale>
        <p:origin x="1560" y="48"/>
      </p:cViewPr>
      <p:guideLst>
        <p:guide orient="horz" pos="2160"/>
        <p:guide pos="2880"/>
      </p:guideLst>
    </p:cSldViewPr>
  </p:slideViewPr>
  <p:outlineViewPr>
    <p:cViewPr>
      <p:scale>
        <a:sx n="33" d="100"/>
        <a:sy n="33" d="100"/>
      </p:scale>
      <p:origin x="0" y="468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0AB7E-6DAE-4A41-BEBF-ABE55C490742}" type="datetimeFigureOut">
              <a:rPr lang="en-US" smtClean="0"/>
              <a:pPr/>
              <a:t>8/21/2026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0D9FED-CA40-4828-91E1-61761AA6E6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2430D-CB39-1D9E-BFBE-05182CBDF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5F088F-9545-7C18-50F0-26D809925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5E48C3-9B79-6B7F-8D25-C8C0333E1E2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22D39E6-337D-B5A6-B3EA-24E6385FD994}"/>
              </a:ext>
            </a:extLst>
          </p:cNvPr>
          <p:cNvSpPr>
            <a:spLocks noGrp="1"/>
          </p:cNvSpPr>
          <p:nvPr>
            <p:ph type="sldNum" sz="quarter" idx="10"/>
          </p:nvPr>
        </p:nvSpPr>
        <p:spPr/>
        <p:txBody>
          <a:bodyPr/>
          <a:lstStyle/>
          <a:p>
            <a:fld id="{230D9FED-CA40-4828-91E1-61761AA6E6DD}" type="slidenum">
              <a:rPr lang="en-US" smtClean="0"/>
              <a:pPr/>
              <a:t>12</a:t>
            </a:fld>
            <a:endParaRPr lang="en-US"/>
          </a:p>
        </p:txBody>
      </p:sp>
    </p:spTree>
    <p:extLst>
      <p:ext uri="{BB962C8B-B14F-4D97-AF65-F5344CB8AC3E}">
        <p14:creationId xmlns:p14="http://schemas.microsoft.com/office/powerpoint/2010/main" val="1503429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765D6-DBE6-C1E5-5E55-41AF9E8A8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AAC1A-99D4-C472-4A45-707295CEED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DB8092-CB8D-0AEF-F16B-64FF6BC5D2F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C26CBA87-CF8D-34DE-F6BC-0F3A0C0264C8}"/>
              </a:ext>
            </a:extLst>
          </p:cNvPr>
          <p:cNvSpPr>
            <a:spLocks noGrp="1"/>
          </p:cNvSpPr>
          <p:nvPr>
            <p:ph type="sldNum" sz="quarter" idx="10"/>
          </p:nvPr>
        </p:nvSpPr>
        <p:spPr/>
        <p:txBody>
          <a:bodyPr/>
          <a:lstStyle/>
          <a:p>
            <a:fld id="{230D9FED-CA40-4828-91E1-61761AA6E6DD}" type="slidenum">
              <a:rPr lang="en-US" smtClean="0"/>
              <a:pPr/>
              <a:t>13</a:t>
            </a:fld>
            <a:endParaRPr lang="en-US"/>
          </a:p>
        </p:txBody>
      </p:sp>
    </p:spTree>
    <p:extLst>
      <p:ext uri="{BB962C8B-B14F-4D97-AF65-F5344CB8AC3E}">
        <p14:creationId xmlns:p14="http://schemas.microsoft.com/office/powerpoint/2010/main" val="2976615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F1885-0DF1-D8FB-7D2A-E572E8956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06F5E-F4E7-12A1-E252-2F61BE80D2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590A27-7770-7874-7F5F-12D798A8B0FD}"/>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1E8289F-25DC-08D9-5A6C-4723EB311D11}"/>
              </a:ext>
            </a:extLst>
          </p:cNvPr>
          <p:cNvSpPr>
            <a:spLocks noGrp="1"/>
          </p:cNvSpPr>
          <p:nvPr>
            <p:ph type="sldNum" sz="quarter" idx="10"/>
          </p:nvPr>
        </p:nvSpPr>
        <p:spPr/>
        <p:txBody>
          <a:bodyPr/>
          <a:lstStyle/>
          <a:p>
            <a:fld id="{230D9FED-CA40-4828-91E1-61761AA6E6DD}" type="slidenum">
              <a:rPr lang="en-US" smtClean="0"/>
              <a:pPr/>
              <a:t>14</a:t>
            </a:fld>
            <a:endParaRPr lang="en-US"/>
          </a:p>
        </p:txBody>
      </p:sp>
    </p:spTree>
    <p:extLst>
      <p:ext uri="{BB962C8B-B14F-4D97-AF65-F5344CB8AC3E}">
        <p14:creationId xmlns:p14="http://schemas.microsoft.com/office/powerpoint/2010/main" val="2460753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15</a:t>
            </a:fld>
            <a:endParaRPr lang="en-US"/>
          </a:p>
        </p:txBody>
      </p:sp>
    </p:spTree>
    <p:extLst>
      <p:ext uri="{BB962C8B-B14F-4D97-AF65-F5344CB8AC3E}">
        <p14:creationId xmlns:p14="http://schemas.microsoft.com/office/powerpoint/2010/main" val="2121252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EF026-036F-192C-EF71-51C1852A1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BEE0F-59DC-23FB-F32D-4B431DF629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C8D016-5668-8F52-F6BE-C711E9AA9C9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FCB69D2-5D3A-6FD9-9161-C8B2FC130739}"/>
              </a:ext>
            </a:extLst>
          </p:cNvPr>
          <p:cNvSpPr>
            <a:spLocks noGrp="1"/>
          </p:cNvSpPr>
          <p:nvPr>
            <p:ph type="sldNum" sz="quarter" idx="10"/>
          </p:nvPr>
        </p:nvSpPr>
        <p:spPr/>
        <p:txBody>
          <a:bodyPr/>
          <a:lstStyle/>
          <a:p>
            <a:fld id="{230D9FED-CA40-4828-91E1-61761AA6E6DD}" type="slidenum">
              <a:rPr lang="en-US" smtClean="0"/>
              <a:pPr/>
              <a:t>16</a:t>
            </a:fld>
            <a:endParaRPr lang="en-US"/>
          </a:p>
        </p:txBody>
      </p:sp>
    </p:spTree>
    <p:extLst>
      <p:ext uri="{BB962C8B-B14F-4D97-AF65-F5344CB8AC3E}">
        <p14:creationId xmlns:p14="http://schemas.microsoft.com/office/powerpoint/2010/main" val="4030784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08F4-8BDC-84F1-A52E-5361F8C5A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CB750-6209-A9AA-14C7-AD99F3EF62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984AC1-F2E9-5082-5429-48C3A8CA448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2699D3C-0121-EE7A-C64A-FAE497AA7F7F}"/>
              </a:ext>
            </a:extLst>
          </p:cNvPr>
          <p:cNvSpPr>
            <a:spLocks noGrp="1"/>
          </p:cNvSpPr>
          <p:nvPr>
            <p:ph type="sldNum" sz="quarter" idx="10"/>
          </p:nvPr>
        </p:nvSpPr>
        <p:spPr/>
        <p:txBody>
          <a:bodyPr/>
          <a:lstStyle/>
          <a:p>
            <a:fld id="{230D9FED-CA40-4828-91E1-61761AA6E6DD}" type="slidenum">
              <a:rPr lang="en-US" smtClean="0"/>
              <a:pPr/>
              <a:t>17</a:t>
            </a:fld>
            <a:endParaRPr lang="en-US"/>
          </a:p>
        </p:txBody>
      </p:sp>
    </p:spTree>
    <p:extLst>
      <p:ext uri="{BB962C8B-B14F-4D97-AF65-F5344CB8AC3E}">
        <p14:creationId xmlns:p14="http://schemas.microsoft.com/office/powerpoint/2010/main" val="214603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435F8-B2D1-25C6-88F1-E939467C4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275A7-F4BA-D9CD-0553-2A77213B51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AEC6B2-F60C-F331-3B31-05FD31E5F45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675A6769-F5EF-6375-702F-5A4A37535B33}"/>
              </a:ext>
            </a:extLst>
          </p:cNvPr>
          <p:cNvSpPr>
            <a:spLocks noGrp="1"/>
          </p:cNvSpPr>
          <p:nvPr>
            <p:ph type="sldNum" sz="quarter" idx="10"/>
          </p:nvPr>
        </p:nvSpPr>
        <p:spPr/>
        <p:txBody>
          <a:bodyPr/>
          <a:lstStyle/>
          <a:p>
            <a:fld id="{230D9FED-CA40-4828-91E1-61761AA6E6DD}" type="slidenum">
              <a:rPr lang="en-US" smtClean="0"/>
              <a:pPr/>
              <a:t>18</a:t>
            </a:fld>
            <a:endParaRPr lang="en-US"/>
          </a:p>
        </p:txBody>
      </p:sp>
    </p:spTree>
    <p:extLst>
      <p:ext uri="{BB962C8B-B14F-4D97-AF65-F5344CB8AC3E}">
        <p14:creationId xmlns:p14="http://schemas.microsoft.com/office/powerpoint/2010/main" val="127269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0E9E8-C6E1-89AF-2433-517EAAE80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BE305-0B7B-096C-3A7E-27622AD60E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932A0B-6291-A60C-E514-A431D3BCD09A}"/>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B6371918-1038-EDDA-2100-56E22C618520}"/>
              </a:ext>
            </a:extLst>
          </p:cNvPr>
          <p:cNvSpPr>
            <a:spLocks noGrp="1"/>
          </p:cNvSpPr>
          <p:nvPr>
            <p:ph type="sldNum" sz="quarter" idx="10"/>
          </p:nvPr>
        </p:nvSpPr>
        <p:spPr/>
        <p:txBody>
          <a:bodyPr/>
          <a:lstStyle/>
          <a:p>
            <a:fld id="{230D9FED-CA40-4828-91E1-61761AA6E6DD}" type="slidenum">
              <a:rPr lang="en-US" smtClean="0"/>
              <a:pPr/>
              <a:t>19</a:t>
            </a:fld>
            <a:endParaRPr lang="en-US"/>
          </a:p>
        </p:txBody>
      </p:sp>
    </p:spTree>
    <p:extLst>
      <p:ext uri="{BB962C8B-B14F-4D97-AF65-F5344CB8AC3E}">
        <p14:creationId xmlns:p14="http://schemas.microsoft.com/office/powerpoint/2010/main" val="2401038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5E16-9595-F22F-C351-ED0D7B880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EF3BE-90C5-5EF1-A298-1720BC9058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CB7507-3B99-301F-69F0-D01CC6A05A9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13B002D-9752-3D77-1B8D-DD4502AA768C}"/>
              </a:ext>
            </a:extLst>
          </p:cNvPr>
          <p:cNvSpPr>
            <a:spLocks noGrp="1"/>
          </p:cNvSpPr>
          <p:nvPr>
            <p:ph type="sldNum" sz="quarter" idx="10"/>
          </p:nvPr>
        </p:nvSpPr>
        <p:spPr/>
        <p:txBody>
          <a:bodyPr/>
          <a:lstStyle/>
          <a:p>
            <a:fld id="{230D9FED-CA40-4828-91E1-61761AA6E6DD}" type="slidenum">
              <a:rPr lang="en-US" smtClean="0"/>
              <a:pPr/>
              <a:t>20</a:t>
            </a:fld>
            <a:endParaRPr lang="en-US"/>
          </a:p>
        </p:txBody>
      </p:sp>
    </p:spTree>
    <p:extLst>
      <p:ext uri="{BB962C8B-B14F-4D97-AF65-F5344CB8AC3E}">
        <p14:creationId xmlns:p14="http://schemas.microsoft.com/office/powerpoint/2010/main" val="845104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A0E96-83F8-B7CF-67B3-4D33A9D4D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45274-82FA-0C17-1AA9-1261DBEF38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E307F5-C3D5-3C7D-B73D-3DAB16F326B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1DA6D6E-9636-B2D2-B748-213676B7566D}"/>
              </a:ext>
            </a:extLst>
          </p:cNvPr>
          <p:cNvSpPr>
            <a:spLocks noGrp="1"/>
          </p:cNvSpPr>
          <p:nvPr>
            <p:ph type="sldNum" sz="quarter" idx="10"/>
          </p:nvPr>
        </p:nvSpPr>
        <p:spPr/>
        <p:txBody>
          <a:bodyPr/>
          <a:lstStyle/>
          <a:p>
            <a:fld id="{230D9FED-CA40-4828-91E1-61761AA6E6DD}" type="slidenum">
              <a:rPr lang="en-US" smtClean="0"/>
              <a:pPr/>
              <a:t>21</a:t>
            </a:fld>
            <a:endParaRPr lang="en-US"/>
          </a:p>
        </p:txBody>
      </p:sp>
    </p:spTree>
    <p:extLst>
      <p:ext uri="{BB962C8B-B14F-4D97-AF65-F5344CB8AC3E}">
        <p14:creationId xmlns:p14="http://schemas.microsoft.com/office/powerpoint/2010/main" val="404203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DEE60-26F2-C631-4A6A-AB2166A0B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DBFB4-5BF9-B289-7FBF-8590AD2777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C22392-62D7-DB97-5051-798404A6C30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21315F8-04FD-B248-F1CF-840B75EDAFAF}"/>
              </a:ext>
            </a:extLst>
          </p:cNvPr>
          <p:cNvSpPr>
            <a:spLocks noGrp="1"/>
          </p:cNvSpPr>
          <p:nvPr>
            <p:ph type="sldNum" sz="quarter" idx="10"/>
          </p:nvPr>
        </p:nvSpPr>
        <p:spPr/>
        <p:txBody>
          <a:bodyPr/>
          <a:lstStyle/>
          <a:p>
            <a:fld id="{230D9FED-CA40-4828-91E1-61761AA6E6DD}" type="slidenum">
              <a:rPr lang="en-US" smtClean="0"/>
              <a:pPr/>
              <a:t>22</a:t>
            </a:fld>
            <a:endParaRPr lang="en-US"/>
          </a:p>
        </p:txBody>
      </p:sp>
    </p:spTree>
    <p:extLst>
      <p:ext uri="{BB962C8B-B14F-4D97-AF65-F5344CB8AC3E}">
        <p14:creationId xmlns:p14="http://schemas.microsoft.com/office/powerpoint/2010/main" val="1045194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1F29-45D5-23A3-5899-F8B0AA9D4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B1857-BFB7-13C7-A3F5-0A0C3191ED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78EB65-9BA8-287B-5A37-2582AEC814DA}"/>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4AFA2CD-1F0A-1C1E-978E-6CFB298A314F}"/>
              </a:ext>
            </a:extLst>
          </p:cNvPr>
          <p:cNvSpPr>
            <a:spLocks noGrp="1"/>
          </p:cNvSpPr>
          <p:nvPr>
            <p:ph type="sldNum" sz="quarter" idx="10"/>
          </p:nvPr>
        </p:nvSpPr>
        <p:spPr/>
        <p:txBody>
          <a:bodyPr/>
          <a:lstStyle/>
          <a:p>
            <a:fld id="{230D9FED-CA40-4828-91E1-61761AA6E6DD}" type="slidenum">
              <a:rPr lang="en-US" smtClean="0"/>
              <a:pPr/>
              <a:t>23</a:t>
            </a:fld>
            <a:endParaRPr lang="en-US"/>
          </a:p>
        </p:txBody>
      </p:sp>
    </p:spTree>
    <p:extLst>
      <p:ext uri="{BB962C8B-B14F-4D97-AF65-F5344CB8AC3E}">
        <p14:creationId xmlns:p14="http://schemas.microsoft.com/office/powerpoint/2010/main" val="4233064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3D767-FA6C-F3F0-CDAE-58C94EA42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EAEC4-69F0-FB6B-9B57-6F0D3E570D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140957-5761-E0DE-6E0F-AD5A2A8C723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F51E001-3140-011B-E8B5-A906C61CCCB8}"/>
              </a:ext>
            </a:extLst>
          </p:cNvPr>
          <p:cNvSpPr>
            <a:spLocks noGrp="1"/>
          </p:cNvSpPr>
          <p:nvPr>
            <p:ph type="sldNum" sz="quarter" idx="10"/>
          </p:nvPr>
        </p:nvSpPr>
        <p:spPr/>
        <p:txBody>
          <a:bodyPr/>
          <a:lstStyle/>
          <a:p>
            <a:fld id="{230D9FED-CA40-4828-91E1-61761AA6E6DD}" type="slidenum">
              <a:rPr lang="en-US" smtClean="0"/>
              <a:pPr/>
              <a:t>26</a:t>
            </a:fld>
            <a:endParaRPr lang="en-US"/>
          </a:p>
        </p:txBody>
      </p:sp>
    </p:spTree>
    <p:extLst>
      <p:ext uri="{BB962C8B-B14F-4D97-AF65-F5344CB8AC3E}">
        <p14:creationId xmlns:p14="http://schemas.microsoft.com/office/powerpoint/2010/main" val="2132260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6AB1A-B628-E1C6-21E5-18EC8A81D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36141-1627-FE3D-8917-7DA9B0EFF1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8E7D65-D89F-EBFC-B4FA-AAB866322C1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0375C03-715E-63B5-68CA-F7FAC4EDE5C1}"/>
              </a:ext>
            </a:extLst>
          </p:cNvPr>
          <p:cNvSpPr>
            <a:spLocks noGrp="1"/>
          </p:cNvSpPr>
          <p:nvPr>
            <p:ph type="sldNum" sz="quarter" idx="10"/>
          </p:nvPr>
        </p:nvSpPr>
        <p:spPr/>
        <p:txBody>
          <a:bodyPr/>
          <a:lstStyle/>
          <a:p>
            <a:fld id="{230D9FED-CA40-4828-91E1-61761AA6E6DD}" type="slidenum">
              <a:rPr lang="en-US" smtClean="0"/>
              <a:pPr/>
              <a:t>27</a:t>
            </a:fld>
            <a:endParaRPr lang="en-US"/>
          </a:p>
        </p:txBody>
      </p:sp>
    </p:spTree>
    <p:extLst>
      <p:ext uri="{BB962C8B-B14F-4D97-AF65-F5344CB8AC3E}">
        <p14:creationId xmlns:p14="http://schemas.microsoft.com/office/powerpoint/2010/main" val="4160364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8D48F-F9F9-4DE9-19CF-FD24D0936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62906-A47E-C7AE-A6ED-9D3CA8D364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0ADAB7-19AF-750E-2FEE-D32948CEE4F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55DA47DE-DA93-D3E9-9D1F-9DE6566EF710}"/>
              </a:ext>
            </a:extLst>
          </p:cNvPr>
          <p:cNvSpPr>
            <a:spLocks noGrp="1"/>
          </p:cNvSpPr>
          <p:nvPr>
            <p:ph type="sldNum" sz="quarter" idx="10"/>
          </p:nvPr>
        </p:nvSpPr>
        <p:spPr/>
        <p:txBody>
          <a:bodyPr/>
          <a:lstStyle/>
          <a:p>
            <a:fld id="{230D9FED-CA40-4828-91E1-61761AA6E6DD}" type="slidenum">
              <a:rPr lang="en-US" smtClean="0"/>
              <a:pPr/>
              <a:t>28</a:t>
            </a:fld>
            <a:endParaRPr lang="en-US"/>
          </a:p>
        </p:txBody>
      </p:sp>
    </p:spTree>
    <p:extLst>
      <p:ext uri="{BB962C8B-B14F-4D97-AF65-F5344CB8AC3E}">
        <p14:creationId xmlns:p14="http://schemas.microsoft.com/office/powerpoint/2010/main" val="867345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A19B-1E6A-C5A6-41E4-F265FF62D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8EF68-E7CE-4472-BC11-8F47E6BF88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283AE5-FAAB-314E-F174-B04ABE6F03F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A892E13-38BE-093E-CAA4-902A5BFC6D16}"/>
              </a:ext>
            </a:extLst>
          </p:cNvPr>
          <p:cNvSpPr>
            <a:spLocks noGrp="1"/>
          </p:cNvSpPr>
          <p:nvPr>
            <p:ph type="sldNum" sz="quarter" idx="10"/>
          </p:nvPr>
        </p:nvSpPr>
        <p:spPr/>
        <p:txBody>
          <a:bodyPr/>
          <a:lstStyle/>
          <a:p>
            <a:fld id="{230D9FED-CA40-4828-91E1-61761AA6E6DD}" type="slidenum">
              <a:rPr lang="en-US" smtClean="0"/>
              <a:pPr/>
              <a:t>29</a:t>
            </a:fld>
            <a:endParaRPr lang="en-US"/>
          </a:p>
        </p:txBody>
      </p:sp>
    </p:spTree>
    <p:extLst>
      <p:ext uri="{BB962C8B-B14F-4D97-AF65-F5344CB8AC3E}">
        <p14:creationId xmlns:p14="http://schemas.microsoft.com/office/powerpoint/2010/main" val="1172993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14048-A39C-3EDC-F7E7-3F9554931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E3A94-865C-10B4-1755-6D2A998B27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8E5C98-ECA3-2E30-9B97-0F57953D9CB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B40A343-13FC-84CB-50A2-FA0857C7D4B7}"/>
              </a:ext>
            </a:extLst>
          </p:cNvPr>
          <p:cNvSpPr>
            <a:spLocks noGrp="1"/>
          </p:cNvSpPr>
          <p:nvPr>
            <p:ph type="sldNum" sz="quarter" idx="10"/>
          </p:nvPr>
        </p:nvSpPr>
        <p:spPr/>
        <p:txBody>
          <a:bodyPr/>
          <a:lstStyle/>
          <a:p>
            <a:fld id="{230D9FED-CA40-4828-91E1-61761AA6E6DD}" type="slidenum">
              <a:rPr lang="en-US" smtClean="0"/>
              <a:pPr/>
              <a:t>30</a:t>
            </a:fld>
            <a:endParaRPr lang="en-US"/>
          </a:p>
        </p:txBody>
      </p:sp>
    </p:spTree>
    <p:extLst>
      <p:ext uri="{BB962C8B-B14F-4D97-AF65-F5344CB8AC3E}">
        <p14:creationId xmlns:p14="http://schemas.microsoft.com/office/powerpoint/2010/main" val="3388971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121DD-0480-ADCC-334D-0CD62BAFE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25716-8A5E-0F81-39F7-6FFA093391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626D86-B694-8D3A-CBB8-66E5F651A8B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82AB0F2-26B0-779C-3545-9DC504BE443E}"/>
              </a:ext>
            </a:extLst>
          </p:cNvPr>
          <p:cNvSpPr>
            <a:spLocks noGrp="1"/>
          </p:cNvSpPr>
          <p:nvPr>
            <p:ph type="sldNum" sz="quarter" idx="10"/>
          </p:nvPr>
        </p:nvSpPr>
        <p:spPr/>
        <p:txBody>
          <a:bodyPr/>
          <a:lstStyle/>
          <a:p>
            <a:fld id="{230D9FED-CA40-4828-91E1-61761AA6E6DD}" type="slidenum">
              <a:rPr lang="en-US" smtClean="0"/>
              <a:pPr/>
              <a:t>31</a:t>
            </a:fld>
            <a:endParaRPr lang="en-US"/>
          </a:p>
        </p:txBody>
      </p:sp>
    </p:spTree>
    <p:extLst>
      <p:ext uri="{BB962C8B-B14F-4D97-AF65-F5344CB8AC3E}">
        <p14:creationId xmlns:p14="http://schemas.microsoft.com/office/powerpoint/2010/main" val="1078898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32</a:t>
            </a:fld>
            <a:endParaRPr lang="en-US"/>
          </a:p>
        </p:txBody>
      </p:sp>
    </p:spTree>
    <p:extLst>
      <p:ext uri="{BB962C8B-B14F-4D97-AF65-F5344CB8AC3E}">
        <p14:creationId xmlns:p14="http://schemas.microsoft.com/office/powerpoint/2010/main" val="21212527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C99CB-CA46-FEC2-62A7-85623059A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D2DBE-1469-9DFB-91FD-71A39E0E96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049787-9AF4-BAB7-5380-6C46709371B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245D550-2B1E-23FE-A4AF-0DDC8A9BC03C}"/>
              </a:ext>
            </a:extLst>
          </p:cNvPr>
          <p:cNvSpPr>
            <a:spLocks noGrp="1"/>
          </p:cNvSpPr>
          <p:nvPr>
            <p:ph type="sldNum" sz="quarter" idx="10"/>
          </p:nvPr>
        </p:nvSpPr>
        <p:spPr/>
        <p:txBody>
          <a:bodyPr/>
          <a:lstStyle/>
          <a:p>
            <a:fld id="{230D9FED-CA40-4828-91E1-61761AA6E6DD}" type="slidenum">
              <a:rPr lang="en-US" smtClean="0"/>
              <a:pPr/>
              <a:t>33</a:t>
            </a:fld>
            <a:endParaRPr lang="en-US"/>
          </a:p>
        </p:txBody>
      </p:sp>
    </p:spTree>
    <p:extLst>
      <p:ext uri="{BB962C8B-B14F-4D97-AF65-F5344CB8AC3E}">
        <p14:creationId xmlns:p14="http://schemas.microsoft.com/office/powerpoint/2010/main" val="4106555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AD03-0161-B892-5B24-12CC87A92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02CD5-B4F0-DE78-39B4-AB3D22F726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F067D4-AA7F-9A09-A412-5BA0D93FB0A0}"/>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6230A77-E2DC-DFBE-FF91-D311C89D5105}"/>
              </a:ext>
            </a:extLst>
          </p:cNvPr>
          <p:cNvSpPr>
            <a:spLocks noGrp="1"/>
          </p:cNvSpPr>
          <p:nvPr>
            <p:ph type="sldNum" sz="quarter" idx="10"/>
          </p:nvPr>
        </p:nvSpPr>
        <p:spPr/>
        <p:txBody>
          <a:bodyPr/>
          <a:lstStyle/>
          <a:p>
            <a:fld id="{230D9FED-CA40-4828-91E1-61761AA6E6DD}" type="slidenum">
              <a:rPr lang="en-US" smtClean="0"/>
              <a:pPr/>
              <a:t>4</a:t>
            </a:fld>
            <a:endParaRPr lang="en-US"/>
          </a:p>
        </p:txBody>
      </p:sp>
    </p:spTree>
    <p:extLst>
      <p:ext uri="{BB962C8B-B14F-4D97-AF65-F5344CB8AC3E}">
        <p14:creationId xmlns:p14="http://schemas.microsoft.com/office/powerpoint/2010/main" val="3944680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88A02-4BF3-029D-AF33-DEE7F503D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272CD-1C5F-E8FA-818D-0AE556E642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005D8E-B87C-DDDE-98CA-3F5CEF3D2AF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ECAA5D7-95CC-A46B-967F-3576C29C29FF}"/>
              </a:ext>
            </a:extLst>
          </p:cNvPr>
          <p:cNvSpPr>
            <a:spLocks noGrp="1"/>
          </p:cNvSpPr>
          <p:nvPr>
            <p:ph type="sldNum" sz="quarter" idx="10"/>
          </p:nvPr>
        </p:nvSpPr>
        <p:spPr/>
        <p:txBody>
          <a:bodyPr/>
          <a:lstStyle/>
          <a:p>
            <a:fld id="{230D9FED-CA40-4828-91E1-61761AA6E6DD}" type="slidenum">
              <a:rPr lang="en-US" smtClean="0"/>
              <a:pPr/>
              <a:t>34</a:t>
            </a:fld>
            <a:endParaRPr lang="en-US"/>
          </a:p>
        </p:txBody>
      </p:sp>
    </p:spTree>
    <p:extLst>
      <p:ext uri="{BB962C8B-B14F-4D97-AF65-F5344CB8AC3E}">
        <p14:creationId xmlns:p14="http://schemas.microsoft.com/office/powerpoint/2010/main" val="25618893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F902-698D-85B9-85EB-179420E67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1FFE4-5CF2-37ED-FE75-7544D06725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D33EFA-01C4-E25F-012B-7068748157C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5BCE01C6-8714-311D-7306-9C814269CF07}"/>
              </a:ext>
            </a:extLst>
          </p:cNvPr>
          <p:cNvSpPr>
            <a:spLocks noGrp="1"/>
          </p:cNvSpPr>
          <p:nvPr>
            <p:ph type="sldNum" sz="quarter" idx="10"/>
          </p:nvPr>
        </p:nvSpPr>
        <p:spPr/>
        <p:txBody>
          <a:bodyPr/>
          <a:lstStyle/>
          <a:p>
            <a:fld id="{230D9FED-CA40-4828-91E1-61761AA6E6DD}" type="slidenum">
              <a:rPr lang="en-US" smtClean="0"/>
              <a:pPr/>
              <a:t>35</a:t>
            </a:fld>
            <a:endParaRPr lang="en-US"/>
          </a:p>
        </p:txBody>
      </p:sp>
    </p:spTree>
    <p:extLst>
      <p:ext uri="{BB962C8B-B14F-4D97-AF65-F5344CB8AC3E}">
        <p14:creationId xmlns:p14="http://schemas.microsoft.com/office/powerpoint/2010/main" val="36655320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3E43-3167-097B-40A8-044B0B163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C5CC4-DA68-1D3D-C23B-2A244D149D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1EE03B-FB92-0C0C-94C4-ECB2762E711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E3904EA-2CD5-5D8B-CC9B-11C3B9967639}"/>
              </a:ext>
            </a:extLst>
          </p:cNvPr>
          <p:cNvSpPr>
            <a:spLocks noGrp="1"/>
          </p:cNvSpPr>
          <p:nvPr>
            <p:ph type="sldNum" sz="quarter" idx="10"/>
          </p:nvPr>
        </p:nvSpPr>
        <p:spPr/>
        <p:txBody>
          <a:bodyPr/>
          <a:lstStyle/>
          <a:p>
            <a:fld id="{230D9FED-CA40-4828-91E1-61761AA6E6DD}" type="slidenum">
              <a:rPr lang="en-US" smtClean="0"/>
              <a:pPr/>
              <a:t>36</a:t>
            </a:fld>
            <a:endParaRPr lang="en-US"/>
          </a:p>
        </p:txBody>
      </p:sp>
    </p:spTree>
    <p:extLst>
      <p:ext uri="{BB962C8B-B14F-4D97-AF65-F5344CB8AC3E}">
        <p14:creationId xmlns:p14="http://schemas.microsoft.com/office/powerpoint/2010/main" val="2421172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A9EF2-3CDD-5320-9736-66C1D640E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6B3C3-E7AA-AA33-8259-554612751E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10C157-3E2E-023A-DD80-B0DD9C70A85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102D296-7BDF-5930-9A5B-ED95CE58576B}"/>
              </a:ext>
            </a:extLst>
          </p:cNvPr>
          <p:cNvSpPr>
            <a:spLocks noGrp="1"/>
          </p:cNvSpPr>
          <p:nvPr>
            <p:ph type="sldNum" sz="quarter" idx="10"/>
          </p:nvPr>
        </p:nvSpPr>
        <p:spPr/>
        <p:txBody>
          <a:bodyPr/>
          <a:lstStyle/>
          <a:p>
            <a:fld id="{230D9FED-CA40-4828-91E1-61761AA6E6DD}" type="slidenum">
              <a:rPr lang="en-US" smtClean="0"/>
              <a:pPr/>
              <a:t>37</a:t>
            </a:fld>
            <a:endParaRPr lang="en-US"/>
          </a:p>
        </p:txBody>
      </p:sp>
    </p:spTree>
    <p:extLst>
      <p:ext uri="{BB962C8B-B14F-4D97-AF65-F5344CB8AC3E}">
        <p14:creationId xmlns:p14="http://schemas.microsoft.com/office/powerpoint/2010/main" val="1000280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FF56F-C19E-E461-0DD8-6D1E6199F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F26E1-5622-C5F0-D8E7-5172DBCF34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DE22DC-2C7F-4DDA-498F-78782AC0CBC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FD4CC419-560A-6755-39CF-90B09A19760A}"/>
              </a:ext>
            </a:extLst>
          </p:cNvPr>
          <p:cNvSpPr>
            <a:spLocks noGrp="1"/>
          </p:cNvSpPr>
          <p:nvPr>
            <p:ph type="sldNum" sz="quarter" idx="10"/>
          </p:nvPr>
        </p:nvSpPr>
        <p:spPr/>
        <p:txBody>
          <a:bodyPr/>
          <a:lstStyle/>
          <a:p>
            <a:fld id="{230D9FED-CA40-4828-91E1-61761AA6E6DD}" type="slidenum">
              <a:rPr lang="en-US" smtClean="0"/>
              <a:pPr/>
              <a:t>38</a:t>
            </a:fld>
            <a:endParaRPr lang="en-US"/>
          </a:p>
        </p:txBody>
      </p:sp>
    </p:spTree>
    <p:extLst>
      <p:ext uri="{BB962C8B-B14F-4D97-AF65-F5344CB8AC3E}">
        <p14:creationId xmlns:p14="http://schemas.microsoft.com/office/powerpoint/2010/main" val="14257498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4CD03-6852-8C5F-A059-1237C728D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BCF38-EC80-165C-6FF3-7111B73E22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213D69-3685-C6D1-C82A-464480214B8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BC262C76-A6D5-0E6E-DFA3-9ED4234AD55A}"/>
              </a:ext>
            </a:extLst>
          </p:cNvPr>
          <p:cNvSpPr>
            <a:spLocks noGrp="1"/>
          </p:cNvSpPr>
          <p:nvPr>
            <p:ph type="sldNum" sz="quarter" idx="10"/>
          </p:nvPr>
        </p:nvSpPr>
        <p:spPr/>
        <p:txBody>
          <a:bodyPr/>
          <a:lstStyle/>
          <a:p>
            <a:fld id="{230D9FED-CA40-4828-91E1-61761AA6E6DD}" type="slidenum">
              <a:rPr lang="en-US" smtClean="0"/>
              <a:pPr/>
              <a:t>39</a:t>
            </a:fld>
            <a:endParaRPr lang="en-US"/>
          </a:p>
        </p:txBody>
      </p:sp>
    </p:spTree>
    <p:extLst>
      <p:ext uri="{BB962C8B-B14F-4D97-AF65-F5344CB8AC3E}">
        <p14:creationId xmlns:p14="http://schemas.microsoft.com/office/powerpoint/2010/main" val="3010175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05455-A738-D694-8197-F430C3609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D282C9-D5FA-AA5A-4E7E-933FCB6A7D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7D4723-D336-7781-647B-8C0C7DC3351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CDCB8B3-F6F3-9466-00E2-1842A42695FE}"/>
              </a:ext>
            </a:extLst>
          </p:cNvPr>
          <p:cNvSpPr>
            <a:spLocks noGrp="1"/>
          </p:cNvSpPr>
          <p:nvPr>
            <p:ph type="sldNum" sz="quarter" idx="10"/>
          </p:nvPr>
        </p:nvSpPr>
        <p:spPr/>
        <p:txBody>
          <a:bodyPr/>
          <a:lstStyle/>
          <a:p>
            <a:fld id="{230D9FED-CA40-4828-91E1-61761AA6E6DD}" type="slidenum">
              <a:rPr lang="en-US" smtClean="0"/>
              <a:pPr/>
              <a:t>40</a:t>
            </a:fld>
            <a:endParaRPr lang="en-US"/>
          </a:p>
        </p:txBody>
      </p:sp>
    </p:spTree>
    <p:extLst>
      <p:ext uri="{BB962C8B-B14F-4D97-AF65-F5344CB8AC3E}">
        <p14:creationId xmlns:p14="http://schemas.microsoft.com/office/powerpoint/2010/main" val="6184323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5F051-3266-00C8-BAD2-B1A663286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5B4F2-5665-4E38-5E1C-295DB61AAFD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9BEC9A-7135-417B-B128-6B2EEDAFCA0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7CC2B79-D669-66B4-DEC8-9680014BD55B}"/>
              </a:ext>
            </a:extLst>
          </p:cNvPr>
          <p:cNvSpPr>
            <a:spLocks noGrp="1"/>
          </p:cNvSpPr>
          <p:nvPr>
            <p:ph type="sldNum" sz="quarter" idx="10"/>
          </p:nvPr>
        </p:nvSpPr>
        <p:spPr/>
        <p:txBody>
          <a:bodyPr/>
          <a:lstStyle/>
          <a:p>
            <a:fld id="{230D9FED-CA40-4828-91E1-61761AA6E6DD}" type="slidenum">
              <a:rPr lang="en-US" smtClean="0"/>
              <a:pPr/>
              <a:t>41</a:t>
            </a:fld>
            <a:endParaRPr lang="en-US"/>
          </a:p>
        </p:txBody>
      </p:sp>
    </p:spTree>
    <p:extLst>
      <p:ext uri="{BB962C8B-B14F-4D97-AF65-F5344CB8AC3E}">
        <p14:creationId xmlns:p14="http://schemas.microsoft.com/office/powerpoint/2010/main" val="30920360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62B42-5713-57A0-6596-E79E68E69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CED67-90F3-8032-A801-5073DA0790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88F850-7872-AAAA-552F-4C6B4B70EE8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BC896B6-3239-9205-B89C-DF9B3D83D640}"/>
              </a:ext>
            </a:extLst>
          </p:cNvPr>
          <p:cNvSpPr>
            <a:spLocks noGrp="1"/>
          </p:cNvSpPr>
          <p:nvPr>
            <p:ph type="sldNum" sz="quarter" idx="10"/>
          </p:nvPr>
        </p:nvSpPr>
        <p:spPr/>
        <p:txBody>
          <a:bodyPr/>
          <a:lstStyle/>
          <a:p>
            <a:fld id="{230D9FED-CA40-4828-91E1-61761AA6E6DD}" type="slidenum">
              <a:rPr lang="en-US" smtClean="0"/>
              <a:pPr/>
              <a:t>42</a:t>
            </a:fld>
            <a:endParaRPr lang="en-US"/>
          </a:p>
        </p:txBody>
      </p:sp>
    </p:spTree>
    <p:extLst>
      <p:ext uri="{BB962C8B-B14F-4D97-AF65-F5344CB8AC3E}">
        <p14:creationId xmlns:p14="http://schemas.microsoft.com/office/powerpoint/2010/main" val="2657193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0F0C-C247-1E55-4463-E7824B988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74188-6282-B3FD-05A6-3BBEB600CE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488DB1-8601-76B4-AAFF-F00BF732A0E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0C65AA0-684D-7F4A-1B62-25D1C780D3D0}"/>
              </a:ext>
            </a:extLst>
          </p:cNvPr>
          <p:cNvSpPr>
            <a:spLocks noGrp="1"/>
          </p:cNvSpPr>
          <p:nvPr>
            <p:ph type="sldNum" sz="quarter" idx="10"/>
          </p:nvPr>
        </p:nvSpPr>
        <p:spPr/>
        <p:txBody>
          <a:bodyPr/>
          <a:lstStyle/>
          <a:p>
            <a:fld id="{230D9FED-CA40-4828-91E1-61761AA6E6DD}" type="slidenum">
              <a:rPr lang="en-US" smtClean="0"/>
              <a:pPr/>
              <a:t>43</a:t>
            </a:fld>
            <a:endParaRPr lang="en-US"/>
          </a:p>
        </p:txBody>
      </p:sp>
    </p:spTree>
    <p:extLst>
      <p:ext uri="{BB962C8B-B14F-4D97-AF65-F5344CB8AC3E}">
        <p14:creationId xmlns:p14="http://schemas.microsoft.com/office/powerpoint/2010/main" val="3953678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CD63-FDAD-846C-FC7C-3D6239681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13B80-F18E-BA08-75D6-9B6DF757A8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8E5915-9361-088B-5004-53146A01D5CB}"/>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B5CA0C9-A0C1-30C0-B2E9-A18E34356983}"/>
              </a:ext>
            </a:extLst>
          </p:cNvPr>
          <p:cNvSpPr>
            <a:spLocks noGrp="1"/>
          </p:cNvSpPr>
          <p:nvPr>
            <p:ph type="sldNum" sz="quarter" idx="10"/>
          </p:nvPr>
        </p:nvSpPr>
        <p:spPr/>
        <p:txBody>
          <a:bodyPr/>
          <a:lstStyle/>
          <a:p>
            <a:fld id="{230D9FED-CA40-4828-91E1-61761AA6E6DD}" type="slidenum">
              <a:rPr lang="en-US" smtClean="0"/>
              <a:pPr/>
              <a:t>5</a:t>
            </a:fld>
            <a:endParaRPr lang="en-US"/>
          </a:p>
        </p:txBody>
      </p:sp>
    </p:spTree>
    <p:extLst>
      <p:ext uri="{BB962C8B-B14F-4D97-AF65-F5344CB8AC3E}">
        <p14:creationId xmlns:p14="http://schemas.microsoft.com/office/powerpoint/2010/main" val="36824477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653F5-E95F-C689-79FD-58AC4D29A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A8548-1358-4D23-27F1-0C1B5EA677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8C9930-0C3A-39B8-5567-195F310090C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A8F00AD-5668-93CE-A020-264582059908}"/>
              </a:ext>
            </a:extLst>
          </p:cNvPr>
          <p:cNvSpPr>
            <a:spLocks noGrp="1"/>
          </p:cNvSpPr>
          <p:nvPr>
            <p:ph type="sldNum" sz="quarter" idx="10"/>
          </p:nvPr>
        </p:nvSpPr>
        <p:spPr/>
        <p:txBody>
          <a:bodyPr/>
          <a:lstStyle/>
          <a:p>
            <a:fld id="{230D9FED-CA40-4828-91E1-61761AA6E6DD}" type="slidenum">
              <a:rPr lang="en-US" smtClean="0"/>
              <a:pPr/>
              <a:t>44</a:t>
            </a:fld>
            <a:endParaRPr lang="en-US"/>
          </a:p>
        </p:txBody>
      </p:sp>
    </p:spTree>
    <p:extLst>
      <p:ext uri="{BB962C8B-B14F-4D97-AF65-F5344CB8AC3E}">
        <p14:creationId xmlns:p14="http://schemas.microsoft.com/office/powerpoint/2010/main" val="18883036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28A55-0BF9-607C-7A9C-F9FF86225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57537-C119-1F49-BD5E-36EED0D9E9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56290D2-AF18-9A7B-D461-A3975C22922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9E04D9A-514F-9703-3065-D999E47F2554}"/>
              </a:ext>
            </a:extLst>
          </p:cNvPr>
          <p:cNvSpPr>
            <a:spLocks noGrp="1"/>
          </p:cNvSpPr>
          <p:nvPr>
            <p:ph type="sldNum" sz="quarter" idx="10"/>
          </p:nvPr>
        </p:nvSpPr>
        <p:spPr/>
        <p:txBody>
          <a:bodyPr/>
          <a:lstStyle/>
          <a:p>
            <a:fld id="{230D9FED-CA40-4828-91E1-61761AA6E6DD}" type="slidenum">
              <a:rPr lang="en-US" smtClean="0"/>
              <a:pPr/>
              <a:t>45</a:t>
            </a:fld>
            <a:endParaRPr lang="en-US"/>
          </a:p>
        </p:txBody>
      </p:sp>
    </p:spTree>
    <p:extLst>
      <p:ext uri="{BB962C8B-B14F-4D97-AF65-F5344CB8AC3E}">
        <p14:creationId xmlns:p14="http://schemas.microsoft.com/office/powerpoint/2010/main" val="13592170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63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AF7FF-DE4D-72B8-E855-DCFFBCD12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6548C-6B63-D9D6-3FCA-96ED9C603F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827BB-66DE-4A6E-33AD-E47279B1F37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CD39D7E-41D1-CA3C-885D-D9C0F2A8B3B7}"/>
              </a:ext>
            </a:extLst>
          </p:cNvPr>
          <p:cNvSpPr>
            <a:spLocks noGrp="1"/>
          </p:cNvSpPr>
          <p:nvPr>
            <p:ph type="sldNum" sz="quarter" idx="10"/>
          </p:nvPr>
        </p:nvSpPr>
        <p:spPr/>
        <p:txBody>
          <a:bodyPr/>
          <a:lstStyle/>
          <a:p>
            <a:fld id="{230D9FED-CA40-4828-91E1-61761AA6E6DD}" type="slidenum">
              <a:rPr lang="en-US" smtClean="0"/>
              <a:pPr/>
              <a:t>6</a:t>
            </a:fld>
            <a:endParaRPr lang="en-US"/>
          </a:p>
        </p:txBody>
      </p:sp>
    </p:spTree>
    <p:extLst>
      <p:ext uri="{BB962C8B-B14F-4D97-AF65-F5344CB8AC3E}">
        <p14:creationId xmlns:p14="http://schemas.microsoft.com/office/powerpoint/2010/main" val="2548354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7</a:t>
            </a:fld>
            <a:endParaRPr lang="en-US"/>
          </a:p>
        </p:txBody>
      </p:sp>
    </p:spTree>
    <p:extLst>
      <p:ext uri="{BB962C8B-B14F-4D97-AF65-F5344CB8AC3E}">
        <p14:creationId xmlns:p14="http://schemas.microsoft.com/office/powerpoint/2010/main" val="212125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77DF6-D2BE-80D2-47D9-E8602E462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7E5EF-EB57-D3D3-B5A8-10DBCB0CA6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548E26-6089-1225-0682-F48231977B2C}"/>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B65AD389-F435-6261-D9BC-4FD28440EF23}"/>
              </a:ext>
            </a:extLst>
          </p:cNvPr>
          <p:cNvSpPr>
            <a:spLocks noGrp="1"/>
          </p:cNvSpPr>
          <p:nvPr>
            <p:ph type="sldNum" sz="quarter" idx="10"/>
          </p:nvPr>
        </p:nvSpPr>
        <p:spPr/>
        <p:txBody>
          <a:bodyPr/>
          <a:lstStyle/>
          <a:p>
            <a:fld id="{230D9FED-CA40-4828-91E1-61761AA6E6DD}" type="slidenum">
              <a:rPr lang="en-US" smtClean="0"/>
              <a:pPr/>
              <a:t>8</a:t>
            </a:fld>
            <a:endParaRPr lang="en-US"/>
          </a:p>
        </p:txBody>
      </p:sp>
    </p:spTree>
    <p:extLst>
      <p:ext uri="{BB962C8B-B14F-4D97-AF65-F5344CB8AC3E}">
        <p14:creationId xmlns:p14="http://schemas.microsoft.com/office/powerpoint/2010/main" val="1048121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4344F-5080-EAAF-E6BB-1B73269AD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58D99-CFB8-00DD-6D8D-4ECC491BA35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72E62A-7D23-D7A1-69C0-003DDDD4799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88FF3A7-9DF2-1255-6267-FD8A10AA5E18}"/>
              </a:ext>
            </a:extLst>
          </p:cNvPr>
          <p:cNvSpPr>
            <a:spLocks noGrp="1"/>
          </p:cNvSpPr>
          <p:nvPr>
            <p:ph type="sldNum" sz="quarter" idx="10"/>
          </p:nvPr>
        </p:nvSpPr>
        <p:spPr/>
        <p:txBody>
          <a:bodyPr/>
          <a:lstStyle/>
          <a:p>
            <a:fld id="{230D9FED-CA40-4828-91E1-61761AA6E6DD}" type="slidenum">
              <a:rPr lang="en-US" smtClean="0"/>
              <a:pPr/>
              <a:t>9</a:t>
            </a:fld>
            <a:endParaRPr lang="en-US"/>
          </a:p>
        </p:txBody>
      </p:sp>
    </p:spTree>
    <p:extLst>
      <p:ext uri="{BB962C8B-B14F-4D97-AF65-F5344CB8AC3E}">
        <p14:creationId xmlns:p14="http://schemas.microsoft.com/office/powerpoint/2010/main" val="573989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DE538-2644-6343-0AE4-7B1C40AE6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C5289-F536-0E5C-A813-F364D93E99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1CCA7D-8174-7B6C-D9F7-1F8A4F9A4E3D}"/>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3C17E99-24A3-7CF1-5BA4-D7ADE9A0676A}"/>
              </a:ext>
            </a:extLst>
          </p:cNvPr>
          <p:cNvSpPr>
            <a:spLocks noGrp="1"/>
          </p:cNvSpPr>
          <p:nvPr>
            <p:ph type="sldNum" sz="quarter" idx="10"/>
          </p:nvPr>
        </p:nvSpPr>
        <p:spPr/>
        <p:txBody>
          <a:bodyPr/>
          <a:lstStyle/>
          <a:p>
            <a:fld id="{230D9FED-CA40-4828-91E1-61761AA6E6DD}" type="slidenum">
              <a:rPr lang="en-US" smtClean="0"/>
              <a:pPr/>
              <a:t>10</a:t>
            </a:fld>
            <a:endParaRPr lang="en-US"/>
          </a:p>
        </p:txBody>
      </p:sp>
    </p:spTree>
    <p:extLst>
      <p:ext uri="{BB962C8B-B14F-4D97-AF65-F5344CB8AC3E}">
        <p14:creationId xmlns:p14="http://schemas.microsoft.com/office/powerpoint/2010/main" val="561045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3F416CD-67A3-4CF0-A210-F6AF31AC147F}" type="datetimeFigureOut">
              <a:rPr lang="en-US" smtClean="0"/>
              <a:pPr/>
              <a:t>8/21/2026</a:t>
            </a:fld>
            <a:endParaRPr lang="en-US"/>
          </a:p>
        </p:txBody>
      </p:sp>
      <p:sp>
        <p:nvSpPr>
          <p:cNvPr id="17" name="Footer Placeholder 16"/>
          <p:cNvSpPr>
            <a:spLocks noGrp="1"/>
          </p:cNvSpPr>
          <p:nvPr>
            <p:ph type="ftr" sz="quarter" idx="11"/>
          </p:nvPr>
        </p:nvSpPr>
        <p:spPr/>
        <p:txBody>
          <a:bodyPr/>
          <a:lstStyle/>
          <a:p>
            <a:endParaRPr kumimoji="0"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3F416CD-67A3-4CF0-A210-F6AF31AC147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8/21/2026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kumimoji="0"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3F416CD-67A3-4CF0-A210-F6AF31AC147F}"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lgn="l" eaLnBrk="1" latinLnBrk="0" hangingPunct="1"/>
            <a:fld id="{C3F416CD-67A3-4CF0-A210-F6AF31AC147F}" type="datetimeFigureOut">
              <a:rPr lang="en-US" smtClean="0"/>
              <a:pPr algn="l" eaLnBrk="1" latinLnBrk="0" hangingPunct="1"/>
              <a:t>8/21/2026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r" eaLnBrk="1" latinLnBrk="0" hangingPunct="1"/>
            <a:fld id="{96652B35-718D-4E28-AFEB-B694A3B357E8}" type="slidenum">
              <a:rPr kumimoji="0" lang="en-US" smtClean="0"/>
              <a:pPr algn="r" eaLnBrk="1" latinLnBrk="0" hangingPunct="1"/>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3F416CD-67A3-4CF0-A210-F6AF31AC147F}"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6652B35-718D-4E28-AFEB-B694A3B357E8}"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416CD-67A3-4CF0-A210-F6AF31AC147F}"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8/21/2026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kumimoji="0" lang="en-US"/>
          </a:p>
        </p:txBody>
      </p:sp>
      <p:sp>
        <p:nvSpPr>
          <p:cNvPr id="7" name="Slide Number Placeholder 6"/>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lgn="l" eaLnBrk="1" latinLnBrk="0" hangingPunct="1"/>
            <a:fld id="{C3F416CD-67A3-4CF0-A210-F6AF31AC147F}" type="datetimeFigureOut">
              <a:rPr lang="en-US" smtClean="0"/>
              <a:pPr algn="l" eaLnBrk="1" latinLnBrk="0" hangingPunct="1"/>
              <a:t>8/21/2026</a:t>
            </a:fld>
            <a:endParaRPr lang="en-US" sz="800" dirty="0">
              <a:solidFill>
                <a:schemeClr val="accent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r" eaLnBrk="1" latinLnBrk="0" hangingPunct="1"/>
            <a:endParaRPr kumimoji="0" lang="en-US" sz="800" dirty="0">
              <a:solidFill>
                <a:schemeClr val="accent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chantsdesperanceonline.com/118-kcd-mouin-te-chouazi-net-pou-toujou"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images6.fanpop.com/image/photos/33500000/Tulips-flowers-33551630-1024-768.jpg"/>
          <p:cNvPicPr/>
          <p:nvPr/>
        </p:nvPicPr>
        <p:blipFill>
          <a:blip r:embed="rId3" cstate="print"/>
          <a:srcRect/>
          <a:stretch>
            <a:fillRect/>
          </a:stretch>
        </p:blipFill>
        <p:spPr bwMode="auto">
          <a:xfrm>
            <a:off x="2133600" y="0"/>
            <a:ext cx="7010400" cy="1676400"/>
          </a:xfrm>
          <a:prstGeom prst="rect">
            <a:avLst/>
          </a:prstGeom>
          <a:noFill/>
          <a:ln w="9525">
            <a:noFill/>
            <a:miter lim="800000"/>
            <a:headEnd/>
            <a:tailEnd/>
          </a:ln>
        </p:spPr>
      </p:pic>
      <p:sp>
        <p:nvSpPr>
          <p:cNvPr id="3" name="Subtitle 2"/>
          <p:cNvSpPr>
            <a:spLocks noGrp="1"/>
          </p:cNvSpPr>
          <p:nvPr>
            <p:ph type="subTitle" idx="1"/>
          </p:nvPr>
        </p:nvSpPr>
        <p:spPr>
          <a:xfrm>
            <a:off x="2209800" y="3124200"/>
            <a:ext cx="6934200" cy="37338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p:spPr>
        <p:txBody>
          <a:bodyPr>
            <a:normAutofit/>
          </a:bodyPr>
          <a:lstStyle/>
          <a:p>
            <a:pPr algn="ctr"/>
            <a:r>
              <a:rPr lang="en-US" sz="5400" b="1" dirty="0">
                <a:solidFill>
                  <a:schemeClr val="tx1"/>
                </a:solidFill>
                <a:latin typeface="Agency FB" pitchFamily="34" charset="0"/>
              </a:rPr>
              <a:t>AUGUST 23</a:t>
            </a:r>
            <a:r>
              <a:rPr lang="en-US" sz="5400" b="1" baseline="30000" dirty="0">
                <a:solidFill>
                  <a:schemeClr val="tx1"/>
                </a:solidFill>
                <a:latin typeface="Agency FB" pitchFamily="34" charset="0"/>
              </a:rPr>
              <a:t>RD</a:t>
            </a:r>
            <a:r>
              <a:rPr lang="en-US" sz="5400" b="1" dirty="0">
                <a:solidFill>
                  <a:schemeClr val="tx1"/>
                </a:solidFill>
                <a:latin typeface="Agency FB" pitchFamily="34" charset="0"/>
              </a:rPr>
              <a:t> 2026</a:t>
            </a:r>
          </a:p>
          <a:p>
            <a:pPr algn="ctr"/>
            <a:r>
              <a:rPr lang="en-US" sz="2800" b="1" dirty="0">
                <a:solidFill>
                  <a:srgbClr val="FF0000"/>
                </a:solidFill>
                <a:latin typeface="Agency FB" pitchFamily="34" charset="0"/>
              </a:rPr>
              <a:t>Lead by </a:t>
            </a:r>
          </a:p>
          <a:p>
            <a:pPr algn="ctr"/>
            <a:r>
              <a:rPr lang="en-US" sz="5400" b="1" dirty="0">
                <a:solidFill>
                  <a:schemeClr val="tx1"/>
                </a:solidFill>
                <a:latin typeface="Agency FB" pitchFamily="34" charset="0"/>
              </a:rPr>
              <a:t>MAESTRO RENAUD TERZIER</a:t>
            </a:r>
          </a:p>
        </p:txBody>
      </p:sp>
      <p:sp>
        <p:nvSpPr>
          <p:cNvPr id="7" name="TextBox 6"/>
          <p:cNvSpPr txBox="1"/>
          <p:nvPr/>
        </p:nvSpPr>
        <p:spPr>
          <a:xfrm>
            <a:off x="0" y="1"/>
            <a:ext cx="2286000" cy="7017306"/>
          </a:xfrm>
          <a:prstGeom prst="rect">
            <a:avLst/>
          </a:prstGeom>
          <a:solidFill>
            <a:srgbClr val="66FFFF"/>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en-US" dirty="0">
              <a:solidFill>
                <a:schemeClr val="bg1"/>
              </a:solidFill>
            </a:endParaRPr>
          </a:p>
          <a:p>
            <a:r>
              <a:rPr lang="en-US" dirty="0">
                <a:solidFill>
                  <a:schemeClr val="bg1"/>
                </a:solidFill>
              </a:rPr>
              <a:t>@@@@@@@</a:t>
            </a:r>
            <a:r>
              <a:rPr lang="en-US" dirty="0">
                <a:solidFill>
                  <a:srgbClr val="FF00FF"/>
                </a:solidFill>
              </a:rPr>
              <a:t>@@</a:t>
            </a:r>
            <a:r>
              <a:rPr lang="en-US" dirty="0">
                <a:solidFill>
                  <a:schemeClr val="bg1"/>
                </a:solidFill>
              </a:rPr>
              <a:t>@@@@@@@</a:t>
            </a:r>
            <a:r>
              <a:rPr lang="en-US" dirty="0">
                <a:solidFill>
                  <a:srgbClr val="FF00FF"/>
                </a:solidFill>
              </a:rPr>
              <a:t>@@</a:t>
            </a:r>
            <a:r>
              <a:rPr lang="en-US" dirty="0">
                <a:solidFill>
                  <a:schemeClr val="bg1"/>
                </a:solidFill>
              </a:rPr>
              <a:t>@@@@@@@</a:t>
            </a:r>
            <a:r>
              <a:rPr lang="en-US" dirty="0">
                <a:solidFill>
                  <a:srgbClr val="FF00FF"/>
                </a:solidFill>
              </a:rPr>
              <a:t>@@@@@@@@@@@</a:t>
            </a:r>
            <a:r>
              <a:rPr lang="en-US" dirty="0">
                <a:solidFill>
                  <a:schemeClr val="bg1"/>
                </a:solidFill>
              </a:rPr>
              <a:t>@@@@@@@@@@@@@@@@@@@@@@@@@@@@@</a:t>
            </a:r>
            <a:r>
              <a:rPr lang="en-US" dirty="0">
                <a:solidFill>
                  <a:srgbClr val="FF00FF"/>
                </a:solidFill>
              </a:rPr>
              <a:t>@@@@@@@@@@@@@@@@</a:t>
            </a:r>
            <a:r>
              <a:rPr lang="en-US" dirty="0">
                <a:solidFill>
                  <a:schemeClr val="bg1"/>
                </a:solidFill>
              </a:rPr>
              <a:t>@@@</a:t>
            </a:r>
            <a:r>
              <a:rPr lang="en-US"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b="1" dirty="0">
                <a:solidFill>
                  <a:schemeClr val="tx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chemeClr val="bg1"/>
                </a:solidFill>
              </a:rPr>
              <a:t>@@@</a:t>
            </a:r>
            <a:r>
              <a:rPr lang="en-US" b="1" dirty="0">
                <a:solidFill>
                  <a:schemeClr val="tx1"/>
                </a:solidFill>
              </a:rPr>
              <a:t>@</a:t>
            </a:r>
            <a:r>
              <a:rPr lang="en-US" dirty="0">
                <a:solidFill>
                  <a:schemeClr val="bg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chemeClr val="bg1"/>
                </a:solidFill>
              </a:rPr>
              <a:t>@@</a:t>
            </a:r>
            <a:r>
              <a:rPr lang="en-US" b="1" dirty="0">
                <a:solidFill>
                  <a:schemeClr val="tx1"/>
                </a:solidFill>
              </a:rPr>
              <a:t>@</a:t>
            </a:r>
            <a:r>
              <a:rPr lang="en-US" dirty="0">
                <a:solidFill>
                  <a:srgbClr val="FF00FF"/>
                </a:solidFill>
              </a:rPr>
              <a:t>@</a:t>
            </a:r>
            <a:r>
              <a:rPr lang="en-US" b="1" dirty="0">
                <a:solidFill>
                  <a:schemeClr val="tx1"/>
                </a:solidFill>
              </a:rPr>
              <a:t>@</a:t>
            </a:r>
            <a:r>
              <a:rPr lang="en-US" dirty="0">
                <a:solidFill>
                  <a:schemeClr val="bg1"/>
                </a:solidFill>
              </a:rPr>
              <a:t>@@</a:t>
            </a:r>
            <a:r>
              <a:rPr lang="en-US" dirty="0">
                <a:solidFill>
                  <a:srgbClr val="FF00FF"/>
                </a:solidFill>
              </a:rPr>
              <a:t>@@</a:t>
            </a:r>
            <a:r>
              <a:rPr lang="en-US" dirty="0">
                <a:solidFill>
                  <a:srgbClr val="99FF33"/>
                </a:solidFill>
              </a:rPr>
              <a:t>@@@</a:t>
            </a:r>
            <a:r>
              <a:rPr lang="en-US" b="1" dirty="0">
                <a:solidFill>
                  <a:schemeClr val="tx1"/>
                </a:solidFill>
              </a:rPr>
              <a:t>@</a:t>
            </a:r>
            <a:r>
              <a:rPr lang="en-US" dirty="0">
                <a:solidFill>
                  <a:srgbClr val="99FF33"/>
                </a:solidFill>
              </a:rPr>
              <a:t>@@@</a:t>
            </a:r>
            <a:r>
              <a:rPr lang="en-US" dirty="0">
                <a:solidFill>
                  <a:srgbClr val="FF00FF"/>
                </a:solidFill>
              </a:rPr>
              <a:t>@@</a:t>
            </a:r>
            <a:endParaRPr lang="en-US" dirty="0">
              <a:solidFill>
                <a:srgbClr val="99FF33"/>
              </a:solidFill>
            </a:endParaRPr>
          </a:p>
        </p:txBody>
      </p:sp>
      <p:sp>
        <p:nvSpPr>
          <p:cNvPr id="2" name="Title 1"/>
          <p:cNvSpPr>
            <a:spLocks noGrp="1"/>
          </p:cNvSpPr>
          <p:nvPr>
            <p:ph type="ctrTitle"/>
          </p:nvPr>
        </p:nvSpPr>
        <p:spPr>
          <a:xfrm>
            <a:off x="0" y="1505930"/>
            <a:ext cx="9144000" cy="1470025"/>
          </a:xfrm>
          <a:solidFill>
            <a:schemeClr val="accent4">
              <a:lumMod val="20000"/>
              <a:lumOff val="80000"/>
            </a:schemeClr>
          </a:solidFill>
        </p:spPr>
        <p:style>
          <a:lnRef idx="1">
            <a:schemeClr val="accent1"/>
          </a:lnRef>
          <a:fillRef idx="1002">
            <a:schemeClr val="lt2"/>
          </a:fillRef>
          <a:effectRef idx="1">
            <a:schemeClr val="accent1"/>
          </a:effectRef>
          <a:fontRef idx="minor">
            <a:schemeClr val="dk1"/>
          </a:fontRef>
        </p:style>
        <p:txBody>
          <a:bodyPr>
            <a:normAutofit/>
          </a:bodyPr>
          <a:lstStyle/>
          <a:p>
            <a:pPr algn="ctr"/>
            <a:r>
              <a:rPr lang="en-US" b="1" dirty="0">
                <a:solidFill>
                  <a:schemeClr val="tx1"/>
                </a:solidFill>
              </a:rPr>
              <a:t>CHRIST THE ROCK CONGREGATION</a:t>
            </a:r>
            <a:br>
              <a:rPr lang="en-US" b="1" dirty="0">
                <a:solidFill>
                  <a:schemeClr val="tx1"/>
                </a:solidFill>
              </a:rPr>
            </a:br>
            <a:r>
              <a:rPr lang="en-US" b="1" dirty="0">
                <a:solidFill>
                  <a:srgbClr val="000099"/>
                </a:solidFill>
              </a:rPr>
              <a:t>WORSHIP SERVICE</a:t>
            </a:r>
          </a:p>
        </p:txBody>
      </p:sp>
      <p:sp>
        <p:nvSpPr>
          <p:cNvPr id="5" name="TextBox 4"/>
          <p:cNvSpPr txBox="1"/>
          <p:nvPr/>
        </p:nvSpPr>
        <p:spPr>
          <a:xfrm>
            <a:off x="2057400" y="0"/>
            <a:ext cx="7086600" cy="369332"/>
          </a:xfrm>
          <a:prstGeom prst="rect">
            <a:avLst/>
          </a:prstGeom>
          <a:noFill/>
        </p:spPr>
        <p:txBody>
          <a:bodyPr wrap="square" rtlCol="0">
            <a:spAutoFit/>
          </a:bodyPr>
          <a:lstStyle/>
          <a:p>
            <a:endParaRPr lang="en-US" dirty="0"/>
          </a:p>
        </p:txBody>
      </p:sp>
      <p:sp>
        <p:nvSpPr>
          <p:cNvPr id="8" name="TextBox 7"/>
          <p:cNvSpPr txBox="1"/>
          <p:nvPr/>
        </p:nvSpPr>
        <p:spPr>
          <a:xfrm>
            <a:off x="0" y="0"/>
            <a:ext cx="2286000" cy="1523494"/>
          </a:xfrm>
          <a:prstGeom prst="rect">
            <a:avLst/>
          </a:prstGeom>
          <a:blipFill>
            <a:blip r:embed="rId4"/>
            <a:tile tx="0" ty="0" sx="100000" sy="100000" flip="none" algn="tl"/>
          </a:blipFill>
        </p:spPr>
        <p:txBody>
          <a:bodyPr wrap="square" rtlCol="0">
            <a:spAutoFit/>
          </a:bodyPr>
          <a:lstStyle/>
          <a:p>
            <a:pPr algn="ctr"/>
            <a:r>
              <a:rPr lang="en-US" sz="3100" b="1" dirty="0">
                <a:solidFill>
                  <a:srgbClr val="000099"/>
                </a:solidFill>
              </a:rPr>
              <a:t>JESUS</a:t>
            </a:r>
          </a:p>
          <a:p>
            <a:pPr algn="ctr"/>
            <a:r>
              <a:rPr lang="en-US" sz="3100" b="1" dirty="0">
                <a:solidFill>
                  <a:srgbClr val="000099"/>
                </a:solidFill>
              </a:rPr>
              <a:t>IS</a:t>
            </a:r>
          </a:p>
          <a:p>
            <a:pPr algn="ctr"/>
            <a:r>
              <a:rPr lang="en-US" sz="3100" b="1" dirty="0">
                <a:solidFill>
                  <a:srgbClr val="000099"/>
                </a:solidFill>
              </a:rPr>
              <a:t>LORD!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A181D-9CE1-218C-10EF-803CAF06AF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25EE8-3B2B-7CB2-8F67-D1AEBF753BE9}"/>
              </a:ext>
            </a:extLst>
          </p:cNvPr>
          <p:cNvSpPr>
            <a:spLocks noGrp="1"/>
          </p:cNvSpPr>
          <p:nvPr>
            <p:ph sz="quarter" idx="1"/>
          </p:nvPr>
        </p:nvSpPr>
        <p:spPr>
          <a:xfrm>
            <a:off x="0" y="0"/>
            <a:ext cx="9144000" cy="6858000"/>
          </a:xfrm>
          <a:solidFill>
            <a:srgbClr val="99FF33"/>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ctr">
              <a:buNone/>
            </a:pPr>
            <a:r>
              <a:rPr lang="fr-FR" dirty="0">
                <a:solidFill>
                  <a:schemeClr val="accent2">
                    <a:lumMod val="75000"/>
                  </a:schemeClr>
                </a:solidFill>
                <a:latin typeface="Copperplate Gothic Bold" panose="020E0705020206020404" pitchFamily="34" charset="0"/>
              </a:rPr>
              <a:t>4. </a:t>
            </a:r>
            <a:endParaRPr lang="en-US"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Rude et longue est la  mêlée: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Voici le secours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Dans nos mains prenons l’épée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Qui vainquit toujours!</a:t>
            </a:r>
          </a:p>
          <a:p>
            <a:pPr marL="0" indent="0" algn="ctr">
              <a:buNone/>
            </a:pPr>
            <a:r>
              <a:rPr lang="fr-FR" sz="3600" dirty="0">
                <a:solidFill>
                  <a:schemeClr val="accent2">
                    <a:lumMod val="75000"/>
                  </a:schemeClr>
                </a:solidFill>
                <a:latin typeface="Copperplate Gothic Bold" panose="020E0705020206020404" pitchFamily="34" charset="0"/>
              </a:rPr>
              <a:t>Refrain</a:t>
            </a:r>
            <a:endParaRPr lang="en-US" sz="3600"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viens, combattez encore!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Dit Jésus a tous.</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Oui, mon Sauveur, je t'implore,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tutte à genoux.</a:t>
            </a:r>
            <a:endParaRPr lang="en-US" sz="3600" dirty="0">
              <a:solidFill>
                <a:srgbClr val="FF0000"/>
              </a:solidFill>
              <a:latin typeface="Copperplate Gothic Bold" panose="020E0705020206020404" pitchFamily="34" charset="0"/>
            </a:endParaRPr>
          </a:p>
          <a:p>
            <a:pPr marL="0" indent="0" algn="ctr">
              <a:buNone/>
            </a:pPr>
            <a:endParaRPr lang="en-US" dirty="0">
              <a:solidFill>
                <a:srgbClr val="460000"/>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2136761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C2C8A-3725-BEC6-C409-61FC04AF5A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0E6358-7668-0AAA-538D-75A68F8DCE0A}"/>
              </a:ext>
            </a:extLst>
          </p:cNvPr>
          <p:cNvSpPr>
            <a:spLocks noGrp="1"/>
          </p:cNvSpPr>
          <p:nvPr>
            <p:ph idx="1"/>
          </p:nvPr>
        </p:nvSpPr>
        <p:spPr>
          <a:xfrm>
            <a:off x="0" y="0"/>
            <a:ext cx="9144000" cy="6858000"/>
          </a:xfrm>
        </p:spPr>
        <p:style>
          <a:lnRef idx="2">
            <a:schemeClr val="accent3"/>
          </a:lnRef>
          <a:fillRef idx="1">
            <a:schemeClr val="lt1"/>
          </a:fillRef>
          <a:effectRef idx="0">
            <a:schemeClr val="accent3"/>
          </a:effectRef>
          <a:fontRef idx="minor">
            <a:schemeClr val="dk1"/>
          </a:fontRef>
        </p:style>
        <p:txBody>
          <a:bodyPr>
            <a:normAutofit/>
          </a:bodyPr>
          <a:lstStyle/>
          <a:p>
            <a:pPr marL="0" indent="0" algn="ctr">
              <a:buNone/>
            </a:pPr>
            <a:r>
              <a:rPr lang="fr-FR" dirty="0">
                <a:solidFill>
                  <a:srgbClr val="00B0F0"/>
                </a:solidFill>
                <a:latin typeface="Arial Rounded MT Bold" panose="020F0704030504030204" pitchFamily="34" charset="0"/>
              </a:rPr>
              <a:t>2</a:t>
            </a:r>
            <a:endParaRPr lang="en-US" dirty="0">
              <a:solidFill>
                <a:srgbClr val="00B0F0"/>
              </a:solidFill>
              <a:latin typeface="Arial Rounded MT Bold" panose="020F0704030504030204" pitchFamily="34" charset="0"/>
            </a:endParaRPr>
          </a:p>
          <a:p>
            <a:pPr marL="0" indent="0" algn="ctr">
              <a:buNone/>
            </a:pPr>
            <a:r>
              <a:rPr lang="fr-FR" sz="3200" dirty="0" err="1">
                <a:latin typeface="Arial Rounded MT Bold" panose="020F0704030504030204" pitchFamily="34" charset="0"/>
              </a:rPr>
              <a:t>Menm</a:t>
            </a:r>
            <a:r>
              <a:rPr lang="fr-FR" sz="3200" dirty="0">
                <a:latin typeface="Arial Rounded MT Bold" panose="020F0704030504030204" pitchFamily="34" charset="0"/>
              </a:rPr>
              <a:t> le </a:t>
            </a:r>
            <a:r>
              <a:rPr lang="fr-FR" sz="3200" dirty="0" err="1">
                <a:latin typeface="Arial Rounded MT Bold" panose="020F0704030504030204" pitchFamily="34" charset="0"/>
              </a:rPr>
              <a:t>syel</a:t>
            </a:r>
            <a:r>
              <a:rPr lang="fr-FR" sz="3200" dirty="0">
                <a:latin typeface="Arial Rounded MT Bold" panose="020F0704030504030204" pitchFamily="34" charset="0"/>
              </a:rPr>
              <a:t> la </a:t>
            </a:r>
            <a:r>
              <a:rPr lang="fr-FR" sz="3200" dirty="0" err="1">
                <a:latin typeface="Arial Rounded MT Bold" panose="020F0704030504030204" pitchFamily="34" charset="0"/>
              </a:rPr>
              <a:t>nwa</a:t>
            </a:r>
            <a:r>
              <a:rPr lang="fr-FR" sz="3200" dirty="0">
                <a:latin typeface="Arial Rounded MT Bold" panose="020F0704030504030204" pitchFamily="34" charset="0"/>
              </a:rPr>
              <a:t>, </a:t>
            </a:r>
          </a:p>
          <a:p>
            <a:pPr marL="0" indent="0" algn="ctr">
              <a:buNone/>
            </a:pPr>
            <a:r>
              <a:rPr lang="fr-FR" sz="3200" dirty="0" err="1">
                <a:latin typeface="Arial Rounded MT Bold" panose="020F0704030504030204" pitchFamily="34" charset="0"/>
              </a:rPr>
              <a:t>minm</a:t>
            </a:r>
            <a:r>
              <a:rPr lang="fr-FR" sz="3200" dirty="0">
                <a:latin typeface="Arial Rounded MT Bold" panose="020F0704030504030204" pitchFamily="34" charset="0"/>
              </a:rPr>
              <a:t> le chemin an </a:t>
            </a:r>
            <a:r>
              <a:rPr lang="fr-FR" sz="3200" dirty="0" err="1">
                <a:latin typeface="Arial Rounded MT Bold" panose="020F0704030504030204" pitchFamily="34" charset="0"/>
              </a:rPr>
              <a:t>pa</a:t>
            </a:r>
            <a:r>
              <a:rPr lang="fr-FR" sz="3200" dirty="0">
                <a:latin typeface="Arial Rounded MT Bold" panose="020F0704030504030204" pitchFamily="34" charset="0"/>
              </a:rPr>
              <a:t> </a:t>
            </a:r>
            <a:r>
              <a:rPr lang="fr-FR" sz="3200" dirty="0" err="1">
                <a:latin typeface="Arial Rounded MT Bold" panose="020F0704030504030204" pitchFamily="34" charset="0"/>
              </a:rPr>
              <a:t>tro</a:t>
            </a:r>
            <a:r>
              <a:rPr lang="fr-FR" sz="3200" dirty="0">
                <a:latin typeface="Arial Rounded MT Bold" panose="020F0704030504030204" pitchFamily="34" charset="0"/>
              </a:rPr>
              <a:t> </a:t>
            </a:r>
            <a:r>
              <a:rPr lang="fr-FR" sz="3200" dirty="0" err="1">
                <a:latin typeface="Arial Rounded MT Bold" panose="020F0704030504030204" pitchFamily="34" charset="0"/>
              </a:rPr>
              <a:t>kle</a:t>
            </a:r>
            <a:endParaRPr lang="en-US" sz="3200" dirty="0">
              <a:latin typeface="Arial Rounded MT Bold" panose="020F0704030504030204" pitchFamily="34" charset="0"/>
            </a:endParaRPr>
          </a:p>
          <a:p>
            <a:pPr marL="0" indent="0" algn="ctr">
              <a:buNone/>
            </a:pPr>
            <a:r>
              <a:rPr lang="fr-FR" sz="3200" dirty="0">
                <a:latin typeface="Arial Rounded MT Bold" panose="020F0704030504030204" pitchFamily="34" charset="0"/>
              </a:rPr>
              <a:t>Se le sa pou </a:t>
            </a:r>
            <a:r>
              <a:rPr lang="fr-FR" sz="3200" dirty="0" err="1">
                <a:latin typeface="Arial Rounded MT Bold" panose="020F0704030504030204" pitchFamily="34" charset="0"/>
              </a:rPr>
              <a:t>lumye</a:t>
            </a:r>
            <a:r>
              <a:rPr lang="fr-FR" sz="3200" dirty="0">
                <a:latin typeface="Arial Rounded MT Bold" panose="020F0704030504030204" pitchFamily="34" charset="0"/>
              </a:rPr>
              <a:t> ou </a:t>
            </a:r>
            <a:r>
              <a:rPr lang="fr-FR" sz="3200" dirty="0" err="1">
                <a:latin typeface="Arial Rounded MT Bold" panose="020F0704030504030204" pitchFamily="34" charset="0"/>
              </a:rPr>
              <a:t>briye</a:t>
            </a:r>
            <a:r>
              <a:rPr lang="fr-FR" sz="3200" dirty="0">
                <a:latin typeface="Arial Rounded MT Bold" panose="020F0704030504030204" pitchFamily="34" charset="0"/>
              </a:rPr>
              <a:t>.</a:t>
            </a:r>
            <a:endParaRPr lang="en-US" sz="3200" dirty="0">
              <a:latin typeface="Arial Rounded MT Bold" panose="020F0704030504030204" pitchFamily="34" charset="0"/>
            </a:endParaRPr>
          </a:p>
          <a:p>
            <a:pPr marL="0" indent="0" algn="ctr">
              <a:buNone/>
            </a:pPr>
            <a:r>
              <a:rPr lang="fr-FR" sz="3200" dirty="0">
                <a:latin typeface="Arial Rounded MT Bold" panose="020F0704030504030204" pitchFamily="34" charset="0"/>
              </a:rPr>
              <a:t>Pou </a:t>
            </a:r>
            <a:r>
              <a:rPr lang="fr-FR" sz="3200" dirty="0" err="1">
                <a:latin typeface="Arial Rounded MT Bold" panose="020F0704030504030204" pitchFamily="34" charset="0"/>
              </a:rPr>
              <a:t>briye</a:t>
            </a:r>
            <a:r>
              <a:rPr lang="fr-FR" sz="3200" dirty="0">
                <a:latin typeface="Arial Rounded MT Bold" panose="020F0704030504030204" pitchFamily="34" charset="0"/>
              </a:rPr>
              <a:t> </a:t>
            </a:r>
            <a:r>
              <a:rPr lang="fr-FR" sz="3200" dirty="0" err="1">
                <a:latin typeface="Arial Rounded MT Bold" panose="020F0704030504030204" pitchFamily="34" charset="0"/>
              </a:rPr>
              <a:t>briye</a:t>
            </a:r>
            <a:r>
              <a:rPr lang="fr-FR" sz="3200" dirty="0">
                <a:latin typeface="Arial Rounded MT Bold" panose="020F0704030504030204" pitchFamily="34" charset="0"/>
              </a:rPr>
              <a:t>, </a:t>
            </a:r>
          </a:p>
          <a:p>
            <a:pPr marL="0" indent="0" algn="ctr">
              <a:buNone/>
            </a:pPr>
            <a:r>
              <a:rPr lang="fr-FR" sz="3200" dirty="0" err="1">
                <a:latin typeface="Arial Rounded MT Bold" panose="020F0704030504030204" pitchFamily="34" charset="0"/>
              </a:rPr>
              <a:t>Jezu</a:t>
            </a:r>
            <a:r>
              <a:rPr lang="fr-FR" sz="3200" dirty="0">
                <a:latin typeface="Arial Rounded MT Bold" panose="020F0704030504030204" pitchFamily="34" charset="0"/>
              </a:rPr>
              <a:t> te </a:t>
            </a:r>
            <a:r>
              <a:rPr lang="fr-FR" sz="3200" dirty="0" err="1">
                <a:latin typeface="Arial Rounded MT Bold" panose="020F0704030504030204" pitchFamily="34" charset="0"/>
              </a:rPr>
              <a:t>lese</a:t>
            </a:r>
            <a:r>
              <a:rPr lang="fr-FR" sz="3200" dirty="0">
                <a:latin typeface="Arial Rounded MT Bold" panose="020F0704030504030204" pitchFamily="34" charset="0"/>
              </a:rPr>
              <a:t> ou-</a:t>
            </a:r>
            <a:r>
              <a:rPr lang="fr-FR" sz="3200" dirty="0" err="1">
                <a:latin typeface="Arial Rounded MT Bold" panose="020F0704030504030204" pitchFamily="34" charset="0"/>
              </a:rPr>
              <a:t>minm</a:t>
            </a:r>
            <a:r>
              <a:rPr lang="fr-FR" sz="3200" dirty="0">
                <a:latin typeface="Arial Rounded MT Bold" panose="020F0704030504030204" pitchFamily="34" charset="0"/>
              </a:rPr>
              <a:t> sou la te ;</a:t>
            </a:r>
            <a:endParaRPr lang="en-US" sz="3200" dirty="0">
              <a:latin typeface="Arial Rounded MT Bold" panose="020F0704030504030204" pitchFamily="34" charset="0"/>
            </a:endParaRPr>
          </a:p>
          <a:p>
            <a:pPr marL="0" indent="0" algn="ctr">
              <a:buNone/>
            </a:pPr>
            <a:r>
              <a:rPr lang="fr-FR" sz="3200" dirty="0" err="1">
                <a:latin typeface="Arial Rounded MT Bold" panose="020F0704030504030204" pitchFamily="34" charset="0"/>
              </a:rPr>
              <a:t>Briye</a:t>
            </a:r>
            <a:r>
              <a:rPr lang="fr-FR" sz="3200" dirty="0">
                <a:latin typeface="Arial Rounded MT Bold" panose="020F0704030504030204" pitchFamily="34" charset="0"/>
              </a:rPr>
              <a:t> pou </a:t>
            </a:r>
            <a:r>
              <a:rPr lang="fr-FR" sz="3200" dirty="0" err="1">
                <a:latin typeface="Arial Rounded MT Bold" panose="020F0704030504030204" pitchFamily="34" charset="0"/>
              </a:rPr>
              <a:t>Jezu</a:t>
            </a:r>
            <a:r>
              <a:rPr lang="fr-FR" sz="3200" dirty="0">
                <a:latin typeface="Arial Rounded MT Bold" panose="020F0704030504030204" pitchFamily="34" charset="0"/>
              </a:rPr>
              <a:t> kote </a:t>
            </a:r>
            <a:r>
              <a:rPr lang="fr-FR" sz="3200" dirty="0" err="1">
                <a:latin typeface="Arial Rounded MT Bold" panose="020F0704030504030204" pitchFamily="34" charset="0"/>
              </a:rPr>
              <a:t>ouye</a:t>
            </a:r>
            <a:r>
              <a:rPr lang="fr-FR" sz="3200" dirty="0">
                <a:latin typeface="Arial Rounded MT Bold" panose="020F0704030504030204" pitchFamily="34" charset="0"/>
              </a:rPr>
              <a:t>.</a:t>
            </a:r>
            <a:endParaRPr lang="en-US" sz="3200" dirty="0">
              <a:latin typeface="Arial Rounded MT Bold" panose="020F0704030504030204" pitchFamily="34" charset="0"/>
            </a:endParaRPr>
          </a:p>
          <a:p>
            <a:pPr marL="0" indent="0" algn="ctr">
              <a:buNone/>
            </a:pPr>
            <a:r>
              <a:rPr lang="fr-FR" sz="3200" dirty="0">
                <a:solidFill>
                  <a:srgbClr val="00B0F0"/>
                </a:solidFill>
                <a:latin typeface="Arial Rounded MT Bold" panose="020F0704030504030204" pitchFamily="34" charset="0"/>
              </a:rPr>
              <a:t>Kè</a:t>
            </a:r>
          </a:p>
          <a:p>
            <a:pPr marL="0" indent="0" algn="ctr">
              <a:buNone/>
            </a:pPr>
            <a:r>
              <a:rPr lang="fr-FR" sz="3200" dirty="0" err="1">
                <a:solidFill>
                  <a:srgbClr val="FF0000"/>
                </a:solidFill>
                <a:latin typeface="Arial Rounded MT Bold" panose="020F0704030504030204" pitchFamily="34" charset="0"/>
              </a:rPr>
              <a:t>Briye</a:t>
            </a:r>
            <a:r>
              <a:rPr lang="fr-FR" sz="3200" dirty="0">
                <a:solidFill>
                  <a:srgbClr val="FF0000"/>
                </a:solidFill>
                <a:latin typeface="Arial Rounded MT Bold" panose="020F0704030504030204" pitchFamily="34" charset="0"/>
              </a:rPr>
              <a:t> pou </a:t>
            </a:r>
            <a:r>
              <a:rPr lang="fr-FR" sz="3200" dirty="0" err="1">
                <a:solidFill>
                  <a:srgbClr val="FF0000"/>
                </a:solidFill>
                <a:latin typeface="Arial Rounded MT Bold" panose="020F0704030504030204" pitchFamily="34" charset="0"/>
              </a:rPr>
              <a:t>Jezu</a:t>
            </a:r>
            <a:r>
              <a:rPr lang="fr-FR" sz="3200" dirty="0">
                <a:solidFill>
                  <a:srgbClr val="FF0000"/>
                </a:solidFill>
                <a:latin typeface="Arial Rounded MT Bold" panose="020F0704030504030204" pitchFamily="34" charset="0"/>
              </a:rPr>
              <a:t> kote ou </a:t>
            </a:r>
            <a:r>
              <a:rPr lang="fr-FR" sz="3200" dirty="0" err="1">
                <a:solidFill>
                  <a:srgbClr val="FF0000"/>
                </a:solidFill>
                <a:latin typeface="Arial Rounded MT Bold" panose="020F0704030504030204" pitchFamily="34" charset="0"/>
              </a:rPr>
              <a:t>ye</a:t>
            </a:r>
            <a:r>
              <a:rPr lang="fr-FR" sz="3200" dirty="0">
                <a:solidFill>
                  <a:srgbClr val="FF0000"/>
                </a:solidFill>
                <a:latin typeface="Arial Rounded MT Bold" panose="020F0704030504030204" pitchFamily="34" charset="0"/>
              </a:rPr>
              <a:t>, (</a:t>
            </a:r>
            <a:r>
              <a:rPr lang="fr-FR" sz="3200" dirty="0">
                <a:solidFill>
                  <a:srgbClr val="00B0F0"/>
                </a:solidFill>
                <a:latin typeface="Arial Rounded MT Bold" panose="020F0704030504030204" pitchFamily="34" charset="0"/>
              </a:rPr>
              <a:t>2 </a:t>
            </a:r>
            <a:r>
              <a:rPr lang="fr-FR" sz="3200" dirty="0" err="1">
                <a:solidFill>
                  <a:srgbClr val="00B0F0"/>
                </a:solidFill>
                <a:latin typeface="Arial Rounded MT Bold" panose="020F0704030504030204" pitchFamily="34" charset="0"/>
              </a:rPr>
              <a:t>fwa</a:t>
            </a:r>
            <a:r>
              <a:rPr lang="fr-FR" sz="3200" dirty="0">
                <a:solidFill>
                  <a:srgbClr val="00B0F0"/>
                </a:solidFill>
                <a:latin typeface="Arial Rounded MT Bold" panose="020F0704030504030204" pitchFamily="34" charset="0"/>
              </a:rPr>
              <a:t>)</a:t>
            </a:r>
            <a:endParaRPr lang="en-US" sz="3200" dirty="0">
              <a:solidFill>
                <a:srgbClr val="00B0F0"/>
              </a:solidFill>
              <a:latin typeface="Arial Rounded MT Bold" panose="020F0704030504030204" pitchFamily="34" charset="0"/>
            </a:endParaRPr>
          </a:p>
          <a:p>
            <a:pPr marL="0" indent="0" algn="ctr">
              <a:buNone/>
            </a:pPr>
            <a:r>
              <a:rPr lang="fr-FR" sz="3200" dirty="0" err="1">
                <a:solidFill>
                  <a:srgbClr val="FF0000"/>
                </a:solidFill>
                <a:latin typeface="Arial Rounded MT Bold" panose="020F0704030504030204" pitchFamily="34" charset="0"/>
              </a:rPr>
              <a:t>Lumyè</a:t>
            </a:r>
            <a:r>
              <a:rPr lang="fr-FR" sz="3200" dirty="0">
                <a:solidFill>
                  <a:srgbClr val="FF0000"/>
                </a:solidFill>
                <a:latin typeface="Arial Rounded MT Bold" panose="020F0704030504030204" pitchFamily="34" charset="0"/>
              </a:rPr>
              <a:t> ou </a:t>
            </a:r>
            <a:r>
              <a:rPr lang="fr-FR" sz="3200" dirty="0" err="1">
                <a:solidFill>
                  <a:srgbClr val="FF0000"/>
                </a:solidFill>
                <a:latin typeface="Arial Rounded MT Bold" panose="020F0704030504030204" pitchFamily="34" charset="0"/>
              </a:rPr>
              <a:t>kap</a:t>
            </a:r>
            <a:r>
              <a:rPr lang="fr-FR" sz="3200" dirty="0">
                <a:solidFill>
                  <a:srgbClr val="FF0000"/>
                </a:solidFill>
                <a:latin typeface="Arial Rounded MT Bold" panose="020F0704030504030204" pitchFamily="34" charset="0"/>
              </a:rPr>
              <a:t> </a:t>
            </a:r>
            <a:r>
              <a:rPr lang="fr-FR" sz="3200" dirty="0" err="1">
                <a:solidFill>
                  <a:srgbClr val="FF0000"/>
                </a:solidFill>
                <a:latin typeface="Arial Rounded MT Bold" panose="020F0704030504030204" pitchFamily="34" charset="0"/>
              </a:rPr>
              <a:t>ede</a:t>
            </a:r>
            <a:r>
              <a:rPr lang="fr-FR" sz="3200" dirty="0">
                <a:solidFill>
                  <a:srgbClr val="FF0000"/>
                </a:solidFill>
                <a:latin typeface="Arial Rounded MT Bold" panose="020F0704030504030204" pitchFamily="34" charset="0"/>
              </a:rPr>
              <a:t> </a:t>
            </a:r>
            <a:r>
              <a:rPr lang="fr-FR" sz="3200" dirty="0" err="1">
                <a:solidFill>
                  <a:srgbClr val="FF0000"/>
                </a:solidFill>
                <a:latin typeface="Arial Rounded MT Bold" panose="020F0704030504030204" pitchFamily="34" charset="0"/>
              </a:rPr>
              <a:t>yon</a:t>
            </a:r>
            <a:r>
              <a:rPr lang="fr-FR" sz="3200" dirty="0">
                <a:solidFill>
                  <a:srgbClr val="FF0000"/>
                </a:solidFill>
                <a:latin typeface="Arial Rounded MT Bold" panose="020F0704030504030204" pitchFamily="34" charset="0"/>
              </a:rPr>
              <a:t> nom </a:t>
            </a:r>
            <a:r>
              <a:rPr lang="fr-FR" sz="3200" dirty="0" err="1">
                <a:solidFill>
                  <a:srgbClr val="FF0000"/>
                </a:solidFill>
                <a:latin typeface="Arial Rounded MT Bold" panose="020F0704030504030204" pitchFamily="34" charset="0"/>
              </a:rPr>
              <a:t>pedu</a:t>
            </a:r>
            <a:r>
              <a:rPr lang="fr-FR" sz="3200" dirty="0">
                <a:solidFill>
                  <a:srgbClr val="FF0000"/>
                </a:solidFill>
                <a:latin typeface="Arial Rounded MT Bold" panose="020F0704030504030204" pitchFamily="34" charset="0"/>
              </a:rPr>
              <a:t> </a:t>
            </a:r>
          </a:p>
          <a:p>
            <a:pPr marL="0" indent="0" algn="ctr">
              <a:buNone/>
            </a:pPr>
            <a:r>
              <a:rPr lang="fr-FR" sz="3200" dirty="0" err="1">
                <a:solidFill>
                  <a:srgbClr val="FF0000"/>
                </a:solidFill>
                <a:latin typeface="Arial Rounded MT Bold" panose="020F0704030504030204" pitchFamily="34" charset="0"/>
              </a:rPr>
              <a:t>Jwenn</a:t>
            </a:r>
            <a:r>
              <a:rPr lang="fr-FR" sz="3200" dirty="0">
                <a:solidFill>
                  <a:srgbClr val="FF0000"/>
                </a:solidFill>
                <a:latin typeface="Arial Rounded MT Bold" panose="020F0704030504030204" pitchFamily="34" charset="0"/>
              </a:rPr>
              <a:t> </a:t>
            </a:r>
            <a:r>
              <a:rPr lang="fr-FR" sz="3200" dirty="0" err="1">
                <a:solidFill>
                  <a:srgbClr val="FF0000"/>
                </a:solidFill>
                <a:latin typeface="Arial Rounded MT Bold" panose="020F0704030504030204" pitchFamily="34" charset="0"/>
              </a:rPr>
              <a:t>Jezu</a:t>
            </a:r>
            <a:endParaRPr lang="en-US" sz="3200" dirty="0">
              <a:solidFill>
                <a:srgbClr val="FF0000"/>
              </a:solidFill>
              <a:latin typeface="Arial Rounded MT Bold" panose="020F0704030504030204" pitchFamily="34" charset="0"/>
            </a:endParaRPr>
          </a:p>
          <a:p>
            <a:pPr marL="0" indent="0" algn="ctr">
              <a:buNone/>
            </a:pPr>
            <a:r>
              <a:rPr lang="fr-FR" sz="3200" dirty="0" err="1">
                <a:solidFill>
                  <a:srgbClr val="FF0000"/>
                </a:solidFill>
                <a:latin typeface="Arial Rounded MT Bold" panose="020F0704030504030204" pitchFamily="34" charset="0"/>
              </a:rPr>
              <a:t>Briye</a:t>
            </a:r>
            <a:r>
              <a:rPr lang="fr-FR" sz="3200" dirty="0">
                <a:solidFill>
                  <a:srgbClr val="FF0000"/>
                </a:solidFill>
                <a:latin typeface="Arial Rounded MT Bold" panose="020F0704030504030204" pitchFamily="34" charset="0"/>
              </a:rPr>
              <a:t> pou </a:t>
            </a:r>
            <a:r>
              <a:rPr lang="fr-FR" sz="3200" dirty="0" err="1">
                <a:solidFill>
                  <a:srgbClr val="FF0000"/>
                </a:solidFill>
                <a:latin typeface="Arial Rounded MT Bold" panose="020F0704030504030204" pitchFamily="34" charset="0"/>
              </a:rPr>
              <a:t>Jezu</a:t>
            </a:r>
            <a:r>
              <a:rPr lang="fr-FR" sz="3200" dirty="0">
                <a:solidFill>
                  <a:srgbClr val="FF0000"/>
                </a:solidFill>
                <a:latin typeface="Arial Rounded MT Bold" panose="020F0704030504030204" pitchFamily="34" charset="0"/>
              </a:rPr>
              <a:t> kote ou </a:t>
            </a:r>
            <a:r>
              <a:rPr lang="fr-FR" sz="3200" dirty="0" err="1">
                <a:solidFill>
                  <a:srgbClr val="FF0000"/>
                </a:solidFill>
                <a:latin typeface="Arial Rounded MT Bold" panose="020F0704030504030204" pitchFamily="34" charset="0"/>
              </a:rPr>
              <a:t>ye</a:t>
            </a:r>
            <a:r>
              <a:rPr lang="fr-FR" sz="3200" dirty="0">
                <a:solidFill>
                  <a:srgbClr val="FF0000"/>
                </a:solidFill>
                <a:latin typeface="Arial Rounded MT Bold" panose="020F0704030504030204" pitchFamily="34" charset="0"/>
              </a:rPr>
              <a:t>.</a:t>
            </a:r>
            <a:endParaRPr lang="en-US" sz="3200" dirty="0">
              <a:solidFill>
                <a:srgbClr val="FF0000"/>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9470936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9A9E-68F0-7880-3654-825C7AA955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64AAB-571B-4A96-B1AF-83A405670A4E}"/>
              </a:ext>
            </a:extLst>
          </p:cNvPr>
          <p:cNvSpPr>
            <a:spLocks noGrp="1"/>
          </p:cNvSpPr>
          <p:nvPr>
            <p:ph idx="1"/>
          </p:nvPr>
        </p:nvSpPr>
        <p:spPr>
          <a:xfrm>
            <a:off x="0" y="0"/>
            <a:ext cx="9144000" cy="6858000"/>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ctr">
              <a:buNone/>
            </a:pPr>
            <a:r>
              <a:rPr lang="fr-FR" dirty="0">
                <a:solidFill>
                  <a:srgbClr val="00B0F0"/>
                </a:solidFill>
                <a:latin typeface="Arial Rounded MT Bold" panose="020F0704030504030204" pitchFamily="34" charset="0"/>
              </a:rPr>
              <a:t>3</a:t>
            </a:r>
            <a:endParaRPr lang="en-US" dirty="0">
              <a:solidFill>
                <a:srgbClr val="00B0F0"/>
              </a:solidFill>
              <a:latin typeface="Arial Rounded MT Bold" panose="020F0704030504030204" pitchFamily="34" charset="0"/>
            </a:endParaRPr>
          </a:p>
          <a:p>
            <a:pPr marL="0" indent="0" algn="ctr">
              <a:buNone/>
            </a:pPr>
            <a:r>
              <a:rPr lang="fr-FR" sz="3600" dirty="0">
                <a:latin typeface="Arial Rounded MT Bold" panose="020F0704030504030204" pitchFamily="34" charset="0"/>
              </a:rPr>
              <a:t>Se </a:t>
            </a:r>
            <a:r>
              <a:rPr lang="fr-FR" sz="3600" dirty="0" err="1">
                <a:latin typeface="Arial Rounded MT Bold" panose="020F0704030504030204" pitchFamily="34" charset="0"/>
              </a:rPr>
              <a:t>gran</a:t>
            </a:r>
            <a:r>
              <a:rPr lang="fr-FR" sz="3600" dirty="0">
                <a:latin typeface="Arial Rounded MT Bold" panose="020F0704030504030204" pitchFamily="34" charset="0"/>
              </a:rPr>
              <a:t> gras </a:t>
            </a:r>
            <a:r>
              <a:rPr lang="fr-FR" sz="3600" dirty="0" err="1">
                <a:latin typeface="Arial Rounded MT Bold" panose="020F0704030504030204" pitchFamily="34" charset="0"/>
              </a:rPr>
              <a:t>ke</a:t>
            </a:r>
            <a:r>
              <a:rPr lang="fr-FR" sz="3600" dirty="0">
                <a:latin typeface="Arial Rounded MT Bold" panose="020F0704030504030204" pitchFamily="34" charset="0"/>
              </a:rPr>
              <a:t> Bon-Dieu </a:t>
            </a:r>
          </a:p>
          <a:p>
            <a:pPr marL="0" indent="0" algn="ctr">
              <a:buNone/>
            </a:pPr>
            <a:r>
              <a:rPr lang="fr-FR" sz="3600" dirty="0">
                <a:latin typeface="Arial Rounded MT Bold" panose="020F0704030504030204" pitchFamily="34" charset="0"/>
              </a:rPr>
              <a:t>Fe ou </a:t>
            </a:r>
            <a:r>
              <a:rPr lang="fr-FR" sz="3600" dirty="0" err="1">
                <a:latin typeface="Arial Rounded MT Bold" panose="020F0704030504030204" pitchFamily="34" charset="0"/>
              </a:rPr>
              <a:t>vini</a:t>
            </a:r>
            <a:r>
              <a:rPr lang="fr-FR" sz="3600" dirty="0">
                <a:latin typeface="Arial Rounded MT Bold" panose="020F0704030504030204" pitchFamily="34" charset="0"/>
              </a:rPr>
              <a:t> </a:t>
            </a:r>
            <a:r>
              <a:rPr lang="fr-FR" sz="3600" dirty="0" err="1">
                <a:latin typeface="Arial Rounded MT Bold" panose="020F0704030504030204" pitchFamily="34" charset="0"/>
              </a:rPr>
              <a:t>yon</a:t>
            </a:r>
            <a:r>
              <a:rPr lang="fr-FR" sz="3600" dirty="0">
                <a:latin typeface="Arial Rounded MT Bold" panose="020F0704030504030204" pitchFamily="34" charset="0"/>
              </a:rPr>
              <a:t> </a:t>
            </a:r>
            <a:r>
              <a:rPr lang="fr-FR" sz="3600" dirty="0" err="1">
                <a:latin typeface="Arial Rounded MT Bold" panose="020F0704030504030204" pitchFamily="34" charset="0"/>
              </a:rPr>
              <a:t>lumyè</a:t>
            </a:r>
            <a:endParaRPr lang="fr-FR"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 </a:t>
            </a:r>
            <a:r>
              <a:rPr lang="fr-FR" sz="3600" dirty="0" err="1">
                <a:latin typeface="Arial Rounded MT Bold" panose="020F0704030504030204" pitchFamily="34" charset="0"/>
              </a:rPr>
              <a:t>peche</a:t>
            </a:r>
            <a:r>
              <a:rPr lang="fr-FR" sz="3600" dirty="0">
                <a:latin typeface="Arial Rounded MT Bold" panose="020F0704030504030204" pitchFamily="34" charset="0"/>
              </a:rPr>
              <a:t> </a:t>
            </a:r>
            <a:r>
              <a:rPr lang="fr-FR" sz="3600" dirty="0" err="1">
                <a:latin typeface="Arial Rounded MT Bold" panose="020F0704030504030204" pitchFamily="34" charset="0"/>
              </a:rPr>
              <a:t>tenèb</a:t>
            </a:r>
            <a:r>
              <a:rPr lang="fr-FR" sz="3600" dirty="0">
                <a:latin typeface="Arial Rounded MT Bold" panose="020F0704030504030204" pitchFamily="34" charset="0"/>
              </a:rPr>
              <a:t> </a:t>
            </a:r>
            <a:r>
              <a:rPr lang="fr-FR" sz="3600" dirty="0" err="1">
                <a:latin typeface="Arial Rounded MT Bold" panose="020F0704030504030204" pitchFamily="34" charset="0"/>
              </a:rPr>
              <a:t>antoure</a:t>
            </a:r>
            <a:r>
              <a:rPr lang="fr-FR" sz="3600" dirty="0">
                <a:latin typeface="Arial Rounded MT Bold" panose="020F0704030504030204" pitchFamily="34" charset="0"/>
              </a:rPr>
              <a:t> ou,</a:t>
            </a:r>
            <a:endParaRPr lang="en-US" sz="3600" dirty="0">
              <a:latin typeface="Arial Rounded MT Bold" panose="020F0704030504030204" pitchFamily="34" charset="0"/>
            </a:endParaRPr>
          </a:p>
          <a:p>
            <a:pPr marL="0" indent="0" algn="ctr">
              <a:buNone/>
            </a:pPr>
            <a:r>
              <a:rPr lang="en-US" sz="3600" dirty="0">
                <a:latin typeface="Arial Rounded MT Bold" panose="020F0704030504030204" pitchFamily="34" charset="0"/>
              </a:rPr>
              <a:t>Leve </a:t>
            </a:r>
            <a:r>
              <a:rPr lang="en-US" sz="3600" dirty="0" err="1">
                <a:latin typeface="Arial Rounded MT Bold" panose="020F0704030504030204" pitchFamily="34" charset="0"/>
              </a:rPr>
              <a:t>lumyè</a:t>
            </a:r>
            <a:r>
              <a:rPr lang="en-US" sz="3600" dirty="0">
                <a:latin typeface="Arial Rounded MT Bold" panose="020F0704030504030204" pitchFamily="34" charset="0"/>
              </a:rPr>
              <a:t> </a:t>
            </a:r>
            <a:r>
              <a:rPr lang="en-US" sz="3600" dirty="0" err="1">
                <a:latin typeface="Arial Rounded MT Bold" panose="020F0704030504030204" pitchFamily="34" charset="0"/>
              </a:rPr>
              <a:t>byin</a:t>
            </a:r>
            <a:r>
              <a:rPr lang="en-US" sz="3600" dirty="0">
                <a:latin typeface="Arial Rounded MT Bold" panose="020F0704030504030204" pitchFamily="34" charset="0"/>
              </a:rPr>
              <a:t> </a:t>
            </a:r>
            <a:r>
              <a:rPr lang="en-US" sz="3600" dirty="0" err="1">
                <a:latin typeface="Arial Rounded MT Bold" panose="020F0704030504030204" pitchFamily="34" charset="0"/>
              </a:rPr>
              <a:t>ro</a:t>
            </a:r>
            <a:r>
              <a:rPr lang="en-US" sz="3600" dirty="0">
                <a:latin typeface="Arial Rounded MT Bold" panose="020F0704030504030204" pitchFamily="34" charset="0"/>
              </a:rPr>
              <a:t> </a:t>
            </a:r>
          </a:p>
          <a:p>
            <a:pPr marL="0" indent="0" algn="ctr">
              <a:buNone/>
            </a:pPr>
            <a:r>
              <a:rPr lang="en-US" sz="3600" dirty="0" err="1">
                <a:latin typeface="Arial Rounded MT Bold" panose="020F0704030504030204" pitchFamily="34" charset="0"/>
              </a:rPr>
              <a:t>pou</a:t>
            </a:r>
            <a:r>
              <a:rPr lang="en-US" sz="3600" dirty="0">
                <a:latin typeface="Arial Rounded MT Bold" panose="020F0704030504030204" pitchFamily="34" charset="0"/>
              </a:rPr>
              <a:t>-l </a:t>
            </a:r>
            <a:r>
              <a:rPr lang="en-US" sz="3600" dirty="0" err="1">
                <a:latin typeface="Arial Rounded MT Bold" panose="020F0704030504030204" pitchFamily="34" charset="0"/>
              </a:rPr>
              <a:t>kab</a:t>
            </a:r>
            <a:r>
              <a:rPr lang="en-US" sz="3600" dirty="0">
                <a:latin typeface="Arial Rounded MT Bold" panose="020F0704030504030204" pitchFamily="34" charset="0"/>
              </a:rPr>
              <a:t> </a:t>
            </a:r>
            <a:r>
              <a:rPr lang="en-US" sz="3600" dirty="0" err="1">
                <a:latin typeface="Arial Rounded MT Bold" panose="020F0704030504030204" pitchFamily="34" charset="0"/>
              </a:rPr>
              <a:t>klere</a:t>
            </a:r>
            <a:r>
              <a:rPr lang="en-US" sz="3600" dirty="0">
                <a:latin typeface="Arial Rounded MT Bold" panose="020F0704030504030204" pitchFamily="34" charset="0"/>
              </a:rPr>
              <a:t> tout </a:t>
            </a:r>
            <a:r>
              <a:rPr lang="en-US" sz="3600" dirty="0" err="1">
                <a:latin typeface="Arial Rounded MT Bold" panose="020F0704030504030204" pitchFamily="34" charset="0"/>
              </a:rPr>
              <a:t>kè</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Briye</a:t>
            </a:r>
            <a:r>
              <a:rPr lang="fr-FR" sz="3600" dirty="0">
                <a:latin typeface="Arial Rounded MT Bold" panose="020F0704030504030204" pitchFamily="34" charset="0"/>
              </a:rPr>
              <a:t> pou </a:t>
            </a:r>
            <a:r>
              <a:rPr lang="fr-FR" sz="3600" dirty="0" err="1">
                <a:latin typeface="Arial Rounded MT Bold" panose="020F0704030504030204" pitchFamily="34" charset="0"/>
              </a:rPr>
              <a:t>Jezu</a:t>
            </a:r>
            <a:r>
              <a:rPr lang="fr-FR" sz="3600" dirty="0">
                <a:latin typeface="Arial Rounded MT Bold" panose="020F0704030504030204" pitchFamily="34" charset="0"/>
              </a:rPr>
              <a:t> kote ou </a:t>
            </a:r>
            <a:r>
              <a:rPr lang="fr-FR" sz="3600" dirty="0" err="1">
                <a:latin typeface="Arial Rounded MT Bold" panose="020F0704030504030204" pitchFamily="34" charset="0"/>
              </a:rPr>
              <a:t>ye</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solidFill>
                  <a:srgbClr val="00B0F0"/>
                </a:solidFill>
                <a:latin typeface="Arial Rounded MT Bold" panose="020F0704030504030204" pitchFamily="34" charset="0"/>
              </a:rPr>
              <a:t>Kè</a:t>
            </a:r>
          </a:p>
          <a:p>
            <a:pPr marL="0" indent="0" algn="ctr">
              <a:buNone/>
            </a:pPr>
            <a:r>
              <a:rPr lang="fr-FR" sz="3600" dirty="0" err="1">
                <a:solidFill>
                  <a:srgbClr val="FF0000"/>
                </a:solidFill>
                <a:latin typeface="Arial Rounded MT Bold" panose="020F0704030504030204" pitchFamily="34" charset="0"/>
              </a:rPr>
              <a:t>Briye</a:t>
            </a:r>
            <a:r>
              <a:rPr lang="fr-FR" sz="3600" dirty="0">
                <a:solidFill>
                  <a:srgbClr val="FF0000"/>
                </a:solidFill>
                <a:latin typeface="Arial Rounded MT Bold" panose="020F0704030504030204" pitchFamily="34" charset="0"/>
              </a:rPr>
              <a:t> pou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kote ou </a:t>
            </a:r>
            <a:r>
              <a:rPr lang="fr-FR" sz="3600" dirty="0" err="1">
                <a:solidFill>
                  <a:srgbClr val="FF0000"/>
                </a:solidFill>
                <a:latin typeface="Arial Rounded MT Bold" panose="020F0704030504030204" pitchFamily="34" charset="0"/>
              </a:rPr>
              <a:t>ye</a:t>
            </a:r>
            <a:r>
              <a:rPr lang="fr-FR" sz="3600" dirty="0">
                <a:solidFill>
                  <a:srgbClr val="FF0000"/>
                </a:solidFill>
                <a:latin typeface="Arial Rounded MT Bold" panose="020F0704030504030204" pitchFamily="34" charset="0"/>
              </a:rPr>
              <a:t>, (</a:t>
            </a:r>
            <a:r>
              <a:rPr lang="fr-FR" sz="3600" dirty="0">
                <a:solidFill>
                  <a:srgbClr val="00B0F0"/>
                </a:solidFill>
                <a:latin typeface="Arial Rounded MT Bold" panose="020F0704030504030204" pitchFamily="34" charset="0"/>
              </a:rPr>
              <a:t>2 </a:t>
            </a:r>
            <a:r>
              <a:rPr lang="fr-FR" sz="3600" dirty="0" err="1">
                <a:solidFill>
                  <a:srgbClr val="00B0F0"/>
                </a:solidFill>
                <a:latin typeface="Arial Rounded MT Bold" panose="020F0704030504030204" pitchFamily="34" charset="0"/>
              </a:rPr>
              <a:t>fwa</a:t>
            </a:r>
            <a:r>
              <a:rPr lang="fr-FR" sz="3600" dirty="0">
                <a:solidFill>
                  <a:srgbClr val="00B0F0"/>
                </a:solidFill>
                <a:latin typeface="Arial Rounded MT Bold" panose="020F0704030504030204" pitchFamily="34" charset="0"/>
              </a:rPr>
              <a:t>)</a:t>
            </a:r>
            <a:endParaRPr lang="en-US" sz="3600" dirty="0">
              <a:solidFill>
                <a:srgbClr val="00B0F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Lumyè</a:t>
            </a:r>
            <a:r>
              <a:rPr lang="fr-FR" sz="3600" dirty="0">
                <a:solidFill>
                  <a:srgbClr val="FF0000"/>
                </a:solidFill>
                <a:latin typeface="Arial Rounded MT Bold" panose="020F0704030504030204" pitchFamily="34" charset="0"/>
              </a:rPr>
              <a:t> ou </a:t>
            </a:r>
            <a:r>
              <a:rPr lang="fr-FR" sz="3600" dirty="0" err="1">
                <a:solidFill>
                  <a:srgbClr val="FF0000"/>
                </a:solidFill>
                <a:latin typeface="Arial Rounded MT Bold" panose="020F0704030504030204" pitchFamily="34" charset="0"/>
              </a:rPr>
              <a:t>kap</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ede</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yon</a:t>
            </a:r>
            <a:r>
              <a:rPr lang="fr-FR" sz="3600" dirty="0">
                <a:solidFill>
                  <a:srgbClr val="FF0000"/>
                </a:solidFill>
                <a:latin typeface="Arial Rounded MT Bold" panose="020F0704030504030204" pitchFamily="34" charset="0"/>
              </a:rPr>
              <a:t> nom </a:t>
            </a:r>
            <a:r>
              <a:rPr lang="fr-FR" sz="3600" dirty="0" err="1">
                <a:solidFill>
                  <a:srgbClr val="FF0000"/>
                </a:solidFill>
                <a:latin typeface="Arial Rounded MT Bold" panose="020F0704030504030204" pitchFamily="34" charset="0"/>
              </a:rPr>
              <a:t>pedu</a:t>
            </a:r>
            <a:r>
              <a:rPr lang="fr-FR" sz="3600" dirty="0">
                <a:solidFill>
                  <a:srgbClr val="FF0000"/>
                </a:solidFill>
                <a:latin typeface="Arial Rounded MT Bold" panose="020F0704030504030204" pitchFamily="34" charset="0"/>
              </a:rPr>
              <a:t> </a:t>
            </a:r>
          </a:p>
          <a:p>
            <a:pPr marL="0" indent="0" algn="ctr">
              <a:buNone/>
            </a:pPr>
            <a:r>
              <a:rPr lang="fr-FR" sz="3600" dirty="0" err="1">
                <a:solidFill>
                  <a:srgbClr val="FF0000"/>
                </a:solidFill>
                <a:latin typeface="Arial Rounded MT Bold" panose="020F0704030504030204" pitchFamily="34" charset="0"/>
              </a:rPr>
              <a:t>Jwenn</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Jezu</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Briye</a:t>
            </a:r>
            <a:r>
              <a:rPr lang="fr-FR" sz="3600" dirty="0">
                <a:solidFill>
                  <a:srgbClr val="FF0000"/>
                </a:solidFill>
                <a:latin typeface="Arial Rounded MT Bold" panose="020F0704030504030204" pitchFamily="34" charset="0"/>
              </a:rPr>
              <a:t> pou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kote ou </a:t>
            </a:r>
            <a:r>
              <a:rPr lang="fr-FR" sz="3600" dirty="0" err="1">
                <a:solidFill>
                  <a:srgbClr val="FF0000"/>
                </a:solidFill>
                <a:latin typeface="Arial Rounded MT Bold" panose="020F0704030504030204" pitchFamily="34" charset="0"/>
              </a:rPr>
              <a:t>ye</a:t>
            </a:r>
            <a:r>
              <a:rPr lang="fr-FR" sz="3600" dirty="0">
                <a:solidFill>
                  <a:srgbClr val="FF0000"/>
                </a:solidFill>
                <a:latin typeface="Arial Rounded MT Bold" panose="020F0704030504030204" pitchFamily="34" charset="0"/>
              </a:rPr>
              <a:t>.</a:t>
            </a:r>
            <a:endParaRPr lang="en-US" sz="3600" dirty="0">
              <a:solidFill>
                <a:srgbClr val="FF0000"/>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18838037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1DAC-8C28-D4BD-8E77-410CE311AF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B4EEC-C742-9AE2-B1FE-45DD3C2226DA}"/>
              </a:ext>
            </a:extLst>
          </p:cNvPr>
          <p:cNvSpPr>
            <a:spLocks noGrp="1"/>
          </p:cNvSpPr>
          <p:nvPr>
            <p:ph idx="1"/>
          </p:nvPr>
        </p:nvSpPr>
        <p:spPr>
          <a:xfrm>
            <a:off x="0" y="0"/>
            <a:ext cx="9144000" cy="6858000"/>
          </a:xfrm>
        </p:spPr>
        <p:style>
          <a:lnRef idx="2">
            <a:schemeClr val="accent3"/>
          </a:lnRef>
          <a:fillRef idx="1">
            <a:schemeClr val="lt1"/>
          </a:fillRef>
          <a:effectRef idx="0">
            <a:schemeClr val="accent3"/>
          </a:effectRef>
          <a:fontRef idx="minor">
            <a:schemeClr val="dk1"/>
          </a:fontRef>
        </p:style>
        <p:txBody>
          <a:bodyPr>
            <a:normAutofit/>
          </a:bodyPr>
          <a:lstStyle/>
          <a:p>
            <a:pPr marL="0" indent="0" algn="ctr">
              <a:buNone/>
            </a:pPr>
            <a:r>
              <a:rPr lang="fr-FR" dirty="0">
                <a:solidFill>
                  <a:srgbClr val="00B0F0"/>
                </a:solidFill>
                <a:latin typeface="Arial Rounded MT Bold" panose="020F0704030504030204" pitchFamily="34" charset="0"/>
              </a:rPr>
              <a:t>4</a:t>
            </a:r>
            <a:endParaRPr lang="en-US" dirty="0">
              <a:solidFill>
                <a:srgbClr val="00B0F0"/>
              </a:solidFill>
              <a:latin typeface="Arial Rounded MT Bold" panose="020F0704030504030204" pitchFamily="34" charset="0"/>
            </a:endParaRPr>
          </a:p>
          <a:p>
            <a:pPr marL="0" indent="0" algn="ctr">
              <a:buNone/>
            </a:pPr>
            <a:r>
              <a:rPr lang="fr-FR" sz="3400" dirty="0">
                <a:latin typeface="Arial Rounded MT Bold" panose="020F0704030504030204" pitchFamily="34" charset="0"/>
              </a:rPr>
              <a:t>Si ou </a:t>
            </a:r>
            <a:r>
              <a:rPr lang="fr-FR" sz="3400" dirty="0" err="1">
                <a:latin typeface="Arial Rounded MT Bold" panose="020F0704030504030204" pitchFamily="34" charset="0"/>
              </a:rPr>
              <a:t>vle</a:t>
            </a:r>
            <a:r>
              <a:rPr lang="fr-FR" sz="3400" dirty="0">
                <a:latin typeface="Arial Rounded MT Bold" panose="020F0704030504030204" pitchFamily="34" charset="0"/>
              </a:rPr>
              <a:t> </a:t>
            </a:r>
            <a:r>
              <a:rPr lang="fr-FR" sz="3400" dirty="0" err="1">
                <a:latin typeface="Arial Rounded MT Bold" panose="020F0704030504030204" pitchFamily="34" charset="0"/>
              </a:rPr>
              <a:t>briye</a:t>
            </a:r>
            <a:r>
              <a:rPr lang="fr-FR" sz="3400" dirty="0">
                <a:latin typeface="Arial Rounded MT Bold" panose="020F0704030504030204" pitchFamily="34" charset="0"/>
              </a:rPr>
              <a:t> gnou </a:t>
            </a:r>
            <a:r>
              <a:rPr lang="fr-FR" sz="3400" dirty="0" err="1">
                <a:latin typeface="Arial Rounded MT Bold" panose="020F0704030504030204" pitchFamily="34" charset="0"/>
              </a:rPr>
              <a:t>jou</a:t>
            </a:r>
            <a:r>
              <a:rPr lang="fr-FR" sz="3400" dirty="0">
                <a:latin typeface="Arial Rounded MT Bold" panose="020F0704030504030204" pitchFamily="34" charset="0"/>
              </a:rPr>
              <a:t> </a:t>
            </a:r>
            <a:r>
              <a:rPr lang="fr-FR" sz="3400" dirty="0" err="1">
                <a:latin typeface="Arial Rounded MT Bold" panose="020F0704030504030204" pitchFamily="34" charset="0"/>
              </a:rPr>
              <a:t>jou</a:t>
            </a:r>
            <a:endParaRPr lang="fr-FR" sz="3400" dirty="0">
              <a:latin typeface="Arial Rounded MT Bold" panose="020F0704030504030204" pitchFamily="34" charset="0"/>
            </a:endParaRPr>
          </a:p>
          <a:p>
            <a:pPr marL="0" indent="0" algn="ctr">
              <a:buNone/>
            </a:pPr>
            <a:r>
              <a:rPr lang="fr-FR" sz="3400" dirty="0">
                <a:latin typeface="Arial Rounded MT Bold" panose="020F0704030504030204" pitchFamily="34" charset="0"/>
              </a:rPr>
              <a:t>Ak </a:t>
            </a:r>
            <a:r>
              <a:rPr lang="fr-FR" sz="3400" dirty="0" err="1">
                <a:latin typeface="Arial Rounded MT Bold" panose="020F0704030504030204" pitchFamily="34" charset="0"/>
              </a:rPr>
              <a:t>Jezu</a:t>
            </a:r>
            <a:r>
              <a:rPr lang="fr-FR" sz="3400" dirty="0">
                <a:latin typeface="Arial Rounded MT Bold" panose="020F0704030504030204" pitchFamily="34" charset="0"/>
              </a:rPr>
              <a:t> nan </a:t>
            </a:r>
            <a:r>
              <a:rPr lang="fr-FR" sz="3400" dirty="0" err="1">
                <a:latin typeface="Arial Rounded MT Bold" panose="020F0704030504030204" pitchFamily="34" charset="0"/>
              </a:rPr>
              <a:t>syèl</a:t>
            </a:r>
            <a:r>
              <a:rPr lang="fr-FR" sz="3400" dirty="0">
                <a:latin typeface="Arial Rounded MT Bold" panose="020F0704030504030204" pitchFamily="34" charset="0"/>
              </a:rPr>
              <a:t> la,</a:t>
            </a:r>
            <a:endParaRPr lang="en-US" sz="3400" dirty="0">
              <a:latin typeface="Arial Rounded MT Bold" panose="020F0704030504030204" pitchFamily="34" charset="0"/>
            </a:endParaRPr>
          </a:p>
          <a:p>
            <a:pPr marL="0" indent="0" algn="ctr">
              <a:buNone/>
            </a:pPr>
            <a:r>
              <a:rPr lang="fr-FR" sz="3400" dirty="0" err="1">
                <a:latin typeface="Arial Rounded MT Bold" panose="020F0704030504030204" pitchFamily="34" charset="0"/>
              </a:rPr>
              <a:t>Lumyè</a:t>
            </a:r>
            <a:r>
              <a:rPr lang="fr-FR" sz="3400" dirty="0">
                <a:latin typeface="Arial Rounded MT Bold" panose="020F0704030504030204" pitchFamily="34" charset="0"/>
              </a:rPr>
              <a:t> ou </a:t>
            </a:r>
            <a:r>
              <a:rPr lang="fr-FR" sz="3400" dirty="0" err="1">
                <a:latin typeface="Arial Rounded MT Bold" panose="020F0704030504030204" pitchFamily="34" charset="0"/>
              </a:rPr>
              <a:t>dwe</a:t>
            </a:r>
            <a:r>
              <a:rPr lang="fr-FR" sz="3400" dirty="0">
                <a:latin typeface="Arial Rounded MT Bold" panose="020F0704030504030204" pitchFamily="34" charset="0"/>
              </a:rPr>
              <a:t> lumen sou la </a:t>
            </a:r>
            <a:r>
              <a:rPr lang="fr-FR" sz="3400" dirty="0" err="1">
                <a:latin typeface="Arial Rounded MT Bold" panose="020F0704030504030204" pitchFamily="34" charset="0"/>
              </a:rPr>
              <a:t>tè</a:t>
            </a:r>
            <a:endParaRPr lang="en-US" sz="3400" dirty="0">
              <a:latin typeface="Arial Rounded MT Bold" panose="020F0704030504030204" pitchFamily="34" charset="0"/>
            </a:endParaRPr>
          </a:p>
          <a:p>
            <a:pPr marL="0" indent="0" algn="ctr">
              <a:buNone/>
            </a:pPr>
            <a:r>
              <a:rPr lang="fr-FR" sz="3400" dirty="0">
                <a:latin typeface="Arial Rounded MT Bold" panose="020F0704030504030204" pitchFamily="34" charset="0"/>
              </a:rPr>
              <a:t>Paske </a:t>
            </a:r>
            <a:r>
              <a:rPr lang="fr-FR" sz="3400" dirty="0" err="1">
                <a:latin typeface="Arial Rounded MT Bold" panose="020F0704030504030204" pitchFamily="34" charset="0"/>
              </a:rPr>
              <a:t>Bondye</a:t>
            </a:r>
            <a:r>
              <a:rPr lang="fr-FR" sz="3400" dirty="0">
                <a:latin typeface="Arial Rounded MT Bold" panose="020F0704030504030204" pitchFamily="34" charset="0"/>
              </a:rPr>
              <a:t> </a:t>
            </a:r>
            <a:r>
              <a:rPr lang="fr-FR" sz="3400" dirty="0" err="1">
                <a:latin typeface="Arial Rounded MT Bold" panose="020F0704030504030204" pitchFamily="34" charset="0"/>
              </a:rPr>
              <a:t>plase</a:t>
            </a:r>
            <a:r>
              <a:rPr lang="fr-FR" sz="3400" dirty="0">
                <a:latin typeface="Arial Rounded MT Bold" panose="020F0704030504030204" pitchFamily="34" charset="0"/>
              </a:rPr>
              <a:t> </a:t>
            </a:r>
            <a:r>
              <a:rPr lang="fr-FR" sz="3400" dirty="0" err="1">
                <a:latin typeface="Arial Rounded MT Bold" panose="020F0704030504030204" pitchFamily="34" charset="0"/>
              </a:rPr>
              <a:t>nou</a:t>
            </a:r>
            <a:r>
              <a:rPr lang="fr-FR" sz="3400" dirty="0">
                <a:latin typeface="Arial Rounded MT Bold" panose="020F0704030504030204" pitchFamily="34" charset="0"/>
              </a:rPr>
              <a:t> </a:t>
            </a:r>
            <a:r>
              <a:rPr lang="fr-FR" sz="3400" dirty="0" err="1">
                <a:latin typeface="Arial Rounded MT Bold" panose="020F0704030504030204" pitchFamily="34" charset="0"/>
              </a:rPr>
              <a:t>kou</a:t>
            </a:r>
            <a:r>
              <a:rPr lang="fr-FR" sz="3400" dirty="0">
                <a:latin typeface="Arial Rounded MT Bold" panose="020F0704030504030204" pitchFamily="34" charset="0"/>
              </a:rPr>
              <a:t> </a:t>
            </a:r>
            <a:r>
              <a:rPr lang="fr-FR" sz="3400" dirty="0" err="1">
                <a:latin typeface="Arial Rounded MT Bold" panose="020F0704030504030204" pitchFamily="34" charset="0"/>
              </a:rPr>
              <a:t>lumyè</a:t>
            </a:r>
            <a:r>
              <a:rPr lang="fr-FR" sz="3400" dirty="0">
                <a:latin typeface="Arial Rounded MT Bold" panose="020F0704030504030204" pitchFamily="34" charset="0"/>
              </a:rPr>
              <a:t> </a:t>
            </a:r>
            <a:r>
              <a:rPr lang="fr-FR" sz="3400" dirty="0" err="1">
                <a:latin typeface="Arial Rounded MT Bold" panose="020F0704030504030204" pitchFamily="34" charset="0"/>
              </a:rPr>
              <a:t>isi</a:t>
            </a:r>
            <a:r>
              <a:rPr lang="fr-FR" sz="3400" dirty="0">
                <a:latin typeface="Arial Rounded MT Bold" panose="020F0704030504030204" pitchFamily="34" charset="0"/>
              </a:rPr>
              <a:t> </a:t>
            </a:r>
            <a:r>
              <a:rPr lang="fr-FR" sz="3400" dirty="0" err="1">
                <a:latin typeface="Arial Rounded MT Bold" panose="020F0704030504030204" pitchFamily="34" charset="0"/>
              </a:rPr>
              <a:t>ba</a:t>
            </a:r>
            <a:endParaRPr lang="en-US" sz="3400" dirty="0">
              <a:latin typeface="Arial Rounded MT Bold" panose="020F0704030504030204" pitchFamily="34" charset="0"/>
            </a:endParaRPr>
          </a:p>
          <a:p>
            <a:pPr marL="0" indent="0" algn="ctr">
              <a:buNone/>
            </a:pPr>
            <a:r>
              <a:rPr lang="fr-FR" sz="3400" dirty="0" err="1">
                <a:latin typeface="Arial Rounded MT Bold" panose="020F0704030504030204" pitchFamily="34" charset="0"/>
              </a:rPr>
              <a:t>Briye</a:t>
            </a:r>
            <a:r>
              <a:rPr lang="fr-FR" sz="3400" dirty="0">
                <a:latin typeface="Arial Rounded MT Bold" panose="020F0704030504030204" pitchFamily="34" charset="0"/>
              </a:rPr>
              <a:t> pou </a:t>
            </a:r>
            <a:r>
              <a:rPr lang="fr-FR" sz="3400" dirty="0" err="1">
                <a:latin typeface="Arial Rounded MT Bold" panose="020F0704030504030204" pitchFamily="34" charset="0"/>
              </a:rPr>
              <a:t>Jezu</a:t>
            </a:r>
            <a:r>
              <a:rPr lang="fr-FR" sz="3400" dirty="0">
                <a:latin typeface="Arial Rounded MT Bold" panose="020F0704030504030204" pitchFamily="34" charset="0"/>
              </a:rPr>
              <a:t> kote ou </a:t>
            </a:r>
            <a:r>
              <a:rPr lang="fr-FR" sz="3400" dirty="0" err="1">
                <a:latin typeface="Arial Rounded MT Bold" panose="020F0704030504030204" pitchFamily="34" charset="0"/>
              </a:rPr>
              <a:t>ye</a:t>
            </a:r>
            <a:endParaRPr lang="fr-FR" sz="3400" dirty="0">
              <a:latin typeface="Arial Rounded MT Bold" panose="020F0704030504030204" pitchFamily="34" charset="0"/>
            </a:endParaRPr>
          </a:p>
          <a:p>
            <a:pPr marL="0" indent="0" algn="ctr">
              <a:buNone/>
            </a:pPr>
            <a:r>
              <a:rPr lang="fr-FR" sz="2400" dirty="0">
                <a:solidFill>
                  <a:srgbClr val="00B0F0"/>
                </a:solidFill>
                <a:latin typeface="Arial Rounded MT Bold" panose="020F0704030504030204" pitchFamily="34" charset="0"/>
              </a:rPr>
              <a:t>Kè</a:t>
            </a:r>
          </a:p>
          <a:p>
            <a:pPr marL="0" indent="0" algn="ctr">
              <a:buNone/>
            </a:pPr>
            <a:r>
              <a:rPr lang="fr-FR" sz="3400" dirty="0" err="1">
                <a:solidFill>
                  <a:srgbClr val="FF0000"/>
                </a:solidFill>
                <a:latin typeface="Arial Rounded MT Bold" panose="020F0704030504030204" pitchFamily="34" charset="0"/>
              </a:rPr>
              <a:t>Briye</a:t>
            </a:r>
            <a:r>
              <a:rPr lang="fr-FR" sz="3400" dirty="0">
                <a:solidFill>
                  <a:srgbClr val="FF0000"/>
                </a:solidFill>
                <a:latin typeface="Arial Rounded MT Bold" panose="020F0704030504030204" pitchFamily="34" charset="0"/>
              </a:rPr>
              <a:t> pou </a:t>
            </a:r>
            <a:r>
              <a:rPr lang="fr-FR" sz="3400" dirty="0" err="1">
                <a:solidFill>
                  <a:srgbClr val="FF0000"/>
                </a:solidFill>
                <a:latin typeface="Arial Rounded MT Bold" panose="020F0704030504030204" pitchFamily="34" charset="0"/>
              </a:rPr>
              <a:t>Jezu</a:t>
            </a:r>
            <a:r>
              <a:rPr lang="fr-FR" sz="3400" dirty="0">
                <a:solidFill>
                  <a:srgbClr val="FF0000"/>
                </a:solidFill>
                <a:latin typeface="Arial Rounded MT Bold" panose="020F0704030504030204" pitchFamily="34" charset="0"/>
              </a:rPr>
              <a:t> kote ou </a:t>
            </a:r>
            <a:r>
              <a:rPr lang="fr-FR" sz="3400" dirty="0" err="1">
                <a:solidFill>
                  <a:srgbClr val="FF0000"/>
                </a:solidFill>
                <a:latin typeface="Arial Rounded MT Bold" panose="020F0704030504030204" pitchFamily="34" charset="0"/>
              </a:rPr>
              <a:t>ye</a:t>
            </a:r>
            <a:r>
              <a:rPr lang="fr-FR" sz="3400" dirty="0">
                <a:solidFill>
                  <a:srgbClr val="FF0000"/>
                </a:solidFill>
                <a:latin typeface="Arial Rounded MT Bold" panose="020F0704030504030204" pitchFamily="34" charset="0"/>
              </a:rPr>
              <a:t>, (</a:t>
            </a:r>
            <a:r>
              <a:rPr lang="fr-FR" sz="3400" dirty="0">
                <a:solidFill>
                  <a:srgbClr val="00B0F0"/>
                </a:solidFill>
                <a:latin typeface="Arial Rounded MT Bold" panose="020F0704030504030204" pitchFamily="34" charset="0"/>
              </a:rPr>
              <a:t>2 </a:t>
            </a:r>
            <a:r>
              <a:rPr lang="fr-FR" sz="3400" dirty="0" err="1">
                <a:solidFill>
                  <a:srgbClr val="00B0F0"/>
                </a:solidFill>
                <a:latin typeface="Arial Rounded MT Bold" panose="020F0704030504030204" pitchFamily="34" charset="0"/>
              </a:rPr>
              <a:t>fwa</a:t>
            </a:r>
            <a:r>
              <a:rPr lang="fr-FR" sz="3400" dirty="0">
                <a:solidFill>
                  <a:srgbClr val="00B0F0"/>
                </a:solidFill>
                <a:latin typeface="Arial Rounded MT Bold" panose="020F0704030504030204" pitchFamily="34" charset="0"/>
              </a:rPr>
              <a:t>)</a:t>
            </a:r>
            <a:endParaRPr lang="en-US" sz="3400" dirty="0">
              <a:solidFill>
                <a:srgbClr val="00B0F0"/>
              </a:solidFill>
              <a:latin typeface="Arial Rounded MT Bold" panose="020F0704030504030204" pitchFamily="34" charset="0"/>
            </a:endParaRPr>
          </a:p>
          <a:p>
            <a:pPr marL="0" indent="0" algn="ctr">
              <a:buNone/>
            </a:pPr>
            <a:r>
              <a:rPr lang="fr-FR" sz="3400" dirty="0" err="1">
                <a:solidFill>
                  <a:srgbClr val="FF0000"/>
                </a:solidFill>
                <a:latin typeface="Arial Rounded MT Bold" panose="020F0704030504030204" pitchFamily="34" charset="0"/>
              </a:rPr>
              <a:t>Lumyè</a:t>
            </a:r>
            <a:r>
              <a:rPr lang="fr-FR" sz="3400" dirty="0">
                <a:solidFill>
                  <a:srgbClr val="FF0000"/>
                </a:solidFill>
                <a:latin typeface="Arial Rounded MT Bold" panose="020F0704030504030204" pitchFamily="34" charset="0"/>
              </a:rPr>
              <a:t> ou </a:t>
            </a:r>
            <a:r>
              <a:rPr lang="fr-FR" sz="3400" dirty="0" err="1">
                <a:solidFill>
                  <a:srgbClr val="FF0000"/>
                </a:solidFill>
                <a:latin typeface="Arial Rounded MT Bold" panose="020F0704030504030204" pitchFamily="34" charset="0"/>
              </a:rPr>
              <a:t>kap</a:t>
            </a:r>
            <a:r>
              <a:rPr lang="fr-FR" sz="3400" dirty="0">
                <a:solidFill>
                  <a:srgbClr val="FF0000"/>
                </a:solidFill>
                <a:latin typeface="Arial Rounded MT Bold" panose="020F0704030504030204" pitchFamily="34" charset="0"/>
              </a:rPr>
              <a:t> </a:t>
            </a:r>
            <a:r>
              <a:rPr lang="fr-FR" sz="3400" dirty="0" err="1">
                <a:solidFill>
                  <a:srgbClr val="FF0000"/>
                </a:solidFill>
                <a:latin typeface="Arial Rounded MT Bold" panose="020F0704030504030204" pitchFamily="34" charset="0"/>
              </a:rPr>
              <a:t>ede</a:t>
            </a:r>
            <a:r>
              <a:rPr lang="fr-FR" sz="3400" dirty="0">
                <a:solidFill>
                  <a:srgbClr val="FF0000"/>
                </a:solidFill>
                <a:latin typeface="Arial Rounded MT Bold" panose="020F0704030504030204" pitchFamily="34" charset="0"/>
              </a:rPr>
              <a:t> </a:t>
            </a:r>
            <a:r>
              <a:rPr lang="fr-FR" sz="3400" dirty="0" err="1">
                <a:solidFill>
                  <a:srgbClr val="FF0000"/>
                </a:solidFill>
                <a:latin typeface="Arial Rounded MT Bold" panose="020F0704030504030204" pitchFamily="34" charset="0"/>
              </a:rPr>
              <a:t>yon</a:t>
            </a:r>
            <a:r>
              <a:rPr lang="fr-FR" sz="3400" dirty="0">
                <a:solidFill>
                  <a:srgbClr val="FF0000"/>
                </a:solidFill>
                <a:latin typeface="Arial Rounded MT Bold" panose="020F0704030504030204" pitchFamily="34" charset="0"/>
              </a:rPr>
              <a:t> nom </a:t>
            </a:r>
            <a:r>
              <a:rPr lang="fr-FR" sz="3400" dirty="0" err="1">
                <a:solidFill>
                  <a:srgbClr val="FF0000"/>
                </a:solidFill>
                <a:latin typeface="Arial Rounded MT Bold" panose="020F0704030504030204" pitchFamily="34" charset="0"/>
              </a:rPr>
              <a:t>pedu</a:t>
            </a:r>
            <a:r>
              <a:rPr lang="fr-FR" sz="3400" dirty="0">
                <a:solidFill>
                  <a:srgbClr val="FF0000"/>
                </a:solidFill>
                <a:latin typeface="Arial Rounded MT Bold" panose="020F0704030504030204" pitchFamily="34" charset="0"/>
              </a:rPr>
              <a:t> </a:t>
            </a:r>
          </a:p>
          <a:p>
            <a:pPr marL="0" indent="0" algn="ctr">
              <a:buNone/>
            </a:pPr>
            <a:r>
              <a:rPr lang="fr-FR" sz="3400" dirty="0" err="1">
                <a:solidFill>
                  <a:srgbClr val="FF0000"/>
                </a:solidFill>
                <a:latin typeface="Arial Rounded MT Bold" panose="020F0704030504030204" pitchFamily="34" charset="0"/>
              </a:rPr>
              <a:t>Jwenn</a:t>
            </a:r>
            <a:r>
              <a:rPr lang="fr-FR" sz="3400" dirty="0">
                <a:solidFill>
                  <a:srgbClr val="FF0000"/>
                </a:solidFill>
                <a:latin typeface="Arial Rounded MT Bold" panose="020F0704030504030204" pitchFamily="34" charset="0"/>
              </a:rPr>
              <a:t> </a:t>
            </a:r>
            <a:r>
              <a:rPr lang="fr-FR" sz="3400" dirty="0" err="1">
                <a:solidFill>
                  <a:srgbClr val="FF0000"/>
                </a:solidFill>
                <a:latin typeface="Arial Rounded MT Bold" panose="020F0704030504030204" pitchFamily="34" charset="0"/>
              </a:rPr>
              <a:t>Jezu</a:t>
            </a:r>
            <a:endParaRPr lang="en-US" sz="3400" dirty="0">
              <a:solidFill>
                <a:srgbClr val="FF0000"/>
              </a:solidFill>
              <a:latin typeface="Arial Rounded MT Bold" panose="020F0704030504030204" pitchFamily="34" charset="0"/>
            </a:endParaRPr>
          </a:p>
          <a:p>
            <a:pPr marL="0" indent="0" algn="ctr">
              <a:buNone/>
            </a:pPr>
            <a:r>
              <a:rPr lang="fr-FR" sz="3400" dirty="0" err="1">
                <a:solidFill>
                  <a:srgbClr val="FF0000"/>
                </a:solidFill>
                <a:latin typeface="Arial Rounded MT Bold" panose="020F0704030504030204" pitchFamily="34" charset="0"/>
              </a:rPr>
              <a:t>Briye</a:t>
            </a:r>
            <a:r>
              <a:rPr lang="fr-FR" sz="3400" dirty="0">
                <a:solidFill>
                  <a:srgbClr val="FF0000"/>
                </a:solidFill>
                <a:latin typeface="Arial Rounded MT Bold" panose="020F0704030504030204" pitchFamily="34" charset="0"/>
              </a:rPr>
              <a:t> pou </a:t>
            </a:r>
            <a:r>
              <a:rPr lang="fr-FR" sz="3400" dirty="0" err="1">
                <a:solidFill>
                  <a:srgbClr val="FF0000"/>
                </a:solidFill>
                <a:latin typeface="Arial Rounded MT Bold" panose="020F0704030504030204" pitchFamily="34" charset="0"/>
              </a:rPr>
              <a:t>Jezu</a:t>
            </a:r>
            <a:r>
              <a:rPr lang="fr-FR" sz="3400" dirty="0">
                <a:solidFill>
                  <a:srgbClr val="FF0000"/>
                </a:solidFill>
                <a:latin typeface="Arial Rounded MT Bold" panose="020F0704030504030204" pitchFamily="34" charset="0"/>
              </a:rPr>
              <a:t> kote ou </a:t>
            </a:r>
            <a:r>
              <a:rPr lang="fr-FR" sz="3400" dirty="0" err="1">
                <a:solidFill>
                  <a:srgbClr val="FF0000"/>
                </a:solidFill>
                <a:latin typeface="Arial Rounded MT Bold" panose="020F0704030504030204" pitchFamily="34" charset="0"/>
              </a:rPr>
              <a:t>ye</a:t>
            </a:r>
            <a:r>
              <a:rPr lang="fr-FR" sz="3400" dirty="0">
                <a:solidFill>
                  <a:srgbClr val="FF0000"/>
                </a:solidFill>
                <a:latin typeface="Arial Rounded MT Bold" panose="020F0704030504030204" pitchFamily="34" charset="0"/>
              </a:rPr>
              <a:t>.</a:t>
            </a:r>
            <a:endParaRPr lang="en-US" sz="3400" dirty="0">
              <a:solidFill>
                <a:srgbClr val="FF0000"/>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6624048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3" descr="http://images6.fanpop.com/image/photos/33500000/Tulips-flowers-33551630-1024-768.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905000"/>
            <a:ext cx="9144000" cy="2514600"/>
          </a:xfrm>
          <a:solidFill>
            <a:srgbClr val="66FFFF"/>
          </a:solidFill>
        </p:spPr>
        <p:style>
          <a:lnRef idx="1">
            <a:schemeClr val="accent2"/>
          </a:lnRef>
          <a:fillRef idx="3">
            <a:schemeClr val="accent2"/>
          </a:fillRef>
          <a:effectRef idx="2">
            <a:schemeClr val="accent2"/>
          </a:effectRef>
          <a:fontRef idx="minor">
            <a:schemeClr val="lt1"/>
          </a:fontRef>
        </p:style>
        <p:txBody>
          <a:bodyPr/>
          <a:lstStyle/>
          <a:p>
            <a:pPr algn="ctr">
              <a:buNone/>
            </a:pPr>
            <a:endParaRPr lang="en-US" sz="3600" b="1" dirty="0">
              <a:solidFill>
                <a:srgbClr val="FF0000"/>
              </a:solidFill>
            </a:endParaRPr>
          </a:p>
          <a:p>
            <a:pPr algn="ctr">
              <a:buNone/>
            </a:pPr>
            <a:r>
              <a:rPr lang="en-US" sz="3600" b="1" dirty="0">
                <a:solidFill>
                  <a:schemeClr val="tx1"/>
                </a:solidFill>
              </a:rPr>
              <a:t>PRIERE  FINALE</a:t>
            </a:r>
          </a:p>
          <a:p>
            <a:pPr algn="ctr">
              <a:buNone/>
            </a:pPr>
            <a:r>
              <a:rPr lang="en-US" sz="3600" b="1" dirty="0">
                <a:solidFill>
                  <a:schemeClr val="tx1"/>
                </a:solidFill>
              </a:rPr>
              <a:t>/BENEDICTION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pic>
        <p:nvPicPr>
          <p:cNvPr id="4" name="Picture 3" descr="http://images6.fanpop.com/image/photos/33500000/Tulips-flowers-33551630-1024-768.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0" y="5257800"/>
            <a:ext cx="9144000" cy="1569660"/>
          </a:xfrm>
          <a:prstGeom prst="rect">
            <a:avLst/>
          </a:prstGeom>
          <a:solidFill>
            <a:srgbClr val="003300"/>
          </a:solidFill>
        </p:spPr>
        <p:txBody>
          <a:bodyPr wrap="square" rtlCol="0">
            <a:spAutoFit/>
          </a:bodyPr>
          <a:lstStyle/>
          <a:p>
            <a:pPr algn="ctr"/>
            <a:r>
              <a:rPr lang="en-US" sz="4800" b="1" dirty="0">
                <a:solidFill>
                  <a:srgbClr val="FF0000"/>
                </a:solidFill>
                <a:latin typeface="Arial Rounded MT Bold" pitchFamily="34" charset="0"/>
              </a:rPr>
              <a:t>23 AOUT 2026</a:t>
            </a:r>
          </a:p>
          <a:p>
            <a:pPr algn="ctr"/>
            <a:r>
              <a:rPr lang="en-US" sz="4800" b="1" dirty="0">
                <a:solidFill>
                  <a:schemeClr val="bg1"/>
                </a:solidFill>
                <a:latin typeface="Arial Rounded MT Bold" pitchFamily="34" charset="0"/>
              </a:rPr>
              <a:t>DEBUT DU SERVICE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3095A-8AE0-E7B6-76C3-6ADC05C9B0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74726B-3A1A-DABF-2B0C-38E6A190C944}"/>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a:bodyPr>
          <a:lstStyle/>
          <a:p>
            <a:pPr algn="just"/>
            <a:r>
              <a:rPr lang="fr-FR" b="1" dirty="0">
                <a:solidFill>
                  <a:srgbClr val="0033CC"/>
                </a:solidFill>
                <a:latin typeface="Arial Rounded MT Bold" panose="020F0704030504030204" pitchFamily="34" charset="0"/>
              </a:rPr>
              <a:t>PSAUME 8</a:t>
            </a:r>
            <a:endParaRPr lang="en-US" dirty="0">
              <a:solidFill>
                <a:srgbClr val="0033CC"/>
              </a:solidFill>
              <a:latin typeface="Arial Rounded MT Bold" panose="020F0704030504030204" pitchFamily="34" charset="0"/>
            </a:endParaRPr>
          </a:p>
          <a:p>
            <a:pPr algn="just"/>
            <a:r>
              <a:rPr lang="fr-FR" sz="3600" dirty="0">
                <a:latin typeface="Arial Rounded MT Bold" panose="020F0704030504030204" pitchFamily="34" charset="0"/>
              </a:rPr>
              <a:t>2 Éternel, notre Seigneur! Que ton nom est magnifique sur toute la terre! Ta majesté s'élève au-dessus des cieux.</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3) Par la bouche des enfants et de ceux qui sont à la mamelle Tu as fondé ta gloire, pour confondre tes adversaires, Pour imposer silence à l'ennemi et au vindicatif.</a:t>
            </a:r>
            <a:endParaRPr lang="en-US" sz="3600" dirty="0">
              <a:solidFill>
                <a:srgbClr val="0033CC"/>
              </a:solidFill>
              <a:latin typeface="Arial Rounded MT Bold" panose="020F0704030504030204" pitchFamily="34" charset="0"/>
            </a:endParaRPr>
          </a:p>
          <a:p>
            <a:pPr algn="just"/>
            <a:r>
              <a:rPr lang="fr-FR" sz="3600" dirty="0">
                <a:latin typeface="Arial Rounded MT Bold" panose="020F0704030504030204" pitchFamily="34" charset="0"/>
              </a:rPr>
              <a:t>4) Quand je contemple les cieux, ouvrage de tes mains, La lune et les étoiles que tu as créées: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986867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20CD-5174-AC1E-D23C-97C14D0E39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35DA48-803E-B6A8-1FED-06695AEFEC4D}"/>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a:bodyPr>
          <a:lstStyle/>
          <a:p>
            <a:pPr algn="just"/>
            <a:r>
              <a:rPr lang="fr-FR" sz="4000" dirty="0">
                <a:latin typeface="Arial Rounded MT Bold" panose="020F0704030504030204" pitchFamily="34" charset="0"/>
              </a:rPr>
              <a:t>5) Qu'est-ce que l'homme, pour que tu te souviennes de lui? Et le fils de l'homme, pour que tu prennes garde à lui?</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6) Tu l'as fait de peu inférieur à Dieu, Et tu l'as couronné de gloire et de magnificence.</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7) Tu lui as donné la domination sur les œuvres de tes mains, Tu as tout mis sous ses pieds,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29530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515E9-02FF-CDED-22E5-193A369FAFF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6C9E19-0582-71AF-7773-15C183256495}"/>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a:bodyPr>
          <a:lstStyle/>
          <a:p>
            <a:pPr algn="just"/>
            <a:r>
              <a:rPr lang="fr-FR" sz="4000" dirty="0">
                <a:latin typeface="Arial Rounded MT Bold" panose="020F0704030504030204" pitchFamily="34" charset="0"/>
              </a:rPr>
              <a:t>8) Les brebis comme les bœufs, Et les animaux des champs,</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9) Les oiseaux du ciel et les poissons de la mer, Tout ce qui parcourt les sentiers des mers.</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10) Éternel, notre Seigneur! Que ton nom est magnifique sur toute la terre!</a:t>
            </a:r>
          </a:p>
          <a:p>
            <a:pPr algn="r"/>
            <a:r>
              <a:rPr lang="fr-FR" sz="4000" dirty="0">
                <a:solidFill>
                  <a:srgbClr val="0033CC"/>
                </a:solidFill>
                <a:latin typeface="Arial Rounded MT Bold" panose="020F0704030504030204" pitchFamily="34" charset="0"/>
              </a:rPr>
              <a:t>AMEN!</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180134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rgbClr val="CCFFFF"/>
          </a:solidFill>
        </p:spPr>
        <p:style>
          <a:lnRef idx="1">
            <a:schemeClr val="accent5"/>
          </a:lnRef>
          <a:fillRef idx="2">
            <a:schemeClr val="accent5"/>
          </a:fillRef>
          <a:effectRef idx="1">
            <a:schemeClr val="accent5"/>
          </a:effectRef>
          <a:fontRef idx="minor">
            <a:schemeClr val="dk1"/>
          </a:fontRef>
        </p:style>
        <p:txBody>
          <a:bodyPr>
            <a:normAutofit/>
          </a:bodyPr>
          <a:lstStyle/>
          <a:p>
            <a:pPr marL="0" indent="0" algn="ctr">
              <a:buNone/>
            </a:pPr>
            <a:r>
              <a:rPr lang="en-US" sz="4000" b="1" dirty="0">
                <a:solidFill>
                  <a:srgbClr val="0033CC"/>
                </a:solidFill>
                <a:latin typeface="Arial Narrow" panose="020B0606020202030204" pitchFamily="34" charset="0"/>
              </a:rPr>
              <a:t> </a:t>
            </a:r>
            <a:r>
              <a:rPr lang="fr-FR" b="1" dirty="0">
                <a:solidFill>
                  <a:srgbClr val="0033CC"/>
                </a:solidFill>
                <a:latin typeface="Arial Narrow" panose="020B0606020202030204" pitchFamily="34" charset="0"/>
              </a:rPr>
              <a:t>251 Fr. CE.     </a:t>
            </a:r>
            <a:r>
              <a:rPr lang="fr-FR" b="1" u="sng" dirty="0">
                <a:solidFill>
                  <a:srgbClr val="0033CC"/>
                </a:solidFill>
                <a:latin typeface="Arial Narrow" panose="020B0606020202030204" pitchFamily="34" charset="0"/>
              </a:rPr>
              <a:t>Je ne Sais Pas Le Jour</a:t>
            </a:r>
            <a:endParaRPr lang="en-US" b="1" dirty="0">
              <a:solidFill>
                <a:srgbClr val="0033CC"/>
              </a:solidFill>
              <a:latin typeface="Arial Narrow" panose="020B0606020202030204" pitchFamily="34" charset="0"/>
            </a:endParaRPr>
          </a:p>
          <a:p>
            <a:pPr marL="0" indent="0" algn="ctr">
              <a:buNone/>
            </a:pPr>
            <a:r>
              <a:rPr lang="fr-FR" b="1" dirty="0">
                <a:solidFill>
                  <a:srgbClr val="0033CC"/>
                </a:solidFill>
                <a:latin typeface="Arial Narrow" panose="020B0606020202030204" pitchFamily="34" charset="0"/>
              </a:rPr>
              <a:t>1-</a:t>
            </a:r>
            <a:endParaRPr lang="en-US" b="1" dirty="0">
              <a:solidFill>
                <a:srgbClr val="0033CC"/>
              </a:solidFill>
              <a:latin typeface="Arial Narrow" panose="020B0606020202030204" pitchFamily="34" charset="0"/>
            </a:endParaRPr>
          </a:p>
          <a:p>
            <a:pPr marL="0" indent="0" algn="ctr">
              <a:buNone/>
            </a:pPr>
            <a:r>
              <a:rPr lang="fr-FR" sz="3600" b="1" dirty="0">
                <a:latin typeface="Arial Narrow" panose="020B0606020202030204" pitchFamily="34" charset="0"/>
              </a:rPr>
              <a:t>Je ne sais pas le jour Où je verrai mon Roi,</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Mais je sais qu’Il me veut </a:t>
            </a:r>
          </a:p>
          <a:p>
            <a:pPr marL="0" indent="0" algn="ctr">
              <a:buNone/>
            </a:pPr>
            <a:r>
              <a:rPr lang="fr-FR" sz="3600" b="1" dirty="0">
                <a:latin typeface="Arial Narrow" panose="020B0606020202030204" pitchFamily="34" charset="0"/>
              </a:rPr>
              <a:t>Dans sa sainte demeure;</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La lumière vaincra les ombres à cette heure;</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Ce sera la gloire pour moi…</a:t>
            </a:r>
            <a:endParaRPr lang="en-US" sz="3600" b="1" dirty="0">
              <a:latin typeface="Arial Narrow" panose="020B0606020202030204" pitchFamily="34" charset="0"/>
            </a:endParaRPr>
          </a:p>
          <a:p>
            <a:pPr marL="0" indent="0" algn="ctr">
              <a:buNone/>
            </a:pPr>
            <a:r>
              <a:rPr lang="fr-FR" sz="3600" b="1" dirty="0">
                <a:solidFill>
                  <a:srgbClr val="0033CC"/>
                </a:solidFill>
                <a:latin typeface="Arial Narrow" panose="020B0606020202030204" pitchFamily="34" charset="0"/>
              </a:rPr>
              <a:t>Refrain</a:t>
            </a:r>
            <a:endParaRPr lang="en-US" sz="3600" b="1" dirty="0">
              <a:solidFill>
                <a:srgbClr val="0033CC"/>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Ce sera la gloire pour moi… (bis)</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La lumière vaincra les ombres à cette heure;</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Ce sera la gloire pour moi.</a:t>
            </a:r>
            <a:endParaRPr lang="en-US" sz="3600" b="1" dirty="0">
              <a:solidFill>
                <a:srgbClr val="C00000"/>
              </a:solidFill>
              <a:latin typeface="Arial Narrow" panose="020B0606020202030204" pitchFamily="34" charset="0"/>
            </a:endParaRPr>
          </a:p>
          <a:p>
            <a:pPr marL="0" indent="0" algn="ctr">
              <a:buNone/>
            </a:pPr>
            <a:endParaRPr lang="en-US" b="1" dirty="0">
              <a:latin typeface="Arial Narrow" panose="020B0606020202030204" pitchFamily="34" charset="0"/>
            </a:endParaRPr>
          </a:p>
        </p:txBody>
      </p:sp>
    </p:spTree>
    <p:extLst>
      <p:ext uri="{BB962C8B-B14F-4D97-AF65-F5344CB8AC3E}">
        <p14:creationId xmlns:p14="http://schemas.microsoft.com/office/powerpoint/2010/main" val="2448966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55DF-2080-FE71-75AC-6D13F8931A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D768C2-A1AF-85A9-8CB1-245FD39F5651}"/>
              </a:ext>
            </a:extLst>
          </p:cNvPr>
          <p:cNvSpPr>
            <a:spLocks noGrp="1"/>
          </p:cNvSpPr>
          <p:nvPr>
            <p:ph sz="quarter" idx="1"/>
          </p:nvPr>
        </p:nvSpPr>
        <p:spPr>
          <a:xfrm>
            <a:off x="0" y="0"/>
            <a:ext cx="9144000" cy="6858000"/>
          </a:xfrm>
          <a:solidFill>
            <a:srgbClr val="CCFFFF"/>
          </a:solidFill>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0" indent="0" algn="ctr">
              <a:buNone/>
            </a:pPr>
            <a:r>
              <a:rPr lang="fr-FR" b="1" dirty="0">
                <a:solidFill>
                  <a:srgbClr val="0033CC"/>
                </a:solidFill>
                <a:latin typeface="Arial Narrow" panose="020B0606020202030204" pitchFamily="34" charset="0"/>
              </a:rPr>
              <a:t>2-</a:t>
            </a:r>
            <a:endParaRPr lang="en-US" b="1" dirty="0">
              <a:solidFill>
                <a:srgbClr val="0033CC"/>
              </a:solidFill>
              <a:latin typeface="Arial Narrow" panose="020B0606020202030204" pitchFamily="34" charset="0"/>
            </a:endParaRPr>
          </a:p>
          <a:p>
            <a:pPr marL="0" indent="0" algn="ctr">
              <a:buNone/>
            </a:pPr>
            <a:r>
              <a:rPr lang="fr-FR" sz="3600" b="1" dirty="0">
                <a:latin typeface="Arial Narrow" panose="020B0606020202030204" pitchFamily="34" charset="0"/>
              </a:rPr>
              <a:t>Je ne sais quel seront les chants des bienheureux,</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Les accents, les accords des hymnes angéliques,</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Mais je sais que joignant ma voix aux saints cantiques,</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Bientôt j’adorerai comme eux:</a:t>
            </a:r>
            <a:endParaRPr lang="en-US" sz="3600" b="1" dirty="0">
              <a:latin typeface="Arial Narrow" panose="020B0606020202030204" pitchFamily="34" charset="0"/>
            </a:endParaRPr>
          </a:p>
          <a:p>
            <a:pPr marL="0" indent="0" algn="ctr">
              <a:buNone/>
            </a:pPr>
            <a:r>
              <a:rPr lang="fr-FR" sz="3600" b="1" dirty="0">
                <a:solidFill>
                  <a:srgbClr val="0033CC"/>
                </a:solidFill>
                <a:latin typeface="Arial Narrow" panose="020B0606020202030204" pitchFamily="34" charset="0"/>
              </a:rPr>
              <a:t>Refrain</a:t>
            </a:r>
            <a:endParaRPr lang="en-US" sz="3600" b="1" dirty="0">
              <a:solidFill>
                <a:srgbClr val="0033CC"/>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Bientôt j’adorerai comme eux…. (bis )</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Mais je sais que joignant ma voix aux saints cantiques,</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Bientôt j’adorerai comme eux.</a:t>
            </a:r>
            <a:endParaRPr lang="en-US" sz="3600" b="1" dirty="0">
              <a:solidFill>
                <a:srgbClr val="C00000"/>
              </a:solidFill>
              <a:latin typeface="Arial Narrow" panose="020B0606020202030204" pitchFamily="34" charset="0"/>
            </a:endParaRPr>
          </a:p>
          <a:p>
            <a:pPr marL="0" indent="0" algn="ctr">
              <a:buNone/>
            </a:pPr>
            <a:endParaRPr lang="en-US" b="1" dirty="0">
              <a:latin typeface="Arial Narrow" panose="020B0606020202030204" pitchFamily="34" charset="0"/>
            </a:endParaRPr>
          </a:p>
        </p:txBody>
      </p:sp>
    </p:spTree>
    <p:extLst>
      <p:ext uri="{BB962C8B-B14F-4D97-AF65-F5344CB8AC3E}">
        <p14:creationId xmlns:p14="http://schemas.microsoft.com/office/powerpoint/2010/main" val="486501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C9319-953B-3E5D-8516-90DA1AA8E6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336367-1FC5-4001-A8D7-08773BEC8355}"/>
              </a:ext>
            </a:extLst>
          </p:cNvPr>
          <p:cNvSpPr>
            <a:spLocks noGrp="1"/>
          </p:cNvSpPr>
          <p:nvPr>
            <p:ph sz="quarter" idx="1"/>
          </p:nvPr>
        </p:nvSpPr>
        <p:spPr>
          <a:xfrm>
            <a:off x="0" y="0"/>
            <a:ext cx="9144000" cy="6858000"/>
          </a:xfrm>
          <a:solidFill>
            <a:srgbClr val="CCFFFF"/>
          </a:solidFill>
        </p:spPr>
        <p:style>
          <a:lnRef idx="1">
            <a:schemeClr val="accent5"/>
          </a:lnRef>
          <a:fillRef idx="2">
            <a:schemeClr val="accent5"/>
          </a:fillRef>
          <a:effectRef idx="1">
            <a:schemeClr val="accent5"/>
          </a:effectRef>
          <a:fontRef idx="minor">
            <a:schemeClr val="dk1"/>
          </a:fontRef>
        </p:style>
        <p:txBody>
          <a:bodyPr>
            <a:normAutofit/>
          </a:bodyPr>
          <a:lstStyle/>
          <a:p>
            <a:pPr marL="0" indent="0" algn="ctr">
              <a:buNone/>
            </a:pPr>
            <a:r>
              <a:rPr lang="fr-FR" b="1" dirty="0">
                <a:latin typeface="Arial Narrow" panose="020B0606020202030204" pitchFamily="34" charset="0"/>
              </a:rPr>
              <a:t>3-</a:t>
            </a:r>
            <a:endParaRPr lang="en-US" b="1" dirty="0">
              <a:latin typeface="Arial Narrow" panose="020B0606020202030204" pitchFamily="34" charset="0"/>
            </a:endParaRPr>
          </a:p>
          <a:p>
            <a:pPr marL="0" indent="0" algn="ctr">
              <a:buNone/>
            </a:pPr>
            <a:r>
              <a:rPr lang="fr-FR" sz="3600" b="1" dirty="0">
                <a:latin typeface="Arial Narrow" panose="020B0606020202030204" pitchFamily="34" charset="0"/>
              </a:rPr>
              <a:t>Je ne sais quel sera le palais éternel;</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Mais je sais que mon âme y sera reconnue,</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Un regard de Jésus sera ma bienvenue.</a:t>
            </a:r>
            <a:endParaRPr lang="en-US" sz="3600" b="1" dirty="0">
              <a:latin typeface="Arial Narrow" panose="020B0606020202030204" pitchFamily="34" charset="0"/>
            </a:endParaRPr>
          </a:p>
          <a:p>
            <a:pPr marL="0" indent="0" algn="ctr">
              <a:buNone/>
            </a:pPr>
            <a:r>
              <a:rPr lang="fr-FR" sz="3600" b="1" dirty="0">
                <a:latin typeface="Arial Narrow" panose="020B0606020202030204" pitchFamily="34" charset="0"/>
              </a:rPr>
              <a:t>Pour moi, pour moi s’ouvre le ciel…</a:t>
            </a:r>
            <a:endParaRPr lang="en-US" sz="3600" b="1" dirty="0">
              <a:latin typeface="Arial Narrow" panose="020B0606020202030204" pitchFamily="34" charset="0"/>
            </a:endParaRPr>
          </a:p>
          <a:p>
            <a:pPr marL="0" indent="0" algn="ctr">
              <a:buNone/>
            </a:pPr>
            <a:r>
              <a:rPr lang="fr-FR" sz="3600" b="1" dirty="0">
                <a:solidFill>
                  <a:srgbClr val="0033CC"/>
                </a:solidFill>
                <a:latin typeface="Arial Narrow" panose="020B0606020202030204" pitchFamily="34" charset="0"/>
              </a:rPr>
              <a:t>Refrain</a:t>
            </a:r>
            <a:endParaRPr lang="en-US" sz="3600" b="1" dirty="0">
              <a:solidFill>
                <a:srgbClr val="0033CC"/>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Pour moi  pour moi s’ouvre le ciel… ( bis )</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Un regard de Jésus sera ma bienvenue</a:t>
            </a:r>
            <a:endParaRPr lang="en-US" sz="3600" b="1" dirty="0">
              <a:solidFill>
                <a:srgbClr val="C00000"/>
              </a:solidFill>
              <a:latin typeface="Arial Narrow" panose="020B0606020202030204" pitchFamily="34" charset="0"/>
            </a:endParaRPr>
          </a:p>
          <a:p>
            <a:pPr marL="0" indent="0" algn="ctr">
              <a:buNone/>
            </a:pPr>
            <a:r>
              <a:rPr lang="fr-FR" sz="3600" b="1" dirty="0">
                <a:solidFill>
                  <a:srgbClr val="C00000"/>
                </a:solidFill>
                <a:latin typeface="Arial Narrow" panose="020B0606020202030204" pitchFamily="34" charset="0"/>
              </a:rPr>
              <a:t>Pour moi, pour moi s’ouvre le ciel.</a:t>
            </a:r>
            <a:endParaRPr lang="en-US" sz="3600" b="1" dirty="0">
              <a:solidFill>
                <a:srgbClr val="C00000"/>
              </a:solidFill>
              <a:latin typeface="Arial Narrow" panose="020B0606020202030204" pitchFamily="34" charset="0"/>
            </a:endParaRPr>
          </a:p>
          <a:p>
            <a:pPr marL="0" indent="0" algn="ctr">
              <a:buNone/>
            </a:pPr>
            <a:endParaRPr lang="en-US" b="1" dirty="0">
              <a:latin typeface="Arial Narrow" panose="020B0606020202030204" pitchFamily="34" charset="0"/>
            </a:endParaRPr>
          </a:p>
        </p:txBody>
      </p:sp>
    </p:spTree>
    <p:extLst>
      <p:ext uri="{BB962C8B-B14F-4D97-AF65-F5344CB8AC3E}">
        <p14:creationId xmlns:p14="http://schemas.microsoft.com/office/powerpoint/2010/main" val="359233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3E753-42C9-6B19-1DCB-BACE085FED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F58ED3-20BB-7F8A-CC64-E573DAFFFD0B}"/>
              </a:ext>
            </a:extLst>
          </p:cNvPr>
          <p:cNvSpPr>
            <a:spLocks noGrp="1"/>
          </p:cNvSpPr>
          <p:nvPr>
            <p:ph sz="quarter" idx="1"/>
          </p:nvPr>
        </p:nvSpPr>
        <p:spPr>
          <a:xfrm>
            <a:off x="0" y="0"/>
            <a:ext cx="9144000" cy="6858000"/>
          </a:xfrm>
          <a:solidFill>
            <a:srgbClr val="0033CC"/>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r>
              <a:rPr lang="en-US" b="1" dirty="0">
                <a:solidFill>
                  <a:srgbClr val="FFFF00"/>
                </a:solidFill>
                <a:latin typeface="Arial Rounded MT Bold" panose="020F0704030504030204" pitchFamily="34" charset="0"/>
              </a:rPr>
              <a:t>41 Kr </a:t>
            </a:r>
            <a:r>
              <a:rPr lang="en-US" b="1" dirty="0" err="1">
                <a:solidFill>
                  <a:srgbClr val="FFFF00"/>
                </a:solidFill>
                <a:latin typeface="Arial Rounded MT Bold" panose="020F0704030504030204" pitchFamily="34" charset="0"/>
              </a:rPr>
              <a:t>Echos</a:t>
            </a:r>
            <a:r>
              <a:rPr lang="en-US" b="1" dirty="0">
                <a:solidFill>
                  <a:srgbClr val="FFFF00"/>
                </a:solidFill>
                <a:latin typeface="Arial Rounded MT Bold" panose="020F0704030504030204" pitchFamily="34" charset="0"/>
              </a:rPr>
              <a:t>: MWEN REVE MALE NAN YON SITE</a:t>
            </a:r>
            <a:endParaRPr lang="en-US" dirty="0">
              <a:solidFill>
                <a:srgbClr val="FFFF00"/>
              </a:solidFill>
              <a:latin typeface="Arial Rounded MT Bold" panose="020F0704030504030204" pitchFamily="34" charset="0"/>
            </a:endParaRPr>
          </a:p>
          <a:p>
            <a:pPr marL="0" indent="0" algn="ctr">
              <a:buNone/>
            </a:pPr>
            <a:r>
              <a:rPr lang="en-US" dirty="0">
                <a:solidFill>
                  <a:srgbClr val="FFFF00"/>
                </a:solidFill>
                <a:latin typeface="Arial Rounded MT Bold" panose="020F0704030504030204" pitchFamily="34" charset="0"/>
              </a:rPr>
              <a:t>1</a:t>
            </a:r>
          </a:p>
          <a:p>
            <a:pPr marL="0" indent="0" algn="ctr">
              <a:buNone/>
            </a:pP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reve</a:t>
            </a:r>
            <a:r>
              <a:rPr lang="en-US" sz="3600" dirty="0">
                <a:latin typeface="Arial Rounded MT Bold" panose="020F0704030504030204" pitchFamily="34" charset="0"/>
              </a:rPr>
              <a:t> male nan yon site</a:t>
            </a:r>
            <a:br>
              <a:rPr lang="en-US" sz="3600" dirty="0">
                <a:latin typeface="Arial Rounded MT Bold" panose="020F0704030504030204" pitchFamily="34" charset="0"/>
              </a:rPr>
            </a:br>
            <a:r>
              <a:rPr lang="en-US" sz="3600" dirty="0" err="1">
                <a:latin typeface="Arial Rounded MT Bold" panose="020F0704030504030204" pitchFamily="34" charset="0"/>
              </a:rPr>
              <a:t>Site</a:t>
            </a:r>
            <a:r>
              <a:rPr lang="en-US" sz="3600" dirty="0">
                <a:latin typeface="Arial Rounded MT Bold" panose="020F0704030504030204" pitchFamily="34" charset="0"/>
              </a:rPr>
              <a:t> </a:t>
            </a:r>
            <a:r>
              <a:rPr lang="en-US" sz="3600" dirty="0" err="1">
                <a:latin typeface="Arial Rounded MT Bold" panose="020F0704030504030204" pitchFamily="34" charset="0"/>
              </a:rPr>
              <a:t>kote</a:t>
            </a:r>
            <a:r>
              <a:rPr lang="en-US" sz="3600" dirty="0">
                <a:latin typeface="Arial Rounded MT Bold" panose="020F0704030504030204" pitchFamily="34" charset="0"/>
              </a:rPr>
              <a:t> pap gen la </a:t>
            </a:r>
            <a:r>
              <a:rPr lang="en-US" sz="3600" dirty="0" err="1">
                <a:latin typeface="Arial Rounded MT Bold" panose="020F0704030504030204" pitchFamily="34" charset="0"/>
              </a:rPr>
              <a:t>nwit</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a:t>
            </a:r>
            <a:r>
              <a:rPr lang="en-US" sz="3600" dirty="0" err="1">
                <a:latin typeface="Arial Rounded MT Bold" panose="020F0704030504030204" pitchFamily="34" charset="0"/>
              </a:rPr>
              <a:t>zanj</a:t>
            </a:r>
            <a:r>
              <a:rPr lang="en-US" sz="3600" dirty="0">
                <a:latin typeface="Arial Rounded MT Bold" panose="020F0704030504030204" pitchFamily="34" charset="0"/>
              </a:rPr>
              <a:t> </a:t>
            </a:r>
            <a:r>
              <a:rPr lang="en-US" sz="3600" dirty="0" err="1">
                <a:latin typeface="Arial Rounded MT Bold" panose="020F0704030504030204" pitchFamily="34" charset="0"/>
              </a:rPr>
              <a:t>yo</a:t>
            </a:r>
            <a:r>
              <a:rPr lang="en-US" sz="3600" dirty="0">
                <a:latin typeface="Arial Rounded MT Bold" panose="020F0704030504030204" pitchFamily="34" charset="0"/>
              </a:rPr>
              <a:t> </a:t>
            </a:r>
            <a:r>
              <a:rPr lang="en-US" sz="3600" dirty="0" err="1">
                <a:latin typeface="Arial Rounded MT Bold" panose="020F0704030504030204" pitchFamily="34" charset="0"/>
              </a:rPr>
              <a:t>briye</a:t>
            </a:r>
            <a:r>
              <a:rPr lang="en-US" sz="3600" dirty="0">
                <a:latin typeface="Arial Rounded MT Bold" panose="020F0704030504030204" pitchFamily="34" charset="0"/>
              </a:rPr>
              <a:t> nan </a:t>
            </a:r>
            <a:r>
              <a:rPr lang="en-US" sz="3600" dirty="0" err="1">
                <a:latin typeface="Arial Rounded MT Bold" panose="020F0704030504030204" pitchFamily="34" charset="0"/>
              </a:rPr>
              <a:t>glwa</a:t>
            </a:r>
            <a:r>
              <a:rPr lang="en-US" sz="3600" dirty="0">
                <a:latin typeface="Arial Rounded MT Bold" panose="020F0704030504030204" pitchFamily="34" charset="0"/>
              </a:rPr>
              <a:t> </a:t>
            </a:r>
            <a:r>
              <a:rPr lang="en-US" sz="3600" dirty="0" err="1">
                <a:latin typeface="Arial Rounded MT Bold" panose="020F0704030504030204" pitchFamily="34" charset="0"/>
              </a:rPr>
              <a:t>yo</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a:t>
            </a:r>
            <a:r>
              <a:rPr lang="en-US" sz="3600" dirty="0" err="1">
                <a:latin typeface="Arial Rounded MT Bold" panose="020F0704030504030204" pitchFamily="34" charset="0"/>
              </a:rPr>
              <a:t>bèl</a:t>
            </a:r>
            <a:r>
              <a:rPr lang="en-US" sz="3600" dirty="0">
                <a:latin typeface="Arial Rounded MT Bold" panose="020F0704030504030204" pitchFamily="34" charset="0"/>
              </a:rPr>
              <a:t> </a:t>
            </a:r>
            <a:r>
              <a:rPr lang="en-US" sz="3600" dirty="0" err="1">
                <a:latin typeface="Arial Rounded MT Bold" panose="020F0704030504030204" pitchFamily="34" charset="0"/>
              </a:rPr>
              <a:t>palè</a:t>
            </a:r>
            <a:r>
              <a:rPr lang="en-US" sz="3600" dirty="0">
                <a:latin typeface="Arial Rounded MT Bold" panose="020F0704030504030204" pitchFamily="34" charset="0"/>
              </a:rPr>
              <a:t> </a:t>
            </a:r>
            <a:r>
              <a:rPr lang="en-US" sz="3600" dirty="0" err="1">
                <a:latin typeface="Arial Rounded MT Bold" panose="020F0704030504030204" pitchFamily="34" charset="0"/>
              </a:rPr>
              <a:t>ansyen</a:t>
            </a:r>
            <a:r>
              <a:rPr lang="en-US" sz="3600" dirty="0">
                <a:latin typeface="Arial Rounded MT Bold" panose="020F0704030504030204" pitchFamily="34" charset="0"/>
              </a:rPr>
              <a:t> </a:t>
            </a: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yo</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a:t>
            </a:r>
            <a:r>
              <a:rPr lang="en-US" sz="3600" dirty="0" err="1">
                <a:latin typeface="Arial Rounded MT Bold" panose="020F0704030504030204" pitchFamily="34" charset="0"/>
              </a:rPr>
              <a:t>ame</a:t>
            </a:r>
            <a:r>
              <a:rPr lang="en-US" sz="3600" dirty="0">
                <a:latin typeface="Arial Rounded MT Bold" panose="020F0704030504030204" pitchFamily="34" charset="0"/>
              </a:rPr>
              <a:t> </a:t>
            </a:r>
            <a:r>
              <a:rPr lang="en-US" sz="3600" dirty="0" err="1">
                <a:latin typeface="Arial Rounded MT Bold" panose="020F0704030504030204" pitchFamily="34" charset="0"/>
              </a:rPr>
              <a:t>selès</a:t>
            </a:r>
            <a:r>
              <a:rPr lang="en-US" sz="3600" dirty="0">
                <a:latin typeface="Arial Rounded MT Bold" panose="020F0704030504030204" pitchFamily="34" charset="0"/>
              </a:rPr>
              <a:t> Kris la</a:t>
            </a:r>
            <a:br>
              <a:rPr lang="en-US" sz="3600" dirty="0">
                <a:latin typeface="Arial Rounded MT Bold" panose="020F0704030504030204" pitchFamily="34" charset="0"/>
              </a:rPr>
            </a:br>
            <a:r>
              <a:rPr lang="en-US" sz="3600" dirty="0">
                <a:latin typeface="Arial Rounded MT Bold" panose="020F0704030504030204" pitchFamily="34" charset="0"/>
              </a:rPr>
              <a:t>Men </a:t>
            </a:r>
            <a:r>
              <a:rPr lang="en-US" sz="3600" dirty="0" err="1">
                <a:latin typeface="Arial Rounded MT Bold" panose="020F0704030504030204" pitchFamily="34" charset="0"/>
              </a:rPr>
              <a:t>sa</a:t>
            </a:r>
            <a:r>
              <a:rPr lang="en-US" sz="3600" dirty="0">
                <a:latin typeface="Arial Rounded MT Bold" panose="020F0704030504030204" pitchFamily="34" charset="0"/>
              </a:rPr>
              <a:t> ki </a:t>
            </a:r>
            <a:r>
              <a:rPr lang="en-US" sz="3600" dirty="0" err="1">
                <a:latin typeface="Arial Rounded MT Bold" panose="020F0704030504030204" pitchFamily="34" charset="0"/>
              </a:rPr>
              <a:t>te</a:t>
            </a:r>
            <a:r>
              <a:rPr lang="en-US" sz="3600" dirty="0">
                <a:latin typeface="Arial Rounded MT Bold" panose="020F0704030504030204" pitchFamily="34" charset="0"/>
              </a:rPr>
              <a:t> pi </a:t>
            </a:r>
            <a:r>
              <a:rPr lang="en-US" sz="3600" dirty="0" err="1">
                <a:latin typeface="Arial Rounded MT Bold" panose="020F0704030504030204" pitchFamily="34" charset="0"/>
              </a:rPr>
              <a:t>bèl</a:t>
            </a:r>
            <a:r>
              <a:rPr lang="en-US" sz="3600" dirty="0">
                <a:latin typeface="Arial Rounded MT Bold" panose="020F0704030504030204" pitchFamily="34" charset="0"/>
              </a:rPr>
              <a:t> nan </a:t>
            </a:r>
            <a:r>
              <a:rPr lang="en-US" sz="3600" dirty="0" err="1">
                <a:latin typeface="Arial Rounded MT Bold" panose="020F0704030504030204" pitchFamily="34" charset="0"/>
              </a:rPr>
              <a:t>vizyon</a:t>
            </a:r>
            <a:r>
              <a:rPr lang="en-US" sz="3600" dirty="0">
                <a:latin typeface="Arial Rounded MT Bold" panose="020F0704030504030204" pitchFamily="34" charset="0"/>
              </a:rPr>
              <a:t> an</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reve</a:t>
            </a:r>
            <a:r>
              <a:rPr lang="en-US" sz="3600" dirty="0">
                <a:latin typeface="Arial Rounded MT Bold" panose="020F0704030504030204" pitchFamily="34" charset="0"/>
              </a:rPr>
              <a:t> m </a:t>
            </a:r>
            <a:r>
              <a:rPr lang="en-US" sz="3600" dirty="0" err="1">
                <a:latin typeface="Arial Rounded MT Bold" panose="020F0704030504030204" pitchFamily="34" charset="0"/>
              </a:rPr>
              <a:t>trouve</a:t>
            </a:r>
            <a:r>
              <a:rPr lang="en-US" sz="3600" dirty="0">
                <a:latin typeface="Arial Rounded MT Bold" panose="020F0704030504030204" pitchFamily="34" charset="0"/>
              </a:rPr>
              <a:t> </a:t>
            </a:r>
            <a:r>
              <a:rPr lang="en-US" sz="3600" dirty="0" err="1">
                <a:latin typeface="Arial Rounded MT Bold" panose="020F0704030504030204" pitchFamily="34" charset="0"/>
              </a:rPr>
              <a:t>syèl</a:t>
            </a:r>
            <a:r>
              <a:rPr lang="en-US" sz="3600" dirty="0">
                <a:latin typeface="Arial Rounded MT Bold" panose="020F0704030504030204" pitchFamily="34" charset="0"/>
              </a:rPr>
              <a:t> la </a:t>
            </a:r>
            <a:r>
              <a:rPr lang="en-US" sz="3600" dirty="0" err="1">
                <a:latin typeface="Arial Rounded MT Bold" panose="020F0704030504030204" pitchFamily="34" charset="0"/>
              </a:rPr>
              <a:t>pou</a:t>
            </a:r>
            <a:r>
              <a:rPr lang="en-US" sz="3600" dirty="0">
                <a:latin typeface="Arial Rounded MT Bold" panose="020F0704030504030204" pitchFamily="34" charset="0"/>
              </a:rPr>
              <a:t> </a:t>
            </a:r>
            <a:r>
              <a:rPr lang="en-US" sz="3600" dirty="0" err="1">
                <a:latin typeface="Arial Rounded MT Bold" panose="020F0704030504030204" pitchFamily="34" charset="0"/>
              </a:rPr>
              <a:t>ou</a:t>
            </a:r>
            <a:br>
              <a:rPr lang="en-US"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1050801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C40C-E884-C246-13B8-1AD82B3CDB8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BABF5-9ED6-4C36-32FD-A41C8D7FE53F}"/>
              </a:ext>
            </a:extLst>
          </p:cNvPr>
          <p:cNvSpPr>
            <a:spLocks noGrp="1"/>
          </p:cNvSpPr>
          <p:nvPr>
            <p:ph sz="quarter" idx="1"/>
          </p:nvPr>
        </p:nvSpPr>
        <p:spPr>
          <a:xfrm>
            <a:off x="0" y="0"/>
            <a:ext cx="9144000" cy="6858000"/>
          </a:xfrm>
          <a:solidFill>
            <a:srgbClr val="0070C0"/>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br>
              <a:rPr lang="en-US" dirty="0">
                <a:latin typeface="Arial Rounded MT Bold" panose="020F0704030504030204" pitchFamily="34" charset="0"/>
              </a:rPr>
            </a:br>
            <a:r>
              <a:rPr lang="en-US" dirty="0">
                <a:latin typeface="Arial Rounded MT Bold" panose="020F0704030504030204" pitchFamily="34" charset="0"/>
              </a:rPr>
              <a:t>KÈ</a:t>
            </a:r>
            <a:br>
              <a:rPr lang="en-US" dirty="0">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te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a:solidFill>
                  <a:srgbClr val="FFFF00"/>
                </a:solidFill>
                <a:latin typeface="Arial Rounded MT Bold" panose="020F0704030504030204" pitchFamily="34" charset="0"/>
              </a:rPr>
              <a:t>O </a:t>
            </a:r>
            <a:r>
              <a:rPr lang="en-US" sz="4400" dirty="0" err="1">
                <a:solidFill>
                  <a:srgbClr val="FFFF00"/>
                </a:solidFill>
                <a:latin typeface="Arial Rounded MT Bold" panose="020F0704030504030204" pitchFamily="34" charset="0"/>
              </a:rPr>
              <a:t>oui</a:t>
            </a:r>
            <a:r>
              <a:rPr lang="en-US" sz="4400" dirty="0">
                <a:solidFill>
                  <a:srgbClr val="FFFF00"/>
                </a:solidFill>
                <a:latin typeface="Arial Rounded MT Bold" panose="020F0704030504030204" pitchFamily="34" charset="0"/>
              </a:rPr>
              <a:t> 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èske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vle</a:t>
            </a:r>
            <a:r>
              <a:rPr lang="en-US" sz="4400" dirty="0">
                <a:solidFill>
                  <a:srgbClr val="FFFF00"/>
                </a:solidFill>
                <a:latin typeface="Arial Rounded MT Bold" panose="020F0704030504030204" pitchFamily="34" charset="0"/>
              </a:rPr>
              <a:t> prepare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rankontre</a:t>
            </a:r>
            <a:r>
              <a:rPr lang="en-US" sz="4400" dirty="0">
                <a:solidFill>
                  <a:srgbClr val="FFFF00"/>
                </a:solidFill>
                <a:latin typeface="Arial Rounded MT Bold" panose="020F0704030504030204" pitchFamily="34" charset="0"/>
              </a:rPr>
              <a:t> m la</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4183304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2" cstate="print">
            <a:lum bright="32000" contrast="40000"/>
          </a:blip>
          <a:srcRect/>
          <a:stretch>
            <a:fillRect/>
          </a:stretch>
        </p:blipFill>
        <p:spPr bwMode="auto">
          <a:xfrm>
            <a:off x="0" y="0"/>
            <a:ext cx="9144000" cy="6858000"/>
          </a:xfrm>
          <a:prstGeom prst="rect">
            <a:avLst/>
          </a:prstGeom>
          <a:blipFill>
            <a:blip r:embed="rId3"/>
            <a:tile tx="0" ty="0" sx="100000" sy="100000" flip="none" algn="tl"/>
          </a:blip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873E-D733-3FA4-97DA-98998E5B3E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D40A6F-B9E9-9F0B-DD9C-A3815A8CC689}"/>
              </a:ext>
            </a:extLst>
          </p:cNvPr>
          <p:cNvSpPr>
            <a:spLocks noGrp="1"/>
          </p:cNvSpPr>
          <p:nvPr>
            <p:ph sz="quarter" idx="1"/>
          </p:nvPr>
        </p:nvSpPr>
        <p:spPr>
          <a:xfrm>
            <a:off x="0" y="0"/>
            <a:ext cx="9144000" cy="6858000"/>
          </a:xfrm>
          <a:solidFill>
            <a:srgbClr val="0033CC"/>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r>
              <a:rPr lang="en-US" sz="3600" b="1" dirty="0">
                <a:solidFill>
                  <a:srgbClr val="FFFF00"/>
                </a:solidFill>
                <a:latin typeface="Arial Rounded MT Bold" panose="020F0704030504030204" pitchFamily="34" charset="0"/>
              </a:rPr>
              <a:t>2.</a:t>
            </a:r>
            <a:br>
              <a:rPr lang="en-US" sz="3600" dirty="0">
                <a:latin typeface="Arial Rounded MT Bold" panose="020F0704030504030204" pitchFamily="34" charset="0"/>
              </a:rPr>
            </a:br>
            <a:r>
              <a:rPr lang="en-US" sz="3600" dirty="0">
                <a:latin typeface="Arial Rounded MT Bold" panose="020F0704030504030204" pitchFamily="34" charset="0"/>
              </a:rPr>
              <a:t>wen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Kris nan </a:t>
            </a:r>
            <a:r>
              <a:rPr lang="en-US" sz="3600" dirty="0" err="1">
                <a:latin typeface="Arial Rounded MT Bold" panose="020F0704030504030204" pitchFamily="34" charset="0"/>
              </a:rPr>
              <a:t>bèl</a:t>
            </a:r>
            <a:r>
              <a:rPr lang="en-US" sz="3600" dirty="0">
                <a:latin typeface="Arial Rounded MT Bold" panose="020F0704030504030204" pitchFamily="34" charset="0"/>
              </a:rPr>
              <a:t> </a:t>
            </a:r>
            <a:r>
              <a:rPr lang="en-US" sz="3600" dirty="0" err="1">
                <a:latin typeface="Arial Rounded MT Bold" panose="020F0704030504030204" pitchFamily="34" charset="0"/>
              </a:rPr>
              <a:t>woyom</a:t>
            </a:r>
            <a:r>
              <a:rPr lang="en-US" sz="3600" dirty="0">
                <a:latin typeface="Arial Rounded MT Bold" panose="020F0704030504030204" pitchFamily="34" charset="0"/>
              </a:rPr>
              <a:t> li</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a:t>
            </a:r>
            <a:r>
              <a:rPr lang="en-US" sz="3600" dirty="0" err="1">
                <a:latin typeface="Arial Rounded MT Bold" panose="020F0704030504030204" pitchFamily="34" charset="0"/>
              </a:rPr>
              <a:t>rachte</a:t>
            </a:r>
            <a:r>
              <a:rPr lang="en-US" sz="3600" dirty="0">
                <a:latin typeface="Arial Rounded MT Bold" panose="020F0704030504030204" pitchFamily="34" charset="0"/>
              </a:rPr>
              <a:t> </a:t>
            </a:r>
            <a:r>
              <a:rPr lang="en-US" sz="3600" dirty="0" err="1">
                <a:latin typeface="Arial Rounded MT Bold" panose="020F0704030504030204" pitchFamily="34" charset="0"/>
              </a:rPr>
              <a:t>yo</a:t>
            </a:r>
            <a:r>
              <a:rPr lang="en-US" sz="3600" dirty="0">
                <a:latin typeface="Arial Rounded MT Bold" panose="020F0704030504030204" pitchFamily="34" charset="0"/>
              </a:rPr>
              <a:t> </a:t>
            </a:r>
            <a:r>
              <a:rPr lang="en-US" sz="3600" dirty="0" err="1">
                <a:latin typeface="Arial Rounded MT Bold" panose="020F0704030504030204" pitchFamily="34" charset="0"/>
              </a:rPr>
              <a:t>avèk</a:t>
            </a:r>
            <a:r>
              <a:rPr lang="en-US" sz="3600" dirty="0">
                <a:latin typeface="Arial Rounded MT Bold" panose="020F0704030504030204" pitchFamily="34" charset="0"/>
              </a:rPr>
              <a:t> li</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wè</a:t>
            </a:r>
            <a:r>
              <a:rPr lang="en-US" sz="3600" dirty="0">
                <a:latin typeface="Arial Rounded MT Bold" panose="020F0704030504030204" pitchFamily="34" charset="0"/>
              </a:rPr>
              <a:t> </a:t>
            </a:r>
            <a:r>
              <a:rPr lang="en-US" sz="3600" dirty="0" err="1">
                <a:latin typeface="Arial Rounded MT Bold" panose="020F0704030504030204" pitchFamily="34" charset="0"/>
              </a:rPr>
              <a:t>redanmtè</a:t>
            </a:r>
            <a:r>
              <a:rPr lang="en-US" sz="3600" dirty="0">
                <a:latin typeface="Arial Rounded MT Bold" panose="020F0704030504030204" pitchFamily="34" charset="0"/>
              </a:rPr>
              <a:t> </a:t>
            </a:r>
            <a:r>
              <a:rPr lang="en-US" sz="3600" dirty="0" err="1">
                <a:latin typeface="Arial Rounded MT Bold" panose="020F0704030504030204" pitchFamily="34" charset="0"/>
              </a:rPr>
              <a:t>beni</a:t>
            </a:r>
            <a:r>
              <a:rPr lang="en-US" sz="3600" dirty="0">
                <a:latin typeface="Arial Rounded MT Bold" panose="020F0704030504030204" pitchFamily="34" charset="0"/>
              </a:rPr>
              <a:t> </a:t>
            </a:r>
            <a:r>
              <a:rPr lang="en-US" sz="3600" dirty="0" err="1">
                <a:latin typeface="Arial Rounded MT Bold" panose="020F0704030504030204" pitchFamily="34" charset="0"/>
              </a:rPr>
              <a:t>mwen</a:t>
            </a:r>
            <a:r>
              <a:rPr lang="en-US" sz="3600" dirty="0">
                <a:latin typeface="Arial Rounded MT Bold" panose="020F0704030504030204" pitchFamily="34" charset="0"/>
              </a:rPr>
              <a:t> an</a:t>
            </a:r>
            <a:br>
              <a:rPr lang="en-US" sz="3600" dirty="0">
                <a:latin typeface="Arial Rounded MT Bold" panose="020F0704030504030204" pitchFamily="34" charset="0"/>
              </a:rPr>
            </a:br>
            <a:r>
              <a:rPr lang="en-US" sz="3600" dirty="0">
                <a:latin typeface="Arial Rounded MT Bold" panose="020F0704030504030204" pitchFamily="34" charset="0"/>
              </a:rPr>
              <a:t>Tout </a:t>
            </a:r>
            <a:r>
              <a:rPr lang="en-US" sz="3600" dirty="0" err="1">
                <a:latin typeface="Arial Rounded MT Bold" panose="020F0704030504030204" pitchFamily="34" charset="0"/>
              </a:rPr>
              <a:t>sen</a:t>
            </a:r>
            <a:r>
              <a:rPr lang="en-US" sz="3600" dirty="0">
                <a:latin typeface="Arial Rounded MT Bold" panose="020F0704030504030204" pitchFamily="34" charset="0"/>
              </a:rPr>
              <a:t> </a:t>
            </a:r>
            <a:r>
              <a:rPr lang="en-US" sz="3600" dirty="0" err="1">
                <a:latin typeface="Arial Rounded MT Bold" panose="020F0704030504030204" pitchFamily="34" charset="0"/>
              </a:rPr>
              <a:t>yo</a:t>
            </a:r>
            <a:r>
              <a:rPr lang="en-US" sz="3600" dirty="0">
                <a:latin typeface="Arial Rounded MT Bold" panose="020F0704030504030204" pitchFamily="34" charset="0"/>
              </a:rPr>
              <a:t> tap </a:t>
            </a:r>
            <a:r>
              <a:rPr lang="en-US" sz="3600" dirty="0" err="1">
                <a:latin typeface="Arial Rounded MT Bold" panose="020F0704030504030204" pitchFamily="34" charset="0"/>
              </a:rPr>
              <a:t>chante</a:t>
            </a:r>
            <a:r>
              <a:rPr lang="en-US" sz="3600" dirty="0">
                <a:latin typeface="Arial Rounded MT Bold" panose="020F0704030504030204" pitchFamily="34" charset="0"/>
              </a:rPr>
              <a:t> yon </a:t>
            </a:r>
            <a:r>
              <a:rPr lang="en-US" sz="3600" dirty="0" err="1">
                <a:latin typeface="Arial Rounded MT Bold" panose="020F0704030504030204" pitchFamily="34" charset="0"/>
              </a:rPr>
              <a:t>bèl</a:t>
            </a:r>
            <a:r>
              <a:rPr lang="en-US" sz="3600" dirty="0">
                <a:latin typeface="Arial Rounded MT Bold" panose="020F0704030504030204" pitchFamily="34" charset="0"/>
              </a:rPr>
              <a:t> </a:t>
            </a:r>
            <a:r>
              <a:rPr lang="en-US" sz="3600" dirty="0" err="1">
                <a:latin typeface="Arial Rounded MT Bold" panose="020F0704030504030204" pitchFamily="34" charset="0"/>
              </a:rPr>
              <a:t>kantik</a:t>
            </a:r>
            <a:br>
              <a:rPr lang="en-US" sz="3600" dirty="0">
                <a:latin typeface="Arial Rounded MT Bold" panose="020F0704030504030204" pitchFamily="34" charset="0"/>
              </a:rPr>
            </a:br>
            <a:r>
              <a:rPr lang="en-US" sz="3600" dirty="0" err="1">
                <a:latin typeface="Arial Rounded MT Bold" panose="020F0704030504030204" pitchFamily="34" charset="0"/>
              </a:rPr>
              <a:t>Yo</a:t>
            </a:r>
            <a:r>
              <a:rPr lang="en-US" sz="3600" dirty="0">
                <a:latin typeface="Arial Rounded MT Bold" panose="020F0704030504030204" pitchFamily="34" charset="0"/>
              </a:rPr>
              <a:t> tap bay </a:t>
            </a:r>
            <a:r>
              <a:rPr lang="en-US" sz="3600" dirty="0" err="1">
                <a:latin typeface="Arial Rounded MT Bold" panose="020F0704030504030204" pitchFamily="34" charset="0"/>
              </a:rPr>
              <a:t>bondye</a:t>
            </a:r>
            <a:r>
              <a:rPr lang="en-US" sz="3600" dirty="0">
                <a:latin typeface="Arial Rounded MT Bold" panose="020F0704030504030204" pitchFamily="34" charset="0"/>
              </a:rPr>
              <a:t> </a:t>
            </a:r>
            <a:r>
              <a:rPr lang="en-US" sz="3600" dirty="0" err="1">
                <a:latin typeface="Arial Rounded MT Bold" panose="020F0704030504030204" pitchFamily="34" charset="0"/>
              </a:rPr>
              <a:t>glwa</a:t>
            </a:r>
            <a:r>
              <a:rPr lang="en-US" sz="3600" dirty="0">
                <a:latin typeface="Arial Rounded MT Bold" panose="020F0704030504030204" pitchFamily="34" charset="0"/>
              </a:rPr>
              <a:t> </a:t>
            </a:r>
            <a:r>
              <a:rPr lang="en-US" sz="3600" dirty="0" err="1">
                <a:latin typeface="Arial Rounded MT Bold" panose="020F0704030504030204" pitchFamily="34" charset="0"/>
              </a:rPr>
              <a:t>chak</a:t>
            </a:r>
            <a:r>
              <a:rPr lang="en-US" sz="3600" dirty="0">
                <a:latin typeface="Arial Rounded MT Bold" panose="020F0704030504030204" pitchFamily="34" charset="0"/>
              </a:rPr>
              <a:t> </a:t>
            </a:r>
            <a:r>
              <a:rPr lang="en-US" sz="3600" dirty="0" err="1">
                <a:latin typeface="Arial Rounded MT Bold" panose="020F0704030504030204" pitchFamily="34" charset="0"/>
              </a:rPr>
              <a:t>moman</a:t>
            </a:r>
            <a:br>
              <a:rPr lang="en-US" sz="3600" dirty="0">
                <a:latin typeface="Arial Rounded MT Bold" panose="020F0704030504030204" pitchFamily="34" charset="0"/>
              </a:rPr>
            </a:br>
            <a:r>
              <a:rPr lang="en-US" sz="3600" dirty="0" err="1">
                <a:latin typeface="Arial Rounded MT Bold" panose="020F0704030504030204" pitchFamily="34" charset="0"/>
              </a:rPr>
              <a:t>Nwen</a:t>
            </a:r>
            <a:r>
              <a:rPr lang="en-US" sz="3600" dirty="0">
                <a:latin typeface="Arial Rounded MT Bold" panose="020F0704030504030204" pitchFamily="34" charset="0"/>
              </a:rPr>
              <a:t> </a:t>
            </a:r>
            <a:r>
              <a:rPr lang="en-US" sz="3600" dirty="0" err="1">
                <a:latin typeface="Arial Rounded MT Bold" panose="020F0704030504030204" pitchFamily="34" charset="0"/>
              </a:rPr>
              <a:t>te</a:t>
            </a:r>
            <a:r>
              <a:rPr lang="en-US" sz="3600" dirty="0">
                <a:latin typeface="Arial Rounded MT Bold" panose="020F0704030504030204" pitchFamily="34" charset="0"/>
              </a:rPr>
              <a:t> </a:t>
            </a:r>
            <a:r>
              <a:rPr lang="en-US" sz="3600" dirty="0" err="1">
                <a:latin typeface="Arial Rounded MT Bold" panose="020F0704030504030204" pitchFamily="34" charset="0"/>
              </a:rPr>
              <a:t>kontan</a:t>
            </a:r>
            <a:r>
              <a:rPr lang="en-US" sz="3600" dirty="0">
                <a:latin typeface="Arial Rounded MT Bold" panose="020F0704030504030204" pitchFamily="34" charset="0"/>
              </a:rPr>
              <a:t> </a:t>
            </a:r>
            <a:r>
              <a:rPr lang="en-US" sz="3600" dirty="0" err="1">
                <a:latin typeface="Arial Rounded MT Bold" panose="020F0704030504030204" pitchFamily="34" charset="0"/>
              </a:rPr>
              <a:t>pou</a:t>
            </a:r>
            <a:r>
              <a:rPr lang="en-US" sz="3600" dirty="0">
                <a:latin typeface="Arial Rounded MT Bold" panose="020F0704030504030204" pitchFamily="34" charset="0"/>
              </a:rPr>
              <a:t> m </a:t>
            </a:r>
            <a:r>
              <a:rPr lang="en-US" sz="3600" dirty="0" err="1">
                <a:latin typeface="Arial Rounded MT Bold" panose="020F0704030504030204" pitchFamily="34" charset="0"/>
              </a:rPr>
              <a:t>kontanple</a:t>
            </a:r>
            <a:r>
              <a:rPr lang="en-US" sz="3600" dirty="0">
                <a:latin typeface="Arial Rounded MT Bold" panose="020F0704030504030204" pitchFamily="34" charset="0"/>
              </a:rPr>
              <a:t> </a:t>
            </a:r>
            <a:r>
              <a:rPr lang="en-US" sz="3600" dirty="0" err="1">
                <a:latin typeface="Arial Rounded MT Bold" panose="020F0704030504030204" pitchFamily="34" charset="0"/>
              </a:rPr>
              <a:t>sen</a:t>
            </a:r>
            <a:r>
              <a:rPr lang="en-US" sz="3600" dirty="0">
                <a:latin typeface="Arial Rounded MT Bold" panose="020F0704030504030204" pitchFamily="34" charset="0"/>
              </a:rPr>
              <a:t> </a:t>
            </a:r>
            <a:r>
              <a:rPr lang="en-US" sz="3600" dirty="0" err="1">
                <a:latin typeface="Arial Rounded MT Bold" panose="020F0704030504030204" pitchFamily="34" charset="0"/>
              </a:rPr>
              <a:t>yo</a:t>
            </a:r>
            <a:br>
              <a:rPr lang="en-US" sz="3600" dirty="0">
                <a:latin typeface="Arial Rounded MT Bold" panose="020F0704030504030204" pitchFamily="34" charset="0"/>
              </a:rPr>
            </a:b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reve</a:t>
            </a:r>
            <a:r>
              <a:rPr lang="en-US" sz="3600" dirty="0">
                <a:latin typeface="Arial Rounded MT Bold" panose="020F0704030504030204" pitchFamily="34" charset="0"/>
              </a:rPr>
              <a:t> m </a:t>
            </a:r>
            <a:r>
              <a:rPr lang="en-US" sz="3600" dirty="0" err="1">
                <a:latin typeface="Arial Rounded MT Bold" panose="020F0704030504030204" pitchFamily="34" charset="0"/>
              </a:rPr>
              <a:t>trouve</a:t>
            </a:r>
            <a:r>
              <a:rPr lang="en-US" sz="3600" dirty="0">
                <a:latin typeface="Arial Rounded MT Bold" panose="020F0704030504030204" pitchFamily="34" charset="0"/>
              </a:rPr>
              <a:t> </a:t>
            </a:r>
            <a:r>
              <a:rPr lang="en-US" sz="3600" dirty="0" err="1">
                <a:latin typeface="Arial Rounded MT Bold" panose="020F0704030504030204" pitchFamily="34" charset="0"/>
              </a:rPr>
              <a:t>syèl</a:t>
            </a:r>
            <a:r>
              <a:rPr lang="en-US" sz="3600" dirty="0">
                <a:latin typeface="Arial Rounded MT Bold" panose="020F0704030504030204" pitchFamily="34" charset="0"/>
              </a:rPr>
              <a:t> la </a:t>
            </a:r>
            <a:r>
              <a:rPr lang="en-US" sz="3600" dirty="0" err="1">
                <a:latin typeface="Arial Rounded MT Bold" panose="020F0704030504030204" pitchFamily="34" charset="0"/>
              </a:rPr>
              <a:t>pou</a:t>
            </a:r>
            <a:r>
              <a:rPr lang="en-US" sz="3600" dirty="0">
                <a:latin typeface="Arial Rounded MT Bold" panose="020F0704030504030204" pitchFamily="34" charset="0"/>
              </a:rPr>
              <a:t> </a:t>
            </a:r>
            <a:r>
              <a:rPr lang="en-US" sz="3600" dirty="0" err="1">
                <a:latin typeface="Arial Rounded MT Bold" panose="020F0704030504030204" pitchFamily="34" charset="0"/>
              </a:rPr>
              <a:t>ou</a:t>
            </a:r>
            <a:br>
              <a:rPr lang="en-US"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41234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C5660-3DED-1C83-7EC8-48680CB1CF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46FBBB-A9CB-6659-6A88-436E91044279}"/>
              </a:ext>
            </a:extLst>
          </p:cNvPr>
          <p:cNvSpPr>
            <a:spLocks noGrp="1"/>
          </p:cNvSpPr>
          <p:nvPr>
            <p:ph sz="quarter" idx="1"/>
          </p:nvPr>
        </p:nvSpPr>
        <p:spPr>
          <a:xfrm>
            <a:off x="0" y="0"/>
            <a:ext cx="9144000" cy="6858000"/>
          </a:xfrm>
          <a:solidFill>
            <a:srgbClr val="0070C0"/>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br>
              <a:rPr lang="en-US" dirty="0">
                <a:latin typeface="Arial Rounded MT Bold" panose="020F0704030504030204" pitchFamily="34" charset="0"/>
              </a:rPr>
            </a:br>
            <a:r>
              <a:rPr lang="en-US" dirty="0">
                <a:latin typeface="Arial Rounded MT Bold" panose="020F0704030504030204" pitchFamily="34" charset="0"/>
              </a:rPr>
              <a:t>KÈ</a:t>
            </a:r>
            <a:br>
              <a:rPr lang="en-US" dirty="0">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te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a:solidFill>
                  <a:srgbClr val="FFFF00"/>
                </a:solidFill>
                <a:latin typeface="Arial Rounded MT Bold" panose="020F0704030504030204" pitchFamily="34" charset="0"/>
              </a:rPr>
              <a:t>O </a:t>
            </a:r>
            <a:r>
              <a:rPr lang="en-US" sz="4400" dirty="0" err="1">
                <a:solidFill>
                  <a:srgbClr val="FFFF00"/>
                </a:solidFill>
                <a:latin typeface="Arial Rounded MT Bold" panose="020F0704030504030204" pitchFamily="34" charset="0"/>
              </a:rPr>
              <a:t>oui</a:t>
            </a:r>
            <a:r>
              <a:rPr lang="en-US" sz="4400" dirty="0">
                <a:solidFill>
                  <a:srgbClr val="FFFF00"/>
                </a:solidFill>
                <a:latin typeface="Arial Rounded MT Bold" panose="020F0704030504030204" pitchFamily="34" charset="0"/>
              </a:rPr>
              <a:t> 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èske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vle</a:t>
            </a:r>
            <a:r>
              <a:rPr lang="en-US" sz="4400" dirty="0">
                <a:solidFill>
                  <a:srgbClr val="FFFF00"/>
                </a:solidFill>
                <a:latin typeface="Arial Rounded MT Bold" panose="020F0704030504030204" pitchFamily="34" charset="0"/>
              </a:rPr>
              <a:t> prepare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rankontre</a:t>
            </a:r>
            <a:r>
              <a:rPr lang="en-US" sz="4400" dirty="0">
                <a:solidFill>
                  <a:srgbClr val="FFFF00"/>
                </a:solidFill>
                <a:latin typeface="Arial Rounded MT Bold" panose="020F0704030504030204" pitchFamily="34" charset="0"/>
              </a:rPr>
              <a:t> m la</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613351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DB702-90FB-1BEF-B354-334901CFDC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D938C1-0E25-C6B5-DE2F-D926CF45DE3F}"/>
              </a:ext>
            </a:extLst>
          </p:cNvPr>
          <p:cNvSpPr>
            <a:spLocks noGrp="1"/>
          </p:cNvSpPr>
          <p:nvPr>
            <p:ph sz="quarter" idx="1"/>
          </p:nvPr>
        </p:nvSpPr>
        <p:spPr>
          <a:xfrm>
            <a:off x="0" y="0"/>
            <a:ext cx="9144000" cy="6858000"/>
          </a:xfrm>
          <a:solidFill>
            <a:srgbClr val="0033CC"/>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r>
              <a:rPr lang="en-US" sz="4000" b="1" dirty="0">
                <a:solidFill>
                  <a:srgbClr val="FFFF00"/>
                </a:solidFill>
                <a:latin typeface="Arial Rounded MT Bold" panose="020F0704030504030204" pitchFamily="34" charset="0"/>
              </a:rPr>
              <a:t>3.</a:t>
            </a:r>
            <a:br>
              <a:rPr lang="en-US" sz="4000" dirty="0">
                <a:latin typeface="Arial Rounded MT Bold" panose="020F0704030504030204" pitchFamily="34" charset="0"/>
              </a:rPr>
            </a:br>
            <a:r>
              <a:rPr lang="fr-FR" sz="4000" dirty="0">
                <a:latin typeface="Arial Rounded MT Bold" panose="020F0704030504030204" pitchFamily="34" charset="0"/>
              </a:rPr>
              <a:t>E ou </a:t>
            </a:r>
            <a:r>
              <a:rPr lang="fr-FR" sz="4000" dirty="0" err="1">
                <a:latin typeface="Arial Rounded MT Bold" panose="020F0704030504030204" pitchFamily="34" charset="0"/>
              </a:rPr>
              <a:t>menm</a:t>
            </a:r>
            <a:r>
              <a:rPr lang="fr-FR" sz="4000" dirty="0">
                <a:latin typeface="Arial Rounded MT Bold" panose="020F0704030504030204" pitchFamily="34" charset="0"/>
              </a:rPr>
              <a:t> </a:t>
            </a:r>
            <a:r>
              <a:rPr lang="fr-FR" sz="4000" dirty="0" err="1">
                <a:latin typeface="Arial Rounded MT Bold" panose="020F0704030504030204" pitchFamily="34" charset="0"/>
              </a:rPr>
              <a:t>ki</a:t>
            </a:r>
            <a:r>
              <a:rPr lang="fr-FR" sz="4000" dirty="0">
                <a:latin typeface="Arial Rounded MT Bold" panose="020F0704030504030204" pitchFamily="34" charset="0"/>
              </a:rPr>
              <a:t> kote ou </a:t>
            </a:r>
            <a:r>
              <a:rPr lang="fr-FR" sz="4000" dirty="0" err="1">
                <a:latin typeface="Arial Rounded MT Bold" panose="020F0704030504030204" pitchFamily="34" charset="0"/>
              </a:rPr>
              <a:t>vle</a:t>
            </a:r>
            <a:r>
              <a:rPr lang="fr-FR" sz="4000" dirty="0">
                <a:latin typeface="Arial Rounded MT Bold" panose="020F0704030504030204" pitchFamily="34" charset="0"/>
              </a:rPr>
              <a:t> ale</a:t>
            </a:r>
            <a:br>
              <a:rPr lang="fr-FR" sz="4000" dirty="0">
                <a:latin typeface="Arial Rounded MT Bold" panose="020F0704030504030204" pitchFamily="34" charset="0"/>
              </a:rPr>
            </a:br>
            <a:r>
              <a:rPr lang="fr-FR" sz="4000" dirty="0">
                <a:latin typeface="Arial Rounded MT Bold" panose="020F0704030504030204" pitchFamily="34" charset="0"/>
              </a:rPr>
              <a:t>Eske ou </a:t>
            </a:r>
            <a:r>
              <a:rPr lang="fr-FR" sz="4000" dirty="0" err="1">
                <a:latin typeface="Arial Rounded MT Bold" panose="020F0704030504030204" pitchFamily="34" charset="0"/>
              </a:rPr>
              <a:t>vle</a:t>
            </a:r>
            <a:r>
              <a:rPr lang="fr-FR" sz="4000" dirty="0">
                <a:latin typeface="Arial Rounded MT Bold" panose="020F0704030504030204" pitchFamily="34" charset="0"/>
              </a:rPr>
              <a:t> ale na site sa</a:t>
            </a:r>
            <a:br>
              <a:rPr lang="fr-FR" sz="4000" dirty="0">
                <a:latin typeface="Arial Rounded MT Bold" panose="020F0704030504030204" pitchFamily="34" charset="0"/>
              </a:rPr>
            </a:br>
            <a:r>
              <a:rPr lang="fr-FR" sz="4000" dirty="0">
                <a:latin typeface="Arial Rounded MT Bold" panose="020F0704030504030204" pitchFamily="34" charset="0"/>
              </a:rPr>
              <a:t>Kris </a:t>
            </a:r>
            <a:r>
              <a:rPr lang="fr-FR" sz="4000" dirty="0" err="1">
                <a:latin typeface="Arial Rounded MT Bold" panose="020F0704030504030204" pitchFamily="34" charset="0"/>
              </a:rPr>
              <a:t>ap</a:t>
            </a:r>
            <a:r>
              <a:rPr lang="fr-FR" sz="4000" dirty="0">
                <a:latin typeface="Arial Rounded MT Bold" panose="020F0704030504030204" pitchFamily="34" charset="0"/>
              </a:rPr>
              <a:t> </a:t>
            </a:r>
            <a:r>
              <a:rPr lang="fr-FR" sz="4000" dirty="0" err="1">
                <a:latin typeface="Arial Rounded MT Bold" panose="020F0704030504030204" pitchFamily="34" charset="0"/>
              </a:rPr>
              <a:t>tann</a:t>
            </a:r>
            <a:r>
              <a:rPr lang="fr-FR" sz="4000" dirty="0">
                <a:latin typeface="Arial Rounded MT Bold" panose="020F0704030504030204" pitchFamily="34" charset="0"/>
              </a:rPr>
              <a:t> ou de </a:t>
            </a:r>
            <a:r>
              <a:rPr lang="fr-FR" sz="4000" dirty="0" err="1">
                <a:latin typeface="Arial Rounded MT Bold" panose="020F0704030504030204" pitchFamily="34" charset="0"/>
              </a:rPr>
              <a:t>bra</a:t>
            </a:r>
            <a:r>
              <a:rPr lang="fr-FR" sz="4000" dirty="0">
                <a:latin typeface="Arial Rounded MT Bold" panose="020F0704030504030204" pitchFamily="34" charset="0"/>
              </a:rPr>
              <a:t> li </a:t>
            </a:r>
            <a:r>
              <a:rPr lang="fr-FR" sz="4000" dirty="0" err="1">
                <a:latin typeface="Arial Rounded MT Bold" panose="020F0704030504030204" pitchFamily="34" charset="0"/>
              </a:rPr>
              <a:t>louvro</a:t>
            </a:r>
            <a:br>
              <a:rPr lang="fr-FR" sz="4000" dirty="0">
                <a:latin typeface="Arial Rounded MT Bold" panose="020F0704030504030204" pitchFamily="34" charset="0"/>
              </a:rPr>
            </a:br>
            <a:r>
              <a:rPr lang="fr-FR" sz="4000" dirty="0">
                <a:latin typeface="Arial Rounded MT Bold" panose="020F0704030504030204" pitchFamily="34" charset="0"/>
              </a:rPr>
              <a:t>Li </a:t>
            </a:r>
            <a:r>
              <a:rPr lang="fr-FR" sz="4000" dirty="0" err="1">
                <a:latin typeface="Arial Rounded MT Bold" panose="020F0704030504030204" pitchFamily="34" charset="0"/>
              </a:rPr>
              <a:t>vle</a:t>
            </a:r>
            <a:r>
              <a:rPr lang="fr-FR" sz="4000" dirty="0">
                <a:latin typeface="Arial Rounded MT Bold" panose="020F0704030504030204" pitchFamily="34" charset="0"/>
              </a:rPr>
              <a:t> </a:t>
            </a:r>
            <a:r>
              <a:rPr lang="fr-FR" sz="4000" dirty="0" err="1">
                <a:latin typeface="Arial Rounded MT Bold" panose="020F0704030504030204" pitchFamily="34" charset="0"/>
              </a:rPr>
              <a:t>fè</a:t>
            </a:r>
            <a:r>
              <a:rPr lang="fr-FR" sz="4000" dirty="0">
                <a:latin typeface="Arial Rounded MT Bold" panose="020F0704030504030204" pitchFamily="34" charset="0"/>
              </a:rPr>
              <a:t> </a:t>
            </a:r>
            <a:r>
              <a:rPr lang="fr-FR" sz="4000" dirty="0" err="1">
                <a:latin typeface="Arial Rounded MT Bold" panose="020F0704030504030204" pitchFamily="34" charset="0"/>
              </a:rPr>
              <a:t>yon</a:t>
            </a:r>
            <a:r>
              <a:rPr lang="fr-FR" sz="4000" dirty="0">
                <a:latin typeface="Arial Rounded MT Bold" panose="020F0704030504030204" pitchFamily="34" charset="0"/>
              </a:rPr>
              <a:t> </a:t>
            </a:r>
            <a:r>
              <a:rPr lang="fr-FR" sz="4000" dirty="0" err="1">
                <a:latin typeface="Arial Rounded MT Bold" panose="020F0704030504030204" pitchFamily="34" charset="0"/>
              </a:rPr>
              <a:t>plas</a:t>
            </a:r>
            <a:r>
              <a:rPr lang="fr-FR" sz="4000" dirty="0">
                <a:latin typeface="Arial Rounded MT Bold" panose="020F0704030504030204" pitchFamily="34" charset="0"/>
              </a:rPr>
              <a:t> </a:t>
            </a:r>
            <a:r>
              <a:rPr lang="fr-FR" sz="4000" dirty="0" err="1">
                <a:latin typeface="Arial Rounded MT Bold" panose="020F0704030504030204" pitchFamily="34" charset="0"/>
              </a:rPr>
              <a:t>anwo</a:t>
            </a:r>
            <a:r>
              <a:rPr lang="fr-FR" sz="4000" dirty="0">
                <a:latin typeface="Arial Rounded MT Bold" panose="020F0704030504030204" pitchFamily="34" charset="0"/>
              </a:rPr>
              <a:t> pou ou</a:t>
            </a:r>
            <a:br>
              <a:rPr lang="fr-FR" sz="4000" dirty="0">
                <a:latin typeface="Arial Rounded MT Bold" panose="020F0704030504030204" pitchFamily="34" charset="0"/>
              </a:rPr>
            </a:br>
            <a:r>
              <a:rPr lang="fr-FR" sz="4000" dirty="0" err="1">
                <a:latin typeface="Arial Rounded MT Bold" panose="020F0704030504030204" pitchFamily="34" charset="0"/>
              </a:rPr>
              <a:t>Yon</a:t>
            </a:r>
            <a:r>
              <a:rPr lang="fr-FR" sz="4000" dirty="0">
                <a:latin typeface="Arial Rounded MT Bold" panose="020F0704030504030204" pitchFamily="34" charset="0"/>
              </a:rPr>
              <a:t> </a:t>
            </a:r>
            <a:r>
              <a:rPr lang="fr-FR" sz="4000" dirty="0" err="1">
                <a:latin typeface="Arial Rounded MT Bold" panose="020F0704030504030204" pitchFamily="34" charset="0"/>
              </a:rPr>
              <a:t>jou</a:t>
            </a:r>
            <a:r>
              <a:rPr lang="fr-FR" sz="4000" dirty="0">
                <a:latin typeface="Arial Rounded MT Bold" panose="020F0704030504030204" pitchFamily="34" charset="0"/>
              </a:rPr>
              <a:t> va </a:t>
            </a:r>
            <a:r>
              <a:rPr lang="fr-FR" sz="4000" dirty="0" err="1">
                <a:latin typeface="Arial Rounded MT Bold" panose="020F0704030504030204" pitchFamily="34" charset="0"/>
              </a:rPr>
              <a:t>konvèti</a:t>
            </a:r>
            <a:r>
              <a:rPr lang="fr-FR" sz="4000" dirty="0">
                <a:latin typeface="Arial Rounded MT Bold" panose="020F0704030504030204" pitchFamily="34" charset="0"/>
              </a:rPr>
              <a:t> men </a:t>
            </a:r>
            <a:r>
              <a:rPr lang="fr-FR" sz="4000" dirty="0" err="1">
                <a:latin typeface="Arial Rounded MT Bold" panose="020F0704030504030204" pitchFamily="34" charset="0"/>
              </a:rPr>
              <a:t>elas</a:t>
            </a:r>
            <a:br>
              <a:rPr lang="fr-FR" sz="4000" dirty="0">
                <a:latin typeface="Arial Rounded MT Bold" panose="020F0704030504030204" pitchFamily="34" charset="0"/>
              </a:rPr>
            </a:br>
            <a:r>
              <a:rPr lang="fr-FR" sz="4000" dirty="0">
                <a:latin typeface="Arial Rounded MT Bold" panose="020F0704030504030204" pitchFamily="34" charset="0"/>
              </a:rPr>
              <a:t>Li </a:t>
            </a:r>
            <a:r>
              <a:rPr lang="fr-FR" sz="4000" dirty="0" err="1">
                <a:latin typeface="Arial Rounded MT Bold" panose="020F0704030504030204" pitchFamily="34" charset="0"/>
              </a:rPr>
              <a:t>kapab</a:t>
            </a:r>
            <a:r>
              <a:rPr lang="fr-FR" sz="4000" dirty="0">
                <a:latin typeface="Arial Rounded MT Bold" panose="020F0704030504030204" pitchFamily="34" charset="0"/>
              </a:rPr>
              <a:t> </a:t>
            </a:r>
            <a:r>
              <a:rPr lang="fr-FR" sz="4000" dirty="0" err="1">
                <a:latin typeface="Arial Rounded MT Bold" panose="020F0704030504030204" pitchFamily="34" charset="0"/>
              </a:rPr>
              <a:t>byen</a:t>
            </a:r>
            <a:r>
              <a:rPr lang="fr-FR" sz="4000" dirty="0">
                <a:latin typeface="Arial Rounded MT Bold" panose="020F0704030504030204" pitchFamily="34" charset="0"/>
              </a:rPr>
              <a:t> </a:t>
            </a:r>
            <a:r>
              <a:rPr lang="fr-FR" sz="4000" dirty="0" err="1">
                <a:latin typeface="Arial Rounded MT Bold" panose="020F0704030504030204" pitchFamily="34" charset="0"/>
              </a:rPr>
              <a:t>tro</a:t>
            </a:r>
            <a:r>
              <a:rPr lang="fr-FR" sz="4000" dirty="0">
                <a:latin typeface="Arial Rounded MT Bold" panose="020F0704030504030204" pitchFamily="34" charset="0"/>
              </a:rPr>
              <a:t> </a:t>
            </a:r>
            <a:r>
              <a:rPr lang="fr-FR" sz="4000" dirty="0" err="1">
                <a:latin typeface="Arial Rounded MT Bold" panose="020F0704030504030204" pitchFamily="34" charset="0"/>
              </a:rPr>
              <a:t>yta</a:t>
            </a:r>
            <a:r>
              <a:rPr lang="fr-FR" sz="4000" dirty="0">
                <a:latin typeface="Arial Rounded MT Bold" panose="020F0704030504030204" pitchFamily="34" charset="0"/>
              </a:rPr>
              <a:t> pou ou </a:t>
            </a:r>
            <a:r>
              <a:rPr lang="fr-FR" sz="4000" dirty="0" err="1">
                <a:latin typeface="Arial Rounded MT Bold" panose="020F0704030504030204" pitchFamily="34" charset="0"/>
              </a:rPr>
              <a:t>jou</a:t>
            </a:r>
            <a:r>
              <a:rPr lang="fr-FR" sz="4000" dirty="0">
                <a:latin typeface="Arial Rounded MT Bold" panose="020F0704030504030204" pitchFamily="34" charset="0"/>
              </a:rPr>
              <a:t> sa</a:t>
            </a:r>
            <a:br>
              <a:rPr lang="fr-FR" sz="4000" dirty="0">
                <a:latin typeface="Arial Rounded MT Bold" panose="020F0704030504030204" pitchFamily="34" charset="0"/>
              </a:rPr>
            </a:br>
            <a:r>
              <a:rPr lang="fr-FR" sz="4000" dirty="0">
                <a:latin typeface="Arial Rounded MT Bold" panose="020F0704030504030204" pitchFamily="34" charset="0"/>
              </a:rPr>
              <a:t>Zanmi </a:t>
            </a:r>
            <a:r>
              <a:rPr lang="fr-FR" sz="4000" dirty="0" err="1">
                <a:latin typeface="Arial Rounded MT Bold" panose="020F0704030504030204" pitchFamily="34" charset="0"/>
              </a:rPr>
              <a:t>eske</a:t>
            </a:r>
            <a:r>
              <a:rPr lang="fr-FR" sz="4000" dirty="0">
                <a:latin typeface="Arial Rounded MT Bold" panose="020F0704030504030204" pitchFamily="34" charset="0"/>
              </a:rPr>
              <a:t> ou </a:t>
            </a:r>
            <a:r>
              <a:rPr lang="fr-FR" sz="4000" dirty="0" err="1">
                <a:latin typeface="Arial Rounded MT Bold" panose="020F0704030504030204" pitchFamily="34" charset="0"/>
              </a:rPr>
              <a:t>vle</a:t>
            </a:r>
            <a:r>
              <a:rPr lang="fr-FR" sz="4000" dirty="0">
                <a:latin typeface="Arial Rounded MT Bold" panose="020F0704030504030204" pitchFamily="34" charset="0"/>
              </a:rPr>
              <a:t> </a:t>
            </a:r>
            <a:r>
              <a:rPr lang="fr-FR" sz="4000" dirty="0" err="1">
                <a:latin typeface="Arial Rounded MT Bold" panose="020F0704030504030204" pitchFamily="34" charset="0"/>
              </a:rPr>
              <a:t>tande</a:t>
            </a:r>
            <a:r>
              <a:rPr lang="fr-FR" sz="4000" dirty="0">
                <a:latin typeface="Arial Rounded MT Bold" panose="020F0704030504030204" pitchFamily="34" charset="0"/>
              </a:rPr>
              <a:t> </a:t>
            </a:r>
            <a:r>
              <a:rPr lang="fr-FR" sz="4000" dirty="0" err="1">
                <a:latin typeface="Arial Rounded MT Bold" panose="020F0704030504030204" pitchFamily="34" charset="0"/>
              </a:rPr>
              <a:t>vwa</a:t>
            </a:r>
            <a:r>
              <a:rPr lang="fr-FR" sz="4000" dirty="0">
                <a:latin typeface="Arial Rounded MT Bold" panose="020F0704030504030204" pitchFamily="34" charset="0"/>
              </a:rPr>
              <a:t> li</a:t>
            </a:r>
            <a:br>
              <a:rPr lang="fr-FR" sz="4000" dirty="0">
                <a:latin typeface="Arial Rounded MT Bold" panose="020F0704030504030204" pitchFamily="34" charset="0"/>
              </a:rPr>
            </a:br>
            <a:r>
              <a:rPr lang="fr-FR" sz="4000" dirty="0" err="1">
                <a:latin typeface="Arial Rounded MT Bold" panose="020F0704030504030204" pitchFamily="34" charset="0"/>
              </a:rPr>
              <a:t>Li</a:t>
            </a:r>
            <a:r>
              <a:rPr lang="fr-FR" sz="4000" dirty="0">
                <a:latin typeface="Arial Rounded MT Bold" panose="020F0704030504030204" pitchFamily="34" charset="0"/>
              </a:rPr>
              <a:t> </a:t>
            </a:r>
            <a:r>
              <a:rPr lang="fr-FR" sz="4000" dirty="0" err="1">
                <a:latin typeface="Arial Rounded MT Bold" panose="020F0704030504030204" pitchFamily="34" charset="0"/>
              </a:rPr>
              <a:t>vle</a:t>
            </a:r>
            <a:r>
              <a:rPr lang="fr-FR" sz="4000" dirty="0">
                <a:latin typeface="Arial Rounded MT Bold" panose="020F0704030504030204" pitchFamily="34" charset="0"/>
              </a:rPr>
              <a:t> </a:t>
            </a:r>
            <a:r>
              <a:rPr lang="fr-FR" sz="4000" dirty="0" err="1">
                <a:latin typeface="Arial Rounded MT Bold" panose="020F0704030504030204" pitchFamily="34" charset="0"/>
              </a:rPr>
              <a:t>louvri</a:t>
            </a:r>
            <a:r>
              <a:rPr lang="fr-FR" sz="4000" dirty="0">
                <a:latin typeface="Arial Rounded MT Bold" panose="020F0704030504030204" pitchFamily="34" charset="0"/>
              </a:rPr>
              <a:t> pot </a:t>
            </a:r>
            <a:r>
              <a:rPr lang="fr-FR" sz="4000" dirty="0" err="1">
                <a:latin typeface="Arial Rounded MT Bold" panose="020F0704030504030204" pitchFamily="34" charset="0"/>
              </a:rPr>
              <a:t>syèl</a:t>
            </a:r>
            <a:r>
              <a:rPr lang="fr-FR" sz="4000" dirty="0">
                <a:latin typeface="Arial Rounded MT Bold" panose="020F0704030504030204" pitchFamily="34" charset="0"/>
              </a:rPr>
              <a:t> la pou ou</a:t>
            </a:r>
            <a:endParaRPr lang="en-US" sz="4000" dirty="0">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619360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14CD-3B0B-8369-655C-FE64F9B4F3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3F4D23-ED35-B774-4210-36A2E5C785E5}"/>
              </a:ext>
            </a:extLst>
          </p:cNvPr>
          <p:cNvSpPr>
            <a:spLocks noGrp="1"/>
          </p:cNvSpPr>
          <p:nvPr>
            <p:ph sz="quarter" idx="1"/>
          </p:nvPr>
        </p:nvSpPr>
        <p:spPr>
          <a:xfrm>
            <a:off x="0" y="0"/>
            <a:ext cx="9144000" cy="6858000"/>
          </a:xfrm>
          <a:solidFill>
            <a:srgbClr val="0070C0"/>
          </a:solidFill>
        </p:spPr>
        <p:style>
          <a:lnRef idx="3">
            <a:schemeClr val="lt1"/>
          </a:lnRef>
          <a:fillRef idx="1">
            <a:schemeClr val="accent5"/>
          </a:fillRef>
          <a:effectRef idx="1">
            <a:schemeClr val="accent5"/>
          </a:effectRef>
          <a:fontRef idx="minor">
            <a:schemeClr val="lt1"/>
          </a:fontRef>
        </p:style>
        <p:txBody>
          <a:bodyPr>
            <a:normAutofit/>
          </a:bodyPr>
          <a:lstStyle/>
          <a:p>
            <a:pPr marL="0" indent="0" algn="ctr">
              <a:buNone/>
            </a:pPr>
            <a:br>
              <a:rPr lang="en-US" dirty="0">
                <a:latin typeface="Arial Rounded MT Bold" panose="020F0704030504030204" pitchFamily="34" charset="0"/>
              </a:rPr>
            </a:br>
            <a:r>
              <a:rPr lang="en-US" dirty="0">
                <a:latin typeface="Arial Rounded MT Bold" panose="020F0704030504030204" pitchFamily="34" charset="0"/>
              </a:rPr>
              <a:t>KÈ</a:t>
            </a:r>
            <a:br>
              <a:rPr lang="en-US" dirty="0">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te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a:solidFill>
                  <a:srgbClr val="FFFF00"/>
                </a:solidFill>
                <a:latin typeface="Arial Rounded MT Bold" panose="020F0704030504030204" pitchFamily="34" charset="0"/>
              </a:rPr>
              <a:t>O </a:t>
            </a:r>
            <a:r>
              <a:rPr lang="en-US" sz="4400" dirty="0" err="1">
                <a:solidFill>
                  <a:srgbClr val="FFFF00"/>
                </a:solidFill>
                <a:latin typeface="Arial Rounded MT Bold" panose="020F0704030504030204" pitchFamily="34" charset="0"/>
              </a:rPr>
              <a:t>oui</a:t>
            </a:r>
            <a:r>
              <a:rPr lang="en-US" sz="4400" dirty="0">
                <a:solidFill>
                  <a:srgbClr val="FFFF00"/>
                </a:solidFill>
                <a:latin typeface="Arial Rounded MT Bold" panose="020F0704030504030204" pitchFamily="34" charset="0"/>
              </a:rPr>
              <a:t> 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èske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vle</a:t>
            </a:r>
            <a:r>
              <a:rPr lang="en-US" sz="4400" dirty="0">
                <a:solidFill>
                  <a:srgbClr val="FFFF00"/>
                </a:solidFill>
                <a:latin typeface="Arial Rounded MT Bold" panose="020F0704030504030204" pitchFamily="34" charset="0"/>
              </a:rPr>
              <a:t> prepare </a:t>
            </a:r>
            <a:r>
              <a:rPr lang="en-US" sz="4400" dirty="0" err="1">
                <a:solidFill>
                  <a:srgbClr val="FFFF00"/>
                </a:solidFill>
                <a:latin typeface="Arial Rounded MT Bold" panose="020F0704030504030204" pitchFamily="34" charset="0"/>
              </a:rPr>
              <a:t>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rankontre</a:t>
            </a:r>
            <a:r>
              <a:rPr lang="en-US" sz="4400" dirty="0">
                <a:solidFill>
                  <a:srgbClr val="FFFF00"/>
                </a:solidFill>
                <a:latin typeface="Arial Rounded MT Bold" panose="020F0704030504030204" pitchFamily="34" charset="0"/>
              </a:rPr>
              <a:t> m la</a:t>
            </a:r>
            <a:br>
              <a:rPr lang="en-US" sz="4400" dirty="0">
                <a:solidFill>
                  <a:srgbClr val="FFFF00"/>
                </a:solidFill>
                <a:latin typeface="Arial Rounded MT Bold" panose="020F0704030504030204" pitchFamily="34" charset="0"/>
              </a:rPr>
            </a:br>
            <a:r>
              <a:rPr lang="en-US" sz="4400" dirty="0" err="1">
                <a:solidFill>
                  <a:srgbClr val="FFFF00"/>
                </a:solidFill>
                <a:latin typeface="Arial Rounded MT Bold" panose="020F0704030504030204" pitchFamily="34" charset="0"/>
              </a:rPr>
              <a:t>mwen</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reve</a:t>
            </a:r>
            <a:r>
              <a:rPr lang="en-US" sz="4400" dirty="0">
                <a:solidFill>
                  <a:srgbClr val="FFFF00"/>
                </a:solidFill>
                <a:latin typeface="Arial Rounded MT Bold" panose="020F0704030504030204" pitchFamily="34" charset="0"/>
              </a:rPr>
              <a:t> </a:t>
            </a:r>
          </a:p>
          <a:p>
            <a:pPr marL="0" indent="0" algn="ctr">
              <a:buNone/>
            </a:pPr>
            <a:r>
              <a:rPr lang="en-US" sz="4400" dirty="0">
                <a:solidFill>
                  <a:srgbClr val="FFFF00"/>
                </a:solidFill>
                <a:latin typeface="Arial Rounded MT Bold" panose="020F0704030504030204" pitchFamily="34" charset="0"/>
              </a:rPr>
              <a:t>m </a:t>
            </a:r>
            <a:r>
              <a:rPr lang="en-US" sz="4400" dirty="0" err="1">
                <a:solidFill>
                  <a:srgbClr val="FFFF00"/>
                </a:solidFill>
                <a:latin typeface="Arial Rounded MT Bold" panose="020F0704030504030204" pitchFamily="34" charset="0"/>
              </a:rPr>
              <a:t>trouve</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syèl</a:t>
            </a:r>
            <a:r>
              <a:rPr lang="en-US" sz="4400" dirty="0">
                <a:solidFill>
                  <a:srgbClr val="FFFF00"/>
                </a:solidFill>
                <a:latin typeface="Arial Rounded MT Bold" panose="020F0704030504030204" pitchFamily="34" charset="0"/>
              </a:rPr>
              <a:t> la </a:t>
            </a:r>
            <a:r>
              <a:rPr lang="en-US" sz="4400" dirty="0" err="1">
                <a:solidFill>
                  <a:srgbClr val="FFFF00"/>
                </a:solidFill>
                <a:latin typeface="Arial Rounded MT Bold" panose="020F0704030504030204" pitchFamily="34" charset="0"/>
              </a:rPr>
              <a:t>pou</a:t>
            </a:r>
            <a:r>
              <a:rPr lang="en-US" sz="4400" dirty="0">
                <a:solidFill>
                  <a:srgbClr val="FFFF00"/>
                </a:solidFill>
                <a:latin typeface="Arial Rounded MT Bold" panose="020F0704030504030204" pitchFamily="34" charset="0"/>
              </a:rPr>
              <a:t> </a:t>
            </a:r>
            <a:r>
              <a:rPr lang="en-US" sz="4400" dirty="0" err="1">
                <a:solidFill>
                  <a:srgbClr val="FFFF00"/>
                </a:solidFill>
                <a:latin typeface="Arial Rounded MT Bold" panose="020F0704030504030204" pitchFamily="34" charset="0"/>
              </a:rPr>
              <a:t>ou</a:t>
            </a:r>
            <a:br>
              <a:rPr lang="en-US"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856246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ntercessory Prayer — Knit Pray Share"/>
          <p:cNvPicPr>
            <a:picLocks noGrp="1"/>
          </p:cNvPicPr>
          <p:nvPr>
            <p:ph sz="quarter" idx="1"/>
          </p:nvPr>
        </p:nvPicPr>
        <p:blipFill>
          <a:blip r:embed="rId2"/>
          <a:srcRect/>
          <a:stretch>
            <a:fillRect/>
          </a:stretch>
        </p:blipFill>
        <p:spPr bwMode="auto">
          <a:xfrm>
            <a:off x="0" y="1"/>
            <a:ext cx="9143999" cy="6857999"/>
          </a:xfrm>
          <a:prstGeom prst="rect">
            <a:avLst/>
          </a:prstGeom>
          <a:noFill/>
          <a:ln w="9525">
            <a:noFill/>
            <a:miter lim="800000"/>
            <a:headEnd/>
            <a:tailEnd/>
          </a:ln>
        </p:spPr>
      </p:pic>
      <p:sp>
        <p:nvSpPr>
          <p:cNvPr id="5" name="TextBox 4"/>
          <p:cNvSpPr txBox="1"/>
          <p:nvPr/>
        </p:nvSpPr>
        <p:spPr>
          <a:xfrm>
            <a:off x="0" y="381000"/>
            <a:ext cx="9144000" cy="923330"/>
          </a:xfrm>
          <a:prstGeom prst="rect">
            <a:avLst/>
          </a:prstGeom>
          <a:noFill/>
        </p:spPr>
        <p:txBody>
          <a:bodyPr wrap="square" rtlCol="0">
            <a:spAutoFit/>
          </a:bodyPr>
          <a:lstStyle/>
          <a:p>
            <a:pPr algn="ctr"/>
            <a:r>
              <a:rPr lang="en-US" sz="5400" b="1" dirty="0">
                <a:solidFill>
                  <a:srgbClr val="0000FF"/>
                </a:solidFill>
                <a:latin typeface="Algerian" pitchFamily="82" charset="0"/>
              </a:rPr>
              <a:t>PRIÈRE D’INTERCESSION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3" descr="http://roseynews.com/wp-content/uploads/2014/08/flowers-look-like-animals-people-monkeys-orchids-pareidolia-30.jpg"/>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0491D-5F2E-03F9-2AC7-872FD7F3B7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1B2843-8565-72CD-1BBC-4C4E187371C0}"/>
              </a:ext>
            </a:extLst>
          </p:cNvPr>
          <p:cNvSpPr>
            <a:spLocks noGrp="1"/>
          </p:cNvSpPr>
          <p:nvPr>
            <p:ph sz="quarter" idx="1"/>
          </p:nvPr>
        </p:nvSpPr>
        <p:spPr>
          <a:xfrm>
            <a:off x="0" y="0"/>
            <a:ext cx="9144000" cy="6858000"/>
          </a:xfrm>
          <a:blipFill>
            <a:blip r:embed="rId3"/>
            <a:tile tx="0" ty="0" sx="100000" sy="100000" flip="none" algn="tl"/>
          </a:blipFill>
        </p:spPr>
        <p:txBody>
          <a:bodyPr>
            <a:normAutofit/>
          </a:bodyPr>
          <a:lstStyle/>
          <a:p>
            <a:pPr lvl="0" algn="just"/>
            <a:r>
              <a:rPr lang="fr-FR" sz="4000" b="1" dirty="0">
                <a:solidFill>
                  <a:srgbClr val="0033CC"/>
                </a:solidFill>
                <a:latin typeface="Arial Rounded MT Bold" panose="020F0704030504030204" pitchFamily="34" charset="0"/>
              </a:rPr>
              <a:t>Lecture : Psaume 27</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1 ¶ De David. L'Éternel est ma lumière et mon salut: De qui aurais-je crainte? L'Éternel est le soutien de ma vie: De qui aurais-je peur?</a:t>
            </a:r>
          </a:p>
          <a:p>
            <a:pPr algn="just"/>
            <a:r>
              <a:rPr lang="fr-FR" sz="4000" dirty="0">
                <a:solidFill>
                  <a:srgbClr val="0033CC"/>
                </a:solidFill>
                <a:latin typeface="Arial Rounded MT Bold" panose="020F0704030504030204" pitchFamily="34" charset="0"/>
              </a:rPr>
              <a:t> 2 Quand des méchants s'avancent contre moi, Pour dévorer ma chair, Ce sont mes persécuteurs et mes ennemis Qui chancellent et tombent.</a:t>
            </a:r>
          </a:p>
        </p:txBody>
      </p:sp>
    </p:spTree>
    <p:extLst>
      <p:ext uri="{BB962C8B-B14F-4D97-AF65-F5344CB8AC3E}">
        <p14:creationId xmlns:p14="http://schemas.microsoft.com/office/powerpoint/2010/main" val="755357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32321-3A07-CCBB-3B41-C620DFF9A7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54909F-CC19-FEA9-10BD-F1ADB42A5DF8}"/>
              </a:ext>
            </a:extLst>
          </p:cNvPr>
          <p:cNvSpPr>
            <a:spLocks noGrp="1"/>
          </p:cNvSpPr>
          <p:nvPr>
            <p:ph sz="quarter" idx="1"/>
          </p:nvPr>
        </p:nvSpPr>
        <p:spPr>
          <a:xfrm>
            <a:off x="0" y="0"/>
            <a:ext cx="9144000" cy="6858000"/>
          </a:xfrm>
          <a:blipFill>
            <a:blip r:embed="rId3"/>
            <a:tile tx="0" ty="0" sx="100000" sy="100000" flip="none" algn="tl"/>
          </a:blipFill>
        </p:spPr>
        <p:txBody>
          <a:bodyPr>
            <a:normAutofit lnSpcReduction="10000"/>
          </a:bodyPr>
          <a:lstStyle/>
          <a:p>
            <a:pPr lvl="0" algn="just"/>
            <a:r>
              <a:rPr lang="fr-FR" sz="4000" dirty="0">
                <a:latin typeface="Arial Rounded MT Bold" panose="020F0704030504030204" pitchFamily="34" charset="0"/>
              </a:rPr>
              <a:t>3 Si une armée se campait contre moi, Mon </a:t>
            </a:r>
            <a:r>
              <a:rPr lang="fr-FR" sz="4000" dirty="0" err="1">
                <a:latin typeface="Arial Rounded MT Bold" panose="020F0704030504030204" pitchFamily="34" charset="0"/>
              </a:rPr>
              <a:t>coeur</a:t>
            </a:r>
            <a:r>
              <a:rPr lang="fr-FR" sz="4000" dirty="0">
                <a:latin typeface="Arial Rounded MT Bold" panose="020F0704030504030204" pitchFamily="34" charset="0"/>
              </a:rPr>
              <a:t> n'aurait aucune crainte; Si une guerre s'élevait contre moi, Je serais malgré cela plein de confiance.</a:t>
            </a:r>
          </a:p>
          <a:p>
            <a:pPr algn="just"/>
            <a:r>
              <a:rPr lang="fr-FR" sz="4000" dirty="0">
                <a:solidFill>
                  <a:srgbClr val="0033CC"/>
                </a:solidFill>
                <a:latin typeface="Arial Rounded MT Bold" panose="020F0704030504030204" pitchFamily="34" charset="0"/>
              </a:rPr>
              <a:t> 4 Je demande à l'Éternel une chose, que je désire ardemment: Je voudrais habiter toute ma vie dans la maison de l'Éternel, Pour contempler la magnificence de l'Éternel Et pour admirer son temple.</a:t>
            </a:r>
          </a:p>
        </p:txBody>
      </p:sp>
    </p:spTree>
    <p:extLst>
      <p:ext uri="{BB962C8B-B14F-4D97-AF65-F5344CB8AC3E}">
        <p14:creationId xmlns:p14="http://schemas.microsoft.com/office/powerpoint/2010/main" val="760992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98520-A393-A75E-C716-1A51306B32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D8709E-F964-FC37-8BE1-182EB91681F0}"/>
              </a:ext>
            </a:extLst>
          </p:cNvPr>
          <p:cNvSpPr>
            <a:spLocks noGrp="1"/>
          </p:cNvSpPr>
          <p:nvPr>
            <p:ph sz="quarter" idx="1"/>
          </p:nvPr>
        </p:nvSpPr>
        <p:spPr>
          <a:xfrm>
            <a:off x="0" y="0"/>
            <a:ext cx="9144000" cy="6858000"/>
          </a:xfrm>
          <a:blipFill>
            <a:blip r:embed="rId3"/>
            <a:tile tx="0" ty="0" sx="100000" sy="100000" flip="none" algn="tl"/>
          </a:blipFill>
        </p:spPr>
        <p:txBody>
          <a:bodyPr>
            <a:normAutofit fontScale="92500" lnSpcReduction="10000"/>
          </a:bodyPr>
          <a:lstStyle/>
          <a:p>
            <a:pPr lvl="0" algn="just"/>
            <a:r>
              <a:rPr lang="fr-FR" sz="4000" dirty="0">
                <a:latin typeface="Arial Rounded MT Bold" panose="020F0704030504030204" pitchFamily="34" charset="0"/>
              </a:rPr>
              <a:t>5 Car il me protégera dans son tabernacle au jour du malheur, Il me cachera sous l'abri de sa tente; Il m'élèvera sur un rocher.</a:t>
            </a:r>
          </a:p>
          <a:p>
            <a:pPr algn="just"/>
            <a:r>
              <a:rPr lang="fr-FR" sz="4000" dirty="0">
                <a:solidFill>
                  <a:srgbClr val="0033CC"/>
                </a:solidFill>
                <a:latin typeface="Arial Rounded MT Bold" panose="020F0704030504030204" pitchFamily="34" charset="0"/>
              </a:rPr>
              <a:t> 6 Et déjà ma tête s'élève sur mes ennemis qui m'entourent; J'offrirai des sacrifices dans sa tente, au son de la trompette; Je chanterai, je célébrerai l'Éternel.</a:t>
            </a:r>
          </a:p>
          <a:p>
            <a:pPr algn="just"/>
            <a:r>
              <a:rPr lang="fr-FR" sz="4000" dirty="0">
                <a:latin typeface="Arial Rounded MT Bold" panose="020F0704030504030204" pitchFamily="34" charset="0"/>
              </a:rPr>
              <a:t> 7 ¶ Éternel! écoute ma voix, je t'invoque: Aie pitié de moi et exauce-moi!</a:t>
            </a:r>
          </a:p>
          <a:p>
            <a:pPr algn="just"/>
            <a:endParaRPr lang="en-US" sz="4800" dirty="0">
              <a:solidFill>
                <a:srgbClr val="0000FF"/>
              </a:solidFill>
              <a:latin typeface="Arial Rounded MT Bold" pitchFamily="34" charset="0"/>
            </a:endParaRPr>
          </a:p>
        </p:txBody>
      </p:sp>
    </p:spTree>
    <p:extLst>
      <p:ext uri="{BB962C8B-B14F-4D97-AF65-F5344CB8AC3E}">
        <p14:creationId xmlns:p14="http://schemas.microsoft.com/office/powerpoint/2010/main" val="2301980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008EC-515F-F3E9-6066-644938B8EE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3A995A-A5E6-06B4-709C-CBE180B63E2E}"/>
              </a:ext>
            </a:extLst>
          </p:cNvPr>
          <p:cNvSpPr>
            <a:spLocks noGrp="1"/>
          </p:cNvSpPr>
          <p:nvPr>
            <p:ph sz="quarter" idx="1"/>
          </p:nvPr>
        </p:nvSpPr>
        <p:spPr>
          <a:xfrm>
            <a:off x="0" y="0"/>
            <a:ext cx="9144000" cy="6858000"/>
          </a:xfrm>
          <a:blipFill>
            <a:blip r:embed="rId3"/>
            <a:tile tx="0" ty="0" sx="100000" sy="100000" flip="none" algn="tl"/>
          </a:blipFill>
        </p:spPr>
        <p:txBody>
          <a:bodyPr>
            <a:normAutofit lnSpcReduction="10000"/>
          </a:bodyPr>
          <a:lstStyle/>
          <a:p>
            <a:pPr lvl="0" algn="just"/>
            <a:r>
              <a:rPr lang="fr-FR" sz="4000" dirty="0">
                <a:latin typeface="Arial Rounded MT Bold" panose="020F0704030504030204" pitchFamily="34" charset="0"/>
              </a:rPr>
              <a:t>8 Mon cœur dit de ta part: Cherchez ma face! Je cherche ta face, ô Éternel!</a:t>
            </a:r>
          </a:p>
          <a:p>
            <a:pPr algn="just"/>
            <a:r>
              <a:rPr lang="fr-FR" sz="4000" dirty="0">
                <a:solidFill>
                  <a:srgbClr val="0033CC"/>
                </a:solidFill>
                <a:latin typeface="Arial Rounded MT Bold" panose="020F0704030504030204" pitchFamily="34" charset="0"/>
              </a:rPr>
              <a:t> 9 Ne me cache point ta face, Ne repousse pas avec colère ton serviteur! Tu es mon secours, ne me laisse pas, ne m'abandonne pas, Dieu de mon salut!</a:t>
            </a:r>
          </a:p>
          <a:p>
            <a:pPr algn="just"/>
            <a:r>
              <a:rPr lang="fr-FR" sz="4000" dirty="0">
                <a:latin typeface="Arial Rounded MT Bold" panose="020F0704030504030204" pitchFamily="34" charset="0"/>
              </a:rPr>
              <a:t> 10 Car mon père et ma mère m'abandonnent, Mais l'Éternel me recueillera.</a:t>
            </a:r>
          </a:p>
        </p:txBody>
      </p:sp>
    </p:spTree>
    <p:extLst>
      <p:ext uri="{BB962C8B-B14F-4D97-AF65-F5344CB8AC3E}">
        <p14:creationId xmlns:p14="http://schemas.microsoft.com/office/powerpoint/2010/main" val="3508952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lgn="ctr">
              <a:buNone/>
            </a:pPr>
            <a:r>
              <a:rPr lang="fr-FR" b="1" u="sng" dirty="0">
                <a:solidFill>
                  <a:srgbClr val="FF0000"/>
                </a:solidFill>
                <a:latin typeface="Arial" panose="020B0604020202020204" pitchFamily="34" charset="0"/>
                <a:cs typeface="Arial" panose="020B0604020202020204" pitchFamily="34" charset="0"/>
              </a:rPr>
              <a:t>21 </a:t>
            </a:r>
            <a:r>
              <a:rPr lang="fr-FR" b="1" u="sng" dirty="0" err="1">
                <a:solidFill>
                  <a:srgbClr val="FF0000"/>
                </a:solidFill>
                <a:latin typeface="Arial" panose="020B0604020202020204" pitchFamily="34" charset="0"/>
                <a:cs typeface="Arial" panose="020B0604020202020204" pitchFamily="34" charset="0"/>
              </a:rPr>
              <a:t>kr</a:t>
            </a:r>
            <a:r>
              <a:rPr lang="fr-FR" b="1" u="sng" dirty="0">
                <a:solidFill>
                  <a:srgbClr val="FF0000"/>
                </a:solidFill>
                <a:latin typeface="Arial" panose="020B0604020202020204" pitchFamily="34" charset="0"/>
                <a:cs typeface="Arial" panose="020B0604020202020204" pitchFamily="34" charset="0"/>
              </a:rPr>
              <a:t>. Rev-Ns: Kè </a:t>
            </a:r>
            <a:r>
              <a:rPr lang="fr-FR" b="1" u="sng" dirty="0" err="1">
                <a:solidFill>
                  <a:srgbClr val="FF0000"/>
                </a:solidFill>
                <a:latin typeface="Arial" panose="020B0604020202020204" pitchFamily="34" charset="0"/>
                <a:cs typeface="Arial" panose="020B0604020202020204" pitchFamily="34" charset="0"/>
              </a:rPr>
              <a:t>mwen</a:t>
            </a:r>
            <a:r>
              <a:rPr lang="fr-FR" b="1" u="sng" dirty="0">
                <a:solidFill>
                  <a:srgbClr val="FF0000"/>
                </a:solidFill>
                <a:latin typeface="Arial" panose="020B0604020202020204" pitchFamily="34" charset="0"/>
                <a:cs typeface="Arial" panose="020B0604020202020204" pitchFamily="34" charset="0"/>
              </a:rPr>
              <a:t> </a:t>
            </a:r>
            <a:r>
              <a:rPr lang="fr-FR" b="1" u="sng" dirty="0" err="1">
                <a:solidFill>
                  <a:srgbClr val="FF0000"/>
                </a:solidFill>
                <a:latin typeface="Arial" panose="020B0604020202020204" pitchFamily="34" charset="0"/>
                <a:cs typeface="Arial" panose="020B0604020202020204" pitchFamily="34" charset="0"/>
              </a:rPr>
              <a:t>Boulvèse</a:t>
            </a:r>
            <a:endParaRPr lang="en-US" b="1" dirty="0">
              <a:solidFill>
                <a:srgbClr val="FF0000"/>
              </a:solidFill>
              <a:latin typeface="Arial" panose="020B0604020202020204" pitchFamily="34" charset="0"/>
              <a:cs typeface="Arial" panose="020B0604020202020204" pitchFamily="34" charset="0"/>
            </a:endParaRPr>
          </a:p>
          <a:p>
            <a:pPr marL="0" indent="0" algn="ctr">
              <a:buNone/>
            </a:pPr>
            <a:r>
              <a:rPr lang="fr-FR" b="1" dirty="0">
                <a:solidFill>
                  <a:srgbClr val="FF0000"/>
                </a:solidFill>
                <a:latin typeface="Arial" panose="020B0604020202020204" pitchFamily="34" charset="0"/>
                <a:cs typeface="Arial" panose="020B0604020202020204" pitchFamily="34" charset="0"/>
              </a:rPr>
              <a:t>1</a:t>
            </a:r>
            <a:endParaRPr lang="en-US"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Kè </a:t>
            </a:r>
            <a:r>
              <a:rPr lang="fr-FR" sz="3600" b="1" dirty="0" err="1">
                <a:latin typeface="Arial" panose="020B0604020202020204" pitchFamily="34" charset="0"/>
                <a:cs typeface="Arial" panose="020B0604020202020204" pitchFamily="34" charset="0"/>
              </a:rPr>
              <a:t>mwen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boulvèse</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anba</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kolè</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Bondye</a:t>
            </a:r>
            <a:r>
              <a:rPr lang="fr-FR" sz="3600" b="1" dirty="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Anvi </a:t>
            </a:r>
            <a:r>
              <a:rPr lang="fr-FR" sz="3600" b="1" dirty="0" err="1">
                <a:latin typeface="Arial" panose="020B0604020202020204" pitchFamily="34" charset="0"/>
                <a:cs typeface="Arial" panose="020B0604020202020204" pitchFamily="34" charset="0"/>
              </a:rPr>
              <a:t>monn</a:t>
            </a:r>
            <a:r>
              <a:rPr lang="fr-FR" sz="3600" b="1" dirty="0">
                <a:latin typeface="Arial" panose="020B0604020202020204" pitchFamily="34" charset="0"/>
                <a:cs typeface="Arial" panose="020B0604020202020204" pitchFamily="34" charset="0"/>
              </a:rPr>
              <a:t> nan </a:t>
            </a:r>
            <a:r>
              <a:rPr lang="fr-FR" sz="3600" b="1" dirty="0" err="1">
                <a:latin typeface="Arial" panose="020B0604020202020204" pitchFamily="34" charset="0"/>
                <a:cs typeface="Arial" panose="020B0604020202020204" pitchFamily="34" charset="0"/>
              </a:rPr>
              <a:t>trennen</a:t>
            </a:r>
            <a:r>
              <a:rPr lang="fr-FR" sz="3600" b="1" dirty="0">
                <a:latin typeface="Arial" panose="020B0604020202020204" pitchFamily="34" charset="0"/>
                <a:cs typeface="Arial" panose="020B0604020202020204" pitchFamily="34" charset="0"/>
              </a:rPr>
              <a:t>-m nan </a:t>
            </a:r>
            <a:r>
              <a:rPr lang="fr-FR" sz="3600" b="1" dirty="0" err="1">
                <a:latin typeface="Arial" panose="020B0604020202020204" pitchFamily="34" charset="0"/>
                <a:cs typeface="Arial" panose="020B0604020202020204" pitchFamily="34" charset="0"/>
              </a:rPr>
              <a:t>bafon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peche</a:t>
            </a:r>
            <a:endParaRPr lang="en-US" sz="3600" b="1" dirty="0">
              <a:latin typeface="Arial" panose="020B0604020202020204" pitchFamily="34" charset="0"/>
              <a:cs typeface="Arial" panose="020B0604020202020204" pitchFamily="34" charset="0"/>
            </a:endParaRPr>
          </a:p>
          <a:p>
            <a:pPr marL="0" indent="0" algn="ctr">
              <a:buNone/>
            </a:pPr>
            <a:r>
              <a:rPr lang="en-US" sz="3600" b="1" dirty="0" err="1">
                <a:latin typeface="Arial" panose="020B0604020202020204" pitchFamily="34" charset="0"/>
                <a:cs typeface="Arial" panose="020B0604020202020204" pitchFamily="34" charset="0"/>
              </a:rPr>
              <a:t>Senyè</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pou</a:t>
            </a:r>
            <a:r>
              <a:rPr lang="en-US" sz="3600" b="1" dirty="0">
                <a:latin typeface="Arial" panose="020B0604020202020204" pitchFamily="34" charset="0"/>
                <a:cs typeface="Arial" panose="020B0604020202020204" pitchFamily="34" charset="0"/>
              </a:rPr>
              <a:t> yon </a:t>
            </a:r>
            <a:r>
              <a:rPr lang="en-US" sz="3600" b="1" dirty="0" err="1">
                <a:latin typeface="Arial" panose="020B0604020202020204" pitchFamily="34" charset="0"/>
                <a:cs typeface="Arial" panose="020B0604020202020204" pitchFamily="34" charset="0"/>
              </a:rPr>
              <a:t>póv</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mizerab</a:t>
            </a:r>
            <a:r>
              <a:rPr lang="en-US" sz="3600" b="1" dirty="0">
                <a:latin typeface="Arial" panose="020B0604020202020204" pitchFamily="34" charset="0"/>
                <a:cs typeface="Arial" panose="020B0604020202020204" pitchFamily="34" charset="0"/>
              </a:rPr>
              <a:t>, gin </a:t>
            </a:r>
            <a:r>
              <a:rPr lang="en-US" sz="3600" b="1" dirty="0" err="1">
                <a:latin typeface="Arial" panose="020B0604020202020204" pitchFamily="34" charset="0"/>
                <a:cs typeface="Arial" panose="020B0604020202020204" pitchFamily="34" charset="0"/>
              </a:rPr>
              <a:t>pitye</a:t>
            </a:r>
            <a:r>
              <a:rPr lang="en-US" sz="3600" b="1" dirty="0">
                <a:latin typeface="Arial" panose="020B0604020202020204" pitchFamily="34" charset="0"/>
                <a:cs typeface="Arial" panose="020B0604020202020204" pitchFamily="34" charset="0"/>
              </a:rPr>
              <a:t>,</a:t>
            </a:r>
          </a:p>
          <a:p>
            <a:pPr marL="0" indent="0" algn="ctr">
              <a:buNone/>
            </a:pPr>
            <a:r>
              <a:rPr lang="fr-FR" sz="3600" b="1" dirty="0">
                <a:latin typeface="Arial" panose="020B0604020202020204" pitchFamily="34" charset="0"/>
                <a:cs typeface="Arial" panose="020B0604020202020204" pitchFamily="34" charset="0"/>
              </a:rPr>
              <a:t>Tout </a:t>
            </a:r>
            <a:r>
              <a:rPr lang="fr-FR" sz="3600" b="1" dirty="0" err="1">
                <a:latin typeface="Arial" panose="020B0604020202020204" pitchFamily="34" charset="0"/>
                <a:cs typeface="Arial" panose="020B0604020202020204" pitchFamily="34" charset="0"/>
              </a:rPr>
              <a:t>swit</a:t>
            </a:r>
            <a:r>
              <a:rPr lang="fr-FR" sz="3600" b="1" dirty="0">
                <a:latin typeface="Arial" panose="020B0604020202020204" pitchFamily="34" charset="0"/>
                <a:cs typeface="Arial" panose="020B0604020202020204" pitchFamily="34" charset="0"/>
              </a:rPr>
              <a:t> li </a:t>
            </a:r>
            <a:r>
              <a:rPr lang="fr-FR" sz="3600" b="1" dirty="0" err="1">
                <a:latin typeface="Arial" panose="020B0604020202020204" pitchFamily="34" charset="0"/>
                <a:cs typeface="Arial" panose="020B0604020202020204" pitchFamily="34" charset="0"/>
              </a:rPr>
              <a:t>vi-n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sekoure</a:t>
            </a:r>
            <a:r>
              <a:rPr lang="fr-FR" sz="3600" b="1" dirty="0">
                <a:latin typeface="Arial" panose="020B0604020202020204" pitchFamily="34" charset="0"/>
                <a:cs typeface="Arial" panose="020B0604020202020204" pitchFamily="34" charset="0"/>
              </a:rPr>
              <a:t>-m </a:t>
            </a:r>
            <a:r>
              <a:rPr lang="fr-FR" sz="3600" b="1" dirty="0" err="1">
                <a:latin typeface="Arial" panose="020B0604020202020204" pitchFamily="34" charset="0"/>
                <a:cs typeface="Arial" panose="020B0604020202020204" pitchFamily="34" charset="0"/>
              </a:rPr>
              <a:t>kotem</a:t>
            </a:r>
            <a:r>
              <a:rPr lang="fr-FR" sz="3600" b="1" dirty="0">
                <a:latin typeface="Arial" panose="020B0604020202020204" pitchFamily="34" charset="0"/>
                <a:cs typeface="Arial" panose="020B0604020202020204" pitchFamily="34" charset="0"/>
              </a:rPr>
              <a:t>’ te </a:t>
            </a:r>
            <a:r>
              <a:rPr lang="fr-FR" sz="3600" b="1" dirty="0" err="1">
                <a:latin typeface="Arial" panose="020B0604020202020204" pitchFamily="34" charset="0"/>
                <a:cs typeface="Arial" panose="020B0604020202020204" pitchFamily="34" charset="0"/>
              </a:rPr>
              <a:t>ye</a:t>
            </a:r>
            <a:endParaRPr lang="en-US" sz="3600" b="1" dirty="0">
              <a:latin typeface="Arial" panose="020B0604020202020204" pitchFamily="34" charset="0"/>
              <a:cs typeface="Arial" panose="020B0604020202020204" pitchFamily="34" charset="0"/>
            </a:endParaRPr>
          </a:p>
          <a:p>
            <a:pPr marL="0" indent="0" algn="ctr">
              <a:buNone/>
            </a:pPr>
            <a:r>
              <a:rPr lang="fr-FR" sz="3600" b="1" dirty="0">
                <a:solidFill>
                  <a:srgbClr val="FF0000"/>
                </a:solidFill>
                <a:latin typeface="Arial" panose="020B0604020202020204" pitchFamily="34" charset="0"/>
                <a:cs typeface="Arial" panose="020B0604020202020204" pitchFamily="34" charset="0"/>
              </a:rPr>
              <a:t>Refren</a:t>
            </a:r>
            <a:endParaRPr lang="en-US" sz="3600"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retire-m nan </a:t>
            </a:r>
            <a:r>
              <a:rPr lang="fr-FR" sz="3600" b="1" dirty="0" err="1">
                <a:solidFill>
                  <a:srgbClr val="0033CC"/>
                </a:solidFill>
                <a:latin typeface="Arial" panose="020B0604020202020204" pitchFamily="34" charset="0"/>
                <a:cs typeface="Arial" panose="020B0604020202020204" pitchFamily="34" charset="0"/>
              </a:rPr>
              <a:t>boubye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peche</a:t>
            </a:r>
            <a:r>
              <a:rPr lang="fr-FR" sz="3600" b="1" dirty="0">
                <a:solidFill>
                  <a:srgbClr val="0033CC"/>
                </a:solidFill>
                <a:latin typeface="Arial" panose="020B0604020202020204" pitchFamily="34" charset="0"/>
                <a:cs typeface="Arial" panose="020B0604020202020204" pitchFamily="34" charset="0"/>
              </a:rPr>
              <a:t>,</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mete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pye</a:t>
            </a:r>
            <a:r>
              <a:rPr lang="fr-FR" sz="3600" b="1" dirty="0">
                <a:solidFill>
                  <a:srgbClr val="0033CC"/>
                </a:solidFill>
                <a:latin typeface="Arial" panose="020B0604020202020204" pitchFamily="34" charset="0"/>
                <a:cs typeface="Arial" panose="020B0604020202020204" pitchFamily="34" charset="0"/>
              </a:rPr>
              <a:t>-m sou te </a:t>
            </a:r>
            <a:r>
              <a:rPr lang="fr-FR" sz="3600" b="1" dirty="0" err="1">
                <a:solidFill>
                  <a:srgbClr val="0033CC"/>
                </a:solidFill>
                <a:latin typeface="Arial" panose="020B0604020202020204" pitchFamily="34" charset="0"/>
                <a:cs typeface="Arial" panose="020B0604020202020204" pitchFamily="34" charset="0"/>
              </a:rPr>
              <a:t>fè</a:t>
            </a:r>
            <a:r>
              <a:rPr lang="fr-FR" sz="3600" b="1" dirty="0">
                <a:solidFill>
                  <a:srgbClr val="0033CC"/>
                </a:solidFill>
                <a:latin typeface="Arial" panose="020B0604020202020204" pitchFamily="34" charset="0"/>
                <a:cs typeface="Arial" panose="020B0604020202020204" pitchFamily="34" charset="0"/>
              </a:rPr>
              <a:t>-m se </a:t>
            </a:r>
            <a:r>
              <a:rPr lang="fr-FR" sz="3600" b="1" dirty="0" err="1">
                <a:solidFill>
                  <a:srgbClr val="0033CC"/>
                </a:solidFill>
                <a:latin typeface="Arial" panose="020B0604020202020204" pitchFamily="34" charset="0"/>
                <a:cs typeface="Arial" panose="020B0604020202020204" pitchFamily="34" charset="0"/>
              </a:rPr>
              <a:t>vre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fe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kè</a:t>
            </a:r>
            <a:r>
              <a:rPr lang="fr-FR" sz="3600" b="1" dirty="0">
                <a:solidFill>
                  <a:srgbClr val="0033CC"/>
                </a:solidFill>
                <a:latin typeface="Arial" panose="020B0604020202020204" pitchFamily="34" charset="0"/>
                <a:cs typeface="Arial" panose="020B0604020202020204" pitchFamily="34" charset="0"/>
              </a:rPr>
              <a:t>-m </a:t>
            </a:r>
            <a:r>
              <a:rPr lang="fr-FR" sz="3600" b="1" dirty="0" err="1">
                <a:solidFill>
                  <a:srgbClr val="0033CC"/>
                </a:solidFill>
                <a:latin typeface="Arial" panose="020B0604020202020204" pitchFamily="34" charset="0"/>
                <a:cs typeface="Arial" panose="020B0604020202020204" pitchFamily="34" charset="0"/>
              </a:rPr>
              <a:t>rejwi</a:t>
            </a:r>
            <a:r>
              <a:rPr lang="fr-FR" sz="3600" b="1" dirty="0">
                <a:solidFill>
                  <a:srgbClr val="0033CC"/>
                </a:solidFill>
                <a:latin typeface="Arial" panose="020B0604020202020204" pitchFamily="34" charset="0"/>
                <a:cs typeface="Arial" panose="020B0604020202020204" pitchFamily="34" charset="0"/>
              </a:rPr>
              <a:t> e m’</a:t>
            </a:r>
            <a:r>
              <a:rPr lang="fr-FR" sz="3600" b="1" dirty="0" err="1">
                <a:solidFill>
                  <a:srgbClr val="0033CC"/>
                </a:solidFill>
                <a:latin typeface="Arial" panose="020B0604020202020204" pitchFamily="34" charset="0"/>
                <a:cs typeface="Arial" panose="020B0604020202020204" pitchFamily="34" charset="0"/>
              </a:rPr>
              <a:t>ap</a:t>
            </a:r>
            <a:r>
              <a:rPr lang="fr-FR" sz="3600" b="1" dirty="0">
                <a:solidFill>
                  <a:srgbClr val="0033CC"/>
                </a:solidFill>
                <a:latin typeface="Arial" panose="020B0604020202020204" pitchFamily="34" charset="0"/>
                <a:cs typeface="Arial" panose="020B0604020202020204" pitchFamily="34" charset="0"/>
              </a:rPr>
              <a:t> chante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en-US" sz="3600" b="1" dirty="0">
                <a:solidFill>
                  <a:srgbClr val="0033CC"/>
                </a:solidFill>
                <a:latin typeface="Arial" panose="020B0604020202020204" pitchFamily="34" charset="0"/>
                <a:cs typeface="Arial" panose="020B0604020202020204" pitchFamily="34" charset="0"/>
              </a:rPr>
              <a:t>Yon </a:t>
            </a:r>
            <a:r>
              <a:rPr lang="en-US" sz="3600" b="1" dirty="0" err="1">
                <a:solidFill>
                  <a:srgbClr val="0033CC"/>
                </a:solidFill>
                <a:latin typeface="Arial" panose="020B0604020202020204" pitchFamily="34" charset="0"/>
                <a:cs typeface="Arial" panose="020B0604020202020204" pitchFamily="34" charset="0"/>
              </a:rPr>
              <a:t>chan</a:t>
            </a:r>
            <a:r>
              <a:rPr lang="en-US" sz="3600" b="1" dirty="0">
                <a:solidFill>
                  <a:srgbClr val="0033CC"/>
                </a:solidFill>
                <a:latin typeface="Arial" panose="020B0604020202020204" pitchFamily="34" charset="0"/>
                <a:cs typeface="Arial" panose="020B0604020202020204" pitchFamily="34" charset="0"/>
              </a:rPr>
              <a:t> </a:t>
            </a:r>
            <a:r>
              <a:rPr lang="en-US" sz="3600" b="1" dirty="0" err="1">
                <a:solidFill>
                  <a:srgbClr val="0033CC"/>
                </a:solidFill>
                <a:latin typeface="Arial" panose="020B0604020202020204" pitchFamily="34" charset="0"/>
                <a:cs typeface="Arial" panose="020B0604020202020204" pitchFamily="34" charset="0"/>
              </a:rPr>
              <a:t>glwa</a:t>
            </a:r>
            <a:r>
              <a:rPr lang="en-US" sz="3600" b="1" dirty="0">
                <a:solidFill>
                  <a:srgbClr val="0033CC"/>
                </a:solidFill>
                <a:latin typeface="Arial" panose="020B0604020202020204" pitchFamily="34" charset="0"/>
                <a:cs typeface="Arial" panose="020B0604020202020204" pitchFamily="34" charset="0"/>
              </a:rPr>
              <a:t> a Dye ! </a:t>
            </a:r>
            <a:r>
              <a:rPr lang="fr-FR" sz="3600" b="1" dirty="0" err="1">
                <a:solidFill>
                  <a:srgbClr val="0033CC"/>
                </a:solidFill>
                <a:latin typeface="Arial" panose="020B0604020202020204" pitchFamily="34" charset="0"/>
                <a:cs typeface="Arial" panose="020B0604020202020204" pitchFamily="34" charset="0"/>
              </a:rPr>
              <a:t>Alelouya</a:t>
            </a:r>
            <a:r>
              <a:rPr lang="fr-FR" sz="3600" b="1" dirty="0">
                <a:solidFill>
                  <a:srgbClr val="0033CC"/>
                </a:solidFill>
                <a:latin typeface="Arial" panose="020B0604020202020204" pitchFamily="34" charset="0"/>
                <a:cs typeface="Arial" panose="020B0604020202020204" pitchFamily="34" charset="0"/>
              </a:rPr>
              <a:t> !</a:t>
            </a:r>
            <a:endParaRPr lang="en-US" sz="3600" b="1" dirty="0">
              <a:solidFill>
                <a:srgbClr val="0033CC"/>
              </a:solidFill>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3B9D-4931-DC91-0E82-E69F7FAE9F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2BDF3B-EE31-EB21-7D0C-E80C3F6F36F7}"/>
              </a:ext>
            </a:extLst>
          </p:cNvPr>
          <p:cNvSpPr>
            <a:spLocks noGrp="1"/>
          </p:cNvSpPr>
          <p:nvPr>
            <p:ph sz="quarter" idx="1"/>
          </p:nvPr>
        </p:nvSpPr>
        <p:spPr>
          <a:xfrm>
            <a:off x="0" y="0"/>
            <a:ext cx="9144000" cy="6858000"/>
          </a:xfrm>
          <a:blipFill>
            <a:blip r:embed="rId3"/>
            <a:tile tx="0" ty="0" sx="100000" sy="100000" flip="none" algn="tl"/>
          </a:blipFill>
        </p:spPr>
        <p:txBody>
          <a:bodyPr>
            <a:normAutofit/>
          </a:bodyPr>
          <a:lstStyle/>
          <a:p>
            <a:pPr lvl="0" algn="just"/>
            <a:r>
              <a:rPr lang="fr-FR" sz="4400" dirty="0">
                <a:latin typeface="Arial Rounded MT Bold" panose="020F0704030504030204" pitchFamily="34" charset="0"/>
              </a:rPr>
              <a:t>11 Éternel! enseigne-moi ta voie, Conduis-moi dans le sentier de la droiture, A cause de mes ennemis.</a:t>
            </a:r>
          </a:p>
          <a:p>
            <a:pPr algn="just"/>
            <a:r>
              <a:rPr lang="fr-FR" sz="4400" dirty="0">
                <a:solidFill>
                  <a:srgbClr val="0033CC"/>
                </a:solidFill>
                <a:latin typeface="Arial Rounded MT Bold" panose="020F0704030504030204" pitchFamily="34" charset="0"/>
              </a:rPr>
              <a:t> 12 Ne me livre pas au bon plaisir de mes adversaires, Car il s'élève contre moi de faux témoins Et des gens qui ne respirent que la violence.</a:t>
            </a:r>
          </a:p>
          <a:p>
            <a:pPr marL="0" indent="0" algn="just">
              <a:buNone/>
            </a:pPr>
            <a:endParaRPr lang="en-US" sz="4800" dirty="0">
              <a:solidFill>
                <a:srgbClr val="0000FF"/>
              </a:solidFill>
              <a:latin typeface="Arial Rounded MT Bold" pitchFamily="34" charset="0"/>
            </a:endParaRPr>
          </a:p>
        </p:txBody>
      </p:sp>
    </p:spTree>
    <p:extLst>
      <p:ext uri="{BB962C8B-B14F-4D97-AF65-F5344CB8AC3E}">
        <p14:creationId xmlns:p14="http://schemas.microsoft.com/office/powerpoint/2010/main" val="3411345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CCEEB-34DC-E9FA-FE68-D7EB070884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6F886C-3122-C3D9-35A9-5563A18AAE14}"/>
              </a:ext>
            </a:extLst>
          </p:cNvPr>
          <p:cNvSpPr>
            <a:spLocks noGrp="1"/>
          </p:cNvSpPr>
          <p:nvPr>
            <p:ph sz="quarter" idx="1"/>
          </p:nvPr>
        </p:nvSpPr>
        <p:spPr>
          <a:xfrm>
            <a:off x="0" y="0"/>
            <a:ext cx="9144000" cy="6858000"/>
          </a:xfrm>
          <a:blipFill>
            <a:blip r:embed="rId3"/>
            <a:tile tx="0" ty="0" sx="100000" sy="100000" flip="none" algn="tl"/>
          </a:blipFill>
        </p:spPr>
        <p:txBody>
          <a:bodyPr>
            <a:normAutofit/>
          </a:bodyPr>
          <a:lstStyle/>
          <a:p>
            <a:pPr lvl="0" algn="just"/>
            <a:r>
              <a:rPr lang="fr-FR" sz="4000" dirty="0">
                <a:solidFill>
                  <a:srgbClr val="0033CC"/>
                </a:solidFill>
                <a:latin typeface="Arial Rounded MT Bold" panose="020F0704030504030204" pitchFamily="34" charset="0"/>
              </a:rPr>
              <a:t>13 Oh! si je n'étais pas sûr de voir la bonté de l'Éternel Sur la terre des vivants!...</a:t>
            </a:r>
          </a:p>
          <a:p>
            <a:pPr algn="just"/>
            <a:r>
              <a:rPr lang="fr-FR" sz="4000" dirty="0">
                <a:latin typeface="Arial Rounded MT Bold" panose="020F0704030504030204" pitchFamily="34" charset="0"/>
              </a:rPr>
              <a:t> 14 Espère en l'Éternel! Fortifie-toi et que ton cœur s'affermisse! Espère en l'Éternel!</a:t>
            </a:r>
          </a:p>
          <a:p>
            <a:pPr algn="r"/>
            <a:r>
              <a:rPr lang="fr-FR" sz="4000" dirty="0">
                <a:solidFill>
                  <a:srgbClr val="0000FF"/>
                </a:solidFill>
                <a:latin typeface="Arial Rounded MT Bold" panose="020F0704030504030204" pitchFamily="34" charset="0"/>
              </a:rPr>
              <a:t>AMEN!</a:t>
            </a:r>
            <a:endParaRPr lang="en-US" sz="4800" dirty="0">
              <a:solidFill>
                <a:srgbClr val="0000FF"/>
              </a:solidFill>
              <a:latin typeface="Arial Rounded MT Bold" pitchFamily="34" charset="0"/>
            </a:endParaRPr>
          </a:p>
        </p:txBody>
      </p:sp>
    </p:spTree>
    <p:extLst>
      <p:ext uri="{BB962C8B-B14F-4D97-AF65-F5344CB8AC3E}">
        <p14:creationId xmlns:p14="http://schemas.microsoft.com/office/powerpoint/2010/main" val="2491074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sz="2800" u="sng" dirty="0">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118 KCD -</a:t>
            </a:r>
            <a:r>
              <a:rPr lang="fr-FR" sz="2800" u="sng" dirty="0" err="1">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Mouin</a:t>
            </a:r>
            <a:r>
              <a:rPr lang="fr-FR" sz="2800" u="sng" dirty="0">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 té </a:t>
            </a:r>
            <a:r>
              <a:rPr lang="fr-FR" sz="2800" u="sng" dirty="0" err="1">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chouazi</a:t>
            </a:r>
            <a:r>
              <a:rPr lang="fr-FR" sz="2800" u="sng" dirty="0">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 </a:t>
            </a:r>
            <a:r>
              <a:rPr lang="fr-FR" sz="2800" u="sng" dirty="0" err="1">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nèt</a:t>
            </a:r>
            <a:r>
              <a:rPr lang="fr-FR" sz="2800" u="sng" dirty="0">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 pou </a:t>
            </a:r>
            <a:r>
              <a:rPr lang="fr-FR" sz="2800" u="sng" dirty="0" err="1">
                <a:solidFill>
                  <a:srgbClr val="99FF33"/>
                </a:solidFill>
                <a:latin typeface="Arial Rounded MT Bold" panose="020F0704030504030204" pitchFamily="34" charset="0"/>
                <a:hlinkClick r:id="rId3" tooltip="Permanent Link to 118 KCD -Mouin té chouazi nèt pou toujou">
                  <a:extLst>
                    <a:ext uri="{A12FA001-AC4F-418D-AE19-62706E023703}">
                      <ahyp:hlinkClr xmlns:ahyp="http://schemas.microsoft.com/office/drawing/2018/hyperlinkcolor" val="tx"/>
                    </a:ext>
                  </a:extLst>
                </a:hlinkClick>
              </a:rPr>
              <a:t>toujou</a:t>
            </a:r>
            <a:endParaRPr lang="en-US" sz="2800" dirty="0">
              <a:solidFill>
                <a:srgbClr val="99FF33"/>
              </a:solidFill>
              <a:latin typeface="Arial Rounded MT Bold" panose="020F0704030504030204" pitchFamily="34" charset="0"/>
            </a:endParaRPr>
          </a:p>
          <a:p>
            <a:pPr marL="0" indent="0" algn="ctr">
              <a:buNone/>
            </a:pPr>
            <a:r>
              <a:rPr lang="fr-FR" sz="2800" dirty="0">
                <a:solidFill>
                  <a:srgbClr val="99FF33"/>
                </a:solidFill>
                <a:latin typeface="Arial Rounded MT Bold" panose="020F0704030504030204" pitchFamily="34" charset="0"/>
              </a:rPr>
              <a:t>1.</a:t>
            </a:r>
            <a:endParaRPr lang="en-US" sz="2800" dirty="0">
              <a:solidFill>
                <a:srgbClr val="99FF33"/>
              </a:solidFill>
              <a:latin typeface="Arial Rounded MT Bold" panose="020F0704030504030204" pitchFamily="34" charset="0"/>
            </a:endParaRPr>
          </a:p>
          <a:p>
            <a:pPr marL="0" indent="0" algn="ctr">
              <a:buNone/>
            </a:pPr>
            <a:r>
              <a:rPr lang="fr-FR" sz="3600" dirty="0" err="1">
                <a:solidFill>
                  <a:schemeClr val="bg1"/>
                </a:solidFill>
                <a:latin typeface="Arial Rounded MT Bold" panose="020F0704030504030204" pitchFamily="34" charset="0"/>
              </a:rPr>
              <a:t>Mouin</a:t>
            </a:r>
            <a:r>
              <a:rPr lang="fr-FR" sz="3600" dirty="0">
                <a:solidFill>
                  <a:schemeClr val="bg1"/>
                </a:solidFill>
                <a:latin typeface="Arial Rounded MT Bold" panose="020F0704030504030204" pitchFamily="34" charset="0"/>
              </a:rPr>
              <a:t> té </a:t>
            </a:r>
            <a:r>
              <a:rPr lang="fr-FR" sz="3600" dirty="0" err="1">
                <a:solidFill>
                  <a:schemeClr val="bg1"/>
                </a:solidFill>
                <a:latin typeface="Arial Rounded MT Bold" panose="020F0704030504030204" pitchFamily="34" charset="0"/>
              </a:rPr>
              <a:t>chouazi</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nèt</a:t>
            </a:r>
            <a:r>
              <a:rPr lang="fr-FR" sz="3600" dirty="0">
                <a:solidFill>
                  <a:schemeClr val="bg1"/>
                </a:solidFill>
                <a:latin typeface="Arial Rounded MT Bold" panose="020F0704030504030204" pitchFamily="34" charset="0"/>
              </a:rPr>
              <a:t> pou </a:t>
            </a:r>
            <a:r>
              <a:rPr lang="fr-FR" sz="3600" dirty="0" err="1">
                <a:solidFill>
                  <a:schemeClr val="bg1"/>
                </a:solidFill>
                <a:latin typeface="Arial Rounded MT Bold" panose="020F0704030504030204" pitchFamily="34" charset="0"/>
              </a:rPr>
              <a:t>toujou</a:t>
            </a:r>
            <a:endParaRPr lang="en-US" sz="3600" dirty="0">
              <a:solidFill>
                <a:schemeClr val="bg1"/>
              </a:solidFill>
              <a:latin typeface="Arial Rounded MT Bold" panose="020F0704030504030204" pitchFamily="34" charset="0"/>
            </a:endParaRPr>
          </a:p>
          <a:p>
            <a:pPr marL="0" indent="0" algn="ctr">
              <a:buNone/>
            </a:pPr>
            <a:r>
              <a:rPr lang="fr-FR" sz="3600" dirty="0">
                <a:solidFill>
                  <a:schemeClr val="bg1"/>
                </a:solidFill>
                <a:latin typeface="Arial Rounded MT Bold" panose="020F0704030504030204" pitchFamily="34" charset="0"/>
              </a:rPr>
              <a:t>Ant </a:t>
            </a:r>
            <a:r>
              <a:rPr lang="fr-FR" sz="3600" dirty="0" err="1">
                <a:solidFill>
                  <a:schemeClr val="bg1"/>
                </a:solidFill>
                <a:latin typeface="Arial Rounded MT Bold" panose="020F0704030504030204" pitchFamily="34" charset="0"/>
              </a:rPr>
              <a:t>monn</a:t>
            </a:r>
            <a:r>
              <a:rPr lang="fr-FR" sz="3600" dirty="0">
                <a:solidFill>
                  <a:schemeClr val="bg1"/>
                </a:solidFill>
                <a:latin typeface="Arial Rounded MT Bold" panose="020F0704030504030204" pitchFamily="34" charset="0"/>
              </a:rPr>
              <a:t> sa é Fis Bon Dieu;</a:t>
            </a:r>
            <a:endParaRPr lang="en-US" sz="3600" dirty="0">
              <a:solidFill>
                <a:schemeClr val="bg1"/>
              </a:solidFill>
              <a:latin typeface="Arial Rounded MT Bold" panose="020F0704030504030204" pitchFamily="34" charset="0"/>
            </a:endParaRPr>
          </a:p>
          <a:p>
            <a:pPr marL="0" indent="0" algn="ctr">
              <a:buNone/>
            </a:pPr>
            <a:r>
              <a:rPr lang="fr-FR" sz="3600" dirty="0" err="1">
                <a:solidFill>
                  <a:schemeClr val="bg1"/>
                </a:solidFill>
                <a:latin typeface="Arial Rounded MT Bold" panose="020F0704030504030204" pitchFamily="34" charset="0"/>
              </a:rPr>
              <a:t>Angnin</a:t>
            </a:r>
            <a:r>
              <a:rPr lang="fr-FR" sz="3600" dirty="0">
                <a:solidFill>
                  <a:schemeClr val="bg1"/>
                </a:solidFill>
                <a:latin typeface="Arial Rounded MT Bold" panose="020F0704030504030204" pitchFamily="34" charset="0"/>
              </a:rPr>
              <a:t> pap </a:t>
            </a:r>
            <a:r>
              <a:rPr lang="fr-FR" sz="3600" dirty="0" err="1">
                <a:solidFill>
                  <a:schemeClr val="bg1"/>
                </a:solidFill>
                <a:latin typeface="Arial Rounded MT Bold" panose="020F0704030504030204" pitchFamily="34" charset="0"/>
              </a:rPr>
              <a:t>chanjé</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mouin</a:t>
            </a:r>
            <a:r>
              <a:rPr lang="fr-FR" sz="3600" dirty="0">
                <a:solidFill>
                  <a:schemeClr val="bg1"/>
                </a:solidFill>
                <a:latin typeface="Arial Rounded MT Bold" panose="020F0704030504030204" pitchFamily="34" charset="0"/>
              </a:rPr>
              <a:t> du </a:t>
            </a:r>
            <a:r>
              <a:rPr lang="fr-FR" sz="3600" dirty="0" err="1">
                <a:solidFill>
                  <a:schemeClr val="bg1"/>
                </a:solidFill>
                <a:latin typeface="Arial Rounded MT Bold" panose="020F0704030504030204" pitchFamily="34" charset="0"/>
              </a:rPr>
              <a:t>tou</a:t>
            </a:r>
            <a:r>
              <a:rPr lang="fr-FR" sz="3600" dirty="0">
                <a:solidFill>
                  <a:schemeClr val="bg1"/>
                </a:solidFill>
                <a:latin typeface="Arial Rounded MT Bold" panose="020F0704030504030204" pitchFamily="34" charset="0"/>
              </a:rPr>
              <a:t>,</a:t>
            </a:r>
            <a:endParaRPr lang="en-US" sz="3600" dirty="0">
              <a:solidFill>
                <a:schemeClr val="bg1"/>
              </a:solidFill>
              <a:latin typeface="Arial Rounded MT Bold" panose="020F0704030504030204" pitchFamily="34" charset="0"/>
            </a:endParaRPr>
          </a:p>
          <a:p>
            <a:pPr marL="0" indent="0" algn="ctr">
              <a:buNone/>
            </a:pPr>
            <a:r>
              <a:rPr lang="fr-FR" sz="3600" dirty="0" err="1">
                <a:solidFill>
                  <a:schemeClr val="bg1"/>
                </a:solidFill>
                <a:latin typeface="Arial Rounded MT Bold" panose="020F0704030504030204" pitchFamily="34" charset="0"/>
              </a:rPr>
              <a:t>Paské</a:t>
            </a:r>
            <a:r>
              <a:rPr lang="fr-FR" sz="3600" dirty="0">
                <a:solidFill>
                  <a:schemeClr val="bg1"/>
                </a:solidFill>
                <a:latin typeface="Arial Rounded MT Bold" panose="020F0704030504030204" pitchFamily="34" charset="0"/>
              </a:rPr>
              <a:t> Li </a:t>
            </a:r>
            <a:r>
              <a:rPr lang="fr-FR" sz="3600" dirty="0" err="1">
                <a:solidFill>
                  <a:schemeClr val="bg1"/>
                </a:solidFill>
                <a:latin typeface="Arial Rounded MT Bold" panose="020F0704030504030204" pitchFamily="34" charset="0"/>
              </a:rPr>
              <a:t>fi-n</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pran</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kè</a:t>
            </a:r>
            <a:r>
              <a:rPr lang="fr-FR" sz="3600" dirty="0">
                <a:solidFill>
                  <a:schemeClr val="bg1"/>
                </a:solidFill>
                <a:latin typeface="Arial Rounded MT Bold" panose="020F0704030504030204" pitchFamily="34" charset="0"/>
              </a:rPr>
              <a:t>-m </a:t>
            </a:r>
            <a:r>
              <a:rPr lang="fr-FR" sz="3600" dirty="0" err="1">
                <a:solidFill>
                  <a:schemeClr val="bg1"/>
                </a:solidFill>
                <a:latin typeface="Arial Rounded MT Bold" panose="020F0704030504030204" pitchFamily="34" charset="0"/>
              </a:rPr>
              <a:t>vré</a:t>
            </a:r>
            <a:r>
              <a:rPr lang="fr-FR" sz="3600" dirty="0">
                <a:solidFill>
                  <a:schemeClr val="bg1"/>
                </a:solidFill>
                <a:latin typeface="Arial Rounded MT Bold" panose="020F0704030504030204" pitchFamily="34" charset="0"/>
              </a:rPr>
              <a:t>.</a:t>
            </a:r>
            <a:endParaRPr lang="en-US" sz="3600" dirty="0">
              <a:solidFill>
                <a:schemeClr val="bg1"/>
              </a:solidFill>
              <a:latin typeface="Arial Rounded MT Bold" panose="020F0704030504030204" pitchFamily="34" charset="0"/>
            </a:endParaRPr>
          </a:p>
          <a:p>
            <a:pPr marL="0" indent="0" algn="ctr">
              <a:buNone/>
            </a:pPr>
            <a:r>
              <a:rPr lang="fr-FR" sz="3600" dirty="0">
                <a:solidFill>
                  <a:schemeClr val="bg1"/>
                </a:solidFill>
                <a:latin typeface="Arial Rounded MT Bold" panose="020F0704030504030204" pitchFamily="34" charset="0"/>
              </a:rPr>
              <a:t>Pran </a:t>
            </a:r>
            <a:r>
              <a:rPr lang="fr-FR" sz="3600" dirty="0" err="1">
                <a:solidFill>
                  <a:schemeClr val="bg1"/>
                </a:solidFill>
                <a:latin typeface="Arial Rounded MT Bold" panose="020F0704030504030204" pitchFamily="34" charset="0"/>
              </a:rPr>
              <a:t>monn</a:t>
            </a:r>
            <a:r>
              <a:rPr lang="fr-FR" sz="3600" dirty="0">
                <a:solidFill>
                  <a:schemeClr val="bg1"/>
                </a:solidFill>
                <a:latin typeface="Arial Rounded MT Bold" panose="020F0704030504030204" pitchFamily="34" charset="0"/>
              </a:rPr>
              <a:t> sa </a:t>
            </a:r>
            <a:r>
              <a:rPr lang="fr-FR" sz="3600" dirty="0" err="1">
                <a:solidFill>
                  <a:schemeClr val="bg1"/>
                </a:solidFill>
                <a:latin typeface="Arial Rounded MT Bold" panose="020F0704030504030204" pitchFamily="34" charset="0"/>
              </a:rPr>
              <a:t>ak</a:t>
            </a:r>
            <a:r>
              <a:rPr lang="fr-FR" sz="3600" dirty="0">
                <a:solidFill>
                  <a:schemeClr val="bg1"/>
                </a:solidFill>
                <a:latin typeface="Arial Rounded MT Bold" panose="020F0704030504030204" pitchFamily="34" charset="0"/>
              </a:rPr>
              <a:t> tout </a:t>
            </a:r>
            <a:r>
              <a:rPr lang="fr-FR" sz="3600" dirty="0" err="1">
                <a:solidFill>
                  <a:schemeClr val="bg1"/>
                </a:solidFill>
                <a:latin typeface="Arial Rounded MT Bold" panose="020F0704030504030204" pitchFamily="34" charset="0"/>
              </a:rPr>
              <a:t>plézi</a:t>
            </a:r>
            <a:r>
              <a:rPr lang="fr-FR" sz="3600" dirty="0">
                <a:solidFill>
                  <a:schemeClr val="bg1"/>
                </a:solidFill>
                <a:latin typeface="Arial Rounded MT Bold" panose="020F0704030504030204" pitchFamily="34" charset="0"/>
              </a:rPr>
              <a:t> li</a:t>
            </a:r>
            <a:endParaRPr lang="en-US" sz="3600" dirty="0">
              <a:solidFill>
                <a:schemeClr val="bg1"/>
              </a:solidFill>
              <a:latin typeface="Arial Rounded MT Bold" panose="020F0704030504030204" pitchFamily="34" charset="0"/>
            </a:endParaRPr>
          </a:p>
          <a:p>
            <a:pPr marL="0" indent="0" algn="ctr">
              <a:buNone/>
            </a:pPr>
            <a:r>
              <a:rPr lang="en-US" sz="3600" dirty="0">
                <a:solidFill>
                  <a:schemeClr val="bg1"/>
                </a:solidFill>
                <a:latin typeface="Arial Rounded MT Bold" panose="020F0704030504030204" pitchFamily="34" charset="0"/>
              </a:rPr>
              <a:t>Pran </a:t>
            </a:r>
            <a:r>
              <a:rPr lang="en-US" sz="3600" dirty="0" err="1">
                <a:solidFill>
                  <a:schemeClr val="bg1"/>
                </a:solidFill>
                <a:latin typeface="Arial Rounded MT Bold" panose="020F0704030504030204" pitchFamily="34" charset="0"/>
              </a:rPr>
              <a:t>yo</a:t>
            </a:r>
            <a:r>
              <a:rPr lang="en-US" sz="3600" dirty="0">
                <a:solidFill>
                  <a:schemeClr val="bg1"/>
                </a:solidFill>
                <a:latin typeface="Arial Rounded MT Bold" panose="020F0704030504030204" pitchFamily="34" charset="0"/>
              </a:rPr>
              <a:t>, </a:t>
            </a:r>
            <a:r>
              <a:rPr lang="en-US" sz="3600" dirty="0" err="1">
                <a:solidFill>
                  <a:schemeClr val="bg1"/>
                </a:solidFill>
                <a:latin typeface="Arial Rounded MT Bold" panose="020F0704030504030204" pitchFamily="34" charset="0"/>
              </a:rPr>
              <a:t>pran</a:t>
            </a:r>
            <a:r>
              <a:rPr lang="en-US" sz="3600" dirty="0">
                <a:solidFill>
                  <a:schemeClr val="bg1"/>
                </a:solidFill>
                <a:latin typeface="Arial Rounded MT Bold" panose="020F0704030504030204" pitchFamily="34" charset="0"/>
              </a:rPr>
              <a:t> </a:t>
            </a:r>
            <a:r>
              <a:rPr lang="en-US" sz="3600" dirty="0" err="1">
                <a:solidFill>
                  <a:schemeClr val="bg1"/>
                </a:solidFill>
                <a:latin typeface="Arial Rounded MT Bold" panose="020F0704030504030204" pitchFamily="34" charset="0"/>
              </a:rPr>
              <a:t>yo</a:t>
            </a:r>
            <a:r>
              <a:rPr lang="en-US" sz="3600" dirty="0">
                <a:solidFill>
                  <a:schemeClr val="bg1"/>
                </a:solidFill>
                <a:latin typeface="Arial Rounded MT Bold" panose="020F0704030504030204" pitchFamily="34" charset="0"/>
              </a:rPr>
              <a:t>, </a:t>
            </a:r>
            <a:r>
              <a:rPr lang="en-US" sz="3600" dirty="0" err="1">
                <a:solidFill>
                  <a:schemeClr val="bg1"/>
                </a:solidFill>
                <a:latin typeface="Arial Rounded MT Bold" panose="020F0704030504030204" pitchFamily="34" charset="0"/>
              </a:rPr>
              <a:t>kout</a:t>
            </a:r>
            <a:r>
              <a:rPr lang="en-US" sz="3600" dirty="0">
                <a:solidFill>
                  <a:schemeClr val="bg1"/>
                </a:solidFill>
                <a:latin typeface="Arial Rounded MT Bold" panose="020F0704030504030204" pitchFamily="34" charset="0"/>
              </a:rPr>
              <a:t> </a:t>
            </a:r>
            <a:r>
              <a:rPr lang="en-US" sz="3600" dirty="0" err="1">
                <a:solidFill>
                  <a:schemeClr val="bg1"/>
                </a:solidFill>
                <a:latin typeface="Arial Rounded MT Bold" panose="020F0704030504030204" pitchFamily="34" charset="0"/>
              </a:rPr>
              <a:t>ké</a:t>
            </a:r>
            <a:r>
              <a:rPr lang="en-US" sz="3600" dirty="0">
                <a:solidFill>
                  <a:schemeClr val="bg1"/>
                </a:solidFill>
                <a:latin typeface="Arial Rounded MT Bold" panose="020F0704030504030204" pitchFamily="34" charset="0"/>
              </a:rPr>
              <a:t> </a:t>
            </a:r>
            <a:r>
              <a:rPr lang="en-US" sz="3600" dirty="0" err="1">
                <a:solidFill>
                  <a:schemeClr val="bg1"/>
                </a:solidFill>
                <a:latin typeface="Arial Rounded MT Bold" panose="020F0704030504030204" pitchFamily="34" charset="0"/>
              </a:rPr>
              <a:t>kout</a:t>
            </a:r>
            <a:r>
              <a:rPr lang="en-US" sz="3600" dirty="0">
                <a:solidFill>
                  <a:schemeClr val="bg1"/>
                </a:solidFill>
                <a:latin typeface="Arial Rounded MT Bold" panose="020F0704030504030204" pitchFamily="34" charset="0"/>
              </a:rPr>
              <a:t>,</a:t>
            </a:r>
          </a:p>
          <a:p>
            <a:pPr marL="0" indent="0" algn="ctr">
              <a:buNone/>
            </a:pPr>
            <a:r>
              <a:rPr lang="fr-FR" sz="3600" dirty="0">
                <a:solidFill>
                  <a:schemeClr val="bg1"/>
                </a:solidFill>
                <a:latin typeface="Arial Rounded MT Bold" panose="020F0704030504030204" pitchFamily="34" charset="0"/>
              </a:rPr>
              <a:t>Ban </a:t>
            </a:r>
            <a:r>
              <a:rPr lang="fr-FR" sz="3600" dirty="0" err="1">
                <a:solidFill>
                  <a:schemeClr val="bg1"/>
                </a:solidFill>
                <a:latin typeface="Arial Rounded MT Bold" panose="020F0704030504030204" pitchFamily="34" charset="0"/>
              </a:rPr>
              <a:t>mouin</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Jézu</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présié</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Sovè</a:t>
            </a:r>
            <a:r>
              <a:rPr lang="fr-FR" sz="3600" dirty="0">
                <a:solidFill>
                  <a:schemeClr val="bg1"/>
                </a:solidFill>
                <a:latin typeface="Arial Rounded MT Bold" panose="020F0704030504030204" pitchFamily="34" charset="0"/>
              </a:rPr>
              <a:t>-m</a:t>
            </a:r>
            <a:endParaRPr lang="en-US" sz="3600" dirty="0">
              <a:solidFill>
                <a:schemeClr val="bg1"/>
              </a:solidFill>
              <a:latin typeface="Arial Rounded MT Bold" panose="020F0704030504030204" pitchFamily="34" charset="0"/>
            </a:endParaRPr>
          </a:p>
          <a:p>
            <a:pPr marL="0" indent="0" algn="ctr">
              <a:buNone/>
            </a:pPr>
            <a:r>
              <a:rPr lang="fr-FR" sz="3600" dirty="0">
                <a:solidFill>
                  <a:schemeClr val="bg1"/>
                </a:solidFill>
                <a:latin typeface="Arial Rounded MT Bold" panose="020F0704030504030204" pitchFamily="34" charset="0"/>
              </a:rPr>
              <a:t>Li pi </a:t>
            </a:r>
            <a:r>
              <a:rPr lang="fr-FR" sz="3600" dirty="0" err="1">
                <a:solidFill>
                  <a:schemeClr val="bg1"/>
                </a:solidFill>
                <a:latin typeface="Arial Rounded MT Bold" panose="020F0704030504030204" pitchFamily="34" charset="0"/>
              </a:rPr>
              <a:t>dous</a:t>
            </a:r>
            <a:r>
              <a:rPr lang="fr-FR" sz="3600" dirty="0">
                <a:solidFill>
                  <a:schemeClr val="bg1"/>
                </a:solidFill>
                <a:latin typeface="Arial Rounded MT Bold" panose="020F0704030504030204" pitchFamily="34" charset="0"/>
              </a:rPr>
              <a:t> </a:t>
            </a:r>
            <a:r>
              <a:rPr lang="fr-FR" sz="3600" dirty="0" err="1">
                <a:solidFill>
                  <a:schemeClr val="bg1"/>
                </a:solidFill>
                <a:latin typeface="Arial Rounded MT Bold" panose="020F0704030504030204" pitchFamily="34" charset="0"/>
              </a:rPr>
              <a:t>pasé</a:t>
            </a:r>
            <a:r>
              <a:rPr lang="fr-FR" sz="3600" dirty="0">
                <a:solidFill>
                  <a:schemeClr val="bg1"/>
                </a:solidFill>
                <a:latin typeface="Arial Rounded MT Bold" panose="020F0704030504030204" pitchFamily="34" charset="0"/>
              </a:rPr>
              <a:t> yo tout.</a:t>
            </a:r>
            <a:endParaRPr lang="en-US" sz="36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448966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8E910-14D5-1B93-3D1C-F4653F51A0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A37775-BFB5-C9B3-659D-FCA1E97393FA}"/>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sz="4400" dirty="0">
                <a:solidFill>
                  <a:schemeClr val="bg1"/>
                </a:solidFill>
                <a:latin typeface="Arial Rounded MT Bold" panose="020F0704030504030204" pitchFamily="34" charset="0"/>
              </a:rPr>
              <a:t> </a:t>
            </a:r>
          </a:p>
          <a:p>
            <a:pPr marL="0" indent="0" algn="ctr">
              <a:buNone/>
            </a:pPr>
            <a:r>
              <a:rPr lang="fr-FR" sz="4400" dirty="0">
                <a:solidFill>
                  <a:schemeClr val="bg1"/>
                </a:solidFill>
                <a:latin typeface="Arial Rounded MT Bold" panose="020F0704030504030204" pitchFamily="34" charset="0"/>
              </a:rPr>
              <a:t>Kè:</a:t>
            </a:r>
            <a:endParaRPr lang="en-US" sz="4400" dirty="0">
              <a:solidFill>
                <a:schemeClr val="bg1"/>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Ban </a:t>
            </a:r>
            <a:r>
              <a:rPr lang="fr-FR" sz="4400" dirty="0" err="1">
                <a:solidFill>
                  <a:srgbClr val="99FF33"/>
                </a:solidFill>
                <a:latin typeface="Arial Rounded MT Bold" panose="020F0704030504030204" pitchFamily="34" charset="0"/>
              </a:rPr>
              <a:t>mouin</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Jézu</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présié</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Sovè</a:t>
            </a:r>
            <a:r>
              <a:rPr lang="fr-FR" sz="4400" dirty="0">
                <a:solidFill>
                  <a:srgbClr val="99FF33"/>
                </a:solidFill>
                <a:latin typeface="Arial Rounded MT Bold" panose="020F0704030504030204" pitchFamily="34" charset="0"/>
              </a:rPr>
              <a:t>-m,</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Li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yo tout.</a:t>
            </a:r>
            <a:endParaRPr lang="en-US" sz="44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849088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3FF5D-C33E-475D-DD3C-723A739D56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D6B451-B8B3-9375-F2CA-03F1F6F5BAD7}"/>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dirty="0">
                <a:solidFill>
                  <a:srgbClr val="99FF33"/>
                </a:solidFill>
                <a:latin typeface="Arial Rounded MT Bold" panose="020F0704030504030204" pitchFamily="34" charset="0"/>
              </a:rPr>
              <a:t>2.</a:t>
            </a:r>
            <a:endParaRPr lang="en-US" dirty="0">
              <a:solidFill>
                <a:srgbClr val="99FF33"/>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Dépi</a:t>
            </a:r>
            <a:r>
              <a:rPr lang="fr-FR" sz="4000" dirty="0">
                <a:solidFill>
                  <a:schemeClr val="bg1"/>
                </a:solidFill>
                <a:latin typeface="Arial Rounded MT Bold" panose="020F0704030504030204" pitchFamily="34" charset="0"/>
              </a:rPr>
              <a:t> m-</a:t>
            </a:r>
            <a:r>
              <a:rPr lang="fr-FR" sz="4000" dirty="0" err="1">
                <a:solidFill>
                  <a:schemeClr val="bg1"/>
                </a:solidFill>
                <a:latin typeface="Arial Rounded MT Bold" panose="020F0704030504030204" pitchFamily="34" charset="0"/>
              </a:rPr>
              <a:t>fè</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choua</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pou </a:t>
            </a:r>
            <a:r>
              <a:rPr lang="fr-FR" sz="4000" dirty="0" err="1">
                <a:solidFill>
                  <a:schemeClr val="bg1"/>
                </a:solidFill>
                <a:latin typeface="Arial Rounded MT Bold" panose="020F0704030504030204" pitchFamily="34" charset="0"/>
              </a:rPr>
              <a:t>toujou</a:t>
            </a:r>
            <a:r>
              <a:rPr lang="fr-FR" sz="4000" dirty="0">
                <a:solidFill>
                  <a:schemeClr val="bg1"/>
                </a:solidFill>
                <a:latin typeface="Arial Rounded MT Bold" panose="020F0704030504030204" pitchFamily="34" charset="0"/>
              </a:rPr>
              <a:t>,</a:t>
            </a:r>
            <a:endParaRPr lang="en-US" sz="4000" dirty="0">
              <a:solidFill>
                <a:schemeClr val="bg1"/>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Dépi</a:t>
            </a:r>
            <a:r>
              <a:rPr lang="fr-FR" sz="4000" dirty="0">
                <a:solidFill>
                  <a:schemeClr val="bg1"/>
                </a:solidFill>
                <a:latin typeface="Arial Rounded MT Bold" panose="020F0704030504030204" pitchFamily="34" charset="0"/>
              </a:rPr>
              <a:t> m-maché </a:t>
            </a:r>
            <a:r>
              <a:rPr lang="fr-FR" sz="4000" dirty="0" err="1">
                <a:solidFill>
                  <a:schemeClr val="bg1"/>
                </a:solidFill>
                <a:latin typeface="Arial Rounded MT Bold" panose="020F0704030504030204" pitchFamily="34" charset="0"/>
              </a:rPr>
              <a:t>avèk</a:t>
            </a:r>
            <a:r>
              <a:rPr lang="fr-FR" sz="4000" dirty="0">
                <a:solidFill>
                  <a:schemeClr val="bg1"/>
                </a:solidFill>
                <a:latin typeface="Arial Rounded MT Bold" panose="020F0704030504030204" pitchFamily="34" charset="0"/>
              </a:rPr>
              <a:t> Kris,</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Vi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vi-ni pi </a:t>
            </a:r>
            <a:r>
              <a:rPr lang="fr-FR" sz="4000" dirty="0" err="1">
                <a:solidFill>
                  <a:schemeClr val="bg1"/>
                </a:solidFill>
                <a:latin typeface="Arial Rounded MT Bold" panose="020F0704030504030204" pitchFamily="34" charset="0"/>
              </a:rPr>
              <a:t>rich</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chak</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jou</a:t>
            </a:r>
            <a:r>
              <a:rPr lang="fr-FR" sz="4000" dirty="0">
                <a:solidFill>
                  <a:schemeClr val="bg1"/>
                </a:solidFill>
                <a:latin typeface="Arial Rounded MT Bold" panose="020F0704030504030204" pitchFamily="34" charset="0"/>
              </a:rPr>
              <a:t>;</a:t>
            </a:r>
            <a:endParaRPr lang="en-US" sz="4000" dirty="0">
              <a:solidFill>
                <a:schemeClr val="bg1"/>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Parol</a:t>
            </a:r>
            <a:r>
              <a:rPr lang="fr-FR" sz="4000" dirty="0">
                <a:solidFill>
                  <a:schemeClr val="bg1"/>
                </a:solidFill>
                <a:latin typeface="Arial Rounded MT Bold" panose="020F0704030504030204" pitchFamily="34" charset="0"/>
              </a:rPr>
              <a:t> Li touché-m pi plus.</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Pran </a:t>
            </a:r>
            <a:r>
              <a:rPr lang="fr-FR" sz="4000" dirty="0" err="1">
                <a:solidFill>
                  <a:schemeClr val="bg1"/>
                </a:solidFill>
                <a:latin typeface="Arial Rounded MT Bold" panose="020F0704030504030204" pitchFamily="34" charset="0"/>
              </a:rPr>
              <a:t>monn</a:t>
            </a:r>
            <a:r>
              <a:rPr lang="fr-FR" sz="4000" dirty="0">
                <a:solidFill>
                  <a:schemeClr val="bg1"/>
                </a:solidFill>
                <a:latin typeface="Arial Rounded MT Bold" panose="020F0704030504030204" pitchFamily="34" charset="0"/>
              </a:rPr>
              <a:t> sa </a:t>
            </a:r>
            <a:r>
              <a:rPr lang="fr-FR" sz="4000" dirty="0" err="1">
                <a:solidFill>
                  <a:schemeClr val="bg1"/>
                </a:solidFill>
                <a:latin typeface="Arial Rounded MT Bold" panose="020F0704030504030204" pitchFamily="34" charset="0"/>
              </a:rPr>
              <a:t>ak</a:t>
            </a:r>
            <a:r>
              <a:rPr lang="fr-FR" sz="4000" dirty="0">
                <a:solidFill>
                  <a:schemeClr val="bg1"/>
                </a:solidFill>
                <a:latin typeface="Arial Rounded MT Bold" panose="020F0704030504030204" pitchFamily="34" charset="0"/>
              </a:rPr>
              <a:t> tout riches li,</a:t>
            </a:r>
            <a:endParaRPr lang="en-US" sz="4000" dirty="0">
              <a:solidFill>
                <a:schemeClr val="bg1"/>
              </a:solidFill>
              <a:latin typeface="Arial Rounded MT Bold" panose="020F0704030504030204" pitchFamily="34" charset="0"/>
            </a:endParaRPr>
          </a:p>
          <a:p>
            <a:pPr marL="0" indent="0" algn="ctr">
              <a:buNone/>
            </a:pPr>
            <a:r>
              <a:rPr lang="en-US" sz="4000" dirty="0">
                <a:solidFill>
                  <a:schemeClr val="bg1"/>
                </a:solidFill>
                <a:latin typeface="Arial Rounded MT Bold" panose="020F0704030504030204" pitchFamily="34" charset="0"/>
              </a:rPr>
              <a:t>Pran </a:t>
            </a:r>
            <a:r>
              <a:rPr lang="en-US" sz="4000" dirty="0" err="1">
                <a:solidFill>
                  <a:schemeClr val="bg1"/>
                </a:solidFill>
                <a:latin typeface="Arial Rounded MT Bold" panose="020F0704030504030204" pitchFamily="34" charset="0"/>
              </a:rPr>
              <a:t>yo</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pran</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yo</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kout</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ké</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kout</a:t>
            </a:r>
            <a:r>
              <a:rPr lang="en-US" sz="4000" dirty="0">
                <a:solidFill>
                  <a:schemeClr val="bg1"/>
                </a:solidFill>
                <a:latin typeface="Arial Rounded MT Bold" panose="020F0704030504030204" pitchFamily="34" charset="0"/>
              </a:rPr>
              <a:t>,</a:t>
            </a:r>
          </a:p>
          <a:p>
            <a:pPr marL="0" indent="0" algn="ctr">
              <a:buNone/>
            </a:pPr>
            <a:r>
              <a:rPr lang="fr-FR" sz="4000" dirty="0">
                <a:solidFill>
                  <a:schemeClr val="bg1"/>
                </a:solidFill>
                <a:latin typeface="Arial Rounded MT Bold" panose="020F0704030504030204" pitchFamily="34" charset="0"/>
              </a:rPr>
              <a:t>Ban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Jézu</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présié</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Sovè</a:t>
            </a:r>
            <a:r>
              <a:rPr lang="fr-FR" sz="4000" dirty="0">
                <a:solidFill>
                  <a:schemeClr val="bg1"/>
                </a:solidFill>
                <a:latin typeface="Arial Rounded MT Bold" panose="020F0704030504030204" pitchFamily="34" charset="0"/>
              </a:rPr>
              <a:t>-m,</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Li pi </a:t>
            </a:r>
            <a:r>
              <a:rPr lang="fr-FR" sz="4000" dirty="0" err="1">
                <a:solidFill>
                  <a:schemeClr val="bg1"/>
                </a:solidFill>
                <a:latin typeface="Arial Rounded MT Bold" panose="020F0704030504030204" pitchFamily="34" charset="0"/>
              </a:rPr>
              <a:t>dous</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pasé</a:t>
            </a:r>
            <a:r>
              <a:rPr lang="fr-FR" sz="4000" dirty="0">
                <a:solidFill>
                  <a:schemeClr val="bg1"/>
                </a:solidFill>
                <a:latin typeface="Arial Rounded MT Bold" panose="020F0704030504030204" pitchFamily="34" charset="0"/>
              </a:rPr>
              <a:t> yo tout.</a:t>
            </a:r>
            <a:endParaRPr lang="en-US" sz="4000" dirty="0">
              <a:solidFill>
                <a:schemeClr val="bg1"/>
              </a:solidFill>
              <a:latin typeface="Arial Rounded MT Bold" panose="020F0704030504030204" pitchFamily="34" charset="0"/>
            </a:endParaRPr>
          </a:p>
          <a:p>
            <a:pPr marL="0" indent="0" algn="ctr">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489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52930-84F3-A61B-24FD-9054A0D2BC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E9AB85-3FB6-B080-F134-3A94605369B6}"/>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sz="4400" dirty="0">
                <a:solidFill>
                  <a:schemeClr val="bg1"/>
                </a:solidFill>
                <a:latin typeface="Arial Rounded MT Bold" panose="020F0704030504030204" pitchFamily="34" charset="0"/>
              </a:rPr>
              <a:t> </a:t>
            </a:r>
          </a:p>
          <a:p>
            <a:pPr marL="0" indent="0" algn="ctr">
              <a:buNone/>
            </a:pPr>
            <a:r>
              <a:rPr lang="fr-FR" sz="4400" dirty="0">
                <a:solidFill>
                  <a:schemeClr val="bg1"/>
                </a:solidFill>
                <a:latin typeface="Arial Rounded MT Bold" panose="020F0704030504030204" pitchFamily="34" charset="0"/>
              </a:rPr>
              <a:t>Kè:</a:t>
            </a:r>
            <a:endParaRPr lang="en-US" sz="4400" dirty="0">
              <a:solidFill>
                <a:schemeClr val="bg1"/>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Ban </a:t>
            </a:r>
            <a:r>
              <a:rPr lang="fr-FR" sz="4400" dirty="0" err="1">
                <a:solidFill>
                  <a:srgbClr val="99FF33"/>
                </a:solidFill>
                <a:latin typeface="Arial Rounded MT Bold" panose="020F0704030504030204" pitchFamily="34" charset="0"/>
              </a:rPr>
              <a:t>mouin</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Jézu</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présié</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Sovè</a:t>
            </a:r>
            <a:r>
              <a:rPr lang="fr-FR" sz="4400" dirty="0">
                <a:solidFill>
                  <a:srgbClr val="99FF33"/>
                </a:solidFill>
                <a:latin typeface="Arial Rounded MT Bold" panose="020F0704030504030204" pitchFamily="34" charset="0"/>
              </a:rPr>
              <a:t>-m,</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Li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yo tout.</a:t>
            </a:r>
            <a:endParaRPr lang="en-US" sz="44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045757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2C4C-5C1B-1F96-BE39-5675D7F648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96782B-5BF5-1DF4-D648-917F7E971AB7}"/>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dirty="0">
                <a:solidFill>
                  <a:srgbClr val="99FF33"/>
                </a:solidFill>
                <a:latin typeface="Arial Rounded MT Bold" panose="020F0704030504030204" pitchFamily="34" charset="0"/>
              </a:rPr>
              <a:t>3.</a:t>
            </a:r>
            <a:endParaRPr lang="en-US" dirty="0">
              <a:solidFill>
                <a:srgbClr val="99FF33"/>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Dépi</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fè</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choua</a:t>
            </a:r>
            <a:r>
              <a:rPr lang="fr-FR" sz="4000" dirty="0">
                <a:solidFill>
                  <a:schemeClr val="bg1"/>
                </a:solidFill>
                <a:latin typeface="Arial Rounded MT Bold" panose="020F0704030504030204" pitchFamily="34" charset="0"/>
              </a:rPr>
              <a:t> pou </a:t>
            </a:r>
            <a:r>
              <a:rPr lang="fr-FR" sz="4000" dirty="0" err="1">
                <a:solidFill>
                  <a:schemeClr val="bg1"/>
                </a:solidFill>
                <a:latin typeface="Arial Rounded MT Bold" panose="020F0704030504030204" pitchFamily="34" charset="0"/>
              </a:rPr>
              <a:t>sièl</a:t>
            </a:r>
            <a:r>
              <a:rPr lang="fr-FR" sz="4000" dirty="0">
                <a:solidFill>
                  <a:schemeClr val="bg1"/>
                </a:solidFill>
                <a:latin typeface="Arial Rounded MT Bold" panose="020F0704030504030204" pitchFamily="34" charset="0"/>
              </a:rPr>
              <a:t> la,</a:t>
            </a:r>
            <a:endParaRPr lang="en-US" sz="4000" dirty="0">
              <a:solidFill>
                <a:schemeClr val="bg1"/>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Dépi</a:t>
            </a:r>
            <a:r>
              <a:rPr lang="fr-FR" sz="4000" dirty="0">
                <a:solidFill>
                  <a:schemeClr val="bg1"/>
                </a:solidFill>
                <a:latin typeface="Arial Rounded MT Bold" panose="020F0704030504030204" pitchFamily="34" charset="0"/>
              </a:rPr>
              <a:t> Kris pi bon </a:t>
            </a:r>
            <a:r>
              <a:rPr lang="fr-FR" sz="4000" dirty="0" err="1">
                <a:solidFill>
                  <a:schemeClr val="bg1"/>
                </a:solidFill>
                <a:latin typeface="Arial Rounded MT Bold" panose="020F0704030504030204" pitchFamily="34" charset="0"/>
              </a:rPr>
              <a:t>zanmi</a:t>
            </a:r>
            <a:r>
              <a:rPr lang="fr-FR" sz="4000" dirty="0">
                <a:solidFill>
                  <a:schemeClr val="bg1"/>
                </a:solidFill>
                <a:latin typeface="Arial Rounded MT Bold" panose="020F0704030504030204" pitchFamily="34" charset="0"/>
              </a:rPr>
              <a:t>-m,</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Tout </a:t>
            </a:r>
            <a:r>
              <a:rPr lang="fr-FR" sz="4000" dirty="0" err="1">
                <a:solidFill>
                  <a:schemeClr val="bg1"/>
                </a:solidFill>
                <a:latin typeface="Arial Rounded MT Bold" panose="020F0704030504030204" pitchFamily="34" charset="0"/>
              </a:rPr>
              <a:t>moun</a:t>
            </a:r>
            <a:r>
              <a:rPr lang="fr-FR" sz="4000" dirty="0">
                <a:solidFill>
                  <a:schemeClr val="bg1"/>
                </a:solidFill>
                <a:latin typeface="Arial Rounded MT Bold" panose="020F0704030504030204" pitchFamily="34" charset="0"/>
              </a:rPr>
              <a:t> kite-m sou </a:t>
            </a:r>
            <a:r>
              <a:rPr lang="fr-FR" sz="4000" dirty="0" err="1">
                <a:solidFill>
                  <a:schemeClr val="bg1"/>
                </a:solidFill>
                <a:latin typeface="Arial Rounded MT Bold" panose="020F0704030504030204" pitchFamily="34" charset="0"/>
              </a:rPr>
              <a:t>tè</a:t>
            </a:r>
            <a:r>
              <a:rPr lang="fr-FR" sz="4000" dirty="0">
                <a:solidFill>
                  <a:schemeClr val="bg1"/>
                </a:solidFill>
                <a:latin typeface="Arial Rounded MT Bold" panose="020F0704030504030204" pitchFamily="34" charset="0"/>
              </a:rPr>
              <a:t> a,</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Min nan Kris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jouinn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apui</a:t>
            </a:r>
            <a:r>
              <a:rPr lang="fr-FR" sz="4000" dirty="0">
                <a:solidFill>
                  <a:schemeClr val="bg1"/>
                </a:solidFill>
                <a:latin typeface="Arial Rounded MT Bold" panose="020F0704030504030204" pitchFamily="34" charset="0"/>
              </a:rPr>
              <a:t>-m</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Pran tout amitié sou </a:t>
            </a:r>
            <a:r>
              <a:rPr lang="fr-FR" sz="4000" dirty="0" err="1">
                <a:solidFill>
                  <a:schemeClr val="bg1"/>
                </a:solidFill>
                <a:latin typeface="Arial Rounded MT Bold" panose="020F0704030504030204" pitchFamily="34" charset="0"/>
              </a:rPr>
              <a:t>tè</a:t>
            </a:r>
            <a:r>
              <a:rPr lang="fr-FR" sz="4000" dirty="0">
                <a:solidFill>
                  <a:schemeClr val="bg1"/>
                </a:solidFill>
                <a:latin typeface="Arial Rounded MT Bold" panose="020F0704030504030204" pitchFamily="34" charset="0"/>
              </a:rPr>
              <a:t> a,</a:t>
            </a:r>
            <a:endParaRPr lang="en-US" sz="4000" dirty="0">
              <a:solidFill>
                <a:schemeClr val="bg1"/>
              </a:solidFill>
              <a:latin typeface="Arial Rounded MT Bold" panose="020F0704030504030204" pitchFamily="34" charset="0"/>
            </a:endParaRPr>
          </a:p>
          <a:p>
            <a:pPr marL="0" indent="0" algn="ctr">
              <a:buNone/>
            </a:pPr>
            <a:r>
              <a:rPr lang="en-US" sz="4000" dirty="0">
                <a:solidFill>
                  <a:schemeClr val="bg1"/>
                </a:solidFill>
                <a:latin typeface="Arial Rounded MT Bold" panose="020F0704030504030204" pitchFamily="34" charset="0"/>
              </a:rPr>
              <a:t>Pran </a:t>
            </a:r>
            <a:r>
              <a:rPr lang="en-US" sz="4000" dirty="0" err="1">
                <a:solidFill>
                  <a:schemeClr val="bg1"/>
                </a:solidFill>
                <a:latin typeface="Arial Rounded MT Bold" panose="020F0704030504030204" pitchFamily="34" charset="0"/>
              </a:rPr>
              <a:t>yo</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pran</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yo</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kout</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ké</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kout</a:t>
            </a:r>
            <a:r>
              <a:rPr lang="en-US" sz="4000" dirty="0">
                <a:solidFill>
                  <a:schemeClr val="bg1"/>
                </a:solidFill>
                <a:latin typeface="Arial Rounded MT Bold" panose="020F0704030504030204" pitchFamily="34" charset="0"/>
              </a:rPr>
              <a:t>,</a:t>
            </a:r>
          </a:p>
          <a:p>
            <a:pPr marL="0" indent="0" algn="ctr">
              <a:buNone/>
            </a:pPr>
            <a:r>
              <a:rPr lang="fr-FR" sz="4000" dirty="0">
                <a:solidFill>
                  <a:schemeClr val="bg1"/>
                </a:solidFill>
                <a:latin typeface="Arial Rounded MT Bold" panose="020F0704030504030204" pitchFamily="34" charset="0"/>
              </a:rPr>
              <a:t>Ban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Jézu</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présié</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Sovè</a:t>
            </a:r>
            <a:r>
              <a:rPr lang="fr-FR" sz="4000" dirty="0">
                <a:solidFill>
                  <a:schemeClr val="bg1"/>
                </a:solidFill>
                <a:latin typeface="Arial Rounded MT Bold" panose="020F0704030504030204" pitchFamily="34" charset="0"/>
              </a:rPr>
              <a:t>-m,</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Li pi </a:t>
            </a:r>
            <a:r>
              <a:rPr lang="fr-FR" sz="4000" dirty="0" err="1">
                <a:solidFill>
                  <a:schemeClr val="bg1"/>
                </a:solidFill>
                <a:latin typeface="Arial Rounded MT Bold" panose="020F0704030504030204" pitchFamily="34" charset="0"/>
              </a:rPr>
              <a:t>dous</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pasé</a:t>
            </a:r>
            <a:r>
              <a:rPr lang="fr-FR" sz="4000" dirty="0">
                <a:solidFill>
                  <a:schemeClr val="bg1"/>
                </a:solidFill>
                <a:latin typeface="Arial Rounded MT Bold" panose="020F0704030504030204" pitchFamily="34" charset="0"/>
              </a:rPr>
              <a:t> yo tout.</a:t>
            </a:r>
            <a:endParaRPr lang="en-US" sz="4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91679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8457-A7ED-DCC1-964D-C402569DAE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109DE7-0589-31DC-82ED-2FC41F0DAD33}"/>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sz="4400" dirty="0">
                <a:solidFill>
                  <a:schemeClr val="bg1"/>
                </a:solidFill>
                <a:latin typeface="Arial Rounded MT Bold" panose="020F0704030504030204" pitchFamily="34" charset="0"/>
              </a:rPr>
              <a:t> </a:t>
            </a:r>
          </a:p>
          <a:p>
            <a:pPr marL="0" indent="0" algn="ctr">
              <a:buNone/>
            </a:pPr>
            <a:r>
              <a:rPr lang="fr-FR" sz="4400" dirty="0">
                <a:solidFill>
                  <a:schemeClr val="bg1"/>
                </a:solidFill>
                <a:latin typeface="Arial Rounded MT Bold" panose="020F0704030504030204" pitchFamily="34" charset="0"/>
              </a:rPr>
              <a:t>Kè:</a:t>
            </a:r>
            <a:endParaRPr lang="en-US" sz="4400" dirty="0">
              <a:solidFill>
                <a:schemeClr val="bg1"/>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Ban </a:t>
            </a:r>
            <a:r>
              <a:rPr lang="fr-FR" sz="4400" dirty="0" err="1">
                <a:solidFill>
                  <a:srgbClr val="99FF33"/>
                </a:solidFill>
                <a:latin typeface="Arial Rounded MT Bold" panose="020F0704030504030204" pitchFamily="34" charset="0"/>
              </a:rPr>
              <a:t>mouin</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Jézu</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présié</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Sovè</a:t>
            </a:r>
            <a:r>
              <a:rPr lang="fr-FR" sz="4400" dirty="0">
                <a:solidFill>
                  <a:srgbClr val="99FF33"/>
                </a:solidFill>
                <a:latin typeface="Arial Rounded MT Bold" panose="020F0704030504030204" pitchFamily="34" charset="0"/>
              </a:rPr>
              <a:t>-m,</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Li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yo tout.</a:t>
            </a:r>
            <a:endParaRPr lang="en-US" sz="44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3009496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3F6D8-3070-9484-2390-22E0D85E8D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756046-B37A-1793-F467-D7B20B434152}"/>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dirty="0">
                <a:solidFill>
                  <a:srgbClr val="99FF33"/>
                </a:solidFill>
                <a:latin typeface="Arial Rounded MT Bold" panose="020F0704030504030204" pitchFamily="34" charset="0"/>
              </a:rPr>
              <a:t>4.</a:t>
            </a:r>
            <a:endParaRPr lang="en-US" dirty="0">
              <a:solidFill>
                <a:srgbClr val="99FF33"/>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Lè</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zèv</a:t>
            </a:r>
            <a:r>
              <a:rPr lang="fr-FR" sz="4000" dirty="0">
                <a:solidFill>
                  <a:schemeClr val="bg1"/>
                </a:solidFill>
                <a:latin typeface="Arial Rounded MT Bold" panose="020F0704030504030204" pitchFamily="34" charset="0"/>
              </a:rPr>
              <a:t> la vi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achévé</a:t>
            </a:r>
            <a:r>
              <a:rPr lang="fr-FR" sz="4000" dirty="0">
                <a:solidFill>
                  <a:schemeClr val="bg1"/>
                </a:solidFill>
                <a:latin typeface="Arial Rounded MT Bold" panose="020F0704030504030204" pitchFamily="34" charset="0"/>
              </a:rPr>
              <a:t>,</a:t>
            </a:r>
            <a:endParaRPr lang="en-US" sz="4000" dirty="0">
              <a:solidFill>
                <a:schemeClr val="bg1"/>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Lè</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pasé</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pòt</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lan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mò</a:t>
            </a:r>
            <a:endParaRPr lang="en-US" sz="4000" dirty="0">
              <a:solidFill>
                <a:schemeClr val="bg1"/>
              </a:solidFill>
              <a:latin typeface="Arial Rounded MT Bold" panose="020F0704030504030204" pitchFamily="34" charset="0"/>
            </a:endParaRPr>
          </a:p>
          <a:p>
            <a:pPr marL="0" indent="0" algn="ctr">
              <a:buNone/>
            </a:pPr>
            <a:r>
              <a:rPr lang="fr-FR" sz="4000" dirty="0" err="1">
                <a:solidFill>
                  <a:schemeClr val="bg1"/>
                </a:solidFill>
                <a:latin typeface="Arial Rounded MT Bold" panose="020F0704030504030204" pitchFamily="34" charset="0"/>
              </a:rPr>
              <a:t>Lè</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monté koté Bon-Dieu</a:t>
            </a:r>
            <a:endParaRPr lang="en-US" sz="4000" dirty="0">
              <a:solidFill>
                <a:schemeClr val="bg1"/>
              </a:solidFill>
              <a:latin typeface="Arial Rounded MT Bold" panose="020F0704030504030204" pitchFamily="34" charset="0"/>
            </a:endParaRPr>
          </a:p>
          <a:p>
            <a:pPr marL="0" indent="0" algn="ctr">
              <a:buNone/>
            </a:pPr>
            <a:r>
              <a:rPr lang="en-US" sz="4000" dirty="0" err="1">
                <a:solidFill>
                  <a:schemeClr val="bg1"/>
                </a:solidFill>
                <a:latin typeface="Arial Rounded MT Bold" panose="020F0704030504030204" pitchFamily="34" charset="0"/>
              </a:rPr>
              <a:t>Lé</a:t>
            </a:r>
            <a:r>
              <a:rPr lang="en-US" sz="4000" dirty="0">
                <a:solidFill>
                  <a:schemeClr val="bg1"/>
                </a:solidFill>
                <a:latin typeface="Arial Rounded MT Bold" panose="020F0704030504030204" pitchFamily="34" charset="0"/>
              </a:rPr>
              <a:t> m-a </a:t>
            </a:r>
            <a:r>
              <a:rPr lang="en-US" sz="4000" dirty="0" err="1">
                <a:solidFill>
                  <a:schemeClr val="bg1"/>
                </a:solidFill>
                <a:latin typeface="Arial Rounded MT Bold" panose="020F0704030504030204" pitchFamily="34" charset="0"/>
              </a:rPr>
              <a:t>maché</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bò</a:t>
            </a:r>
            <a:r>
              <a:rPr lang="en-US" sz="4000" dirty="0">
                <a:solidFill>
                  <a:schemeClr val="bg1"/>
                </a:solidFill>
                <a:latin typeface="Arial Rounded MT Bold" panose="020F0704030504030204" pitchFamily="34" charset="0"/>
              </a:rPr>
              <a:t> lot </a:t>
            </a:r>
            <a:r>
              <a:rPr lang="en-US" sz="4000" dirty="0" err="1">
                <a:solidFill>
                  <a:schemeClr val="bg1"/>
                </a:solidFill>
                <a:latin typeface="Arial Rounded MT Bold" panose="020F0704030504030204" pitchFamily="34" charset="0"/>
              </a:rPr>
              <a:t>bò</a:t>
            </a:r>
            <a:r>
              <a:rPr lang="en-US" sz="4000" dirty="0">
                <a:solidFill>
                  <a:schemeClr val="bg1"/>
                </a:solidFill>
                <a:latin typeface="Arial Rounded MT Bold" panose="020F0704030504030204" pitchFamily="34" charset="0"/>
              </a:rPr>
              <a:t>,</a:t>
            </a:r>
          </a:p>
          <a:p>
            <a:pPr marL="0" indent="0" algn="ctr">
              <a:buNone/>
            </a:pPr>
            <a:r>
              <a:rPr lang="en-US" sz="4000" dirty="0" err="1">
                <a:solidFill>
                  <a:schemeClr val="bg1"/>
                </a:solidFill>
                <a:latin typeface="Arial Rounded MT Bold" panose="020F0704030504030204" pitchFamily="34" charset="0"/>
              </a:rPr>
              <a:t>Lè</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jé</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mouin</a:t>
            </a:r>
            <a:r>
              <a:rPr lang="en-US" sz="4000" dirty="0">
                <a:solidFill>
                  <a:schemeClr val="bg1"/>
                </a:solidFill>
                <a:latin typeface="Arial Rounded MT Bold" panose="020F0704030504030204" pitchFamily="34" charset="0"/>
              </a:rPr>
              <a:t> gin tan </a:t>
            </a:r>
            <a:r>
              <a:rPr lang="en-US" sz="4000" dirty="0" err="1">
                <a:solidFill>
                  <a:schemeClr val="bg1"/>
                </a:solidFill>
                <a:latin typeface="Arial Rounded MT Bold" panose="020F0704030504030204" pitchFamily="34" charset="0"/>
              </a:rPr>
              <a:t>ouè</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zanj</a:t>
            </a:r>
            <a:r>
              <a:rPr lang="en-US" sz="4000" dirty="0">
                <a:solidFill>
                  <a:schemeClr val="bg1"/>
                </a:solidFill>
                <a:latin typeface="Arial Rounded MT Bold" panose="020F0704030504030204" pitchFamily="34" charset="0"/>
              </a:rPr>
              <a:t> </a:t>
            </a:r>
            <a:r>
              <a:rPr lang="en-US" sz="4000" dirty="0" err="1">
                <a:solidFill>
                  <a:schemeClr val="bg1"/>
                </a:solidFill>
                <a:latin typeface="Arial Rounded MT Bold" panose="020F0704030504030204" pitchFamily="34" charset="0"/>
              </a:rPr>
              <a:t>yo</a:t>
            </a:r>
            <a:r>
              <a:rPr lang="en-US" sz="4000" dirty="0">
                <a:solidFill>
                  <a:schemeClr val="bg1"/>
                </a:solidFill>
                <a:latin typeface="Arial Rounded MT Bold" panose="020F0704030504030204" pitchFamily="34" charset="0"/>
              </a:rPr>
              <a:t>,</a:t>
            </a:r>
          </a:p>
          <a:p>
            <a:pPr marL="0" indent="0" algn="ctr">
              <a:buNone/>
            </a:pPr>
            <a:r>
              <a:rPr lang="fr-FR" sz="4000" dirty="0">
                <a:solidFill>
                  <a:schemeClr val="bg1"/>
                </a:solidFill>
                <a:latin typeface="Arial Rounded MT Bold" panose="020F0704030504030204" pitchFamily="34" charset="0"/>
              </a:rPr>
              <a:t>Gran </a:t>
            </a:r>
            <a:r>
              <a:rPr lang="fr-FR" sz="4000" dirty="0" err="1">
                <a:solidFill>
                  <a:schemeClr val="bg1"/>
                </a:solidFill>
                <a:latin typeface="Arial Rounded MT Bold" panose="020F0704030504030204" pitchFamily="34" charset="0"/>
              </a:rPr>
              <a:t>ak</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piti</a:t>
            </a:r>
            <a:r>
              <a:rPr lang="fr-FR" sz="4000" dirty="0">
                <a:solidFill>
                  <a:schemeClr val="bg1"/>
                </a:solidFill>
                <a:latin typeface="Arial Rounded MT Bold" panose="020F0704030504030204" pitchFamily="34" charset="0"/>
              </a:rPr>
              <a:t>, m-a </a:t>
            </a:r>
            <a:r>
              <a:rPr lang="fr-FR" sz="4000" dirty="0" err="1">
                <a:solidFill>
                  <a:schemeClr val="bg1"/>
                </a:solidFill>
                <a:latin typeface="Arial Rounded MT Bold" panose="020F0704030504030204" pitchFamily="34" charset="0"/>
              </a:rPr>
              <a:t>ouè</a:t>
            </a:r>
            <a:r>
              <a:rPr lang="fr-FR" sz="4000" dirty="0">
                <a:solidFill>
                  <a:schemeClr val="bg1"/>
                </a:solidFill>
                <a:latin typeface="Arial Rounded MT Bold" panose="020F0704030504030204" pitchFamily="34" charset="0"/>
              </a:rPr>
              <a:t> tout.</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Ban </a:t>
            </a:r>
            <a:r>
              <a:rPr lang="fr-FR" sz="4000" dirty="0" err="1">
                <a:solidFill>
                  <a:schemeClr val="bg1"/>
                </a:solidFill>
                <a:latin typeface="Arial Rounded MT Bold" panose="020F0704030504030204" pitchFamily="34" charset="0"/>
              </a:rPr>
              <a:t>mouin</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Jézu</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présié</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Sovè</a:t>
            </a:r>
            <a:r>
              <a:rPr lang="fr-FR" sz="4000" dirty="0">
                <a:solidFill>
                  <a:schemeClr val="bg1"/>
                </a:solidFill>
                <a:latin typeface="Arial Rounded MT Bold" panose="020F0704030504030204" pitchFamily="34" charset="0"/>
              </a:rPr>
              <a:t>-m,</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Li pi </a:t>
            </a:r>
            <a:r>
              <a:rPr lang="fr-FR" sz="4000" dirty="0" err="1">
                <a:solidFill>
                  <a:schemeClr val="bg1"/>
                </a:solidFill>
                <a:latin typeface="Arial Rounded MT Bold" panose="020F0704030504030204" pitchFamily="34" charset="0"/>
              </a:rPr>
              <a:t>dous</a:t>
            </a:r>
            <a:r>
              <a:rPr lang="fr-FR" sz="4000" dirty="0">
                <a:solidFill>
                  <a:schemeClr val="bg1"/>
                </a:solidFill>
                <a:latin typeface="Arial Rounded MT Bold" panose="020F0704030504030204" pitchFamily="34" charset="0"/>
              </a:rPr>
              <a:t> </a:t>
            </a:r>
            <a:r>
              <a:rPr lang="fr-FR" sz="4000" dirty="0" err="1">
                <a:solidFill>
                  <a:schemeClr val="bg1"/>
                </a:solidFill>
                <a:latin typeface="Arial Rounded MT Bold" panose="020F0704030504030204" pitchFamily="34" charset="0"/>
              </a:rPr>
              <a:t>pasé</a:t>
            </a:r>
            <a:r>
              <a:rPr lang="fr-FR" sz="4000" dirty="0">
                <a:solidFill>
                  <a:schemeClr val="bg1"/>
                </a:solidFill>
                <a:latin typeface="Arial Rounded MT Bold" panose="020F0704030504030204" pitchFamily="34" charset="0"/>
              </a:rPr>
              <a:t> yo tout.</a:t>
            </a:r>
            <a:endParaRPr lang="en-US" sz="4000" dirty="0">
              <a:solidFill>
                <a:schemeClr val="bg1"/>
              </a:solidFill>
              <a:latin typeface="Arial Rounded MT Bold" panose="020F0704030504030204" pitchFamily="34" charset="0"/>
            </a:endParaRPr>
          </a:p>
          <a:p>
            <a:pPr algn="ctr"/>
            <a:br>
              <a:rPr lang="fr-FR" dirty="0">
                <a:solidFill>
                  <a:schemeClr val="tx1"/>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04298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879A6-D562-D542-6C11-011DA5E6CF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AAE4A-730F-FC50-0B11-A9740EE680C9}"/>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sz="4400" dirty="0">
                <a:solidFill>
                  <a:schemeClr val="bg1"/>
                </a:solidFill>
                <a:latin typeface="Arial Rounded MT Bold" panose="020F0704030504030204" pitchFamily="34" charset="0"/>
              </a:rPr>
              <a:t> </a:t>
            </a:r>
          </a:p>
          <a:p>
            <a:pPr marL="0" indent="0" algn="ctr">
              <a:buNone/>
            </a:pPr>
            <a:r>
              <a:rPr lang="fr-FR" sz="4400" dirty="0">
                <a:solidFill>
                  <a:schemeClr val="bg1"/>
                </a:solidFill>
                <a:latin typeface="Arial Rounded MT Bold" panose="020F0704030504030204" pitchFamily="34" charset="0"/>
              </a:rPr>
              <a:t>Kè:</a:t>
            </a:r>
            <a:endParaRPr lang="en-US" sz="4400" dirty="0">
              <a:solidFill>
                <a:schemeClr val="bg1"/>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tout,</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Ban </a:t>
            </a:r>
            <a:r>
              <a:rPr lang="fr-FR" sz="4400" dirty="0" err="1">
                <a:solidFill>
                  <a:srgbClr val="99FF33"/>
                </a:solidFill>
                <a:latin typeface="Arial Rounded MT Bold" panose="020F0704030504030204" pitchFamily="34" charset="0"/>
              </a:rPr>
              <a:t>mouin</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Jézu</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présié</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Sovè</a:t>
            </a:r>
            <a:r>
              <a:rPr lang="fr-FR" sz="4400" dirty="0">
                <a:solidFill>
                  <a:srgbClr val="99FF33"/>
                </a:solidFill>
                <a:latin typeface="Arial Rounded MT Bold" panose="020F0704030504030204" pitchFamily="34" charset="0"/>
              </a:rPr>
              <a:t>-m,</a:t>
            </a:r>
            <a:endParaRPr lang="en-US" sz="4400" dirty="0">
              <a:solidFill>
                <a:srgbClr val="99FF33"/>
              </a:solidFill>
              <a:latin typeface="Arial Rounded MT Bold" panose="020F0704030504030204" pitchFamily="34" charset="0"/>
            </a:endParaRPr>
          </a:p>
          <a:p>
            <a:pPr marL="0" indent="0" algn="ctr">
              <a:buNone/>
            </a:pPr>
            <a:r>
              <a:rPr lang="fr-FR" sz="4400" dirty="0">
                <a:solidFill>
                  <a:srgbClr val="99FF33"/>
                </a:solidFill>
                <a:latin typeface="Arial Rounded MT Bold" panose="020F0704030504030204" pitchFamily="34" charset="0"/>
              </a:rPr>
              <a:t>Li pi </a:t>
            </a:r>
            <a:r>
              <a:rPr lang="fr-FR" sz="4400" dirty="0" err="1">
                <a:solidFill>
                  <a:srgbClr val="99FF33"/>
                </a:solidFill>
                <a:latin typeface="Arial Rounded MT Bold" panose="020F0704030504030204" pitchFamily="34" charset="0"/>
              </a:rPr>
              <a:t>dous</a:t>
            </a:r>
            <a:r>
              <a:rPr lang="fr-FR" sz="4400" dirty="0">
                <a:solidFill>
                  <a:srgbClr val="99FF33"/>
                </a:solidFill>
                <a:latin typeface="Arial Rounded MT Bold" panose="020F0704030504030204" pitchFamily="34" charset="0"/>
              </a:rPr>
              <a:t> </a:t>
            </a:r>
            <a:r>
              <a:rPr lang="fr-FR" sz="4400" dirty="0" err="1">
                <a:solidFill>
                  <a:srgbClr val="99FF33"/>
                </a:solidFill>
                <a:latin typeface="Arial Rounded MT Bold" panose="020F0704030504030204" pitchFamily="34" charset="0"/>
              </a:rPr>
              <a:t>pasé</a:t>
            </a:r>
            <a:r>
              <a:rPr lang="fr-FR" sz="4400" dirty="0">
                <a:solidFill>
                  <a:srgbClr val="99FF33"/>
                </a:solidFill>
                <a:latin typeface="Arial Rounded MT Bold" panose="020F0704030504030204" pitchFamily="34" charset="0"/>
              </a:rPr>
              <a:t> yo tout.</a:t>
            </a:r>
            <a:endParaRPr lang="en-US" sz="44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845372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C7EDC-8A48-B33A-24BE-F67AF5D300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8EAC10-39B2-7407-FF78-97531321ADAF}"/>
              </a:ext>
            </a:extLst>
          </p:cNvPr>
          <p:cNvSpPr>
            <a:spLocks noGrp="1"/>
          </p:cNvSpPr>
          <p:nvPr>
            <p:ph sz="quarter"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b="1" dirty="0">
                <a:solidFill>
                  <a:srgbClr val="FF0000"/>
                </a:solidFill>
                <a:latin typeface="Arial" panose="020B0604020202020204" pitchFamily="34" charset="0"/>
                <a:cs typeface="Arial" panose="020B0604020202020204" pitchFamily="34" charset="0"/>
              </a:rPr>
              <a:t>2</a:t>
            </a:r>
            <a:endParaRPr lang="en-US"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Li te </a:t>
            </a:r>
            <a:r>
              <a:rPr lang="fr-FR" sz="3600" b="1" dirty="0" err="1">
                <a:latin typeface="Arial" panose="020B0604020202020204" pitchFamily="34" charset="0"/>
                <a:cs typeface="Arial" panose="020B0604020202020204" pitchFamily="34" charset="0"/>
              </a:rPr>
              <a:t>mete</a:t>
            </a:r>
            <a:r>
              <a:rPr lang="fr-FR" sz="3600" b="1" dirty="0">
                <a:latin typeface="Arial" panose="020B0604020202020204" pitchFamily="34" charset="0"/>
                <a:cs typeface="Arial" panose="020B0604020202020204" pitchFamily="34" charset="0"/>
              </a:rPr>
              <a:t>-m  sou </a:t>
            </a:r>
            <a:r>
              <a:rPr lang="fr-FR" sz="3600" b="1" dirty="0" err="1">
                <a:latin typeface="Arial" panose="020B0604020202020204" pitchFamily="34" charset="0"/>
                <a:cs typeface="Arial" panose="020B0604020202020204" pitchFamily="34" charset="0"/>
              </a:rPr>
              <a:t>tè</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fèm</a:t>
            </a:r>
            <a:r>
              <a:rPr lang="fr-FR" sz="3600" b="1" dirty="0">
                <a:latin typeface="Arial" panose="020B0604020202020204" pitchFamily="34" charset="0"/>
                <a:cs typeface="Arial" panose="020B0604020202020204" pitchFamily="34" charset="0"/>
              </a:rPr>
              <a:t> a kote Li,</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Pye </a:t>
            </a:r>
            <a:r>
              <a:rPr lang="fr-FR" sz="3600" b="1" dirty="0" err="1">
                <a:latin typeface="Arial" panose="020B0604020202020204" pitchFamily="34" charset="0"/>
                <a:cs typeface="Arial" panose="020B0604020202020204" pitchFamily="34" charset="0"/>
              </a:rPr>
              <a:t>mwen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vi-n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asire</a:t>
            </a:r>
            <a:r>
              <a:rPr lang="fr-FR" sz="3600" b="1" dirty="0">
                <a:latin typeface="Arial" panose="020B0604020202020204" pitchFamily="34" charset="0"/>
                <a:cs typeface="Arial" panose="020B0604020202020204" pitchFamily="34" charset="0"/>
              </a:rPr>
              <a:t> nan </a:t>
            </a:r>
            <a:r>
              <a:rPr lang="fr-FR" sz="3600" b="1" dirty="0" err="1">
                <a:latin typeface="Arial" panose="020B0604020202020204" pitchFamily="34" charset="0"/>
                <a:cs typeface="Arial" panose="020B0604020202020204" pitchFamily="34" charset="0"/>
              </a:rPr>
              <a:t>chemen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lavi</a:t>
            </a:r>
            <a:r>
              <a:rPr lang="fr-FR" sz="3600" b="1" dirty="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Nan </a:t>
            </a:r>
            <a:r>
              <a:rPr lang="fr-FR" sz="3600" b="1" dirty="0" err="1">
                <a:latin typeface="Arial" panose="020B0604020202020204" pitchFamily="34" charset="0"/>
                <a:cs typeface="Arial" panose="020B0604020202020204" pitchFamily="34" charset="0"/>
              </a:rPr>
              <a:t>pwen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danje</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ankó</a:t>
            </a:r>
            <a:r>
              <a:rPr lang="fr-FR" sz="3600" b="1" dirty="0">
                <a:latin typeface="Arial" panose="020B0604020202020204" pitchFamily="34" charset="0"/>
                <a:cs typeface="Arial" panose="020B0604020202020204" pitchFamily="34" charset="0"/>
              </a:rPr>
              <a:t>, li </a:t>
            </a:r>
            <a:r>
              <a:rPr lang="fr-FR" sz="3600" b="1" dirty="0" err="1">
                <a:latin typeface="Arial" panose="020B0604020202020204" pitchFamily="34" charset="0"/>
                <a:cs typeface="Arial" panose="020B0604020202020204" pitchFamily="34" charset="0"/>
              </a:rPr>
              <a:t>kenbe</a:t>
            </a:r>
            <a:r>
              <a:rPr lang="fr-FR" sz="3600" b="1" dirty="0">
                <a:latin typeface="Arial" panose="020B0604020202020204" pitchFamily="34" charset="0"/>
                <a:cs typeface="Arial" panose="020B0604020202020204" pitchFamily="34" charset="0"/>
              </a:rPr>
              <a:t>-m </a:t>
            </a:r>
            <a:r>
              <a:rPr lang="fr-FR" sz="3600" b="1" dirty="0" err="1">
                <a:latin typeface="Arial" panose="020B0604020202020204" pitchFamily="34" charset="0"/>
                <a:cs typeface="Arial" panose="020B0604020202020204" pitchFamily="34" charset="0"/>
              </a:rPr>
              <a:t>debou</a:t>
            </a:r>
            <a:r>
              <a:rPr lang="fr-FR" sz="3600" b="1"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M’</a:t>
            </a:r>
            <a:r>
              <a:rPr lang="fr-FR" sz="3600" b="1" dirty="0" err="1">
                <a:latin typeface="Arial" panose="020B0604020202020204" pitchFamily="34" charset="0"/>
                <a:cs typeface="Arial" panose="020B0604020202020204" pitchFamily="34" charset="0"/>
              </a:rPr>
              <a:t>ap</a:t>
            </a:r>
            <a:r>
              <a:rPr lang="fr-FR" sz="3600" b="1" dirty="0">
                <a:latin typeface="Arial" panose="020B0604020202020204" pitchFamily="34" charset="0"/>
                <a:cs typeface="Arial" panose="020B0604020202020204" pitchFamily="34" charset="0"/>
              </a:rPr>
              <a:t> mache </a:t>
            </a:r>
            <a:r>
              <a:rPr lang="fr-FR" sz="3600" b="1" dirty="0" err="1">
                <a:latin typeface="Arial" panose="020B0604020202020204" pitchFamily="34" charset="0"/>
                <a:cs typeface="Arial" panose="020B0604020202020204" pitchFamily="34" charset="0"/>
              </a:rPr>
              <a:t>pazapa</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avek</a:t>
            </a:r>
            <a:r>
              <a:rPr lang="fr-FR" sz="3600" b="1" dirty="0">
                <a:latin typeface="Arial" panose="020B0604020202020204" pitchFamily="34" charset="0"/>
                <a:cs typeface="Arial" panose="020B0604020202020204" pitchFamily="34" charset="0"/>
              </a:rPr>
              <a:t> Li </a:t>
            </a:r>
            <a:r>
              <a:rPr lang="fr-FR" sz="3600" b="1" dirty="0" err="1">
                <a:latin typeface="Arial" panose="020B0604020202020204" pitchFamily="34" charset="0"/>
                <a:cs typeface="Arial" panose="020B0604020202020204" pitchFamily="34" charset="0"/>
              </a:rPr>
              <a:t>toujou</a:t>
            </a:r>
            <a:r>
              <a:rPr lang="fr-FR" sz="3600" b="1" dirty="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a:p>
            <a:pPr marL="0" indent="0" algn="ctr">
              <a:buNone/>
            </a:pPr>
            <a:r>
              <a:rPr lang="fr-FR" sz="3600" b="1" dirty="0">
                <a:solidFill>
                  <a:srgbClr val="FF0000"/>
                </a:solidFill>
                <a:latin typeface="Arial" panose="020B0604020202020204" pitchFamily="34" charset="0"/>
                <a:cs typeface="Arial" panose="020B0604020202020204" pitchFamily="34" charset="0"/>
              </a:rPr>
              <a:t>Refren</a:t>
            </a:r>
            <a:endParaRPr lang="en-US" sz="3600"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retire-m nan </a:t>
            </a:r>
            <a:r>
              <a:rPr lang="fr-FR" sz="3600" b="1" dirty="0" err="1">
                <a:solidFill>
                  <a:srgbClr val="0033CC"/>
                </a:solidFill>
                <a:latin typeface="Arial" panose="020B0604020202020204" pitchFamily="34" charset="0"/>
                <a:cs typeface="Arial" panose="020B0604020202020204" pitchFamily="34" charset="0"/>
              </a:rPr>
              <a:t>boubye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peche</a:t>
            </a:r>
            <a:r>
              <a:rPr lang="fr-FR" sz="3600" b="1" dirty="0">
                <a:solidFill>
                  <a:srgbClr val="0033CC"/>
                </a:solidFill>
                <a:latin typeface="Arial" panose="020B0604020202020204" pitchFamily="34" charset="0"/>
                <a:cs typeface="Arial" panose="020B0604020202020204" pitchFamily="34" charset="0"/>
              </a:rPr>
              <a:t>,</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mete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pye</a:t>
            </a:r>
            <a:r>
              <a:rPr lang="fr-FR" sz="3600" b="1" dirty="0">
                <a:solidFill>
                  <a:srgbClr val="0033CC"/>
                </a:solidFill>
                <a:latin typeface="Arial" panose="020B0604020202020204" pitchFamily="34" charset="0"/>
                <a:cs typeface="Arial" panose="020B0604020202020204" pitchFamily="34" charset="0"/>
              </a:rPr>
              <a:t>-m sou te </a:t>
            </a:r>
            <a:r>
              <a:rPr lang="fr-FR" sz="3600" b="1" dirty="0" err="1">
                <a:solidFill>
                  <a:srgbClr val="0033CC"/>
                </a:solidFill>
                <a:latin typeface="Arial" panose="020B0604020202020204" pitchFamily="34" charset="0"/>
                <a:cs typeface="Arial" panose="020B0604020202020204" pitchFamily="34" charset="0"/>
              </a:rPr>
              <a:t>fè</a:t>
            </a:r>
            <a:r>
              <a:rPr lang="fr-FR" sz="3600" b="1" dirty="0">
                <a:solidFill>
                  <a:srgbClr val="0033CC"/>
                </a:solidFill>
                <a:latin typeface="Arial" panose="020B0604020202020204" pitchFamily="34" charset="0"/>
                <a:cs typeface="Arial" panose="020B0604020202020204" pitchFamily="34" charset="0"/>
              </a:rPr>
              <a:t>-m se </a:t>
            </a:r>
            <a:r>
              <a:rPr lang="fr-FR" sz="3600" b="1" dirty="0" err="1">
                <a:solidFill>
                  <a:srgbClr val="0033CC"/>
                </a:solidFill>
                <a:latin typeface="Arial" panose="020B0604020202020204" pitchFamily="34" charset="0"/>
                <a:cs typeface="Arial" panose="020B0604020202020204" pitchFamily="34" charset="0"/>
              </a:rPr>
              <a:t>vre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fe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kè</a:t>
            </a:r>
            <a:r>
              <a:rPr lang="fr-FR" sz="3600" b="1" dirty="0">
                <a:solidFill>
                  <a:srgbClr val="0033CC"/>
                </a:solidFill>
                <a:latin typeface="Arial" panose="020B0604020202020204" pitchFamily="34" charset="0"/>
                <a:cs typeface="Arial" panose="020B0604020202020204" pitchFamily="34" charset="0"/>
              </a:rPr>
              <a:t>-m </a:t>
            </a:r>
            <a:r>
              <a:rPr lang="fr-FR" sz="3600" b="1" dirty="0" err="1">
                <a:solidFill>
                  <a:srgbClr val="0033CC"/>
                </a:solidFill>
                <a:latin typeface="Arial" panose="020B0604020202020204" pitchFamily="34" charset="0"/>
                <a:cs typeface="Arial" panose="020B0604020202020204" pitchFamily="34" charset="0"/>
              </a:rPr>
              <a:t>rejwi</a:t>
            </a:r>
            <a:r>
              <a:rPr lang="fr-FR" sz="3600" b="1" dirty="0">
                <a:solidFill>
                  <a:srgbClr val="0033CC"/>
                </a:solidFill>
                <a:latin typeface="Arial" panose="020B0604020202020204" pitchFamily="34" charset="0"/>
                <a:cs typeface="Arial" panose="020B0604020202020204" pitchFamily="34" charset="0"/>
              </a:rPr>
              <a:t> e m’</a:t>
            </a:r>
            <a:r>
              <a:rPr lang="fr-FR" sz="3600" b="1" dirty="0" err="1">
                <a:solidFill>
                  <a:srgbClr val="0033CC"/>
                </a:solidFill>
                <a:latin typeface="Arial" panose="020B0604020202020204" pitchFamily="34" charset="0"/>
                <a:cs typeface="Arial" panose="020B0604020202020204" pitchFamily="34" charset="0"/>
              </a:rPr>
              <a:t>ap</a:t>
            </a:r>
            <a:r>
              <a:rPr lang="fr-FR" sz="3600" b="1" dirty="0">
                <a:solidFill>
                  <a:srgbClr val="0033CC"/>
                </a:solidFill>
                <a:latin typeface="Arial" panose="020B0604020202020204" pitchFamily="34" charset="0"/>
                <a:cs typeface="Arial" panose="020B0604020202020204" pitchFamily="34" charset="0"/>
              </a:rPr>
              <a:t> chante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en-US" sz="3600" b="1" dirty="0">
                <a:solidFill>
                  <a:srgbClr val="0033CC"/>
                </a:solidFill>
                <a:latin typeface="Arial" panose="020B0604020202020204" pitchFamily="34" charset="0"/>
                <a:cs typeface="Arial" panose="020B0604020202020204" pitchFamily="34" charset="0"/>
              </a:rPr>
              <a:t>Yon </a:t>
            </a:r>
            <a:r>
              <a:rPr lang="en-US" sz="3600" b="1" dirty="0" err="1">
                <a:solidFill>
                  <a:srgbClr val="0033CC"/>
                </a:solidFill>
                <a:latin typeface="Arial" panose="020B0604020202020204" pitchFamily="34" charset="0"/>
                <a:cs typeface="Arial" panose="020B0604020202020204" pitchFamily="34" charset="0"/>
              </a:rPr>
              <a:t>chan</a:t>
            </a:r>
            <a:r>
              <a:rPr lang="en-US" sz="3600" b="1" dirty="0">
                <a:solidFill>
                  <a:srgbClr val="0033CC"/>
                </a:solidFill>
                <a:latin typeface="Arial" panose="020B0604020202020204" pitchFamily="34" charset="0"/>
                <a:cs typeface="Arial" panose="020B0604020202020204" pitchFamily="34" charset="0"/>
              </a:rPr>
              <a:t> </a:t>
            </a:r>
            <a:r>
              <a:rPr lang="en-US" sz="3600" b="1" dirty="0" err="1">
                <a:solidFill>
                  <a:srgbClr val="0033CC"/>
                </a:solidFill>
                <a:latin typeface="Arial" panose="020B0604020202020204" pitchFamily="34" charset="0"/>
                <a:cs typeface="Arial" panose="020B0604020202020204" pitchFamily="34" charset="0"/>
              </a:rPr>
              <a:t>glwa</a:t>
            </a:r>
            <a:r>
              <a:rPr lang="en-US" sz="3600" b="1" dirty="0">
                <a:solidFill>
                  <a:srgbClr val="0033CC"/>
                </a:solidFill>
                <a:latin typeface="Arial" panose="020B0604020202020204" pitchFamily="34" charset="0"/>
                <a:cs typeface="Arial" panose="020B0604020202020204" pitchFamily="34" charset="0"/>
              </a:rPr>
              <a:t> a Dye ! </a:t>
            </a:r>
            <a:r>
              <a:rPr lang="fr-FR" sz="3600" b="1" dirty="0" err="1">
                <a:solidFill>
                  <a:srgbClr val="0033CC"/>
                </a:solidFill>
                <a:latin typeface="Arial" panose="020B0604020202020204" pitchFamily="34" charset="0"/>
                <a:cs typeface="Arial" panose="020B0604020202020204" pitchFamily="34" charset="0"/>
              </a:rPr>
              <a:t>Alelouya</a:t>
            </a:r>
            <a:r>
              <a:rPr lang="fr-FR" sz="3600" b="1" dirty="0">
                <a:solidFill>
                  <a:srgbClr val="0033CC"/>
                </a:solidFill>
                <a:latin typeface="Arial" panose="020B0604020202020204" pitchFamily="34" charset="0"/>
                <a:cs typeface="Arial" panose="020B0604020202020204" pitchFamily="34" charset="0"/>
              </a:rPr>
              <a:t> !</a:t>
            </a:r>
            <a:endParaRPr lang="en-US" sz="3600" b="1" dirty="0">
              <a:solidFill>
                <a:srgbClr val="0033CC"/>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38094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EE6B5-8691-3E11-4E90-966AE1E497B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A567DC-5967-77FE-6386-BECBEEBD5EDE}"/>
              </a:ext>
            </a:extLst>
          </p:cNvPr>
          <p:cNvSpPr>
            <a:spLocks noGrp="1"/>
          </p:cNvSpPr>
          <p:nvPr>
            <p:ph sz="quarter" idx="1"/>
          </p:nvPr>
        </p:nvSpPr>
        <p:spPr>
          <a:xfrm>
            <a:off x="0" y="-60960"/>
            <a:ext cx="9144000" cy="6858000"/>
          </a:xfrm>
          <a:solidFill>
            <a:schemeClr val="accent4">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r>
              <a:rPr lang="fr-FR" sz="4000" b="1" dirty="0">
                <a:solidFill>
                  <a:srgbClr val="FF0000"/>
                </a:solidFill>
                <a:latin typeface="Arial Rounded MT Bold" panose="020F0704030504030204" pitchFamily="34" charset="0"/>
              </a:rPr>
              <a:t>Maître, entends-tu la tempête</a:t>
            </a:r>
            <a:r>
              <a:rPr lang="fr-FR" sz="4000" dirty="0">
                <a:solidFill>
                  <a:srgbClr val="FF0000"/>
                </a:solidFill>
                <a:latin typeface="Arial Rounded MT Bold" panose="020F0704030504030204" pitchFamily="34" charset="0"/>
              </a:rPr>
              <a:t>? </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1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Maître, entends-tu la tempête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Et ses terribles accents?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Parle, Seigneur, et l'arrête;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Sauve, sauve tes enfants!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Mais aucun bruit ne l'éveille;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Il dort et nous périssons.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À nos cris prête l'oreille,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Sauve-nous, nous t'en prions! </a:t>
            </a:r>
            <a:br>
              <a:rPr lang="fr-FR" dirty="0">
                <a:solidFill>
                  <a:srgbClr val="0033CC"/>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801947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3C09-E043-04E8-A8BA-E85D5C4543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428FBD-D365-7C08-B124-1918C03A456D}"/>
              </a:ext>
            </a:extLst>
          </p:cNvPr>
          <p:cNvSpPr>
            <a:spLocks noGrp="1"/>
          </p:cNvSpPr>
          <p:nvPr>
            <p:ph sz="quarter" idx="1"/>
          </p:nvPr>
        </p:nvSpPr>
        <p:spPr>
          <a:xfrm>
            <a:off x="0" y="-60960"/>
            <a:ext cx="9144000" cy="6858000"/>
          </a:xfrm>
          <a:solidFill>
            <a:srgbClr val="CCFFFF"/>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br>
              <a:rPr lang="fr-FR" dirty="0">
                <a:solidFill>
                  <a:srgbClr val="0033CC"/>
                </a:solidFill>
                <a:latin typeface="Arial Rounded MT Bold" panose="020F0704030504030204" pitchFamily="34" charset="0"/>
              </a:rPr>
            </a:br>
            <a:r>
              <a:rPr lang="fr-FR" sz="4400" dirty="0">
                <a:solidFill>
                  <a:srgbClr val="FF0000"/>
                </a:solidFill>
                <a:latin typeface="Arial Rounded MT Bold" panose="020F0704030504030204" pitchFamily="34" charset="0"/>
              </a:rPr>
              <a:t>Refrain </a:t>
            </a:r>
            <a:br>
              <a:rPr lang="fr-FR" sz="4400" dirty="0">
                <a:solidFill>
                  <a:srgbClr val="0033CC"/>
                </a:solidFill>
                <a:latin typeface="Arial Rounded MT Bold" panose="020F0704030504030204" pitchFamily="34" charset="0"/>
              </a:rPr>
            </a:br>
            <a:r>
              <a:rPr lang="fr-FR" sz="4400" dirty="0">
                <a:solidFill>
                  <a:srgbClr val="0070C0"/>
                </a:solidFill>
                <a:latin typeface="Arial Rounded MT Bold" panose="020F0704030504030204" pitchFamily="34" charset="0"/>
              </a:rPr>
              <a:t>Il parle aux flots en démence :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La mer, les vents font silence;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(bis)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Il est notre délivrance;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dirty="0">
                <a:solidFill>
                  <a:srgbClr val="0033CC"/>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46781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BA608-1F91-0CA1-288F-8DA6D2BB8D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85ED68-D94A-18FF-299B-49274F4F0284}"/>
              </a:ext>
            </a:extLst>
          </p:cNvPr>
          <p:cNvSpPr>
            <a:spLocks noGrp="1"/>
          </p:cNvSpPr>
          <p:nvPr>
            <p:ph sz="quarter" idx="1"/>
          </p:nvPr>
        </p:nvSpPr>
        <p:spPr>
          <a:xfrm>
            <a:off x="0" y="-60960"/>
            <a:ext cx="9144000" cy="6858000"/>
          </a:xfrm>
          <a:solidFill>
            <a:schemeClr val="accent4">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r>
              <a:rPr lang="fr-FR" sz="4000" dirty="0">
                <a:solidFill>
                  <a:srgbClr val="FF0000"/>
                </a:solidFill>
                <a:latin typeface="Arial Rounded MT Bold" panose="020F0704030504030204" pitchFamily="34" charset="0"/>
              </a:rPr>
              <a:t>2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Maître, mon cœur qui chancelle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Traverse les grandes eaux,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Et l'orage à ma nacelle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Livre de rudes assauts.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Oh! qui verra ma détresse?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D'où me viendra le secours?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À toi, Seigneur, je m'adresse,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C'est à toi que j'ai recours. </a:t>
            </a:r>
            <a:br>
              <a:rPr lang="fr-FR" dirty="0">
                <a:solidFill>
                  <a:srgbClr val="0033CC"/>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2482046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29B62-4B0A-AABD-35ED-3984F8EA49A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D0149B-EC97-6687-2F24-3D5C443853B6}"/>
              </a:ext>
            </a:extLst>
          </p:cNvPr>
          <p:cNvSpPr>
            <a:spLocks noGrp="1"/>
          </p:cNvSpPr>
          <p:nvPr>
            <p:ph sz="quarter" idx="1"/>
          </p:nvPr>
        </p:nvSpPr>
        <p:spPr>
          <a:xfrm>
            <a:off x="0" y="-60960"/>
            <a:ext cx="9144000" cy="6858000"/>
          </a:xfrm>
          <a:solidFill>
            <a:srgbClr val="CCFFFF"/>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br>
              <a:rPr lang="fr-FR" dirty="0">
                <a:solidFill>
                  <a:srgbClr val="0033CC"/>
                </a:solidFill>
                <a:latin typeface="Arial Rounded MT Bold" panose="020F0704030504030204" pitchFamily="34" charset="0"/>
              </a:rPr>
            </a:br>
            <a:r>
              <a:rPr lang="fr-FR" sz="4400" dirty="0">
                <a:solidFill>
                  <a:srgbClr val="FF0000"/>
                </a:solidFill>
                <a:latin typeface="Arial Rounded MT Bold" panose="020F0704030504030204" pitchFamily="34" charset="0"/>
              </a:rPr>
              <a:t>Refrain </a:t>
            </a:r>
            <a:br>
              <a:rPr lang="fr-FR" sz="4400" dirty="0">
                <a:solidFill>
                  <a:srgbClr val="0033CC"/>
                </a:solidFill>
                <a:latin typeface="Arial Rounded MT Bold" panose="020F0704030504030204" pitchFamily="34" charset="0"/>
              </a:rPr>
            </a:br>
            <a:r>
              <a:rPr lang="fr-FR" sz="4400" dirty="0">
                <a:solidFill>
                  <a:srgbClr val="0070C0"/>
                </a:solidFill>
                <a:latin typeface="Arial Rounded MT Bold" panose="020F0704030504030204" pitchFamily="34" charset="0"/>
              </a:rPr>
              <a:t>Il parle aux flots en démence :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La mer, les vents font silence;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(bis)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Il est notre délivrance;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dirty="0">
                <a:solidFill>
                  <a:srgbClr val="0033CC"/>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18034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0BB70-9B7A-D6E1-E66B-2C854B1F9C6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5F084F-CC1D-A54D-960A-A7BABA68826D}"/>
              </a:ext>
            </a:extLst>
          </p:cNvPr>
          <p:cNvSpPr>
            <a:spLocks noGrp="1"/>
          </p:cNvSpPr>
          <p:nvPr>
            <p:ph sz="quarter" idx="1"/>
          </p:nvPr>
        </p:nvSpPr>
        <p:spPr>
          <a:xfrm>
            <a:off x="0" y="-60960"/>
            <a:ext cx="9144000" cy="6858000"/>
          </a:xfrm>
          <a:solidFill>
            <a:schemeClr val="accent4">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r>
              <a:rPr lang="fr-FR" sz="4000" dirty="0">
                <a:solidFill>
                  <a:srgbClr val="FF0000"/>
                </a:solidFill>
                <a:latin typeface="Arial Rounded MT Bold" panose="020F0704030504030204" pitchFamily="34" charset="0"/>
              </a:rPr>
              <a:t>3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Maître, l'onde est apaisée,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Le doute a quitté mon cœur,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Et mon âme consolée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A retrouvé son Sauveur.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Oh! prends en ta main ma vie,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Jusques au jour de ma mort.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En toi seul je me confie; </a:t>
            </a:r>
            <a:br>
              <a:rPr lang="fr-FR" sz="4000" dirty="0">
                <a:solidFill>
                  <a:srgbClr val="0033CC"/>
                </a:solidFill>
                <a:latin typeface="Arial Rounded MT Bold" panose="020F0704030504030204" pitchFamily="34" charset="0"/>
              </a:rPr>
            </a:br>
            <a:r>
              <a:rPr lang="fr-FR" sz="4000" dirty="0">
                <a:solidFill>
                  <a:srgbClr val="0033CC"/>
                </a:solidFill>
                <a:latin typeface="Arial Rounded MT Bold" panose="020F0704030504030204" pitchFamily="34" charset="0"/>
              </a:rPr>
              <a:t>Tu me conduiras au port.</a:t>
            </a:r>
            <a:endParaRPr lang="en-US" sz="4000" dirty="0">
              <a:solidFill>
                <a:srgbClr val="0033CC"/>
              </a:solidFill>
              <a:latin typeface="Arial Rounded MT Bold" panose="020F0704030504030204" pitchFamily="34" charset="0"/>
            </a:endParaRPr>
          </a:p>
          <a:p>
            <a:pPr marL="0" indent="0" algn="ctr">
              <a:buNone/>
            </a:pPr>
            <a:br>
              <a:rPr lang="fr-FR" dirty="0">
                <a:solidFill>
                  <a:schemeClr val="tx1"/>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525191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195FB-4BF4-35B9-F20C-27499E997E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CC6990-4AB6-C67E-32C2-FE19E4EA02F7}"/>
              </a:ext>
            </a:extLst>
          </p:cNvPr>
          <p:cNvSpPr>
            <a:spLocks noGrp="1"/>
          </p:cNvSpPr>
          <p:nvPr>
            <p:ph sz="quarter" idx="1"/>
          </p:nvPr>
        </p:nvSpPr>
        <p:spPr>
          <a:xfrm>
            <a:off x="0" y="-60960"/>
            <a:ext cx="9144000" cy="6858000"/>
          </a:xfrm>
          <a:solidFill>
            <a:srgbClr val="CCFFFF"/>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br>
              <a:rPr lang="fr-FR" dirty="0">
                <a:solidFill>
                  <a:srgbClr val="0033CC"/>
                </a:solidFill>
                <a:latin typeface="Arial Rounded MT Bold" panose="020F0704030504030204" pitchFamily="34" charset="0"/>
              </a:rPr>
            </a:br>
            <a:r>
              <a:rPr lang="fr-FR" sz="4400" dirty="0">
                <a:solidFill>
                  <a:srgbClr val="FF0000"/>
                </a:solidFill>
                <a:latin typeface="Arial Rounded MT Bold" panose="020F0704030504030204" pitchFamily="34" charset="0"/>
              </a:rPr>
              <a:t>Refrain </a:t>
            </a:r>
            <a:br>
              <a:rPr lang="fr-FR" sz="4400" dirty="0">
                <a:solidFill>
                  <a:srgbClr val="0033CC"/>
                </a:solidFill>
                <a:latin typeface="Arial Rounded MT Bold" panose="020F0704030504030204" pitchFamily="34" charset="0"/>
              </a:rPr>
            </a:br>
            <a:r>
              <a:rPr lang="fr-FR" sz="4400" dirty="0">
                <a:solidFill>
                  <a:srgbClr val="0070C0"/>
                </a:solidFill>
                <a:latin typeface="Arial Rounded MT Bold" panose="020F0704030504030204" pitchFamily="34" charset="0"/>
              </a:rPr>
              <a:t>Il parle aux flots en démence :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La mer, les vents font silence;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(bis)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Il est notre délivrance; </a:t>
            </a:r>
            <a:br>
              <a:rPr lang="fr-FR" sz="4400" dirty="0">
                <a:solidFill>
                  <a:srgbClr val="0070C0"/>
                </a:solidFill>
                <a:latin typeface="Arial Rounded MT Bold" panose="020F0704030504030204" pitchFamily="34" charset="0"/>
              </a:rPr>
            </a:br>
            <a:r>
              <a:rPr lang="fr-FR" sz="4400" dirty="0">
                <a:solidFill>
                  <a:srgbClr val="0070C0"/>
                </a:solidFill>
                <a:latin typeface="Arial Rounded MT Bold" panose="020F0704030504030204" pitchFamily="34" charset="0"/>
              </a:rPr>
              <a:t>Paix vous soit! </a:t>
            </a:r>
            <a:br>
              <a:rPr lang="fr-FR" dirty="0">
                <a:solidFill>
                  <a:srgbClr val="0033CC"/>
                </a:solidFill>
                <a:latin typeface="Arial Rounded MT Bold" panose="020F0704030504030204" pitchFamily="34" charset="0"/>
              </a:rPr>
            </a:b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613210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ER IMAGE GREEN.jpg"/>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p:cNvSpPr>
            <a:spLocks noGrp="1"/>
          </p:cNvSpPr>
          <p:nvPr>
            <p:ph sz="quarter" idx="1"/>
          </p:nvPr>
        </p:nvSpPr>
        <p:spPr>
          <a:xfrm>
            <a:off x="0" y="0"/>
            <a:ext cx="9144000" cy="6858000"/>
          </a:xfrm>
          <a:solidFill>
            <a:srgbClr val="66FFFF"/>
          </a:solidFill>
        </p:spPr>
        <p:style>
          <a:lnRef idx="3">
            <a:schemeClr val="lt1"/>
          </a:lnRef>
          <a:fillRef idx="1">
            <a:schemeClr val="accent6"/>
          </a:fillRef>
          <a:effectRef idx="1">
            <a:schemeClr val="accent6"/>
          </a:effectRef>
          <a:fontRef idx="minor">
            <a:schemeClr val="lt1"/>
          </a:fontRef>
        </p:style>
        <p:txBody>
          <a:bodyPr>
            <a:normAutofit/>
          </a:bodyPr>
          <a:lstStyle/>
          <a:p>
            <a:pPr algn="ctr">
              <a:buNone/>
            </a:pPr>
            <a:r>
              <a:rPr lang="fr-FR" sz="6600" dirty="0">
                <a:solidFill>
                  <a:srgbClr val="000099"/>
                </a:solidFill>
              </a:rPr>
              <a:t>PRIÈRE PASTORALE</a:t>
            </a:r>
            <a:endParaRPr lang="en-US" sz="6600" dirty="0">
              <a:solidFill>
                <a:srgbClr val="000099"/>
              </a:solidFill>
            </a:endParaRPr>
          </a:p>
          <a:p>
            <a:r>
              <a:rPr lang="fr-FR" sz="4400" dirty="0"/>
              <a:t> </a:t>
            </a:r>
            <a:endParaRPr lang="en-US" sz="4400" dirty="0"/>
          </a:p>
        </p:txBody>
      </p:sp>
      <p:pic>
        <p:nvPicPr>
          <p:cNvPr id="7" name="Picture 6" descr="6 Types Of People At Prayer Sessions In Nigerian Churches | Zikoko!"/>
          <p:cNvPicPr/>
          <p:nvPr/>
        </p:nvPicPr>
        <p:blipFill>
          <a:blip r:embed="rId3">
            <a:lum bright="32000" contrast="16000"/>
          </a:blip>
          <a:srcRect/>
          <a:stretch>
            <a:fillRect/>
          </a:stretch>
        </p:blipFill>
        <p:spPr bwMode="auto">
          <a:xfrm>
            <a:off x="0" y="1371600"/>
            <a:ext cx="9144000" cy="54864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09800"/>
          </a:xfrm>
          <a:solidFill>
            <a:schemeClr val="tx1"/>
          </a:solidFill>
        </p:spPr>
        <p:txBody>
          <a:bodyPr>
            <a:normAutofit/>
          </a:bodyPr>
          <a:lstStyle/>
          <a:p>
            <a:pPr algn="ctr"/>
            <a:r>
              <a:rPr lang="en-US" sz="6600" dirty="0">
                <a:solidFill>
                  <a:srgbClr val="00FF00"/>
                </a:solidFill>
              </a:rPr>
              <a:t>VISITORS WELCOME</a:t>
            </a:r>
          </a:p>
        </p:txBody>
      </p:sp>
      <p:sp>
        <p:nvSpPr>
          <p:cNvPr id="3" name="Content Placeholder 2"/>
          <p:cNvSpPr>
            <a:spLocks noGrp="1"/>
          </p:cNvSpPr>
          <p:nvPr>
            <p:ph sz="quarter" idx="1"/>
          </p:nvPr>
        </p:nvSpPr>
        <p:spPr>
          <a:xfrm>
            <a:off x="0" y="2209800"/>
            <a:ext cx="9144000" cy="4648200"/>
          </a:xfrm>
          <a:solidFill>
            <a:srgbClr val="66FFFF"/>
          </a:solidFill>
        </p:spPr>
        <p:txBody>
          <a:bodyPr/>
          <a:lstStyle/>
          <a:p>
            <a:r>
              <a:rPr lang="en-US" sz="6600" dirty="0"/>
              <a:t>ANNOUNCEMENT</a:t>
            </a:r>
          </a:p>
          <a:p>
            <a:r>
              <a:rPr lang="en-US" sz="6600" dirty="0"/>
              <a:t>MUSICAL PROGRAM</a:t>
            </a:r>
          </a:p>
          <a:p>
            <a:pPr>
              <a:buNone/>
            </a:pPr>
            <a:endParaRPr lang="en-US" sz="4400" dirty="0">
              <a:solidFill>
                <a:srgbClr val="00FF00"/>
              </a:solidFill>
            </a:endParaRP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pPr algn="ctr"/>
            <a:r>
              <a:rPr lang="en-US" b="1" dirty="0">
                <a:solidFill>
                  <a:srgbClr val="0000CC"/>
                </a:solidFill>
              </a:rPr>
              <a:t>VISITORS WELCOME</a:t>
            </a:r>
          </a:p>
        </p:txBody>
      </p:sp>
      <p:sp>
        <p:nvSpPr>
          <p:cNvPr id="3" name="Content Placeholder 2"/>
          <p:cNvSpPr>
            <a:spLocks noGrp="1"/>
          </p:cNvSpPr>
          <p:nvPr>
            <p:ph sz="quarter" idx="1"/>
          </p:nvPr>
        </p:nvSpPr>
        <p:spPr>
          <a:xfrm>
            <a:off x="0" y="838200"/>
            <a:ext cx="9144000" cy="6019800"/>
          </a:xfrm>
        </p:spPr>
        <p:txBody>
          <a:bodyPr>
            <a:normAutofit/>
          </a:bodyPr>
          <a:lstStyle/>
          <a:p>
            <a:pPr algn="ctr">
              <a:buNone/>
            </a:pPr>
            <a:r>
              <a:rPr lang="en-US" sz="3900" dirty="0">
                <a:solidFill>
                  <a:srgbClr val="C00000"/>
                </a:solidFill>
              </a:rPr>
              <a:t>ANNOUNCEMENTS JULY 2026</a:t>
            </a:r>
          </a:p>
          <a:p>
            <a:pPr algn="ctr">
              <a:buNone/>
            </a:pPr>
            <a:r>
              <a:rPr lang="en-US" sz="3600" b="1" dirty="0">
                <a:latin typeface="Agency FB" pitchFamily="34" charset="0"/>
              </a:rPr>
              <a:t>(Mon, Wed) 7:30-9:30PM  </a:t>
            </a:r>
            <a:r>
              <a:rPr lang="en-US" sz="3600" dirty="0">
                <a:latin typeface="Agency FB" pitchFamily="34" charset="0"/>
              </a:rPr>
              <a:t>PRAYER MEETING LINE #</a:t>
            </a:r>
          </a:p>
          <a:p>
            <a:pPr algn="ctr">
              <a:buNone/>
            </a:pPr>
            <a:r>
              <a:rPr lang="en-US" sz="3600" dirty="0">
                <a:latin typeface="Agency FB" pitchFamily="34" charset="0"/>
              </a:rPr>
              <a:t> </a:t>
            </a:r>
            <a:r>
              <a:rPr lang="en-US" sz="3600" b="1" u="sng" dirty="0">
                <a:solidFill>
                  <a:srgbClr val="0000CC"/>
                </a:solidFill>
                <a:latin typeface="Agency FB" pitchFamily="34" charset="0"/>
              </a:rPr>
              <a:t>(774) 217 6502</a:t>
            </a:r>
            <a:endParaRPr lang="en-US" sz="3600" b="1" dirty="0">
              <a:latin typeface="Agency FB" pitchFamily="34" charset="0"/>
            </a:endParaRPr>
          </a:p>
          <a:p>
            <a:pPr lvl="1"/>
            <a:r>
              <a:rPr lang="en-US" sz="3600" b="1" dirty="0">
                <a:solidFill>
                  <a:srgbClr val="003300"/>
                </a:solidFill>
                <a:latin typeface="Agency FB" pitchFamily="34" charset="0"/>
              </a:rPr>
              <a:t>FRIDAY</a:t>
            </a:r>
            <a:r>
              <a:rPr lang="en-US" sz="3600" b="1" dirty="0">
                <a:latin typeface="Agency FB" pitchFamily="34" charset="0"/>
              </a:rPr>
              <a:t>: 7:30-9:00pm-----Bible Study (</a:t>
            </a:r>
            <a:r>
              <a:rPr lang="en-US" sz="3600" b="1" dirty="0">
                <a:solidFill>
                  <a:srgbClr val="002060"/>
                </a:solidFill>
                <a:latin typeface="Agency FB" pitchFamily="34" charset="0"/>
              </a:rPr>
              <a:t>YOU TUBE</a:t>
            </a:r>
            <a:r>
              <a:rPr lang="en-US" sz="3600" b="1" dirty="0">
                <a:latin typeface="Agency FB" pitchFamily="34" charset="0"/>
              </a:rPr>
              <a:t>)</a:t>
            </a:r>
            <a:endParaRPr lang="en-US" sz="3600" b="1" dirty="0">
              <a:solidFill>
                <a:srgbClr val="003300"/>
              </a:solidFill>
              <a:latin typeface="Agency FB" pitchFamily="34" charset="0"/>
            </a:endParaRPr>
          </a:p>
          <a:p>
            <a:r>
              <a:rPr lang="en-US" sz="3600" dirty="0"/>
              <a:t>SATURDAY</a:t>
            </a:r>
          </a:p>
          <a:p>
            <a:pPr lvl="1">
              <a:buNone/>
            </a:pPr>
            <a:r>
              <a:rPr lang="en-US" sz="3600" dirty="0">
                <a:solidFill>
                  <a:srgbClr val="0000CC"/>
                </a:solidFill>
              </a:rPr>
              <a:t>1:30—3;00 PM </a:t>
            </a:r>
            <a:r>
              <a:rPr lang="en-US" sz="3600" dirty="0">
                <a:solidFill>
                  <a:srgbClr val="C00000"/>
                </a:solidFill>
              </a:rPr>
              <a:t>CTRC  YOUTH MINISTRY</a:t>
            </a:r>
          </a:p>
          <a:p>
            <a:pPr lvl="1">
              <a:buNone/>
            </a:pPr>
            <a:r>
              <a:rPr lang="en-US" sz="3600" dirty="0">
                <a:solidFill>
                  <a:srgbClr val="0000CC"/>
                </a:solidFill>
              </a:rPr>
              <a:t>3:00—5PM </a:t>
            </a:r>
            <a:r>
              <a:rPr lang="en-US" sz="3600" dirty="0">
                <a:solidFill>
                  <a:srgbClr val="C00000"/>
                </a:solidFill>
              </a:rPr>
              <a:t>CTRC  CHILDREN MINISTRY</a:t>
            </a:r>
          </a:p>
          <a:p>
            <a:pPr lvl="1">
              <a:buNone/>
            </a:pPr>
            <a:r>
              <a:rPr lang="en-US" sz="3600" dirty="0">
                <a:solidFill>
                  <a:srgbClr val="0000CC"/>
                </a:solidFill>
              </a:rPr>
              <a:t>7:00—9:PM </a:t>
            </a:r>
            <a:r>
              <a:rPr lang="en-US" sz="3600" dirty="0">
                <a:solidFill>
                  <a:srgbClr val="C00000"/>
                </a:solidFill>
              </a:rPr>
              <a:t>CTRC  WOMEN MINISTRY</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3886200"/>
          </a:xfrm>
          <a:solidFill>
            <a:srgbClr val="FFFF00"/>
          </a:solidFill>
        </p:spPr>
        <p:txBody>
          <a:bodyPr>
            <a:normAutofit/>
          </a:bodyPr>
          <a:lstStyle/>
          <a:p>
            <a:pPr algn="ctr"/>
            <a:r>
              <a:rPr lang="en-US" sz="6000" b="1" dirty="0">
                <a:solidFill>
                  <a:srgbClr val="000099"/>
                </a:solidFill>
              </a:rPr>
              <a:t>MOMENT D’ADORATION </a:t>
            </a:r>
            <a:br>
              <a:rPr lang="en-US" b="1" dirty="0"/>
            </a:br>
            <a:br>
              <a:rPr lang="en-US" dirty="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323F6-9292-57CD-1AB5-64C66C902FF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86CFBB-717A-5F76-264E-583B695030DA}"/>
              </a:ext>
            </a:extLst>
          </p:cNvPr>
          <p:cNvSpPr>
            <a:spLocks noGrp="1"/>
          </p:cNvSpPr>
          <p:nvPr>
            <p:ph sz="quarter"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4"/>
          </a:lnRef>
          <a:fillRef idx="2">
            <a:schemeClr val="accent4"/>
          </a:fillRef>
          <a:effectRef idx="1">
            <a:schemeClr val="accent4"/>
          </a:effectRef>
          <a:fontRef idx="minor">
            <a:schemeClr val="dk1"/>
          </a:fontRef>
        </p:style>
        <p:txBody>
          <a:bodyPr>
            <a:normAutofit fontScale="92500"/>
          </a:bodyPr>
          <a:lstStyle/>
          <a:p>
            <a:pPr marL="0" indent="0" algn="ctr">
              <a:buNone/>
            </a:pPr>
            <a:r>
              <a:rPr lang="fr-FR" b="1" dirty="0">
                <a:solidFill>
                  <a:srgbClr val="FF0000"/>
                </a:solidFill>
                <a:latin typeface="Arial" panose="020B0604020202020204" pitchFamily="34" charset="0"/>
                <a:cs typeface="Arial" panose="020B0604020202020204" pitchFamily="34" charset="0"/>
              </a:rPr>
              <a:t>3</a:t>
            </a:r>
            <a:endParaRPr lang="en-US"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Li </a:t>
            </a:r>
            <a:r>
              <a:rPr lang="fr-FR" sz="3600" b="1" dirty="0" err="1">
                <a:latin typeface="Arial" panose="020B0604020202020204" pitchFamily="34" charset="0"/>
                <a:cs typeface="Arial" panose="020B0604020202020204" pitchFamily="34" charset="0"/>
              </a:rPr>
              <a:t>mete</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yon</a:t>
            </a:r>
            <a:r>
              <a:rPr lang="fr-FR" sz="3600" b="1" dirty="0">
                <a:latin typeface="Arial" panose="020B0604020202020204" pitchFamily="34" charset="0"/>
                <a:cs typeface="Arial" panose="020B0604020202020204" pitchFamily="34" charset="0"/>
              </a:rPr>
              <a:t> chan </a:t>
            </a:r>
            <a:r>
              <a:rPr lang="fr-FR" sz="3600" b="1" dirty="0" err="1">
                <a:latin typeface="Arial" panose="020B0604020202020204" pitchFamily="34" charset="0"/>
                <a:cs typeface="Arial" panose="020B0604020202020204" pitchFamily="34" charset="0"/>
              </a:rPr>
              <a:t>louanj</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anndan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kè</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mwen</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Nan nuit </a:t>
            </a:r>
            <a:r>
              <a:rPr lang="fr-FR" sz="3600" b="1" dirty="0" err="1">
                <a:latin typeface="Arial" panose="020B0604020202020204" pitchFamily="34" charset="0"/>
                <a:cs typeface="Arial" panose="020B0604020202020204" pitchFamily="34" charset="0"/>
              </a:rPr>
              <a:t>kou</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lajounen</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Se Li m’</a:t>
            </a:r>
            <a:r>
              <a:rPr lang="fr-FR" sz="3600" b="1" dirty="0" err="1">
                <a:latin typeface="Arial" panose="020B0604020202020204" pitchFamily="34" charset="0"/>
                <a:cs typeface="Arial" panose="020B0604020202020204" pitchFamily="34" charset="0"/>
              </a:rPr>
              <a:t>ap</a:t>
            </a:r>
            <a:r>
              <a:rPr lang="fr-FR" sz="3600" b="1" dirty="0">
                <a:latin typeface="Arial" panose="020B0604020202020204" pitchFamily="34" charset="0"/>
                <a:cs typeface="Arial" panose="020B0604020202020204" pitchFamily="34" charset="0"/>
              </a:rPr>
              <a:t> chante,</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Kè </a:t>
            </a:r>
            <a:r>
              <a:rPr lang="fr-FR" sz="3600" b="1" dirty="0" err="1">
                <a:latin typeface="Arial" panose="020B0604020202020204" pitchFamily="34" charset="0"/>
                <a:cs typeface="Arial" panose="020B0604020202020204" pitchFamily="34" charset="0"/>
              </a:rPr>
              <a:t>mwen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ap</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debóde</a:t>
            </a:r>
            <a:r>
              <a:rPr lang="fr-FR" sz="3600" b="1" dirty="0">
                <a:latin typeface="Arial" panose="020B0604020202020204" pitchFamily="34" charset="0"/>
                <a:cs typeface="Arial" panose="020B0604020202020204" pitchFamily="34" charset="0"/>
              </a:rPr>
              <a:t> ; </a:t>
            </a:r>
            <a:r>
              <a:rPr lang="fr-FR" sz="3600" b="1" dirty="0" err="1">
                <a:latin typeface="Arial" panose="020B0604020202020204" pitchFamily="34" charset="0"/>
                <a:cs typeface="Arial" panose="020B0604020202020204" pitchFamily="34" charset="0"/>
              </a:rPr>
              <a:t>nanm</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mwen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afranchi</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Tout </a:t>
            </a:r>
            <a:r>
              <a:rPr lang="fr-FR" sz="3600" b="1" dirty="0" err="1">
                <a:latin typeface="Arial" panose="020B0604020202020204" pitchFamily="34" charset="0"/>
                <a:cs typeface="Arial" panose="020B0604020202020204" pitchFamily="34" charset="0"/>
              </a:rPr>
              <a:t>glwa</a:t>
            </a:r>
            <a:r>
              <a:rPr lang="fr-FR" sz="3600" b="1" dirty="0">
                <a:latin typeface="Arial" panose="020B0604020202020204" pitchFamily="34" charset="0"/>
                <a:cs typeface="Arial" panose="020B0604020202020204" pitchFamily="34" charset="0"/>
              </a:rPr>
              <a:t> pou </a:t>
            </a:r>
            <a:r>
              <a:rPr lang="fr-FR" sz="3600" b="1" dirty="0" err="1">
                <a:latin typeface="Arial" panose="020B0604020202020204" pitchFamily="34" charset="0"/>
                <a:cs typeface="Arial" panose="020B0604020202020204" pitchFamily="34" charset="0"/>
              </a:rPr>
              <a:t>Redanmtè</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Segnè</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Jezu</a:t>
            </a:r>
            <a:r>
              <a:rPr lang="fr-FR" sz="3600" b="1" dirty="0">
                <a:latin typeface="Arial" panose="020B0604020202020204" pitchFamily="34" charset="0"/>
                <a:cs typeface="Arial" panose="020B0604020202020204" pitchFamily="34" charset="0"/>
              </a:rPr>
              <a:t>-Kri.</a:t>
            </a:r>
            <a:endParaRPr lang="en-US" sz="3600" b="1" dirty="0">
              <a:latin typeface="Arial" panose="020B0604020202020204" pitchFamily="34" charset="0"/>
              <a:cs typeface="Arial" panose="020B0604020202020204" pitchFamily="34" charset="0"/>
            </a:endParaRPr>
          </a:p>
          <a:p>
            <a:pPr marL="0" indent="0" algn="ctr">
              <a:buNone/>
            </a:pPr>
            <a:r>
              <a:rPr lang="fr-FR" sz="3600" b="1" dirty="0">
                <a:solidFill>
                  <a:srgbClr val="FF0000"/>
                </a:solidFill>
                <a:latin typeface="Arial" panose="020B0604020202020204" pitchFamily="34" charset="0"/>
                <a:cs typeface="Arial" panose="020B0604020202020204" pitchFamily="34" charset="0"/>
              </a:rPr>
              <a:t>Refren</a:t>
            </a:r>
            <a:endParaRPr lang="en-US" sz="3600"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retire-m nan </a:t>
            </a:r>
            <a:r>
              <a:rPr lang="fr-FR" sz="3600" b="1" dirty="0" err="1">
                <a:solidFill>
                  <a:srgbClr val="0033CC"/>
                </a:solidFill>
                <a:latin typeface="Arial" panose="020B0604020202020204" pitchFamily="34" charset="0"/>
                <a:cs typeface="Arial" panose="020B0604020202020204" pitchFamily="34" charset="0"/>
              </a:rPr>
              <a:t>boubye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peche</a:t>
            </a:r>
            <a:r>
              <a:rPr lang="fr-FR" sz="3600" b="1" dirty="0">
                <a:solidFill>
                  <a:srgbClr val="0033CC"/>
                </a:solidFill>
                <a:latin typeface="Arial" panose="020B0604020202020204" pitchFamily="34" charset="0"/>
                <a:cs typeface="Arial" panose="020B0604020202020204" pitchFamily="34" charset="0"/>
              </a:rPr>
              <a:t>,</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mete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pye</a:t>
            </a:r>
            <a:r>
              <a:rPr lang="fr-FR" sz="3600" b="1" dirty="0">
                <a:solidFill>
                  <a:srgbClr val="0033CC"/>
                </a:solidFill>
                <a:latin typeface="Arial" panose="020B0604020202020204" pitchFamily="34" charset="0"/>
                <a:cs typeface="Arial" panose="020B0604020202020204" pitchFamily="34" charset="0"/>
              </a:rPr>
              <a:t>-m sou te </a:t>
            </a:r>
            <a:r>
              <a:rPr lang="fr-FR" sz="3600" b="1" dirty="0" err="1">
                <a:solidFill>
                  <a:srgbClr val="0033CC"/>
                </a:solidFill>
                <a:latin typeface="Arial" panose="020B0604020202020204" pitchFamily="34" charset="0"/>
                <a:cs typeface="Arial" panose="020B0604020202020204" pitchFamily="34" charset="0"/>
              </a:rPr>
              <a:t>fè</a:t>
            </a:r>
            <a:r>
              <a:rPr lang="fr-FR" sz="3600" b="1" dirty="0">
                <a:solidFill>
                  <a:srgbClr val="0033CC"/>
                </a:solidFill>
                <a:latin typeface="Arial" panose="020B0604020202020204" pitchFamily="34" charset="0"/>
                <a:cs typeface="Arial" panose="020B0604020202020204" pitchFamily="34" charset="0"/>
              </a:rPr>
              <a:t>-m se </a:t>
            </a:r>
            <a:r>
              <a:rPr lang="fr-FR" sz="3600" b="1" dirty="0" err="1">
                <a:solidFill>
                  <a:srgbClr val="0033CC"/>
                </a:solidFill>
                <a:latin typeface="Arial" panose="020B0604020202020204" pitchFamily="34" charset="0"/>
                <a:cs typeface="Arial" panose="020B0604020202020204" pitchFamily="34" charset="0"/>
              </a:rPr>
              <a:t>vre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fe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kè</a:t>
            </a:r>
            <a:r>
              <a:rPr lang="fr-FR" sz="3600" b="1" dirty="0">
                <a:solidFill>
                  <a:srgbClr val="0033CC"/>
                </a:solidFill>
                <a:latin typeface="Arial" panose="020B0604020202020204" pitchFamily="34" charset="0"/>
                <a:cs typeface="Arial" panose="020B0604020202020204" pitchFamily="34" charset="0"/>
              </a:rPr>
              <a:t>-m </a:t>
            </a:r>
            <a:r>
              <a:rPr lang="fr-FR" sz="3600" b="1" dirty="0" err="1">
                <a:solidFill>
                  <a:srgbClr val="0033CC"/>
                </a:solidFill>
                <a:latin typeface="Arial" panose="020B0604020202020204" pitchFamily="34" charset="0"/>
                <a:cs typeface="Arial" panose="020B0604020202020204" pitchFamily="34" charset="0"/>
              </a:rPr>
              <a:t>rejwi</a:t>
            </a:r>
            <a:r>
              <a:rPr lang="fr-FR" sz="3600" b="1" dirty="0">
                <a:solidFill>
                  <a:srgbClr val="0033CC"/>
                </a:solidFill>
                <a:latin typeface="Arial" panose="020B0604020202020204" pitchFamily="34" charset="0"/>
                <a:cs typeface="Arial" panose="020B0604020202020204" pitchFamily="34" charset="0"/>
              </a:rPr>
              <a:t> e m’</a:t>
            </a:r>
            <a:r>
              <a:rPr lang="fr-FR" sz="3600" b="1" dirty="0" err="1">
                <a:solidFill>
                  <a:srgbClr val="0033CC"/>
                </a:solidFill>
                <a:latin typeface="Arial" panose="020B0604020202020204" pitchFamily="34" charset="0"/>
                <a:cs typeface="Arial" panose="020B0604020202020204" pitchFamily="34" charset="0"/>
              </a:rPr>
              <a:t>ap</a:t>
            </a:r>
            <a:r>
              <a:rPr lang="fr-FR" sz="3600" b="1" dirty="0">
                <a:solidFill>
                  <a:srgbClr val="0033CC"/>
                </a:solidFill>
                <a:latin typeface="Arial" panose="020B0604020202020204" pitchFamily="34" charset="0"/>
                <a:cs typeface="Arial" panose="020B0604020202020204" pitchFamily="34" charset="0"/>
              </a:rPr>
              <a:t> chante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en-US" sz="3600" b="1" dirty="0">
                <a:solidFill>
                  <a:srgbClr val="0033CC"/>
                </a:solidFill>
                <a:latin typeface="Arial" panose="020B0604020202020204" pitchFamily="34" charset="0"/>
                <a:cs typeface="Arial" panose="020B0604020202020204" pitchFamily="34" charset="0"/>
              </a:rPr>
              <a:t>Yon </a:t>
            </a:r>
            <a:r>
              <a:rPr lang="en-US" sz="3600" b="1" dirty="0" err="1">
                <a:solidFill>
                  <a:srgbClr val="0033CC"/>
                </a:solidFill>
                <a:latin typeface="Arial" panose="020B0604020202020204" pitchFamily="34" charset="0"/>
                <a:cs typeface="Arial" panose="020B0604020202020204" pitchFamily="34" charset="0"/>
              </a:rPr>
              <a:t>chan</a:t>
            </a:r>
            <a:r>
              <a:rPr lang="en-US" sz="3600" b="1" dirty="0">
                <a:solidFill>
                  <a:srgbClr val="0033CC"/>
                </a:solidFill>
                <a:latin typeface="Arial" panose="020B0604020202020204" pitchFamily="34" charset="0"/>
                <a:cs typeface="Arial" panose="020B0604020202020204" pitchFamily="34" charset="0"/>
              </a:rPr>
              <a:t> </a:t>
            </a:r>
            <a:r>
              <a:rPr lang="en-US" sz="3600" b="1" dirty="0" err="1">
                <a:solidFill>
                  <a:srgbClr val="0033CC"/>
                </a:solidFill>
                <a:latin typeface="Arial" panose="020B0604020202020204" pitchFamily="34" charset="0"/>
                <a:cs typeface="Arial" panose="020B0604020202020204" pitchFamily="34" charset="0"/>
              </a:rPr>
              <a:t>glwa</a:t>
            </a:r>
            <a:r>
              <a:rPr lang="en-US" sz="3600" b="1" dirty="0">
                <a:solidFill>
                  <a:srgbClr val="0033CC"/>
                </a:solidFill>
                <a:latin typeface="Arial" panose="020B0604020202020204" pitchFamily="34" charset="0"/>
                <a:cs typeface="Arial" panose="020B0604020202020204" pitchFamily="34" charset="0"/>
              </a:rPr>
              <a:t> a Dye ! </a:t>
            </a:r>
            <a:r>
              <a:rPr lang="fr-FR" sz="3600" b="1" dirty="0" err="1">
                <a:solidFill>
                  <a:srgbClr val="0033CC"/>
                </a:solidFill>
                <a:latin typeface="Arial" panose="020B0604020202020204" pitchFamily="34" charset="0"/>
                <a:cs typeface="Arial" panose="020B0604020202020204" pitchFamily="34" charset="0"/>
              </a:rPr>
              <a:t>Alelouya</a:t>
            </a:r>
            <a:r>
              <a:rPr lang="fr-FR" sz="3600" b="1" dirty="0">
                <a:solidFill>
                  <a:srgbClr val="0033CC"/>
                </a:solidFill>
                <a:latin typeface="Arial" panose="020B0604020202020204" pitchFamily="34" charset="0"/>
                <a:cs typeface="Arial" panose="020B0604020202020204" pitchFamily="34" charset="0"/>
              </a:rPr>
              <a:t> !</a:t>
            </a:r>
            <a:endParaRPr lang="en-US" sz="3600" b="1" dirty="0">
              <a:solidFill>
                <a:srgbClr val="0033CC"/>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490441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762000"/>
          </a:xfrm>
        </p:spPr>
        <p:txBody>
          <a:bodyPr>
            <a:normAutofit/>
          </a:bodyPr>
          <a:lstStyle/>
          <a:p>
            <a:pPr algn="ctr"/>
            <a:r>
              <a:rPr lang="en-US" dirty="0"/>
              <a:t>OFFRANDE</a:t>
            </a:r>
          </a:p>
        </p:txBody>
      </p:sp>
      <p:pic>
        <p:nvPicPr>
          <p:cNvPr id="17410" name="Picture 2" descr="https://encrypted-tbn2.gstatic.com/images?q=tbn:ANd9GcRkqjSBsQl6bFutg4nw_AUCF4OCF8n0EhQ3cMoy4sxBU0Jl2YRRLg"/>
          <p:cNvPicPr>
            <a:picLocks noChangeAspect="1" noChangeArrowheads="1"/>
          </p:cNvPicPr>
          <p:nvPr/>
        </p:nvPicPr>
        <p:blipFill>
          <a:blip r:embed="rId2" cstate="print"/>
          <a:srcRect/>
          <a:stretch>
            <a:fillRect/>
          </a:stretch>
        </p:blipFill>
        <p:spPr bwMode="auto">
          <a:xfrm>
            <a:off x="1295400" y="1066800"/>
            <a:ext cx="5066435" cy="2057399"/>
          </a:xfrm>
          <a:prstGeom prst="rect">
            <a:avLst/>
          </a:prstGeom>
          <a:noFill/>
        </p:spPr>
      </p:pic>
      <p:sp>
        <p:nvSpPr>
          <p:cNvPr id="5" name="TextBox 4"/>
          <p:cNvSpPr txBox="1"/>
          <p:nvPr/>
        </p:nvSpPr>
        <p:spPr>
          <a:xfrm>
            <a:off x="228600" y="3200400"/>
            <a:ext cx="7924800" cy="3539430"/>
          </a:xfrm>
          <a:prstGeom prst="rect">
            <a:avLst/>
          </a:prstGeom>
          <a:noFill/>
        </p:spPr>
        <p:txBody>
          <a:bodyPr wrap="square" rtlCol="0">
            <a:spAutoFit/>
          </a:bodyPr>
          <a:lstStyle/>
          <a:p>
            <a:pPr algn="ctr"/>
            <a:r>
              <a:rPr lang="fr-FR" sz="2800" b="1" dirty="0">
                <a:solidFill>
                  <a:srgbClr val="FF0000"/>
                </a:solidFill>
              </a:rPr>
              <a:t>Malachie 3:10 </a:t>
            </a:r>
          </a:p>
          <a:p>
            <a:pPr algn="just"/>
            <a:r>
              <a:rPr lang="fr-FR" sz="2800" b="1" i="1" dirty="0"/>
              <a:t>Apportez à la maison du trésor toutes les dîmes, Afin qu'il y ait de la nourriture dans ma maison; Mettez-moi de la sorte à l'épreuve, Dit l'Éternel des armées. Et vous verrez si je n'ouvre pas pour vous les écluses des cieux, Si je ne répands pas sur vous la bénédiction en abondance</a:t>
            </a:r>
            <a:r>
              <a:rPr lang="fr-FR" i="1" dirty="0"/>
              <a:t>.</a:t>
            </a:r>
            <a:endParaRPr lang="en-US" i="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3886200"/>
          </a:xfrm>
          <a:solidFill>
            <a:srgbClr val="FFFF00"/>
          </a:solidFill>
        </p:spPr>
        <p:txBody>
          <a:bodyPr>
            <a:normAutofit/>
          </a:bodyPr>
          <a:lstStyle/>
          <a:p>
            <a:pPr algn="ctr"/>
            <a:r>
              <a:rPr lang="en-US" b="1" dirty="0"/>
              <a:t>MOMENT D’ADORATION</a:t>
            </a:r>
            <a:br>
              <a:rPr lang="en-US" b="1" dirty="0"/>
            </a:br>
            <a:br>
              <a:rPr lang="en-US" b="1" dirty="0"/>
            </a:br>
            <a:r>
              <a:rPr lang="en-US" b="1" dirty="0"/>
              <a:t> </a:t>
            </a:r>
            <a:br>
              <a:rPr lang="en-US" b="1" dirty="0"/>
            </a:br>
            <a:br>
              <a:rPr lang="en-US" dirty="0"/>
            </a:b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FFFF00"/>
          </a:solidFill>
        </p:spPr>
        <p:txBody>
          <a:bodyPr>
            <a:normAutofit/>
          </a:bodyPr>
          <a:lstStyle/>
          <a:p>
            <a:pPr marL="0" indent="0" algn="ctr">
              <a:buNone/>
            </a:pPr>
            <a:r>
              <a:rPr lang="fr-FR" sz="4400" b="1" dirty="0">
                <a:solidFill>
                  <a:srgbClr val="0070C0"/>
                </a:solidFill>
                <a:latin typeface="Arial Rounded MT Bold" panose="020F0704030504030204" pitchFamily="34" charset="0"/>
              </a:rPr>
              <a:t>19. JE SUIS UN SOLDAT DE MON ROI</a:t>
            </a:r>
            <a:br>
              <a:rPr lang="fr-FR" sz="4400" dirty="0">
                <a:solidFill>
                  <a:srgbClr val="0070C0"/>
                </a:solidFill>
                <a:latin typeface="Arial Rounded MT Bold" panose="020F0704030504030204" pitchFamily="34" charset="0"/>
              </a:rPr>
            </a:br>
            <a:r>
              <a:rPr lang="fr-FR" sz="4400" b="1" dirty="0">
                <a:solidFill>
                  <a:srgbClr val="0070C0"/>
                </a:solidFill>
                <a:latin typeface="Arial Rounded MT Bold" panose="020F0704030504030204" pitchFamily="34" charset="0"/>
              </a:rPr>
              <a:t>1.</a:t>
            </a:r>
            <a:br>
              <a:rPr lang="fr-FR" sz="4400" dirty="0">
                <a:latin typeface="Arial Rounded MT Bold" panose="020F0704030504030204" pitchFamily="34" charset="0"/>
              </a:rPr>
            </a:br>
            <a:r>
              <a:rPr lang="fr-FR" sz="4400" dirty="0">
                <a:latin typeface="Arial Rounded MT Bold" panose="020F0704030504030204" pitchFamily="34" charset="0"/>
              </a:rPr>
              <a:t>Je suis un soldat de mon Roi,</a:t>
            </a:r>
            <a:br>
              <a:rPr lang="fr-FR" sz="4400" dirty="0">
                <a:latin typeface="Arial Rounded MT Bold" panose="020F0704030504030204" pitchFamily="34" charset="0"/>
              </a:rPr>
            </a:br>
            <a:r>
              <a:rPr lang="fr-FR" sz="4400" dirty="0">
                <a:latin typeface="Arial Rounded MT Bold" panose="020F0704030504030204" pitchFamily="34" charset="0"/>
              </a:rPr>
              <a:t>Disciple de l'Agneau;</a:t>
            </a:r>
            <a:br>
              <a:rPr lang="fr-FR" sz="4400" dirty="0">
                <a:latin typeface="Arial Rounded MT Bold" panose="020F0704030504030204" pitchFamily="34" charset="0"/>
              </a:rPr>
            </a:br>
            <a:r>
              <a:rPr lang="fr-FR" sz="4400" dirty="0">
                <a:latin typeface="Arial Rounded MT Bold" panose="020F0704030504030204" pitchFamily="34" charset="0"/>
              </a:rPr>
              <a:t>Sans peur je confesse ma foi</a:t>
            </a:r>
            <a:br>
              <a:rPr lang="fr-FR" sz="4400" dirty="0">
                <a:latin typeface="Arial Rounded MT Bold" panose="020F0704030504030204" pitchFamily="34" charset="0"/>
              </a:rPr>
            </a:br>
            <a:r>
              <a:rPr lang="fr-FR" sz="4400" dirty="0">
                <a:latin typeface="Arial Rounded MT Bold" panose="020F0704030504030204" pitchFamily="34" charset="0"/>
              </a:rPr>
              <a:t>En Jésus, nom si beau.</a:t>
            </a:r>
            <a:br>
              <a:rPr lang="fr-FR" dirty="0">
                <a:latin typeface="Arial Rounded MT Bold" panose="020F0704030504030204" pitchFamily="34" charset="0"/>
              </a:rPr>
            </a:br>
            <a:endParaRPr lang="en-US" dirty="0">
              <a:latin typeface="Arial Rounded MT Bold" panose="020F070403050403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E85A2-3BD5-8BCD-4F3A-19906A1CB07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D54DC1-BDA0-84CE-00C4-6DD2C76B3F64}"/>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lnSpcReduction="10000"/>
          </a:bodyPr>
          <a:lstStyle/>
          <a:p>
            <a:pPr marL="0" indent="0" algn="ctr">
              <a:buNone/>
            </a:pPr>
            <a:r>
              <a:rPr lang="fr-FR" b="1" dirty="0">
                <a:solidFill>
                  <a:srgbClr val="0070C0"/>
                </a:solidFill>
                <a:latin typeface="Arial Rounded MT Bold" panose="020F0704030504030204" pitchFamily="34" charset="0"/>
              </a:rPr>
              <a:t>Refrain</a:t>
            </a:r>
            <a:br>
              <a:rPr lang="fr-FR" dirty="0">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Dieu nous couronnera; </a:t>
            </a:r>
          </a:p>
          <a:p>
            <a:pPr marL="0" indent="0" algn="ctr">
              <a:buNone/>
            </a:pPr>
            <a:r>
              <a:rPr lang="fr-FR" sz="3600" dirty="0">
                <a:solidFill>
                  <a:srgbClr val="7030A0"/>
                </a:solidFill>
                <a:latin typeface="Arial Rounded MT Bold" panose="020F0704030504030204" pitchFamily="34" charset="0"/>
              </a:rPr>
              <a:t>que nul ne défaille,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a:t>
            </a:r>
            <a:r>
              <a:rPr lang="fr-FR" sz="3600" b="1" i="1" dirty="0">
                <a:solidFill>
                  <a:srgbClr val="7030A0"/>
                </a:solidFill>
                <a:latin typeface="Arial Rounded MT Bold" panose="020F0704030504030204" pitchFamily="34" charset="0"/>
              </a:rPr>
              <a:t>(ter)</a:t>
            </a:r>
            <a:r>
              <a:rPr lang="fr-FR" sz="3600" dirty="0">
                <a:solidFill>
                  <a:srgbClr val="7030A0"/>
                </a:solidFill>
                <a:latin typeface="Arial Rounded MT Bold" panose="020F0704030504030204" pitchFamily="34" charset="0"/>
              </a:rPr>
              <a:t>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720087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F5CEC-CE76-7743-8F69-2EC531F45D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ED76A9-AA4F-43EF-BD24-55A6EA9F8874}"/>
              </a:ext>
            </a:extLst>
          </p:cNvPr>
          <p:cNvSpPr>
            <a:spLocks noGrp="1"/>
          </p:cNvSpPr>
          <p:nvPr>
            <p:ph idx="1"/>
          </p:nvPr>
        </p:nvSpPr>
        <p:spPr>
          <a:xfrm>
            <a:off x="0" y="0"/>
            <a:ext cx="9144000" cy="6858000"/>
          </a:xfrm>
          <a:solidFill>
            <a:srgbClr val="FFFF00"/>
          </a:solidFill>
        </p:spPr>
        <p:txBody>
          <a:bodyPr>
            <a:normAutofit/>
          </a:bodyPr>
          <a:lstStyle/>
          <a:p>
            <a:pPr marL="0" indent="0" algn="ctr">
              <a:buNone/>
            </a:pPr>
            <a:r>
              <a:rPr lang="fr-FR" sz="4400" b="1" dirty="0">
                <a:solidFill>
                  <a:srgbClr val="0070C0"/>
                </a:solidFill>
                <a:latin typeface="Arial Rounded MT Bold" panose="020F0704030504030204" pitchFamily="34" charset="0"/>
              </a:rPr>
              <a:t>2.</a:t>
            </a:r>
            <a:br>
              <a:rPr lang="fr-FR" sz="4400" dirty="0">
                <a:latin typeface="Arial Rounded MT Bold" panose="020F0704030504030204" pitchFamily="34" charset="0"/>
              </a:rPr>
            </a:br>
            <a:r>
              <a:rPr lang="fr-FR" sz="4400" dirty="0">
                <a:latin typeface="Arial Rounded MT Bold" panose="020F0704030504030204" pitchFamily="34" charset="0"/>
              </a:rPr>
              <a:t>Irai-je à mon tour dans les cieux</a:t>
            </a:r>
            <a:br>
              <a:rPr lang="fr-FR" sz="4400" dirty="0">
                <a:latin typeface="Arial Rounded MT Bold" panose="020F0704030504030204" pitchFamily="34" charset="0"/>
              </a:rPr>
            </a:br>
            <a:r>
              <a:rPr lang="fr-FR" sz="4400" dirty="0">
                <a:latin typeface="Arial Rounded MT Bold" panose="020F0704030504030204" pitchFamily="34" charset="0"/>
              </a:rPr>
              <a:t>Sans lutte et sans douleur?</a:t>
            </a:r>
            <a:br>
              <a:rPr lang="fr-FR" sz="4400" dirty="0">
                <a:latin typeface="Arial Rounded MT Bold" panose="020F0704030504030204" pitchFamily="34" charset="0"/>
              </a:rPr>
            </a:br>
            <a:r>
              <a:rPr lang="fr-FR" sz="4400" dirty="0">
                <a:latin typeface="Arial Rounded MT Bold" panose="020F0704030504030204" pitchFamily="34" charset="0"/>
              </a:rPr>
              <a:t>Quand d'autres, martyrs glorieux</a:t>
            </a:r>
            <a:br>
              <a:rPr lang="fr-FR" sz="4400" dirty="0">
                <a:latin typeface="Arial Rounded MT Bold" panose="020F0704030504030204" pitchFamily="34" charset="0"/>
              </a:rPr>
            </a:br>
            <a:r>
              <a:rPr lang="fr-FR" sz="4400" dirty="0">
                <a:latin typeface="Arial Rounded MT Bold" panose="020F0704030504030204" pitchFamily="34" charset="0"/>
              </a:rPr>
              <a:t>Ont versé tant de pleurs.</a:t>
            </a:r>
            <a:br>
              <a:rPr lang="fr-FR" sz="4400" dirty="0">
                <a:latin typeface="Arial Rounded MT Bold" panose="020F0704030504030204" pitchFamily="34" charset="0"/>
              </a:rPr>
            </a:b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26376607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1FE8C-406C-A9F2-2864-4A7B8DD6D1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659ADC-01AB-F72B-C1D0-C33E04128D55}"/>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lnSpcReduction="10000"/>
          </a:bodyPr>
          <a:lstStyle/>
          <a:p>
            <a:pPr marL="0" indent="0" algn="ctr">
              <a:buNone/>
            </a:pPr>
            <a:r>
              <a:rPr lang="fr-FR" b="1" dirty="0">
                <a:solidFill>
                  <a:srgbClr val="0070C0"/>
                </a:solidFill>
                <a:latin typeface="Arial Rounded MT Bold" panose="020F0704030504030204" pitchFamily="34" charset="0"/>
              </a:rPr>
              <a:t>Refrain</a:t>
            </a:r>
            <a:br>
              <a:rPr lang="fr-FR" dirty="0">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Dieu nous couronnera; </a:t>
            </a:r>
          </a:p>
          <a:p>
            <a:pPr marL="0" indent="0" algn="ctr">
              <a:buNone/>
            </a:pPr>
            <a:r>
              <a:rPr lang="fr-FR" sz="3600" dirty="0">
                <a:solidFill>
                  <a:srgbClr val="7030A0"/>
                </a:solidFill>
                <a:latin typeface="Arial Rounded MT Bold" panose="020F0704030504030204" pitchFamily="34" charset="0"/>
              </a:rPr>
              <a:t>que nul ne défaille,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a:t>
            </a:r>
            <a:r>
              <a:rPr lang="fr-FR" sz="3600" b="1" i="1" dirty="0">
                <a:solidFill>
                  <a:srgbClr val="7030A0"/>
                </a:solidFill>
                <a:latin typeface="Arial Rounded MT Bold" panose="020F0704030504030204" pitchFamily="34" charset="0"/>
              </a:rPr>
              <a:t>(ter)</a:t>
            </a:r>
            <a:r>
              <a:rPr lang="fr-FR" sz="3600" dirty="0">
                <a:solidFill>
                  <a:srgbClr val="7030A0"/>
                </a:solidFill>
                <a:latin typeface="Arial Rounded MT Bold" panose="020F0704030504030204" pitchFamily="34" charset="0"/>
              </a:rPr>
              <a:t>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672881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DE0EB-9129-6919-6875-7B139F3D85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047D2B-6487-04BA-DFCF-805837D0289C}"/>
              </a:ext>
            </a:extLst>
          </p:cNvPr>
          <p:cNvSpPr>
            <a:spLocks noGrp="1"/>
          </p:cNvSpPr>
          <p:nvPr>
            <p:ph idx="1"/>
          </p:nvPr>
        </p:nvSpPr>
        <p:spPr>
          <a:xfrm>
            <a:off x="0" y="0"/>
            <a:ext cx="9144000" cy="6858000"/>
          </a:xfrm>
          <a:solidFill>
            <a:srgbClr val="FFFF00"/>
          </a:solidFill>
        </p:spPr>
        <p:txBody>
          <a:bodyPr>
            <a:normAutofit/>
          </a:bodyPr>
          <a:lstStyle/>
          <a:p>
            <a:pPr marL="0" indent="0" algn="ctr">
              <a:buNone/>
            </a:pPr>
            <a:r>
              <a:rPr lang="fr-FR" sz="4400" b="1" dirty="0">
                <a:solidFill>
                  <a:srgbClr val="0070C0"/>
                </a:solidFill>
                <a:latin typeface="Arial Rounded MT Bold" panose="020F0704030504030204" pitchFamily="34" charset="0"/>
              </a:rPr>
              <a:t>3.</a:t>
            </a:r>
            <a:br>
              <a:rPr lang="fr-FR" sz="4400" dirty="0">
                <a:latin typeface="Arial Rounded MT Bold" panose="020F0704030504030204" pitchFamily="34" charset="0"/>
              </a:rPr>
            </a:br>
            <a:r>
              <a:rPr lang="fr-FR" sz="4400" dirty="0">
                <a:latin typeface="Arial Rounded MT Bold" panose="020F0704030504030204" pitchFamily="34" charset="0"/>
              </a:rPr>
              <a:t>Du monde au funeste attrait</a:t>
            </a:r>
            <a:br>
              <a:rPr lang="fr-FR" sz="4400" dirty="0">
                <a:latin typeface="Arial Rounded MT Bold" panose="020F0704030504030204" pitchFamily="34" charset="0"/>
              </a:rPr>
            </a:br>
            <a:r>
              <a:rPr lang="fr-FR" sz="4400" dirty="0">
                <a:latin typeface="Arial Rounded MT Bold" panose="020F0704030504030204" pitchFamily="34" charset="0"/>
              </a:rPr>
              <a:t>Des pièges du malin.</a:t>
            </a:r>
            <a:br>
              <a:rPr lang="fr-FR" sz="4400" dirty="0">
                <a:latin typeface="Arial Rounded MT Bold" panose="020F0704030504030204" pitchFamily="34" charset="0"/>
              </a:rPr>
            </a:br>
            <a:r>
              <a:rPr lang="fr-FR" sz="4400" dirty="0">
                <a:latin typeface="Arial Rounded MT Bold" panose="020F0704030504030204" pitchFamily="34" charset="0"/>
              </a:rPr>
              <a:t>Jésus me garde, et pour jamais</a:t>
            </a:r>
            <a:br>
              <a:rPr lang="fr-FR" sz="4400" dirty="0">
                <a:latin typeface="Arial Rounded MT Bold" panose="020F0704030504030204" pitchFamily="34" charset="0"/>
              </a:rPr>
            </a:br>
            <a:r>
              <a:rPr lang="fr-FR" sz="4400" dirty="0">
                <a:latin typeface="Arial Rounded MT Bold" panose="020F0704030504030204" pitchFamily="34" charset="0"/>
              </a:rPr>
              <a:t>J'ai le secours Divin.</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2953760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55E55-C9CE-9DD8-BCAF-5C35892C2E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F5A958-89FA-505C-7DBD-829F6BF0069E}"/>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lnSpcReduction="10000"/>
          </a:bodyPr>
          <a:lstStyle/>
          <a:p>
            <a:pPr marL="0" indent="0" algn="ctr">
              <a:buNone/>
            </a:pPr>
            <a:r>
              <a:rPr lang="fr-FR" b="1" dirty="0">
                <a:solidFill>
                  <a:srgbClr val="0070C0"/>
                </a:solidFill>
                <a:latin typeface="Arial Rounded MT Bold" panose="020F0704030504030204" pitchFamily="34" charset="0"/>
              </a:rPr>
              <a:t>Refrain</a:t>
            </a:r>
            <a:br>
              <a:rPr lang="fr-FR" dirty="0">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Dieu nous couronnera; </a:t>
            </a:r>
          </a:p>
          <a:p>
            <a:pPr marL="0" indent="0" algn="ctr">
              <a:buNone/>
            </a:pPr>
            <a:r>
              <a:rPr lang="fr-FR" sz="3600" dirty="0">
                <a:solidFill>
                  <a:srgbClr val="7030A0"/>
                </a:solidFill>
                <a:latin typeface="Arial Rounded MT Bold" panose="020F0704030504030204" pitchFamily="34" charset="0"/>
              </a:rPr>
              <a:t>que nul ne défaille,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a:t>
            </a:r>
            <a:r>
              <a:rPr lang="fr-FR" sz="3600" b="1" i="1" dirty="0">
                <a:solidFill>
                  <a:srgbClr val="7030A0"/>
                </a:solidFill>
                <a:latin typeface="Arial Rounded MT Bold" panose="020F0704030504030204" pitchFamily="34" charset="0"/>
              </a:rPr>
              <a:t>(ter)</a:t>
            </a:r>
            <a:r>
              <a:rPr lang="fr-FR" sz="3600" dirty="0">
                <a:solidFill>
                  <a:srgbClr val="7030A0"/>
                </a:solidFill>
                <a:latin typeface="Arial Rounded MT Bold" panose="020F0704030504030204" pitchFamily="34" charset="0"/>
              </a:rPr>
              <a:t>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1784024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ADABC-F616-AE3F-01A6-A3D6AAFFF1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D5922-0D53-D902-DCC5-8FE28CDF33A8}"/>
              </a:ext>
            </a:extLst>
          </p:cNvPr>
          <p:cNvSpPr>
            <a:spLocks noGrp="1"/>
          </p:cNvSpPr>
          <p:nvPr>
            <p:ph idx="1"/>
          </p:nvPr>
        </p:nvSpPr>
        <p:spPr>
          <a:xfrm>
            <a:off x="0" y="0"/>
            <a:ext cx="9144000" cy="6858000"/>
          </a:xfrm>
          <a:solidFill>
            <a:srgbClr val="FFFF00"/>
          </a:solidFill>
        </p:spPr>
        <p:txBody>
          <a:bodyPr>
            <a:normAutofit/>
          </a:bodyPr>
          <a:lstStyle/>
          <a:p>
            <a:pPr marL="0" indent="0" algn="ctr">
              <a:buNone/>
            </a:pPr>
            <a:r>
              <a:rPr lang="fr-FR" sz="4400" b="1" dirty="0">
                <a:solidFill>
                  <a:srgbClr val="0070C0"/>
                </a:solidFill>
                <a:latin typeface="Arial Rounded MT Bold" panose="020F0704030504030204" pitchFamily="34" charset="0"/>
              </a:rPr>
              <a:t>4.</a:t>
            </a:r>
            <a:br>
              <a:rPr lang="fr-FR" sz="4400" dirty="0">
                <a:latin typeface="Arial Rounded MT Bold" panose="020F0704030504030204" pitchFamily="34" charset="0"/>
              </a:rPr>
            </a:br>
            <a:r>
              <a:rPr lang="fr-FR" sz="4400" dirty="0">
                <a:latin typeface="Arial Rounded MT Bold" panose="020F0704030504030204" pitchFamily="34" charset="0"/>
              </a:rPr>
              <a:t>Veux-tu régner? Il faut lutter.</a:t>
            </a:r>
            <a:br>
              <a:rPr lang="fr-FR" sz="4400" dirty="0">
                <a:latin typeface="Arial Rounded MT Bold" panose="020F0704030504030204" pitchFamily="34" charset="0"/>
              </a:rPr>
            </a:br>
            <a:r>
              <a:rPr lang="fr-FR" sz="4400" dirty="0">
                <a:latin typeface="Arial Rounded MT Bold" panose="020F0704030504030204" pitchFamily="34" charset="0"/>
              </a:rPr>
              <a:t>Donne, Seigneur, la foi</a:t>
            </a:r>
            <a:br>
              <a:rPr lang="fr-FR" sz="4400" dirty="0">
                <a:latin typeface="Arial Rounded MT Bold" panose="020F0704030504030204" pitchFamily="34" charset="0"/>
              </a:rPr>
            </a:br>
            <a:r>
              <a:rPr lang="fr-FR" sz="4400" dirty="0">
                <a:latin typeface="Arial Rounded MT Bold" panose="020F0704030504030204" pitchFamily="34" charset="0"/>
              </a:rPr>
              <a:t>Pour souffrir, vaincre et remporter</a:t>
            </a:r>
            <a:br>
              <a:rPr lang="fr-FR" sz="4400" dirty="0">
                <a:latin typeface="Arial Rounded MT Bold" panose="020F0704030504030204" pitchFamily="34" charset="0"/>
              </a:rPr>
            </a:br>
            <a:r>
              <a:rPr lang="fr-FR" sz="4400" dirty="0">
                <a:latin typeface="Arial Rounded MT Bold" panose="020F0704030504030204" pitchFamily="34" charset="0"/>
              </a:rPr>
              <a:t>Le prix, mon Dieu, pour toi.</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2355914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8D2DA-842D-DC85-C522-F593420D57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C89335-3FD1-9B11-5985-BEE644FB55FF}"/>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a:normAutofit lnSpcReduction="10000"/>
          </a:bodyPr>
          <a:lstStyle/>
          <a:p>
            <a:pPr marL="0" indent="0" algn="ctr">
              <a:buNone/>
            </a:pPr>
            <a:r>
              <a:rPr lang="fr-FR" b="1" dirty="0">
                <a:solidFill>
                  <a:srgbClr val="0070C0"/>
                </a:solidFill>
                <a:latin typeface="Arial Rounded MT Bold" panose="020F0704030504030204" pitchFamily="34" charset="0"/>
              </a:rPr>
              <a:t>Refrain</a:t>
            </a:r>
            <a:br>
              <a:rPr lang="fr-FR" dirty="0">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Dieu nous couronnera; </a:t>
            </a:r>
          </a:p>
          <a:p>
            <a:pPr marL="0" indent="0" algn="ctr">
              <a:buNone/>
            </a:pPr>
            <a:r>
              <a:rPr lang="fr-FR" sz="3600" dirty="0">
                <a:solidFill>
                  <a:srgbClr val="7030A0"/>
                </a:solidFill>
                <a:latin typeface="Arial Rounded MT Bold" panose="020F0704030504030204" pitchFamily="34" charset="0"/>
              </a:rPr>
              <a:t>que nul ne défaille,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a:t>
            </a:r>
            <a:r>
              <a:rPr lang="fr-FR" sz="3600" b="1" i="1" dirty="0">
                <a:solidFill>
                  <a:srgbClr val="7030A0"/>
                </a:solidFill>
                <a:latin typeface="Arial Rounded MT Bold" panose="020F0704030504030204" pitchFamily="34" charset="0"/>
              </a:rPr>
              <a:t>(ter)</a:t>
            </a:r>
            <a:r>
              <a:rPr lang="fr-FR" sz="3600" dirty="0">
                <a:solidFill>
                  <a:srgbClr val="7030A0"/>
                </a:solidFill>
                <a:latin typeface="Arial Rounded MT Bold" panose="020F0704030504030204" pitchFamily="34" charset="0"/>
              </a:rPr>
              <a:t> Sainte Sion</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Nous serons couronnés </a:t>
            </a:r>
          </a:p>
          <a:p>
            <a:pPr marL="0" indent="0" algn="ctr">
              <a:buNone/>
            </a:pPr>
            <a:r>
              <a:rPr lang="fr-FR" sz="3600" dirty="0">
                <a:solidFill>
                  <a:srgbClr val="7030A0"/>
                </a:solidFill>
                <a:latin typeface="Arial Rounded MT Bold" panose="020F0704030504030204" pitchFamily="34" charset="0"/>
              </a:rPr>
              <a:t>après la bataille,</a:t>
            </a:r>
            <a:br>
              <a:rPr lang="fr-FR" sz="3600" dirty="0">
                <a:solidFill>
                  <a:srgbClr val="7030A0"/>
                </a:solidFill>
                <a:latin typeface="Arial Rounded MT Bold" panose="020F0704030504030204" pitchFamily="34" charset="0"/>
              </a:rPr>
            </a:br>
            <a:r>
              <a:rPr lang="fr-FR" sz="3600" dirty="0">
                <a:solidFill>
                  <a:srgbClr val="7030A0"/>
                </a:solidFill>
                <a:latin typeface="Arial Rounded MT Bold" panose="020F0704030504030204" pitchFamily="34" charset="0"/>
              </a:rPr>
              <a:t>Dans tes murs, Sainte Sion.</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38822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F86ED-5AB9-9EA5-D758-1469131887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9E62CA-2BFB-215B-036C-E49A9F3B1EB2}"/>
              </a:ext>
            </a:extLst>
          </p:cNvPr>
          <p:cNvSpPr>
            <a:spLocks noGrp="1"/>
          </p:cNvSpPr>
          <p:nvPr>
            <p:ph sz="quarter"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l="50000" t="50000" r="50000" b="50000"/>
            </a:path>
            <a:tileRect/>
          </a:gra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b="1" dirty="0">
                <a:solidFill>
                  <a:srgbClr val="FF0000"/>
                </a:solidFill>
                <a:latin typeface="Arial" panose="020B0604020202020204" pitchFamily="34" charset="0"/>
                <a:cs typeface="Arial" panose="020B0604020202020204" pitchFamily="34" charset="0"/>
              </a:rPr>
              <a:t>4</a:t>
            </a:r>
            <a:endParaRPr lang="en-US"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M’</a:t>
            </a:r>
            <a:r>
              <a:rPr lang="fr-FR" sz="3600" b="1" dirty="0" err="1">
                <a:latin typeface="Arial" panose="020B0604020202020204" pitchFamily="34" charset="0"/>
                <a:cs typeface="Arial" panose="020B0604020202020204" pitchFamily="34" charset="0"/>
              </a:rPr>
              <a:t>ap</a:t>
            </a:r>
            <a:r>
              <a:rPr lang="fr-FR" sz="3600" b="1" dirty="0">
                <a:latin typeface="Arial" panose="020B0604020202020204" pitchFamily="34" charset="0"/>
                <a:cs typeface="Arial" panose="020B0604020202020204" pitchFamily="34" charset="0"/>
              </a:rPr>
              <a:t> chante </a:t>
            </a:r>
            <a:r>
              <a:rPr lang="fr-FR" sz="3600" b="1" dirty="0" err="1">
                <a:latin typeface="Arial" panose="020B0604020202020204" pitchFamily="34" charset="0"/>
                <a:cs typeface="Arial" panose="020B0604020202020204" pitchFamily="34" charset="0"/>
              </a:rPr>
              <a:t>gran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mizerikód</a:t>
            </a:r>
            <a:r>
              <a:rPr lang="fr-FR" sz="3600" b="1" dirty="0">
                <a:latin typeface="Arial" panose="020B0604020202020204" pitchFamily="34" charset="0"/>
                <a:cs typeface="Arial" panose="020B0604020202020204" pitchFamily="34" charset="0"/>
              </a:rPr>
              <a:t> li pou </a:t>
            </a:r>
            <a:r>
              <a:rPr lang="fr-FR" sz="3600" b="1" dirty="0" err="1">
                <a:latin typeface="Arial" panose="020B0604020202020204" pitchFamily="34" charset="0"/>
                <a:cs typeface="Arial" panose="020B0604020202020204" pitchFamily="34" charset="0"/>
              </a:rPr>
              <a:t>mwen</a:t>
            </a:r>
            <a:endParaRPr lang="en-US" sz="3600" b="1" dirty="0">
              <a:latin typeface="Arial" panose="020B0604020202020204" pitchFamily="34" charset="0"/>
              <a:cs typeface="Arial" panose="020B0604020202020204" pitchFamily="34" charset="0"/>
            </a:endParaRPr>
          </a:p>
          <a:p>
            <a:pPr marL="0" indent="0" algn="ctr">
              <a:buNone/>
            </a:pPr>
            <a:r>
              <a:rPr lang="fr-FR" sz="3600" b="1" dirty="0">
                <a:latin typeface="Arial" panose="020B0604020202020204" pitchFamily="34" charset="0"/>
                <a:cs typeface="Arial" panose="020B0604020202020204" pitchFamily="34" charset="0"/>
              </a:rPr>
              <a:t>M’</a:t>
            </a:r>
            <a:r>
              <a:rPr lang="fr-FR" sz="3600" b="1" dirty="0" err="1">
                <a:latin typeface="Arial" panose="020B0604020202020204" pitchFamily="34" charset="0"/>
                <a:cs typeface="Arial" panose="020B0604020202020204" pitchFamily="34" charset="0"/>
              </a:rPr>
              <a:t>ap</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felisite</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jouk</a:t>
            </a:r>
            <a:r>
              <a:rPr lang="fr-FR" sz="3600" b="1" dirty="0">
                <a:latin typeface="Arial" panose="020B0604020202020204" pitchFamily="34" charset="0"/>
                <a:cs typeface="Arial" panose="020B0604020202020204" pitchFamily="34" charset="0"/>
              </a:rPr>
              <a:t> tan tout </a:t>
            </a:r>
            <a:r>
              <a:rPr lang="fr-FR" sz="3600" b="1" dirty="0" err="1">
                <a:latin typeface="Arial" panose="020B0604020202020204" pitchFamily="34" charset="0"/>
                <a:cs typeface="Arial" panose="020B0604020202020204" pitchFamily="34" charset="0"/>
              </a:rPr>
              <a:t>moun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konnen</a:t>
            </a:r>
            <a:endParaRPr lang="en-US" sz="3600" b="1" dirty="0">
              <a:latin typeface="Arial" panose="020B0604020202020204" pitchFamily="34" charset="0"/>
              <a:cs typeface="Arial" panose="020B0604020202020204" pitchFamily="34" charset="0"/>
            </a:endParaRPr>
          </a:p>
          <a:p>
            <a:pPr marL="0" indent="0" algn="ctr">
              <a:buNone/>
            </a:pPr>
            <a:r>
              <a:rPr lang="fr-FR" sz="3600" b="1" dirty="0" err="1">
                <a:latin typeface="Arial" panose="020B0604020202020204" pitchFamily="34" charset="0"/>
                <a:cs typeface="Arial" panose="020B0604020202020204" pitchFamily="34" charset="0"/>
              </a:rPr>
              <a:t>Nanpwen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lót</a:t>
            </a:r>
            <a:r>
              <a:rPr lang="fr-FR" sz="3600" b="1" dirty="0">
                <a:latin typeface="Arial" panose="020B0604020202020204" pitchFamily="34" charset="0"/>
                <a:cs typeface="Arial" panose="020B0604020202020204" pitchFamily="34" charset="0"/>
              </a:rPr>
              <a:t> Sali pou </a:t>
            </a:r>
            <a:r>
              <a:rPr lang="fr-FR" sz="3600" b="1" dirty="0" err="1">
                <a:latin typeface="Arial" panose="020B0604020202020204" pitchFamily="34" charset="0"/>
                <a:cs typeface="Arial" panose="020B0604020202020204" pitchFamily="34" charset="0"/>
              </a:rPr>
              <a:t>lèzom</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jodi</a:t>
            </a:r>
            <a:r>
              <a:rPr lang="fr-FR" sz="3600" b="1" dirty="0">
                <a:latin typeface="Arial" panose="020B0604020202020204" pitchFamily="34" charset="0"/>
                <a:cs typeface="Arial" panose="020B0604020202020204" pitchFamily="34" charset="0"/>
              </a:rPr>
              <a:t>-a</a:t>
            </a:r>
            <a:endParaRPr lang="en-US" sz="3600" b="1" dirty="0">
              <a:latin typeface="Arial" panose="020B0604020202020204" pitchFamily="34" charset="0"/>
              <a:cs typeface="Arial" panose="020B0604020202020204" pitchFamily="34" charset="0"/>
            </a:endParaRPr>
          </a:p>
          <a:p>
            <a:pPr marL="0" indent="0" algn="ctr">
              <a:buNone/>
            </a:pPr>
            <a:r>
              <a:rPr lang="fr-FR" sz="3600" b="1" dirty="0" err="1">
                <a:latin typeface="Arial" panose="020B0604020202020204" pitchFamily="34" charset="0"/>
                <a:cs typeface="Arial" panose="020B0604020202020204" pitchFamily="34" charset="0"/>
              </a:rPr>
              <a:t>vi-n</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chache</a:t>
            </a:r>
            <a:r>
              <a:rPr lang="fr-FR" sz="3600" b="1" dirty="0">
                <a:latin typeface="Arial" panose="020B0604020202020204" pitchFamily="34" charset="0"/>
                <a:cs typeface="Arial" panose="020B0604020202020204" pitchFamily="34" charset="0"/>
              </a:rPr>
              <a:t> </a:t>
            </a:r>
            <a:r>
              <a:rPr lang="fr-FR" sz="3600" b="1" dirty="0" err="1">
                <a:latin typeface="Arial" panose="020B0604020202020204" pitchFamily="34" charset="0"/>
                <a:cs typeface="Arial" panose="020B0604020202020204" pitchFamily="34" charset="0"/>
              </a:rPr>
              <a:t>sekou</a:t>
            </a:r>
            <a:r>
              <a:rPr lang="fr-FR" sz="3600" b="1" dirty="0">
                <a:latin typeface="Arial" panose="020B0604020202020204" pitchFamily="34" charset="0"/>
                <a:cs typeface="Arial" panose="020B0604020202020204" pitchFamily="34" charset="0"/>
              </a:rPr>
              <a:t> Li </a:t>
            </a:r>
            <a:r>
              <a:rPr lang="fr-FR" sz="3600" b="1" dirty="0" err="1">
                <a:latin typeface="Arial" panose="020B0604020202020204" pitchFamily="34" charset="0"/>
                <a:cs typeface="Arial" panose="020B0604020202020204" pitchFamily="34" charset="0"/>
              </a:rPr>
              <a:t>avan</a:t>
            </a:r>
            <a:r>
              <a:rPr lang="fr-FR" sz="3600" b="1" dirty="0">
                <a:latin typeface="Arial" panose="020B0604020202020204" pitchFamily="34" charset="0"/>
                <a:cs typeface="Arial" panose="020B0604020202020204" pitchFamily="34" charset="0"/>
              </a:rPr>
              <a:t> li </a:t>
            </a:r>
            <a:r>
              <a:rPr lang="fr-FR" sz="3600" b="1" dirty="0" err="1">
                <a:latin typeface="Arial" panose="020B0604020202020204" pitchFamily="34" charset="0"/>
                <a:cs typeface="Arial" panose="020B0604020202020204" pitchFamily="34" charset="0"/>
              </a:rPr>
              <a:t>tró</a:t>
            </a:r>
            <a:r>
              <a:rPr lang="fr-FR" sz="3600" b="1" dirty="0">
                <a:latin typeface="Arial" panose="020B0604020202020204" pitchFamily="34" charset="0"/>
                <a:cs typeface="Arial" panose="020B0604020202020204" pitchFamily="34" charset="0"/>
              </a:rPr>
              <a:t> ta.</a:t>
            </a:r>
          </a:p>
          <a:p>
            <a:pPr marL="0" indent="0" algn="ctr">
              <a:buNone/>
            </a:pPr>
            <a:r>
              <a:rPr lang="fr-FR" sz="3600" b="1" dirty="0">
                <a:solidFill>
                  <a:srgbClr val="FF0000"/>
                </a:solidFill>
                <a:latin typeface="Arial" panose="020B0604020202020204" pitchFamily="34" charset="0"/>
                <a:cs typeface="Arial" panose="020B0604020202020204" pitchFamily="34" charset="0"/>
              </a:rPr>
              <a:t>Refren</a:t>
            </a:r>
            <a:endParaRPr lang="en-US" sz="3600" b="1" dirty="0">
              <a:solidFill>
                <a:srgbClr val="FF0000"/>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retire-m nan </a:t>
            </a:r>
            <a:r>
              <a:rPr lang="fr-FR" sz="3600" b="1" dirty="0" err="1">
                <a:solidFill>
                  <a:srgbClr val="0033CC"/>
                </a:solidFill>
                <a:latin typeface="Arial" panose="020B0604020202020204" pitchFamily="34" charset="0"/>
                <a:cs typeface="Arial" panose="020B0604020202020204" pitchFamily="34" charset="0"/>
              </a:rPr>
              <a:t>boubye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peche</a:t>
            </a:r>
            <a:r>
              <a:rPr lang="fr-FR" sz="3600" b="1" dirty="0">
                <a:solidFill>
                  <a:srgbClr val="0033CC"/>
                </a:solidFill>
                <a:latin typeface="Arial" panose="020B0604020202020204" pitchFamily="34" charset="0"/>
                <a:cs typeface="Arial" panose="020B0604020202020204" pitchFamily="34" charset="0"/>
              </a:rPr>
              <a:t>,</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mete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pye</a:t>
            </a:r>
            <a:r>
              <a:rPr lang="fr-FR" sz="3600" b="1" dirty="0">
                <a:solidFill>
                  <a:srgbClr val="0033CC"/>
                </a:solidFill>
                <a:latin typeface="Arial" panose="020B0604020202020204" pitchFamily="34" charset="0"/>
                <a:cs typeface="Arial" panose="020B0604020202020204" pitchFamily="34" charset="0"/>
              </a:rPr>
              <a:t>-m sou te </a:t>
            </a:r>
            <a:r>
              <a:rPr lang="fr-FR" sz="3600" b="1" dirty="0" err="1">
                <a:solidFill>
                  <a:srgbClr val="0033CC"/>
                </a:solidFill>
                <a:latin typeface="Arial" panose="020B0604020202020204" pitchFamily="34" charset="0"/>
                <a:cs typeface="Arial" panose="020B0604020202020204" pitchFamily="34" charset="0"/>
              </a:rPr>
              <a:t>fè</a:t>
            </a:r>
            <a:r>
              <a:rPr lang="fr-FR" sz="3600" b="1" dirty="0">
                <a:solidFill>
                  <a:srgbClr val="0033CC"/>
                </a:solidFill>
                <a:latin typeface="Arial" panose="020B0604020202020204" pitchFamily="34" charset="0"/>
                <a:cs typeface="Arial" panose="020B0604020202020204" pitchFamily="34" charset="0"/>
              </a:rPr>
              <a:t>-m se </a:t>
            </a:r>
            <a:r>
              <a:rPr lang="fr-FR" sz="3600" b="1" dirty="0" err="1">
                <a:solidFill>
                  <a:srgbClr val="0033CC"/>
                </a:solidFill>
                <a:latin typeface="Arial" panose="020B0604020202020204" pitchFamily="34" charset="0"/>
                <a:cs typeface="Arial" panose="020B0604020202020204" pitchFamily="34" charset="0"/>
              </a:rPr>
              <a:t>vre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fr-FR" sz="3600" b="1" dirty="0">
                <a:solidFill>
                  <a:srgbClr val="0033CC"/>
                </a:solidFill>
                <a:latin typeface="Arial" panose="020B0604020202020204" pitchFamily="34" charset="0"/>
                <a:cs typeface="Arial" panose="020B0604020202020204" pitchFamily="34" charset="0"/>
              </a:rPr>
              <a:t>Li </a:t>
            </a:r>
            <a:r>
              <a:rPr lang="fr-FR" sz="3600" b="1" dirty="0" err="1">
                <a:solidFill>
                  <a:srgbClr val="0033CC"/>
                </a:solidFill>
                <a:latin typeface="Arial" panose="020B0604020202020204" pitchFamily="34" charset="0"/>
                <a:cs typeface="Arial" panose="020B0604020202020204" pitchFamily="34" charset="0"/>
              </a:rPr>
              <a:t>fe</a:t>
            </a:r>
            <a:r>
              <a:rPr lang="fr-FR" sz="3600" b="1" dirty="0">
                <a:solidFill>
                  <a:srgbClr val="0033CC"/>
                </a:solidFill>
                <a:latin typeface="Arial" panose="020B0604020202020204" pitchFamily="34" charset="0"/>
                <a:cs typeface="Arial" panose="020B0604020202020204" pitchFamily="34" charset="0"/>
              </a:rPr>
              <a:t> </a:t>
            </a:r>
            <a:r>
              <a:rPr lang="fr-FR" sz="3600" b="1" dirty="0" err="1">
                <a:solidFill>
                  <a:srgbClr val="0033CC"/>
                </a:solidFill>
                <a:latin typeface="Arial" panose="020B0604020202020204" pitchFamily="34" charset="0"/>
                <a:cs typeface="Arial" panose="020B0604020202020204" pitchFamily="34" charset="0"/>
              </a:rPr>
              <a:t>kè</a:t>
            </a:r>
            <a:r>
              <a:rPr lang="fr-FR" sz="3600" b="1" dirty="0">
                <a:solidFill>
                  <a:srgbClr val="0033CC"/>
                </a:solidFill>
                <a:latin typeface="Arial" panose="020B0604020202020204" pitchFamily="34" charset="0"/>
                <a:cs typeface="Arial" panose="020B0604020202020204" pitchFamily="34" charset="0"/>
              </a:rPr>
              <a:t>-m </a:t>
            </a:r>
            <a:r>
              <a:rPr lang="fr-FR" sz="3600" b="1" dirty="0" err="1">
                <a:solidFill>
                  <a:srgbClr val="0033CC"/>
                </a:solidFill>
                <a:latin typeface="Arial" panose="020B0604020202020204" pitchFamily="34" charset="0"/>
                <a:cs typeface="Arial" panose="020B0604020202020204" pitchFamily="34" charset="0"/>
              </a:rPr>
              <a:t>rejwi</a:t>
            </a:r>
            <a:r>
              <a:rPr lang="fr-FR" sz="3600" b="1" dirty="0">
                <a:solidFill>
                  <a:srgbClr val="0033CC"/>
                </a:solidFill>
                <a:latin typeface="Arial" panose="020B0604020202020204" pitchFamily="34" charset="0"/>
                <a:cs typeface="Arial" panose="020B0604020202020204" pitchFamily="34" charset="0"/>
              </a:rPr>
              <a:t> e m’</a:t>
            </a:r>
            <a:r>
              <a:rPr lang="fr-FR" sz="3600" b="1" dirty="0" err="1">
                <a:solidFill>
                  <a:srgbClr val="0033CC"/>
                </a:solidFill>
                <a:latin typeface="Arial" panose="020B0604020202020204" pitchFamily="34" charset="0"/>
                <a:cs typeface="Arial" panose="020B0604020202020204" pitchFamily="34" charset="0"/>
              </a:rPr>
              <a:t>ap</a:t>
            </a:r>
            <a:r>
              <a:rPr lang="fr-FR" sz="3600" b="1" dirty="0">
                <a:solidFill>
                  <a:srgbClr val="0033CC"/>
                </a:solidFill>
                <a:latin typeface="Arial" panose="020B0604020202020204" pitchFamily="34" charset="0"/>
                <a:cs typeface="Arial" panose="020B0604020202020204" pitchFamily="34" charset="0"/>
              </a:rPr>
              <a:t> chante</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r>
              <a:rPr lang="en-US" sz="3600" b="1" dirty="0">
                <a:solidFill>
                  <a:srgbClr val="0033CC"/>
                </a:solidFill>
                <a:latin typeface="Arial" panose="020B0604020202020204" pitchFamily="34" charset="0"/>
                <a:cs typeface="Arial" panose="020B0604020202020204" pitchFamily="34" charset="0"/>
              </a:rPr>
              <a:t>Yon </a:t>
            </a:r>
            <a:r>
              <a:rPr lang="en-US" sz="3600" b="1" dirty="0" err="1">
                <a:solidFill>
                  <a:srgbClr val="0033CC"/>
                </a:solidFill>
                <a:latin typeface="Arial" panose="020B0604020202020204" pitchFamily="34" charset="0"/>
                <a:cs typeface="Arial" panose="020B0604020202020204" pitchFamily="34" charset="0"/>
              </a:rPr>
              <a:t>chan</a:t>
            </a:r>
            <a:r>
              <a:rPr lang="en-US" sz="3600" b="1" dirty="0">
                <a:solidFill>
                  <a:srgbClr val="0033CC"/>
                </a:solidFill>
                <a:latin typeface="Arial" panose="020B0604020202020204" pitchFamily="34" charset="0"/>
                <a:cs typeface="Arial" panose="020B0604020202020204" pitchFamily="34" charset="0"/>
              </a:rPr>
              <a:t> </a:t>
            </a:r>
            <a:r>
              <a:rPr lang="en-US" sz="3600" b="1" dirty="0" err="1">
                <a:solidFill>
                  <a:srgbClr val="0033CC"/>
                </a:solidFill>
                <a:latin typeface="Arial" panose="020B0604020202020204" pitchFamily="34" charset="0"/>
                <a:cs typeface="Arial" panose="020B0604020202020204" pitchFamily="34" charset="0"/>
              </a:rPr>
              <a:t>glwa</a:t>
            </a:r>
            <a:r>
              <a:rPr lang="en-US" sz="3600" b="1" dirty="0">
                <a:solidFill>
                  <a:srgbClr val="0033CC"/>
                </a:solidFill>
                <a:latin typeface="Arial" panose="020B0604020202020204" pitchFamily="34" charset="0"/>
                <a:cs typeface="Arial" panose="020B0604020202020204" pitchFamily="34" charset="0"/>
              </a:rPr>
              <a:t> a Dye ! </a:t>
            </a:r>
            <a:r>
              <a:rPr lang="fr-FR" sz="3600" b="1" dirty="0" err="1">
                <a:solidFill>
                  <a:srgbClr val="0033CC"/>
                </a:solidFill>
                <a:latin typeface="Arial" panose="020B0604020202020204" pitchFamily="34" charset="0"/>
                <a:cs typeface="Arial" panose="020B0604020202020204" pitchFamily="34" charset="0"/>
              </a:rPr>
              <a:t>Alelouya</a:t>
            </a:r>
            <a:r>
              <a:rPr lang="fr-FR" sz="3600" b="1" dirty="0">
                <a:solidFill>
                  <a:srgbClr val="0033CC"/>
                </a:solidFill>
                <a:latin typeface="Arial" panose="020B0604020202020204" pitchFamily="34" charset="0"/>
                <a:cs typeface="Arial" panose="020B0604020202020204" pitchFamily="34" charset="0"/>
              </a:rPr>
              <a:t> !</a:t>
            </a:r>
            <a:endParaRPr lang="en-US" sz="3600" b="1" dirty="0">
              <a:solidFill>
                <a:srgbClr val="0033CC"/>
              </a:solidFill>
              <a:latin typeface="Arial" panose="020B0604020202020204" pitchFamily="34" charset="0"/>
              <a:cs typeface="Arial" panose="020B0604020202020204" pitchFamily="34" charset="0"/>
            </a:endParaRPr>
          </a:p>
          <a:p>
            <a:pPr marL="0" indent="0" algn="ctr">
              <a:buNone/>
            </a:pPr>
            <a:endParaRPr lang="en-US"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602247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717C2-73E3-2B4D-0E9F-16F8996B37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712425-E909-BE1F-E9E3-73E94A408C3C}"/>
              </a:ext>
            </a:extLst>
          </p:cNvPr>
          <p:cNvSpPr>
            <a:spLocks noGrp="1"/>
          </p:cNvSpPr>
          <p:nvPr>
            <p:ph idx="1"/>
          </p:nvPr>
        </p:nvSpPr>
        <p:spPr>
          <a:xfrm>
            <a:off x="0" y="0"/>
            <a:ext cx="9144000" cy="6858000"/>
          </a:xfrm>
          <a:solidFill>
            <a:srgbClr val="FFFF00"/>
          </a:solidFill>
        </p:spPr>
        <p:txBody>
          <a:bodyPr>
            <a:normAutofit/>
          </a:bodyPr>
          <a:lstStyle/>
          <a:p>
            <a:pPr marL="0" indent="0" algn="ctr">
              <a:buNone/>
            </a:pPr>
            <a:r>
              <a:rPr lang="en-US" sz="3600" dirty="0" err="1">
                <a:solidFill>
                  <a:srgbClr val="009900"/>
                </a:solidFill>
                <a:latin typeface="Arial Rounded MT Bold" panose="020F0704030504030204" pitchFamily="34" charset="0"/>
              </a:rPr>
              <a:t>Mwen</a:t>
            </a:r>
            <a:r>
              <a:rPr lang="en-US" sz="3600" dirty="0">
                <a:solidFill>
                  <a:srgbClr val="009900"/>
                </a:solidFill>
                <a:latin typeface="Arial Rounded MT Bold" panose="020F0704030504030204" pitchFamily="34" charset="0"/>
              </a:rPr>
              <a:t> </a:t>
            </a:r>
            <a:r>
              <a:rPr lang="en-US" sz="3600" dirty="0" err="1">
                <a:solidFill>
                  <a:srgbClr val="009900"/>
                </a:solidFill>
                <a:latin typeface="Arial Rounded MT Bold" panose="020F0704030504030204" pitchFamily="34" charset="0"/>
              </a:rPr>
              <a:t>paka</a:t>
            </a:r>
            <a:r>
              <a:rPr lang="en-US" sz="3600" dirty="0">
                <a:solidFill>
                  <a:srgbClr val="009900"/>
                </a:solidFill>
                <a:latin typeface="Arial Rounded MT Bold" panose="020F0704030504030204" pitchFamily="34" charset="0"/>
              </a:rPr>
              <a:t> </a:t>
            </a:r>
            <a:r>
              <a:rPr lang="en-US" sz="3600" dirty="0" err="1">
                <a:solidFill>
                  <a:srgbClr val="009900"/>
                </a:solidFill>
                <a:latin typeface="Arial Rounded MT Bold" panose="020F0704030504030204" pitchFamily="34" charset="0"/>
              </a:rPr>
              <a:t>viv</a:t>
            </a:r>
            <a:r>
              <a:rPr lang="en-US" sz="3600" dirty="0">
                <a:solidFill>
                  <a:srgbClr val="009900"/>
                </a:solidFill>
                <a:latin typeface="Arial Rounded MT Bold" panose="020F0704030504030204" pitchFamily="34" charset="0"/>
              </a:rPr>
              <a:t> San </a:t>
            </a:r>
            <a:r>
              <a:rPr lang="en-US" sz="3600" dirty="0" err="1">
                <a:solidFill>
                  <a:srgbClr val="009900"/>
                </a:solidFill>
                <a:latin typeface="Arial Rounded MT Bold" panose="020F0704030504030204" pitchFamily="34" charset="0"/>
              </a:rPr>
              <a:t>ou</a:t>
            </a:r>
            <a:endParaRPr lang="en-US" sz="3600" dirty="0">
              <a:solidFill>
                <a:srgbClr val="009900"/>
              </a:solidFill>
              <a:latin typeface="Arial Rounded MT Bold" panose="020F0704030504030204" pitchFamily="34" charset="0"/>
            </a:endParaRPr>
          </a:p>
          <a:p>
            <a:pPr marL="0" indent="0" algn="ctr">
              <a:buNone/>
            </a:pPr>
            <a:r>
              <a:rPr lang="fr-FR" sz="3600" dirty="0">
                <a:solidFill>
                  <a:srgbClr val="009900"/>
                </a:solidFill>
                <a:latin typeface="Arial Rounded MT Bold" panose="020F0704030504030204" pitchFamily="34" charset="0"/>
              </a:rPr>
              <a:t>Mpaka  </a:t>
            </a:r>
            <a:r>
              <a:rPr lang="fr-FR" sz="3600" dirty="0" err="1">
                <a:solidFill>
                  <a:srgbClr val="009900"/>
                </a:solidFill>
                <a:latin typeface="Arial Rounded MT Bold" panose="020F0704030504030204" pitchFamily="34" charset="0"/>
              </a:rPr>
              <a:t>fonksyone</a:t>
            </a:r>
            <a:r>
              <a:rPr lang="fr-FR" sz="3600" dirty="0">
                <a:solidFill>
                  <a:srgbClr val="009900"/>
                </a:solidFill>
                <a:latin typeface="Arial Rounded MT Bold" panose="020F0704030504030204" pitchFamily="34" charset="0"/>
              </a:rPr>
              <a:t> San ou</a:t>
            </a:r>
            <a:endParaRPr lang="en-US" sz="3600" dirty="0">
              <a:solidFill>
                <a:srgbClr val="009900"/>
              </a:solidFill>
              <a:latin typeface="Arial Rounded MT Bold" panose="020F0704030504030204" pitchFamily="34" charset="0"/>
            </a:endParaRPr>
          </a:p>
          <a:p>
            <a:pPr marL="0" indent="0" algn="ctr">
              <a:buNone/>
            </a:pPr>
            <a:r>
              <a:rPr lang="fr-FR" sz="3600" dirty="0">
                <a:solidFill>
                  <a:srgbClr val="009900"/>
                </a:solidFill>
                <a:latin typeface="Arial Rounded MT Bold" panose="020F0704030504030204" pitchFamily="34" charset="0"/>
              </a:rPr>
              <a:t>M </a:t>
            </a:r>
            <a:r>
              <a:rPr lang="fr-FR" sz="3600" dirty="0" err="1">
                <a:solidFill>
                  <a:srgbClr val="009900"/>
                </a:solidFill>
                <a:latin typeface="Arial Rounded MT Bold" panose="020F0704030504030204" pitchFamily="34" charset="0"/>
              </a:rPr>
              <a:t>paka</a:t>
            </a:r>
            <a:r>
              <a:rPr lang="fr-FR" sz="3600" dirty="0">
                <a:solidFill>
                  <a:srgbClr val="009900"/>
                </a:solidFill>
                <a:latin typeface="Arial Rounded MT Bold" panose="020F0704030504030204" pitchFamily="34" charset="0"/>
              </a:rPr>
              <a:t> </a:t>
            </a:r>
            <a:r>
              <a:rPr lang="fr-FR" sz="3600" dirty="0" err="1">
                <a:solidFill>
                  <a:srgbClr val="009900"/>
                </a:solidFill>
                <a:latin typeface="Arial Rounded MT Bold" panose="020F0704030504030204" pitchFamily="34" charset="0"/>
              </a:rPr>
              <a:t>rete</a:t>
            </a:r>
            <a:r>
              <a:rPr lang="fr-FR" sz="3600" dirty="0">
                <a:solidFill>
                  <a:srgbClr val="009900"/>
                </a:solidFill>
                <a:latin typeface="Arial Rounded MT Bold" panose="020F0704030504030204" pitchFamily="34" charset="0"/>
              </a:rPr>
              <a:t> San ou. </a:t>
            </a:r>
            <a:r>
              <a:rPr lang="fr-FR" sz="3600" dirty="0" err="1">
                <a:solidFill>
                  <a:srgbClr val="009900"/>
                </a:solidFill>
                <a:latin typeface="Arial Rounded MT Bold" panose="020F0704030504030204" pitchFamily="34" charset="0"/>
              </a:rPr>
              <a:t>Senyè</a:t>
            </a:r>
            <a:r>
              <a:rPr lang="fr-FR" sz="3600" dirty="0">
                <a:solidFill>
                  <a:srgbClr val="009900"/>
                </a:solidFill>
                <a:latin typeface="Arial Rounded MT Bold" panose="020F0704030504030204" pitchFamily="34" charset="0"/>
              </a:rPr>
              <a:t> </a:t>
            </a:r>
            <a:r>
              <a:rPr lang="fr-FR" sz="3600" dirty="0" err="1">
                <a:solidFill>
                  <a:srgbClr val="009900"/>
                </a:solidFill>
                <a:latin typeface="Arial Rounded MT Bold" panose="020F0704030504030204" pitchFamily="34" charset="0"/>
              </a:rPr>
              <a:t>jezu</a:t>
            </a:r>
            <a:endParaRPr lang="en-US" sz="3600" dirty="0">
              <a:solidFill>
                <a:srgbClr val="009900"/>
              </a:solidFill>
              <a:latin typeface="Arial Rounded MT Bold" panose="020F0704030504030204" pitchFamily="34" charset="0"/>
            </a:endParaRPr>
          </a:p>
          <a:p>
            <a:pPr marL="0" indent="0" algn="ctr">
              <a:buNone/>
            </a:pPr>
            <a:r>
              <a:rPr lang="fr-FR" sz="3600" dirty="0">
                <a:solidFill>
                  <a:srgbClr val="00B0F0"/>
                </a:solidFill>
                <a:latin typeface="Arial Rounded MT Bold" panose="020F0704030504030204" pitchFamily="34" charset="0"/>
              </a:rPr>
              <a:t>&lt;&gt;&lt;&gt;&lt;&gt; </a:t>
            </a:r>
            <a:endParaRPr lang="en-US" sz="3600" dirty="0">
              <a:solidFill>
                <a:srgbClr val="00B0F0"/>
              </a:solidFill>
              <a:latin typeface="Arial Rounded MT Bold" panose="020F0704030504030204" pitchFamily="34" charset="0"/>
            </a:endParaRPr>
          </a:p>
          <a:p>
            <a:pPr marL="0" indent="0" algn="ctr">
              <a:buNone/>
            </a:pPr>
            <a:r>
              <a:rPr lang="fr-FR" sz="3600" dirty="0">
                <a:latin typeface="Arial Rounded MT Bold" panose="020F0704030504030204" pitchFamily="34" charset="0"/>
              </a:rPr>
              <a:t>Se </a:t>
            </a:r>
            <a:r>
              <a:rPr lang="fr-FR" sz="3600" dirty="0" err="1">
                <a:latin typeface="Arial Rounded MT Bold" panose="020F0704030504030204" pitchFamily="34" charset="0"/>
              </a:rPr>
              <a:t>pa</a:t>
            </a:r>
            <a:r>
              <a:rPr lang="fr-FR" sz="3600" dirty="0">
                <a:latin typeface="Arial Rounded MT Bold" panose="020F0704030504030204" pitchFamily="34" charset="0"/>
              </a:rPr>
              <a:t> sa m ta </a:t>
            </a:r>
            <a:r>
              <a:rPr lang="fr-FR" sz="3600" dirty="0" err="1">
                <a:latin typeface="Arial Rounded MT Bold" panose="020F0704030504030204" pitchFamily="34" charset="0"/>
              </a:rPr>
              <a:t>ba</a:t>
            </a:r>
            <a:r>
              <a:rPr lang="fr-FR" sz="3600" dirty="0">
                <a:latin typeface="Arial Rounded MT Bold" panose="020F0704030504030204" pitchFamily="34" charset="0"/>
              </a:rPr>
              <a:t> ou </a:t>
            </a:r>
            <a:r>
              <a:rPr lang="fr-FR" sz="3600" dirty="0" err="1">
                <a:latin typeface="Arial Rounded MT Bold" panose="020F0704030504030204" pitchFamily="34" charset="0"/>
              </a:rPr>
              <a:t>selman</a:t>
            </a:r>
            <a:r>
              <a:rPr lang="fr-FR" sz="3600" dirty="0">
                <a:latin typeface="Arial Rounded MT Bold" panose="020F0704030504030204" pitchFamily="34" charset="0"/>
              </a:rPr>
              <a:t> </a:t>
            </a:r>
            <a:r>
              <a:rPr lang="fr-FR" sz="3600" dirty="0" err="1">
                <a:latin typeface="Arial Rounded MT Bold" panose="020F0704030504030204" pitchFamily="34" charset="0"/>
              </a:rPr>
              <a:t>seyè</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Se </a:t>
            </a:r>
            <a:r>
              <a:rPr lang="fr-FR" sz="3600" dirty="0" err="1">
                <a:latin typeface="Arial Rounded MT Bold" panose="020F0704030504030204" pitchFamily="34" charset="0"/>
              </a:rPr>
              <a:t>pa</a:t>
            </a:r>
            <a:r>
              <a:rPr lang="fr-FR" sz="3600" dirty="0">
                <a:latin typeface="Arial Rounded MT Bold" panose="020F0704030504030204" pitchFamily="34" charset="0"/>
              </a:rPr>
              <a:t> </a:t>
            </a:r>
            <a:r>
              <a:rPr lang="fr-FR" sz="3600" dirty="0" err="1">
                <a:latin typeface="Arial Rounded MT Bold" panose="020F0704030504030204" pitchFamily="34" charset="0"/>
              </a:rPr>
              <a:t>sam</a:t>
            </a:r>
            <a:r>
              <a:rPr lang="fr-FR" sz="3600" dirty="0">
                <a:latin typeface="Arial Rounded MT Bold" panose="020F0704030504030204" pitchFamily="34" charset="0"/>
              </a:rPr>
              <a:t> ta </a:t>
            </a:r>
            <a:r>
              <a:rPr lang="fr-FR" sz="3600" dirty="0" err="1">
                <a:latin typeface="Arial Rounded MT Bold" panose="020F0704030504030204" pitchFamily="34" charset="0"/>
              </a:rPr>
              <a:t>ba</a:t>
            </a:r>
            <a:r>
              <a:rPr lang="fr-FR" sz="3600" dirty="0">
                <a:latin typeface="Arial Rounded MT Bold" panose="020F0704030504030204" pitchFamily="34" charset="0"/>
              </a:rPr>
              <a:t> ou </a:t>
            </a:r>
            <a:r>
              <a:rPr lang="fr-FR" sz="3600" dirty="0" err="1">
                <a:latin typeface="Arial Rounded MT Bold" panose="020F0704030504030204" pitchFamily="34" charset="0"/>
              </a:rPr>
              <a:t>selman</a:t>
            </a:r>
            <a:r>
              <a:rPr lang="fr-FR" sz="3600" dirty="0">
                <a:latin typeface="Arial Rounded MT Bold" panose="020F0704030504030204" pitchFamily="34" charset="0"/>
              </a:rPr>
              <a:t> </a:t>
            </a:r>
            <a:r>
              <a:rPr lang="fr-FR" sz="3600" dirty="0" err="1">
                <a:latin typeface="Arial Rounded MT Bold" panose="020F0704030504030204" pitchFamily="34" charset="0"/>
              </a:rPr>
              <a:t>seyè</a:t>
            </a:r>
            <a:endParaRPr lang="en-US" sz="3600" dirty="0">
              <a:latin typeface="Arial Rounded MT Bold" panose="020F0704030504030204" pitchFamily="34" charset="0"/>
            </a:endParaRPr>
          </a:p>
          <a:p>
            <a:pPr marL="0" indent="0" algn="ctr">
              <a:buNone/>
            </a:pPr>
            <a:r>
              <a:rPr lang="en-US" sz="3600" dirty="0">
                <a:latin typeface="Arial Rounded MT Bold" panose="020F0704030504030204" pitchFamily="34" charset="0"/>
              </a:rPr>
              <a:t>Ou </a:t>
            </a:r>
            <a:r>
              <a:rPr lang="en-US" sz="3600" dirty="0" err="1">
                <a:latin typeface="Arial Rounded MT Bold" panose="020F0704030504030204" pitchFamily="34" charset="0"/>
              </a:rPr>
              <a:t>leve</a:t>
            </a:r>
            <a:r>
              <a:rPr lang="en-US" sz="3600" dirty="0">
                <a:latin typeface="Arial Rounded MT Bold" panose="020F0704030504030204" pitchFamily="34" charset="0"/>
              </a:rPr>
              <a:t> </a:t>
            </a:r>
            <a:r>
              <a:rPr lang="en-US" sz="3600" dirty="0" err="1">
                <a:latin typeface="Arial Rounded MT Bold" panose="020F0704030504030204" pitchFamily="34" charset="0"/>
              </a:rPr>
              <a:t>défi</a:t>
            </a:r>
            <a:r>
              <a:rPr lang="en-US" sz="3600" dirty="0">
                <a:latin typeface="Arial Rounded MT Bold" panose="020F0704030504030204" pitchFamily="34" charset="0"/>
              </a:rPr>
              <a:t> </a:t>
            </a: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yo</a:t>
            </a:r>
            <a:r>
              <a:rPr lang="en-US" sz="3600" dirty="0">
                <a:latin typeface="Arial Rounded MT Bold" panose="020F0704030504030204" pitchFamily="34" charset="0"/>
              </a:rPr>
              <a:t> </a:t>
            </a:r>
          </a:p>
          <a:p>
            <a:pPr marL="0" indent="0" algn="ctr">
              <a:buNone/>
            </a:pPr>
            <a:r>
              <a:rPr lang="en-US" sz="3600" dirty="0">
                <a:latin typeface="Arial Rounded MT Bold" panose="020F0704030504030204" pitchFamily="34" charset="0"/>
              </a:rPr>
              <a:t>Ou </a:t>
            </a:r>
            <a:r>
              <a:rPr lang="en-US" sz="3600" dirty="0" err="1">
                <a:latin typeface="Arial Rounded MT Bold" panose="020F0704030504030204" pitchFamily="34" charset="0"/>
              </a:rPr>
              <a:t>kraze</a:t>
            </a:r>
            <a:r>
              <a:rPr lang="en-US" sz="3600" dirty="0">
                <a:latin typeface="Arial Rounded MT Bold" panose="020F0704030504030204" pitchFamily="34" charset="0"/>
              </a:rPr>
              <a:t> </a:t>
            </a:r>
            <a:r>
              <a:rPr lang="en-US" sz="3600" dirty="0" err="1">
                <a:latin typeface="Arial Rounded MT Bold" panose="020F0704030504030204" pitchFamily="34" charset="0"/>
              </a:rPr>
              <a:t>sekey</a:t>
            </a:r>
            <a:r>
              <a:rPr lang="en-US" sz="3600" dirty="0">
                <a:latin typeface="Arial Rounded MT Bold" panose="020F0704030504030204" pitchFamily="34" charset="0"/>
              </a:rPr>
              <a:t> </a:t>
            </a:r>
            <a:r>
              <a:rPr lang="en-US" sz="3600" dirty="0" err="1">
                <a:latin typeface="Arial Rounded MT Bold" panose="020F0704030504030204" pitchFamily="34" charset="0"/>
              </a:rPr>
              <a:t>mwen</a:t>
            </a:r>
            <a:r>
              <a:rPr lang="en-US" sz="3600" dirty="0">
                <a:latin typeface="Arial Rounded MT Bold" panose="020F0704030504030204" pitchFamily="34" charset="0"/>
              </a:rPr>
              <a:t> </a:t>
            </a:r>
            <a:r>
              <a:rPr lang="en-US" sz="3600" dirty="0" err="1">
                <a:latin typeface="Arial Rounded MT Bold" panose="020F0704030504030204" pitchFamily="34" charset="0"/>
              </a:rPr>
              <a:t>yo</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Se </a:t>
            </a:r>
            <a:r>
              <a:rPr lang="fr-FR" sz="3600" dirty="0" err="1">
                <a:latin typeface="Arial Rounded MT Bold" panose="020F0704030504030204" pitchFamily="34" charset="0"/>
              </a:rPr>
              <a:t>pa</a:t>
            </a:r>
            <a:r>
              <a:rPr lang="fr-FR" sz="3600" dirty="0">
                <a:latin typeface="Arial Rounded MT Bold" panose="020F0704030504030204" pitchFamily="34" charset="0"/>
              </a:rPr>
              <a:t> </a:t>
            </a:r>
            <a:r>
              <a:rPr lang="fr-FR" sz="3600" dirty="0" err="1">
                <a:latin typeface="Arial Rounded MT Bold" panose="020F0704030504030204" pitchFamily="34" charset="0"/>
              </a:rPr>
              <a:t>sam</a:t>
            </a:r>
            <a:r>
              <a:rPr lang="fr-FR" sz="3600" dirty="0">
                <a:latin typeface="Arial Rounded MT Bold" panose="020F0704030504030204" pitchFamily="34" charset="0"/>
              </a:rPr>
              <a:t> ta </a:t>
            </a:r>
            <a:r>
              <a:rPr lang="fr-FR" sz="3600" dirty="0" err="1">
                <a:latin typeface="Arial Rounded MT Bold" panose="020F0704030504030204" pitchFamily="34" charset="0"/>
              </a:rPr>
              <a:t>ba</a:t>
            </a:r>
            <a:r>
              <a:rPr lang="fr-FR" sz="3600" dirty="0">
                <a:latin typeface="Arial Rounded MT Bold" panose="020F0704030504030204" pitchFamily="34" charset="0"/>
              </a:rPr>
              <a:t> ou </a:t>
            </a:r>
            <a:r>
              <a:rPr lang="fr-FR" sz="3600" dirty="0" err="1">
                <a:latin typeface="Arial Rounded MT Bold" panose="020F0704030504030204" pitchFamily="34" charset="0"/>
              </a:rPr>
              <a:t>selman</a:t>
            </a:r>
            <a:r>
              <a:rPr lang="fr-FR" sz="3600" dirty="0">
                <a:latin typeface="Arial Rounded MT Bold" panose="020F0704030504030204" pitchFamily="34" charset="0"/>
              </a:rPr>
              <a:t> </a:t>
            </a:r>
            <a:r>
              <a:rPr lang="fr-FR" sz="3600" dirty="0" err="1">
                <a:latin typeface="Arial Rounded MT Bold" panose="020F0704030504030204" pitchFamily="34" charset="0"/>
              </a:rPr>
              <a:t>seyè</a:t>
            </a:r>
            <a:r>
              <a:rPr lang="fr-FR" sz="3600" dirty="0">
                <a:latin typeface="Arial Rounded MT Bold" panose="020F0704030504030204" pitchFamily="34" charset="0"/>
              </a:rPr>
              <a:t>.</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4982768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http://3.bp.blogspot.com/-Uf9Kozou0TM/URl_hKQfyfI/AAAAAAAABio/bXN3rl-DgD4/s1600/quiet.jpg"/>
          <p:cNvPicPr>
            <a:picLocks noChangeAspect="1" noChangeArrowheads="1"/>
          </p:cNvPicPr>
          <p:nvPr/>
        </p:nvPicPr>
        <p:blipFill>
          <a:blip r:embed="rId2" cstate="print"/>
          <a:srcRect/>
          <a:stretch>
            <a:fillRect/>
          </a:stretch>
        </p:blipFill>
        <p:spPr bwMode="auto">
          <a:xfrm>
            <a:off x="1066800" y="3200400"/>
            <a:ext cx="4978576" cy="3314702"/>
          </a:xfrm>
          <a:prstGeom prst="rect">
            <a:avLst/>
          </a:prstGeom>
          <a:noFill/>
        </p:spPr>
      </p:pic>
      <p:sp>
        <p:nvSpPr>
          <p:cNvPr id="3" name="Content Placeholder 2"/>
          <p:cNvSpPr>
            <a:spLocks noGrp="1"/>
          </p:cNvSpPr>
          <p:nvPr>
            <p:ph sz="quarter" idx="1"/>
          </p:nvPr>
        </p:nvSpPr>
        <p:spPr>
          <a:xfrm>
            <a:off x="838200" y="4343400"/>
            <a:ext cx="1764792" cy="533400"/>
          </a:xfrm>
        </p:spPr>
        <p:txBody>
          <a:bodyPr>
            <a:normAutofit/>
          </a:bodyPr>
          <a:lstStyle/>
          <a:p>
            <a:r>
              <a:rPr lang="en-US" dirty="0"/>
              <a:t>DEBUT</a:t>
            </a:r>
          </a:p>
        </p:txBody>
      </p:sp>
      <p:pic>
        <p:nvPicPr>
          <p:cNvPr id="23554" name="Picture 2" descr="http://www.do2learn.com/picturecards/images/imageschedule/quiet_l.gif"/>
          <p:cNvPicPr>
            <a:picLocks noChangeAspect="1" noChangeArrowheads="1"/>
          </p:cNvPicPr>
          <p:nvPr/>
        </p:nvPicPr>
        <p:blipFill>
          <a:blip r:embed="rId3" cstate="print"/>
          <a:srcRect/>
          <a:stretch>
            <a:fillRect/>
          </a:stretch>
        </p:blipFill>
        <p:spPr bwMode="auto">
          <a:xfrm>
            <a:off x="0" y="990600"/>
            <a:ext cx="1022373" cy="2209800"/>
          </a:xfrm>
          <a:prstGeom prst="rect">
            <a:avLst/>
          </a:prstGeom>
          <a:noFill/>
        </p:spPr>
      </p:pic>
      <p:pic>
        <p:nvPicPr>
          <p:cNvPr id="23558" name="Picture 6" descr="http://t3.gstatic.com/images?q=tbn:ANd9GcQI57rNEucrFCC3Z7h86ZyDWNHVZnoM022uSZCVdLQDrXZfIXodLw"/>
          <p:cNvPicPr>
            <a:picLocks noChangeAspect="1" noChangeArrowheads="1"/>
          </p:cNvPicPr>
          <p:nvPr/>
        </p:nvPicPr>
        <p:blipFill>
          <a:blip r:embed="rId4" cstate="print"/>
          <a:srcRect/>
          <a:stretch>
            <a:fillRect/>
          </a:stretch>
        </p:blipFill>
        <p:spPr bwMode="auto">
          <a:xfrm>
            <a:off x="6705600" y="838200"/>
            <a:ext cx="2057400" cy="2215770"/>
          </a:xfrm>
          <a:prstGeom prst="rect">
            <a:avLst/>
          </a:prstGeom>
          <a:noFill/>
        </p:spPr>
      </p:pic>
      <p:pic>
        <p:nvPicPr>
          <p:cNvPr id="23560" name="Picture 8" descr="http://t2.gstatic.com/images?q=tbn:ANd9GcRH-eLhinjX66AJ6PcTpoZfoYtIJoxPCYM3HjyLkw5H7gCvkKVj"/>
          <p:cNvPicPr>
            <a:picLocks noChangeAspect="1" noChangeArrowheads="1"/>
          </p:cNvPicPr>
          <p:nvPr/>
        </p:nvPicPr>
        <p:blipFill>
          <a:blip r:embed="rId5" cstate="print"/>
          <a:srcRect/>
          <a:stretch>
            <a:fillRect/>
          </a:stretch>
        </p:blipFill>
        <p:spPr bwMode="auto">
          <a:xfrm>
            <a:off x="3657600" y="762000"/>
            <a:ext cx="2570875" cy="2364755"/>
          </a:xfrm>
          <a:prstGeom prst="rect">
            <a:avLst/>
          </a:prstGeom>
          <a:noFill/>
        </p:spPr>
      </p:pic>
      <p:pic>
        <p:nvPicPr>
          <p:cNvPr id="23562" name="Picture 10" descr="http://addictionblog.org/wp-content/uploads/2011/04/Are-video-games-harmful1.jpg"/>
          <p:cNvPicPr>
            <a:picLocks noChangeAspect="1" noChangeArrowheads="1"/>
          </p:cNvPicPr>
          <p:nvPr/>
        </p:nvPicPr>
        <p:blipFill>
          <a:blip r:embed="rId6" cstate="print"/>
          <a:srcRect/>
          <a:stretch>
            <a:fillRect/>
          </a:stretch>
        </p:blipFill>
        <p:spPr bwMode="auto">
          <a:xfrm>
            <a:off x="1066800" y="762000"/>
            <a:ext cx="2381250" cy="2381250"/>
          </a:xfrm>
          <a:prstGeom prst="rect">
            <a:avLst/>
          </a:prstGeom>
          <a:noFill/>
        </p:spPr>
      </p:pic>
      <p:sp>
        <p:nvSpPr>
          <p:cNvPr id="9" name="TextBox 8"/>
          <p:cNvSpPr txBox="1"/>
          <p:nvPr/>
        </p:nvSpPr>
        <p:spPr>
          <a:xfrm>
            <a:off x="0" y="0"/>
            <a:ext cx="9144000" cy="954107"/>
          </a:xfrm>
          <a:prstGeom prst="rect">
            <a:avLst/>
          </a:prstGeom>
          <a:noFill/>
        </p:spPr>
        <p:txBody>
          <a:bodyPr wrap="square" rtlCol="0">
            <a:spAutoFit/>
          </a:bodyPr>
          <a:lstStyle/>
          <a:p>
            <a:pPr algn="ctr"/>
            <a:r>
              <a:rPr lang="fr-FR" sz="2800" dirty="0">
                <a:solidFill>
                  <a:srgbClr val="C00000"/>
                </a:solidFill>
              </a:rPr>
              <a:t>L'Éternel est dans son saint temple. Que toute la terre fasse silence devant lui! </a:t>
            </a:r>
            <a:r>
              <a:rPr lang="fr-FR" sz="2800" dirty="0" err="1">
                <a:solidFill>
                  <a:srgbClr val="C00000"/>
                </a:solidFill>
              </a:rPr>
              <a:t>Habakuk</a:t>
            </a:r>
            <a:r>
              <a:rPr lang="fr-FR" sz="2800" dirty="0">
                <a:solidFill>
                  <a:srgbClr val="C00000"/>
                </a:solidFill>
              </a:rPr>
              <a:t> 2:20 </a:t>
            </a:r>
            <a:endParaRPr lang="en-US" sz="2800" dirty="0">
              <a:solidFill>
                <a:srgbClr val="C00000"/>
              </a:solidFill>
            </a:endParaRPr>
          </a:p>
        </p:txBody>
      </p:sp>
      <p:sp>
        <p:nvSpPr>
          <p:cNvPr id="10" name="TextBox 9"/>
          <p:cNvSpPr txBox="1"/>
          <p:nvPr/>
        </p:nvSpPr>
        <p:spPr>
          <a:xfrm>
            <a:off x="152400" y="5791200"/>
            <a:ext cx="8991600" cy="954107"/>
          </a:xfrm>
          <a:prstGeom prst="rect">
            <a:avLst/>
          </a:prstGeom>
          <a:noFill/>
        </p:spPr>
        <p:txBody>
          <a:bodyPr wrap="square" rtlCol="0">
            <a:spAutoFit/>
          </a:bodyPr>
          <a:lstStyle/>
          <a:p>
            <a:pPr algn="ctr"/>
            <a:r>
              <a:rPr lang="en-US" sz="2800" dirty="0" err="1">
                <a:solidFill>
                  <a:srgbClr val="C00000"/>
                </a:solidFill>
              </a:rPr>
              <a:t>Hab</a:t>
            </a:r>
            <a:r>
              <a:rPr lang="en-US" sz="2800" dirty="0">
                <a:solidFill>
                  <a:srgbClr val="C00000"/>
                </a:solidFill>
              </a:rPr>
              <a:t> 2:20 But the LORD is in His holy temple. Let all the earth keep silence before Him</a:t>
            </a:r>
            <a:r>
              <a:rPr lang="en-US" dirty="0"/>
              <a:t>."</a:t>
            </a:r>
          </a:p>
        </p:txBody>
      </p:sp>
      <p:pic>
        <p:nvPicPr>
          <p:cNvPr id="75778" name="Picture 2" descr="http://4.bp.blogspot.com/_DFrMr4DymwY/TFsgougEgCI/AAAAAAAABoY/ccozAC-AIJ4/s400/NoTalking.png"/>
          <p:cNvPicPr>
            <a:picLocks noChangeAspect="1" noChangeArrowheads="1"/>
          </p:cNvPicPr>
          <p:nvPr/>
        </p:nvPicPr>
        <p:blipFill>
          <a:blip r:embed="rId7" cstate="print"/>
          <a:srcRect/>
          <a:stretch>
            <a:fillRect/>
          </a:stretch>
        </p:blipFill>
        <p:spPr bwMode="auto">
          <a:xfrm>
            <a:off x="6248401" y="3200400"/>
            <a:ext cx="2590800" cy="26670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solidFill>
                  <a:schemeClr val="tx1"/>
                </a:solidFill>
                <a:latin typeface="Copperplate Gothic Bold" pitchFamily="34" charset="0"/>
              </a:rPr>
              <a:t>PRIÈRE  POUR  L’OFFRANDE </a:t>
            </a:r>
            <a:br>
              <a:rPr lang="en-US" dirty="0">
                <a:solidFill>
                  <a:schemeClr val="tx1"/>
                </a:solidFill>
                <a:latin typeface="Copperplate Gothic Bold" pitchFamily="34" charset="0"/>
              </a:rPr>
            </a:br>
            <a:r>
              <a:rPr lang="en-US" dirty="0">
                <a:solidFill>
                  <a:schemeClr val="tx1"/>
                </a:solidFill>
                <a:latin typeface="Copperplate Gothic Bold" pitchFamily="34" charset="0"/>
              </a:rPr>
              <a:t>ET LE SERMON</a:t>
            </a:r>
          </a:p>
        </p:txBody>
      </p:sp>
      <p:sp>
        <p:nvSpPr>
          <p:cNvPr id="3" name="Content Placeholder 2"/>
          <p:cNvSpPr>
            <a:spLocks noGrp="1"/>
          </p:cNvSpPr>
          <p:nvPr>
            <p:ph idx="1"/>
          </p:nvPr>
        </p:nvSpPr>
        <p:spPr>
          <a:xfrm>
            <a:off x="0" y="1447800"/>
            <a:ext cx="9144000" cy="5410200"/>
          </a:xfrm>
          <a:solidFill>
            <a:srgbClr val="00B0F0"/>
          </a:solidFill>
        </p:spPr>
        <p:style>
          <a:lnRef idx="1">
            <a:schemeClr val="dk1"/>
          </a:lnRef>
          <a:fillRef idx="2">
            <a:schemeClr val="dk1"/>
          </a:fillRef>
          <a:effectRef idx="1">
            <a:schemeClr val="dk1"/>
          </a:effectRef>
          <a:fontRef idx="minor">
            <a:schemeClr val="dk1"/>
          </a:fontRef>
        </p:style>
        <p:txBody>
          <a:bodyPr>
            <a:normAutofit/>
          </a:bodyPr>
          <a:lstStyle/>
          <a:p>
            <a:pPr algn="ctr">
              <a:buNone/>
            </a:pPr>
            <a:endParaRPr lang="en-US" b="1" dirty="0"/>
          </a:p>
          <a:p>
            <a:pPr algn="ctr">
              <a:buNone/>
            </a:pPr>
            <a:r>
              <a:rPr lang="en-US" sz="5400" b="1" dirty="0">
                <a:solidFill>
                  <a:schemeClr val="bg1"/>
                </a:solidFill>
              </a:rPr>
              <a:t>SERMON </a:t>
            </a:r>
          </a:p>
          <a:p>
            <a:pPr algn="ctr">
              <a:buNone/>
            </a:pPr>
            <a:r>
              <a:rPr lang="en-US" sz="5400" b="1" dirty="0">
                <a:solidFill>
                  <a:schemeClr val="tx1"/>
                </a:solidFill>
              </a:rPr>
              <a:t>PAR </a:t>
            </a:r>
          </a:p>
          <a:p>
            <a:pPr algn="ctr">
              <a:buNone/>
            </a:pPr>
            <a:r>
              <a:rPr lang="en-US" sz="5400" b="1" dirty="0">
                <a:solidFill>
                  <a:schemeClr val="bg1"/>
                </a:solidFill>
              </a:rPr>
              <a:t>PASTEUR  </a:t>
            </a:r>
          </a:p>
          <a:p>
            <a:pPr algn="ctr">
              <a:buNone/>
            </a:pPr>
            <a:r>
              <a:rPr lang="en-US" sz="4800" b="1" dirty="0">
                <a:solidFill>
                  <a:schemeClr val="tx1"/>
                </a:solidFill>
              </a:rPr>
              <a:t>MARC SIMEON</a:t>
            </a:r>
          </a:p>
          <a:p>
            <a:pPr>
              <a:buNone/>
            </a:pPr>
            <a:endParaRPr lang="en-US" sz="4400" b="1" dirty="0">
              <a:solidFill>
                <a:schemeClr val="bg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rgbClr val="0DE522"/>
          </a:solidFill>
        </p:spPr>
        <p:txBody>
          <a:bodyPr>
            <a:normAutofit/>
          </a:bodyPr>
          <a:lstStyle/>
          <a:p>
            <a:r>
              <a:rPr lang="en-US" sz="3600" b="1" dirty="0"/>
              <a:t>CHRIST THE ROCK CONGREGATION</a:t>
            </a:r>
            <a:br>
              <a:rPr lang="en-US" sz="3600" b="1" dirty="0"/>
            </a:br>
            <a:r>
              <a:rPr lang="en-US" sz="3600" b="1" dirty="0"/>
              <a:t>DIMANCHE 23 AOUT 2026</a:t>
            </a:r>
            <a:br>
              <a:rPr lang="en-US" sz="3600" b="1" dirty="0"/>
            </a:br>
            <a:r>
              <a:rPr lang="en-US" sz="3600" b="1" dirty="0"/>
              <a:t>ORATEUR: PASTEUR MARC E SIMEON</a:t>
            </a:r>
          </a:p>
        </p:txBody>
      </p:sp>
      <p:sp>
        <p:nvSpPr>
          <p:cNvPr id="3" name="Subtitle 2"/>
          <p:cNvSpPr>
            <a:spLocks noGrp="1"/>
          </p:cNvSpPr>
          <p:nvPr>
            <p:ph type="subTitle" idx="1"/>
          </p:nvPr>
        </p:nvSpPr>
        <p:spPr>
          <a:xfrm>
            <a:off x="0" y="2971800"/>
            <a:ext cx="9144000" cy="3429000"/>
          </a:xfrm>
          <a:solidFill>
            <a:schemeClr val="accent6">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endParaRPr lang="en-US" sz="4000" b="1" dirty="0">
              <a:solidFill>
                <a:schemeClr val="tx1"/>
              </a:solidFill>
            </a:endParaRPr>
          </a:p>
          <a:p>
            <a:r>
              <a:rPr lang="fr-FR" sz="4000" b="1" dirty="0">
                <a:solidFill>
                  <a:srgbClr val="0033CC"/>
                </a:solidFill>
              </a:rPr>
              <a:t>Conduisez-Vous Avec Sagesse Envers Ceux Du Dehors Et Rachetez Le Temps. </a:t>
            </a:r>
            <a:r>
              <a:rPr lang="fr-FR" sz="4000" b="1" dirty="0">
                <a:solidFill>
                  <a:srgbClr val="C00000"/>
                </a:solidFill>
              </a:rPr>
              <a:t>Colossiens 4:5</a:t>
            </a:r>
            <a:endParaRPr lang="en-US" sz="4000" dirty="0">
              <a:solidFill>
                <a:srgbClr val="C00000"/>
              </a:solidFill>
            </a:endParaRPr>
          </a:p>
          <a:p>
            <a:endParaRPr lang="en-US" sz="4000" dirty="0">
              <a:solidFill>
                <a:srgbClr val="C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Colossiens 4 : 5-6</a:t>
            </a:r>
            <a:endParaRPr lang="en-US" sz="40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5 ¶ Conduisez-vous avec sagesse envers ceux du dehors, et rachetez le temps.</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6 Que votre parole soit toujours accompagnée de grâce, assaisonnée de sel, afin que vous sachiez comment il faut répondre à chacun.</a:t>
            </a:r>
            <a:endParaRPr lang="en-US" sz="40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B7BEC-6323-38DA-3DF1-D696F0D6AC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59F2B1-58D3-9492-3EF3-52A46798B905}"/>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err="1">
                <a:solidFill>
                  <a:srgbClr val="0033CC"/>
                </a:solidFill>
                <a:latin typeface="Arial Rounded MT Bold" panose="020F0704030504030204" pitchFamily="34" charset="0"/>
              </a:rPr>
              <a:t>Colossians</a:t>
            </a:r>
            <a:r>
              <a:rPr lang="fr-FR" sz="4000" dirty="0">
                <a:solidFill>
                  <a:srgbClr val="0033CC"/>
                </a:solidFill>
                <a:latin typeface="Arial Rounded MT Bold" panose="020F0704030504030204" pitchFamily="34" charset="0"/>
              </a:rPr>
              <a:t> 4 : 5-6</a:t>
            </a:r>
            <a:endParaRPr lang="en-US" sz="4000" dirty="0">
              <a:solidFill>
                <a:srgbClr val="0033CC"/>
              </a:solidFill>
              <a:latin typeface="Arial Rounded MT Bold" panose="020F0704030504030204" pitchFamily="34" charset="0"/>
            </a:endParaRPr>
          </a:p>
          <a:p>
            <a:pPr algn="just"/>
            <a:r>
              <a:rPr lang="en-US" sz="4000" dirty="0">
                <a:solidFill>
                  <a:srgbClr val="FF0000"/>
                </a:solidFill>
                <a:latin typeface="Arial Rounded MT Bold" panose="020F0704030504030204" pitchFamily="34" charset="0"/>
              </a:rPr>
              <a:t>5 ¶ Walk in wisdom toward those who are outside, redeeming the time.</a:t>
            </a:r>
          </a:p>
          <a:p>
            <a:pPr algn="just"/>
            <a:r>
              <a:rPr lang="en-US" sz="4000" dirty="0">
                <a:solidFill>
                  <a:srgbClr val="0033CC"/>
                </a:solidFill>
                <a:latin typeface="Arial Rounded MT Bold" panose="020F0704030504030204" pitchFamily="34" charset="0"/>
              </a:rPr>
              <a:t>6 Let your speech always be with grace, seasoned with salt, that you may know how you ought to answer each one.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304793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E9786-88EB-E931-60A5-76768CDC01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68045F-7F6A-6CE3-F450-38132886C57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b="1" dirty="0">
                <a:solidFill>
                  <a:srgbClr val="C00000"/>
                </a:solidFill>
                <a:latin typeface="Arial Rounded MT Bold" panose="020F0704030504030204" pitchFamily="34" charset="0"/>
              </a:rPr>
              <a:t>SOYEZ PRUDENT DANS VOTRE COMPORTEMENT FACE AUX INCONVERTIS</a:t>
            </a:r>
            <a:endParaRPr lang="en-US" sz="2400" dirty="0">
              <a:solidFill>
                <a:srgbClr val="C0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Dans Colossiens 4:5, Paul avisait aux chrétiens d'insinuer de la sagesse dans la façon dont ils exhibaient leur vie au-devant des non-chrétiens.</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Les non-chrétiens veulent que les chrétiens agissent en modèle, comme de véritables chrétiens.</a:t>
            </a:r>
            <a:endParaRPr lang="en-US" sz="4000" dirty="0">
              <a:latin typeface="Arial Rounded MT Bold" panose="020F0704030504030204" pitchFamily="34" charset="0"/>
            </a:endParaRPr>
          </a:p>
          <a:p>
            <a:pPr algn="just"/>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31929808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1414-992D-F6BF-3B03-C6407B0B7D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B9E170-D274-3293-7E48-7703DA35CFA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4000" dirty="0">
                <a:latin typeface="Arial Rounded MT Bold" panose="020F0704030504030204" pitchFamily="34" charset="0"/>
              </a:rPr>
              <a:t>Les gens qui ne sont pas en Christ n’aiment pas lorsque les chrétiens les imitent dans leurs styles de vie.</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Le christianisme reste comme un plan de sortir pour plusieurs, lorsqu'ils méditent à réparer leur vie.</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La majorité des personnes qui ne sont pas encore en Christ pensent au salut plus souvent qu'on ne l'imagine.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594569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062F1-4FDD-00BA-77D6-D404A3D456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82AED-2B2E-1564-7337-6C522CE2C3DE}"/>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4000" dirty="0">
                <a:latin typeface="Arial Rounded MT Bold" panose="020F0704030504030204" pitchFamily="34" charset="0"/>
              </a:rPr>
              <a:t>Ils sont timides à s’avancer vers Jésus pour de nombreuses raisons.</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craignent l'échec; ils craignent de leur incapacité à garder la foi.</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Certains craignent la perte de leur liberté.</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craignent les sacrifices impliqués pour devenir un chrétien sincère.</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6189488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1AA9-2EA4-DF51-0AFE-CEBD389CD3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6DE2A6-C1B9-4B30-7702-5B9011B35EF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3600" dirty="0">
                <a:solidFill>
                  <a:srgbClr val="0033CC"/>
                </a:solidFill>
                <a:latin typeface="Arial Rounded MT Bold" panose="020F0704030504030204" pitchFamily="34" charset="0"/>
              </a:rPr>
              <a:t>Certains essaient d'abord de purifier leur vie par leur propre force avant de venir à Christ.</a:t>
            </a:r>
            <a:endParaRPr lang="en-US" sz="3600" dirty="0">
              <a:solidFill>
                <a:srgbClr val="0033CC"/>
              </a:solidFill>
              <a:latin typeface="Arial Rounded MT Bold" panose="020F0704030504030204" pitchFamily="34" charset="0"/>
            </a:endParaRPr>
          </a:p>
          <a:p>
            <a:pPr algn="just"/>
            <a:r>
              <a:rPr lang="fr-FR" sz="3600" dirty="0">
                <a:latin typeface="Arial Rounded MT Bold" panose="020F0704030504030204" pitchFamily="34" charset="0"/>
              </a:rPr>
              <a:t>Pour la plupart des inconvertis, la foi chrétienne est comme une injection qu’on doit prendre pour améliorer sa santé, mais elles craignent l’effet  l'aiguille transperçant leur corps.</a:t>
            </a:r>
          </a:p>
          <a:p>
            <a:pPr algn="just"/>
            <a:r>
              <a:rPr lang="fr-FR" sz="3600" dirty="0">
                <a:solidFill>
                  <a:srgbClr val="0033CC"/>
                </a:solidFill>
                <a:latin typeface="Arial Rounded MT Bold" panose="020F0704030504030204" pitchFamily="34" charset="0"/>
              </a:rPr>
              <a:t>Certains pensent de venir a Christ avant de mourir</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2807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rgbClr val="99FF33"/>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ctr">
              <a:buNone/>
            </a:pPr>
            <a:r>
              <a:rPr lang="fr-FR" b="1" u="sng" dirty="0">
                <a:solidFill>
                  <a:schemeClr val="accent2">
                    <a:lumMod val="75000"/>
                  </a:schemeClr>
                </a:solidFill>
                <a:latin typeface="Copperplate Gothic Bold" panose="020E0705020206020404" pitchFamily="34" charset="0"/>
              </a:rPr>
              <a:t>216 Fr </a:t>
            </a:r>
            <a:r>
              <a:rPr lang="fr-FR" b="1" u="sng" dirty="0" err="1">
                <a:solidFill>
                  <a:schemeClr val="accent2">
                    <a:lumMod val="75000"/>
                  </a:schemeClr>
                </a:solidFill>
                <a:latin typeface="Copperplate Gothic Bold" panose="020E0705020206020404" pitchFamily="34" charset="0"/>
              </a:rPr>
              <a:t>Cht</a:t>
            </a:r>
            <a:r>
              <a:rPr lang="fr-FR" b="1" u="sng" dirty="0">
                <a:solidFill>
                  <a:schemeClr val="accent2">
                    <a:lumMod val="75000"/>
                  </a:schemeClr>
                </a:solidFill>
                <a:latin typeface="Copperplate Gothic Bold" panose="020E0705020206020404" pitchFamily="34" charset="0"/>
              </a:rPr>
              <a:t> Esp : Le Signal de la Victoire </a:t>
            </a:r>
            <a:r>
              <a:rPr lang="fr-FR" dirty="0">
                <a:solidFill>
                  <a:schemeClr val="accent2">
                    <a:lumMod val="75000"/>
                  </a:schemeClr>
                </a:solidFill>
                <a:latin typeface="Copperplate Gothic Bold" panose="020E0705020206020404" pitchFamily="34" charset="0"/>
              </a:rPr>
              <a:t> </a:t>
            </a:r>
            <a:endParaRPr lang="en-US" dirty="0">
              <a:solidFill>
                <a:schemeClr val="accent2">
                  <a:lumMod val="75000"/>
                </a:schemeClr>
              </a:solidFill>
              <a:latin typeface="Copperplate Gothic Bold" panose="020E0705020206020404" pitchFamily="34" charset="0"/>
            </a:endParaRPr>
          </a:p>
          <a:p>
            <a:pPr marL="0" indent="0" algn="ctr">
              <a:buNone/>
            </a:pPr>
            <a:r>
              <a:rPr lang="fr-FR" dirty="0">
                <a:solidFill>
                  <a:schemeClr val="accent2">
                    <a:lumMod val="75000"/>
                  </a:schemeClr>
                </a:solidFill>
                <a:latin typeface="Copperplate Gothic Bold" panose="020E0705020206020404" pitchFamily="34" charset="0"/>
              </a:rPr>
              <a:t>1-</a:t>
            </a:r>
            <a:endParaRPr lang="en-US"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Le signal de la victoire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Déjà brille aux cieux;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La couronne de la gloire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Parait à nos yeux.</a:t>
            </a:r>
            <a:endParaRPr lang="en-US" sz="3600" dirty="0">
              <a:solidFill>
                <a:srgbClr val="460000"/>
              </a:solidFill>
              <a:latin typeface="Copperplate Gothic Bold" panose="020E0705020206020404" pitchFamily="34" charset="0"/>
            </a:endParaRPr>
          </a:p>
          <a:p>
            <a:pPr marL="0" indent="0" algn="ctr">
              <a:buNone/>
            </a:pPr>
            <a:r>
              <a:rPr lang="fr-FR" sz="3600" dirty="0">
                <a:solidFill>
                  <a:schemeClr val="accent2">
                    <a:lumMod val="75000"/>
                  </a:schemeClr>
                </a:solidFill>
                <a:latin typeface="Copperplate Gothic Bold" panose="020E0705020206020404" pitchFamily="34" charset="0"/>
              </a:rPr>
              <a:t>Refrain</a:t>
            </a:r>
            <a:endParaRPr lang="en-US" sz="3600"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viens, combattez encore!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Dit Jésus a tous.</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Oui, mon Sauveur, je t'implore,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tutte à genoux.</a:t>
            </a:r>
            <a:endParaRPr lang="en-US" sz="3600" dirty="0">
              <a:solidFill>
                <a:srgbClr val="FF0000"/>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4489660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44A9-F83F-78A8-7FF9-D143F7F0E3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FB64CC-164F-E71B-FA9F-106EBB04B3AB}"/>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fr-FR" sz="3600" dirty="0">
                <a:latin typeface="Arial Rounded MT Bold" panose="020F0704030504030204" pitchFamily="34" charset="0"/>
              </a:rPr>
              <a:t>Les chrétiens doivent être vigilants dans leur conduite au devant des inconvertis, car nous sommes les seules Bibles ouvertes que certains auront la chance de lire pour les orienter vers Christ.</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Un non-chrétien formule de nombreuses fausses compréhensions du christianisme qui ne peuvent être contrecarrées que par une démonstration d'une vie chrétienne authentique.</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638079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C37F0-9E27-38D1-7615-C8057E47C4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3E954-7756-EAB4-73EE-AD29A5A4C01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fr-FR" sz="4800" dirty="0">
                <a:solidFill>
                  <a:srgbClr val="0033CC"/>
                </a:solidFill>
                <a:latin typeface="Arial Rounded MT Bold" panose="020F0704030504030204" pitchFamily="34" charset="0"/>
              </a:rPr>
              <a:t>Matthieu 5:16 </a:t>
            </a:r>
          </a:p>
          <a:p>
            <a:pPr algn="just"/>
            <a:r>
              <a:rPr lang="fr-FR" sz="4800" dirty="0">
                <a:latin typeface="Arial Rounded MT Bold" panose="020F0704030504030204" pitchFamily="34" charset="0"/>
              </a:rPr>
              <a:t>Que votre lumière luise ainsi devant les hommes, afin qu'ils voient vos bonnes œuvres, et qu'ils glorifient votre Père qui est dans les cieux.</a:t>
            </a:r>
            <a:endParaRPr lang="en-US" sz="48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856399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29ED-C2A9-1825-C43F-09ECB2F60D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53AED4-1B3A-6F67-8623-620B9026753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latin typeface="Arial Rounded MT Bold" panose="020F0704030504030204" pitchFamily="34" charset="0"/>
              </a:rPr>
              <a:t>Les non-chrétiens observent beaucoup ceux qui professent leur foi en Christ. Nous les décevons beaucoup lorsque nos comportements contredisent la foi que nous professons de nos lèvres.</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A cause de ces candidats au salut, nous autres chrétiens sommes avisés à être restrictifs dans l'usage de notre liberté chrétienne, de peur de leur éloigner encore plus du salut.</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3516796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B5C18-E79B-BF7B-B639-611884C7D8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70D5F4-774F-DD77-A021-A588F4CB25A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algn="just"/>
            <a:r>
              <a:rPr lang="en-US" sz="4000" dirty="0">
                <a:solidFill>
                  <a:srgbClr val="C00000"/>
                </a:solidFill>
                <a:latin typeface="Copperplate Gothic Bold" panose="020E0705020206020404" pitchFamily="34" charset="0"/>
              </a:rPr>
              <a:t>Precautions à prendre à cause des incroyants :</a:t>
            </a:r>
          </a:p>
          <a:p>
            <a:pPr lvl="1" algn="just"/>
            <a:r>
              <a:rPr lang="fr-FR" sz="4000" dirty="0">
                <a:latin typeface="Arial Rounded MT Bold" panose="020F0704030504030204" pitchFamily="34" charset="0"/>
              </a:rPr>
              <a:t>Il y a certains vêtements que le chrétien ne peut pas porter,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postes sont impossibles à occuper dans votre travail à cause des compromis associés.</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Certaines réactions que vous ne pouvez pas faire.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658154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86BB9-07DF-A81A-7CAC-1516700245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FDCDFC-1695-1758-102D-7D5DD3CF17E3}"/>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4000" dirty="0">
                <a:latin typeface="Arial Rounded MT Bold" panose="020F0704030504030204" pitchFamily="34" charset="0"/>
              </a:rPr>
              <a:t>Certains mots que vous ne pouvez pas utiliser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films, on ne peut pas les regarder avec eux</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Certaines activités auxquelles vous ne pouvez pas participer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Certaines blagues que tu ne peux pas faire</a:t>
            </a:r>
            <a:endParaRPr lang="en-US" sz="4000" dirty="0">
              <a:solidFill>
                <a:srgbClr val="0033CC"/>
              </a:solidFill>
              <a:latin typeface="Arial Rounded MT Bold" panose="020F0704030504030204" pitchFamily="34" charset="0"/>
            </a:endParaRPr>
          </a:p>
          <a:p>
            <a:pPr lvl="1" algn="just"/>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14589833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B122-B3B1-DB91-ECA6-CDADC644F1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C7CFB1-8AB0-E6A1-60A3-55DAF8CA8FBF}"/>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lnSpcReduction="10000"/>
          </a:bodyPr>
          <a:lstStyle/>
          <a:p>
            <a:pPr lvl="1" algn="just"/>
            <a:r>
              <a:rPr lang="fr-FR" sz="4800" dirty="0">
                <a:latin typeface="Arial Rounded MT Bold" panose="020F0704030504030204" pitchFamily="34" charset="0"/>
              </a:rPr>
              <a:t>Certaines informations des affaires de l’église qu’on ne doit pas partager avec eux</a:t>
            </a:r>
            <a:endParaRPr lang="en-US" sz="4800" dirty="0">
              <a:latin typeface="Arial Rounded MT Bold" panose="020F0704030504030204" pitchFamily="34" charset="0"/>
            </a:endParaRPr>
          </a:p>
          <a:p>
            <a:pPr lvl="1" algn="just"/>
            <a:r>
              <a:rPr lang="fr-FR" sz="4800" dirty="0">
                <a:solidFill>
                  <a:srgbClr val="0033CC"/>
                </a:solidFill>
                <a:latin typeface="Arial Rounded MT Bold" panose="020F0704030504030204" pitchFamily="34" charset="0"/>
              </a:rPr>
              <a:t>Certaines insécurités dans votre foi que vous ne pouvez pas exprimer au devant d’eux.</a:t>
            </a:r>
            <a:endParaRPr lang="en-US" sz="4800" dirty="0">
              <a:solidFill>
                <a:srgbClr val="0033CC"/>
              </a:solidFill>
              <a:latin typeface="Arial Rounded MT Bold" panose="020F0704030504030204" pitchFamily="34" charset="0"/>
            </a:endParaRPr>
          </a:p>
          <a:p>
            <a:pPr lvl="1" algn="just"/>
            <a:r>
              <a:rPr lang="fr-FR" sz="4800" dirty="0">
                <a:latin typeface="Arial Rounded MT Bold" panose="020F0704030504030204" pitchFamily="34" charset="0"/>
              </a:rPr>
              <a:t>Certaines zones grises dans sa liberté chrétienne à éviter.</a:t>
            </a:r>
            <a:endParaRPr lang="en-US" sz="4800" dirty="0">
              <a:latin typeface="Arial Rounded MT Bold" panose="020F0704030504030204" pitchFamily="34" charset="0"/>
            </a:endParaRPr>
          </a:p>
        </p:txBody>
      </p:sp>
    </p:spTree>
    <p:extLst>
      <p:ext uri="{BB962C8B-B14F-4D97-AF65-F5344CB8AC3E}">
        <p14:creationId xmlns:p14="http://schemas.microsoft.com/office/powerpoint/2010/main" val="17577529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CCABF-3C15-490F-641B-60B78952319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442BA1-F8FE-C5EA-CFC9-084D67FD9723}"/>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4400" dirty="0">
                <a:latin typeface="Arial Rounded MT Bold" panose="020F0704030504030204" pitchFamily="34" charset="0"/>
              </a:rPr>
              <a:t>Des précautions supplémentaires que vous devez prendre dans toutes vos entreprises afin de gagner leur confiance.</a:t>
            </a:r>
            <a:endParaRPr lang="en-US" sz="4400" dirty="0">
              <a:latin typeface="Arial Rounded MT Bold" panose="020F0704030504030204" pitchFamily="34" charset="0"/>
            </a:endParaRPr>
          </a:p>
          <a:p>
            <a:pPr lvl="1" algn="just"/>
            <a:r>
              <a:rPr lang="fr-FR" sz="4400" dirty="0">
                <a:solidFill>
                  <a:srgbClr val="0033CC"/>
                </a:solidFill>
                <a:latin typeface="Arial Rounded MT Bold" panose="020F0704030504030204" pitchFamily="34" charset="0"/>
              </a:rPr>
              <a:t>Les incroyants et les jeunes chrétiens ont besoin de ces mêmes soins.</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7844522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B8150-4447-A9F4-A0EE-3631CFAFC5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B93A94-E6EC-6337-0A42-F0FA49272513}"/>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4400" dirty="0">
                <a:solidFill>
                  <a:srgbClr val="C00000"/>
                </a:solidFill>
                <a:latin typeface="Arial Rounded MT Bold" panose="020F0704030504030204" pitchFamily="34" charset="0"/>
              </a:rPr>
              <a:t>1Pierre 2:12 </a:t>
            </a:r>
          </a:p>
          <a:p>
            <a:pPr lvl="1" algn="just"/>
            <a:r>
              <a:rPr lang="fr-FR" sz="4400" dirty="0">
                <a:latin typeface="Arial Rounded MT Bold" panose="020F0704030504030204" pitchFamily="34" charset="0"/>
              </a:rPr>
              <a:t>Ayez au milieu des païens une bonne conduite, afin que, là même où ils vous calomnient comme si vous étiez des malfaiteurs, ils remarquent vos bonnes </a:t>
            </a:r>
            <a:r>
              <a:rPr lang="fr-FR" sz="4400" dirty="0" err="1">
                <a:latin typeface="Arial Rounded MT Bold" panose="020F0704030504030204" pitchFamily="34" charset="0"/>
              </a:rPr>
              <a:t>oeuvres</a:t>
            </a:r>
            <a:r>
              <a:rPr lang="fr-FR" sz="4400" dirty="0">
                <a:latin typeface="Arial Rounded MT Bold" panose="020F0704030504030204" pitchFamily="34" charset="0"/>
              </a:rPr>
              <a:t>, et glorifient Dieu, au jour où il les visitera.</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997211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94B97-4BCC-9CB8-0007-8A704D589D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C9BD32-C61B-B736-1439-691918962917}"/>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200" b="1" dirty="0">
                <a:solidFill>
                  <a:srgbClr val="460000"/>
                </a:solidFill>
                <a:latin typeface="Arial Rounded MT Bold" panose="020F0704030504030204" pitchFamily="34" charset="0"/>
              </a:rPr>
              <a:t>II. LES CHRÉTIENS DOIVENT FAIRE ATTENTION À LA FAÇON DONT ILS SE </a:t>
            </a:r>
            <a:r>
              <a:rPr lang="fr-FR" sz="3200" b="1" dirty="0">
                <a:solidFill>
                  <a:srgbClr val="C00000"/>
                </a:solidFill>
                <a:latin typeface="Arial Rounded MT Bold" panose="020F0704030504030204" pitchFamily="34" charset="0"/>
              </a:rPr>
              <a:t>RAPPORTENT</a:t>
            </a:r>
            <a:r>
              <a:rPr lang="fr-FR" sz="3200" b="1" dirty="0">
                <a:solidFill>
                  <a:srgbClr val="460000"/>
                </a:solidFill>
                <a:latin typeface="Arial Rounded MT Bold" panose="020F0704030504030204" pitchFamily="34" charset="0"/>
              </a:rPr>
              <a:t> AUX NON-CROYANTS</a:t>
            </a:r>
            <a:endParaRPr lang="en-US" sz="3200" b="1" dirty="0">
              <a:solidFill>
                <a:srgbClr val="460000"/>
              </a:solidFill>
              <a:latin typeface="Arial Rounded MT Bold" panose="020F0704030504030204" pitchFamily="34" charset="0"/>
            </a:endParaRPr>
          </a:p>
          <a:p>
            <a:pPr lvl="0" algn="just"/>
            <a:r>
              <a:rPr lang="fr-FR" sz="3600" dirty="0">
                <a:solidFill>
                  <a:srgbClr val="7030A0"/>
                </a:solidFill>
                <a:latin typeface="Arial Rounded MT Bold" panose="020F0704030504030204" pitchFamily="34" charset="0"/>
              </a:rPr>
              <a:t>Le pire qu'un chrétien puisse faire, c'est d'afficher une attitude condescendante envers ceux qui sont encore dans le monde.</a:t>
            </a:r>
            <a:endParaRPr lang="en-US" sz="3600" dirty="0">
              <a:solidFill>
                <a:srgbClr val="7030A0"/>
              </a:solidFill>
              <a:latin typeface="Arial Rounded MT Bold" panose="020F0704030504030204" pitchFamily="34" charset="0"/>
            </a:endParaRPr>
          </a:p>
          <a:p>
            <a:pPr lvl="0" algn="just"/>
            <a:r>
              <a:rPr lang="fr-FR" sz="3600" dirty="0">
                <a:solidFill>
                  <a:srgbClr val="460000"/>
                </a:solidFill>
                <a:latin typeface="Arial Rounded MT Bold" panose="020F0704030504030204" pitchFamily="34" charset="0"/>
              </a:rPr>
              <a:t>Les personnes non-converties ne sont pas inferieures aux chrétiens en essence ; ils sont tous des candidats au salut, tout comme tous les chrétiens l'étaient autrefois.</a:t>
            </a:r>
            <a:endParaRPr lang="en-US" sz="36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1010262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0E1BD-161E-0456-28ED-B284CC6119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6B2FFE-E2E3-723F-C21F-85728705D332}"/>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rgbClr val="460000"/>
                </a:solidFill>
                <a:latin typeface="Arial Rounded MT Bold" panose="020F0704030504030204" pitchFamily="34" charset="0"/>
              </a:rPr>
              <a:t>Ils n'agissent pas en chrétien, parce qu’ils ne sont pas encore en Christ.</a:t>
            </a:r>
            <a:endParaRPr lang="en-US" sz="4000" dirty="0">
              <a:solidFill>
                <a:srgbClr val="460000"/>
              </a:solidFill>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Ils ne peuvent pas égaler un chrétien en piété, car ils n'ont pas encore la grâce de le faire.</a:t>
            </a:r>
            <a:endParaRPr lang="en-US" sz="4000" dirty="0">
              <a:solidFill>
                <a:srgbClr val="7030A0"/>
              </a:solidFill>
              <a:latin typeface="Arial Rounded MT Bold" panose="020F0704030504030204" pitchFamily="34" charset="0"/>
            </a:endParaRPr>
          </a:p>
          <a:p>
            <a:pPr lvl="0" algn="just"/>
            <a:r>
              <a:rPr lang="fr-FR" sz="4000" dirty="0">
                <a:solidFill>
                  <a:srgbClr val="460000"/>
                </a:solidFill>
                <a:latin typeface="Arial Rounded MT Bold" panose="020F0704030504030204" pitchFamily="34" charset="0"/>
              </a:rPr>
              <a:t>Ils sont asservis au péché, parce qu'ils n'ont pas encore le Saint-Esprit qui règne sur leur vie.</a:t>
            </a:r>
            <a:endParaRPr lang="en-US" sz="40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130175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74214-BDC1-E0D2-1CFB-E37B76F91B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0528D1-5DC7-37C0-F315-C95AB871CCA1}"/>
              </a:ext>
            </a:extLst>
          </p:cNvPr>
          <p:cNvSpPr>
            <a:spLocks noGrp="1"/>
          </p:cNvSpPr>
          <p:nvPr>
            <p:ph sz="quarter" idx="1"/>
          </p:nvPr>
        </p:nvSpPr>
        <p:spPr>
          <a:xfrm>
            <a:off x="0" y="0"/>
            <a:ext cx="9144000" cy="6858000"/>
          </a:xfrm>
          <a:solidFill>
            <a:srgbClr val="99FF33"/>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ctr">
              <a:buNone/>
            </a:pPr>
            <a:r>
              <a:rPr lang="fr-FR" dirty="0">
                <a:solidFill>
                  <a:schemeClr val="accent2">
                    <a:lumMod val="75000"/>
                  </a:schemeClr>
                </a:solidFill>
                <a:latin typeface="Copperplate Gothic Bold" panose="020E0705020206020404" pitchFamily="34" charset="0"/>
              </a:rPr>
              <a:t>2. </a:t>
            </a:r>
            <a:endParaRPr lang="en-US"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Que l'ennemi, plein de rage,</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Redouble ses coups,</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Nous ne perdons point courage: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Christ est avec nous.</a:t>
            </a:r>
            <a:endParaRPr lang="en-US" sz="3600" dirty="0">
              <a:solidFill>
                <a:srgbClr val="460000"/>
              </a:solidFill>
              <a:latin typeface="Copperplate Gothic Bold" panose="020E0705020206020404" pitchFamily="34" charset="0"/>
            </a:endParaRPr>
          </a:p>
          <a:p>
            <a:pPr marL="0" indent="0" algn="ctr">
              <a:buNone/>
            </a:pPr>
            <a:r>
              <a:rPr lang="fr-FR" sz="3600" dirty="0">
                <a:solidFill>
                  <a:schemeClr val="accent2">
                    <a:lumMod val="75000"/>
                  </a:schemeClr>
                </a:solidFill>
                <a:latin typeface="Copperplate Gothic Bold" panose="020E0705020206020404" pitchFamily="34" charset="0"/>
              </a:rPr>
              <a:t>Refrain</a:t>
            </a:r>
            <a:endParaRPr lang="en-US" sz="3600"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viens, combattez encore!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Dit Jésus a tous.</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Oui, mon Sauveur, je t'implore,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tutte à genoux.</a:t>
            </a:r>
            <a:endParaRPr lang="en-US" sz="3600" dirty="0">
              <a:solidFill>
                <a:srgbClr val="FF0000"/>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506448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D6A8-753F-A603-AF4A-A75512208C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DD1916-14A3-93B8-D58E-60FE3F6D983C}"/>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lvl="0" algn="just"/>
            <a:r>
              <a:rPr lang="fr-FR" sz="4000" dirty="0">
                <a:solidFill>
                  <a:srgbClr val="460000"/>
                </a:solidFill>
                <a:latin typeface="Arial Rounded MT Bold" panose="020F0704030504030204" pitchFamily="34" charset="0"/>
              </a:rPr>
              <a:t>Ils ne discernent pas les choses de Dieu, parce que la Bible nous dit que l'homme naturel ne peut discerner les choses de Dieu même s’il voulait le faire.</a:t>
            </a:r>
            <a:endParaRPr lang="en-US" sz="4000" dirty="0">
              <a:solidFill>
                <a:srgbClr val="460000"/>
              </a:solidFill>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Rappelez-vous que ¶ </a:t>
            </a:r>
            <a:r>
              <a:rPr lang="fr-FR" sz="4000" dirty="0">
                <a:solidFill>
                  <a:srgbClr val="C00000"/>
                </a:solidFill>
                <a:latin typeface="Arial Rounded MT Bold" panose="020F0704030504030204" pitchFamily="34" charset="0"/>
              </a:rPr>
              <a:t>Vous étiez morts par vos offenses et par vos péchés, 2 dans lesquels vous marchiez autrefois, selon le train de ce monde, selon le prince de la puissance de l'air, de l'esprit qui agit maintenant dans les fils de la rébellion.</a:t>
            </a:r>
            <a:r>
              <a:rPr lang="fr-FR" sz="4000" dirty="0">
                <a:solidFill>
                  <a:srgbClr val="7030A0"/>
                </a:solidFill>
                <a:latin typeface="Arial Rounded MT Bold" panose="020F0704030504030204" pitchFamily="34" charset="0"/>
              </a:rPr>
              <a:t> </a:t>
            </a:r>
            <a:r>
              <a:rPr lang="fr-FR" sz="4000" dirty="0" err="1">
                <a:solidFill>
                  <a:srgbClr val="7030A0"/>
                </a:solidFill>
                <a:latin typeface="Arial Rounded MT Bold" panose="020F0704030504030204" pitchFamily="34" charset="0"/>
              </a:rPr>
              <a:t>Eph</a:t>
            </a:r>
            <a:r>
              <a:rPr lang="fr-FR" sz="4000" dirty="0">
                <a:solidFill>
                  <a:srgbClr val="7030A0"/>
                </a:solidFill>
                <a:latin typeface="Arial Rounded MT Bold" panose="020F0704030504030204" pitchFamily="34" charset="0"/>
              </a:rPr>
              <a:t> 2:1-2 </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26648003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18123-0D1E-FBB0-120B-11BB635B32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ED697C-C1C9-F878-DCA5-5541BB0436C3}"/>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latin typeface="Arial Rounded MT Bold" panose="020F0704030504030204" pitchFamily="34" charset="0"/>
              </a:rPr>
              <a:t>LES CHRÉTIENS ONT BESOIN DE  L’EMPATHIE ET DE LA SYMPATHIE DANS SES RAPPORTS AVEC LES NON-CROYANTS</a:t>
            </a:r>
            <a:endParaRPr lang="en-US" dirty="0">
              <a:latin typeface="Arial Rounded MT Bold" panose="020F0704030504030204" pitchFamily="34" charset="0"/>
            </a:endParaRPr>
          </a:p>
          <a:p>
            <a:pPr lvl="0" algn="just"/>
            <a:r>
              <a:rPr lang="fr-FR" sz="3600" dirty="0">
                <a:solidFill>
                  <a:srgbClr val="C00000"/>
                </a:solidFill>
                <a:latin typeface="Arial Rounded MT Bold" panose="020F0704030504030204" pitchFamily="34" charset="0"/>
              </a:rPr>
              <a:t>Nous devons avoir de la sympathie pour les incroyants, car s’ils meurent avant de faire la paix avec Dieu, leurs âmes iront sûrement en enfer.</a:t>
            </a:r>
            <a:endParaRPr lang="en-US" sz="3600" dirty="0">
              <a:solidFill>
                <a:srgbClr val="C00000"/>
              </a:solidFill>
              <a:latin typeface="Arial Rounded MT Bold" panose="020F0704030504030204" pitchFamily="34" charset="0"/>
            </a:endParaRPr>
          </a:p>
          <a:p>
            <a:pPr lvl="0" algn="just"/>
            <a:r>
              <a:rPr lang="fr-FR" sz="3600" dirty="0">
                <a:latin typeface="Arial Rounded MT Bold" panose="020F0704030504030204" pitchFamily="34" charset="0"/>
              </a:rPr>
              <a:t>Les chrétiens devraient avoir des préoccupations sincères pour toute âme qui chemine vers l'enfer.</a:t>
            </a:r>
            <a:endParaRPr lang="en-US" sz="3600" dirty="0">
              <a:latin typeface="Arial Rounded MT Bold" panose="020F0704030504030204" pitchFamily="34" charset="0"/>
            </a:endParaRPr>
          </a:p>
          <a:p>
            <a:pPr marL="0" indent="0" algn="just">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2827839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2EB8A-614F-0FBF-1977-8C47E1CADC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BF077E-CDAA-02CD-F89E-99996CF2F3E5}"/>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Comme  une sentinelle, chaque chrétien devrait tout faire pour alarmer et détourner le non-croyant de l’enfer.</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Les chrétiens doivent garder la ligne de communication ouverte aux pécheurs et saisir toutes  occasions favorables ou non, </a:t>
            </a:r>
            <a:r>
              <a:rPr lang="en-US" sz="4000" dirty="0">
                <a:solidFill>
                  <a:srgbClr val="C00000"/>
                </a:solidFill>
                <a:latin typeface="Arial Rounded MT Bold" panose="020F0704030504030204" pitchFamily="34" charset="0"/>
              </a:rPr>
              <a:t>à </a:t>
            </a:r>
            <a:r>
              <a:rPr lang="fr-FR" sz="4000" noProof="0" dirty="0">
                <a:solidFill>
                  <a:srgbClr val="C00000"/>
                </a:solidFill>
                <a:latin typeface="Arial Rounded MT Bold" panose="020F0704030504030204" pitchFamily="34" charset="0"/>
              </a:rPr>
              <a:t>propager la bonne nouvelle du salut.</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4471647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55E73-CEB7-DAAB-699E-CCDDA88BAE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9F704D-9783-5255-45A9-A78BB12144DA}"/>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latin typeface="Arial Rounded MT Bold" panose="020F0704030504030204" pitchFamily="34" charset="0"/>
              </a:rPr>
              <a:t>LE TEXTE DU JOUR</a:t>
            </a:r>
          </a:p>
          <a:p>
            <a:pPr algn="just"/>
            <a:r>
              <a:rPr lang="fr-FR" sz="4000" dirty="0">
                <a:latin typeface="Arial Rounded MT Bold" panose="020F0704030504030204" pitchFamily="34" charset="0"/>
              </a:rPr>
              <a:t>Col 4:5 ¶ Conduisez-vous avec sagesse envers ceux du dehors, et </a:t>
            </a:r>
            <a:r>
              <a:rPr lang="fr-FR" sz="4000" b="1" u="sng" dirty="0">
                <a:latin typeface="Arial Rounded MT Bold" panose="020F0704030504030204" pitchFamily="34" charset="0"/>
              </a:rPr>
              <a:t>rachetez le temps</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Colossiens </a:t>
            </a:r>
            <a:r>
              <a:rPr lang="fr-FR" sz="4000" b="1" u="sng" dirty="0">
                <a:solidFill>
                  <a:srgbClr val="C00000"/>
                </a:solidFill>
                <a:latin typeface="Arial Rounded MT Bold" panose="020F0704030504030204" pitchFamily="34" charset="0"/>
              </a:rPr>
              <a:t>4 :6 Que votre parole soit toujours accompagnée de grâce</a:t>
            </a:r>
            <a:r>
              <a:rPr lang="fr-FR" sz="4000" dirty="0">
                <a:solidFill>
                  <a:srgbClr val="C00000"/>
                </a:solidFill>
                <a:latin typeface="Arial Rounded MT Bold" panose="020F0704030504030204" pitchFamily="34" charset="0"/>
              </a:rPr>
              <a:t>, </a:t>
            </a:r>
            <a:r>
              <a:rPr lang="fr-FR" sz="4000" b="1" u="sng" dirty="0">
                <a:solidFill>
                  <a:srgbClr val="C00000"/>
                </a:solidFill>
                <a:latin typeface="Arial Rounded MT Bold" panose="020F0704030504030204" pitchFamily="34" charset="0"/>
              </a:rPr>
              <a:t>assaisonnée de sel</a:t>
            </a:r>
            <a:r>
              <a:rPr lang="fr-FR" sz="4000" dirty="0">
                <a:solidFill>
                  <a:srgbClr val="C00000"/>
                </a:solidFill>
                <a:latin typeface="Arial Rounded MT Bold" panose="020F0704030504030204" pitchFamily="34" charset="0"/>
              </a:rPr>
              <a:t>, afin que vous sachiez comment il faut répondre à chacun.</a:t>
            </a:r>
            <a:endParaRPr lang="en-US" sz="4000" dirty="0">
              <a:solidFill>
                <a:srgbClr val="C00000"/>
              </a:solidFill>
              <a:latin typeface="Arial Rounded MT Bold" panose="020F0704030504030204" pitchFamily="34" charset="0"/>
            </a:endParaRP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10478661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F19E-6EA7-07E5-6401-705D7039AF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6BD850-5033-12A4-08B2-06A7D5E6C6C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dirty="0">
                <a:latin typeface="Arial Rounded MT Bold" panose="020F0704030504030204" pitchFamily="34" charset="0"/>
              </a:rPr>
              <a:t>LA GRÂCE EST REQUISE DANS LES DISCOURS DU CROYANT ENVERS UN NON-CROYANT</a:t>
            </a:r>
            <a:endParaRPr lang="en-US"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discours sont les échos du cœur.</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Les discours du croyant doivent être assaisonnés de grâce.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croyants devraient surveiller sur le ton de leur langage en s’adressant aux inconvertis.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Fais attention à ce que tu dis et comment tu dis ce que tu dis.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4452317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974D0-2D7C-274B-45D3-1AC66278BE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3FBF57-3029-7D21-AA53-C133BD51C33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lvl="0" algn="just"/>
            <a:r>
              <a:rPr lang="fr-FR" sz="4000" dirty="0">
                <a:latin typeface="Arial Rounded MT Bold" panose="020F0704030504030204" pitchFamily="34" charset="0"/>
              </a:rPr>
              <a:t>Prenez garde dans quelle tonalité vous parlez aux gens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Surveillez sur la qualité de votre discours, le choix des mots que vous utilisez.</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Surveillez le contenu de votre discours.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Surveillez sur le motif de votre discours.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Observez l'impact de votre discours s’il rapproche ou repulse une âme loin de Christ.</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5140371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05F7-3E32-538E-0F4F-D7EA4340784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587E6E-868C-722F-B84D-2246498D2870}"/>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dirty="0">
                <a:solidFill>
                  <a:srgbClr val="0033CC"/>
                </a:solidFill>
                <a:latin typeface="Arial Rounded MT Bold" panose="020F0704030504030204" pitchFamily="34" charset="0"/>
              </a:rPr>
              <a:t>Fais attention à la façon dont tu communiques la vérité de l’évangile.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Regardez si votre discours est édifiant, déroutant, ou condamnant aux destinataires.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Regardez si assez d'amour est transmis dans vos discours.</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420147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C217D-0974-4FBB-E882-3A0DF0F716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49E721-E8BA-F4B1-55E2-06459DCEAC6C}"/>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solidFill>
                  <a:srgbClr val="FF0000"/>
                </a:solidFill>
                <a:latin typeface="Arial Rounded MT Bold" panose="020F0704030504030204" pitchFamily="34" charset="0"/>
              </a:rPr>
              <a:t>LES DISCOURS DU CROYANT DOIVENT ÊTRE ASSAISONNÉS DE SEL</a:t>
            </a:r>
            <a:endParaRPr lang="en-US" sz="2400" dirty="0">
              <a:solidFill>
                <a:srgbClr val="FF0000"/>
              </a:solidFill>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Jusqu'à ce que le sel soit ajouté, certaines nourritures paraissent être sans gout et répulsives;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Il en va de même pour la conversation humaine : lorsqu'elle manque d'une dignité appropriée, les mots utilisés peuvent émettre un mauvais goût à l’ écouteur.</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2189407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C4FA-ABD5-8A88-E51D-D5B6DC58E95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A08457-72CD-DDA6-9BDB-E97E4A55CE1A}"/>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rgbClr val="0033CC"/>
                </a:solidFill>
                <a:latin typeface="Arial Rounded MT Bold" panose="020F0704030504030204" pitchFamily="34" charset="0"/>
              </a:rPr>
              <a:t>Le sel est utilisé pour améliorer le goût des aliments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Le sel est utilisé à des fins de conservation</a:t>
            </a:r>
            <a:endParaRPr lang="en-US" sz="4000" dirty="0">
              <a:solidFill>
                <a:srgbClr val="FF0000"/>
              </a:solidFill>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Ajoutez du sel dans vos discours pour inspirer la grandeur.</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Ajoutez du sel dans vos discours pour inspirer l’espoir et le courage.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2506671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0579C-2FBC-1819-9095-0C59E056F0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5FDBA7-1FCF-C93C-D5F2-93D4110BD9FD}"/>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400" dirty="0">
                <a:solidFill>
                  <a:srgbClr val="0033CC"/>
                </a:solidFill>
                <a:latin typeface="Arial Rounded MT Bold" panose="020F0704030504030204" pitchFamily="34" charset="0"/>
              </a:rPr>
              <a:t>Ajoutez du sel à vos discours pour inspirer la foi.</a:t>
            </a:r>
            <a:endParaRPr lang="en-US" sz="4400" dirty="0">
              <a:solidFill>
                <a:srgbClr val="0033CC"/>
              </a:solidFill>
              <a:latin typeface="Arial Rounded MT Bold" panose="020F0704030504030204" pitchFamily="34" charset="0"/>
            </a:endParaRPr>
          </a:p>
          <a:p>
            <a:pPr lvl="0" algn="just"/>
            <a:r>
              <a:rPr lang="fr-FR" sz="4400" dirty="0">
                <a:solidFill>
                  <a:srgbClr val="FF0000"/>
                </a:solidFill>
                <a:latin typeface="Arial Rounded MT Bold" panose="020F0704030504030204" pitchFamily="34" charset="0"/>
              </a:rPr>
              <a:t>Ajoutez du sel à vos discours pour inspirer la liberté face à la domination du péché.</a:t>
            </a:r>
            <a:endParaRPr lang="en-US" sz="4400" dirty="0">
              <a:solidFill>
                <a:srgbClr val="FF0000"/>
              </a:solidFill>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Ajoutez du sel à vos discours pour attirer les gens vers Christ.</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8257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96AB8-FBA2-98B9-768F-E40A6E71ABD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3A1F75-FAC9-90FC-67D5-631C32469F21}"/>
              </a:ext>
            </a:extLst>
          </p:cNvPr>
          <p:cNvSpPr>
            <a:spLocks noGrp="1"/>
          </p:cNvSpPr>
          <p:nvPr>
            <p:ph sz="quarter" idx="1"/>
          </p:nvPr>
        </p:nvSpPr>
        <p:spPr>
          <a:xfrm>
            <a:off x="0" y="0"/>
            <a:ext cx="9144000" cy="6858000"/>
          </a:xfrm>
          <a:solidFill>
            <a:srgbClr val="99FF33"/>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ctr">
              <a:buNone/>
            </a:pPr>
            <a:r>
              <a:rPr lang="fr-FR" dirty="0">
                <a:solidFill>
                  <a:schemeClr val="accent2">
                    <a:lumMod val="75000"/>
                  </a:schemeClr>
                </a:solidFill>
                <a:latin typeface="Copperplate Gothic Bold" panose="020E0705020206020404" pitchFamily="34" charset="0"/>
              </a:rPr>
              <a:t>3.</a:t>
            </a:r>
            <a:endParaRPr lang="en-US"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Suivons, amis, la bannière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Du Sauveur en croix,</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Et que notre armée entière, </a:t>
            </a:r>
            <a:endParaRPr lang="en-US" sz="3600" dirty="0">
              <a:solidFill>
                <a:srgbClr val="460000"/>
              </a:solidFill>
              <a:latin typeface="Copperplate Gothic Bold" panose="020E0705020206020404" pitchFamily="34" charset="0"/>
            </a:endParaRPr>
          </a:p>
          <a:p>
            <a:pPr marL="0" indent="0" algn="ctr">
              <a:buNone/>
            </a:pPr>
            <a:r>
              <a:rPr lang="fr-FR" sz="3600" dirty="0">
                <a:solidFill>
                  <a:srgbClr val="460000"/>
                </a:solidFill>
                <a:latin typeface="Copperplate Gothic Bold" panose="020E0705020206020404" pitchFamily="34" charset="0"/>
              </a:rPr>
              <a:t>Se range à sa voix.</a:t>
            </a:r>
            <a:endParaRPr lang="en-US" sz="3600" dirty="0">
              <a:solidFill>
                <a:srgbClr val="460000"/>
              </a:solidFill>
              <a:latin typeface="Copperplate Gothic Bold" panose="020E0705020206020404" pitchFamily="34" charset="0"/>
            </a:endParaRPr>
          </a:p>
          <a:p>
            <a:pPr marL="0" indent="0" algn="ctr">
              <a:buNone/>
            </a:pPr>
            <a:r>
              <a:rPr lang="fr-FR" sz="3600" dirty="0">
                <a:solidFill>
                  <a:schemeClr val="accent2">
                    <a:lumMod val="75000"/>
                  </a:schemeClr>
                </a:solidFill>
                <a:latin typeface="Copperplate Gothic Bold" panose="020E0705020206020404" pitchFamily="34" charset="0"/>
              </a:rPr>
              <a:t>Refrain</a:t>
            </a:r>
            <a:endParaRPr lang="en-US" sz="3600" dirty="0">
              <a:solidFill>
                <a:schemeClr val="accent2">
                  <a:lumMod val="75000"/>
                </a:schemeClr>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viens, combattez encore!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Dit Jésus a tous.</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Oui, mon Sauveur, je t'implore, </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Je tutte à genoux.</a:t>
            </a:r>
            <a:endParaRPr lang="en-US" sz="3600" dirty="0">
              <a:solidFill>
                <a:srgbClr val="FF0000"/>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6369301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95943-E3CC-DDF3-523C-EB441620FF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C1AB8F-B919-9BC9-2EA9-C1D4F423678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800" dirty="0">
                <a:solidFill>
                  <a:srgbClr val="FF0000"/>
                </a:solidFill>
                <a:latin typeface="Arial Rounded MT Bold" panose="020F0704030504030204" pitchFamily="34" charset="0"/>
              </a:rPr>
              <a:t>Colossiens 4 :6 </a:t>
            </a:r>
            <a:r>
              <a:rPr lang="fr-FR" sz="4800" dirty="0">
                <a:solidFill>
                  <a:srgbClr val="0033CC"/>
                </a:solidFill>
                <a:latin typeface="Arial Rounded MT Bold" panose="020F0704030504030204" pitchFamily="34" charset="0"/>
              </a:rPr>
              <a:t>Que votre parole soit toujours accompagnée de grâce, assaisonnée de sel, </a:t>
            </a:r>
            <a:r>
              <a:rPr lang="fr-FR" sz="4800" b="1" u="sng" dirty="0">
                <a:solidFill>
                  <a:srgbClr val="0033CC"/>
                </a:solidFill>
                <a:latin typeface="Arial Rounded MT Bold" panose="020F0704030504030204" pitchFamily="34" charset="0"/>
              </a:rPr>
              <a:t>afin que vous sachiez comment il faut répondre à chacun.</a:t>
            </a:r>
            <a:endParaRPr lang="en-US" sz="48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116477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138B-D5D4-402F-AFA9-488E50C60C9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06E4B4-6DD1-B5E6-D44F-780666596D01}"/>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solidFill>
                  <a:schemeClr val="accent3">
                    <a:lumMod val="50000"/>
                  </a:schemeClr>
                </a:solidFill>
                <a:latin typeface="Arial Rounded MT Bold" panose="020F0704030504030204" pitchFamily="34" charset="0"/>
              </a:rPr>
              <a:t>COMMENTE RÉPONDRE À CHACUN / COMMENT APPOPRIER TA RÉPONSE À CHAQUE INDIVIDU.</a:t>
            </a:r>
            <a:endParaRPr lang="en-US" sz="2400" dirty="0">
              <a:solidFill>
                <a:schemeClr val="accent3">
                  <a:lumMod val="50000"/>
                </a:schemeClr>
              </a:solidFill>
              <a:latin typeface="Arial Rounded MT Bold" panose="020F0704030504030204" pitchFamily="34" charset="0"/>
            </a:endParaRPr>
          </a:p>
          <a:p>
            <a:pPr lvl="0" algn="just"/>
            <a:r>
              <a:rPr lang="fr-FR" sz="4000" dirty="0">
                <a:solidFill>
                  <a:srgbClr val="FC0AFC"/>
                </a:solidFill>
                <a:latin typeface="Arial Rounded MT Bold" panose="020F0704030504030204" pitchFamily="34" charset="0"/>
              </a:rPr>
              <a:t>Il n'y a pas de « one size </a:t>
            </a:r>
            <a:r>
              <a:rPr lang="fr-FR" sz="4000" dirty="0" err="1">
                <a:solidFill>
                  <a:srgbClr val="FC0AFC"/>
                </a:solidFill>
                <a:latin typeface="Arial Rounded MT Bold" panose="020F0704030504030204" pitchFamily="34" charset="0"/>
              </a:rPr>
              <a:t>fits</a:t>
            </a:r>
            <a:r>
              <a:rPr lang="fr-FR" sz="4000" dirty="0">
                <a:solidFill>
                  <a:srgbClr val="FC0AFC"/>
                </a:solidFill>
                <a:latin typeface="Arial Rounded MT Bold" panose="020F0704030504030204" pitchFamily="34" charset="0"/>
              </a:rPr>
              <a:t> all» dans la conversation.</a:t>
            </a:r>
            <a:endParaRPr lang="en-US" sz="4000" dirty="0">
              <a:solidFill>
                <a:srgbClr val="FC0AFC"/>
              </a:solidFill>
              <a:latin typeface="Arial Rounded MT Bold" panose="020F0704030504030204" pitchFamily="34" charset="0"/>
            </a:endParaRPr>
          </a:p>
          <a:p>
            <a:pPr lvl="0" algn="just"/>
            <a:r>
              <a:rPr lang="fr-FR" sz="4000" dirty="0">
                <a:solidFill>
                  <a:schemeClr val="accent3">
                    <a:lumMod val="50000"/>
                  </a:schemeClr>
                </a:solidFill>
                <a:latin typeface="Arial Rounded MT Bold" panose="020F0704030504030204" pitchFamily="34" charset="0"/>
              </a:rPr>
              <a:t>Les façons de s’adresser à un enfant, un adulte, un supérieur, un frère, un ami, un partenaire d'affaires, ou  un collègue se diffèrent.</a:t>
            </a:r>
            <a:endParaRPr lang="en-US" sz="4000" dirty="0">
              <a:solidFill>
                <a:schemeClr val="accent3">
                  <a:lumMod val="50000"/>
                </a:schemeClr>
              </a:solidFill>
              <a:latin typeface="Arial Rounded MT Bold" panose="020F0704030504030204" pitchFamily="34" charset="0"/>
            </a:endParaRPr>
          </a:p>
        </p:txBody>
      </p:sp>
    </p:spTree>
    <p:extLst>
      <p:ext uri="{BB962C8B-B14F-4D97-AF65-F5344CB8AC3E}">
        <p14:creationId xmlns:p14="http://schemas.microsoft.com/office/powerpoint/2010/main" val="36521841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AB8B8-0C97-31B4-F7E3-B4CB57522E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15A3E-807A-B65D-82A9-1E059CCB638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accent3">
                    <a:lumMod val="50000"/>
                  </a:schemeClr>
                </a:solidFill>
                <a:latin typeface="Arial Rounded MT Bold" panose="020F0704030504030204" pitchFamily="34" charset="0"/>
              </a:rPr>
              <a:t>Le chrétien a pour devoir d'huiler toutes ses conversations de grâce et de les assaisonner de sel.</a:t>
            </a:r>
            <a:endParaRPr lang="en-US" sz="4000" dirty="0">
              <a:solidFill>
                <a:schemeClr val="accent3">
                  <a:lumMod val="50000"/>
                </a:schemeClr>
              </a:solidFill>
              <a:latin typeface="Arial Rounded MT Bold" panose="020F0704030504030204" pitchFamily="34" charset="0"/>
            </a:endParaRPr>
          </a:p>
          <a:p>
            <a:pPr lvl="1" algn="just"/>
            <a:r>
              <a:rPr lang="fr-FR" sz="3800" b="1" dirty="0">
                <a:solidFill>
                  <a:srgbClr val="FC0AFC"/>
                </a:solidFill>
                <a:latin typeface="Arial Rounded MT Bold" panose="020F0704030504030204" pitchFamily="34" charset="0"/>
              </a:rPr>
              <a:t>La grâce</a:t>
            </a:r>
            <a:r>
              <a:rPr lang="fr-FR" sz="3800" dirty="0">
                <a:solidFill>
                  <a:srgbClr val="FC0AFC"/>
                </a:solidFill>
                <a:latin typeface="Arial Rounded MT Bold" panose="020F0704030504030204" pitchFamily="34" charset="0"/>
              </a:rPr>
              <a:t> représente la gentillesse, la tendresse, le bienveillance, l'amour, la miséricorde, etc.</a:t>
            </a:r>
            <a:endParaRPr lang="en-US" sz="3800" dirty="0">
              <a:solidFill>
                <a:srgbClr val="FC0AFC"/>
              </a:solidFill>
              <a:latin typeface="Arial Rounded MT Bold" panose="020F0704030504030204" pitchFamily="34" charset="0"/>
            </a:endParaRPr>
          </a:p>
          <a:p>
            <a:pPr lvl="1" algn="just"/>
            <a:r>
              <a:rPr lang="fr-FR" sz="3800" b="1" dirty="0">
                <a:solidFill>
                  <a:schemeClr val="accent3">
                    <a:lumMod val="50000"/>
                  </a:schemeClr>
                </a:solidFill>
                <a:latin typeface="Arial Rounded MT Bold" panose="020F0704030504030204" pitchFamily="34" charset="0"/>
              </a:rPr>
              <a:t>Le sel</a:t>
            </a:r>
            <a:r>
              <a:rPr lang="fr-FR" sz="3800" dirty="0">
                <a:solidFill>
                  <a:schemeClr val="accent3">
                    <a:lumMod val="50000"/>
                  </a:schemeClr>
                </a:solidFill>
                <a:latin typeface="Arial Rounded MT Bold" panose="020F0704030504030204" pitchFamily="34" charset="0"/>
              </a:rPr>
              <a:t> représente la vérité, le principe, la droiture, la justice, la piété, le bon sens, etc.</a:t>
            </a:r>
            <a:endParaRPr lang="en-US" sz="3800" dirty="0">
              <a:solidFill>
                <a:schemeClr val="accent3">
                  <a:lumMod val="50000"/>
                </a:schemeClr>
              </a:solidFill>
              <a:latin typeface="Arial Rounded MT Bold" panose="020F0704030504030204" pitchFamily="34" charset="0"/>
            </a:endParaRPr>
          </a:p>
          <a:p>
            <a:pPr lvl="0" algn="just"/>
            <a:endParaRPr lang="en-US" sz="2400" dirty="0">
              <a:solidFill>
                <a:schemeClr val="accent3">
                  <a:lumMod val="50000"/>
                </a:schemeClr>
              </a:solidFill>
              <a:latin typeface="Arial Rounded MT Bold" panose="020F0704030504030204" pitchFamily="34" charset="0"/>
            </a:endParaRPr>
          </a:p>
        </p:txBody>
      </p:sp>
    </p:spTree>
    <p:extLst>
      <p:ext uri="{BB962C8B-B14F-4D97-AF65-F5344CB8AC3E}">
        <p14:creationId xmlns:p14="http://schemas.microsoft.com/office/powerpoint/2010/main" val="8195602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97EB-4705-E881-662D-0F498DE57E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3DC927-AA0B-4E44-04B0-1B5F686BBBD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sz="4000" dirty="0">
                <a:solidFill>
                  <a:srgbClr val="C00000"/>
                </a:solidFill>
                <a:latin typeface="Arial Rounded MT Bold" panose="020F0704030504030204" pitchFamily="34" charset="0"/>
              </a:rPr>
              <a:t>CONCLUSION</a:t>
            </a:r>
          </a:p>
          <a:p>
            <a:pPr algn="just"/>
            <a:r>
              <a:rPr lang="fr-FR" sz="4000" dirty="0">
                <a:latin typeface="Arial Rounded MT Bold" panose="020F0704030504030204" pitchFamily="34" charset="0"/>
              </a:rPr>
              <a:t>Col 4:5 ¶ Conduisez-vous avec sagesse envers ceux du dehors, et rachetez le temps. </a:t>
            </a:r>
          </a:p>
          <a:p>
            <a:pPr algn="just"/>
            <a:r>
              <a:rPr lang="fr-FR" sz="4000" dirty="0">
                <a:solidFill>
                  <a:srgbClr val="C00000"/>
                </a:solidFill>
                <a:latin typeface="Arial Rounded MT Bold" panose="020F0704030504030204" pitchFamily="34" charset="0"/>
              </a:rPr>
              <a:t>6 Que votre parole soit toujours accompagnée de grâce, assaisonnée de sel, afin que vous sachiez comment il faut répondre à chacun.</a:t>
            </a:r>
            <a:endParaRPr lang="en-US" sz="4000" dirty="0">
              <a:solidFill>
                <a:srgbClr val="C00000"/>
              </a:solidFill>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1018574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8BE9E-8110-340A-C385-32D96593067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1649BA-8C7C-56C8-E539-4B1A023F948B}"/>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En récapitulation, souvenons-nous de la multitude de bénédictions que contiennent ces deux versets dans Colossiens 4, versets 5 et 6.</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Les chrétiens doivent être vigilants et attentifs envers les non-chrétiens, car nous sommes leur première impression de Dieu.</a:t>
            </a:r>
            <a:endParaRPr lang="en-US" sz="4000" dirty="0">
              <a:solidFill>
                <a:srgbClr val="C00000"/>
              </a:solidFill>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257392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46339-9913-768D-DF95-FFE5BC5533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61BB1F-7F92-41CF-7B93-0F5C76F557CD}"/>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Le temps est une ressource précieuse qui doit être utilisé avec sagesse.</a:t>
            </a:r>
            <a:endParaRPr lang="en-US" sz="4400" dirty="0">
              <a:latin typeface="Arial Rounded MT Bold" panose="020F0704030504030204" pitchFamily="34" charset="0"/>
            </a:endParaRPr>
          </a:p>
          <a:p>
            <a:pPr lvl="0" algn="just"/>
            <a:r>
              <a:rPr lang="fr-FR" sz="4400" dirty="0">
                <a:solidFill>
                  <a:srgbClr val="C00000"/>
                </a:solidFill>
                <a:latin typeface="Arial Rounded MT Bold" panose="020F0704030504030204" pitchFamily="34" charset="0"/>
              </a:rPr>
              <a:t>Notre conversation doit être lubrifiée de grâce et assaisonner avec du sel afin d'améliorer notre communication de l'Évangile.</a:t>
            </a:r>
            <a:endParaRPr lang="en-US" sz="4400" dirty="0">
              <a:solidFill>
                <a:srgbClr val="C00000"/>
              </a:solidFill>
              <a:latin typeface="Arial Rounded MT Bold" panose="020F0704030504030204" pitchFamily="34" charset="0"/>
            </a:endParaRPr>
          </a:p>
          <a:p>
            <a:pPr marL="0" indent="0" algn="just">
              <a:buNone/>
            </a:pPr>
            <a:endParaRPr lang="en-US" sz="4000" dirty="0"/>
          </a:p>
        </p:txBody>
      </p:sp>
    </p:spTree>
    <p:extLst>
      <p:ext uri="{BB962C8B-B14F-4D97-AF65-F5344CB8AC3E}">
        <p14:creationId xmlns:p14="http://schemas.microsoft.com/office/powerpoint/2010/main" val="24920934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5A3D5-E6A5-3E1F-1E5D-6DEAE9077D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1B281-1901-581E-5226-CE4117B4152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Que Dieu nous aide à découvrir la meilleure efficacité dans nos discours quand nous essayons d’attirer une âme vers Christ. </a:t>
            </a:r>
          </a:p>
          <a:p>
            <a:pPr lvl="0" algn="just"/>
            <a:r>
              <a:rPr lang="fr-FR" sz="4000" dirty="0">
                <a:solidFill>
                  <a:srgbClr val="C00000"/>
                </a:solidFill>
                <a:latin typeface="Arial Rounded MT Bold" panose="020F0704030504030204" pitchFamily="34" charset="0"/>
              </a:rPr>
              <a:t>Demandons à Dieu de nous accorder plus de grâce dans nos interactions avec ceux du dehors.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Et plus d'audace pour défendre la droiture et la vertu dans toutes nos conversations.</a:t>
            </a:r>
            <a:endParaRPr lang="en-US" sz="4000" dirty="0">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27948820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FDD6-C910-DEA9-B734-CED36CA23D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53C681-0F82-2BD5-17E9-1B0A2273B7E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Et enfin, demandons à Dieu de la sagesse sur la manière de nous approprier à </a:t>
            </a:r>
            <a:r>
              <a:rPr lang="fr-FR" sz="4400" dirty="0">
                <a:solidFill>
                  <a:srgbClr val="C00000"/>
                </a:solidFill>
                <a:latin typeface="Arial Rounded MT Bold" panose="020F0704030504030204" pitchFamily="34" charset="0"/>
              </a:rPr>
              <a:t>chaque individu dans notre poursuite de les </a:t>
            </a:r>
            <a:r>
              <a:rPr lang="fr-FR" sz="4400">
                <a:solidFill>
                  <a:srgbClr val="C00000"/>
                </a:solidFill>
                <a:latin typeface="Arial Rounded MT Bold" panose="020F0704030504030204" pitchFamily="34" charset="0"/>
              </a:rPr>
              <a:t>introduire à </a:t>
            </a:r>
            <a:r>
              <a:rPr lang="fr-FR" sz="4400" dirty="0">
                <a:solidFill>
                  <a:srgbClr val="C00000"/>
                </a:solidFill>
                <a:latin typeface="Arial Rounded MT Bold" panose="020F0704030504030204" pitchFamily="34" charset="0"/>
              </a:rPr>
              <a:t>Christ.</a:t>
            </a:r>
            <a:endParaRPr lang="en-US" sz="4400" dirty="0">
              <a:solidFill>
                <a:srgbClr val="C00000"/>
              </a:solidFill>
              <a:latin typeface="Arial Rounded MT Bold" panose="020F0704030504030204" pitchFamily="34" charset="0"/>
            </a:endParaRPr>
          </a:p>
          <a:p>
            <a:pPr lvl="0" algn="just"/>
            <a:r>
              <a:rPr lang="fr-FR" sz="4400" dirty="0">
                <a:latin typeface="Arial Rounded MT Bold" panose="020F0704030504030204" pitchFamily="34" charset="0"/>
              </a:rPr>
              <a:t>Que Dieu ajoute Sa Grâce à Sa Parole.</a:t>
            </a:r>
            <a:endParaRPr lang="en-US" sz="4400" dirty="0">
              <a:latin typeface="Arial Rounded MT Bold" panose="020F0704030504030204" pitchFamily="34" charset="0"/>
            </a:endParaRPr>
          </a:p>
          <a:p>
            <a:pPr algn="r"/>
            <a:r>
              <a:rPr lang="en-US" sz="4400" dirty="0">
                <a:solidFill>
                  <a:srgbClr val="C00000"/>
                </a:solidFill>
                <a:latin typeface="Arial Rounded MT Bold" panose="020F0704030504030204" pitchFamily="34" charset="0"/>
              </a:rPr>
              <a:t>Amen !</a:t>
            </a:r>
          </a:p>
          <a:p>
            <a:pPr algn="just"/>
            <a:endParaRPr lang="en-US" sz="4000" dirty="0"/>
          </a:p>
        </p:txBody>
      </p:sp>
    </p:spTree>
    <p:extLst>
      <p:ext uri="{BB962C8B-B14F-4D97-AF65-F5344CB8AC3E}">
        <p14:creationId xmlns:p14="http://schemas.microsoft.com/office/powerpoint/2010/main" val="25933478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8A09-83C1-98D2-11E9-FE9249CCDA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BE2D9-0F40-1009-2F5B-5324F2E031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AEC263-DA11-7BD5-DDC8-7ACB56CA4159}"/>
              </a:ext>
            </a:extLst>
          </p:cNvPr>
          <p:cNvSpPr>
            <a:spLocks noGrp="1"/>
          </p:cNvSpPr>
          <p:nvPr>
            <p:ph sz="quarter" idx="1"/>
          </p:nvPr>
        </p:nvSpPr>
        <p:spPr/>
        <p:txBody>
          <a:bodyPr/>
          <a:lstStyle/>
          <a:p>
            <a:endParaRPr lang="en-US"/>
          </a:p>
        </p:txBody>
      </p:sp>
      <p:pic>
        <p:nvPicPr>
          <p:cNvPr id="4" name="Picture 3" descr="http://images6.fanpop.com/image/photos/33500000/Tulips-flowers-33551630-1024-768.jpg">
            <a:extLst>
              <a:ext uri="{FF2B5EF4-FFF2-40B4-BE49-F238E27FC236}">
                <a16:creationId xmlns:a16="http://schemas.microsoft.com/office/drawing/2014/main" id="{838A57D7-2AF6-8A2D-EA7D-5BFBC2979FBF}"/>
              </a:ext>
            </a:extLst>
          </p:cNvPr>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5364117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96950-D930-7580-FD48-6543CA92E9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880B15-69D1-5D1A-AFC0-8561ADECCCCF}"/>
              </a:ext>
            </a:extLst>
          </p:cNvPr>
          <p:cNvSpPr>
            <a:spLocks noGrp="1"/>
          </p:cNvSpPr>
          <p:nvPr>
            <p:ph idx="1"/>
          </p:nvPr>
        </p:nvSpPr>
        <p:spPr>
          <a:xfrm>
            <a:off x="0" y="0"/>
            <a:ext cx="9144000" cy="6858000"/>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ctr">
              <a:buNone/>
            </a:pPr>
            <a:r>
              <a:rPr lang="fr-FR" b="1" dirty="0">
                <a:solidFill>
                  <a:srgbClr val="00B0F0"/>
                </a:solidFill>
                <a:latin typeface="Arial Rounded MT Bold" panose="020F0704030504030204" pitchFamily="34" charset="0"/>
              </a:rPr>
              <a:t>91 KCE: </a:t>
            </a:r>
            <a:r>
              <a:rPr lang="fr-FR" b="1" dirty="0" err="1">
                <a:solidFill>
                  <a:srgbClr val="00B0F0"/>
                </a:solidFill>
                <a:latin typeface="Arial Rounded MT Bold" panose="020F0704030504030204" pitchFamily="34" charset="0"/>
              </a:rPr>
              <a:t>Jezu</a:t>
            </a:r>
            <a:r>
              <a:rPr lang="fr-FR" b="1" dirty="0">
                <a:solidFill>
                  <a:srgbClr val="00B0F0"/>
                </a:solidFill>
                <a:latin typeface="Arial Rounded MT Bold" panose="020F0704030504030204" pitchFamily="34" charset="0"/>
              </a:rPr>
              <a:t> Mande Ou </a:t>
            </a:r>
            <a:r>
              <a:rPr lang="fr-FR" b="1" dirty="0" err="1">
                <a:solidFill>
                  <a:srgbClr val="00B0F0"/>
                </a:solidFill>
                <a:latin typeface="Arial Rounded MT Bold" panose="020F0704030504030204" pitchFamily="34" charset="0"/>
              </a:rPr>
              <a:t>Briye</a:t>
            </a:r>
            <a:endParaRPr lang="en-US" dirty="0">
              <a:solidFill>
                <a:srgbClr val="00B0F0"/>
              </a:solidFill>
              <a:latin typeface="Arial Rounded MT Bold" panose="020F0704030504030204" pitchFamily="34" charset="0"/>
            </a:endParaRPr>
          </a:p>
          <a:p>
            <a:pPr marL="0" indent="0" algn="ctr">
              <a:buNone/>
            </a:pPr>
            <a:r>
              <a:rPr lang="fr-FR" dirty="0">
                <a:solidFill>
                  <a:srgbClr val="00B0F0"/>
                </a:solidFill>
                <a:latin typeface="Arial Rounded MT Bold" panose="020F0704030504030204" pitchFamily="34" charset="0"/>
              </a:rPr>
              <a:t>1</a:t>
            </a:r>
            <a:endParaRPr lang="en-US" dirty="0">
              <a:solidFill>
                <a:srgbClr val="00B0F0"/>
              </a:solidFill>
              <a:latin typeface="Arial Rounded MT Bold" panose="020F0704030504030204" pitchFamily="34" charset="0"/>
            </a:endParaRPr>
          </a:p>
          <a:p>
            <a:pPr marL="0" indent="0" algn="ctr">
              <a:buNone/>
            </a:pPr>
            <a:r>
              <a:rPr lang="fr-FR" sz="3600" dirty="0" err="1">
                <a:latin typeface="Arial Rounded MT Bold" panose="020F0704030504030204" pitchFamily="34" charset="0"/>
              </a:rPr>
              <a:t>Jezu</a:t>
            </a:r>
            <a:r>
              <a:rPr lang="fr-FR" sz="3600" dirty="0">
                <a:latin typeface="Arial Rounded MT Bold" panose="020F0704030504030204" pitchFamily="34" charset="0"/>
              </a:rPr>
              <a:t> mande ou </a:t>
            </a:r>
            <a:r>
              <a:rPr lang="fr-FR" sz="3600" dirty="0" err="1">
                <a:latin typeface="Arial Rounded MT Bold" panose="020F0704030504030204" pitchFamily="34" charset="0"/>
              </a:rPr>
              <a:t>briye</a:t>
            </a:r>
            <a:r>
              <a:rPr lang="fr-FR" sz="3600" dirty="0">
                <a:latin typeface="Arial Rounded MT Bold" panose="020F0704030504030204" pitchFamily="34" charset="0"/>
              </a:rPr>
              <a:t> pou li kote ou </a:t>
            </a:r>
            <a:r>
              <a:rPr lang="fr-FR" sz="3600" dirty="0" err="1">
                <a:latin typeface="Arial Rounded MT Bold" panose="020F0704030504030204" pitchFamily="34" charset="0"/>
              </a:rPr>
              <a:t>ye</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Tout </a:t>
            </a:r>
            <a:r>
              <a:rPr lang="fr-FR" sz="3600" dirty="0" err="1">
                <a:latin typeface="Arial Rounded MT Bold" panose="020F0704030504030204" pitchFamily="34" charset="0"/>
              </a:rPr>
              <a:t>kretyen</a:t>
            </a:r>
            <a:r>
              <a:rPr lang="fr-FR" sz="3600" dirty="0">
                <a:latin typeface="Arial Rounded MT Bold" panose="020F0704030504030204" pitchFamily="34" charset="0"/>
              </a:rPr>
              <a:t>, bay </a:t>
            </a:r>
            <a:r>
              <a:rPr lang="fr-FR" sz="3600" dirty="0" err="1">
                <a:latin typeface="Arial Rounded MT Bold" panose="020F0704030504030204" pitchFamily="34" charset="0"/>
              </a:rPr>
              <a:t>lumye</a:t>
            </a:r>
            <a:r>
              <a:rPr lang="fr-FR" sz="3600" dirty="0">
                <a:latin typeface="Arial Rounded MT Bold" panose="020F0704030504030204" pitchFamily="34" charset="0"/>
              </a:rPr>
              <a:t> </a:t>
            </a:r>
            <a:r>
              <a:rPr lang="fr-FR" sz="3600" dirty="0" err="1">
                <a:latin typeface="Arial Rounded MT Bold" panose="020F0704030504030204" pitchFamily="34" charset="0"/>
              </a:rPr>
              <a:t>tou</a:t>
            </a:r>
            <a:r>
              <a:rPr lang="fr-FR" sz="3600" dirty="0">
                <a:latin typeface="Arial Rounded MT Bold" panose="020F0704030504030204" pitchFamily="34" charset="0"/>
              </a:rPr>
              <a:t> patou :</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Briye</a:t>
            </a:r>
            <a:r>
              <a:rPr lang="fr-FR" sz="3600" dirty="0">
                <a:latin typeface="Arial Rounded MT Bold" panose="020F0704030504030204" pitchFamily="34" charset="0"/>
              </a:rPr>
              <a:t> nan </a:t>
            </a:r>
            <a:r>
              <a:rPr lang="fr-FR" sz="3600" dirty="0" err="1">
                <a:latin typeface="Arial Rounded MT Bold" panose="020F0704030504030204" pitchFamily="34" charset="0"/>
              </a:rPr>
              <a:t>fanmiyou</a:t>
            </a:r>
            <a:r>
              <a:rPr lang="fr-FR" sz="3600" dirty="0">
                <a:latin typeface="Arial Rounded MT Bold" panose="020F0704030504030204" pitchFamily="34" charset="0"/>
              </a:rPr>
              <a:t>, </a:t>
            </a:r>
          </a:p>
          <a:p>
            <a:pPr marL="0" indent="0" algn="ctr">
              <a:buNone/>
            </a:pPr>
            <a:r>
              <a:rPr lang="fr-FR" sz="3600" dirty="0">
                <a:latin typeface="Arial Rounded MT Bold" panose="020F0704030504030204" pitchFamily="34" charset="0"/>
              </a:rPr>
              <a:t>nan </a:t>
            </a:r>
            <a:r>
              <a:rPr lang="fr-FR" sz="3600" dirty="0" err="1">
                <a:latin typeface="Arial Rounded MT Bold" panose="020F0704030504030204" pitchFamily="34" charset="0"/>
              </a:rPr>
              <a:t>travay</a:t>
            </a:r>
            <a:r>
              <a:rPr lang="fr-FR" sz="3600" dirty="0">
                <a:latin typeface="Arial Rounded MT Bold" panose="020F0704030504030204" pitchFamily="34" charset="0"/>
              </a:rPr>
              <a:t>, kote ou </a:t>
            </a:r>
            <a:r>
              <a:rPr lang="fr-FR" sz="3600" dirty="0" err="1">
                <a:latin typeface="Arial Rounded MT Bold" panose="020F0704030504030204" pitchFamily="34" charset="0"/>
              </a:rPr>
              <a:t>ye</a:t>
            </a:r>
            <a:r>
              <a:rPr lang="fr-FR" sz="3600" dirty="0">
                <a:latin typeface="Arial Rounded MT Bold" panose="020F0704030504030204" pitchFamily="34" charset="0"/>
              </a:rPr>
              <a:t> ;</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Briye</a:t>
            </a:r>
            <a:r>
              <a:rPr lang="fr-FR" sz="3600" dirty="0">
                <a:latin typeface="Arial Rounded MT Bold" panose="020F0704030504030204" pitchFamily="34" charset="0"/>
              </a:rPr>
              <a:t> pou </a:t>
            </a:r>
            <a:r>
              <a:rPr lang="fr-FR" sz="3600" dirty="0" err="1">
                <a:latin typeface="Arial Rounded MT Bold" panose="020F0704030504030204" pitchFamily="34" charset="0"/>
              </a:rPr>
              <a:t>Jezu</a:t>
            </a:r>
            <a:r>
              <a:rPr lang="fr-FR" sz="3600" dirty="0">
                <a:latin typeface="Arial Rounded MT Bold" panose="020F0704030504030204" pitchFamily="34" charset="0"/>
              </a:rPr>
              <a:t> kote ou</a:t>
            </a:r>
            <a:endParaRPr lang="en-US" sz="3600" dirty="0">
              <a:latin typeface="Arial Rounded MT Bold" panose="020F0704030504030204" pitchFamily="34" charset="0"/>
            </a:endParaRPr>
          </a:p>
          <a:p>
            <a:pPr marL="0" indent="0" algn="ctr">
              <a:buNone/>
            </a:pPr>
            <a:r>
              <a:rPr lang="fr-FR" sz="3600" dirty="0">
                <a:solidFill>
                  <a:srgbClr val="00B0F0"/>
                </a:solidFill>
                <a:latin typeface="Arial Rounded MT Bold" panose="020F0704030504030204" pitchFamily="34" charset="0"/>
              </a:rPr>
              <a:t>Kè</a:t>
            </a:r>
          </a:p>
          <a:p>
            <a:pPr marL="0" indent="0" algn="ctr">
              <a:buNone/>
            </a:pPr>
            <a:r>
              <a:rPr lang="fr-FR" sz="3600" dirty="0" err="1">
                <a:solidFill>
                  <a:srgbClr val="FF0000"/>
                </a:solidFill>
                <a:latin typeface="Arial Rounded MT Bold" panose="020F0704030504030204" pitchFamily="34" charset="0"/>
              </a:rPr>
              <a:t>Briye</a:t>
            </a:r>
            <a:r>
              <a:rPr lang="fr-FR" sz="3600" dirty="0">
                <a:solidFill>
                  <a:srgbClr val="FF0000"/>
                </a:solidFill>
                <a:latin typeface="Arial Rounded MT Bold" panose="020F0704030504030204" pitchFamily="34" charset="0"/>
              </a:rPr>
              <a:t> pou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kote ou </a:t>
            </a:r>
            <a:r>
              <a:rPr lang="fr-FR" sz="3600" dirty="0" err="1">
                <a:solidFill>
                  <a:srgbClr val="FF0000"/>
                </a:solidFill>
                <a:latin typeface="Arial Rounded MT Bold" panose="020F0704030504030204" pitchFamily="34" charset="0"/>
              </a:rPr>
              <a:t>ye</a:t>
            </a:r>
            <a:r>
              <a:rPr lang="fr-FR" sz="3600" dirty="0">
                <a:solidFill>
                  <a:srgbClr val="FF0000"/>
                </a:solidFill>
                <a:latin typeface="Arial Rounded MT Bold" panose="020F0704030504030204" pitchFamily="34" charset="0"/>
              </a:rPr>
              <a:t>, (</a:t>
            </a:r>
            <a:r>
              <a:rPr lang="fr-FR" sz="3600" dirty="0">
                <a:solidFill>
                  <a:srgbClr val="00B0F0"/>
                </a:solidFill>
                <a:latin typeface="Arial Rounded MT Bold" panose="020F0704030504030204" pitchFamily="34" charset="0"/>
              </a:rPr>
              <a:t>2 </a:t>
            </a:r>
            <a:r>
              <a:rPr lang="fr-FR" sz="3600" dirty="0" err="1">
                <a:solidFill>
                  <a:srgbClr val="00B0F0"/>
                </a:solidFill>
                <a:latin typeface="Arial Rounded MT Bold" panose="020F0704030504030204" pitchFamily="34" charset="0"/>
              </a:rPr>
              <a:t>fwa</a:t>
            </a:r>
            <a:r>
              <a:rPr lang="fr-FR" sz="3600" dirty="0">
                <a:solidFill>
                  <a:srgbClr val="00B0F0"/>
                </a:solidFill>
                <a:latin typeface="Arial Rounded MT Bold" panose="020F0704030504030204" pitchFamily="34" charset="0"/>
              </a:rPr>
              <a:t>)</a:t>
            </a:r>
            <a:endParaRPr lang="en-US" sz="3600" dirty="0">
              <a:solidFill>
                <a:srgbClr val="00B0F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Lumyè</a:t>
            </a:r>
            <a:r>
              <a:rPr lang="fr-FR" sz="3600" dirty="0">
                <a:solidFill>
                  <a:srgbClr val="FF0000"/>
                </a:solidFill>
                <a:latin typeface="Arial Rounded MT Bold" panose="020F0704030504030204" pitchFamily="34" charset="0"/>
              </a:rPr>
              <a:t> ou </a:t>
            </a:r>
            <a:r>
              <a:rPr lang="fr-FR" sz="3600" dirty="0" err="1">
                <a:solidFill>
                  <a:srgbClr val="FF0000"/>
                </a:solidFill>
                <a:latin typeface="Arial Rounded MT Bold" panose="020F0704030504030204" pitchFamily="34" charset="0"/>
              </a:rPr>
              <a:t>kap</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ede</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yon</a:t>
            </a:r>
            <a:r>
              <a:rPr lang="fr-FR" sz="3600" dirty="0">
                <a:solidFill>
                  <a:srgbClr val="FF0000"/>
                </a:solidFill>
                <a:latin typeface="Arial Rounded MT Bold" panose="020F0704030504030204" pitchFamily="34" charset="0"/>
              </a:rPr>
              <a:t> nom </a:t>
            </a:r>
            <a:r>
              <a:rPr lang="fr-FR" sz="3600" dirty="0" err="1">
                <a:solidFill>
                  <a:srgbClr val="FF0000"/>
                </a:solidFill>
                <a:latin typeface="Arial Rounded MT Bold" panose="020F0704030504030204" pitchFamily="34" charset="0"/>
              </a:rPr>
              <a:t>pedu</a:t>
            </a:r>
            <a:r>
              <a:rPr lang="fr-FR" sz="3600" dirty="0">
                <a:solidFill>
                  <a:srgbClr val="FF0000"/>
                </a:solidFill>
                <a:latin typeface="Arial Rounded MT Bold" panose="020F0704030504030204" pitchFamily="34" charset="0"/>
              </a:rPr>
              <a:t> </a:t>
            </a:r>
          </a:p>
          <a:p>
            <a:pPr marL="0" indent="0" algn="ctr">
              <a:buNone/>
            </a:pPr>
            <a:r>
              <a:rPr lang="fr-FR" sz="3600" dirty="0" err="1">
                <a:solidFill>
                  <a:srgbClr val="FF0000"/>
                </a:solidFill>
                <a:latin typeface="Arial Rounded MT Bold" panose="020F0704030504030204" pitchFamily="34" charset="0"/>
              </a:rPr>
              <a:t>Jwenn</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Jezu</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Briye</a:t>
            </a:r>
            <a:r>
              <a:rPr lang="fr-FR" sz="3600" dirty="0">
                <a:solidFill>
                  <a:srgbClr val="FF0000"/>
                </a:solidFill>
                <a:latin typeface="Arial Rounded MT Bold" panose="020F0704030504030204" pitchFamily="34" charset="0"/>
              </a:rPr>
              <a:t> pou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kote ou </a:t>
            </a:r>
            <a:r>
              <a:rPr lang="fr-FR" sz="3600" dirty="0" err="1">
                <a:solidFill>
                  <a:srgbClr val="FF0000"/>
                </a:solidFill>
                <a:latin typeface="Arial Rounded MT Bold" panose="020F0704030504030204" pitchFamily="34" charset="0"/>
              </a:rPr>
              <a:t>ye</a:t>
            </a:r>
            <a:r>
              <a:rPr lang="fr-FR" sz="3600" dirty="0">
                <a:solidFill>
                  <a:srgbClr val="FF0000"/>
                </a:solidFill>
                <a:latin typeface="Arial Rounded MT Bold" panose="020F0704030504030204" pitchFamily="34" charset="0"/>
              </a:rPr>
              <a:t>.</a:t>
            </a:r>
            <a:endParaRPr lang="en-US" sz="3600" dirty="0">
              <a:solidFill>
                <a:srgbClr val="FF0000"/>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3269127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121972</TotalTime>
  <Words>4884</Words>
  <Application>Microsoft Office PowerPoint</Application>
  <PresentationFormat>On-screen Show (4:3)</PresentationFormat>
  <Paragraphs>496</Paragraphs>
  <Slides>104</Slides>
  <Notes>43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104</vt:i4>
      </vt:variant>
    </vt:vector>
  </HeadingPairs>
  <TitlesOfParts>
    <vt:vector size="115" baseType="lpstr">
      <vt:lpstr>Agency FB</vt:lpstr>
      <vt:lpstr>Algerian</vt:lpstr>
      <vt:lpstr>Arial</vt:lpstr>
      <vt:lpstr>Arial Narrow</vt:lpstr>
      <vt:lpstr>Arial Rounded MT Bold</vt:lpstr>
      <vt:lpstr>Calibri</vt:lpstr>
      <vt:lpstr>Copperplate Gothic Bold</vt:lpstr>
      <vt:lpstr>Franklin Gothic Book</vt:lpstr>
      <vt:lpstr>Perpetua</vt:lpstr>
      <vt:lpstr>Wingdings 2</vt:lpstr>
      <vt:lpstr>Equity</vt:lpstr>
      <vt:lpstr>CHRIST THE ROCK CONGREGATION WORSHIP SERVICE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VISITORS WELCOME</vt:lpstr>
      <vt:lpstr>VISITORS WELCOME</vt:lpstr>
      <vt:lpstr>MOMENT D’ADORATION   </vt:lpstr>
      <vt:lpstr>OFFRANDE</vt:lpstr>
      <vt:lpstr>MOMENT D’ADORATION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PRIÈRE  POUR  L’OFFRANDE  ET LE SERMON</vt:lpstr>
      <vt:lpstr>CHRIST THE ROCK CONGREGATION DIMANCHE 23 AOUT 2026 ORATEUR: PASTEUR MARC E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THE ROCK CONGREGATION  WORSHIP SERVICE</dc:title>
  <dc:creator>Admin</dc:creator>
  <cp:lastModifiedBy>Marc Simeon</cp:lastModifiedBy>
  <cp:revision>864</cp:revision>
  <dcterms:created xsi:type="dcterms:W3CDTF">2012-11-25T13:28:17Z</dcterms:created>
  <dcterms:modified xsi:type="dcterms:W3CDTF">2026-08-23T11:39:55Z</dcterms:modified>
</cp:coreProperties>
</file>