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3"/>
  </p:notesMasterIdLst>
  <p:sldIdLst>
    <p:sldId id="256" r:id="rId2"/>
    <p:sldId id="257" r:id="rId3"/>
    <p:sldId id="796" r:id="rId4"/>
    <p:sldId id="657" r:id="rId5"/>
    <p:sldId id="1103" r:id="rId6"/>
    <p:sldId id="1183" r:id="rId7"/>
    <p:sldId id="1184" r:id="rId8"/>
    <p:sldId id="1186" r:id="rId9"/>
    <p:sldId id="1185" r:id="rId10"/>
    <p:sldId id="1187" r:id="rId11"/>
    <p:sldId id="1109" r:id="rId12"/>
    <p:sldId id="1188" r:id="rId13"/>
    <p:sldId id="1189" r:id="rId14"/>
    <p:sldId id="1190" r:id="rId15"/>
    <p:sldId id="633" r:id="rId16"/>
    <p:sldId id="635" r:id="rId17"/>
    <p:sldId id="640" r:id="rId18"/>
    <p:sldId id="1191" r:id="rId19"/>
    <p:sldId id="1178" r:id="rId20"/>
    <p:sldId id="1179" r:id="rId21"/>
    <p:sldId id="1180" r:id="rId22"/>
    <p:sldId id="1181" r:id="rId23"/>
    <p:sldId id="405" r:id="rId24"/>
    <p:sldId id="1043" r:id="rId25"/>
    <p:sldId id="1182" r:id="rId26"/>
    <p:sldId id="733" r:id="rId27"/>
    <p:sldId id="651" r:id="rId28"/>
    <p:sldId id="859" r:id="rId29"/>
    <p:sldId id="1192" r:id="rId30"/>
    <p:sldId id="1193" r:id="rId31"/>
    <p:sldId id="734" r:id="rId32"/>
    <p:sldId id="732" r:id="rId33"/>
    <p:sldId id="1194" r:id="rId34"/>
    <p:sldId id="1195" r:id="rId35"/>
    <p:sldId id="1197" r:id="rId36"/>
    <p:sldId id="1196" r:id="rId37"/>
    <p:sldId id="1198" r:id="rId38"/>
    <p:sldId id="1121" r:id="rId39"/>
    <p:sldId id="603" r:id="rId40"/>
    <p:sldId id="501" r:id="rId41"/>
    <p:sldId id="471" r:id="rId42"/>
    <p:sldId id="284" r:id="rId43"/>
    <p:sldId id="844" r:id="rId44"/>
    <p:sldId id="1110" r:id="rId45"/>
    <p:sldId id="435" r:id="rId46"/>
    <p:sldId id="1039" r:id="rId47"/>
    <p:sldId id="1199" r:id="rId48"/>
    <p:sldId id="1200" r:id="rId49"/>
    <p:sldId id="1201" r:id="rId50"/>
    <p:sldId id="503" r:id="rId51"/>
    <p:sldId id="295" r:id="rId52"/>
    <p:sldId id="1202" r:id="rId53"/>
    <p:sldId id="258" r:id="rId54"/>
    <p:sldId id="427" r:id="rId55"/>
    <p:sldId id="396" r:id="rId56"/>
    <p:sldId id="428" r:id="rId57"/>
    <p:sldId id="429" r:id="rId58"/>
    <p:sldId id="1203" r:id="rId59"/>
    <p:sldId id="431" r:id="rId60"/>
    <p:sldId id="432" r:id="rId61"/>
    <p:sldId id="423" r:id="rId62"/>
    <p:sldId id="433" r:id="rId63"/>
    <p:sldId id="441" r:id="rId64"/>
    <p:sldId id="434" r:id="rId65"/>
    <p:sldId id="1204" r:id="rId66"/>
    <p:sldId id="442" r:id="rId67"/>
    <p:sldId id="436" r:id="rId68"/>
    <p:sldId id="443" r:id="rId69"/>
    <p:sldId id="444" r:id="rId70"/>
    <p:sldId id="445" r:id="rId71"/>
    <p:sldId id="446" r:id="rId72"/>
    <p:sldId id="424" r:id="rId73"/>
    <p:sldId id="447" r:id="rId74"/>
    <p:sldId id="448" r:id="rId75"/>
    <p:sldId id="449" r:id="rId76"/>
    <p:sldId id="450" r:id="rId77"/>
    <p:sldId id="451" r:id="rId78"/>
    <p:sldId id="458" r:id="rId79"/>
    <p:sldId id="425" r:id="rId80"/>
    <p:sldId id="452" r:id="rId81"/>
    <p:sldId id="453" r:id="rId82"/>
    <p:sldId id="459" r:id="rId83"/>
    <p:sldId id="460" r:id="rId84"/>
    <p:sldId id="461" r:id="rId85"/>
    <p:sldId id="454" r:id="rId86"/>
    <p:sldId id="426" r:id="rId87"/>
    <p:sldId id="462" r:id="rId88"/>
    <p:sldId id="463" r:id="rId89"/>
    <p:sldId id="464" r:id="rId90"/>
    <p:sldId id="465" r:id="rId91"/>
    <p:sldId id="466" r:id="rId92"/>
    <p:sldId id="467" r:id="rId93"/>
    <p:sldId id="469" r:id="rId94"/>
    <p:sldId id="296" r:id="rId95"/>
    <p:sldId id="805" r:id="rId96"/>
    <p:sldId id="1050" r:id="rId97"/>
    <p:sldId id="1051" r:id="rId98"/>
    <p:sldId id="1054" r:id="rId99"/>
    <p:sldId id="1052" r:id="rId100"/>
    <p:sldId id="1053" r:id="rId101"/>
    <p:sldId id="430" r:id="rId102"/>
    <p:sldId id="517" r:id="rId103"/>
    <p:sldId id="706" r:id="rId104"/>
    <p:sldId id="518" r:id="rId105"/>
    <p:sldId id="707" r:id="rId106"/>
    <p:sldId id="480" r:id="rId107"/>
    <p:sldId id="880" r:id="rId108"/>
    <p:sldId id="1055" r:id="rId109"/>
    <p:sldId id="1056" r:id="rId110"/>
    <p:sldId id="1057" r:id="rId111"/>
    <p:sldId id="330" r:id="rId1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FFCC"/>
    <a:srgbClr val="0000CC"/>
    <a:srgbClr val="00FF00"/>
    <a:srgbClr val="FDEDE7"/>
    <a:srgbClr val="003300"/>
    <a:srgbClr val="0066FF"/>
    <a:srgbClr val="FFCCFF"/>
    <a:srgbClr val="EDF1D7"/>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3" autoAdjust="0"/>
    <p:restoredTop sz="94581" autoAdjust="0"/>
  </p:normalViewPr>
  <p:slideViewPr>
    <p:cSldViewPr>
      <p:cViewPr varScale="1">
        <p:scale>
          <a:sx n="75" d="100"/>
          <a:sy n="75" d="100"/>
        </p:scale>
        <p:origin x="706" y="62"/>
      </p:cViewPr>
      <p:guideLst>
        <p:guide orient="horz" pos="2160"/>
        <p:guide pos="2880"/>
      </p:guideLst>
    </p:cSldViewPr>
  </p:slideViewPr>
  <p:outlineViewPr>
    <p:cViewPr>
      <p:scale>
        <a:sx n="33" d="100"/>
        <a:sy n="33" d="100"/>
      </p:scale>
      <p:origin x="0" y="-68285"/>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0AB7E-6DAE-4A41-BEBF-ABE55C490742}" type="datetimeFigureOut">
              <a:rPr lang="en-US" smtClean="0"/>
              <a:pPr/>
              <a:t>8/1/2026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0D9FED-CA40-4828-91E1-61761AA6E6D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39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8CEB6-4792-32F0-F8A2-CEECEBCE1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D8AD2-728B-06D3-4884-C3D87351F64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6DA72D-D719-43BA-11A7-D30D4591348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4ECD89C4-67B7-01A1-8DC2-ABD9013D4A07}"/>
              </a:ext>
            </a:extLst>
          </p:cNvPr>
          <p:cNvSpPr>
            <a:spLocks noGrp="1"/>
          </p:cNvSpPr>
          <p:nvPr>
            <p:ph type="sldNum" sz="quarter" idx="10"/>
          </p:nvPr>
        </p:nvSpPr>
        <p:spPr/>
        <p:txBody>
          <a:bodyPr/>
          <a:lstStyle/>
          <a:p>
            <a:fld id="{230D9FED-CA40-4828-91E1-61761AA6E6DD}" type="slidenum">
              <a:rPr lang="en-US" smtClean="0"/>
              <a:pPr/>
              <a:t>6</a:t>
            </a:fld>
            <a:endParaRPr lang="en-US"/>
          </a:p>
        </p:txBody>
      </p:sp>
    </p:spTree>
    <p:extLst>
      <p:ext uri="{BB962C8B-B14F-4D97-AF65-F5344CB8AC3E}">
        <p14:creationId xmlns:p14="http://schemas.microsoft.com/office/powerpoint/2010/main" val="1501584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81A67-DC24-0801-9576-3CFA0051B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7DE77-C19F-F2EB-E889-3C9E812B1B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6D48E6-E056-0E5A-AB53-D1F370808AB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580420D-5746-89F1-C84B-62D6F8B1DB17}"/>
              </a:ext>
            </a:extLst>
          </p:cNvPr>
          <p:cNvSpPr>
            <a:spLocks noGrp="1"/>
          </p:cNvSpPr>
          <p:nvPr>
            <p:ph type="sldNum" sz="quarter" idx="10"/>
          </p:nvPr>
        </p:nvSpPr>
        <p:spPr/>
        <p:txBody>
          <a:bodyPr/>
          <a:lstStyle/>
          <a:p>
            <a:fld id="{230D9FED-CA40-4828-91E1-61761AA6E6DD}" type="slidenum">
              <a:rPr lang="en-US" smtClean="0"/>
              <a:pPr/>
              <a:t>7</a:t>
            </a:fld>
            <a:endParaRPr lang="en-US"/>
          </a:p>
        </p:txBody>
      </p:sp>
    </p:spTree>
    <p:extLst>
      <p:ext uri="{BB962C8B-B14F-4D97-AF65-F5344CB8AC3E}">
        <p14:creationId xmlns:p14="http://schemas.microsoft.com/office/powerpoint/2010/main" val="2455661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7EF88-FC4B-AC4E-9548-79532BABB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3F016-C631-A690-07BF-631F1A669B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D8BADC-AB08-7962-BD20-15CA2C2F7501}"/>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A0AEF76-F9E1-1DEC-C0A2-9D4410B6720F}"/>
              </a:ext>
            </a:extLst>
          </p:cNvPr>
          <p:cNvSpPr>
            <a:spLocks noGrp="1"/>
          </p:cNvSpPr>
          <p:nvPr>
            <p:ph type="sldNum" sz="quarter" idx="10"/>
          </p:nvPr>
        </p:nvSpPr>
        <p:spPr/>
        <p:txBody>
          <a:bodyPr/>
          <a:lstStyle/>
          <a:p>
            <a:fld id="{230D9FED-CA40-4828-91E1-61761AA6E6DD}" type="slidenum">
              <a:rPr lang="en-US" smtClean="0"/>
              <a:pPr/>
              <a:t>8</a:t>
            </a:fld>
            <a:endParaRPr lang="en-US"/>
          </a:p>
        </p:txBody>
      </p:sp>
    </p:spTree>
    <p:extLst>
      <p:ext uri="{BB962C8B-B14F-4D97-AF65-F5344CB8AC3E}">
        <p14:creationId xmlns:p14="http://schemas.microsoft.com/office/powerpoint/2010/main" val="4289381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34093-3639-8E03-6E3A-F75898C64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121B6-8E92-C7D2-E846-CA8915C0E8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4A1D09-6C16-B40D-5262-5DA9DE2E161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5CB7F827-18C0-3441-AD66-BBBB36ACFF7E}"/>
              </a:ext>
            </a:extLst>
          </p:cNvPr>
          <p:cNvSpPr>
            <a:spLocks noGrp="1"/>
          </p:cNvSpPr>
          <p:nvPr>
            <p:ph type="sldNum" sz="quarter" idx="10"/>
          </p:nvPr>
        </p:nvSpPr>
        <p:spPr/>
        <p:txBody>
          <a:bodyPr/>
          <a:lstStyle/>
          <a:p>
            <a:fld id="{230D9FED-CA40-4828-91E1-61761AA6E6DD}" type="slidenum">
              <a:rPr lang="en-US" smtClean="0"/>
              <a:pPr/>
              <a:t>9</a:t>
            </a:fld>
            <a:endParaRPr lang="en-US"/>
          </a:p>
        </p:txBody>
      </p:sp>
    </p:spTree>
    <p:extLst>
      <p:ext uri="{BB962C8B-B14F-4D97-AF65-F5344CB8AC3E}">
        <p14:creationId xmlns:p14="http://schemas.microsoft.com/office/powerpoint/2010/main" val="3264716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584B5-2843-8E62-E993-1294AD7D1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A6114-F32C-FD92-8DEA-8C8CF00E4C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655343D-987C-C62B-3C44-CC9C3C13E07E}"/>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B1A19B0-3E38-8BA9-62C0-E13AE9585723}"/>
              </a:ext>
            </a:extLst>
          </p:cNvPr>
          <p:cNvSpPr>
            <a:spLocks noGrp="1"/>
          </p:cNvSpPr>
          <p:nvPr>
            <p:ph type="sldNum" sz="quarter" idx="10"/>
          </p:nvPr>
        </p:nvSpPr>
        <p:spPr/>
        <p:txBody>
          <a:bodyPr/>
          <a:lstStyle/>
          <a:p>
            <a:fld id="{230D9FED-CA40-4828-91E1-61761AA6E6DD}" type="slidenum">
              <a:rPr lang="en-US" smtClean="0"/>
              <a:pPr/>
              <a:t>10</a:t>
            </a:fld>
            <a:endParaRPr lang="en-US"/>
          </a:p>
        </p:txBody>
      </p:sp>
    </p:spTree>
    <p:extLst>
      <p:ext uri="{BB962C8B-B14F-4D97-AF65-F5344CB8AC3E}">
        <p14:creationId xmlns:p14="http://schemas.microsoft.com/office/powerpoint/2010/main" val="3140150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2A2AC-9530-CAA4-D218-4E0DB63C4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48C8B-64ED-8626-83BA-8871981610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03D8E98-85FF-55F8-59B2-72C369E229F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F82F42F-2808-9EA1-13D6-84156B948A54}"/>
              </a:ext>
            </a:extLst>
          </p:cNvPr>
          <p:cNvSpPr>
            <a:spLocks noGrp="1"/>
          </p:cNvSpPr>
          <p:nvPr>
            <p:ph type="sldNum" sz="quarter" idx="10"/>
          </p:nvPr>
        </p:nvSpPr>
        <p:spPr/>
        <p:txBody>
          <a:bodyPr/>
          <a:lstStyle/>
          <a:p>
            <a:fld id="{230D9FED-CA40-4828-91E1-61761AA6E6DD}" type="slidenum">
              <a:rPr lang="en-US" smtClean="0"/>
              <a:pPr/>
              <a:t>18</a:t>
            </a:fld>
            <a:endParaRPr lang="en-US"/>
          </a:p>
        </p:txBody>
      </p:sp>
    </p:spTree>
    <p:extLst>
      <p:ext uri="{BB962C8B-B14F-4D97-AF65-F5344CB8AC3E}">
        <p14:creationId xmlns:p14="http://schemas.microsoft.com/office/powerpoint/2010/main" val="1443448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3F416CD-67A3-4CF0-A210-F6AF31AC147F}" type="datetimeFigureOut">
              <a:rPr lang="en-US" smtClean="0"/>
              <a:pPr/>
              <a:t>8/1/2026</a:t>
            </a:fld>
            <a:endParaRPr lang="en-US"/>
          </a:p>
        </p:txBody>
      </p:sp>
      <p:sp>
        <p:nvSpPr>
          <p:cNvPr id="17" name="Footer Placeholder 16"/>
          <p:cNvSpPr>
            <a:spLocks noGrp="1"/>
          </p:cNvSpPr>
          <p:nvPr>
            <p:ph type="ftr" sz="quarter" idx="11"/>
          </p:nvPr>
        </p:nvSpPr>
        <p:spPr/>
        <p:txBody>
          <a:bodyPr/>
          <a:lstStyle/>
          <a:p>
            <a:endParaRPr kumimoji="0"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C3F416CD-67A3-4CF0-A210-F6AF31AC147F}" type="datetimeFigureOut">
              <a:rPr lang="en-US" smtClean="0"/>
              <a:pPr/>
              <a:t>8/1/2026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8/1/2026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kumimoji="0"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3F416CD-67A3-4CF0-A210-F6AF31AC147F}" type="datetimeFigureOut">
              <a:rPr lang="en-US" smtClean="0"/>
              <a:pPr/>
              <a:t>8/1/2026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lgn="l" eaLnBrk="1" latinLnBrk="0" hangingPunct="1"/>
            <a:fld id="{C3F416CD-67A3-4CF0-A210-F6AF31AC147F}" type="datetimeFigureOut">
              <a:rPr lang="en-US" smtClean="0"/>
              <a:pPr algn="l" eaLnBrk="1" latinLnBrk="0" hangingPunct="1"/>
              <a:t>8/1/2026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r" eaLnBrk="1" latinLnBrk="0" hangingPunct="1"/>
            <a:fld id="{96652B35-718D-4E28-AFEB-B694A3B357E8}" type="slidenum">
              <a:rPr kumimoji="0" lang="en-US" smtClean="0"/>
              <a:pPr algn="r" eaLnBrk="1" latinLnBrk="0" hangingPunct="1"/>
              <a:t>‹#›</a:t>
            </a:fld>
            <a:endParaRPr kumimoji="0"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3F416CD-67A3-4CF0-A210-F6AF31AC147F}" type="datetimeFigureOut">
              <a:rPr lang="en-US" smtClean="0"/>
              <a:pPr/>
              <a:t>8/1/2026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6652B35-718D-4E28-AFEB-B694A3B357E8}"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416CD-67A3-4CF0-A210-F6AF31AC147F}" type="datetimeFigureOut">
              <a:rPr lang="en-US" smtClean="0"/>
              <a:pPr/>
              <a:t>8/1/2026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8/1/2026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8/1/2026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kumimoji="0" lang="en-US"/>
          </a:p>
        </p:txBody>
      </p:sp>
      <p:sp>
        <p:nvSpPr>
          <p:cNvPr id="7" name="Slide Number Placeholder 6"/>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lgn="l" eaLnBrk="1" latinLnBrk="0" hangingPunct="1"/>
            <a:fld id="{C3F416CD-67A3-4CF0-A210-F6AF31AC147F}" type="datetimeFigureOut">
              <a:rPr lang="en-US" smtClean="0"/>
              <a:pPr algn="l" eaLnBrk="1" latinLnBrk="0" hangingPunct="1"/>
              <a:t>8/1/2026</a:t>
            </a:fld>
            <a:endParaRPr lang="en-US" sz="800" dirty="0">
              <a:solidFill>
                <a:schemeClr val="accent2"/>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r" eaLnBrk="1" latinLnBrk="0" hangingPunct="1"/>
            <a:endParaRPr kumimoji="0" lang="en-US" sz="800" dirty="0">
              <a:solidFill>
                <a:schemeClr val="accent2"/>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gif"/><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0" y="3048000"/>
            <a:ext cx="6858000" cy="3810000"/>
          </a:xfrm>
        </p:spPr>
        <p:style>
          <a:lnRef idx="3">
            <a:schemeClr val="lt1"/>
          </a:lnRef>
          <a:fillRef idx="1">
            <a:schemeClr val="dk1"/>
          </a:fillRef>
          <a:effectRef idx="1">
            <a:schemeClr val="dk1"/>
          </a:effectRef>
          <a:fontRef idx="minor">
            <a:schemeClr val="lt1"/>
          </a:fontRef>
        </p:style>
        <p:txBody>
          <a:bodyPr>
            <a:normAutofit/>
          </a:bodyPr>
          <a:lstStyle/>
          <a:p>
            <a:pPr algn="ctr"/>
            <a:endParaRPr lang="en-US" sz="3600" b="1" dirty="0">
              <a:solidFill>
                <a:srgbClr val="FFFF00"/>
              </a:solidFill>
              <a:latin typeface="Cambria Math" pitchFamily="18" charset="0"/>
              <a:ea typeface="Cambria Math" pitchFamily="18" charset="0"/>
            </a:endParaRPr>
          </a:p>
          <a:p>
            <a:pPr algn="ctr"/>
            <a:r>
              <a:rPr lang="en-US" sz="3600" b="1" dirty="0">
                <a:solidFill>
                  <a:srgbClr val="00B0F0"/>
                </a:solidFill>
                <a:latin typeface="Cambria Math" pitchFamily="18" charset="0"/>
                <a:ea typeface="Cambria Math" pitchFamily="18" charset="0"/>
              </a:rPr>
              <a:t>Sunday,  AUGUST  2</a:t>
            </a:r>
            <a:r>
              <a:rPr lang="en-US" sz="3600" b="1" baseline="30000" dirty="0">
                <a:solidFill>
                  <a:srgbClr val="00B0F0"/>
                </a:solidFill>
                <a:latin typeface="Cambria Math" pitchFamily="18" charset="0"/>
                <a:ea typeface="Cambria Math" pitchFamily="18" charset="0"/>
              </a:rPr>
              <a:t>ND</a:t>
            </a:r>
            <a:r>
              <a:rPr lang="en-US" sz="3600" b="1" dirty="0">
                <a:solidFill>
                  <a:srgbClr val="00B0F0"/>
                </a:solidFill>
                <a:latin typeface="Cambria Math" pitchFamily="18" charset="0"/>
                <a:ea typeface="Cambria Math" pitchFamily="18" charset="0"/>
              </a:rPr>
              <a:t>   2026</a:t>
            </a:r>
          </a:p>
          <a:p>
            <a:pPr algn="ctr"/>
            <a:r>
              <a:rPr lang="en-US" sz="3600" b="1" dirty="0">
                <a:solidFill>
                  <a:schemeClr val="bg1"/>
                </a:solidFill>
                <a:latin typeface="Copperplate Gothic Light" pitchFamily="34" charset="0"/>
              </a:rPr>
              <a:t>Lead by </a:t>
            </a:r>
          </a:p>
          <a:p>
            <a:pPr algn="ctr"/>
            <a:r>
              <a:rPr lang="en-US" sz="4800" b="1" dirty="0">
                <a:solidFill>
                  <a:srgbClr val="FFFF00"/>
                </a:solidFill>
                <a:latin typeface="Agency FB" pitchFamily="34" charset="0"/>
              </a:rPr>
              <a:t>MAESTRO RENAUD TERZIER</a:t>
            </a:r>
            <a:endParaRPr lang="en-US" sz="4000" b="1" dirty="0">
              <a:solidFill>
                <a:srgbClr val="FFFF00"/>
              </a:solidFill>
            </a:endParaRPr>
          </a:p>
          <a:p>
            <a:pPr algn="ctr"/>
            <a:endParaRPr lang="en-US" sz="4000" b="1" dirty="0">
              <a:solidFill>
                <a:srgbClr val="FFFF00"/>
              </a:solidFill>
            </a:endParaRPr>
          </a:p>
          <a:p>
            <a:pPr algn="ctr"/>
            <a:endParaRPr lang="en-US" sz="2800" b="1" dirty="0"/>
          </a:p>
        </p:txBody>
      </p:sp>
      <p:sp>
        <p:nvSpPr>
          <p:cNvPr id="2" name="Title 1"/>
          <p:cNvSpPr>
            <a:spLocks noGrp="1"/>
          </p:cNvSpPr>
          <p:nvPr>
            <p:ph type="ctrTitle"/>
          </p:nvPr>
        </p:nvSpPr>
        <p:spPr>
          <a:xfrm>
            <a:off x="0" y="1600200"/>
            <a:ext cx="9144000" cy="1470025"/>
          </a:xfrm>
          <a:solidFill>
            <a:srgbClr val="00FF00"/>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algn="ctr"/>
            <a:r>
              <a:rPr lang="en-US" b="1" dirty="0">
                <a:solidFill>
                  <a:schemeClr val="tx1"/>
                </a:solidFill>
              </a:rPr>
              <a:t>CHRIST THE ROCK CONGREGATION</a:t>
            </a:r>
            <a:br>
              <a:rPr lang="en-US" b="1" dirty="0">
                <a:solidFill>
                  <a:schemeClr val="tx1"/>
                </a:solidFill>
              </a:rPr>
            </a:br>
            <a:r>
              <a:rPr lang="en-US" b="1" dirty="0">
                <a:solidFill>
                  <a:schemeClr val="tx1"/>
                </a:solidFill>
              </a:rPr>
              <a:t>WORSHIP SERVICE</a:t>
            </a:r>
          </a:p>
        </p:txBody>
      </p:sp>
      <p:sp>
        <p:nvSpPr>
          <p:cNvPr id="5" name="TextBox 4"/>
          <p:cNvSpPr txBox="1"/>
          <p:nvPr/>
        </p:nvSpPr>
        <p:spPr>
          <a:xfrm>
            <a:off x="2133600" y="0"/>
            <a:ext cx="7010400" cy="1569660"/>
          </a:xfrm>
          <a:prstGeom prst="rect">
            <a:avLst/>
          </a:prstGeom>
          <a:solidFill>
            <a:schemeClr val="tx1"/>
          </a:solidFill>
        </p:spPr>
        <p:txBody>
          <a:bodyPr wrap="square" rtlCol="0">
            <a:spAutoFit/>
          </a:bodyPr>
          <a:lstStyle/>
          <a:p>
            <a:pPr algn="ctr"/>
            <a:r>
              <a:rPr lang="en-US" sz="3200" dirty="0">
                <a:solidFill>
                  <a:schemeClr val="bg1"/>
                </a:solidFill>
              </a:rPr>
              <a:t>BIENVENUE A TOUS!</a:t>
            </a:r>
            <a:br>
              <a:rPr lang="en-US" sz="3200" dirty="0">
                <a:solidFill>
                  <a:schemeClr val="bg1"/>
                </a:solidFill>
              </a:rPr>
            </a:br>
            <a:r>
              <a:rPr lang="en-US" sz="3200" dirty="0">
                <a:solidFill>
                  <a:schemeClr val="bg1"/>
                </a:solidFill>
              </a:rPr>
              <a:t>AUJOURD’HUI EST LE DIMANCHE </a:t>
            </a:r>
          </a:p>
          <a:p>
            <a:pPr algn="ctr"/>
            <a:r>
              <a:rPr lang="en-US" sz="3200" dirty="0">
                <a:solidFill>
                  <a:schemeClr val="bg1"/>
                </a:solidFill>
              </a:rPr>
              <a:t>De la Sainte Scène</a:t>
            </a:r>
          </a:p>
        </p:txBody>
      </p:sp>
      <p:pic>
        <p:nvPicPr>
          <p:cNvPr id="6" name="Picture 5" descr="BIBLE 2 IMAGE.jpg"/>
          <p:cNvPicPr>
            <a:picLocks noChangeAspect="1"/>
          </p:cNvPicPr>
          <p:nvPr/>
        </p:nvPicPr>
        <p:blipFill>
          <a:blip r:embed="rId2" cstate="print"/>
          <a:stretch>
            <a:fillRect/>
          </a:stretch>
        </p:blipFill>
        <p:spPr>
          <a:xfrm>
            <a:off x="0" y="4876800"/>
            <a:ext cx="2327564" cy="1981200"/>
          </a:xfrm>
          <a:prstGeom prst="rect">
            <a:avLst/>
          </a:prstGeom>
        </p:spPr>
      </p:pic>
      <p:pic>
        <p:nvPicPr>
          <p:cNvPr id="8" name="Picture 7" descr="DARK SKY SUN SET IMAGE.JPG"/>
          <p:cNvPicPr>
            <a:picLocks noChangeAspect="1"/>
          </p:cNvPicPr>
          <p:nvPr/>
        </p:nvPicPr>
        <p:blipFill>
          <a:blip r:embed="rId3" cstate="print"/>
          <a:stretch>
            <a:fillRect/>
          </a:stretch>
        </p:blipFill>
        <p:spPr>
          <a:xfrm>
            <a:off x="0" y="50006"/>
            <a:ext cx="2133600" cy="15001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9E50D-006E-FA59-5525-5D69BC6928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4DE613-2130-CF23-3B93-259E5C921FA8}"/>
              </a:ext>
            </a:extLst>
          </p:cNvPr>
          <p:cNvSpPr>
            <a:spLocks noGrp="1"/>
          </p:cNvSpPr>
          <p:nvPr>
            <p:ph sz="quarter" idx="1"/>
          </p:nvPr>
        </p:nvSpPr>
        <p:spPr>
          <a:xfrm>
            <a:off x="0" y="0"/>
            <a:ext cx="9144000" cy="6858000"/>
          </a:xfrm>
          <a:solidFill>
            <a:schemeClr val="bg2"/>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en-US" sz="4400" dirty="0">
                <a:solidFill>
                  <a:srgbClr val="00B050"/>
                </a:solidFill>
                <a:latin typeface="Arial Rounded MT Bold" panose="020F0704030504030204" pitchFamily="34" charset="0"/>
              </a:rPr>
              <a:t>Ke</a:t>
            </a:r>
          </a:p>
          <a:p>
            <a:pPr marL="0" indent="0" algn="ctr">
              <a:buNone/>
            </a:pPr>
            <a:r>
              <a:rPr lang="en-US" sz="4400" dirty="0">
                <a:solidFill>
                  <a:srgbClr val="FF0000"/>
                </a:solidFill>
                <a:latin typeface="Arial Rounded MT Bold" panose="020F0704030504030204" pitchFamily="34" charset="0"/>
              </a:rPr>
              <a:t>O Kanaan, bel Kanaan,</a:t>
            </a:r>
          </a:p>
          <a:p>
            <a:pPr marL="0" indent="0" algn="ctr">
              <a:buNone/>
            </a:pPr>
            <a:r>
              <a:rPr lang="fr-FR" sz="4400" dirty="0">
                <a:solidFill>
                  <a:srgbClr val="FF0000"/>
                </a:solidFill>
                <a:latin typeface="Arial Rounded MT Bold" panose="020F0704030504030204" pitchFamily="34" charset="0"/>
              </a:rPr>
              <a:t>Se la </a:t>
            </a:r>
            <a:r>
              <a:rPr lang="fr-FR" sz="4400" dirty="0" err="1">
                <a:solidFill>
                  <a:srgbClr val="FF0000"/>
                </a:solidFill>
                <a:latin typeface="Arial Rounded MT Bold" panose="020F0704030504030204" pitchFamily="34" charset="0"/>
              </a:rPr>
              <a:t>mouin</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vle</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rete</a:t>
            </a:r>
            <a:r>
              <a:rPr lang="fr-FR" sz="4400" dirty="0">
                <a:solidFill>
                  <a:srgbClr val="FF0000"/>
                </a:solidFill>
                <a:latin typeface="Arial Rounded MT Bold" panose="020F0704030504030204" pitchFamily="34" charset="0"/>
              </a:rPr>
              <a:t> tout tan,</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Kote let la, </a:t>
            </a:r>
            <a:r>
              <a:rPr lang="fr-FR" sz="4400" dirty="0" err="1">
                <a:solidFill>
                  <a:srgbClr val="FF0000"/>
                </a:solidFill>
                <a:latin typeface="Arial Rounded MT Bold" panose="020F0704030504030204" pitchFamily="34" charset="0"/>
              </a:rPr>
              <a:t>ak</a:t>
            </a:r>
            <a:r>
              <a:rPr lang="fr-FR" sz="4400" dirty="0">
                <a:solidFill>
                  <a:srgbClr val="FF0000"/>
                </a:solidFill>
                <a:latin typeface="Arial Rounded MT Bold" panose="020F0704030504030204" pitchFamily="34" charset="0"/>
              </a:rPr>
              <a:t> miel </a:t>
            </a:r>
            <a:r>
              <a:rPr lang="fr-FR" sz="4400" dirty="0" err="1">
                <a:solidFill>
                  <a:srgbClr val="FF0000"/>
                </a:solidFill>
                <a:latin typeface="Arial Rounded MT Bold" panose="020F0704030504030204" pitchFamily="34" charset="0"/>
              </a:rPr>
              <a:t>koule</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Kote </a:t>
            </a:r>
            <a:r>
              <a:rPr lang="fr-FR" sz="4400" dirty="0" err="1">
                <a:solidFill>
                  <a:srgbClr val="FF0000"/>
                </a:solidFill>
                <a:latin typeface="Arial Rounded MT Bold" panose="020F0704030504030204" pitchFamily="34" charset="0"/>
              </a:rPr>
              <a:t>ki</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pa</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janm</a:t>
            </a:r>
            <a:r>
              <a:rPr lang="fr-FR" sz="4400" dirty="0">
                <a:solidFill>
                  <a:srgbClr val="FF0000"/>
                </a:solidFill>
                <a:latin typeface="Arial Rounded MT Bold" panose="020F0704030504030204" pitchFamily="34" charset="0"/>
              </a:rPr>
              <a:t> gin </a:t>
            </a:r>
            <a:r>
              <a:rPr lang="fr-FR" sz="4400" dirty="0" err="1">
                <a:solidFill>
                  <a:srgbClr val="FF0000"/>
                </a:solidFill>
                <a:latin typeface="Arial Rounded MT Bold" panose="020F0704030504030204" pitchFamily="34" charset="0"/>
              </a:rPr>
              <a:t>peche</a:t>
            </a:r>
            <a:r>
              <a:rPr lang="fr-FR" sz="4400" dirty="0">
                <a:solidFill>
                  <a:srgbClr val="FF0000"/>
                </a:solidFill>
                <a:latin typeface="Arial Rounded MT Bold" panose="020F0704030504030204" pitchFamily="34" charset="0"/>
              </a:rPr>
              <a:t>,</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Se la m-</a:t>
            </a:r>
            <a:r>
              <a:rPr lang="fr-FR" sz="4400" dirty="0" err="1">
                <a:solidFill>
                  <a:srgbClr val="FF0000"/>
                </a:solidFill>
                <a:latin typeface="Arial Rounded MT Bold" panose="020F0704030504030204" pitchFamily="34" charset="0"/>
              </a:rPr>
              <a:t>ap</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rete</a:t>
            </a:r>
            <a:r>
              <a:rPr lang="fr-FR" sz="4400" dirty="0">
                <a:solidFill>
                  <a:srgbClr val="FF0000"/>
                </a:solidFill>
                <a:latin typeface="Arial Rounded MT Bold" panose="020F0704030504030204" pitchFamily="34" charset="0"/>
              </a:rPr>
              <a:t> vi san fin,</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Pou </a:t>
            </a:r>
            <a:r>
              <a:rPr lang="fr-FR" sz="4400" dirty="0" err="1">
                <a:solidFill>
                  <a:srgbClr val="FF0000"/>
                </a:solidFill>
                <a:latin typeface="Arial Rounded MT Bold" panose="020F0704030504030204" pitchFamily="34" charset="0"/>
              </a:rPr>
              <a:t>toujou</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ak</a:t>
            </a:r>
            <a:r>
              <a:rPr lang="fr-FR" sz="4400" dirty="0">
                <a:solidFill>
                  <a:srgbClr val="FF0000"/>
                </a:solidFill>
                <a:latin typeface="Arial Rounded MT Bold" panose="020F0704030504030204" pitchFamily="34" charset="0"/>
              </a:rPr>
              <a:t> Kris  </a:t>
            </a:r>
            <a:r>
              <a:rPr lang="fr-FR" sz="4400" dirty="0" err="1">
                <a:solidFill>
                  <a:srgbClr val="FF0000"/>
                </a:solidFill>
                <a:latin typeface="Arial Rounded MT Bold" panose="020F0704030504030204" pitchFamily="34" charset="0"/>
              </a:rPr>
              <a:t>Sovè</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mouin</a:t>
            </a:r>
            <a:r>
              <a:rPr lang="fr-FR" sz="4400" dirty="0">
                <a:solidFill>
                  <a:srgbClr val="FF0000"/>
                </a:solidFill>
                <a:latin typeface="Arial Rounded MT Bold" panose="020F0704030504030204" pitchFamily="34" charset="0"/>
              </a:rPr>
              <a:t>.</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7388264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4000" b="1" i="1" dirty="0">
                <a:solidFill>
                  <a:srgbClr val="CC00FF"/>
                </a:solidFill>
                <a:latin typeface="Arial Unicode MS" pitchFamily="34" charset="-128"/>
                <a:ea typeface="Arial Unicode MS" pitchFamily="34" charset="-128"/>
                <a:cs typeface="Arial Unicode MS" pitchFamily="34" charset="-128"/>
              </a:rPr>
              <a:t>Refrain</a:t>
            </a:r>
            <a:endParaRPr lang="en-US" sz="40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4000" b="1" dirty="0">
                <a:solidFill>
                  <a:srgbClr val="92D050"/>
                </a:solidFill>
                <a:latin typeface="Arial Unicode MS" pitchFamily="34" charset="-128"/>
                <a:ea typeface="Arial Unicode MS" pitchFamily="34" charset="-128"/>
                <a:cs typeface="Arial Unicode MS" pitchFamily="34" charset="-128"/>
              </a:rPr>
              <a:t>Blanc, plus blanc que neige,</a:t>
            </a:r>
            <a:endParaRPr lang="en-US" sz="40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000" b="1" dirty="0">
                <a:solidFill>
                  <a:srgbClr val="92D050"/>
                </a:solidFill>
                <a:latin typeface="Arial Unicode MS" pitchFamily="34" charset="-128"/>
                <a:ea typeface="Arial Unicode MS" pitchFamily="34" charset="-128"/>
                <a:cs typeface="Arial Unicode MS" pitchFamily="34" charset="-128"/>
              </a:rPr>
              <a:t>Blanc plus blanc que neige,</a:t>
            </a:r>
            <a:endParaRPr lang="en-US" sz="40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000" b="1" dirty="0">
                <a:solidFill>
                  <a:srgbClr val="92D050"/>
                </a:solidFill>
                <a:latin typeface="Arial Unicode MS" pitchFamily="34" charset="-128"/>
                <a:ea typeface="Arial Unicode MS" pitchFamily="34" charset="-128"/>
                <a:cs typeface="Arial Unicode MS" pitchFamily="34" charset="-128"/>
              </a:rPr>
              <a:t>Lavé dans le sang de l’agneau,</a:t>
            </a:r>
            <a:endParaRPr lang="en-US" sz="40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000" b="1" dirty="0">
                <a:solidFill>
                  <a:srgbClr val="92D050"/>
                </a:solidFill>
                <a:latin typeface="Arial Unicode MS" pitchFamily="34" charset="-128"/>
                <a:ea typeface="Arial Unicode MS" pitchFamily="34" charset="-128"/>
                <a:cs typeface="Arial Unicode MS" pitchFamily="34" charset="-128"/>
              </a:rPr>
              <a:t>Mon cœur est plus blanc que la neige !</a:t>
            </a:r>
            <a:endParaRPr lang="en-US" sz="4000" b="1" dirty="0">
              <a:solidFill>
                <a:srgbClr val="92D05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ctr"/>
            <a:r>
              <a:rPr lang="fr-FR" sz="3200" b="1" dirty="0"/>
              <a:t>1 Corinthiens 11: 23-34</a:t>
            </a:r>
            <a:endParaRPr lang="en-US" sz="3200" dirty="0"/>
          </a:p>
          <a:p>
            <a:pPr algn="just">
              <a:buNone/>
            </a:pPr>
            <a:r>
              <a:rPr lang="fr-FR" sz="3600" b="1" dirty="0">
                <a:solidFill>
                  <a:srgbClr val="660066"/>
                </a:solidFill>
                <a:latin typeface="Arial Unicode MS" pitchFamily="34" charset="-128"/>
                <a:ea typeface="Arial Unicode MS" pitchFamily="34" charset="-128"/>
                <a:cs typeface="Arial Unicode MS" pitchFamily="34" charset="-128"/>
              </a:rPr>
              <a:t>23 ¶ Car j'ai reçu du Seigneur ce que je vous ai enseigné; c'est que le Seigneur Jésus, dans la nuit où il fut livré, prit du pain,</a:t>
            </a:r>
            <a:endParaRPr lang="en-US" sz="3600" dirty="0">
              <a:solidFill>
                <a:srgbClr val="660066"/>
              </a:solidFill>
              <a:latin typeface="Arial Unicode MS" pitchFamily="34" charset="-128"/>
              <a:ea typeface="Arial Unicode MS" pitchFamily="34" charset="-128"/>
              <a:cs typeface="Arial Unicode MS" pitchFamily="34" charset="-128"/>
            </a:endParaRPr>
          </a:p>
          <a:p>
            <a:pPr algn="just">
              <a:buNone/>
            </a:pPr>
            <a:r>
              <a:rPr lang="fr-FR" sz="3600" b="1" dirty="0">
                <a:latin typeface="Arial Unicode MS" pitchFamily="34" charset="-128"/>
                <a:ea typeface="Arial Unicode MS" pitchFamily="34" charset="-128"/>
                <a:cs typeface="Arial Unicode MS" pitchFamily="34" charset="-128"/>
              </a:rPr>
              <a:t> 24 et, après avoir rendu grâces, le rompit, et dit: Ceci est mon corps, qui est rompu pour vous; faites ceci en mémoire de moi.</a:t>
            </a:r>
            <a:endParaRPr lang="en-US" sz="3600" dirty="0">
              <a:latin typeface="Arial Unicode MS" pitchFamily="34" charset="-128"/>
              <a:ea typeface="Arial Unicode MS" pitchFamily="34" charset="-128"/>
              <a:cs typeface="Arial Unicode MS" pitchFamily="34" charset="-128"/>
            </a:endParaRPr>
          </a:p>
          <a:p>
            <a:pPr algn="just">
              <a:buNone/>
            </a:pPr>
            <a:r>
              <a:rPr lang="fr-FR" sz="3600" b="1" dirty="0">
                <a:solidFill>
                  <a:srgbClr val="660066"/>
                </a:solidFill>
                <a:latin typeface="Arial Unicode MS" pitchFamily="34" charset="-128"/>
                <a:ea typeface="Arial Unicode MS" pitchFamily="34" charset="-128"/>
                <a:cs typeface="Arial Unicode MS" pitchFamily="34" charset="-128"/>
              </a:rPr>
              <a:t> 25 De même, après avoir soupé, il prit la coupe, et dit: Cette coupe est la nouvelle alliance en mon sang; faites ceci en mémoire de moi toutes les fois que vous en boirez.</a:t>
            </a:r>
            <a:endParaRPr lang="en-US" sz="3600" dirty="0">
              <a:solidFill>
                <a:srgbClr val="660066"/>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just"/>
            <a:r>
              <a:rPr lang="fr-FR" sz="4400" b="1" dirty="0">
                <a:solidFill>
                  <a:srgbClr val="660066"/>
                </a:solidFill>
                <a:latin typeface="Arial Rounded MT Bold" pitchFamily="34" charset="0"/>
              </a:rPr>
              <a:t>26 Car toutes les fois que vous mangez ce pain et que vous buvez cette coupe, vous annoncez la mort du Seigneur, jusqu'à ce qu'il vienne.</a:t>
            </a:r>
            <a:endParaRPr lang="en-US" sz="4400" dirty="0">
              <a:solidFill>
                <a:srgbClr val="660066"/>
              </a:solidFill>
              <a:latin typeface="Arial Rounded MT Bold" pitchFamily="34" charset="0"/>
            </a:endParaRPr>
          </a:p>
          <a:p>
            <a:pPr algn="just"/>
            <a:r>
              <a:rPr lang="fr-FR" sz="4400" b="1" dirty="0">
                <a:latin typeface="Arial Rounded MT Bold" pitchFamily="34" charset="0"/>
              </a:rPr>
              <a:t> 27 C'est pourquoi celui qui mangera le pain ou boira la coupe du Seigneur indignement, sera coupable envers le corps et le sang du Seigneur.</a:t>
            </a:r>
            <a:endParaRPr lang="en-US" sz="4400" dirty="0">
              <a:latin typeface="Arial Rounded MT Bold" pitchFamily="34" charset="0"/>
            </a:endParaRPr>
          </a:p>
          <a:p>
            <a:pPr algn="just"/>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a:bodyPr>
          <a:lstStyle/>
          <a:p>
            <a:pPr algn="just"/>
            <a:r>
              <a:rPr lang="fr-FR" sz="4400" b="1" dirty="0">
                <a:solidFill>
                  <a:srgbClr val="660066"/>
                </a:solidFill>
                <a:latin typeface="Arial Rounded MT Bold" pitchFamily="34" charset="0"/>
              </a:rPr>
              <a:t>28 Que chacun donc s'éprouve soi-même, et qu'ainsi il mange du pain et boive de la coupe;</a:t>
            </a:r>
            <a:endParaRPr lang="en-US" sz="4400" dirty="0">
              <a:solidFill>
                <a:srgbClr val="660066"/>
              </a:solidFill>
              <a:latin typeface="Arial Rounded MT Bold" pitchFamily="34" charset="0"/>
            </a:endParaRPr>
          </a:p>
          <a:p>
            <a:pPr algn="just"/>
            <a:r>
              <a:rPr lang="fr-FR" sz="4400" b="1" dirty="0">
                <a:latin typeface="Arial Rounded MT Bold" pitchFamily="34" charset="0"/>
              </a:rPr>
              <a:t> 29 car celui qui mange et boit sans discerner le corps du Seigneur, mange et boit un jugement contre lui-même.</a:t>
            </a:r>
            <a:endParaRPr lang="en-US" sz="4400" dirty="0">
              <a:latin typeface="Arial Rounded MT Bold" pitchFamily="34" charset="0"/>
            </a:endParaRPr>
          </a:p>
          <a:p>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just"/>
            <a:r>
              <a:rPr lang="fr-FR" sz="4000" b="1" dirty="0">
                <a:solidFill>
                  <a:srgbClr val="660066"/>
                </a:solidFill>
                <a:latin typeface="Arial Rounded MT Bold" pitchFamily="34" charset="0"/>
                <a:ea typeface="Arial Unicode MS" pitchFamily="34" charset="-128"/>
                <a:cs typeface="Arial Unicode MS" pitchFamily="34" charset="-128"/>
              </a:rPr>
              <a:t>30 C'est pour cela qu'il y a parmi vous beaucoup d'infirmes et de malades, et qu'un grand nombre sont morts.</a:t>
            </a:r>
            <a:endParaRPr lang="en-US" sz="4000" dirty="0">
              <a:solidFill>
                <a:srgbClr val="660066"/>
              </a:solidFill>
              <a:latin typeface="Arial Rounded MT Bold" pitchFamily="34" charset="0"/>
              <a:ea typeface="Arial Unicode MS" pitchFamily="34" charset="-128"/>
              <a:cs typeface="Arial Unicode MS" pitchFamily="34" charset="-128"/>
            </a:endParaRPr>
          </a:p>
          <a:p>
            <a:pPr algn="just"/>
            <a:r>
              <a:rPr lang="fr-FR" sz="4000" b="1" dirty="0">
                <a:latin typeface="Arial Rounded MT Bold" pitchFamily="34" charset="0"/>
                <a:ea typeface="Arial Unicode MS" pitchFamily="34" charset="-128"/>
                <a:cs typeface="Arial Unicode MS" pitchFamily="34" charset="-128"/>
              </a:rPr>
              <a:t> 31 Si nous nous jugions nous-mêmes, nous ne serions pas jugés.</a:t>
            </a:r>
            <a:endParaRPr lang="en-US" sz="4000" dirty="0">
              <a:latin typeface="Arial Rounded MT Bold" pitchFamily="34" charset="0"/>
              <a:ea typeface="Arial Unicode MS" pitchFamily="34" charset="-128"/>
              <a:cs typeface="Arial Unicode MS" pitchFamily="34" charset="-128"/>
            </a:endParaRPr>
          </a:p>
          <a:p>
            <a:pPr algn="just"/>
            <a:r>
              <a:rPr lang="fr-FR" sz="4000" b="1" dirty="0">
                <a:solidFill>
                  <a:srgbClr val="660066"/>
                </a:solidFill>
                <a:latin typeface="Arial Rounded MT Bold" pitchFamily="34" charset="0"/>
                <a:ea typeface="Arial Unicode MS" pitchFamily="34" charset="-128"/>
                <a:cs typeface="Arial Unicode MS" pitchFamily="34" charset="-128"/>
              </a:rPr>
              <a:t> 32 Mais quand nous sommes jugés, nous sommes châtiés par le Seigneur, afin que nous ne soyons pas condamnés avec le monde.</a:t>
            </a:r>
            <a:endParaRPr lang="en-US" sz="4000" dirty="0">
              <a:solidFill>
                <a:srgbClr val="660066"/>
              </a:solidFill>
              <a:latin typeface="Arial Rounded MT Bold" pitchFamily="34" charset="0"/>
              <a:ea typeface="Arial Unicode MS" pitchFamily="34" charset="-128"/>
              <a:cs typeface="Arial Unicode MS" pitchFamily="34" charset="-12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lnSpcReduction="10000"/>
          </a:bodyPr>
          <a:lstStyle/>
          <a:p>
            <a:pPr algn="just"/>
            <a:r>
              <a:rPr lang="fr-FR" sz="4400" b="1" dirty="0">
                <a:solidFill>
                  <a:srgbClr val="660066"/>
                </a:solidFill>
                <a:latin typeface="Arial Unicode MS" pitchFamily="34" charset="-128"/>
                <a:ea typeface="Arial Unicode MS" pitchFamily="34" charset="-128"/>
                <a:cs typeface="Arial Unicode MS" pitchFamily="34" charset="-128"/>
              </a:rPr>
              <a:t>33 Ainsi, mes frères, lorsque vous vous réunissez pour le repas, attendez-vous les uns les autres.</a:t>
            </a:r>
            <a:endParaRPr lang="en-US" sz="4400" b="1" dirty="0">
              <a:solidFill>
                <a:srgbClr val="660066"/>
              </a:solidFill>
              <a:latin typeface="Arial Unicode MS" pitchFamily="34" charset="-128"/>
              <a:ea typeface="Arial Unicode MS" pitchFamily="34" charset="-128"/>
              <a:cs typeface="Arial Unicode MS" pitchFamily="34" charset="-128"/>
            </a:endParaRPr>
          </a:p>
          <a:p>
            <a:pPr algn="just"/>
            <a:r>
              <a:rPr lang="fr-FR" sz="4400" b="1" dirty="0">
                <a:latin typeface="Arial Unicode MS" pitchFamily="34" charset="-128"/>
                <a:ea typeface="Arial Unicode MS" pitchFamily="34" charset="-128"/>
                <a:cs typeface="Arial Unicode MS" pitchFamily="34" charset="-128"/>
              </a:rPr>
              <a:t> 34 Si quelqu'un a faim, qu'il mange chez lui, afin que vous ne vous réunissiez pas pour attirer un jugement sur vous. Je réglerai les autres choses quand je serai arrivé.</a:t>
            </a:r>
            <a:endParaRPr lang="en-US" sz="4400" b="1"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57.JPG"/>
          <p:cNvPicPr>
            <a:picLocks noGrp="1" noChangeAspect="1"/>
          </p:cNvPicPr>
          <p:nvPr>
            <p:ph sz="quarter" idx="1"/>
          </p:nvPr>
        </p:nvPicPr>
        <p:blipFill>
          <a:blip r:embed="rId2" cstate="print"/>
          <a:stretch>
            <a:fillRect/>
          </a:stretch>
        </p:blipFill>
        <p:spPr>
          <a:xfrm>
            <a:off x="0" y="0"/>
            <a:ext cx="9144000" cy="6858000"/>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660066"/>
          </a:solidFill>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2800" b="1" dirty="0" err="1">
                <a:solidFill>
                  <a:srgbClr val="FFFF00"/>
                </a:solidFill>
                <a:latin typeface="Arial Unicode MS" pitchFamily="34" charset="-128"/>
                <a:ea typeface="Arial Unicode MS" pitchFamily="34" charset="-128"/>
                <a:cs typeface="Arial Unicode MS" pitchFamily="34" charset="-128"/>
              </a:rPr>
              <a:t>Leve</a:t>
            </a:r>
            <a:r>
              <a:rPr lang="fr-FR" sz="2800" b="1" dirty="0">
                <a:solidFill>
                  <a:srgbClr val="FFFF00"/>
                </a:solidFill>
                <a:latin typeface="Arial Unicode MS" pitchFamily="34" charset="-128"/>
                <a:ea typeface="Arial Unicode MS" pitchFamily="34" charset="-128"/>
                <a:cs typeface="Arial Unicode MS" pitchFamily="34" charset="-128"/>
              </a:rPr>
              <a:t>, </a:t>
            </a:r>
            <a:r>
              <a:rPr lang="fr-FR" sz="2800" b="1" dirty="0" err="1">
                <a:solidFill>
                  <a:srgbClr val="FFFF00"/>
                </a:solidFill>
                <a:latin typeface="Arial Unicode MS" pitchFamily="34" charset="-128"/>
                <a:ea typeface="Arial Unicode MS" pitchFamily="34" charset="-128"/>
                <a:cs typeface="Arial Unicode MS" pitchFamily="34" charset="-128"/>
              </a:rPr>
              <a:t>nanm</a:t>
            </a:r>
            <a:r>
              <a:rPr lang="fr-FR" sz="2800" b="1" dirty="0">
                <a:solidFill>
                  <a:srgbClr val="FFFF00"/>
                </a:solidFill>
                <a:latin typeface="Arial Unicode MS" pitchFamily="34" charset="-128"/>
                <a:ea typeface="Arial Unicode MS" pitchFamily="34" charset="-128"/>
                <a:cs typeface="Arial Unicode MS" pitchFamily="34" charset="-128"/>
              </a:rPr>
              <a:t> </a:t>
            </a:r>
            <a:r>
              <a:rPr lang="fr-FR" sz="2800" b="1" dirty="0" err="1">
                <a:solidFill>
                  <a:srgbClr val="FFFF00"/>
                </a:solidFill>
                <a:latin typeface="Arial Unicode MS" pitchFamily="34" charset="-128"/>
                <a:ea typeface="Arial Unicode MS" pitchFamily="34" charset="-128"/>
                <a:cs typeface="Arial Unicode MS" pitchFamily="34" charset="-128"/>
              </a:rPr>
              <a:t>mouin</a:t>
            </a:r>
            <a:r>
              <a:rPr lang="fr-FR" sz="2800" b="1" dirty="0">
                <a:solidFill>
                  <a:srgbClr val="FFFF00"/>
                </a:solidFill>
                <a:latin typeface="Arial Unicode MS" pitchFamily="34" charset="-128"/>
                <a:ea typeface="Arial Unicode MS" pitchFamily="34" charset="-128"/>
                <a:cs typeface="Arial Unicode MS" pitchFamily="34" charset="-128"/>
              </a:rPr>
              <a:t>, </a:t>
            </a:r>
            <a:r>
              <a:rPr lang="fr-FR" sz="2800" b="1" dirty="0" err="1">
                <a:solidFill>
                  <a:srgbClr val="FFFF00"/>
                </a:solidFill>
                <a:latin typeface="Arial Unicode MS" pitchFamily="34" charset="-128"/>
                <a:ea typeface="Arial Unicode MS" pitchFamily="34" charset="-128"/>
                <a:cs typeface="Arial Unicode MS" pitchFamily="34" charset="-128"/>
              </a:rPr>
              <a:t>ak</a:t>
            </a:r>
            <a:r>
              <a:rPr lang="fr-FR" sz="2800" b="1" dirty="0">
                <a:solidFill>
                  <a:srgbClr val="FFFF00"/>
                </a:solidFill>
                <a:latin typeface="Arial Unicode MS" pitchFamily="34" charset="-128"/>
                <a:ea typeface="Arial Unicode MS" pitchFamily="34" charset="-128"/>
                <a:cs typeface="Arial Unicode MS" pitchFamily="34" charset="-128"/>
              </a:rPr>
              <a:t> </a:t>
            </a:r>
            <a:r>
              <a:rPr lang="fr-FR" sz="2800" b="1" dirty="0" err="1">
                <a:solidFill>
                  <a:srgbClr val="FFFF00"/>
                </a:solidFill>
                <a:latin typeface="Arial Unicode MS" pitchFamily="34" charset="-128"/>
                <a:ea typeface="Arial Unicode MS" pitchFamily="34" charset="-128"/>
                <a:cs typeface="Arial Unicode MS" pitchFamily="34" charset="-128"/>
              </a:rPr>
              <a:t>soley</a:t>
            </a:r>
            <a:r>
              <a:rPr lang="fr-FR" sz="2800" b="1" dirty="0">
                <a:solidFill>
                  <a:srgbClr val="FFFF00"/>
                </a:solidFill>
                <a:latin typeface="Arial Unicode MS" pitchFamily="34" charset="-128"/>
                <a:ea typeface="Arial Unicode MS" pitchFamily="34" charset="-128"/>
                <a:cs typeface="Arial Unicode MS" pitchFamily="34" charset="-128"/>
              </a:rPr>
              <a:t> la # 54 Créole</a:t>
            </a:r>
            <a:endParaRPr lang="en-US" sz="2800" b="1" dirty="0">
              <a:solidFill>
                <a:srgbClr val="FFFF00"/>
              </a:solidFill>
              <a:latin typeface="Arial Unicode MS" pitchFamily="34" charset="-128"/>
              <a:ea typeface="Arial Unicode MS" pitchFamily="34" charset="-128"/>
              <a:cs typeface="Arial Unicode MS" pitchFamily="34" charset="-128"/>
            </a:endParaRPr>
          </a:p>
          <a:p>
            <a:pPr algn="ctr">
              <a:buNone/>
            </a:pPr>
            <a:r>
              <a:rPr lang="fr-FR" sz="4000" b="1" dirty="0">
                <a:solidFill>
                  <a:srgbClr val="FFFF00"/>
                </a:solidFill>
                <a:latin typeface="Arial Unicode MS" pitchFamily="34" charset="-128"/>
                <a:ea typeface="Arial Unicode MS" pitchFamily="34" charset="-128"/>
                <a:cs typeface="Arial Unicode MS" pitchFamily="34" charset="-128"/>
              </a:rPr>
              <a:t>1</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Leve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nanm</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mwen</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ak</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solèy</a:t>
            </a:r>
            <a:r>
              <a:rPr lang="fr-FR" sz="4000" b="1" dirty="0">
                <a:latin typeface="Arial Unicode MS" pitchFamily="34" charset="-128"/>
                <a:ea typeface="Arial Unicode MS" pitchFamily="34" charset="-128"/>
                <a:cs typeface="Arial Unicode MS" pitchFamily="34" charset="-128"/>
              </a:rPr>
              <a:t> la,</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Kòmanse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tach</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jodi</a:t>
            </a:r>
            <a:r>
              <a:rPr lang="fr-FR" sz="4000" b="1" dirty="0">
                <a:latin typeface="Arial Unicode MS" pitchFamily="34" charset="-128"/>
                <a:ea typeface="Arial Unicode MS" pitchFamily="34" charset="-128"/>
                <a:cs typeface="Arial Unicode MS" pitchFamily="34" charset="-128"/>
              </a:rPr>
              <a:t> a.</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Premye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bagay</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gen</a:t>
            </a:r>
            <a:r>
              <a:rPr lang="fr-FR" sz="4000" b="1" dirty="0">
                <a:latin typeface="Arial Unicode MS" pitchFamily="34" charset="-128"/>
                <a:ea typeface="Arial Unicode MS" pitchFamily="34" charset="-128"/>
                <a:cs typeface="Arial Unicode MS" pitchFamily="34" charset="-128"/>
              </a:rPr>
              <a:t> pou </a:t>
            </a:r>
            <a:r>
              <a:rPr lang="fr-FR" sz="4000" b="1" dirty="0" err="1">
                <a:latin typeface="Arial Unicode MS" pitchFamily="34" charset="-128"/>
                <a:ea typeface="Arial Unicode MS" pitchFamily="34" charset="-128"/>
                <a:cs typeface="Arial Unicode MS" pitchFamily="34" charset="-128"/>
              </a:rPr>
              <a:t>fè</a:t>
            </a:r>
            <a:br>
              <a:rPr lang="fr-FR" sz="40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Se </a:t>
            </a:r>
            <a:r>
              <a:rPr lang="fr-FR" sz="4000" b="1" dirty="0" err="1">
                <a:latin typeface="Arial Unicode MS" pitchFamily="34" charset="-128"/>
                <a:ea typeface="Arial Unicode MS" pitchFamily="34" charset="-128"/>
                <a:cs typeface="Arial Unicode MS" pitchFamily="34" charset="-128"/>
              </a:rPr>
              <a:t>louwe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Bondye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ak</a:t>
            </a:r>
            <a:r>
              <a:rPr lang="fr-FR" sz="4000" b="1" dirty="0">
                <a:latin typeface="Arial Unicode MS" pitchFamily="34" charset="-128"/>
                <a:ea typeface="Arial Unicode MS" pitchFamily="34" charset="-128"/>
                <a:cs typeface="Arial Unicode MS" pitchFamily="34" charset="-128"/>
              </a:rPr>
              <a:t> tout </a:t>
            </a:r>
            <a:r>
              <a:rPr lang="fr-FR" sz="4000" b="1" dirty="0" err="1">
                <a:latin typeface="Arial Unicode MS" pitchFamily="34" charset="-128"/>
                <a:ea typeface="Arial Unicode MS" pitchFamily="34" charset="-128"/>
                <a:cs typeface="Arial Unicode MS" pitchFamily="34" charset="-128"/>
              </a:rPr>
              <a:t>kè</a:t>
            </a:r>
            <a:r>
              <a:rPr lang="fr-FR" sz="4000" b="1" dirty="0">
                <a:latin typeface="Arial Unicode MS" pitchFamily="34" charset="-128"/>
                <a:ea typeface="Arial Unicode MS" pitchFamily="34" charset="-128"/>
                <a:cs typeface="Arial Unicode MS" pitchFamily="34" charset="-128"/>
              </a:rPr>
              <a:t>.</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solidFill>
                  <a:srgbClr val="FFFF00"/>
                </a:solidFill>
                <a:latin typeface="Arial Unicode MS" pitchFamily="34" charset="-128"/>
                <a:ea typeface="Arial Unicode MS" pitchFamily="34" charset="-128"/>
                <a:cs typeface="Arial Unicode MS" pitchFamily="34" charset="-128"/>
              </a:rPr>
              <a:t>2</a:t>
            </a:r>
            <a:br>
              <a:rPr lang="fr-FR" sz="4000" b="1" dirty="0">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Pinga</a:t>
            </a:r>
            <a:r>
              <a:rPr lang="fr-FR" sz="4000" b="1" dirty="0">
                <a:solidFill>
                  <a:srgbClr val="00FFCC"/>
                </a:solidFill>
                <a:latin typeface="Arial Unicode MS" pitchFamily="34" charset="-128"/>
                <a:ea typeface="Arial Unicode MS" pitchFamily="34" charset="-128"/>
                <a:cs typeface="Arial Unicode MS" pitchFamily="34" charset="-128"/>
              </a:rPr>
              <a:t> ou </a:t>
            </a:r>
            <a:r>
              <a:rPr lang="fr-FR" sz="4000" b="1" dirty="0" err="1">
                <a:solidFill>
                  <a:srgbClr val="00FFCC"/>
                </a:solidFill>
                <a:latin typeface="Arial Unicode MS" pitchFamily="34" charset="-128"/>
                <a:ea typeface="Arial Unicode MS" pitchFamily="34" charset="-128"/>
                <a:cs typeface="Arial Unicode MS" pitchFamily="34" charset="-128"/>
              </a:rPr>
              <a:t>gaspiye</a:t>
            </a:r>
            <a:r>
              <a:rPr lang="fr-FR" sz="4000" b="1" dirty="0">
                <a:solidFill>
                  <a:srgbClr val="00FFCC"/>
                </a:solidFill>
                <a:latin typeface="Arial Unicode MS" pitchFamily="34" charset="-128"/>
                <a:ea typeface="Arial Unicode MS" pitchFamily="34" charset="-128"/>
                <a:cs typeface="Arial Unicode MS" pitchFamily="34" charset="-128"/>
              </a:rPr>
              <a:t> tan ou!</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Viv</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jodi</a:t>
            </a:r>
            <a:r>
              <a:rPr lang="fr-FR" sz="4000" b="1" dirty="0">
                <a:solidFill>
                  <a:srgbClr val="00FFCC"/>
                </a:solidFill>
                <a:latin typeface="Arial Unicode MS" pitchFamily="34" charset="-128"/>
                <a:ea typeface="Arial Unicode MS" pitchFamily="34" charset="-128"/>
                <a:cs typeface="Arial Unicode MS" pitchFamily="34" charset="-128"/>
              </a:rPr>
              <a:t> a </a:t>
            </a:r>
            <a:r>
              <a:rPr lang="fr-FR" sz="4000" b="1" dirty="0" err="1">
                <a:solidFill>
                  <a:srgbClr val="00FFCC"/>
                </a:solidFill>
                <a:latin typeface="Arial Unicode MS" pitchFamily="34" charset="-128"/>
                <a:ea typeface="Arial Unicode MS" pitchFamily="34" charset="-128"/>
                <a:cs typeface="Arial Unicode MS" pitchFamily="34" charset="-128"/>
              </a:rPr>
              <a:t>kou</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dènye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jou</a:t>
            </a:r>
            <a:r>
              <a:rPr lang="fr-FR" sz="4000" b="1" dirty="0">
                <a:solidFill>
                  <a:srgbClr val="00FFCC"/>
                </a:solidFill>
                <a:latin typeface="Arial Unicode MS" pitchFamily="34" charset="-128"/>
                <a:ea typeface="Arial Unicode MS" pitchFamily="34" charset="-128"/>
                <a:cs typeface="Arial Unicode MS" pitchFamily="34" charset="-128"/>
              </a:rPr>
              <a:t>;</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Anplwaye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talan</a:t>
            </a:r>
            <a:r>
              <a:rPr lang="fr-FR" sz="4000" b="1" dirty="0">
                <a:solidFill>
                  <a:srgbClr val="00FFCC"/>
                </a:solidFill>
                <a:latin typeface="Arial Unicode MS" pitchFamily="34" charset="-128"/>
                <a:ea typeface="Arial Unicode MS" pitchFamily="34" charset="-128"/>
                <a:cs typeface="Arial Unicode MS" pitchFamily="34" charset="-128"/>
              </a:rPr>
              <a:t> ou </a:t>
            </a:r>
            <a:r>
              <a:rPr lang="fr-FR" sz="4000" b="1" dirty="0" err="1">
                <a:solidFill>
                  <a:srgbClr val="00FFCC"/>
                </a:solidFill>
                <a:latin typeface="Arial Unicode MS" pitchFamily="34" charset="-128"/>
                <a:ea typeface="Arial Unicode MS" pitchFamily="34" charset="-128"/>
                <a:cs typeface="Arial Unicode MS" pitchFamily="34" charset="-128"/>
              </a:rPr>
              <a:t>yo</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byen</a:t>
            </a:r>
            <a:r>
              <a:rPr lang="fr-FR" sz="4000" b="1" dirty="0">
                <a:solidFill>
                  <a:srgbClr val="00FFCC"/>
                </a:solidFill>
                <a:latin typeface="Arial Unicode MS" pitchFamily="34" charset="-128"/>
                <a:ea typeface="Arial Unicode MS" pitchFamily="34" charset="-128"/>
                <a:cs typeface="Arial Unicode MS" pitchFamily="34" charset="-128"/>
              </a:rPr>
              <a:t>,</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Nou</a:t>
            </a:r>
            <a:r>
              <a:rPr lang="fr-FR" sz="4000" b="1" dirty="0">
                <a:solidFill>
                  <a:srgbClr val="00FFCC"/>
                </a:solidFill>
                <a:latin typeface="Arial Unicode MS" pitchFamily="34" charset="-128"/>
                <a:ea typeface="Arial Unicode MS" pitchFamily="34" charset="-128"/>
                <a:cs typeface="Arial Unicode MS" pitchFamily="34" charset="-128"/>
              </a:rPr>
              <a:t> tout va </a:t>
            </a:r>
            <a:r>
              <a:rPr lang="fr-FR" sz="4000" b="1" dirty="0" err="1">
                <a:solidFill>
                  <a:srgbClr val="00FFCC"/>
                </a:solidFill>
                <a:latin typeface="Arial Unicode MS" pitchFamily="34" charset="-128"/>
                <a:ea typeface="Arial Unicode MS" pitchFamily="34" charset="-128"/>
                <a:cs typeface="Arial Unicode MS" pitchFamily="34" charset="-128"/>
              </a:rPr>
              <a:t>jije</a:t>
            </a:r>
            <a:r>
              <a:rPr lang="fr-FR" sz="4000" b="1" dirty="0">
                <a:solidFill>
                  <a:srgbClr val="00FFCC"/>
                </a:solidFill>
                <a:latin typeface="Arial Unicode MS" pitchFamily="34" charset="-128"/>
                <a:ea typeface="Arial Unicode MS" pitchFamily="34" charset="-128"/>
                <a:cs typeface="Arial Unicode MS" pitchFamily="34" charset="-128"/>
              </a:rPr>
              <a:t> a </a:t>
            </a:r>
            <a:r>
              <a:rPr lang="fr-FR" sz="4000" b="1" dirty="0" err="1">
                <a:solidFill>
                  <a:srgbClr val="00FFCC"/>
                </a:solidFill>
                <a:latin typeface="Arial Unicode MS" pitchFamily="34" charset="-128"/>
                <a:ea typeface="Arial Unicode MS" pitchFamily="34" charset="-128"/>
                <a:cs typeface="Arial Unicode MS" pitchFamily="34" charset="-128"/>
              </a:rPr>
              <a:t>lafen</a:t>
            </a:r>
            <a:r>
              <a:rPr lang="fr-FR" sz="4000" b="1" dirty="0">
                <a:solidFill>
                  <a:srgbClr val="00FFCC"/>
                </a:solidFill>
                <a:latin typeface="Arial Unicode MS" pitchFamily="34" charset="-128"/>
                <a:ea typeface="Arial Unicode MS" pitchFamily="34" charset="-128"/>
                <a:cs typeface="Arial Unicode MS" pitchFamily="34" charset="-128"/>
              </a:rPr>
              <a:t>.</a:t>
            </a:r>
            <a:endParaRPr lang="en-US" sz="4000" b="1" dirty="0">
              <a:solidFill>
                <a:srgbClr val="00FFCC"/>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660066"/>
          </a:solidFill>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2800" b="1" dirty="0">
                <a:solidFill>
                  <a:srgbClr val="FFFF00"/>
                </a:solidFill>
                <a:latin typeface="Arial Unicode MS" pitchFamily="34" charset="-128"/>
                <a:ea typeface="Arial Unicode MS" pitchFamily="34" charset="-128"/>
                <a:cs typeface="Arial Unicode MS" pitchFamily="34" charset="-128"/>
              </a:rPr>
              <a:t>3</a:t>
            </a:r>
            <a:br>
              <a:rPr lang="fr-FR" sz="28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Tout </a:t>
            </a:r>
            <a:r>
              <a:rPr lang="fr-FR" sz="4000" b="1" dirty="0" err="1">
                <a:latin typeface="Arial Unicode MS" pitchFamily="34" charset="-128"/>
                <a:ea typeface="Arial Unicode MS" pitchFamily="34" charset="-128"/>
                <a:cs typeface="Arial Unicode MS" pitchFamily="34" charset="-128"/>
              </a:rPr>
              <a:t>pawòl</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yo</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dwe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sensè</a:t>
            </a:r>
            <a:r>
              <a:rPr lang="fr-FR" sz="4000" b="1" dirty="0">
                <a:latin typeface="Arial Unicode MS" pitchFamily="34" charset="-128"/>
                <a:ea typeface="Arial Unicode MS" pitchFamily="34" charset="-128"/>
                <a:cs typeface="Arial Unicode MS" pitchFamily="34" charset="-128"/>
              </a:rPr>
              <a:t>,</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Konsyans</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dwe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toujou</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klè</a:t>
            </a:r>
            <a:r>
              <a:rPr lang="fr-FR" sz="4000" b="1" dirty="0">
                <a:latin typeface="Arial Unicode MS" pitchFamily="34" charset="-128"/>
                <a:ea typeface="Arial Unicode MS" pitchFamily="34" charset="-128"/>
                <a:cs typeface="Arial Unicode MS" pitchFamily="34" charset="-128"/>
              </a:rPr>
              <a:t>;</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Paske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Bondye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wè</a:t>
            </a:r>
            <a:r>
              <a:rPr lang="fr-FR" sz="4000" b="1" dirty="0">
                <a:latin typeface="Arial Unicode MS" pitchFamily="34" charset="-128"/>
                <a:ea typeface="Arial Unicode MS" pitchFamily="34" charset="-128"/>
                <a:cs typeface="Arial Unicode MS" pitchFamily="34" charset="-128"/>
              </a:rPr>
              <a:t> sa w </a:t>
            </a:r>
            <a:r>
              <a:rPr lang="fr-FR" sz="4000" b="1" dirty="0" err="1">
                <a:latin typeface="Arial Unicode MS" pitchFamily="34" charset="-128"/>
                <a:ea typeface="Arial Unicode MS" pitchFamily="34" charset="-128"/>
                <a:cs typeface="Arial Unicode MS" pitchFamily="34" charset="-128"/>
              </a:rPr>
              <a:t>ap</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fè</a:t>
            </a:r>
            <a:r>
              <a:rPr lang="fr-FR" sz="4000" b="1" dirty="0">
                <a:latin typeface="Arial Unicode MS" pitchFamily="34" charset="-128"/>
                <a:ea typeface="Arial Unicode MS" pitchFamily="34" charset="-128"/>
                <a:cs typeface="Arial Unicode MS" pitchFamily="34" charset="-128"/>
              </a:rPr>
              <a:t>,</a:t>
            </a:r>
            <a:br>
              <a:rPr lang="fr-FR" sz="40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Li </a:t>
            </a:r>
            <a:r>
              <a:rPr lang="fr-FR" sz="4000" b="1" dirty="0" err="1">
                <a:latin typeface="Arial Unicode MS" pitchFamily="34" charset="-128"/>
                <a:ea typeface="Arial Unicode MS" pitchFamily="34" charset="-128"/>
                <a:cs typeface="Arial Unicode MS" pitchFamily="34" charset="-128"/>
              </a:rPr>
              <a:t>konn</a:t>
            </a:r>
            <a:r>
              <a:rPr lang="fr-FR" sz="4000" b="1" dirty="0">
                <a:latin typeface="Arial Unicode MS" pitchFamily="34" charset="-128"/>
                <a:ea typeface="Arial Unicode MS" pitchFamily="34" charset="-128"/>
                <a:cs typeface="Arial Unicode MS" pitchFamily="34" charset="-128"/>
              </a:rPr>
              <a:t> tout panse nan tout </a:t>
            </a:r>
            <a:r>
              <a:rPr lang="fr-FR" sz="4000" b="1" dirty="0" err="1">
                <a:latin typeface="Arial Unicode MS" pitchFamily="34" charset="-128"/>
                <a:ea typeface="Arial Unicode MS" pitchFamily="34" charset="-128"/>
                <a:cs typeface="Arial Unicode MS" pitchFamily="34" charset="-128"/>
              </a:rPr>
              <a:t>kè</a:t>
            </a:r>
            <a:r>
              <a:rPr lang="fr-FR" sz="4000" b="1" dirty="0">
                <a:latin typeface="Arial Unicode MS" pitchFamily="34" charset="-128"/>
                <a:ea typeface="Arial Unicode MS" pitchFamily="34" charset="-128"/>
                <a:cs typeface="Arial Unicode MS" pitchFamily="34" charset="-128"/>
              </a:rPr>
              <a:t>.</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solidFill>
                  <a:srgbClr val="FFFF00"/>
                </a:solidFill>
                <a:latin typeface="Arial Unicode MS" pitchFamily="34" charset="-128"/>
                <a:ea typeface="Arial Unicode MS" pitchFamily="34" charset="-128"/>
                <a:cs typeface="Arial Unicode MS" pitchFamily="34" charset="-128"/>
              </a:rPr>
              <a:t>4</a:t>
            </a:r>
            <a:br>
              <a:rPr lang="fr-FR" sz="4000" b="1" dirty="0">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Kè</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mwen</a:t>
            </a:r>
            <a:r>
              <a:rPr lang="fr-FR" sz="4000" b="1" dirty="0">
                <a:solidFill>
                  <a:srgbClr val="00FFCC"/>
                </a:solidFill>
                <a:latin typeface="Arial Unicode MS" pitchFamily="34" charset="-128"/>
                <a:ea typeface="Arial Unicode MS" pitchFamily="34" charset="-128"/>
                <a:cs typeface="Arial Unicode MS" pitchFamily="34" charset="-128"/>
              </a:rPr>
              <a:t>, se pou ou </a:t>
            </a:r>
            <a:r>
              <a:rPr lang="fr-FR" sz="4000" b="1" dirty="0" err="1">
                <a:solidFill>
                  <a:srgbClr val="00FFCC"/>
                </a:solidFill>
                <a:latin typeface="Arial Unicode MS" pitchFamily="34" charset="-128"/>
                <a:ea typeface="Arial Unicode MS" pitchFamily="34" charset="-128"/>
                <a:cs typeface="Arial Unicode MS" pitchFamily="34" charset="-128"/>
              </a:rPr>
              <a:t>leve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tou</a:t>
            </a:r>
            <a:r>
              <a:rPr lang="fr-FR" sz="4000" b="1" dirty="0">
                <a:solidFill>
                  <a:srgbClr val="00FFCC"/>
                </a:solidFill>
                <a:latin typeface="Arial Unicode MS" pitchFamily="34" charset="-128"/>
                <a:ea typeface="Arial Unicode MS" pitchFamily="34" charset="-128"/>
                <a:cs typeface="Arial Unicode MS" pitchFamily="34" charset="-128"/>
              </a:rPr>
              <a:t>,</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a:solidFill>
                  <a:srgbClr val="00FFCC"/>
                </a:solidFill>
                <a:latin typeface="Arial Unicode MS" pitchFamily="34" charset="-128"/>
                <a:ea typeface="Arial Unicode MS" pitchFamily="34" charset="-128"/>
                <a:cs typeface="Arial Unicode MS" pitchFamily="34" charset="-128"/>
              </a:rPr>
              <a:t>Tout </a:t>
            </a:r>
            <a:r>
              <a:rPr lang="fr-FR" sz="4000" b="1" dirty="0" err="1">
                <a:solidFill>
                  <a:srgbClr val="00FFCC"/>
                </a:solidFill>
                <a:latin typeface="Arial Unicode MS" pitchFamily="34" charset="-128"/>
                <a:ea typeface="Arial Unicode MS" pitchFamily="34" charset="-128"/>
                <a:cs typeface="Arial Unicode MS" pitchFamily="34" charset="-128"/>
              </a:rPr>
              <a:t>zanj</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yo</a:t>
            </a:r>
            <a:r>
              <a:rPr lang="fr-FR" sz="4000" b="1" dirty="0">
                <a:solidFill>
                  <a:srgbClr val="00FFCC"/>
                </a:solidFill>
                <a:latin typeface="Arial Unicode MS" pitchFamily="34" charset="-128"/>
                <a:ea typeface="Arial Unicode MS" pitchFamily="34" charset="-128"/>
                <a:cs typeface="Arial Unicode MS" pitchFamily="34" charset="-128"/>
              </a:rPr>
              <a:t> va chante </a:t>
            </a:r>
            <a:r>
              <a:rPr lang="fr-FR" sz="4000" b="1" dirty="0" err="1">
                <a:solidFill>
                  <a:srgbClr val="00FFCC"/>
                </a:solidFill>
                <a:latin typeface="Arial Unicode MS" pitchFamily="34" charset="-128"/>
                <a:ea typeface="Arial Unicode MS" pitchFamily="34" charset="-128"/>
                <a:cs typeface="Arial Unicode MS" pitchFamily="34" charset="-128"/>
              </a:rPr>
              <a:t>ak</a:t>
            </a:r>
            <a:r>
              <a:rPr lang="fr-FR" sz="4000" b="1" dirty="0">
                <a:solidFill>
                  <a:srgbClr val="00FFCC"/>
                </a:solidFill>
                <a:latin typeface="Arial Unicode MS" pitchFamily="34" charset="-128"/>
                <a:ea typeface="Arial Unicode MS" pitchFamily="34" charset="-128"/>
                <a:cs typeface="Arial Unicode MS" pitchFamily="34" charset="-128"/>
              </a:rPr>
              <a:t> ou.</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Yo</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menm</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yo</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pa</a:t>
            </a:r>
            <a:r>
              <a:rPr lang="fr-FR" sz="4000" b="1" dirty="0">
                <a:solidFill>
                  <a:srgbClr val="00FFCC"/>
                </a:solidFill>
                <a:latin typeface="Arial Unicode MS" pitchFamily="34" charset="-128"/>
                <a:ea typeface="Arial Unicode MS" pitchFamily="34" charset="-128"/>
                <a:cs typeface="Arial Unicode MS" pitchFamily="34" charset="-128"/>
              </a:rPr>
              <a:t> p </a:t>
            </a:r>
            <a:r>
              <a:rPr lang="fr-FR" sz="4000" b="1" dirty="0" err="1">
                <a:solidFill>
                  <a:srgbClr val="00FFCC"/>
                </a:solidFill>
                <a:latin typeface="Arial Unicode MS" pitchFamily="34" charset="-128"/>
                <a:ea typeface="Arial Unicode MS" pitchFamily="34" charset="-128"/>
                <a:cs typeface="Arial Unicode MS" pitchFamily="34" charset="-128"/>
              </a:rPr>
              <a:t>janm</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fatige</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Louwe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beni</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sèvi</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Bondye</a:t>
            </a:r>
            <a:r>
              <a:rPr lang="fr-FR" sz="4000" b="1" dirty="0">
                <a:solidFill>
                  <a:srgbClr val="00FFCC"/>
                </a:solidFill>
                <a:latin typeface="Arial Unicode MS" pitchFamily="34" charset="-128"/>
                <a:ea typeface="Arial Unicode MS" pitchFamily="34" charset="-128"/>
                <a:cs typeface="Arial Unicode MS" pitchFamily="34" charset="-128"/>
              </a:rPr>
              <a:t>.</a:t>
            </a:r>
            <a:endParaRPr lang="en-US" sz="4000" b="1" dirty="0">
              <a:solidFill>
                <a:srgbClr val="00FFCC"/>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660066"/>
          </a:solidFill>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2800" b="1" dirty="0">
                <a:solidFill>
                  <a:srgbClr val="FFFF00"/>
                </a:solidFill>
                <a:latin typeface="Arial Unicode MS" pitchFamily="34" charset="-128"/>
                <a:ea typeface="Arial Unicode MS" pitchFamily="34" charset="-128"/>
                <a:cs typeface="Arial Unicode MS" pitchFamily="34" charset="-128"/>
              </a:rPr>
              <a:t>5</a:t>
            </a:r>
            <a:br>
              <a:rPr lang="fr-FR" sz="28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Bondye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mwen</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vle</a:t>
            </a:r>
            <a:r>
              <a:rPr lang="fr-FR" sz="4000" b="1" dirty="0">
                <a:latin typeface="Arial Unicode MS" pitchFamily="34" charset="-128"/>
                <a:ea typeface="Arial Unicode MS" pitchFamily="34" charset="-128"/>
                <a:cs typeface="Arial Unicode MS" pitchFamily="34" charset="-128"/>
              </a:rPr>
              <a:t> di ou </a:t>
            </a:r>
            <a:r>
              <a:rPr lang="fr-FR" sz="4000" b="1" dirty="0" err="1">
                <a:latin typeface="Arial Unicode MS" pitchFamily="34" charset="-128"/>
                <a:ea typeface="Arial Unicode MS" pitchFamily="34" charset="-128"/>
                <a:cs typeface="Arial Unicode MS" pitchFamily="34" charset="-128"/>
              </a:rPr>
              <a:t>mèsi</a:t>
            </a:r>
            <a:br>
              <a:rPr lang="fr-FR" sz="40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Ou te </a:t>
            </a:r>
            <a:r>
              <a:rPr lang="fr-FR" sz="4000" b="1" dirty="0" err="1">
                <a:latin typeface="Arial Unicode MS" pitchFamily="34" charset="-128"/>
                <a:ea typeface="Arial Unicode MS" pitchFamily="34" charset="-128"/>
                <a:cs typeface="Arial Unicode MS" pitchFamily="34" charset="-128"/>
              </a:rPr>
              <a:t>pwoteje</a:t>
            </a:r>
            <a:r>
              <a:rPr lang="fr-FR" sz="4000" b="1" dirty="0">
                <a:latin typeface="Arial Unicode MS" pitchFamily="34" charset="-128"/>
                <a:ea typeface="Arial Unicode MS" pitchFamily="34" charset="-128"/>
                <a:cs typeface="Arial Unicode MS" pitchFamily="34" charset="-128"/>
              </a:rPr>
              <a:t> m </a:t>
            </a:r>
            <a:r>
              <a:rPr lang="fr-FR" sz="4000" b="1" dirty="0" err="1">
                <a:latin typeface="Arial Unicode MS" pitchFamily="34" charset="-128"/>
                <a:ea typeface="Arial Unicode MS" pitchFamily="34" charset="-128"/>
                <a:cs typeface="Arial Unicode MS" pitchFamily="34" charset="-128"/>
              </a:rPr>
              <a:t>lè</a:t>
            </a:r>
            <a:r>
              <a:rPr lang="fr-FR" sz="4000" b="1" dirty="0">
                <a:latin typeface="Arial Unicode MS" pitchFamily="34" charset="-128"/>
                <a:ea typeface="Arial Unicode MS" pitchFamily="34" charset="-128"/>
                <a:cs typeface="Arial Unicode MS" pitchFamily="34" charset="-128"/>
              </a:rPr>
              <a:t> m </a:t>
            </a:r>
            <a:r>
              <a:rPr lang="fr-FR" sz="4000" b="1" dirty="0" err="1">
                <a:latin typeface="Arial Unicode MS" pitchFamily="34" charset="-128"/>
                <a:ea typeface="Arial Unicode MS" pitchFamily="34" charset="-128"/>
                <a:cs typeface="Arial Unicode MS" pitchFamily="34" charset="-128"/>
              </a:rPr>
              <a:t>dòmi</a:t>
            </a:r>
            <a:r>
              <a:rPr lang="fr-FR" sz="4000" b="1" dirty="0">
                <a:latin typeface="Arial Unicode MS" pitchFamily="34" charset="-128"/>
                <a:ea typeface="Arial Unicode MS" pitchFamily="34" charset="-128"/>
                <a:cs typeface="Arial Unicode MS" pitchFamily="34" charset="-128"/>
              </a:rPr>
              <a:t>,</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Lè</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mwen</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dòmi</a:t>
            </a:r>
            <a:r>
              <a:rPr lang="fr-FR" sz="4000" b="1" dirty="0">
                <a:latin typeface="Arial Unicode MS" pitchFamily="34" charset="-128"/>
                <a:ea typeface="Arial Unicode MS" pitchFamily="34" charset="-128"/>
                <a:cs typeface="Arial Unicode MS" pitchFamily="34" charset="-128"/>
              </a:rPr>
              <a:t> pou </a:t>
            </a:r>
            <a:r>
              <a:rPr lang="fr-FR" sz="4000" b="1" dirty="0" err="1">
                <a:latin typeface="Arial Unicode MS" pitchFamily="34" charset="-128"/>
                <a:ea typeface="Arial Unicode MS" pitchFamily="34" charset="-128"/>
                <a:cs typeface="Arial Unicode MS" pitchFamily="34" charset="-128"/>
              </a:rPr>
              <a:t>dènye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fwa</a:t>
            </a:r>
            <a:br>
              <a:rPr lang="fr-FR" sz="4000" b="1" dirty="0">
                <a:latin typeface="Arial Unicode MS" pitchFamily="34" charset="-128"/>
                <a:ea typeface="Arial Unicode MS" pitchFamily="34" charset="-128"/>
                <a:cs typeface="Arial Unicode MS" pitchFamily="34" charset="-128"/>
              </a:rPr>
            </a:br>
            <a:r>
              <a:rPr lang="fr-FR" sz="4000" b="1" dirty="0" err="1">
                <a:latin typeface="Arial Unicode MS" pitchFamily="34" charset="-128"/>
                <a:ea typeface="Arial Unicode MS" pitchFamily="34" charset="-128"/>
                <a:cs typeface="Arial Unicode MS" pitchFamily="34" charset="-128"/>
              </a:rPr>
              <a:t>Fè</a:t>
            </a:r>
            <a:r>
              <a:rPr lang="fr-FR" sz="4000" b="1" dirty="0">
                <a:latin typeface="Arial Unicode MS" pitchFamily="34" charset="-128"/>
                <a:ea typeface="Arial Unicode MS" pitchFamily="34" charset="-128"/>
                <a:cs typeface="Arial Unicode MS" pitchFamily="34" charset="-128"/>
              </a:rPr>
              <a:t> m </a:t>
            </a:r>
            <a:r>
              <a:rPr lang="fr-FR" sz="4000" b="1" dirty="0" err="1">
                <a:latin typeface="Arial Unicode MS" pitchFamily="34" charset="-128"/>
                <a:ea typeface="Arial Unicode MS" pitchFamily="34" charset="-128"/>
                <a:cs typeface="Arial Unicode MS" pitchFamily="34" charset="-128"/>
              </a:rPr>
              <a:t>leve</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devan</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ak</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jwa</a:t>
            </a:r>
            <a:r>
              <a:rPr lang="fr-FR" sz="4000" b="1" dirty="0">
                <a:latin typeface="Arial Unicode MS" pitchFamily="34" charset="-128"/>
                <a:ea typeface="Arial Unicode MS" pitchFamily="34" charset="-128"/>
                <a:cs typeface="Arial Unicode MS" pitchFamily="34" charset="-128"/>
              </a:rPr>
              <a:t>.</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solidFill>
                  <a:srgbClr val="FFFF00"/>
                </a:solidFill>
                <a:latin typeface="Arial Unicode MS" pitchFamily="34" charset="-128"/>
                <a:ea typeface="Arial Unicode MS" pitchFamily="34" charset="-128"/>
                <a:cs typeface="Arial Unicode MS" pitchFamily="34" charset="-128"/>
              </a:rPr>
              <a:t>6</a:t>
            </a:r>
            <a:br>
              <a:rPr lang="fr-FR" sz="4000" b="1" dirty="0">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Mwen</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vle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remèt</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mwen</a:t>
            </a:r>
            <a:r>
              <a:rPr lang="fr-FR" sz="4000" b="1" dirty="0">
                <a:solidFill>
                  <a:srgbClr val="00FFCC"/>
                </a:solidFill>
                <a:latin typeface="Arial Unicode MS" pitchFamily="34" charset="-128"/>
                <a:ea typeface="Arial Unicode MS" pitchFamily="34" charset="-128"/>
                <a:cs typeface="Arial Unicode MS" pitchFamily="34" charset="-128"/>
              </a:rPr>
              <a:t> nan men ou,</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Netwaye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kè</a:t>
            </a:r>
            <a:r>
              <a:rPr lang="fr-FR" sz="4000" b="1" dirty="0">
                <a:solidFill>
                  <a:srgbClr val="00FFCC"/>
                </a:solidFill>
                <a:latin typeface="Arial Unicode MS" pitchFamily="34" charset="-128"/>
                <a:ea typeface="Arial Unicode MS" pitchFamily="34" charset="-128"/>
                <a:cs typeface="Arial Unicode MS" pitchFamily="34" charset="-128"/>
              </a:rPr>
              <a:t> m </a:t>
            </a:r>
            <a:r>
              <a:rPr lang="fr-FR" sz="4000" b="1" dirty="0" err="1">
                <a:solidFill>
                  <a:srgbClr val="00FFCC"/>
                </a:solidFill>
                <a:latin typeface="Arial Unicode MS" pitchFamily="34" charset="-128"/>
                <a:ea typeface="Arial Unicode MS" pitchFamily="34" charset="-128"/>
                <a:cs typeface="Arial Unicode MS" pitchFamily="34" charset="-128"/>
              </a:rPr>
              <a:t>ak</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lespri</a:t>
            </a:r>
            <a:r>
              <a:rPr lang="fr-FR" sz="4000" b="1" dirty="0">
                <a:solidFill>
                  <a:srgbClr val="00FFCC"/>
                </a:solidFill>
                <a:latin typeface="Arial Unicode MS" pitchFamily="34" charset="-128"/>
                <a:ea typeface="Arial Unicode MS" pitchFamily="34" charset="-128"/>
                <a:cs typeface="Arial Unicode MS" pitchFamily="34" charset="-128"/>
              </a:rPr>
              <a:t> m </a:t>
            </a:r>
            <a:r>
              <a:rPr lang="fr-FR" sz="4000" b="1" dirty="0" err="1">
                <a:solidFill>
                  <a:srgbClr val="00FFCC"/>
                </a:solidFill>
                <a:latin typeface="Arial Unicode MS" pitchFamily="34" charset="-128"/>
                <a:ea typeface="Arial Unicode MS" pitchFamily="34" charset="-128"/>
                <a:cs typeface="Arial Unicode MS" pitchFamily="34" charset="-128"/>
              </a:rPr>
              <a:t>tou</a:t>
            </a:r>
            <a:r>
              <a:rPr lang="fr-FR" sz="4000" b="1" dirty="0">
                <a:solidFill>
                  <a:srgbClr val="00FFCC"/>
                </a:solidFill>
                <a:latin typeface="Arial Unicode MS" pitchFamily="34" charset="-128"/>
                <a:ea typeface="Arial Unicode MS" pitchFamily="34" charset="-128"/>
                <a:cs typeface="Arial Unicode MS" pitchFamily="34" charset="-128"/>
              </a:rPr>
              <a:t>.</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a:solidFill>
                  <a:srgbClr val="00FFCC"/>
                </a:solidFill>
                <a:latin typeface="Arial Unicode MS" pitchFamily="34" charset="-128"/>
                <a:ea typeface="Arial Unicode MS" pitchFamily="34" charset="-128"/>
                <a:cs typeface="Arial Unicode MS" pitchFamily="34" charset="-128"/>
              </a:rPr>
              <a:t>Gide </a:t>
            </a:r>
            <a:r>
              <a:rPr lang="fr-FR" sz="4000" b="1" dirty="0" err="1">
                <a:solidFill>
                  <a:srgbClr val="00FFCC"/>
                </a:solidFill>
                <a:latin typeface="Arial Unicode MS" pitchFamily="34" charset="-128"/>
                <a:ea typeface="Arial Unicode MS" pitchFamily="34" charset="-128"/>
                <a:cs typeface="Arial Unicode MS" pitchFamily="34" charset="-128"/>
              </a:rPr>
              <a:t>volonte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mwen</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chak</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jou</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a:solidFill>
                  <a:srgbClr val="00FFCC"/>
                </a:solidFill>
                <a:latin typeface="Arial Unicode MS" pitchFamily="34" charset="-128"/>
                <a:ea typeface="Arial Unicode MS" pitchFamily="34" charset="-128"/>
                <a:cs typeface="Arial Unicode MS" pitchFamily="34" charset="-128"/>
              </a:rPr>
              <a:t>E </a:t>
            </a:r>
            <a:r>
              <a:rPr lang="fr-FR" sz="4000" b="1" dirty="0" err="1">
                <a:solidFill>
                  <a:srgbClr val="00FFCC"/>
                </a:solidFill>
                <a:latin typeface="Arial Unicode MS" pitchFamily="34" charset="-128"/>
                <a:ea typeface="Arial Unicode MS" pitchFamily="34" charset="-128"/>
                <a:cs typeface="Arial Unicode MS" pitchFamily="34" charset="-128"/>
              </a:rPr>
              <a:t>ranpli</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mwen</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ak</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Lespri</a:t>
            </a:r>
            <a:r>
              <a:rPr lang="fr-FR" sz="4000" b="1" dirty="0">
                <a:solidFill>
                  <a:srgbClr val="00FFCC"/>
                </a:solidFill>
                <a:latin typeface="Arial Unicode MS" pitchFamily="34" charset="-128"/>
                <a:ea typeface="Arial Unicode MS" pitchFamily="34" charset="-128"/>
                <a:cs typeface="Arial Unicode MS" pitchFamily="34" charset="-128"/>
              </a:rPr>
              <a:t> ou.</a:t>
            </a:r>
            <a:endParaRPr lang="en-US" sz="4000" b="1" dirty="0">
              <a:solidFill>
                <a:srgbClr val="00FFCC"/>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ER IMAGE GREEN.jpg"/>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buNone/>
            </a:pPr>
            <a:r>
              <a:rPr lang="fr-FR" sz="4000" b="1" dirty="0">
                <a:solidFill>
                  <a:srgbClr val="FF0000"/>
                </a:solidFill>
                <a:latin typeface="Arial Rounded MT Bold" panose="020F0704030504030204" pitchFamily="34" charset="0"/>
              </a:rPr>
              <a:t>21 Fr. CE:  </a:t>
            </a:r>
            <a:r>
              <a:rPr lang="fr-FR" sz="4000" b="1" u="sng" dirty="0">
                <a:solidFill>
                  <a:srgbClr val="FF0000"/>
                </a:solidFill>
                <a:latin typeface="Arial Rounded MT Bold" panose="020F0704030504030204" pitchFamily="34" charset="0"/>
              </a:rPr>
              <a:t>L’Eternel Seul est Seigneur.</a:t>
            </a:r>
            <a:endParaRPr lang="en-US" sz="4000" dirty="0">
              <a:solidFill>
                <a:srgbClr val="FF00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1-</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L’Eternel seul est Seigneur;</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Seul Il est dominateur (bis)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Sur les peuples de la terre;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Il est Maître Souverain (bis)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Des ouvrages  que sa main</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Pour sa gloire a voulu faire.</a:t>
            </a:r>
            <a:endParaRPr lang="en-US" sz="4000" dirty="0">
              <a:latin typeface="Arial Rounded MT Bold" panose="020F0704030504030204" pitchFamily="34" charset="0"/>
            </a:endParaRPr>
          </a:p>
          <a:p>
            <a:pPr algn="ctr">
              <a:buNone/>
            </a:pPr>
            <a:endParaRPr lang="en-US" sz="2000" b="1" dirty="0">
              <a:latin typeface="Arial Narrow"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660066"/>
          </a:solidFill>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2800" b="1" dirty="0">
                <a:solidFill>
                  <a:srgbClr val="FFFF00"/>
                </a:solidFill>
                <a:latin typeface="Arial Unicode MS" pitchFamily="34" charset="-128"/>
                <a:ea typeface="Arial Unicode MS" pitchFamily="34" charset="-128"/>
                <a:cs typeface="Arial Unicode MS" pitchFamily="34" charset="-128"/>
              </a:rPr>
              <a:t>7</a:t>
            </a:r>
            <a:br>
              <a:rPr lang="fr-FR" sz="28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Gide m, </a:t>
            </a:r>
            <a:r>
              <a:rPr lang="fr-FR" sz="4000" b="1" dirty="0" err="1">
                <a:latin typeface="Arial Unicode MS" pitchFamily="34" charset="-128"/>
                <a:ea typeface="Arial Unicode MS" pitchFamily="34" charset="-128"/>
                <a:cs typeface="Arial Unicode MS" pitchFamily="34" charset="-128"/>
              </a:rPr>
              <a:t>Senye</a:t>
            </a:r>
            <a:r>
              <a:rPr lang="fr-FR" sz="4000" b="1" dirty="0">
                <a:latin typeface="Arial Unicode MS" pitchFamily="34" charset="-128"/>
                <a:ea typeface="Arial Unicode MS" pitchFamily="34" charset="-128"/>
                <a:cs typeface="Arial Unicode MS" pitchFamily="34" charset="-128"/>
              </a:rPr>
              <a:t> m </a:t>
            </a:r>
            <a:r>
              <a:rPr lang="fr-FR" sz="4000" b="1" dirty="0" err="1">
                <a:latin typeface="Arial Unicode MS" pitchFamily="34" charset="-128"/>
                <a:ea typeface="Arial Unicode MS" pitchFamily="34" charset="-128"/>
                <a:cs typeface="Arial Unicode MS" pitchFamily="34" charset="-128"/>
              </a:rPr>
              <a:t>vle</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kondwi</a:t>
            </a:r>
            <a:r>
              <a:rPr lang="fr-FR" sz="4000" b="1" dirty="0">
                <a:latin typeface="Arial Unicode MS" pitchFamily="34" charset="-128"/>
                <a:ea typeface="Arial Unicode MS" pitchFamily="34" charset="-128"/>
                <a:cs typeface="Arial Unicode MS" pitchFamily="34" charset="-128"/>
              </a:rPr>
              <a:t> m</a:t>
            </a:r>
            <a:br>
              <a:rPr lang="fr-FR" sz="40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Nan sa m </a:t>
            </a:r>
            <a:r>
              <a:rPr lang="fr-FR" sz="4000" b="1" dirty="0" err="1">
                <a:latin typeface="Arial Unicode MS" pitchFamily="34" charset="-128"/>
                <a:ea typeface="Arial Unicode MS" pitchFamily="34" charset="-128"/>
                <a:cs typeface="Arial Unicode MS" pitchFamily="34" charset="-128"/>
              </a:rPr>
              <a:t>ap</a:t>
            </a:r>
            <a:r>
              <a:rPr lang="fr-FR" sz="4000" b="1" dirty="0">
                <a:latin typeface="Arial Unicode MS" pitchFamily="34" charset="-128"/>
                <a:ea typeface="Arial Unicode MS" pitchFamily="34" charset="-128"/>
                <a:cs typeface="Arial Unicode MS" pitchFamily="34" charset="-128"/>
              </a:rPr>
              <a:t> pou panse, </a:t>
            </a:r>
            <a:r>
              <a:rPr lang="fr-FR" sz="4000" b="1" dirty="0" err="1">
                <a:latin typeface="Arial Unicode MS" pitchFamily="34" charset="-128"/>
                <a:ea typeface="Arial Unicode MS" pitchFamily="34" charset="-128"/>
                <a:cs typeface="Arial Unicode MS" pitchFamily="34" charset="-128"/>
              </a:rPr>
              <a:t>fè</a:t>
            </a:r>
            <a:r>
              <a:rPr lang="fr-FR" sz="4000" b="1" dirty="0">
                <a:latin typeface="Arial Unicode MS" pitchFamily="34" charset="-128"/>
                <a:ea typeface="Arial Unicode MS" pitchFamily="34" charset="-128"/>
                <a:cs typeface="Arial Unicode MS" pitchFamily="34" charset="-128"/>
              </a:rPr>
              <a:t>, ou di.</a:t>
            </a:r>
            <a:br>
              <a:rPr lang="fr-FR" sz="40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Pou tout </a:t>
            </a:r>
            <a:r>
              <a:rPr lang="fr-FR" sz="4000" b="1" dirty="0" err="1">
                <a:latin typeface="Arial Unicode MS" pitchFamily="34" charset="-128"/>
                <a:ea typeface="Arial Unicode MS" pitchFamily="34" charset="-128"/>
                <a:cs typeface="Arial Unicode MS" pitchFamily="34" charset="-128"/>
              </a:rPr>
              <a:t>fòs</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mwen</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kapab</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sèvi</a:t>
            </a:r>
            <a:br>
              <a:rPr lang="fr-FR" sz="4000" b="1" dirty="0">
                <a:latin typeface="Arial Unicode MS" pitchFamily="34" charset="-128"/>
                <a:ea typeface="Arial Unicode MS" pitchFamily="34" charset="-128"/>
                <a:cs typeface="Arial Unicode MS" pitchFamily="34" charset="-128"/>
              </a:rPr>
            </a:br>
            <a:r>
              <a:rPr lang="fr-FR" sz="4000" b="1" dirty="0">
                <a:latin typeface="Arial Unicode MS" pitchFamily="34" charset="-128"/>
                <a:ea typeface="Arial Unicode MS" pitchFamily="34" charset="-128"/>
                <a:cs typeface="Arial Unicode MS" pitchFamily="34" charset="-128"/>
              </a:rPr>
              <a:t>Pou </a:t>
            </a:r>
            <a:r>
              <a:rPr lang="fr-FR" sz="4000" b="1" dirty="0" err="1">
                <a:latin typeface="Arial Unicode MS" pitchFamily="34" charset="-128"/>
                <a:ea typeface="Arial Unicode MS" pitchFamily="34" charset="-128"/>
                <a:cs typeface="Arial Unicode MS" pitchFamily="34" charset="-128"/>
              </a:rPr>
              <a:t>laglwa</a:t>
            </a:r>
            <a:r>
              <a:rPr lang="fr-FR" sz="4000" b="1" dirty="0">
                <a:latin typeface="Arial Unicode MS" pitchFamily="34" charset="-128"/>
                <a:ea typeface="Arial Unicode MS" pitchFamily="34" charset="-128"/>
                <a:cs typeface="Arial Unicode MS" pitchFamily="34" charset="-128"/>
              </a:rPr>
              <a:t> ou, </a:t>
            </a:r>
            <a:r>
              <a:rPr lang="fr-FR" sz="4000" b="1" dirty="0" err="1">
                <a:latin typeface="Arial Unicode MS" pitchFamily="34" charset="-128"/>
                <a:ea typeface="Arial Unicode MS" pitchFamily="34" charset="-128"/>
                <a:cs typeface="Arial Unicode MS" pitchFamily="34" charset="-128"/>
              </a:rPr>
              <a:t>Senyè</a:t>
            </a:r>
            <a:r>
              <a:rPr lang="fr-FR" sz="4000" b="1" dirty="0">
                <a:latin typeface="Arial Unicode MS" pitchFamily="34" charset="-128"/>
                <a:ea typeface="Arial Unicode MS" pitchFamily="34" charset="-128"/>
                <a:cs typeface="Arial Unicode MS" pitchFamily="34" charset="-128"/>
              </a:rPr>
              <a:t> </a:t>
            </a:r>
            <a:r>
              <a:rPr lang="fr-FR" sz="4000" b="1" dirty="0" err="1">
                <a:latin typeface="Arial Unicode MS" pitchFamily="34" charset="-128"/>
                <a:ea typeface="Arial Unicode MS" pitchFamily="34" charset="-128"/>
                <a:cs typeface="Arial Unicode MS" pitchFamily="34" charset="-128"/>
              </a:rPr>
              <a:t>Jezi</a:t>
            </a:r>
            <a:r>
              <a:rPr lang="fr-FR" sz="4000" b="1" dirty="0">
                <a:latin typeface="Arial Unicode MS" pitchFamily="34" charset="-128"/>
                <a:ea typeface="Arial Unicode MS" pitchFamily="34" charset="-128"/>
                <a:cs typeface="Arial Unicode MS" pitchFamily="34" charset="-128"/>
              </a:rPr>
              <a:t>.</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solidFill>
                  <a:srgbClr val="FFFF00"/>
                </a:solidFill>
                <a:latin typeface="Arial Unicode MS" pitchFamily="34" charset="-128"/>
                <a:ea typeface="Arial Unicode MS" pitchFamily="34" charset="-128"/>
                <a:cs typeface="Arial Unicode MS" pitchFamily="34" charset="-128"/>
              </a:rPr>
              <a:t>8</a:t>
            </a:r>
            <a:br>
              <a:rPr lang="fr-FR" sz="4000" b="1" dirty="0">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Beni</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Bondye</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ki</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renmen</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nou</a:t>
            </a:r>
            <a:r>
              <a:rPr lang="fr-FR" sz="4000" b="1" dirty="0">
                <a:solidFill>
                  <a:srgbClr val="00FFCC"/>
                </a:solidFill>
                <a:latin typeface="Arial Unicode MS" pitchFamily="34" charset="-128"/>
                <a:ea typeface="Arial Unicode MS" pitchFamily="34" charset="-128"/>
                <a:cs typeface="Arial Unicode MS" pitchFamily="34" charset="-128"/>
              </a:rPr>
              <a:t>,</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Beni</a:t>
            </a:r>
            <a:r>
              <a:rPr lang="fr-FR" sz="4000" b="1" dirty="0">
                <a:solidFill>
                  <a:srgbClr val="00FFCC"/>
                </a:solidFill>
                <a:latin typeface="Arial Unicode MS" pitchFamily="34" charset="-128"/>
                <a:ea typeface="Arial Unicode MS" pitchFamily="34" charset="-128"/>
                <a:cs typeface="Arial Unicode MS" pitchFamily="34" charset="-128"/>
              </a:rPr>
              <a:t> li tout </a:t>
            </a:r>
            <a:r>
              <a:rPr lang="fr-FR" sz="4000" b="1" dirty="0" err="1">
                <a:solidFill>
                  <a:srgbClr val="00FFCC"/>
                </a:solidFill>
                <a:latin typeface="Arial Unicode MS" pitchFamily="34" charset="-128"/>
                <a:ea typeface="Arial Unicode MS" pitchFamily="34" charset="-128"/>
                <a:cs typeface="Arial Unicode MS" pitchFamily="34" charset="-128"/>
              </a:rPr>
              <a:t>moun</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tou</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patou</a:t>
            </a:r>
            <a:r>
              <a:rPr lang="fr-FR" sz="4000" b="1" dirty="0">
                <a:solidFill>
                  <a:srgbClr val="00FFCC"/>
                </a:solidFill>
                <a:latin typeface="Arial Unicode MS" pitchFamily="34" charset="-128"/>
                <a:ea typeface="Arial Unicode MS" pitchFamily="34" charset="-128"/>
                <a:cs typeface="Arial Unicode MS" pitchFamily="34" charset="-128"/>
              </a:rPr>
              <a:t>.</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err="1">
                <a:solidFill>
                  <a:srgbClr val="00FFCC"/>
                </a:solidFill>
                <a:latin typeface="Arial Unicode MS" pitchFamily="34" charset="-128"/>
                <a:ea typeface="Arial Unicode MS" pitchFamily="34" charset="-128"/>
                <a:cs typeface="Arial Unicode MS" pitchFamily="34" charset="-128"/>
              </a:rPr>
              <a:t>Ak</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zanj</a:t>
            </a:r>
            <a:r>
              <a:rPr lang="fr-FR" sz="4000" b="1" dirty="0">
                <a:solidFill>
                  <a:srgbClr val="00FFCC"/>
                </a:solidFill>
                <a:latin typeface="Arial Unicode MS" pitchFamily="34" charset="-128"/>
                <a:ea typeface="Arial Unicode MS" pitchFamily="34" charset="-128"/>
                <a:cs typeface="Arial Unicode MS" pitchFamily="34" charset="-128"/>
              </a:rPr>
              <a:t> nan </a:t>
            </a:r>
            <a:r>
              <a:rPr lang="fr-FR" sz="4000" b="1" dirty="0" err="1">
                <a:solidFill>
                  <a:srgbClr val="00FFCC"/>
                </a:solidFill>
                <a:latin typeface="Arial Unicode MS" pitchFamily="34" charset="-128"/>
                <a:ea typeface="Arial Unicode MS" pitchFamily="34" charset="-128"/>
                <a:cs typeface="Arial Unicode MS" pitchFamily="34" charset="-128"/>
              </a:rPr>
              <a:t>syèl</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yo</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ann</a:t>
            </a:r>
            <a:r>
              <a:rPr lang="fr-FR" sz="4000" b="1" dirty="0">
                <a:solidFill>
                  <a:srgbClr val="00FFCC"/>
                </a:solidFill>
                <a:latin typeface="Arial Unicode MS" pitchFamily="34" charset="-128"/>
                <a:ea typeface="Arial Unicode MS" pitchFamily="34" charset="-128"/>
                <a:cs typeface="Arial Unicode MS" pitchFamily="34" charset="-128"/>
              </a:rPr>
              <a:t> </a:t>
            </a:r>
            <a:r>
              <a:rPr lang="fr-FR" sz="4000" b="1" dirty="0" err="1">
                <a:solidFill>
                  <a:srgbClr val="00FFCC"/>
                </a:solidFill>
                <a:latin typeface="Arial Unicode MS" pitchFamily="34" charset="-128"/>
                <a:ea typeface="Arial Unicode MS" pitchFamily="34" charset="-128"/>
                <a:cs typeface="Arial Unicode MS" pitchFamily="34" charset="-128"/>
              </a:rPr>
              <a:t>beni</a:t>
            </a:r>
            <a:br>
              <a:rPr lang="fr-FR" sz="4000" b="1" dirty="0">
                <a:solidFill>
                  <a:srgbClr val="00FFCC"/>
                </a:solidFill>
                <a:latin typeface="Arial Unicode MS" pitchFamily="34" charset="-128"/>
                <a:ea typeface="Arial Unicode MS" pitchFamily="34" charset="-128"/>
                <a:cs typeface="Arial Unicode MS" pitchFamily="34" charset="-128"/>
              </a:rPr>
            </a:br>
            <a:r>
              <a:rPr lang="fr-FR" sz="4000" b="1" dirty="0">
                <a:solidFill>
                  <a:srgbClr val="00FFCC"/>
                </a:solidFill>
                <a:latin typeface="Arial Unicode MS" pitchFamily="34" charset="-128"/>
                <a:ea typeface="Arial Unicode MS" pitchFamily="34" charset="-128"/>
                <a:cs typeface="Arial Unicode MS" pitchFamily="34" charset="-128"/>
              </a:rPr>
              <a:t>Papa, </a:t>
            </a:r>
            <a:r>
              <a:rPr lang="fr-FR" sz="4000" b="1" dirty="0" err="1">
                <a:solidFill>
                  <a:srgbClr val="00FFCC"/>
                </a:solidFill>
                <a:latin typeface="Arial Unicode MS" pitchFamily="34" charset="-128"/>
                <a:ea typeface="Arial Unicode MS" pitchFamily="34" charset="-128"/>
                <a:cs typeface="Arial Unicode MS" pitchFamily="34" charset="-128"/>
              </a:rPr>
              <a:t>Pitit</a:t>
            </a:r>
            <a:r>
              <a:rPr lang="fr-FR" sz="4000" b="1" dirty="0">
                <a:solidFill>
                  <a:srgbClr val="00FFCC"/>
                </a:solidFill>
                <a:latin typeface="Arial Unicode MS" pitchFamily="34" charset="-128"/>
                <a:ea typeface="Arial Unicode MS" pitchFamily="34" charset="-128"/>
                <a:cs typeface="Arial Unicode MS" pitchFamily="34" charset="-128"/>
              </a:rPr>
              <a:t> e </a:t>
            </a:r>
            <a:r>
              <a:rPr lang="fr-FR" sz="4000" b="1" dirty="0" err="1">
                <a:solidFill>
                  <a:srgbClr val="00FFCC"/>
                </a:solidFill>
                <a:latin typeface="Arial Unicode MS" pitchFamily="34" charset="-128"/>
                <a:ea typeface="Arial Unicode MS" pitchFamily="34" charset="-128"/>
                <a:cs typeface="Arial Unicode MS" pitchFamily="34" charset="-128"/>
              </a:rPr>
              <a:t>Sentespri</a:t>
            </a:r>
            <a:r>
              <a:rPr lang="fr-FR" sz="4000" b="1" dirty="0">
                <a:solidFill>
                  <a:srgbClr val="00FFCC"/>
                </a:solidFill>
                <a:latin typeface="Arial Unicode MS" pitchFamily="34" charset="-128"/>
                <a:ea typeface="Arial Unicode MS" pitchFamily="34" charset="-128"/>
                <a:cs typeface="Arial Unicode MS" pitchFamily="34" charset="-128"/>
              </a:rPr>
              <a:t>.</a:t>
            </a:r>
            <a:endParaRPr lang="en-US" sz="4000" b="1" dirty="0">
              <a:solidFill>
                <a:srgbClr val="00FFCC"/>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447800"/>
            <a:ext cx="8763000" cy="2057400"/>
          </a:xfrm>
          <a:solidFill>
            <a:srgbClr val="FDEDE7"/>
          </a:solidFill>
        </p:spPr>
        <p:txBody>
          <a:bodyPr>
            <a:normAutofit/>
          </a:bodyPr>
          <a:lstStyle/>
          <a:p>
            <a:pPr algn="ctr">
              <a:buFont typeface="Arial" pitchFamily="34" charset="0"/>
              <a:buChar char="•"/>
            </a:pPr>
            <a:r>
              <a:rPr lang="en-US" b="1" dirty="0">
                <a:solidFill>
                  <a:schemeClr val="tx1"/>
                </a:solidFill>
              </a:rPr>
              <a:t>OFFRANDE MISSIONNAIRE</a:t>
            </a:r>
            <a:br>
              <a:rPr lang="en-US" b="1" dirty="0"/>
            </a:br>
            <a:br>
              <a:rPr lang="en-US" b="1" dirty="0"/>
            </a:br>
            <a:r>
              <a:rPr lang="en-US" b="1" dirty="0">
                <a:solidFill>
                  <a:srgbClr val="0033CC"/>
                </a:solidFill>
              </a:rPr>
              <a:t>PRIÈRE FINALE / BÉNÉDICTION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FA38E-5C81-DD4F-4E18-1F71CDE5C7C9}"/>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3387C91D-16B3-E155-3E17-09BB9ADA5F3F}"/>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3D996475-2CC7-0FC0-7DB3-9DDA6C9AE2C5}"/>
              </a:ext>
            </a:extLst>
          </p:cNvPr>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buNone/>
            </a:pPr>
            <a:r>
              <a:rPr lang="fr-FR" sz="4400" dirty="0">
                <a:solidFill>
                  <a:srgbClr val="FF0000"/>
                </a:solidFill>
                <a:latin typeface="Arial Rounded MT Bold" panose="020F0704030504030204" pitchFamily="34" charset="0"/>
              </a:rPr>
              <a:t>2-</a:t>
            </a:r>
            <a:endParaRPr lang="en-US" sz="4400" dirty="0">
              <a:solidFill>
                <a:srgbClr val="FF0000"/>
              </a:solidFill>
              <a:latin typeface="Arial Rounded MT Bold" panose="020F0704030504030204" pitchFamily="34" charset="0"/>
            </a:endParaRPr>
          </a:p>
          <a:p>
            <a:pPr marL="0" indent="0" algn="ctr">
              <a:buNone/>
            </a:pPr>
            <a:r>
              <a:rPr lang="fr-FR" sz="4400" dirty="0">
                <a:latin typeface="Arial Rounded MT Bold" panose="020F0704030504030204" pitchFamily="34" charset="0"/>
              </a:rPr>
              <a:t>Mais quel bienheureux mortel</a:t>
            </a:r>
            <a:endParaRPr lang="en-US" sz="4400" dirty="0">
              <a:latin typeface="Arial Rounded MT Bold" panose="020F0704030504030204" pitchFamily="34" charset="0"/>
            </a:endParaRPr>
          </a:p>
          <a:p>
            <a:pPr marL="0" indent="0" algn="ctr">
              <a:buNone/>
            </a:pPr>
            <a:r>
              <a:rPr lang="fr-FR" sz="4400" dirty="0">
                <a:latin typeface="Arial Rounded MT Bold" panose="020F0704030504030204" pitchFamily="34" charset="0"/>
              </a:rPr>
              <a:t>Au saint mont de l’Eternel (bis)</a:t>
            </a:r>
            <a:endParaRPr lang="en-US" sz="4400" dirty="0">
              <a:latin typeface="Arial Rounded MT Bold" panose="020F0704030504030204" pitchFamily="34" charset="0"/>
            </a:endParaRPr>
          </a:p>
          <a:p>
            <a:pPr marL="0" indent="0" algn="ctr">
              <a:buNone/>
            </a:pPr>
            <a:r>
              <a:rPr lang="fr-FR" sz="4400" dirty="0">
                <a:latin typeface="Arial Rounded MT Bold" panose="020F0704030504030204" pitchFamily="34" charset="0"/>
              </a:rPr>
              <a:t>Aura le droit de paraître?</a:t>
            </a:r>
            <a:endParaRPr lang="en-US" sz="4400" dirty="0">
              <a:latin typeface="Arial Rounded MT Bold" panose="020F0704030504030204" pitchFamily="34" charset="0"/>
            </a:endParaRPr>
          </a:p>
          <a:p>
            <a:pPr marL="0" indent="0" algn="ctr">
              <a:buNone/>
            </a:pPr>
            <a:r>
              <a:rPr lang="fr-FR" sz="4400" dirty="0">
                <a:latin typeface="Arial Rounded MT Bold" panose="020F0704030504030204" pitchFamily="34" charset="0"/>
              </a:rPr>
              <a:t>Et, quel homme , ô Puissant Roi ! (bis)</a:t>
            </a:r>
            <a:endParaRPr lang="en-US" sz="4400" dirty="0">
              <a:latin typeface="Arial Rounded MT Bold" panose="020F0704030504030204" pitchFamily="34" charset="0"/>
            </a:endParaRPr>
          </a:p>
          <a:p>
            <a:pPr marL="0" indent="0" algn="ctr">
              <a:buNone/>
            </a:pPr>
            <a:r>
              <a:rPr lang="fr-FR" sz="4400" dirty="0">
                <a:latin typeface="Arial Rounded MT Bold" panose="020F0704030504030204" pitchFamily="34" charset="0"/>
              </a:rPr>
              <a:t>Pour demeurer avec Toi</a:t>
            </a:r>
            <a:endParaRPr lang="en-US" sz="4400" dirty="0">
              <a:latin typeface="Arial Rounded MT Bold" panose="020F0704030504030204" pitchFamily="34" charset="0"/>
            </a:endParaRPr>
          </a:p>
          <a:p>
            <a:pPr marL="0" indent="0" algn="ctr">
              <a:buNone/>
            </a:pPr>
            <a:r>
              <a:rPr lang="fr-FR" sz="4400" dirty="0">
                <a:latin typeface="Arial Rounded MT Bold" panose="020F0704030504030204" pitchFamily="34" charset="0"/>
              </a:rPr>
              <a:t>Assez juste pourrait être?</a:t>
            </a:r>
            <a:endParaRPr lang="en-US" sz="4400" dirty="0">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57358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91F02-3CBF-E32B-FEB7-D950A60DDC69}"/>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DB6667CD-A43D-775D-57E7-682F59C5BA04}"/>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CF13AA90-606C-C5B9-4774-6822FE49CA3A}"/>
              </a:ext>
            </a:extLst>
          </p:cNvPr>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buNone/>
            </a:pPr>
            <a:r>
              <a:rPr lang="fr-FR" sz="4000" dirty="0">
                <a:latin typeface="Arial Rounded MT Bold" panose="020F0704030504030204" pitchFamily="34" charset="0"/>
              </a:rPr>
              <a:t>3-</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C’est l’homme qui dans son cœur,</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Par ton Esprit, ô Seigneur, (bis)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Hait du péché les souillures;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Qui fuyant la fausseté, (bis)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Te sert en sincérité,</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Levant vers Toi des mains pures.</a:t>
            </a:r>
            <a:endParaRPr lang="en-US" sz="4000" dirty="0">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425846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9ABDC-FBCD-495B-FCD2-0A619EF15BD1}"/>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91A72331-E7AF-7FB5-D527-880D61FD234E}"/>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59D1E66D-C7D9-D143-9FCB-C16539F4D011}"/>
              </a:ext>
            </a:extLst>
          </p:cNvPr>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buNone/>
            </a:pPr>
            <a:r>
              <a:rPr lang="fr-FR" sz="4000" dirty="0">
                <a:latin typeface="Arial Rounded MT Bold" panose="020F0704030504030204" pitchFamily="34" charset="0"/>
              </a:rPr>
              <a:t>4-</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Oui, cet homme recevra,</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De son Dieu qu’il cherchera, (bis)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Le salut et la justice.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Oui, tes enfants, à jamais, (bis)</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Seigneur, trouveront ta paix</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Et la lumière propice.</a:t>
            </a:r>
            <a:endParaRPr lang="en-US" sz="4000" dirty="0">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250487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3" cstate="print"/>
          <a:srcRect/>
          <a:stretch>
            <a:fillRect/>
          </a:stretch>
        </p:blipFill>
        <p:spPr bwMode="auto">
          <a:xfrm>
            <a:off x="0" y="0"/>
            <a:ext cx="9144000" cy="6858000"/>
          </a:xfrm>
          <a:prstGeom prst="rect">
            <a:avLst/>
          </a:prstGeo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10800000" scaled="1"/>
            <a:tileRect/>
          </a:gra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pic>
        <p:nvPicPr>
          <p:cNvPr id="4" name="Picture 3" descr="http://www.funchap.com/wp-content/uploads/2014/01/pictures-of-flowers.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Picture 4" descr="http://previews.123rf.com/images/feverpitched/feverpitched1003/feverpitched100300011/6565908-Worry-Free-Zone-Green-Road-Sign-In-Front-of-Dramatic-Clouds-and-Sky--Stock-Photo.jpg"/>
          <p:cNvPicPr/>
          <p:nvPr/>
        </p:nvPicPr>
        <p:blipFill>
          <a:blip r:embed="rId3"/>
          <a:srcRect/>
          <a:stretch>
            <a:fillRect/>
          </a:stretch>
        </p:blipFill>
        <p:spPr bwMode="auto">
          <a:xfrm>
            <a:off x="0" y="-736600"/>
            <a:ext cx="9144000" cy="6858000"/>
          </a:xfrm>
          <a:prstGeom prst="rect">
            <a:avLst/>
          </a:prstGeom>
          <a:noFill/>
          <a:ln w="9525">
            <a:noFill/>
            <a:miter lim="800000"/>
            <a:headEnd/>
            <a:tailEnd/>
          </a:ln>
        </p:spPr>
      </p:pic>
      <p:sp>
        <p:nvSpPr>
          <p:cNvPr id="6" name="TextBox 5"/>
          <p:cNvSpPr txBox="1"/>
          <p:nvPr/>
        </p:nvSpPr>
        <p:spPr>
          <a:xfrm>
            <a:off x="0" y="-692498"/>
            <a:ext cx="9144000" cy="1569660"/>
          </a:xfrm>
          <a:prstGeom prst="rect">
            <a:avLst/>
          </a:prstGeom>
          <a:solidFill>
            <a:srgbClr val="003300"/>
          </a:solidFill>
        </p:spPr>
        <p:txBody>
          <a:bodyPr wrap="square" rtlCol="0">
            <a:spAutoFit/>
          </a:bodyPr>
          <a:lstStyle/>
          <a:p>
            <a:pPr algn="ctr"/>
            <a:r>
              <a:rPr lang="fr-FR" sz="3200" b="1" dirty="0" err="1">
                <a:solidFill>
                  <a:schemeClr val="bg1"/>
                </a:solidFill>
                <a:latin typeface="Blackadder ITC" pitchFamily="82" charset="0"/>
              </a:rPr>
              <a:t>Php</a:t>
            </a:r>
            <a:r>
              <a:rPr lang="fr-FR" sz="3200" b="1" dirty="0">
                <a:solidFill>
                  <a:schemeClr val="bg1"/>
                </a:solidFill>
                <a:latin typeface="Blackadder ITC" pitchFamily="82" charset="0"/>
              </a:rPr>
              <a:t> 4:6 Ne vous inquiétez de rien; mais en toute chose faites connaître vos besoins à Dieu par des prières et des supplications, avec des actions de grâces.</a:t>
            </a:r>
          </a:p>
        </p:txBody>
      </p:sp>
      <p:sp>
        <p:nvSpPr>
          <p:cNvPr id="7" name="TextBox 6"/>
          <p:cNvSpPr txBox="1"/>
          <p:nvPr/>
        </p:nvSpPr>
        <p:spPr>
          <a:xfrm>
            <a:off x="0" y="5334001"/>
            <a:ext cx="9144000" cy="1200329"/>
          </a:xfrm>
          <a:prstGeom prst="rect">
            <a:avLst/>
          </a:prstGeom>
          <a:solidFill>
            <a:srgbClr val="003300"/>
          </a:solidFill>
        </p:spPr>
        <p:txBody>
          <a:bodyPr wrap="square" rtlCol="0">
            <a:spAutoFit/>
          </a:bodyPr>
          <a:lstStyle/>
          <a:p>
            <a:pPr algn="ctr"/>
            <a:r>
              <a:rPr lang="fr-FR" sz="3200" dirty="0">
                <a:solidFill>
                  <a:schemeClr val="bg1"/>
                </a:solidFill>
              </a:rPr>
              <a:t> </a:t>
            </a:r>
            <a:r>
              <a:rPr lang="fr-FR" sz="3600" b="1" dirty="0">
                <a:solidFill>
                  <a:schemeClr val="bg1"/>
                </a:solidFill>
                <a:latin typeface="Blackadder ITC" pitchFamily="82" charset="0"/>
              </a:rPr>
              <a:t>7 Et la paix de Dieu, qui surpasse toute intelligence, gardera vos cœurs et vos pensées en Jésus-Christ.</a:t>
            </a:r>
            <a:endParaRPr lang="en-US" sz="3600" b="1" dirty="0">
              <a:solidFill>
                <a:schemeClr val="bg1"/>
              </a:solidFill>
              <a:latin typeface="Blackadder ITC" pitchFamily="8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rgbClr val="EDF1D7"/>
          </a:solidFill>
        </p:spPr>
        <p:txBody>
          <a:bodyPr>
            <a:normAutofit/>
          </a:bodyPr>
          <a:lstStyle/>
          <a:p>
            <a:pPr algn="just"/>
            <a:r>
              <a:rPr lang="fr-FR" sz="4000" dirty="0">
                <a:solidFill>
                  <a:srgbClr val="0000CC"/>
                </a:solidFill>
                <a:latin typeface="Arial Rounded MT Bold" panose="020F0704030504030204" pitchFamily="34" charset="0"/>
              </a:rPr>
              <a:t>Ps 150:1 </a:t>
            </a:r>
            <a:r>
              <a:rPr lang="fr-FR" sz="4000" dirty="0">
                <a:latin typeface="Arial Rounded MT Bold" panose="020F0704030504030204" pitchFamily="34" charset="0"/>
              </a:rPr>
              <a:t>¶ Louez l'Éternel! Louez Dieu dans son sanctuaire! Louez-le dans l'étendue, où éclate sa puissance!</a:t>
            </a:r>
            <a:endParaRPr lang="en-US" sz="4000" dirty="0">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 2 Louez-le pour ses hauts faits! Louez-le selon l'immensité de sa grandeur!</a:t>
            </a:r>
            <a:endParaRPr lang="en-US" sz="4000" dirty="0">
              <a:solidFill>
                <a:srgbClr val="0000CC"/>
              </a:solidFill>
              <a:latin typeface="Arial Rounded MT Bold" panose="020F0704030504030204" pitchFamily="34" charset="0"/>
            </a:endParaRPr>
          </a:p>
          <a:p>
            <a:pPr algn="just"/>
            <a:r>
              <a:rPr lang="fr-FR" sz="4000" dirty="0">
                <a:latin typeface="Arial Rounded MT Bold" panose="020F0704030504030204" pitchFamily="34" charset="0"/>
              </a:rPr>
              <a:t> 3 Louez-le au son de la trompette! Louez-le avec le luth et la harpe!</a:t>
            </a:r>
            <a:endParaRPr lang="en-US" sz="4000" dirty="0">
              <a:latin typeface="Arial Rounded MT Bold" panose="020F07040305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94A51-0348-8799-F4D6-D255116883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9C2F7F-11A7-5936-85AB-4121B0EBD14E}"/>
              </a:ext>
            </a:extLst>
          </p:cNvPr>
          <p:cNvSpPr>
            <a:spLocks noGrp="1"/>
          </p:cNvSpPr>
          <p:nvPr>
            <p:ph sz="quarter" idx="1"/>
          </p:nvPr>
        </p:nvSpPr>
        <p:spPr>
          <a:xfrm>
            <a:off x="0" y="0"/>
            <a:ext cx="9144000" cy="6858000"/>
          </a:xfrm>
          <a:solidFill>
            <a:srgbClr val="EDF1D7"/>
          </a:solidFill>
        </p:spPr>
        <p:txBody>
          <a:bodyPr>
            <a:normAutofit/>
          </a:bodyPr>
          <a:lstStyle/>
          <a:p>
            <a:pPr algn="just"/>
            <a:r>
              <a:rPr lang="fr-FR" sz="4000" dirty="0">
                <a:latin typeface="Arial Rounded MT Bold" panose="020F0704030504030204" pitchFamily="34" charset="0"/>
              </a:rPr>
              <a:t>4 Louez-le avec le tambourin et avec des danses! Louez-le avec les instruments à cordes et le chalumeau!</a:t>
            </a:r>
            <a:endParaRPr lang="en-US" sz="4000" dirty="0">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 5 Louez-le avec les cymbales sonores! Louez-le avec les cymbales retentissantes!</a:t>
            </a:r>
            <a:endParaRPr lang="en-US" sz="4000" dirty="0">
              <a:solidFill>
                <a:srgbClr val="0000CC"/>
              </a:solidFill>
              <a:latin typeface="Arial Rounded MT Bold" panose="020F0704030504030204" pitchFamily="34" charset="0"/>
            </a:endParaRPr>
          </a:p>
          <a:p>
            <a:pPr algn="just"/>
            <a:r>
              <a:rPr lang="fr-FR" sz="4000" dirty="0">
                <a:latin typeface="Arial Rounded MT Bold" panose="020F0704030504030204" pitchFamily="34" charset="0"/>
              </a:rPr>
              <a:t> 6 Que tout ce qui respire loue l'Éternel! Louez l'Éternel!</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089547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750F-4693-532D-A713-9991AD2319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F53F7D-BA28-E8E1-A456-107D8F5D4CF0}"/>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en-US" sz="3200" b="1" u="sng" dirty="0">
                <a:solidFill>
                  <a:srgbClr val="0033CC"/>
                </a:solidFill>
                <a:latin typeface="Arial Rounded MT Bold" pitchFamily="34" charset="0"/>
              </a:rPr>
              <a:t>72 FMJ </a:t>
            </a:r>
            <a:r>
              <a:rPr lang="en-US" sz="3200" b="1" u="sng" dirty="0" err="1">
                <a:solidFill>
                  <a:srgbClr val="0033CC"/>
                </a:solidFill>
                <a:latin typeface="Arial Rounded MT Bold" pitchFamily="34" charset="0"/>
              </a:rPr>
              <a:t>Flots</a:t>
            </a:r>
            <a:r>
              <a:rPr lang="en-US" sz="3200" b="1" u="sng" dirty="0">
                <a:solidFill>
                  <a:srgbClr val="0033CC"/>
                </a:solidFill>
                <a:latin typeface="Arial Rounded MT Bold" pitchFamily="34" charset="0"/>
              </a:rPr>
              <a:t> </a:t>
            </a:r>
            <a:r>
              <a:rPr lang="en-US" sz="3200" b="1" u="sng" dirty="0" err="1">
                <a:solidFill>
                  <a:srgbClr val="0033CC"/>
                </a:solidFill>
                <a:latin typeface="Arial Rounded MT Bold" pitchFamily="34" charset="0"/>
              </a:rPr>
              <a:t>Mugissants</a:t>
            </a:r>
            <a:endParaRPr lang="en-US" sz="3200" dirty="0">
              <a:solidFill>
                <a:srgbClr val="0033CC"/>
              </a:solidFill>
              <a:latin typeface="Arial Rounded MT Bold" pitchFamily="34" charset="0"/>
            </a:endParaRPr>
          </a:p>
          <a:p>
            <a:pPr marL="0" indent="0" algn="ctr">
              <a:buNone/>
            </a:pPr>
            <a:r>
              <a:rPr lang="fr-FR" sz="3200" dirty="0">
                <a:solidFill>
                  <a:srgbClr val="0033CC"/>
                </a:solidFill>
                <a:latin typeface="Arial Rounded MT Bold" pitchFamily="34" charset="0"/>
              </a:rPr>
              <a:t>1</a:t>
            </a:r>
            <a:endParaRPr lang="en-US" sz="3200" dirty="0">
              <a:solidFill>
                <a:srgbClr val="0033CC"/>
              </a:solidFill>
              <a:latin typeface="Arial Rounded MT Bold" pitchFamily="34" charset="0"/>
            </a:endParaRPr>
          </a:p>
          <a:p>
            <a:pPr marL="0" indent="0" algn="ctr">
              <a:buNone/>
            </a:pPr>
            <a:r>
              <a:rPr lang="fr-FR" sz="4000" dirty="0">
                <a:latin typeface="Arial Rounded MT Bold" pitchFamily="34" charset="0"/>
              </a:rPr>
              <a:t>Flots Mugissants, Flots en Furie</a:t>
            </a:r>
            <a:br>
              <a:rPr lang="fr-FR" sz="4000" dirty="0">
                <a:latin typeface="Arial Rounded MT Bold" pitchFamily="34" charset="0"/>
              </a:rPr>
            </a:br>
            <a:r>
              <a:rPr lang="fr-FR" sz="4000" dirty="0">
                <a:latin typeface="Arial Rounded MT Bold" pitchFamily="34" charset="0"/>
              </a:rPr>
              <a:t>Entourez-moi Je n’ai pas peur</a:t>
            </a:r>
            <a:br>
              <a:rPr lang="fr-FR" sz="4000" dirty="0">
                <a:latin typeface="Arial Rounded MT Bold" pitchFamily="34" charset="0"/>
              </a:rPr>
            </a:br>
            <a:r>
              <a:rPr lang="fr-FR" sz="4000" dirty="0">
                <a:latin typeface="Arial Rounded MT Bold" pitchFamily="34" charset="0"/>
              </a:rPr>
              <a:t>Quoiqu’il en soit paix infinie</a:t>
            </a:r>
            <a:br>
              <a:rPr lang="fr-FR" sz="4000" dirty="0">
                <a:latin typeface="Arial Rounded MT Bold" pitchFamily="34" charset="0"/>
              </a:rPr>
            </a:br>
            <a:r>
              <a:rPr lang="fr-FR" sz="4000" dirty="0">
                <a:latin typeface="Arial Rounded MT Bold" pitchFamily="34" charset="0"/>
              </a:rPr>
              <a:t>Puisqu’à la barre est mon Sauveur</a:t>
            </a:r>
            <a:br>
              <a:rPr lang="fr-FR" sz="3600" dirty="0">
                <a:latin typeface="Arial Rounded MT Bold" pitchFamily="34" charset="0"/>
              </a:rPr>
            </a:br>
            <a:r>
              <a:rPr lang="fr-FR" sz="3200" dirty="0">
                <a:solidFill>
                  <a:srgbClr val="0033CC"/>
                </a:solidFill>
                <a:latin typeface="Arial Rounded MT Bold" pitchFamily="34" charset="0"/>
              </a:rPr>
              <a:t>Refrain</a:t>
            </a:r>
            <a:r>
              <a:rPr lang="fr-FR" sz="3600" dirty="0">
                <a:solidFill>
                  <a:srgbClr val="0033CC"/>
                </a:solidFill>
                <a:latin typeface="Arial Rounded MT Bold" pitchFamily="34" charset="0"/>
              </a:rPr>
              <a:t> </a:t>
            </a:r>
            <a:br>
              <a:rPr lang="fr-FR" sz="3600" dirty="0">
                <a:latin typeface="Arial Rounded MT Bold" pitchFamily="34" charset="0"/>
              </a:rPr>
            </a:br>
            <a:r>
              <a:rPr lang="fr-FR" sz="4000" dirty="0">
                <a:solidFill>
                  <a:srgbClr val="7030A0"/>
                </a:solidFill>
                <a:latin typeface="Arial Rounded MT Bold" pitchFamily="34" charset="0"/>
              </a:rPr>
              <a:t>Le Gouvernail de ma nacelle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Oh quel repos Jésus le tient</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Si dans la nuit mon cœur chancelle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Avec Jésus tout est bien.</a:t>
            </a:r>
            <a:endParaRPr lang="en-US" sz="4000" dirty="0"/>
          </a:p>
        </p:txBody>
      </p:sp>
    </p:spTree>
    <p:extLst>
      <p:ext uri="{BB962C8B-B14F-4D97-AF65-F5344CB8AC3E}">
        <p14:creationId xmlns:p14="http://schemas.microsoft.com/office/powerpoint/2010/main" val="3025609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914400"/>
          </a:xfrm>
        </p:spPr>
        <p:txBody>
          <a:bodyPr>
            <a:normAutofit/>
          </a:bodyPr>
          <a:lstStyle/>
          <a:p>
            <a:pPr algn="ctr"/>
            <a:endParaRPr lang="en-US" dirty="0">
              <a:solidFill>
                <a:srgbClr val="FF0000"/>
              </a:solidFill>
            </a:endParaRPr>
          </a:p>
        </p:txBody>
      </p:sp>
      <p:pic>
        <p:nvPicPr>
          <p:cNvPr id="11" name="Picture 10" descr="NEW ONES 2013 2014 051.JPG"/>
          <p:cNvPicPr>
            <a:picLocks noChangeAspect="1"/>
          </p:cNvPicPr>
          <p:nvPr/>
        </p:nvPicPr>
        <p:blipFill>
          <a:blip r:embed="rId2" cstate="print"/>
          <a:stretch>
            <a:fillRect/>
          </a:stretch>
        </p:blipFill>
        <p:spPr>
          <a:xfrm>
            <a:off x="0" y="1"/>
            <a:ext cx="9144000" cy="6858000"/>
          </a:xfrm>
          <a:prstGeom prst="rect">
            <a:avLst/>
          </a:prstGeom>
        </p:spPr>
      </p:pic>
      <p:sp>
        <p:nvSpPr>
          <p:cNvPr id="13" name="TextBox 12"/>
          <p:cNvSpPr txBox="1"/>
          <p:nvPr/>
        </p:nvSpPr>
        <p:spPr>
          <a:xfrm>
            <a:off x="0" y="0"/>
            <a:ext cx="9144000" cy="1754326"/>
          </a:xfrm>
          <a:prstGeom prst="rect">
            <a:avLst/>
          </a:prstGeom>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r>
              <a:rPr lang="en-US" sz="3600" dirty="0">
                <a:solidFill>
                  <a:schemeClr val="bg1"/>
                </a:solidFill>
              </a:rPr>
              <a:t>BIENVENUE A TOUS!</a:t>
            </a:r>
            <a:br>
              <a:rPr lang="en-US" sz="3600" dirty="0">
                <a:solidFill>
                  <a:srgbClr val="FF0000"/>
                </a:solidFill>
              </a:rPr>
            </a:br>
            <a:r>
              <a:rPr lang="en-US" sz="3600" dirty="0">
                <a:solidFill>
                  <a:schemeClr val="bg2">
                    <a:lumMod val="10000"/>
                  </a:schemeClr>
                </a:solidFill>
              </a:rPr>
              <a:t>AUJOURD’HUI EST LE DIMANCHE </a:t>
            </a:r>
          </a:p>
          <a:p>
            <a:pPr algn="ctr"/>
            <a:r>
              <a:rPr lang="en-US" sz="3600" dirty="0">
                <a:solidFill>
                  <a:schemeClr val="accent6">
                    <a:lumMod val="50000"/>
                  </a:schemeClr>
                </a:solidFill>
              </a:rPr>
              <a:t>De la Sainte </a:t>
            </a:r>
            <a:r>
              <a:rPr lang="en-US" sz="3600" dirty="0" err="1">
                <a:solidFill>
                  <a:schemeClr val="accent6">
                    <a:lumMod val="50000"/>
                  </a:schemeClr>
                </a:solidFill>
              </a:rPr>
              <a:t>Cène</a:t>
            </a:r>
            <a:endParaRPr lang="en-US" sz="3600" dirty="0">
              <a:solidFill>
                <a:schemeClr val="accent6">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9105-1306-090C-7481-ADDA31AA1F3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7726F5-DDB5-CE60-5D47-FEE9AC9F0B05}"/>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sz="3600" dirty="0">
                <a:solidFill>
                  <a:srgbClr val="0033CC"/>
                </a:solidFill>
                <a:latin typeface="Arial Rounded MT Bold" pitchFamily="34" charset="0"/>
              </a:rPr>
              <a:t>2.</a:t>
            </a:r>
            <a:br>
              <a:rPr lang="fr-FR" sz="3600" dirty="0">
                <a:latin typeface="Arial Rounded MT Bold" pitchFamily="34" charset="0"/>
              </a:rPr>
            </a:br>
            <a:r>
              <a:rPr lang="fr-FR" sz="4000" dirty="0">
                <a:latin typeface="Arial Rounded MT Bold" pitchFamily="34" charset="0"/>
              </a:rPr>
              <a:t>Et vous récifs, écueils, menaces</a:t>
            </a:r>
            <a:br>
              <a:rPr lang="fr-FR" sz="4000" dirty="0">
                <a:latin typeface="Arial Rounded MT Bold" pitchFamily="34" charset="0"/>
              </a:rPr>
            </a:br>
            <a:r>
              <a:rPr lang="fr-FR" sz="4000" dirty="0">
                <a:latin typeface="Arial Rounded MT Bold" pitchFamily="34" charset="0"/>
              </a:rPr>
              <a:t>Qui présagez plus d’un Malheur</a:t>
            </a:r>
            <a:br>
              <a:rPr lang="fr-FR" sz="4000" dirty="0">
                <a:latin typeface="Arial Rounded MT Bold" pitchFamily="34" charset="0"/>
              </a:rPr>
            </a:br>
            <a:r>
              <a:rPr lang="fr-FR" sz="4000" dirty="0">
                <a:latin typeface="Arial Rounded MT Bold" pitchFamily="34" charset="0"/>
              </a:rPr>
              <a:t>Calme je puis vous voir en face</a:t>
            </a:r>
            <a:br>
              <a:rPr lang="fr-FR" sz="4000" dirty="0">
                <a:latin typeface="Arial Rounded MT Bold" pitchFamily="34" charset="0"/>
              </a:rPr>
            </a:br>
            <a:r>
              <a:rPr lang="fr-FR" sz="4000" dirty="0">
                <a:latin typeface="Arial Rounded MT Bold" pitchFamily="34" charset="0"/>
              </a:rPr>
              <a:t>Puisqu’à la barre est mon Sauveur</a:t>
            </a:r>
            <a:br>
              <a:rPr lang="fr-FR" sz="4000" dirty="0">
                <a:latin typeface="Arial Rounded MT Bold" pitchFamily="34" charset="0"/>
              </a:rPr>
            </a:br>
            <a:r>
              <a:rPr lang="fr-FR" sz="4000" dirty="0">
                <a:solidFill>
                  <a:srgbClr val="0033CC"/>
                </a:solidFill>
                <a:latin typeface="Arial Rounded MT Bold" pitchFamily="34" charset="0"/>
              </a:rPr>
              <a:t> Refrain </a:t>
            </a:r>
            <a:br>
              <a:rPr lang="fr-FR" sz="4000" dirty="0">
                <a:latin typeface="Arial Rounded MT Bold" pitchFamily="34" charset="0"/>
              </a:rPr>
            </a:br>
            <a:r>
              <a:rPr lang="fr-FR" sz="4000" dirty="0">
                <a:solidFill>
                  <a:srgbClr val="7030A0"/>
                </a:solidFill>
                <a:latin typeface="Arial Rounded MT Bold" pitchFamily="34" charset="0"/>
              </a:rPr>
              <a:t>Le Gouvernail de ma nacelle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Oh quel repos Jésus le tient</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Si dans la nuit mon cœur chancelle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Avec Jésus tout est bien.</a:t>
            </a:r>
            <a:endParaRPr lang="en-US" sz="4000" dirty="0"/>
          </a:p>
        </p:txBody>
      </p:sp>
    </p:spTree>
    <p:extLst>
      <p:ext uri="{BB962C8B-B14F-4D97-AF65-F5344CB8AC3E}">
        <p14:creationId xmlns:p14="http://schemas.microsoft.com/office/powerpoint/2010/main" val="2710544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F5290-55EE-5DB3-62FD-99FF34516DD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4169FD-58D9-D969-CE05-607394B5EDCE}"/>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sz="3600" dirty="0">
                <a:solidFill>
                  <a:srgbClr val="0033CC"/>
                </a:solidFill>
                <a:latin typeface="Arial Rounded MT Bold" pitchFamily="34" charset="0"/>
              </a:rPr>
              <a:t>3.</a:t>
            </a:r>
            <a:br>
              <a:rPr lang="fr-FR" sz="3600" dirty="0">
                <a:latin typeface="Arial Rounded MT Bold" pitchFamily="34" charset="0"/>
              </a:rPr>
            </a:br>
            <a:r>
              <a:rPr lang="fr-FR" sz="4000" dirty="0">
                <a:latin typeface="Arial Rounded MT Bold" pitchFamily="34" charset="0"/>
              </a:rPr>
              <a:t>Jour après jour nouveaux orages</a:t>
            </a:r>
            <a:br>
              <a:rPr lang="fr-FR" sz="4000" dirty="0">
                <a:latin typeface="Arial Rounded MT Bold" pitchFamily="34" charset="0"/>
              </a:rPr>
            </a:br>
            <a:r>
              <a:rPr lang="fr-FR" sz="4000" dirty="0">
                <a:latin typeface="Arial Rounded MT Bold" pitchFamily="34" charset="0"/>
              </a:rPr>
              <a:t>Nouveaux périls, point de frayeur</a:t>
            </a:r>
            <a:br>
              <a:rPr lang="fr-FR" sz="4000" dirty="0">
                <a:latin typeface="Arial Rounded MT Bold" pitchFamily="34" charset="0"/>
              </a:rPr>
            </a:br>
            <a:r>
              <a:rPr lang="fr-FR" sz="4000" dirty="0">
                <a:latin typeface="Arial Rounded MT Bold" pitchFamily="34" charset="0"/>
              </a:rPr>
              <a:t>Bientôt, j’atteins le grand ravage</a:t>
            </a:r>
            <a:br>
              <a:rPr lang="fr-FR" sz="4000" dirty="0">
                <a:latin typeface="Arial Rounded MT Bold" pitchFamily="34" charset="0"/>
              </a:rPr>
            </a:br>
            <a:r>
              <a:rPr lang="fr-FR" sz="4000" dirty="0">
                <a:latin typeface="Arial Rounded MT Bold" pitchFamily="34" charset="0"/>
              </a:rPr>
              <a:t>Puisqu’à la barre est mon Sauveur.</a:t>
            </a:r>
            <a:br>
              <a:rPr lang="fr-FR" sz="4000" dirty="0">
                <a:latin typeface="Arial Rounded MT Bold" pitchFamily="34" charset="0"/>
              </a:rPr>
            </a:br>
            <a:r>
              <a:rPr lang="fr-FR" sz="4000" dirty="0">
                <a:solidFill>
                  <a:srgbClr val="0033CC"/>
                </a:solidFill>
                <a:latin typeface="Arial Rounded MT Bold" pitchFamily="34" charset="0"/>
              </a:rPr>
              <a:t> Refrain </a:t>
            </a:r>
            <a:br>
              <a:rPr lang="fr-FR" sz="4000" dirty="0">
                <a:latin typeface="Arial Rounded MT Bold" pitchFamily="34" charset="0"/>
              </a:rPr>
            </a:br>
            <a:r>
              <a:rPr lang="fr-FR" sz="4000" dirty="0">
                <a:solidFill>
                  <a:srgbClr val="7030A0"/>
                </a:solidFill>
                <a:latin typeface="Arial Rounded MT Bold" pitchFamily="34" charset="0"/>
              </a:rPr>
              <a:t>Le Gouvernail de ma nacelle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Oh quel repos Jésus le tient</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Si dans la nuit mon cœur chancelle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Avec Jésus tout est bien.</a:t>
            </a:r>
            <a:endParaRPr lang="en-US" sz="4000" dirty="0"/>
          </a:p>
        </p:txBody>
      </p:sp>
    </p:spTree>
    <p:extLst>
      <p:ext uri="{BB962C8B-B14F-4D97-AF65-F5344CB8AC3E}">
        <p14:creationId xmlns:p14="http://schemas.microsoft.com/office/powerpoint/2010/main" val="1147117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42A67-5CE3-1909-128A-B97C5F07D7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5EC050-5EA0-9529-DB6B-48B5D5DE8C78}"/>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p:spPr>
        <p:txBody>
          <a:bodyPr>
            <a:normAutofit/>
          </a:bodyPr>
          <a:lstStyle/>
          <a:p>
            <a:pPr marL="0" indent="0" algn="ctr">
              <a:buNone/>
            </a:pPr>
            <a:r>
              <a:rPr lang="fr-FR" sz="3600" dirty="0">
                <a:solidFill>
                  <a:srgbClr val="0033CC"/>
                </a:solidFill>
                <a:latin typeface="Arial Rounded MT Bold" pitchFamily="34" charset="0"/>
              </a:rPr>
              <a:t>4.</a:t>
            </a:r>
            <a:br>
              <a:rPr lang="fr-FR" sz="3600" dirty="0">
                <a:latin typeface="Arial Rounded MT Bold" pitchFamily="34" charset="0"/>
              </a:rPr>
            </a:br>
            <a:r>
              <a:rPr lang="fr-FR" sz="4000" dirty="0">
                <a:latin typeface="Arial Rounded MT Bold" pitchFamily="34" charset="0"/>
              </a:rPr>
              <a:t>Avec Jésus pour mon Pilote</a:t>
            </a:r>
            <a:br>
              <a:rPr lang="fr-FR" sz="4000" dirty="0">
                <a:latin typeface="Arial Rounded MT Bold" pitchFamily="34" charset="0"/>
              </a:rPr>
            </a:br>
            <a:r>
              <a:rPr lang="fr-FR" sz="4000" dirty="0">
                <a:latin typeface="Arial Rounded MT Bold" pitchFamily="34" charset="0"/>
              </a:rPr>
              <a:t>Pour moi tout est paix et Bonheur</a:t>
            </a:r>
            <a:br>
              <a:rPr lang="fr-FR" sz="4000" dirty="0">
                <a:latin typeface="Arial Rounded MT Bold" pitchFamily="34" charset="0"/>
              </a:rPr>
            </a:br>
            <a:r>
              <a:rPr lang="fr-FR" sz="4000" dirty="0">
                <a:latin typeface="Arial Rounded MT Bold" pitchFamily="34" charset="0"/>
              </a:rPr>
              <a:t>En sûreté, mon esquif flotte</a:t>
            </a:r>
            <a:br>
              <a:rPr lang="fr-FR" sz="4000" dirty="0">
                <a:latin typeface="Arial Rounded MT Bold" pitchFamily="34" charset="0"/>
              </a:rPr>
            </a:br>
            <a:r>
              <a:rPr lang="fr-FR" sz="4000" dirty="0">
                <a:latin typeface="Arial Rounded MT Bold" pitchFamily="34" charset="0"/>
              </a:rPr>
              <a:t>Puisqu’à la barre est mon Sauveur</a:t>
            </a:r>
            <a:r>
              <a:rPr lang="fr-FR" sz="4000" dirty="0"/>
              <a:t>.</a:t>
            </a:r>
          </a:p>
          <a:p>
            <a:pPr marL="0" indent="0" algn="ctr">
              <a:buNone/>
            </a:pPr>
            <a:r>
              <a:rPr lang="fr-FR" sz="4000" dirty="0">
                <a:solidFill>
                  <a:srgbClr val="0033CC"/>
                </a:solidFill>
                <a:latin typeface="Arial Rounded MT Bold" pitchFamily="34" charset="0"/>
              </a:rPr>
              <a:t>Refrain </a:t>
            </a:r>
            <a:br>
              <a:rPr lang="fr-FR" sz="4000" dirty="0">
                <a:latin typeface="Arial Rounded MT Bold" pitchFamily="34" charset="0"/>
              </a:rPr>
            </a:br>
            <a:r>
              <a:rPr lang="fr-FR" sz="4000" dirty="0">
                <a:solidFill>
                  <a:srgbClr val="7030A0"/>
                </a:solidFill>
                <a:latin typeface="Arial Rounded MT Bold" pitchFamily="34" charset="0"/>
              </a:rPr>
              <a:t>Le Gouvernail de ma nacelle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Oh quel repos Jésus le tient</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Si dans la nuit mon cœur chancelle</a:t>
            </a:r>
            <a:br>
              <a:rPr lang="fr-FR" sz="4000" dirty="0">
                <a:solidFill>
                  <a:srgbClr val="7030A0"/>
                </a:solidFill>
                <a:latin typeface="Arial Rounded MT Bold" pitchFamily="34" charset="0"/>
              </a:rPr>
            </a:br>
            <a:r>
              <a:rPr lang="fr-FR" sz="4000" dirty="0">
                <a:solidFill>
                  <a:srgbClr val="7030A0"/>
                </a:solidFill>
                <a:latin typeface="Arial Rounded MT Bold" pitchFamily="34" charset="0"/>
              </a:rPr>
              <a:t>Avec Jésus tout est bien.</a:t>
            </a:r>
            <a:endParaRPr lang="en-US" sz="4000" dirty="0"/>
          </a:p>
        </p:txBody>
      </p:sp>
    </p:spTree>
    <p:extLst>
      <p:ext uri="{BB962C8B-B14F-4D97-AF65-F5344CB8AC3E}">
        <p14:creationId xmlns:p14="http://schemas.microsoft.com/office/powerpoint/2010/main" val="3701069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05.JPG"/>
          <p:cNvPicPr>
            <a:picLocks noGrp="1" noChangeAspect="1"/>
          </p:cNvPicPr>
          <p:nvPr>
            <p:ph sz="quarter" idx="1"/>
          </p:nvPr>
        </p:nvPicPr>
        <p:blipFill>
          <a:blip r:embed="rId2" cstate="print"/>
          <a:stretch>
            <a:fillRect/>
          </a:stretch>
        </p:blipFill>
        <p:spPr>
          <a:xfrm>
            <a:off x="0" y="1"/>
            <a:ext cx="9144000" cy="685800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descr="http://t1.gstatic.com/images?q=tbn:ANd9GcQx-_Wimv9HGRYp4BM50g7r5t3Mw_wYIrWhWkxuZ49yWsTCK9R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838200" y="2133600"/>
            <a:ext cx="6629400" cy="1754326"/>
          </a:xfrm>
          <a:prstGeom prst="rect">
            <a:avLst/>
          </a:prstGeom>
          <a:noFill/>
        </p:spPr>
        <p:txBody>
          <a:bodyPr wrap="square" rtlCol="0">
            <a:spAutoFit/>
          </a:bodyPr>
          <a:lstStyle/>
          <a:p>
            <a:pPr algn="ctr"/>
            <a:r>
              <a:rPr lang="en-US" sz="5400" b="1" dirty="0">
                <a:solidFill>
                  <a:schemeClr val="accent2">
                    <a:lumMod val="50000"/>
                  </a:schemeClr>
                </a:solidFill>
                <a:latin typeface="Algerian" pitchFamily="82" charset="0"/>
              </a:rPr>
              <a:t>PRIÈRE D’INTERCESSION</a:t>
            </a:r>
          </a:p>
        </p:txBody>
      </p:sp>
      <p:sp>
        <p:nvSpPr>
          <p:cNvPr id="6" name="TextBox 5"/>
          <p:cNvSpPr txBox="1"/>
          <p:nvPr/>
        </p:nvSpPr>
        <p:spPr>
          <a:xfrm>
            <a:off x="0" y="533400"/>
            <a:ext cx="9144000" cy="584775"/>
          </a:xfrm>
          <a:prstGeom prst="rect">
            <a:avLst/>
          </a:prstGeom>
          <a:solidFill>
            <a:schemeClr val="accent3">
              <a:lumMod val="40000"/>
              <a:lumOff val="60000"/>
            </a:schemeClr>
          </a:solidFill>
        </p:spPr>
        <p:txBody>
          <a:bodyPr wrap="square" rtlCol="0">
            <a:spAutoFit/>
          </a:bodyPr>
          <a:lstStyle/>
          <a:p>
            <a:pPr algn="ctr"/>
            <a:r>
              <a:rPr lang="en-US" sz="3200" dirty="0">
                <a:solidFill>
                  <a:srgbClr val="003300"/>
                </a:solidFill>
                <a:latin typeface="Arial Rounded MT Bold" pitchFamily="34" charset="0"/>
              </a:rPr>
              <a:t>PRIÈRE PAR </a:t>
            </a:r>
            <a:r>
              <a:rPr lang="en-US" sz="3200" dirty="0" err="1">
                <a:solidFill>
                  <a:srgbClr val="003300"/>
                </a:solidFill>
                <a:latin typeface="Arial Rounded MT Bold" pitchFamily="34" charset="0"/>
              </a:rPr>
              <a:t>Sr</a:t>
            </a:r>
            <a:r>
              <a:rPr lang="en-US" sz="3200" dirty="0">
                <a:solidFill>
                  <a:srgbClr val="003300"/>
                </a:solidFill>
                <a:latin typeface="Arial Rounded MT Bold" pitchFamily="34" charset="0"/>
              </a:rPr>
              <a:t> DAMBREVILLE CHÉRY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69F89-F8E0-AB2E-355B-6D00692012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E35836-92A5-A11E-B528-C05B36A5F722}"/>
              </a:ext>
            </a:extLst>
          </p:cNvPr>
          <p:cNvSpPr>
            <a:spLocks noGrp="1"/>
          </p:cNvSpPr>
          <p:nvPr>
            <p:ph sz="quarter" idx="1"/>
          </p:nvPr>
        </p:nvSpPr>
        <p:spPr>
          <a:xfrm>
            <a:off x="0" y="0"/>
            <a:ext cx="9144000" cy="6858000"/>
          </a:xfrm>
          <a:solidFill>
            <a:srgbClr val="00FF00"/>
          </a:solidFill>
        </p:spPr>
        <p:txBody>
          <a:bodyPr>
            <a:normAutofit/>
          </a:bodyPr>
          <a:lstStyle/>
          <a:p>
            <a:pPr marL="0" indent="0" algn="ctr">
              <a:buNone/>
            </a:pPr>
            <a:endParaRPr lang="fr-FR" sz="4400" dirty="0">
              <a:latin typeface="Arial Rounded MT Bold" panose="020F0704030504030204" pitchFamily="34" charset="0"/>
            </a:endParaRPr>
          </a:p>
          <a:p>
            <a:pPr marL="0" indent="0" algn="ctr">
              <a:buNone/>
            </a:pPr>
            <a:r>
              <a:rPr lang="fr-FR" sz="4400" dirty="0">
                <a:latin typeface="Arial Rounded MT Bold" panose="020F0704030504030204" pitchFamily="34" charset="0"/>
              </a:rPr>
              <a:t>  </a:t>
            </a:r>
            <a:r>
              <a:rPr lang="fr-FR" sz="4400" dirty="0" err="1">
                <a:latin typeface="Arial Rounded MT Bold" panose="020F0704030504030204" pitchFamily="34" charset="0"/>
              </a:rPr>
              <a:t>Jezu</a:t>
            </a:r>
            <a:r>
              <a:rPr lang="fr-FR" sz="4400" dirty="0">
                <a:latin typeface="Arial Rounded MT Bold" panose="020F0704030504030204" pitchFamily="34" charset="0"/>
              </a:rPr>
              <a:t> ou </a:t>
            </a:r>
            <a:r>
              <a:rPr lang="fr-FR" sz="4400" dirty="0" err="1">
                <a:latin typeface="Arial Rounded MT Bold" panose="020F0704030504030204" pitchFamily="34" charset="0"/>
              </a:rPr>
              <a:t>merite</a:t>
            </a:r>
            <a:r>
              <a:rPr lang="fr-FR" sz="4400" dirty="0">
                <a:latin typeface="Arial Rounded MT Bold" panose="020F0704030504030204" pitchFamily="34" charset="0"/>
              </a:rPr>
              <a:t> </a:t>
            </a:r>
            <a:r>
              <a:rPr lang="fr-FR" sz="4400" dirty="0" err="1">
                <a:latin typeface="Arial Rounded MT Bold" panose="020F0704030504030204" pitchFamily="34" charset="0"/>
              </a:rPr>
              <a:t>louwanj</a:t>
            </a:r>
            <a:r>
              <a:rPr lang="fr-FR" sz="4400" dirty="0">
                <a:latin typeface="Arial Rounded MT Bold" panose="020F0704030504030204" pitchFamily="34" charset="0"/>
              </a:rPr>
              <a:t> 2fx)</a:t>
            </a:r>
            <a:endParaRPr lang="en-US" sz="4400" dirty="0">
              <a:latin typeface="Arial Rounded MT Bold" panose="020F0704030504030204" pitchFamily="34" charset="0"/>
            </a:endParaRPr>
          </a:p>
          <a:p>
            <a:pPr marL="0" indent="0" algn="ctr">
              <a:buNone/>
            </a:pPr>
            <a:r>
              <a:rPr lang="en-US" sz="4400" dirty="0">
                <a:latin typeface="Arial Rounded MT Bold" panose="020F0704030504030204" pitchFamily="34" charset="0"/>
              </a:rPr>
              <a:t>Nan </a:t>
            </a:r>
            <a:r>
              <a:rPr lang="en-US" sz="4400" dirty="0" err="1">
                <a:latin typeface="Arial Rounded MT Bold" panose="020F0704030504030204" pitchFamily="34" charset="0"/>
              </a:rPr>
              <a:t>montay</a:t>
            </a:r>
            <a:r>
              <a:rPr lang="en-US" sz="4400" dirty="0">
                <a:latin typeface="Arial Rounded MT Bold" panose="020F0704030504030204" pitchFamily="34" charset="0"/>
              </a:rPr>
              <a:t> </a:t>
            </a:r>
            <a:r>
              <a:rPr lang="en-US" sz="4400" dirty="0" err="1">
                <a:latin typeface="Arial Rounded MT Bold" panose="020F0704030504030204" pitchFamily="34" charset="0"/>
              </a:rPr>
              <a:t>yo</a:t>
            </a:r>
            <a:r>
              <a:rPr lang="en-US" sz="4400" dirty="0">
                <a:latin typeface="Arial Rounded MT Bold" panose="020F0704030504030204" pitchFamily="34" charset="0"/>
              </a:rPr>
              <a:t> nan vale </a:t>
            </a:r>
            <a:r>
              <a:rPr lang="en-US" sz="4400" dirty="0" err="1">
                <a:latin typeface="Arial Rounded MT Bold" panose="020F0704030504030204" pitchFamily="34" charset="0"/>
              </a:rPr>
              <a:t>yo</a:t>
            </a:r>
            <a:endParaRPr lang="en-US" sz="4400" dirty="0">
              <a:latin typeface="Arial Rounded MT Bold" panose="020F0704030504030204" pitchFamily="34" charset="0"/>
            </a:endParaRPr>
          </a:p>
          <a:p>
            <a:pPr marL="0" indent="0" algn="ctr">
              <a:buNone/>
            </a:pPr>
            <a:r>
              <a:rPr lang="fr-FR" sz="4400" dirty="0" err="1">
                <a:latin typeface="Arial Rounded MT Bold" panose="020F0704030504030204" pitchFamily="34" charset="0"/>
              </a:rPr>
              <a:t>Jezu</a:t>
            </a:r>
            <a:r>
              <a:rPr lang="fr-FR" sz="4400" dirty="0">
                <a:latin typeface="Arial Rounded MT Bold" panose="020F0704030504030204" pitchFamily="34" charset="0"/>
              </a:rPr>
              <a:t> ou </a:t>
            </a:r>
            <a:r>
              <a:rPr lang="fr-FR" sz="4400" dirty="0" err="1">
                <a:latin typeface="Arial Rounded MT Bold" panose="020F0704030504030204" pitchFamily="34" charset="0"/>
              </a:rPr>
              <a:t>merite</a:t>
            </a:r>
            <a:r>
              <a:rPr lang="fr-FR" sz="4400" dirty="0">
                <a:latin typeface="Arial Rounded MT Bold" panose="020F0704030504030204" pitchFamily="34" charset="0"/>
              </a:rPr>
              <a:t> </a:t>
            </a:r>
            <a:r>
              <a:rPr lang="fr-FR" sz="4400" dirty="0" err="1">
                <a:latin typeface="Arial Rounded MT Bold" panose="020F0704030504030204" pitchFamily="34" charset="0"/>
              </a:rPr>
              <a:t>louwanj</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1128710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2" cstate="print"/>
          <a:srcRect/>
          <a:stretch>
            <a:fillRect/>
          </a:stretch>
        </p:blipFill>
        <p:spPr bwMode="auto">
          <a:xfrm>
            <a:off x="0" y="0"/>
            <a:ext cx="9144000" cy="6858000"/>
          </a:xfrm>
          <a:prstGeom prst="rect">
            <a:avLst/>
          </a:prstGeom>
          <a:solidFill>
            <a:srgbClr val="FDEDE7"/>
          </a:soli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p:spPr>
        <p:txBody>
          <a:bodyPr>
            <a:normAutofit fontScale="90000"/>
          </a:bodyPr>
          <a:lstStyle/>
          <a:p>
            <a:pPr algn="ctr"/>
            <a:r>
              <a:rPr lang="en-US" sz="4400" b="1" dirty="0">
                <a:solidFill>
                  <a:srgbClr val="00B050"/>
                </a:solidFill>
              </a:rPr>
              <a:t>LECTURE  PAR </a:t>
            </a:r>
            <a:br>
              <a:rPr lang="en-US" sz="4400" b="1" dirty="0">
                <a:solidFill>
                  <a:srgbClr val="00B050"/>
                </a:solidFill>
              </a:rPr>
            </a:br>
            <a:r>
              <a:rPr lang="en-US" sz="5300" b="1" dirty="0">
                <a:solidFill>
                  <a:srgbClr val="FF0000"/>
                </a:solidFill>
              </a:rPr>
              <a:t>SOEUR FABIENNE TERZIER</a:t>
            </a:r>
            <a:br>
              <a:rPr lang="en-US" sz="4400" b="1" dirty="0">
                <a:solidFill>
                  <a:srgbClr val="00B050"/>
                </a:solidFill>
              </a:rPr>
            </a:br>
            <a:endParaRPr lang="en-US" sz="4400" b="1" dirty="0">
              <a:solidFill>
                <a:srgbClr val="00B050"/>
              </a:solidFill>
            </a:endParaRPr>
          </a:p>
        </p:txBody>
      </p:sp>
      <p:sp>
        <p:nvSpPr>
          <p:cNvPr id="3" name="Content Placeholder 2"/>
          <p:cNvSpPr>
            <a:spLocks noGrp="1"/>
          </p:cNvSpPr>
          <p:nvPr>
            <p:ph sz="quarter" idx="1"/>
          </p:nvPr>
        </p:nvSpPr>
        <p:spPr>
          <a:xfrm>
            <a:off x="0" y="2209800"/>
            <a:ext cx="9144000" cy="4648200"/>
          </a:xfr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path path="circle">
              <a:fillToRect l="50000" t="50000" r="50000" b="50000"/>
            </a:path>
            <a:tileRect/>
          </a:gradFill>
        </p:spPr>
        <p:txBody>
          <a:bodyPr>
            <a:normAutofit/>
          </a:bodyPr>
          <a:lstStyle/>
          <a:p>
            <a:pPr algn="ctr">
              <a:buNone/>
            </a:pPr>
            <a:r>
              <a:rPr lang="en-US" sz="9600" dirty="0">
                <a:solidFill>
                  <a:srgbClr val="002060"/>
                </a:solidFill>
              </a:rPr>
              <a:t>PSAUME 20</a:t>
            </a:r>
          </a:p>
          <a:p>
            <a:pPr algn="ctr">
              <a:buNone/>
            </a:pPr>
            <a:r>
              <a:rPr lang="en-US" sz="9600" dirty="0">
                <a:solidFill>
                  <a:srgbClr val="002060"/>
                </a:solidFill>
              </a:rPr>
              <a:t>1-10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txBody>
          <a:bodyPr>
            <a:noAutofit/>
          </a:bodyPr>
          <a:lstStyle/>
          <a:p>
            <a:pPr algn="just"/>
            <a:r>
              <a:rPr lang="fr-FR" sz="3800" dirty="0">
                <a:solidFill>
                  <a:srgbClr val="0000CC"/>
                </a:solidFill>
                <a:latin typeface="Arial Rounded MT Bold" panose="020F0704030504030204" pitchFamily="34" charset="0"/>
              </a:rPr>
              <a:t>Ps 20:1 </a:t>
            </a:r>
            <a:r>
              <a:rPr lang="fr-FR" sz="3800" dirty="0">
                <a:latin typeface="Arial Rounded MT Bold" panose="020F0704030504030204" pitchFamily="34" charset="0"/>
              </a:rPr>
              <a:t>¶ Au chef des chantres. Psaume de David.</a:t>
            </a:r>
            <a:endParaRPr lang="en-US" sz="3800" dirty="0">
              <a:latin typeface="Arial Rounded MT Bold" panose="020F0704030504030204" pitchFamily="34" charset="0"/>
            </a:endParaRPr>
          </a:p>
          <a:p>
            <a:pPr algn="just"/>
            <a:r>
              <a:rPr lang="fr-FR" sz="3800" dirty="0">
                <a:solidFill>
                  <a:srgbClr val="0000CC"/>
                </a:solidFill>
                <a:latin typeface="Arial Rounded MT Bold" panose="020F0704030504030204" pitchFamily="34" charset="0"/>
              </a:rPr>
              <a:t>2 Que l'Éternel t'exauce au jour de la détresse, Que le nom du Dieu de Jacob te protège!</a:t>
            </a:r>
            <a:endParaRPr lang="en-US" sz="3800" dirty="0">
              <a:solidFill>
                <a:srgbClr val="0000CC"/>
              </a:solidFill>
              <a:latin typeface="Arial Rounded MT Bold" panose="020F0704030504030204" pitchFamily="34" charset="0"/>
            </a:endParaRPr>
          </a:p>
          <a:p>
            <a:pPr algn="just"/>
            <a:r>
              <a:rPr lang="fr-FR" sz="3800" dirty="0">
                <a:latin typeface="Arial Rounded MT Bold" panose="020F0704030504030204" pitchFamily="34" charset="0"/>
              </a:rPr>
              <a:t>3 Que du sanctuaire il t'envoie du secours, Que de Sion il te soutienne!</a:t>
            </a:r>
            <a:endParaRPr lang="en-US" sz="3800" dirty="0">
              <a:latin typeface="Arial Rounded MT Bold" panose="020F0704030504030204" pitchFamily="34" charset="0"/>
            </a:endParaRPr>
          </a:p>
          <a:p>
            <a:pPr algn="just"/>
            <a:r>
              <a:rPr lang="fr-FR" sz="3800" dirty="0">
                <a:solidFill>
                  <a:srgbClr val="0000CC"/>
                </a:solidFill>
                <a:latin typeface="Arial Rounded MT Bold" panose="020F0704030504030204" pitchFamily="34" charset="0"/>
              </a:rPr>
              <a:t>4 Qu'il se souvienne de toutes tes offrandes, Et qu'il agrée tes holocaustes! -Pause.</a:t>
            </a:r>
            <a:endParaRPr lang="en-US" sz="3800" dirty="0">
              <a:solidFill>
                <a:srgbClr val="0000CC"/>
              </a:solidFill>
              <a:latin typeface="Arial Rounded MT Bold" panose="020F07040305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A9AF5-A068-6A07-1FC1-37604C2FC02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BE1750-6FF9-4D0E-0580-47E52945528A}"/>
              </a:ext>
            </a:extLst>
          </p:cNvPr>
          <p:cNvSpPr>
            <a:spLocks noGrp="1"/>
          </p:cNvSpPr>
          <p:nvPr>
            <p:ph sz="quarter" idx="1"/>
          </p:nvPr>
        </p:nvSpPr>
        <p:spPr>
          <a:xfrm>
            <a:off x="0" y="0"/>
            <a:ext cx="9144000" cy="6858000"/>
          </a:xfrm>
          <a:blipFill>
            <a:blip r:embed="rId2"/>
            <a:tile tx="0" ty="0" sx="100000" sy="100000" flip="none" algn="tl"/>
          </a:blipFill>
        </p:spPr>
        <p:txBody>
          <a:bodyPr>
            <a:noAutofit/>
          </a:bodyPr>
          <a:lstStyle/>
          <a:p>
            <a:pPr algn="just"/>
            <a:r>
              <a:rPr lang="fr-FR" sz="3700" dirty="0">
                <a:latin typeface="Arial Rounded MT Bold" panose="020F0704030504030204" pitchFamily="34" charset="0"/>
              </a:rPr>
              <a:t>5 Qu'il te donne ce que ton cœur désire, Et qu'il accomplisse tous tes desseins!</a:t>
            </a:r>
            <a:endParaRPr lang="en-US" sz="3700" dirty="0">
              <a:latin typeface="Arial Rounded MT Bold" panose="020F0704030504030204" pitchFamily="34" charset="0"/>
            </a:endParaRPr>
          </a:p>
          <a:p>
            <a:pPr algn="just"/>
            <a:r>
              <a:rPr lang="fr-FR" sz="3700" dirty="0">
                <a:solidFill>
                  <a:srgbClr val="0000CC"/>
                </a:solidFill>
                <a:latin typeface="Arial Rounded MT Bold" panose="020F0704030504030204" pitchFamily="34" charset="0"/>
              </a:rPr>
              <a:t>6 Nous nous réjouirons de ton salut, Nous lèverons l'étendard au nom de notre Dieu; L'Éternel exaucera tous tes vœux.</a:t>
            </a:r>
            <a:endParaRPr lang="en-US" sz="3700" dirty="0">
              <a:solidFill>
                <a:srgbClr val="0000CC"/>
              </a:solidFill>
              <a:latin typeface="Arial Rounded MT Bold" panose="020F0704030504030204" pitchFamily="34" charset="0"/>
            </a:endParaRPr>
          </a:p>
          <a:p>
            <a:pPr algn="just"/>
            <a:r>
              <a:rPr lang="fr-FR" sz="3700" dirty="0">
                <a:latin typeface="Arial Rounded MT Bold" panose="020F0704030504030204" pitchFamily="34" charset="0"/>
              </a:rPr>
              <a:t>7 Je sais déjà que l'Éternel sauve son oint; Il l'exaucera des cieux, de sa sainte demeure, Par le secours puissant de sa droite.</a:t>
            </a:r>
            <a:endParaRPr lang="en-US" sz="3700" dirty="0">
              <a:latin typeface="Arial Rounded MT Bold" panose="020F0704030504030204" pitchFamily="34" charset="0"/>
            </a:endParaRPr>
          </a:p>
        </p:txBody>
      </p:sp>
    </p:spTree>
    <p:extLst>
      <p:ext uri="{BB962C8B-B14F-4D97-AF65-F5344CB8AC3E}">
        <p14:creationId xmlns:p14="http://schemas.microsoft.com/office/powerpoint/2010/main" val="327064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FF0000"/>
          </a:solidFill>
        </p:spPr>
        <p:txBody>
          <a:bodyPr/>
          <a:lstStyle/>
          <a:p>
            <a:pPr algn="ctr">
              <a:tabLst>
                <a:tab pos="1149350" algn="l"/>
              </a:tabLst>
            </a:pPr>
            <a:r>
              <a:rPr lang="en-US" b="1" dirty="0">
                <a:solidFill>
                  <a:schemeClr val="bg1"/>
                </a:solidFill>
              </a:rPr>
              <a:t>AUGUST 2</a:t>
            </a:r>
            <a:r>
              <a:rPr lang="en-US" b="1" baseline="30000" dirty="0">
                <a:solidFill>
                  <a:schemeClr val="bg1"/>
                </a:solidFill>
              </a:rPr>
              <a:t>ND</a:t>
            </a:r>
            <a:r>
              <a:rPr lang="en-US" b="1" dirty="0">
                <a:solidFill>
                  <a:schemeClr val="bg1"/>
                </a:solidFill>
              </a:rPr>
              <a:t> 2026</a:t>
            </a:r>
          </a:p>
        </p:txBody>
      </p:sp>
      <p:sp>
        <p:nvSpPr>
          <p:cNvPr id="3" name="Content Placeholder 2"/>
          <p:cNvSpPr>
            <a:spLocks noGrp="1"/>
          </p:cNvSpPr>
          <p:nvPr>
            <p:ph sz="quarter" idx="1"/>
          </p:nvPr>
        </p:nvSpPr>
        <p:spPr>
          <a:xfrm>
            <a:off x="0" y="1066800"/>
            <a:ext cx="9144000" cy="5791200"/>
          </a:xfrm>
        </p:spPr>
        <p:txBody>
          <a:bodyPr>
            <a:normAutofit lnSpcReduction="10000"/>
          </a:bodyPr>
          <a:lstStyle/>
          <a:p>
            <a:pPr algn="ctr">
              <a:buNone/>
            </a:pPr>
            <a:r>
              <a:rPr lang="en-US" sz="4400" dirty="0">
                <a:solidFill>
                  <a:srgbClr val="C00000"/>
                </a:solidFill>
              </a:rPr>
              <a:t>ANNOUNCEMENTS</a:t>
            </a:r>
          </a:p>
          <a:p>
            <a:pPr lvl="1"/>
            <a:r>
              <a:rPr lang="en-US" sz="3600" dirty="0"/>
              <a:t>PRAYER LINE # </a:t>
            </a:r>
            <a:r>
              <a:rPr lang="en-US" sz="3600" b="1" u="sng" dirty="0">
                <a:solidFill>
                  <a:srgbClr val="0000CC"/>
                </a:solidFill>
              </a:rPr>
              <a:t>(774) 217 6502 </a:t>
            </a:r>
            <a:r>
              <a:rPr lang="en-US" sz="3600" b="1" dirty="0"/>
              <a:t>(Mon, Wed) 7:30-9:30PM</a:t>
            </a:r>
          </a:p>
          <a:p>
            <a:pPr lvl="1"/>
            <a:r>
              <a:rPr lang="en-US" sz="3600" b="1" dirty="0"/>
              <a:t>ETUDE BIBLIQUE (YouTube) (Fri 7:30-9:00)</a:t>
            </a:r>
          </a:p>
          <a:p>
            <a:pPr lvl="1"/>
            <a:r>
              <a:rPr lang="en-US" sz="3600" b="1" dirty="0"/>
              <a:t>Youth (</a:t>
            </a:r>
            <a:r>
              <a:rPr lang="en-US" sz="3600" b="1" u="sng" dirty="0">
                <a:solidFill>
                  <a:srgbClr val="0000CC"/>
                </a:solidFill>
              </a:rPr>
              <a:t>CTRC zoom</a:t>
            </a:r>
            <a:r>
              <a:rPr lang="en-US" sz="3600" b="1" dirty="0"/>
              <a:t>) 1:30-300PM</a:t>
            </a:r>
          </a:p>
          <a:p>
            <a:pPr lvl="1"/>
            <a:r>
              <a:rPr lang="en-US" sz="3600" b="1" dirty="0"/>
              <a:t>GAITE ENFANTINE  (</a:t>
            </a:r>
            <a:r>
              <a:rPr lang="en-US" sz="3600" b="1" u="sng" dirty="0">
                <a:solidFill>
                  <a:srgbClr val="0000CC"/>
                </a:solidFill>
              </a:rPr>
              <a:t>IN CHURCH</a:t>
            </a:r>
            <a:r>
              <a:rPr lang="en-US" sz="3600" b="1" dirty="0"/>
              <a:t>) (Sat 3-4PM)</a:t>
            </a:r>
          </a:p>
          <a:p>
            <a:pPr lvl="1"/>
            <a:r>
              <a:rPr lang="en-US" sz="3600" b="1" dirty="0"/>
              <a:t>CTRC LADIES</a:t>
            </a:r>
            <a:r>
              <a:rPr lang="en-US" sz="3600" dirty="0"/>
              <a:t> # </a:t>
            </a:r>
            <a:r>
              <a:rPr lang="en-US" sz="3600" b="1" dirty="0"/>
              <a:t>(</a:t>
            </a:r>
            <a:r>
              <a:rPr lang="en-US" sz="3600" b="1" u="sng" dirty="0">
                <a:solidFill>
                  <a:srgbClr val="0000CC"/>
                </a:solidFill>
              </a:rPr>
              <a:t>774) 217 6502  </a:t>
            </a:r>
            <a:r>
              <a:rPr lang="en-US" sz="3600" b="1" dirty="0"/>
              <a:t>(SAT 7-9PM)</a:t>
            </a:r>
          </a:p>
          <a:p>
            <a:pPr lvl="1"/>
            <a:r>
              <a:rPr lang="en-US" sz="3600" b="1" dirty="0"/>
              <a:t>Rehearsal after church: Ladies</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D3A12-8CDD-6825-82E0-766ADC14C7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599B6B-8753-83E3-4564-E6B5DC6C9BE7}"/>
              </a:ext>
            </a:extLst>
          </p:cNvPr>
          <p:cNvSpPr>
            <a:spLocks noGrp="1"/>
          </p:cNvSpPr>
          <p:nvPr>
            <p:ph sz="quarter" idx="1"/>
          </p:nvPr>
        </p:nvSpPr>
        <p:spPr>
          <a:xfrm>
            <a:off x="0" y="0"/>
            <a:ext cx="9144000" cy="6858000"/>
          </a:xfrm>
          <a:blipFill>
            <a:blip r:embed="rId2"/>
            <a:tile tx="0" ty="0" sx="100000" sy="100000" flip="none" algn="tl"/>
          </a:blipFill>
        </p:spPr>
        <p:txBody>
          <a:bodyPr>
            <a:normAutofit/>
          </a:bodyPr>
          <a:lstStyle/>
          <a:p>
            <a:pPr algn="just"/>
            <a:r>
              <a:rPr lang="fr-FR" sz="4000" dirty="0">
                <a:latin typeface="Arial Rounded MT Bold" panose="020F0704030504030204" pitchFamily="34" charset="0"/>
              </a:rPr>
              <a:t>8 Ceux-ci s'appuient sur leurs chars, ceux-là sur leurs chevaux; Nous, nous invoquons le nom de l'Éternel, notre Dieu.</a:t>
            </a:r>
            <a:endParaRPr lang="en-US" sz="4000" dirty="0">
              <a:latin typeface="Arial Rounded MT Bold" panose="020F0704030504030204" pitchFamily="34" charset="0"/>
            </a:endParaRPr>
          </a:p>
          <a:p>
            <a:pPr algn="just"/>
            <a:r>
              <a:rPr lang="fr-FR" sz="4000" dirty="0">
                <a:solidFill>
                  <a:srgbClr val="0000CC"/>
                </a:solidFill>
                <a:latin typeface="Arial Rounded MT Bold" panose="020F0704030504030204" pitchFamily="34" charset="0"/>
              </a:rPr>
              <a:t>9 Eux, ils plient, et ils tombent; Nous, nous tenons ferme, et restons debout.</a:t>
            </a:r>
            <a:endParaRPr lang="en-US" sz="4000" dirty="0">
              <a:solidFill>
                <a:srgbClr val="0000CC"/>
              </a:solidFill>
              <a:latin typeface="Arial Rounded MT Bold" panose="020F0704030504030204" pitchFamily="34" charset="0"/>
            </a:endParaRPr>
          </a:p>
          <a:p>
            <a:pPr algn="just"/>
            <a:r>
              <a:rPr lang="fr-FR" sz="4000" dirty="0">
                <a:latin typeface="Arial Rounded MT Bold" panose="020F0704030504030204" pitchFamily="34" charset="0"/>
              </a:rPr>
              <a:t>    10 Éternel, sauve le roi! Qu'il nous exauce, quand nous l'invoquons!  </a:t>
            </a:r>
            <a:r>
              <a:rPr lang="fr-FR" sz="4000" dirty="0">
                <a:solidFill>
                  <a:srgbClr val="0000CC"/>
                </a:solidFill>
                <a:latin typeface="Arial Rounded MT Bold" panose="020F0704030504030204" pitchFamily="34" charset="0"/>
              </a:rPr>
              <a:t>AMEN!</a:t>
            </a:r>
            <a:endParaRPr lang="en-US" sz="40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1140129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http://3.bp.blogspot.com/-Uf9Kozou0TM/URl_hKQfyfI/AAAAAAAABio/bXN3rl-DgD4/s1600/quiet.jpg"/>
          <p:cNvPicPr>
            <a:picLocks noChangeAspect="1" noChangeArrowheads="1"/>
          </p:cNvPicPr>
          <p:nvPr/>
        </p:nvPicPr>
        <p:blipFill>
          <a:blip r:embed="rId2" cstate="print"/>
          <a:srcRect/>
          <a:stretch>
            <a:fillRect/>
          </a:stretch>
        </p:blipFill>
        <p:spPr bwMode="auto">
          <a:xfrm>
            <a:off x="1066800" y="3200400"/>
            <a:ext cx="4978576" cy="3314702"/>
          </a:xfrm>
          <a:prstGeom prst="rect">
            <a:avLst/>
          </a:prstGeom>
          <a:noFill/>
        </p:spPr>
      </p:pic>
      <p:sp>
        <p:nvSpPr>
          <p:cNvPr id="3" name="Content Placeholder 2"/>
          <p:cNvSpPr>
            <a:spLocks noGrp="1"/>
          </p:cNvSpPr>
          <p:nvPr>
            <p:ph sz="quarter" idx="1"/>
          </p:nvPr>
        </p:nvSpPr>
        <p:spPr>
          <a:xfrm>
            <a:off x="838200" y="4343400"/>
            <a:ext cx="1764792" cy="533400"/>
          </a:xfrm>
        </p:spPr>
        <p:txBody>
          <a:bodyPr>
            <a:normAutofit/>
          </a:bodyPr>
          <a:lstStyle/>
          <a:p>
            <a:r>
              <a:rPr lang="en-US" dirty="0"/>
              <a:t>DEBUT</a:t>
            </a:r>
          </a:p>
        </p:txBody>
      </p:sp>
      <p:pic>
        <p:nvPicPr>
          <p:cNvPr id="23554" name="Picture 2" descr="http://www.do2learn.com/picturecards/images/imageschedule/quiet_l.gif"/>
          <p:cNvPicPr>
            <a:picLocks noChangeAspect="1" noChangeArrowheads="1"/>
          </p:cNvPicPr>
          <p:nvPr/>
        </p:nvPicPr>
        <p:blipFill>
          <a:blip r:embed="rId3" cstate="print"/>
          <a:srcRect/>
          <a:stretch>
            <a:fillRect/>
          </a:stretch>
        </p:blipFill>
        <p:spPr bwMode="auto">
          <a:xfrm>
            <a:off x="0" y="990600"/>
            <a:ext cx="1022373" cy="2209800"/>
          </a:xfrm>
          <a:prstGeom prst="rect">
            <a:avLst/>
          </a:prstGeom>
          <a:noFill/>
        </p:spPr>
      </p:pic>
      <p:pic>
        <p:nvPicPr>
          <p:cNvPr id="23558" name="Picture 6" descr="http://t3.gstatic.com/images?q=tbn:ANd9GcQI57rNEucrFCC3Z7h86ZyDWNHVZnoM022uSZCVdLQDrXZfIXodLw"/>
          <p:cNvPicPr>
            <a:picLocks noChangeAspect="1" noChangeArrowheads="1"/>
          </p:cNvPicPr>
          <p:nvPr/>
        </p:nvPicPr>
        <p:blipFill>
          <a:blip r:embed="rId4" cstate="print"/>
          <a:srcRect/>
          <a:stretch>
            <a:fillRect/>
          </a:stretch>
        </p:blipFill>
        <p:spPr bwMode="auto">
          <a:xfrm>
            <a:off x="6705600" y="838200"/>
            <a:ext cx="2057400" cy="2215770"/>
          </a:xfrm>
          <a:prstGeom prst="rect">
            <a:avLst/>
          </a:prstGeom>
          <a:noFill/>
        </p:spPr>
      </p:pic>
      <p:pic>
        <p:nvPicPr>
          <p:cNvPr id="23560" name="Picture 8" descr="http://t2.gstatic.com/images?q=tbn:ANd9GcRH-eLhinjX66AJ6PcTpoZfoYtIJoxPCYM3HjyLkw5H7gCvkKVj"/>
          <p:cNvPicPr>
            <a:picLocks noChangeAspect="1" noChangeArrowheads="1"/>
          </p:cNvPicPr>
          <p:nvPr/>
        </p:nvPicPr>
        <p:blipFill>
          <a:blip r:embed="rId5" cstate="print"/>
          <a:srcRect/>
          <a:stretch>
            <a:fillRect/>
          </a:stretch>
        </p:blipFill>
        <p:spPr bwMode="auto">
          <a:xfrm>
            <a:off x="3657600" y="762000"/>
            <a:ext cx="2570875" cy="2364755"/>
          </a:xfrm>
          <a:prstGeom prst="rect">
            <a:avLst/>
          </a:prstGeom>
          <a:noFill/>
        </p:spPr>
      </p:pic>
      <p:pic>
        <p:nvPicPr>
          <p:cNvPr id="23562" name="Picture 10" descr="http://addictionblog.org/wp-content/uploads/2011/04/Are-video-games-harmful1.jpg"/>
          <p:cNvPicPr>
            <a:picLocks noChangeAspect="1" noChangeArrowheads="1"/>
          </p:cNvPicPr>
          <p:nvPr/>
        </p:nvPicPr>
        <p:blipFill>
          <a:blip r:embed="rId6" cstate="print"/>
          <a:srcRect/>
          <a:stretch>
            <a:fillRect/>
          </a:stretch>
        </p:blipFill>
        <p:spPr bwMode="auto">
          <a:xfrm>
            <a:off x="1066800" y="762000"/>
            <a:ext cx="2381250" cy="2381250"/>
          </a:xfrm>
          <a:prstGeom prst="rect">
            <a:avLst/>
          </a:prstGeom>
          <a:noFill/>
        </p:spPr>
      </p:pic>
      <p:sp>
        <p:nvSpPr>
          <p:cNvPr id="9" name="TextBox 8"/>
          <p:cNvSpPr txBox="1"/>
          <p:nvPr/>
        </p:nvSpPr>
        <p:spPr>
          <a:xfrm>
            <a:off x="0" y="0"/>
            <a:ext cx="9144000" cy="954107"/>
          </a:xfrm>
          <a:prstGeom prst="rect">
            <a:avLst/>
          </a:prstGeom>
          <a:noFill/>
        </p:spPr>
        <p:txBody>
          <a:bodyPr wrap="square" rtlCol="0">
            <a:spAutoFit/>
          </a:bodyPr>
          <a:lstStyle/>
          <a:p>
            <a:pPr algn="ctr"/>
            <a:r>
              <a:rPr lang="fr-FR" sz="2800" dirty="0">
                <a:solidFill>
                  <a:srgbClr val="C00000"/>
                </a:solidFill>
              </a:rPr>
              <a:t>L'Éternel est dans son saint temple. Que toute la terre fasse silence devant lui! </a:t>
            </a:r>
            <a:r>
              <a:rPr lang="fr-FR" sz="2800" dirty="0" err="1">
                <a:solidFill>
                  <a:srgbClr val="C00000"/>
                </a:solidFill>
              </a:rPr>
              <a:t>Habakuk</a:t>
            </a:r>
            <a:r>
              <a:rPr lang="fr-FR" sz="2800" dirty="0">
                <a:solidFill>
                  <a:srgbClr val="C00000"/>
                </a:solidFill>
              </a:rPr>
              <a:t> 2:20 </a:t>
            </a:r>
            <a:endParaRPr lang="en-US" sz="2800" dirty="0">
              <a:solidFill>
                <a:srgbClr val="C00000"/>
              </a:solidFill>
            </a:endParaRPr>
          </a:p>
        </p:txBody>
      </p:sp>
      <p:sp>
        <p:nvSpPr>
          <p:cNvPr id="10" name="TextBox 9"/>
          <p:cNvSpPr txBox="1"/>
          <p:nvPr/>
        </p:nvSpPr>
        <p:spPr>
          <a:xfrm>
            <a:off x="152400" y="5791200"/>
            <a:ext cx="8991600" cy="954107"/>
          </a:xfrm>
          <a:prstGeom prst="rect">
            <a:avLst/>
          </a:prstGeom>
          <a:noFill/>
        </p:spPr>
        <p:txBody>
          <a:bodyPr wrap="square" rtlCol="0">
            <a:spAutoFit/>
          </a:bodyPr>
          <a:lstStyle/>
          <a:p>
            <a:pPr algn="ctr"/>
            <a:r>
              <a:rPr lang="en-US" sz="2800" dirty="0" err="1">
                <a:solidFill>
                  <a:srgbClr val="C00000"/>
                </a:solidFill>
              </a:rPr>
              <a:t>Hab</a:t>
            </a:r>
            <a:r>
              <a:rPr lang="en-US" sz="2800" dirty="0">
                <a:solidFill>
                  <a:srgbClr val="C00000"/>
                </a:solidFill>
              </a:rPr>
              <a:t> 2:20 But the LORD is in His holy temple. Let all the earth keep silence before Him</a:t>
            </a:r>
            <a:r>
              <a:rPr lang="en-US" dirty="0"/>
              <a:t>."</a:t>
            </a:r>
          </a:p>
        </p:txBody>
      </p:sp>
      <p:pic>
        <p:nvPicPr>
          <p:cNvPr id="75778" name="Picture 2" descr="http://4.bp.blogspot.com/_DFrMr4DymwY/TFsgougEgCI/AAAAAAAABoY/ccozAC-AIJ4/s400/NoTalking.png"/>
          <p:cNvPicPr>
            <a:picLocks noChangeAspect="1" noChangeArrowheads="1"/>
          </p:cNvPicPr>
          <p:nvPr/>
        </p:nvPicPr>
        <p:blipFill>
          <a:blip r:embed="rId7" cstate="print"/>
          <a:srcRect/>
          <a:stretch>
            <a:fillRect/>
          </a:stretch>
        </p:blipFill>
        <p:spPr bwMode="auto">
          <a:xfrm>
            <a:off x="6248401" y="3200400"/>
            <a:ext cx="2590800" cy="26670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Autofit/>
          </a:bodyPr>
          <a:lstStyle/>
          <a:p>
            <a:pPr marL="0" indent="0" algn="ctr">
              <a:buNone/>
            </a:pPr>
            <a:r>
              <a:rPr lang="fr-FR" sz="3200" b="1" dirty="0">
                <a:solidFill>
                  <a:srgbClr val="FFFF00"/>
                </a:solidFill>
                <a:latin typeface="Arial Rounded MT Bold" panose="020F0704030504030204" pitchFamily="34" charset="0"/>
              </a:rPr>
              <a:t>66 Cr. Mel :  </a:t>
            </a:r>
            <a:r>
              <a:rPr lang="fr-FR" sz="3200" b="1" u="sng" dirty="0">
                <a:solidFill>
                  <a:srgbClr val="FFFF00"/>
                </a:solidFill>
                <a:latin typeface="Arial Rounded MT Bold" panose="020F0704030504030204" pitchFamily="34" charset="0"/>
              </a:rPr>
              <a:t>A la Gnou </a:t>
            </a:r>
            <a:r>
              <a:rPr lang="fr-FR" sz="3200" b="1" u="sng" dirty="0" err="1">
                <a:solidFill>
                  <a:srgbClr val="FFFF00"/>
                </a:solidFill>
                <a:latin typeface="Arial Rounded MT Bold" panose="020F0704030504030204" pitchFamily="34" charset="0"/>
              </a:rPr>
              <a:t>Meveye</a:t>
            </a:r>
            <a:r>
              <a:rPr lang="fr-FR" sz="3200" b="1" u="sng" dirty="0">
                <a:solidFill>
                  <a:srgbClr val="FFFF00"/>
                </a:solidFill>
                <a:latin typeface="Arial Rounded MT Bold" panose="020F0704030504030204" pitchFamily="34" charset="0"/>
              </a:rPr>
              <a:t>, </a:t>
            </a:r>
            <a:r>
              <a:rPr lang="fr-FR" sz="3200" b="1" u="sng" dirty="0" err="1">
                <a:solidFill>
                  <a:srgbClr val="FFFF00"/>
                </a:solidFill>
                <a:latin typeface="Arial Rounded MT Bold" panose="020F0704030504030204" pitchFamily="34" charset="0"/>
              </a:rPr>
              <a:t>Meveye</a:t>
            </a:r>
            <a:r>
              <a:rPr lang="fr-FR" sz="3200" b="1" u="sng" dirty="0">
                <a:solidFill>
                  <a:srgbClr val="FFFF00"/>
                </a:solidFill>
                <a:latin typeface="Arial Rounded MT Bold" panose="020F0704030504030204" pitchFamily="34" charset="0"/>
              </a:rPr>
              <a:t> Jou</a:t>
            </a:r>
            <a:endParaRPr lang="en-US" sz="3200" dirty="0">
              <a:solidFill>
                <a:srgbClr val="FFFF00"/>
              </a:solidFill>
              <a:latin typeface="Arial Rounded MT Bold" panose="020F0704030504030204" pitchFamily="34" charset="0"/>
            </a:endParaRPr>
          </a:p>
          <a:p>
            <a:pPr marL="0" indent="0" algn="ctr">
              <a:buNone/>
            </a:pPr>
            <a:r>
              <a:rPr lang="fr-FR" sz="3200" dirty="0">
                <a:solidFill>
                  <a:srgbClr val="FFFF00"/>
                </a:solidFill>
                <a:latin typeface="Arial Rounded MT Bold" panose="020F0704030504030204" pitchFamily="34" charset="0"/>
              </a:rPr>
              <a:t>1-</a:t>
            </a:r>
            <a:endParaRPr lang="en-US" sz="3200" dirty="0">
              <a:solidFill>
                <a:srgbClr val="FFFF00"/>
              </a:solidFill>
              <a:latin typeface="Arial Rounded MT Bold" panose="020F0704030504030204" pitchFamily="34" charset="0"/>
            </a:endParaRPr>
          </a:p>
          <a:p>
            <a:pPr marL="0" indent="0" algn="ctr">
              <a:buNone/>
            </a:pPr>
            <a:r>
              <a:rPr lang="fr-FR" sz="3600" dirty="0">
                <a:latin typeface="Arial Rounded MT Bold" panose="020F0704030504030204" pitchFamily="34" charset="0"/>
              </a:rPr>
              <a:t>A la gnou </a:t>
            </a:r>
            <a:r>
              <a:rPr lang="fr-FR" sz="3600" dirty="0" err="1">
                <a:latin typeface="Arial Rounded MT Bold" panose="020F0704030504030204" pitchFamily="34" charset="0"/>
              </a:rPr>
              <a:t>mèvèye</a:t>
            </a:r>
            <a:r>
              <a:rPr lang="fr-FR" sz="3600" dirty="0">
                <a:latin typeface="Arial Rounded MT Bold" panose="020F0704030504030204" pitchFamily="34" charset="0"/>
              </a:rPr>
              <a:t>, </a:t>
            </a:r>
            <a:r>
              <a:rPr lang="fr-FR" sz="3600" dirty="0" err="1">
                <a:latin typeface="Arial Rounded MT Bold" panose="020F0704030504030204" pitchFamily="34" charset="0"/>
              </a:rPr>
              <a:t>mèvèye</a:t>
            </a:r>
            <a:r>
              <a:rPr lang="fr-FR" sz="3600" dirty="0">
                <a:latin typeface="Arial Rounded MT Bold" panose="020F0704030504030204" pitchFamily="34" charset="0"/>
              </a:rPr>
              <a:t> </a:t>
            </a:r>
            <a:r>
              <a:rPr lang="fr-FR" sz="3600" dirty="0" err="1">
                <a:latin typeface="Arial Rounded MT Bold" panose="020F0704030504030204" pitchFamily="34" charset="0"/>
              </a:rPr>
              <a:t>jou</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Jou m-pat ka </a:t>
            </a:r>
            <a:r>
              <a:rPr lang="fr-FR" sz="3600" dirty="0" err="1">
                <a:latin typeface="Arial Rounded MT Bold" panose="020F0704030504030204" pitchFamily="34" charset="0"/>
              </a:rPr>
              <a:t>janmin</a:t>
            </a:r>
            <a:r>
              <a:rPr lang="fr-FR" sz="3600" dirty="0">
                <a:latin typeface="Arial Rounded MT Bold" panose="020F0704030504030204" pitchFamily="34" charset="0"/>
              </a:rPr>
              <a:t> </a:t>
            </a:r>
            <a:r>
              <a:rPr lang="fr-FR" sz="3600" dirty="0" err="1">
                <a:latin typeface="Arial Rounded MT Bold" panose="020F0704030504030204" pitchFamily="34" charset="0"/>
              </a:rPr>
              <a:t>blie</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Lè</a:t>
            </a:r>
            <a:r>
              <a:rPr lang="fr-FR" sz="3600" dirty="0">
                <a:latin typeface="Arial Rounded MT Bold" panose="020F0704030504030204" pitchFamily="34" charset="0"/>
              </a:rPr>
              <a:t>-m te nan </a:t>
            </a:r>
            <a:r>
              <a:rPr lang="fr-FR" sz="3600" dirty="0" err="1">
                <a:latin typeface="Arial Rounded MT Bold" panose="020F0704030504030204" pitchFamily="34" charset="0"/>
              </a:rPr>
              <a:t>tenèb</a:t>
            </a:r>
            <a:r>
              <a:rPr lang="fr-FR" sz="3600" dirty="0">
                <a:latin typeface="Arial Rounded MT Bold" panose="020F0704030504030204" pitchFamily="34" charset="0"/>
              </a:rPr>
              <a:t> </a:t>
            </a:r>
            <a:r>
              <a:rPr lang="fr-FR" sz="3600" dirty="0" err="1">
                <a:latin typeface="Arial Rounded MT Bold" panose="020F0704030504030204" pitchFamily="34" charset="0"/>
              </a:rPr>
              <a:t>pèdu</a:t>
            </a:r>
            <a:r>
              <a:rPr lang="fr-FR" sz="3600" dirty="0">
                <a:latin typeface="Arial Rounded MT Bold" panose="020F0704030504030204" pitchFamily="34" charset="0"/>
              </a:rPr>
              <a:t> nan </a:t>
            </a:r>
            <a:r>
              <a:rPr lang="fr-FR" sz="3600" dirty="0" err="1">
                <a:latin typeface="Arial Rounded MT Bold" panose="020F0704030504030204" pitchFamily="34" charset="0"/>
              </a:rPr>
              <a:t>labou</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Jezu</a:t>
            </a:r>
            <a:r>
              <a:rPr lang="fr-FR" sz="3600" dirty="0">
                <a:latin typeface="Arial Rounded MT Bold" panose="020F0704030504030204" pitchFamily="34" charset="0"/>
              </a:rPr>
              <a:t> </a:t>
            </a:r>
            <a:r>
              <a:rPr lang="fr-FR" sz="3600" dirty="0" err="1">
                <a:latin typeface="Arial Rounded MT Bold" panose="020F0704030504030204" pitchFamily="34" charset="0"/>
              </a:rPr>
              <a:t>Sovè</a:t>
            </a:r>
            <a:r>
              <a:rPr lang="fr-FR" sz="3600" dirty="0">
                <a:latin typeface="Arial Rounded MT Bold" panose="020F0704030504030204" pitchFamily="34" charset="0"/>
              </a:rPr>
              <a:t>-m </a:t>
            </a:r>
            <a:r>
              <a:rPr lang="fr-FR" sz="3600" dirty="0" err="1">
                <a:latin typeface="Arial Rounded MT Bold" panose="020F0704030504030204" pitchFamily="34" charset="0"/>
              </a:rPr>
              <a:t>rankontre</a:t>
            </a:r>
            <a:r>
              <a:rPr lang="fr-FR" sz="3600" dirty="0">
                <a:latin typeface="Arial Rounded MT Bold" panose="020F0704030504030204" pitchFamily="34" charset="0"/>
              </a:rPr>
              <a:t>-m;</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A la gnon </a:t>
            </a:r>
            <a:r>
              <a:rPr lang="fr-FR" sz="3600" dirty="0" err="1">
                <a:latin typeface="Arial Rounded MT Bold" panose="020F0704030504030204" pitchFamily="34" charset="0"/>
              </a:rPr>
              <a:t>zanmi</a:t>
            </a:r>
            <a:r>
              <a:rPr lang="fr-FR" sz="3600" dirty="0">
                <a:latin typeface="Arial Rounded MT Bold" panose="020F0704030504030204" pitchFamily="34" charset="0"/>
              </a:rPr>
              <a:t> </a:t>
            </a:r>
            <a:r>
              <a:rPr lang="fr-FR" sz="3600" dirty="0" err="1">
                <a:latin typeface="Arial Rounded MT Bold" panose="020F0704030504030204" pitchFamily="34" charset="0"/>
              </a:rPr>
              <a:t>ki</a:t>
            </a:r>
            <a:r>
              <a:rPr lang="fr-FR" sz="3600" dirty="0">
                <a:latin typeface="Arial Rounded MT Bold" panose="020F0704030504030204" pitchFamily="34" charset="0"/>
              </a:rPr>
              <a:t> gin </a:t>
            </a:r>
            <a:r>
              <a:rPr lang="fr-FR" sz="3600" dirty="0" err="1">
                <a:latin typeface="Arial Rounded MT Bold" panose="020F0704030504030204" pitchFamily="34" charset="0"/>
              </a:rPr>
              <a:t>charite</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Li </a:t>
            </a:r>
            <a:r>
              <a:rPr lang="fr-FR" sz="3600" dirty="0" err="1">
                <a:latin typeface="Arial Rounded MT Bold" panose="020F0704030504030204" pitchFamily="34" charset="0"/>
              </a:rPr>
              <a:t>satisfè</a:t>
            </a:r>
            <a:r>
              <a:rPr lang="fr-FR" sz="3600" dirty="0">
                <a:latin typeface="Arial Rounded MT Bold" panose="020F0704030504030204" pitchFamily="34" charset="0"/>
              </a:rPr>
              <a:t>-m </a:t>
            </a:r>
            <a:r>
              <a:rPr lang="fr-FR" sz="3600" dirty="0" err="1">
                <a:latin typeface="Arial Rounded MT Bold" panose="020F0704030504030204" pitchFamily="34" charset="0"/>
              </a:rPr>
              <a:t>ak</a:t>
            </a:r>
            <a:r>
              <a:rPr lang="fr-FR" sz="3600" dirty="0">
                <a:latin typeface="Arial Rounded MT Bold" panose="020F0704030504030204" pitchFamily="34" charset="0"/>
              </a:rPr>
              <a:t> gras Li,</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Li </a:t>
            </a:r>
            <a:r>
              <a:rPr lang="fr-FR" sz="3600" dirty="0" err="1">
                <a:latin typeface="Arial Rounded MT Bold" panose="020F0704030504030204" pitchFamily="34" charset="0"/>
              </a:rPr>
              <a:t>pran</a:t>
            </a:r>
            <a:r>
              <a:rPr lang="fr-FR" sz="3600" dirty="0">
                <a:latin typeface="Arial Rounded MT Bold" panose="020F0704030504030204" pitchFamily="34" charset="0"/>
              </a:rPr>
              <a:t> tristes </a:t>
            </a:r>
            <a:r>
              <a:rPr lang="fr-FR" sz="3600" dirty="0" err="1">
                <a:latin typeface="Arial Rounded MT Bold" panose="020F0704030504030204" pitchFamily="34" charset="0"/>
              </a:rPr>
              <a:t>mouin</a:t>
            </a:r>
            <a:r>
              <a:rPr lang="fr-FR" sz="3600" dirty="0">
                <a:latin typeface="Arial Rounded MT Bold" panose="020F0704030504030204" pitchFamily="34" charset="0"/>
              </a:rPr>
              <a:t>, Li na-m </a:t>
            </a:r>
            <a:r>
              <a:rPr lang="fr-FR" sz="3600" dirty="0" err="1">
                <a:latin typeface="Arial Rounded MT Bold" panose="020F0704030504030204" pitchFamily="34" charset="0"/>
              </a:rPr>
              <a:t>alegres</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E Li </a:t>
            </a:r>
            <a:r>
              <a:rPr lang="fr-FR" sz="3600" dirty="0" err="1">
                <a:latin typeface="Arial Rounded MT Bold" panose="020F0704030504030204" pitchFamily="34" charset="0"/>
              </a:rPr>
              <a:t>fè</a:t>
            </a:r>
            <a:r>
              <a:rPr lang="fr-FR" sz="3600" dirty="0">
                <a:latin typeface="Arial Rounded MT Bold" panose="020F0704030504030204" pitchFamily="34" charset="0"/>
              </a:rPr>
              <a:t> tout </a:t>
            </a:r>
            <a:r>
              <a:rPr lang="fr-FR" sz="3600" dirty="0" err="1">
                <a:latin typeface="Arial Rounded MT Bold" panose="020F0704030504030204" pitchFamily="34" charset="0"/>
              </a:rPr>
              <a:t>tenèb</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r>
              <a:rPr lang="fr-FR" sz="3600" dirty="0">
                <a:latin typeface="Arial Rounded MT Bold" panose="020F0704030504030204" pitchFamily="34" charset="0"/>
              </a:rPr>
              <a:t> </a:t>
            </a:r>
            <a:r>
              <a:rPr lang="fr-FR" sz="3600" dirty="0" err="1">
                <a:latin typeface="Arial Rounded MT Bold" panose="020F0704030504030204" pitchFamily="34" charset="0"/>
              </a:rPr>
              <a:t>pati</a:t>
            </a:r>
            <a:r>
              <a:rPr lang="fr-FR" sz="3600" dirty="0">
                <a:latin typeface="Arial Rounded MT Bold" panose="020F0704030504030204" pitchFamily="34" charset="0"/>
              </a:rPr>
              <a:t>,</a:t>
            </a:r>
            <a:endParaRPr lang="en-US" sz="3600" dirty="0">
              <a:latin typeface="Arial Rounded MT Bold" panose="020F070403050403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8BC6C-F9A0-6001-8C41-987E111DB2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A8D1C-779F-0C06-F9C2-69EA3809DF5E}"/>
              </a:ext>
            </a:extLst>
          </p:cNvPr>
          <p:cNvSpPr>
            <a:spLocks noGrp="1"/>
          </p:cNvSpPr>
          <p:nvPr>
            <p:ph sz="quarter" idx="1"/>
          </p:nvPr>
        </p:nvSpPr>
        <p:spPr>
          <a:xfrm>
            <a:off x="0" y="0"/>
            <a:ext cx="9144000" cy="6858000"/>
          </a:xfrm>
          <a:solidFill>
            <a:schemeClr val="accent2">
              <a:lumMod val="50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err="1">
                <a:solidFill>
                  <a:srgbClr val="FFFF00"/>
                </a:solidFill>
                <a:latin typeface="Arial Rounded MT Bold" panose="020F0704030504030204" pitchFamily="34" charset="0"/>
              </a:rPr>
              <a:t>Ke</a:t>
            </a:r>
            <a:endParaRPr lang="en-US" sz="4000" dirty="0">
              <a:solidFill>
                <a:srgbClr val="FFFF00"/>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Siel la </a:t>
            </a:r>
            <a:r>
              <a:rPr lang="fr-FR" sz="4000" dirty="0" err="1">
                <a:solidFill>
                  <a:srgbClr val="00FFCC"/>
                </a:solidFill>
                <a:latin typeface="Arial Rounded MT Bold" panose="020F0704030504030204" pitchFamily="34" charset="0"/>
              </a:rPr>
              <a:t>desann</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plin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nanm-mouin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ak</a:t>
            </a:r>
            <a:r>
              <a:rPr lang="fr-FR" sz="4000" dirty="0">
                <a:solidFill>
                  <a:srgbClr val="00FFCC"/>
                </a:solidFill>
                <a:latin typeface="Arial Rounded MT Bold" panose="020F0704030504030204" pitchFamily="34" charset="0"/>
              </a:rPr>
              <a:t> la joua,</a:t>
            </a:r>
            <a:endParaRPr lang="en-US" sz="4000" dirty="0">
              <a:solidFill>
                <a:srgbClr val="00FFCC"/>
              </a:solidFill>
              <a:latin typeface="Arial Rounded MT Bold" panose="020F0704030504030204" pitchFamily="34" charset="0"/>
            </a:endParaRPr>
          </a:p>
          <a:p>
            <a:pPr marL="0" indent="0" algn="ctr">
              <a:buNone/>
            </a:pPr>
            <a:r>
              <a:rPr lang="fr-FR" sz="4000" dirty="0" err="1">
                <a:solidFill>
                  <a:srgbClr val="00FFCC"/>
                </a:solidFill>
                <a:latin typeface="Arial Rounded MT Bold" panose="020F0704030504030204" pitchFamily="34" charset="0"/>
              </a:rPr>
              <a:t>Lè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Sovè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mouin</a:t>
            </a:r>
            <a:r>
              <a:rPr lang="fr-FR" sz="4000" dirty="0">
                <a:solidFill>
                  <a:srgbClr val="00FFCC"/>
                </a:solidFill>
                <a:latin typeface="Arial Rounded MT Bold" panose="020F0704030504030204" pitchFamily="34" charset="0"/>
              </a:rPr>
              <a:t> te Sove-m a la </a:t>
            </a:r>
            <a:r>
              <a:rPr lang="fr-FR" sz="4000" dirty="0" err="1">
                <a:solidFill>
                  <a:srgbClr val="00FFCC"/>
                </a:solidFill>
                <a:latin typeface="Arial Rounded MT Bold" panose="020F0704030504030204" pitchFamily="34" charset="0"/>
              </a:rPr>
              <a:t>koua</a:t>
            </a:r>
            <a:r>
              <a:rPr lang="fr-FR" sz="4000" dirty="0">
                <a:solidFill>
                  <a:srgbClr val="00FFCC"/>
                </a:solidFill>
                <a:latin typeface="Arial Rounded MT Bold" panose="020F0704030504030204" pitchFamily="34" charset="0"/>
              </a:rPr>
              <a:t>.</a:t>
            </a:r>
            <a:endParaRPr lang="en-US" sz="4000" dirty="0">
              <a:solidFill>
                <a:srgbClr val="00FFCC"/>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Peche-m tout </a:t>
            </a:r>
            <a:r>
              <a:rPr lang="fr-FR" sz="4000" dirty="0" err="1">
                <a:solidFill>
                  <a:srgbClr val="00FFCC"/>
                </a:solidFill>
                <a:latin typeface="Arial Rounded MT Bold" panose="020F0704030504030204" pitchFamily="34" charset="0"/>
              </a:rPr>
              <a:t>padonne</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teneb</a:t>
            </a:r>
            <a:r>
              <a:rPr lang="fr-FR" sz="4000" dirty="0">
                <a:solidFill>
                  <a:srgbClr val="00FFCC"/>
                </a:solidFill>
                <a:latin typeface="Arial Rounded MT Bold" panose="020F0704030504030204" pitchFamily="34" charset="0"/>
              </a:rPr>
              <a:t> nan </a:t>
            </a:r>
            <a:r>
              <a:rPr lang="fr-FR" sz="4000" dirty="0" err="1">
                <a:solidFill>
                  <a:srgbClr val="00FFCC"/>
                </a:solidFill>
                <a:latin typeface="Arial Rounded MT Bold" panose="020F0704030504030204" pitchFamily="34" charset="0"/>
              </a:rPr>
              <a:t>lumiè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tounin</a:t>
            </a:r>
            <a:r>
              <a:rPr lang="fr-FR" sz="4000" dirty="0">
                <a:solidFill>
                  <a:srgbClr val="00FFCC"/>
                </a:solidFill>
                <a:latin typeface="Arial Rounded MT Bold" panose="020F0704030504030204" pitchFamily="34" charset="0"/>
              </a:rPr>
              <a:t>,</a:t>
            </a:r>
            <a:endParaRPr lang="en-US" sz="4000" dirty="0">
              <a:solidFill>
                <a:srgbClr val="00FFCC"/>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Siel la </a:t>
            </a:r>
            <a:r>
              <a:rPr lang="fr-FR" sz="4000" dirty="0" err="1">
                <a:solidFill>
                  <a:srgbClr val="00FFCC"/>
                </a:solidFill>
                <a:latin typeface="Arial Rounded MT Bold" panose="020F0704030504030204" pitchFamily="34" charset="0"/>
              </a:rPr>
              <a:t>desann</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plin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nanm-mouin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ak</a:t>
            </a:r>
            <a:r>
              <a:rPr lang="fr-FR" sz="4000" dirty="0">
                <a:solidFill>
                  <a:srgbClr val="00FFCC"/>
                </a:solidFill>
                <a:latin typeface="Arial Rounded MT Bold" panose="020F0704030504030204" pitchFamily="34" charset="0"/>
              </a:rPr>
              <a:t> la joua.</a:t>
            </a:r>
            <a:endParaRPr lang="en-US" sz="4000" dirty="0">
              <a:solidFill>
                <a:srgbClr val="00FFCC"/>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5435601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283D9-EE39-BF26-8106-9100E0948B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7FB0BD-4FDE-C83B-C7E4-10A5C67FD00F}"/>
              </a:ext>
            </a:extLst>
          </p:cNvPr>
          <p:cNvSpPr>
            <a:spLocks noGrp="1"/>
          </p:cNvSpPr>
          <p:nvPr>
            <p:ph sz="quarter"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FFFF00"/>
                </a:solidFill>
                <a:latin typeface="Arial Rounded MT Bold" panose="020F0704030504030204" pitchFamily="34" charset="0"/>
              </a:rPr>
              <a:t>2-</a:t>
            </a:r>
            <a:endParaRPr lang="en-US" sz="4000" dirty="0">
              <a:solidFill>
                <a:srgbClr val="FFFF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Fet de </a:t>
            </a:r>
            <a:r>
              <a:rPr lang="fr-FR" sz="4000" dirty="0" err="1">
                <a:latin typeface="Arial Rounded MT Bold" panose="020F0704030504030204" pitchFamily="34" charset="0"/>
              </a:rPr>
              <a:t>nouvo</a:t>
            </a:r>
            <a:r>
              <a:rPr lang="fr-FR" sz="4000" dirty="0">
                <a:latin typeface="Arial Rounded MT Bold" panose="020F0704030504030204" pitchFamily="34" charset="0"/>
              </a:rPr>
              <a:t> </a:t>
            </a:r>
            <a:r>
              <a:rPr lang="fr-FR" sz="4000" dirty="0" err="1">
                <a:latin typeface="Arial Rounded MT Bold" panose="020F0704030504030204" pitchFamily="34" charset="0"/>
              </a:rPr>
              <a:t>pa</a:t>
            </a:r>
            <a:r>
              <a:rPr lang="fr-FR" sz="4000" dirty="0">
                <a:latin typeface="Arial Rounded MT Bold" panose="020F0704030504030204" pitchFamily="34" charset="0"/>
              </a:rPr>
              <a:t> </a:t>
            </a:r>
            <a:r>
              <a:rPr lang="fr-FR" sz="4000" dirty="0" err="1">
                <a:latin typeface="Arial Rounded MT Bold" panose="020F0704030504030204" pitchFamily="34" charset="0"/>
              </a:rPr>
              <a:t>puisans</a:t>
            </a:r>
            <a:r>
              <a:rPr lang="fr-FR" sz="4000" dirty="0">
                <a:latin typeface="Arial Rounded MT Bold" panose="020F0704030504030204" pitchFamily="34" charset="0"/>
              </a:rPr>
              <a:t> L’</a:t>
            </a:r>
            <a:r>
              <a:rPr lang="fr-FR" sz="4000" dirty="0" err="1">
                <a:latin typeface="Arial Rounded MT Bold" panose="020F0704030504030204" pitchFamily="34" charset="0"/>
              </a:rPr>
              <a:t>Espri</a:t>
            </a:r>
            <a:r>
              <a:rPr lang="fr-FR" sz="4000" dirty="0">
                <a:latin typeface="Arial Rounded MT Bold" panose="020F0704030504030204" pitchFamily="34" charset="0"/>
              </a:rPr>
              <a:t> Sin,</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Li </a:t>
            </a:r>
            <a:r>
              <a:rPr lang="fr-FR" sz="4000" dirty="0" err="1">
                <a:latin typeface="Arial Rounded MT Bold" panose="020F0704030504030204" pitchFamily="34" charset="0"/>
              </a:rPr>
              <a:t>fè</a:t>
            </a:r>
            <a:r>
              <a:rPr lang="fr-FR" sz="4000" dirty="0">
                <a:latin typeface="Arial Rounded MT Bold" panose="020F0704030504030204" pitchFamily="34" charset="0"/>
              </a:rPr>
              <a:t>-m gnou </a:t>
            </a:r>
            <a:r>
              <a:rPr lang="fr-FR" sz="4000" dirty="0" err="1">
                <a:latin typeface="Arial Rounded MT Bold" panose="020F0704030504030204" pitchFamily="34" charset="0"/>
              </a:rPr>
              <a:t>pitit</a:t>
            </a:r>
            <a:r>
              <a:rPr lang="fr-FR" sz="4000" dirty="0">
                <a:latin typeface="Arial Rounded MT Bold" panose="020F0704030504030204" pitchFamily="34" charset="0"/>
              </a:rPr>
              <a:t> Bon Dieu,</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Amou </a:t>
            </a:r>
            <a:r>
              <a:rPr lang="fr-FR" sz="4000" dirty="0" err="1">
                <a:latin typeface="Arial Rounded MT Bold" panose="020F0704030504030204" pitchFamily="34" charset="0"/>
              </a:rPr>
              <a:t>kalvè</a:t>
            </a:r>
            <a:r>
              <a:rPr lang="fr-FR" sz="4000" dirty="0">
                <a:latin typeface="Arial Rounded MT Bold" panose="020F0704030504030204" pitchFamily="34" charset="0"/>
              </a:rPr>
              <a:t> justifie-m, se </a:t>
            </a:r>
            <a:r>
              <a:rPr lang="fr-FR" sz="4000" dirty="0" err="1">
                <a:latin typeface="Arial Rounded MT Bold" panose="020F0704030504030204" pitchFamily="34" charset="0"/>
              </a:rPr>
              <a:t>sètin</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Li ban-m gnou </a:t>
            </a:r>
            <a:r>
              <a:rPr lang="fr-FR" sz="4000" dirty="0" err="1">
                <a:latin typeface="Arial Rounded MT Bold" panose="020F0704030504030204" pitchFamily="34" charset="0"/>
              </a:rPr>
              <a:t>ran</a:t>
            </a:r>
            <a:r>
              <a:rPr lang="fr-FR" sz="4000" dirty="0">
                <a:latin typeface="Arial Rounded MT Bold" panose="020F0704030504030204" pitchFamily="34" charset="0"/>
              </a:rPr>
              <a:t> </a:t>
            </a:r>
            <a:r>
              <a:rPr lang="fr-FR" sz="4000" dirty="0" err="1">
                <a:latin typeface="Arial Rounded MT Bold" panose="020F0704030504030204" pitchFamily="34" charset="0"/>
              </a:rPr>
              <a:t>glorie</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marL="0" indent="0" algn="ctr">
              <a:buNone/>
            </a:pPr>
            <a:r>
              <a:rPr lang="fr-FR" sz="4000" dirty="0" err="1">
                <a:latin typeface="Arial Rounded MT Bold" panose="020F0704030504030204" pitchFamily="34" charset="0"/>
              </a:rPr>
              <a:t>Travay</a:t>
            </a:r>
            <a:r>
              <a:rPr lang="fr-FR" sz="4000" dirty="0">
                <a:latin typeface="Arial Rounded MT Bold" panose="020F0704030504030204" pitchFamily="34" charset="0"/>
              </a:rPr>
              <a:t> sa </a:t>
            </a:r>
            <a:r>
              <a:rPr lang="fr-FR" sz="4000" dirty="0" err="1">
                <a:latin typeface="Arial Rounded MT Bold" panose="020F0704030504030204" pitchFamily="34" charset="0"/>
              </a:rPr>
              <a:t>fet</a:t>
            </a:r>
            <a:r>
              <a:rPr lang="fr-FR" sz="4000" dirty="0">
                <a:latin typeface="Arial Rounded MT Bold" panose="020F0704030504030204" pitchFamily="34" charset="0"/>
              </a:rPr>
              <a:t> nan gnon ti </a:t>
            </a:r>
            <a:r>
              <a:rPr lang="fr-FR" sz="4000" dirty="0" err="1">
                <a:latin typeface="Arial Rounded MT Bold" panose="020F0704030504030204" pitchFamily="34" charset="0"/>
              </a:rPr>
              <a:t>moman</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marL="0" indent="0" algn="ctr">
              <a:buNone/>
            </a:pPr>
            <a:r>
              <a:rPr lang="fr-FR" sz="4000" dirty="0" err="1">
                <a:latin typeface="Arial Rounded MT Bold" panose="020F0704030504030204" pitchFamily="34" charset="0"/>
              </a:rPr>
              <a:t>Lè</a:t>
            </a:r>
            <a:r>
              <a:rPr lang="fr-FR" sz="4000" dirty="0">
                <a:latin typeface="Arial Rounded MT Bold" panose="020F0704030504030204" pitchFamily="34" charset="0"/>
              </a:rPr>
              <a:t>-m </a:t>
            </a:r>
            <a:r>
              <a:rPr lang="fr-FR" sz="4000" dirty="0" err="1">
                <a:latin typeface="Arial Rounded MT Bold" panose="020F0704030504030204" pitchFamily="34" charset="0"/>
              </a:rPr>
              <a:t>repanti</a:t>
            </a:r>
            <a:r>
              <a:rPr lang="fr-FR" sz="4000" dirty="0">
                <a:latin typeface="Arial Rounded MT Bold" panose="020F0704030504030204" pitchFamily="34" charset="0"/>
              </a:rPr>
              <a:t> nan </a:t>
            </a:r>
            <a:r>
              <a:rPr lang="fr-FR" sz="4000" dirty="0" err="1">
                <a:latin typeface="Arial Rounded MT Bold" panose="020F0704030504030204" pitchFamily="34" charset="0"/>
              </a:rPr>
              <a:t>peche</a:t>
            </a:r>
            <a:r>
              <a:rPr lang="fr-FR" sz="4000" dirty="0">
                <a:latin typeface="Arial Rounded MT Bold" panose="020F0704030504030204" pitchFamily="34" charset="0"/>
              </a:rPr>
              <a:t>-m,</a:t>
            </a:r>
            <a:endParaRPr lang="en-US" sz="4000" dirty="0">
              <a:latin typeface="Arial Rounded MT Bold" panose="020F0704030504030204" pitchFamily="34" charset="0"/>
            </a:endParaRPr>
          </a:p>
          <a:p>
            <a:pPr marL="0" indent="0" algn="ctr">
              <a:buNone/>
            </a:pPr>
            <a:r>
              <a:rPr lang="fr-FR" sz="4000" dirty="0" err="1">
                <a:latin typeface="Arial Rounded MT Bold" panose="020F0704030504030204" pitchFamily="34" charset="0"/>
              </a:rPr>
              <a:t>Lè</a:t>
            </a:r>
            <a:r>
              <a:rPr lang="fr-FR" sz="4000" dirty="0">
                <a:latin typeface="Arial Rounded MT Bold" panose="020F0704030504030204" pitchFamily="34" charset="0"/>
              </a:rPr>
              <a:t>-m </a:t>
            </a:r>
            <a:r>
              <a:rPr lang="fr-FR" sz="4000" dirty="0" err="1">
                <a:latin typeface="Arial Rounded MT Bold" panose="020F0704030504030204" pitchFamily="34" charset="0"/>
              </a:rPr>
              <a:t>aksepte</a:t>
            </a:r>
            <a:r>
              <a:rPr lang="fr-FR" sz="4000" dirty="0">
                <a:latin typeface="Arial Rounded MT Bold" panose="020F0704030504030204" pitchFamily="34" charset="0"/>
              </a:rPr>
              <a:t> Li, e </a:t>
            </a:r>
            <a:r>
              <a:rPr lang="fr-FR" sz="4000" dirty="0" err="1">
                <a:latin typeface="Arial Rounded MT Bold" panose="020F0704030504030204" pitchFamily="34" charset="0"/>
              </a:rPr>
              <a:t>lè</a:t>
            </a:r>
            <a:r>
              <a:rPr lang="fr-FR" sz="4000" dirty="0">
                <a:latin typeface="Arial Rounded MT Bold" panose="020F0704030504030204" pitchFamily="34" charset="0"/>
              </a:rPr>
              <a:t>-m </a:t>
            </a:r>
            <a:r>
              <a:rPr lang="fr-FR" sz="4000" dirty="0" err="1">
                <a:latin typeface="Arial Rounded MT Bold" panose="020F0704030504030204" pitchFamily="34" charset="0"/>
              </a:rPr>
              <a:t>konfese</a:t>
            </a:r>
            <a:r>
              <a:rPr lang="fr-FR" sz="4000" dirty="0">
                <a:latin typeface="Arial Rounded MT Bold" panose="020F0704030504030204" pitchFamily="34" charset="0"/>
              </a:rPr>
              <a:t> Li</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O </a:t>
            </a:r>
            <a:r>
              <a:rPr lang="fr-FR" sz="4000" dirty="0" err="1">
                <a:latin typeface="Arial Rounded MT Bold" panose="020F0704030504030204" pitchFamily="34" charset="0"/>
              </a:rPr>
              <a:t>beni</a:t>
            </a:r>
            <a:r>
              <a:rPr lang="fr-FR" sz="4000" dirty="0">
                <a:latin typeface="Arial Rounded MT Bold" panose="020F0704030504030204" pitchFamily="34" charset="0"/>
              </a:rPr>
              <a:t> non Li, Li </a:t>
            </a:r>
            <a:r>
              <a:rPr lang="fr-FR" sz="4000" dirty="0" err="1">
                <a:latin typeface="Arial Rounded MT Bold" panose="020F0704030504030204" pitchFamily="34" charset="0"/>
              </a:rPr>
              <a:t>sove</a:t>
            </a:r>
            <a:r>
              <a:rPr lang="fr-FR" sz="4000" dirty="0">
                <a:latin typeface="Arial Rounded MT Bold" panose="020F0704030504030204" pitchFamily="34" charset="0"/>
              </a:rPr>
              <a:t>-m.</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354894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FD4E0-003E-BFFC-28DE-FA499CFAAC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0C84BD-3164-1171-B944-6CD4412789B0}"/>
              </a:ext>
            </a:extLst>
          </p:cNvPr>
          <p:cNvSpPr>
            <a:spLocks noGrp="1"/>
          </p:cNvSpPr>
          <p:nvPr>
            <p:ph sz="quarter" idx="1"/>
          </p:nvPr>
        </p:nvSpPr>
        <p:spPr>
          <a:xfrm>
            <a:off x="0" y="0"/>
            <a:ext cx="9144000" cy="6858000"/>
          </a:xfrm>
          <a:solidFill>
            <a:schemeClr val="accent2">
              <a:lumMod val="50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err="1">
                <a:solidFill>
                  <a:srgbClr val="FFFF00"/>
                </a:solidFill>
                <a:latin typeface="Arial Rounded MT Bold" panose="020F0704030504030204" pitchFamily="34" charset="0"/>
              </a:rPr>
              <a:t>Ke</a:t>
            </a:r>
            <a:endParaRPr lang="en-US" sz="4000" dirty="0">
              <a:solidFill>
                <a:srgbClr val="FFFF00"/>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Siel la </a:t>
            </a:r>
            <a:r>
              <a:rPr lang="fr-FR" sz="4000" dirty="0" err="1">
                <a:solidFill>
                  <a:srgbClr val="00FFCC"/>
                </a:solidFill>
                <a:latin typeface="Arial Rounded MT Bold" panose="020F0704030504030204" pitchFamily="34" charset="0"/>
              </a:rPr>
              <a:t>desann</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plin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nanm-mouin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ak</a:t>
            </a:r>
            <a:r>
              <a:rPr lang="fr-FR" sz="4000" dirty="0">
                <a:solidFill>
                  <a:srgbClr val="00FFCC"/>
                </a:solidFill>
                <a:latin typeface="Arial Rounded MT Bold" panose="020F0704030504030204" pitchFamily="34" charset="0"/>
              </a:rPr>
              <a:t> la joua,</a:t>
            </a:r>
            <a:endParaRPr lang="en-US" sz="4000" dirty="0">
              <a:solidFill>
                <a:srgbClr val="00FFCC"/>
              </a:solidFill>
              <a:latin typeface="Arial Rounded MT Bold" panose="020F0704030504030204" pitchFamily="34" charset="0"/>
            </a:endParaRPr>
          </a:p>
          <a:p>
            <a:pPr marL="0" indent="0" algn="ctr">
              <a:buNone/>
            </a:pPr>
            <a:r>
              <a:rPr lang="fr-FR" sz="4000" dirty="0" err="1">
                <a:solidFill>
                  <a:srgbClr val="00FFCC"/>
                </a:solidFill>
                <a:latin typeface="Arial Rounded MT Bold" panose="020F0704030504030204" pitchFamily="34" charset="0"/>
              </a:rPr>
              <a:t>Lè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Sovè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mouin</a:t>
            </a:r>
            <a:r>
              <a:rPr lang="fr-FR" sz="4000" dirty="0">
                <a:solidFill>
                  <a:srgbClr val="00FFCC"/>
                </a:solidFill>
                <a:latin typeface="Arial Rounded MT Bold" panose="020F0704030504030204" pitchFamily="34" charset="0"/>
              </a:rPr>
              <a:t> te Sove-m a la </a:t>
            </a:r>
            <a:r>
              <a:rPr lang="fr-FR" sz="4000" dirty="0" err="1">
                <a:solidFill>
                  <a:srgbClr val="00FFCC"/>
                </a:solidFill>
                <a:latin typeface="Arial Rounded MT Bold" panose="020F0704030504030204" pitchFamily="34" charset="0"/>
              </a:rPr>
              <a:t>koua</a:t>
            </a:r>
            <a:r>
              <a:rPr lang="fr-FR" sz="4000" dirty="0">
                <a:solidFill>
                  <a:srgbClr val="00FFCC"/>
                </a:solidFill>
                <a:latin typeface="Arial Rounded MT Bold" panose="020F0704030504030204" pitchFamily="34" charset="0"/>
              </a:rPr>
              <a:t>.</a:t>
            </a:r>
            <a:endParaRPr lang="en-US" sz="4000" dirty="0">
              <a:solidFill>
                <a:srgbClr val="00FFCC"/>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Peche-m tout </a:t>
            </a:r>
            <a:r>
              <a:rPr lang="fr-FR" sz="4000" dirty="0" err="1">
                <a:solidFill>
                  <a:srgbClr val="00FFCC"/>
                </a:solidFill>
                <a:latin typeface="Arial Rounded MT Bold" panose="020F0704030504030204" pitchFamily="34" charset="0"/>
              </a:rPr>
              <a:t>padonne</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teneb</a:t>
            </a:r>
            <a:r>
              <a:rPr lang="fr-FR" sz="4000" dirty="0">
                <a:solidFill>
                  <a:srgbClr val="00FFCC"/>
                </a:solidFill>
                <a:latin typeface="Arial Rounded MT Bold" panose="020F0704030504030204" pitchFamily="34" charset="0"/>
              </a:rPr>
              <a:t> nan </a:t>
            </a:r>
            <a:r>
              <a:rPr lang="fr-FR" sz="4000" dirty="0" err="1">
                <a:solidFill>
                  <a:srgbClr val="00FFCC"/>
                </a:solidFill>
                <a:latin typeface="Arial Rounded MT Bold" panose="020F0704030504030204" pitchFamily="34" charset="0"/>
              </a:rPr>
              <a:t>lumiè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tounin</a:t>
            </a:r>
            <a:r>
              <a:rPr lang="fr-FR" sz="4000" dirty="0">
                <a:solidFill>
                  <a:srgbClr val="00FFCC"/>
                </a:solidFill>
                <a:latin typeface="Arial Rounded MT Bold" panose="020F0704030504030204" pitchFamily="34" charset="0"/>
              </a:rPr>
              <a:t>,</a:t>
            </a:r>
            <a:endParaRPr lang="en-US" sz="4000" dirty="0">
              <a:solidFill>
                <a:srgbClr val="00FFCC"/>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Siel la </a:t>
            </a:r>
            <a:r>
              <a:rPr lang="fr-FR" sz="4000" dirty="0" err="1">
                <a:solidFill>
                  <a:srgbClr val="00FFCC"/>
                </a:solidFill>
                <a:latin typeface="Arial Rounded MT Bold" panose="020F0704030504030204" pitchFamily="34" charset="0"/>
              </a:rPr>
              <a:t>desann</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plin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nanm-mouin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ak</a:t>
            </a:r>
            <a:r>
              <a:rPr lang="fr-FR" sz="4000" dirty="0">
                <a:solidFill>
                  <a:srgbClr val="00FFCC"/>
                </a:solidFill>
                <a:latin typeface="Arial Rounded MT Bold" panose="020F0704030504030204" pitchFamily="34" charset="0"/>
              </a:rPr>
              <a:t> la joua.</a:t>
            </a:r>
            <a:endParaRPr lang="en-US" sz="4000" dirty="0">
              <a:solidFill>
                <a:srgbClr val="00FFCC"/>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4759565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6DA2-724C-A28E-482D-DFBCB4A36E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5BA185-038B-84AC-71DD-7A3B2CBC8363}"/>
              </a:ext>
            </a:extLst>
          </p:cNvPr>
          <p:cNvSpPr>
            <a:spLocks noGrp="1"/>
          </p:cNvSpPr>
          <p:nvPr>
            <p:ph sz="quarter"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FFFF00"/>
                </a:solidFill>
                <a:latin typeface="Arial Rounded MT Bold" panose="020F0704030504030204" pitchFamily="34" charset="0"/>
              </a:rPr>
              <a:t>3-</a:t>
            </a:r>
            <a:endParaRPr lang="en-US" sz="4000" dirty="0">
              <a:solidFill>
                <a:srgbClr val="FFFF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A-</a:t>
            </a:r>
            <a:r>
              <a:rPr lang="fr-FR" sz="4000" dirty="0" err="1">
                <a:latin typeface="Arial Rounded MT Bold" panose="020F0704030504030204" pitchFamily="34" charset="0"/>
              </a:rPr>
              <a:t>lè</a:t>
            </a:r>
            <a:r>
              <a:rPr lang="fr-FR" sz="4000" dirty="0">
                <a:latin typeface="Arial Rounded MT Bold" panose="020F0704030504030204" pitchFamily="34" charset="0"/>
              </a:rPr>
              <a:t>-</a:t>
            </a:r>
            <a:r>
              <a:rPr lang="fr-FR" sz="4000" dirty="0" err="1">
                <a:latin typeface="Arial Rounded MT Bold" panose="020F0704030504030204" pitchFamily="34" charset="0"/>
              </a:rPr>
              <a:t>ki</a:t>
            </a:r>
            <a:r>
              <a:rPr lang="fr-FR" sz="4000" dirty="0">
                <a:latin typeface="Arial Rounded MT Bold" panose="020F0704030504030204" pitchFamily="34" charset="0"/>
              </a:rPr>
              <a:t>-le, </a:t>
            </a:r>
            <a:r>
              <a:rPr lang="fr-FR" sz="4000" dirty="0" err="1">
                <a:latin typeface="Arial Rounded MT Bold" panose="020F0704030504030204" pitchFamily="34" charset="0"/>
              </a:rPr>
              <a:t>lesperans</a:t>
            </a:r>
            <a:r>
              <a:rPr lang="fr-FR" sz="4000" dirty="0">
                <a:latin typeface="Arial Rounded MT Bold" panose="020F0704030504030204" pitchFamily="34" charset="0"/>
              </a:rPr>
              <a:t> </a:t>
            </a:r>
            <a:r>
              <a:rPr lang="fr-FR" sz="4000" dirty="0" err="1">
                <a:latin typeface="Arial Rounded MT Bold" panose="020F0704030504030204" pitchFamily="34" charset="0"/>
              </a:rPr>
              <a:t>fè</a:t>
            </a:r>
            <a:r>
              <a:rPr lang="fr-FR" sz="4000" dirty="0">
                <a:latin typeface="Arial Rounded MT Bold" panose="020F0704030504030204" pitchFamily="34" charset="0"/>
              </a:rPr>
              <a:t>-m trouve,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la dure </a:t>
            </a:r>
            <a:r>
              <a:rPr lang="fr-FR" sz="4000" dirty="0" err="1">
                <a:latin typeface="Arial Rounded MT Bold" panose="020F0704030504030204" pitchFamily="34" charset="0"/>
              </a:rPr>
              <a:t>jouk</a:t>
            </a:r>
            <a:r>
              <a:rPr lang="fr-FR" sz="4000" dirty="0">
                <a:latin typeface="Arial Rounded MT Bold" panose="020F0704030504030204" pitchFamily="34" charset="0"/>
              </a:rPr>
              <a:t> la vi sa-a</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Va fini gnou </a:t>
            </a:r>
            <a:r>
              <a:rPr lang="fr-FR" sz="4000" dirty="0" err="1">
                <a:latin typeface="Arial Rounded MT Bold" panose="020F0704030504030204" pitchFamily="34" charset="0"/>
              </a:rPr>
              <a:t>jou</a:t>
            </a:r>
            <a:r>
              <a:rPr lang="fr-FR" sz="4000" dirty="0">
                <a:latin typeface="Arial Rounded MT Bold" panose="020F0704030504030204" pitchFamily="34" charset="0"/>
              </a:rPr>
              <a:t>, </a:t>
            </a:r>
            <a:r>
              <a:rPr lang="fr-FR" sz="4000" dirty="0" err="1">
                <a:latin typeface="Arial Rounded MT Bold" panose="020F0704030504030204" pitchFamily="34" charset="0"/>
              </a:rPr>
              <a:t>pui</a:t>
            </a:r>
            <a:r>
              <a:rPr lang="fr-FR" sz="4000" dirty="0">
                <a:latin typeface="Arial Rounded MT Bold" panose="020F0704030504030204" pitchFamily="34" charset="0"/>
              </a:rPr>
              <a:t>, m-</a:t>
            </a:r>
            <a:r>
              <a:rPr lang="fr-FR" sz="4000" dirty="0" err="1">
                <a:latin typeface="Arial Rounded MT Bold" panose="020F0704030504030204" pitchFamily="34" charset="0"/>
              </a:rPr>
              <a:t>tou</a:t>
            </a:r>
            <a:r>
              <a:rPr lang="fr-FR" sz="4000" dirty="0">
                <a:latin typeface="Arial Rounded MT Bold" panose="020F0704030504030204" pitchFamily="34" charset="0"/>
              </a:rPr>
              <a:t> </a:t>
            </a:r>
            <a:r>
              <a:rPr lang="fr-FR" sz="4000" dirty="0" err="1">
                <a:latin typeface="Arial Rounded MT Bold" panose="020F0704030504030204" pitchFamily="34" charset="0"/>
              </a:rPr>
              <a:t>asure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Ma </a:t>
            </a:r>
            <a:r>
              <a:rPr lang="fr-FR" sz="4000" dirty="0" err="1">
                <a:latin typeface="Arial Rounded MT Bold" panose="020F0704030504030204" pitchFamily="34" charset="0"/>
              </a:rPr>
              <a:t>jouinn</a:t>
            </a:r>
            <a:r>
              <a:rPr lang="fr-FR" sz="4000" dirty="0">
                <a:latin typeface="Arial Rounded MT Bold" panose="020F0704030504030204" pitchFamily="34" charset="0"/>
              </a:rPr>
              <a:t> gnou </a:t>
            </a:r>
            <a:r>
              <a:rPr lang="fr-FR" sz="4000" dirty="0" err="1">
                <a:latin typeface="Arial Rounded MT Bold" panose="020F0704030504030204" pitchFamily="34" charset="0"/>
              </a:rPr>
              <a:t>plas</a:t>
            </a:r>
            <a:r>
              <a:rPr lang="fr-FR" sz="4000" dirty="0">
                <a:latin typeface="Arial Rounded MT Bold" panose="020F0704030504030204" pitchFamily="34" charset="0"/>
              </a:rPr>
              <a:t> nan </a:t>
            </a:r>
            <a:r>
              <a:rPr lang="fr-FR" sz="4000" dirty="0" err="1">
                <a:latin typeface="Arial Rounded MT Bold" panose="020F0704030504030204" pitchFamily="34" charset="0"/>
              </a:rPr>
              <a:t>siel</a:t>
            </a:r>
            <a:r>
              <a:rPr lang="fr-FR" sz="4000" dirty="0">
                <a:latin typeface="Arial Rounded MT Bold" panose="020F0704030504030204" pitchFamily="34" charset="0"/>
              </a:rPr>
              <a:t>-la.</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Tou sa rive-m </a:t>
            </a:r>
            <a:r>
              <a:rPr lang="fr-FR" sz="4000" dirty="0" err="1">
                <a:latin typeface="Arial Rounded MT Bold" panose="020F0704030504030204" pitchFamily="34" charset="0"/>
              </a:rPr>
              <a:t>paske</a:t>
            </a:r>
            <a:r>
              <a:rPr lang="fr-FR" sz="4000" dirty="0">
                <a:latin typeface="Arial Rounded MT Bold" panose="020F0704030504030204" pitchFamily="34" charset="0"/>
              </a:rPr>
              <a:t> gnou bel </a:t>
            </a:r>
            <a:r>
              <a:rPr lang="fr-FR" sz="4000" dirty="0" err="1">
                <a:latin typeface="Arial Rounded MT Bold" panose="020F0704030504030204" pitchFamily="34" charset="0"/>
              </a:rPr>
              <a:t>jou</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marL="0" indent="0" algn="ctr">
              <a:buNone/>
            </a:pPr>
            <a:r>
              <a:rPr lang="fr-FR" sz="4000" dirty="0" err="1">
                <a:latin typeface="Arial Rounded MT Bold" panose="020F0704030504030204" pitchFamily="34" charset="0"/>
              </a:rPr>
              <a:t>Mouin</a:t>
            </a:r>
            <a:r>
              <a:rPr lang="fr-FR" sz="4000" dirty="0">
                <a:latin typeface="Arial Rounded MT Bold" panose="020F0704030504030204" pitchFamily="34" charset="0"/>
              </a:rPr>
              <a:t> te </a:t>
            </a:r>
            <a:r>
              <a:rPr lang="fr-FR" sz="4000" dirty="0" err="1">
                <a:latin typeface="Arial Rounded MT Bold" panose="020F0704030504030204" pitchFamily="34" charset="0"/>
              </a:rPr>
              <a:t>kouè</a:t>
            </a:r>
            <a:r>
              <a:rPr lang="fr-FR" sz="4000" dirty="0">
                <a:latin typeface="Arial Rounded MT Bold" panose="020F0704030504030204" pitchFamily="34" charset="0"/>
              </a:rPr>
              <a:t> nan </a:t>
            </a:r>
            <a:r>
              <a:rPr lang="fr-FR" sz="4000" dirty="0" err="1">
                <a:latin typeface="Arial Rounded MT Bold" panose="020F0704030504030204" pitchFamily="34" charset="0"/>
              </a:rPr>
              <a:t>JeZu</a:t>
            </a:r>
            <a:r>
              <a:rPr lang="fr-FR" sz="4000" dirty="0">
                <a:latin typeface="Arial Rounded MT Bold" panose="020F0704030504030204" pitchFamily="34" charset="0"/>
              </a:rPr>
              <a:t>-Kri,</a:t>
            </a:r>
            <a:endParaRPr lang="en-US" sz="4000" dirty="0">
              <a:latin typeface="Arial Rounded MT Bold" panose="020F0704030504030204" pitchFamily="34" charset="0"/>
            </a:endParaRPr>
          </a:p>
          <a:p>
            <a:pPr marL="0" indent="0" algn="ctr">
              <a:buNone/>
            </a:pPr>
            <a:r>
              <a:rPr lang="fr-FR" sz="4000" dirty="0" err="1">
                <a:latin typeface="Arial Rounded MT Bold" panose="020F0704030504030204" pitchFamily="34" charset="0"/>
              </a:rPr>
              <a:t>Byinfè</a:t>
            </a:r>
            <a:r>
              <a:rPr lang="fr-FR" sz="4000" dirty="0">
                <a:latin typeface="Arial Rounded MT Bold" panose="020F0704030504030204" pitchFamily="34" charset="0"/>
              </a:rPr>
              <a:t> yo si bel </a:t>
            </a:r>
            <a:r>
              <a:rPr lang="fr-FR" sz="4000" dirty="0" err="1">
                <a:latin typeface="Arial Rounded MT Bold" panose="020F0704030504030204" pitchFamily="34" charset="0"/>
              </a:rPr>
              <a:t>ak</a:t>
            </a:r>
            <a:r>
              <a:rPr lang="fr-FR" sz="4000" dirty="0">
                <a:latin typeface="Arial Rounded MT Bold" panose="020F0704030504030204" pitchFamily="34" charset="0"/>
              </a:rPr>
              <a:t> </a:t>
            </a:r>
            <a:r>
              <a:rPr lang="fr-FR" sz="4000" dirty="0" err="1">
                <a:latin typeface="Arial Rounded MT Bold" panose="020F0704030504030204" pitchFamily="34" charset="0"/>
              </a:rPr>
              <a:t>salu</a:t>
            </a:r>
            <a:r>
              <a:rPr lang="fr-FR" sz="4000" dirty="0">
                <a:latin typeface="Arial Rounded MT Bold" panose="020F0704030504030204" pitchFamily="34" charset="0"/>
              </a:rPr>
              <a:t> </a:t>
            </a:r>
            <a:r>
              <a:rPr lang="fr-FR" sz="4000" dirty="0" err="1">
                <a:latin typeface="Arial Rounded MT Bold" panose="020F0704030504030204" pitchFamily="34" charset="0"/>
              </a:rPr>
              <a:t>etènel</a:t>
            </a:r>
            <a:endParaRPr lang="en-US" sz="4000" dirty="0">
              <a:latin typeface="Arial Rounded MT Bold" panose="020F0704030504030204" pitchFamily="34" charset="0"/>
            </a:endParaRPr>
          </a:p>
          <a:p>
            <a:pPr marL="0" indent="0" algn="ctr">
              <a:buNone/>
            </a:pPr>
            <a:r>
              <a:rPr lang="fr-FR" sz="4000" dirty="0" err="1">
                <a:latin typeface="Arial Rounded MT Bold" panose="020F0704030504030204" pitchFamily="34" charset="0"/>
              </a:rPr>
              <a:t>Mouin</a:t>
            </a:r>
            <a:r>
              <a:rPr lang="fr-FR" sz="4000" dirty="0">
                <a:latin typeface="Arial Rounded MT Bold" panose="020F0704030504030204" pitchFamily="34" charset="0"/>
              </a:rPr>
              <a:t> </a:t>
            </a:r>
            <a:r>
              <a:rPr lang="fr-FR" sz="4000" dirty="0" err="1">
                <a:latin typeface="Arial Rounded MT Bold" panose="020F0704030504030204" pitchFamily="34" charset="0"/>
              </a:rPr>
              <a:t>resevoua</a:t>
            </a:r>
            <a:r>
              <a:rPr lang="fr-FR" sz="4000" dirty="0">
                <a:latin typeface="Arial Rounded MT Bold" panose="020F0704030504030204" pitchFamily="34" charset="0"/>
              </a:rPr>
              <a:t> tout nan min Li.</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1890847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5DC5A-D49A-B0AB-1A6F-B9C8329F06E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8D5D29-E209-CC8D-96E4-A27C9552809F}"/>
              </a:ext>
            </a:extLst>
          </p:cNvPr>
          <p:cNvSpPr>
            <a:spLocks noGrp="1"/>
          </p:cNvSpPr>
          <p:nvPr>
            <p:ph sz="quarter" idx="1"/>
          </p:nvPr>
        </p:nvSpPr>
        <p:spPr>
          <a:xfrm>
            <a:off x="0" y="0"/>
            <a:ext cx="9144000" cy="6858000"/>
          </a:xfrm>
          <a:solidFill>
            <a:schemeClr val="accent2">
              <a:lumMod val="50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err="1">
                <a:solidFill>
                  <a:srgbClr val="FFFF00"/>
                </a:solidFill>
                <a:latin typeface="Arial Rounded MT Bold" panose="020F0704030504030204" pitchFamily="34" charset="0"/>
              </a:rPr>
              <a:t>Ke</a:t>
            </a:r>
            <a:endParaRPr lang="en-US" sz="4000" dirty="0">
              <a:solidFill>
                <a:srgbClr val="FFFF00"/>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Siel la </a:t>
            </a:r>
            <a:r>
              <a:rPr lang="fr-FR" sz="4000" dirty="0" err="1">
                <a:solidFill>
                  <a:srgbClr val="00FFCC"/>
                </a:solidFill>
                <a:latin typeface="Arial Rounded MT Bold" panose="020F0704030504030204" pitchFamily="34" charset="0"/>
              </a:rPr>
              <a:t>desann</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plin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nanm-mouin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ak</a:t>
            </a:r>
            <a:r>
              <a:rPr lang="fr-FR" sz="4000" dirty="0">
                <a:solidFill>
                  <a:srgbClr val="00FFCC"/>
                </a:solidFill>
                <a:latin typeface="Arial Rounded MT Bold" panose="020F0704030504030204" pitchFamily="34" charset="0"/>
              </a:rPr>
              <a:t> la joua,</a:t>
            </a:r>
            <a:endParaRPr lang="en-US" sz="4000" dirty="0">
              <a:solidFill>
                <a:srgbClr val="00FFCC"/>
              </a:solidFill>
              <a:latin typeface="Arial Rounded MT Bold" panose="020F0704030504030204" pitchFamily="34" charset="0"/>
            </a:endParaRPr>
          </a:p>
          <a:p>
            <a:pPr marL="0" indent="0" algn="ctr">
              <a:buNone/>
            </a:pPr>
            <a:r>
              <a:rPr lang="fr-FR" sz="4000" dirty="0" err="1">
                <a:solidFill>
                  <a:srgbClr val="00FFCC"/>
                </a:solidFill>
                <a:latin typeface="Arial Rounded MT Bold" panose="020F0704030504030204" pitchFamily="34" charset="0"/>
              </a:rPr>
              <a:t>Lè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Sovè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mouin</a:t>
            </a:r>
            <a:r>
              <a:rPr lang="fr-FR" sz="4000" dirty="0">
                <a:solidFill>
                  <a:srgbClr val="00FFCC"/>
                </a:solidFill>
                <a:latin typeface="Arial Rounded MT Bold" panose="020F0704030504030204" pitchFamily="34" charset="0"/>
              </a:rPr>
              <a:t> te Sove-m a la </a:t>
            </a:r>
            <a:r>
              <a:rPr lang="fr-FR" sz="4000" dirty="0" err="1">
                <a:solidFill>
                  <a:srgbClr val="00FFCC"/>
                </a:solidFill>
                <a:latin typeface="Arial Rounded MT Bold" panose="020F0704030504030204" pitchFamily="34" charset="0"/>
              </a:rPr>
              <a:t>koua</a:t>
            </a:r>
            <a:r>
              <a:rPr lang="fr-FR" sz="4000" dirty="0">
                <a:solidFill>
                  <a:srgbClr val="00FFCC"/>
                </a:solidFill>
                <a:latin typeface="Arial Rounded MT Bold" panose="020F0704030504030204" pitchFamily="34" charset="0"/>
              </a:rPr>
              <a:t>.</a:t>
            </a:r>
            <a:endParaRPr lang="en-US" sz="4000" dirty="0">
              <a:solidFill>
                <a:srgbClr val="00FFCC"/>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Peche-m tout </a:t>
            </a:r>
            <a:r>
              <a:rPr lang="fr-FR" sz="4000" dirty="0" err="1">
                <a:solidFill>
                  <a:srgbClr val="00FFCC"/>
                </a:solidFill>
                <a:latin typeface="Arial Rounded MT Bold" panose="020F0704030504030204" pitchFamily="34" charset="0"/>
              </a:rPr>
              <a:t>padonne</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teneb</a:t>
            </a:r>
            <a:r>
              <a:rPr lang="fr-FR" sz="4000" dirty="0">
                <a:solidFill>
                  <a:srgbClr val="00FFCC"/>
                </a:solidFill>
                <a:latin typeface="Arial Rounded MT Bold" panose="020F0704030504030204" pitchFamily="34" charset="0"/>
              </a:rPr>
              <a:t> nan </a:t>
            </a:r>
            <a:r>
              <a:rPr lang="fr-FR" sz="4000" dirty="0" err="1">
                <a:solidFill>
                  <a:srgbClr val="00FFCC"/>
                </a:solidFill>
                <a:latin typeface="Arial Rounded MT Bold" panose="020F0704030504030204" pitchFamily="34" charset="0"/>
              </a:rPr>
              <a:t>lumiè</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tounin</a:t>
            </a:r>
            <a:r>
              <a:rPr lang="fr-FR" sz="4000" dirty="0">
                <a:solidFill>
                  <a:srgbClr val="00FFCC"/>
                </a:solidFill>
                <a:latin typeface="Arial Rounded MT Bold" panose="020F0704030504030204" pitchFamily="34" charset="0"/>
              </a:rPr>
              <a:t>,</a:t>
            </a:r>
            <a:endParaRPr lang="en-US" sz="4000" dirty="0">
              <a:solidFill>
                <a:srgbClr val="00FFCC"/>
              </a:solidFill>
              <a:latin typeface="Arial Rounded MT Bold" panose="020F0704030504030204" pitchFamily="34" charset="0"/>
            </a:endParaRPr>
          </a:p>
          <a:p>
            <a:pPr marL="0" indent="0" algn="ctr">
              <a:buNone/>
            </a:pPr>
            <a:r>
              <a:rPr lang="fr-FR" sz="4000" dirty="0">
                <a:solidFill>
                  <a:srgbClr val="00FFCC"/>
                </a:solidFill>
                <a:latin typeface="Arial Rounded MT Bold" panose="020F0704030504030204" pitchFamily="34" charset="0"/>
              </a:rPr>
              <a:t>Siel la </a:t>
            </a:r>
            <a:r>
              <a:rPr lang="fr-FR" sz="4000" dirty="0" err="1">
                <a:solidFill>
                  <a:srgbClr val="00FFCC"/>
                </a:solidFill>
                <a:latin typeface="Arial Rounded MT Bold" panose="020F0704030504030204" pitchFamily="34" charset="0"/>
              </a:rPr>
              <a:t>desann</a:t>
            </a:r>
            <a:r>
              <a:rPr lang="fr-FR" sz="4000" dirty="0">
                <a:solidFill>
                  <a:srgbClr val="00FFCC"/>
                </a:solidFill>
                <a:latin typeface="Arial Rounded MT Bold" panose="020F0704030504030204" pitchFamily="34" charset="0"/>
              </a:rPr>
              <a:t>, </a:t>
            </a:r>
          </a:p>
          <a:p>
            <a:pPr marL="0" indent="0" algn="ctr">
              <a:buNone/>
            </a:pPr>
            <a:r>
              <a:rPr lang="fr-FR" sz="4000" dirty="0" err="1">
                <a:solidFill>
                  <a:srgbClr val="00FFCC"/>
                </a:solidFill>
                <a:latin typeface="Arial Rounded MT Bold" panose="020F0704030504030204" pitchFamily="34" charset="0"/>
              </a:rPr>
              <a:t>plin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nanm-mouin</a:t>
            </a:r>
            <a:r>
              <a:rPr lang="fr-FR" sz="4000" dirty="0">
                <a:solidFill>
                  <a:srgbClr val="00FFCC"/>
                </a:solidFill>
                <a:latin typeface="Arial Rounded MT Bold" panose="020F0704030504030204" pitchFamily="34" charset="0"/>
              </a:rPr>
              <a:t> </a:t>
            </a:r>
            <a:r>
              <a:rPr lang="fr-FR" sz="4000" dirty="0" err="1">
                <a:solidFill>
                  <a:srgbClr val="00FFCC"/>
                </a:solidFill>
                <a:latin typeface="Arial Rounded MT Bold" panose="020F0704030504030204" pitchFamily="34" charset="0"/>
              </a:rPr>
              <a:t>ak</a:t>
            </a:r>
            <a:r>
              <a:rPr lang="fr-FR" sz="4000" dirty="0">
                <a:solidFill>
                  <a:srgbClr val="00FFCC"/>
                </a:solidFill>
                <a:latin typeface="Arial Rounded MT Bold" panose="020F0704030504030204" pitchFamily="34" charset="0"/>
              </a:rPr>
              <a:t> la joua.</a:t>
            </a:r>
            <a:endParaRPr lang="en-US" sz="4000" dirty="0">
              <a:solidFill>
                <a:srgbClr val="00FFCC"/>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917917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chemeClr val="bg1"/>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marL="0" indent="0" algn="ctr">
              <a:buNone/>
            </a:pPr>
            <a:r>
              <a:rPr lang="en-US" sz="4400" dirty="0">
                <a:solidFill>
                  <a:srgbClr val="0000CC"/>
                </a:solidFill>
                <a:latin typeface="Arial Rounded MT Bold" panose="020F0704030504030204" pitchFamily="34" charset="0"/>
              </a:rPr>
              <a:t> </a:t>
            </a:r>
          </a:p>
          <a:p>
            <a:pPr marL="0" indent="0" algn="ctr">
              <a:buNone/>
            </a:pPr>
            <a:r>
              <a:rPr lang="en-US" sz="4400" dirty="0" err="1">
                <a:solidFill>
                  <a:srgbClr val="0000CC"/>
                </a:solidFill>
                <a:latin typeface="Arial Rounded MT Bold" panose="020F0704030504030204" pitchFamily="34" charset="0"/>
              </a:rPr>
              <a:t>Madorew</a:t>
            </a:r>
            <a:r>
              <a:rPr lang="en-US" sz="4400" dirty="0">
                <a:solidFill>
                  <a:srgbClr val="0000CC"/>
                </a:solidFill>
                <a:latin typeface="Arial Rounded MT Bold" panose="020F0704030504030204" pitchFamily="34" charset="0"/>
              </a:rPr>
              <a:t> </a:t>
            </a:r>
            <a:r>
              <a:rPr lang="en-US" sz="4400" dirty="0" err="1">
                <a:solidFill>
                  <a:srgbClr val="0000CC"/>
                </a:solidFill>
                <a:latin typeface="Arial Rounded MT Bold" panose="020F0704030504030204" pitchFamily="34" charset="0"/>
              </a:rPr>
              <a:t>Madorew</a:t>
            </a:r>
            <a:r>
              <a:rPr lang="en-US" sz="4400" dirty="0">
                <a:solidFill>
                  <a:srgbClr val="0000CC"/>
                </a:solidFill>
                <a:latin typeface="Arial Rounded MT Bold" panose="020F0704030504030204" pitchFamily="34" charset="0"/>
              </a:rPr>
              <a:t> </a:t>
            </a:r>
            <a:r>
              <a:rPr lang="en-US" sz="4400" dirty="0" err="1">
                <a:solidFill>
                  <a:srgbClr val="0000CC"/>
                </a:solidFill>
                <a:latin typeface="Arial Rounded MT Bold" panose="020F0704030504030204" pitchFamily="34" charset="0"/>
              </a:rPr>
              <a:t>Madorew</a:t>
            </a:r>
            <a:endParaRPr lang="en-US" sz="4400" dirty="0">
              <a:solidFill>
                <a:srgbClr val="0000CC"/>
              </a:solidFill>
              <a:latin typeface="Arial Rounded MT Bold" panose="020F0704030504030204" pitchFamily="34" charset="0"/>
            </a:endParaRPr>
          </a:p>
          <a:p>
            <a:pPr marL="0" indent="0" algn="ctr">
              <a:buNone/>
            </a:pPr>
            <a:r>
              <a:rPr lang="en-US" sz="4400" dirty="0" err="1">
                <a:solidFill>
                  <a:srgbClr val="0000CC"/>
                </a:solidFill>
                <a:latin typeface="Arial Rounded MT Bold" panose="020F0704030504030204" pitchFamily="34" charset="0"/>
              </a:rPr>
              <a:t>Madorew</a:t>
            </a:r>
            <a:r>
              <a:rPr lang="en-US" sz="4400" dirty="0">
                <a:solidFill>
                  <a:srgbClr val="0000CC"/>
                </a:solidFill>
                <a:latin typeface="Arial Rounded MT Bold" panose="020F0704030504030204" pitchFamily="34" charset="0"/>
              </a:rPr>
              <a:t> </a:t>
            </a:r>
            <a:r>
              <a:rPr lang="en-US" sz="4400" dirty="0" err="1">
                <a:solidFill>
                  <a:srgbClr val="0000CC"/>
                </a:solidFill>
                <a:latin typeface="Arial Rounded MT Bold" panose="020F0704030504030204" pitchFamily="34" charset="0"/>
              </a:rPr>
              <a:t>Madorew</a:t>
            </a:r>
            <a:r>
              <a:rPr lang="en-US" sz="4400" dirty="0">
                <a:solidFill>
                  <a:srgbClr val="0000CC"/>
                </a:solidFill>
                <a:latin typeface="Arial Rounded MT Bold" panose="020F0704030504030204" pitchFamily="34" charset="0"/>
              </a:rPr>
              <a:t> </a:t>
            </a:r>
            <a:r>
              <a:rPr lang="en-US" sz="4400" dirty="0" err="1">
                <a:solidFill>
                  <a:srgbClr val="0000CC"/>
                </a:solidFill>
                <a:latin typeface="Arial Rounded MT Bold" panose="020F0704030504030204" pitchFamily="34" charset="0"/>
              </a:rPr>
              <a:t>Madorew</a:t>
            </a:r>
            <a:endParaRPr lang="en-US" sz="4400" dirty="0">
              <a:solidFill>
                <a:srgbClr val="0000CC"/>
              </a:solidFill>
              <a:latin typeface="Arial Rounded MT Bold" panose="020F0704030504030204" pitchFamily="34" charset="0"/>
            </a:endParaRPr>
          </a:p>
          <a:p>
            <a:pPr marL="0" indent="0" algn="ctr">
              <a:buNone/>
            </a:pPr>
            <a:r>
              <a:rPr lang="en-US" sz="4400" dirty="0" err="1">
                <a:solidFill>
                  <a:srgbClr val="0000CC"/>
                </a:solidFill>
                <a:latin typeface="Arial Rounded MT Bold" panose="020F0704030504030204" pitchFamily="34" charset="0"/>
              </a:rPr>
              <a:t>Madorew</a:t>
            </a:r>
            <a:r>
              <a:rPr lang="en-US" sz="4400" dirty="0">
                <a:solidFill>
                  <a:srgbClr val="0000CC"/>
                </a:solidFill>
                <a:latin typeface="Arial Rounded MT Bold" panose="020F0704030504030204" pitchFamily="34" charset="0"/>
              </a:rPr>
              <a:t> </a:t>
            </a:r>
            <a:r>
              <a:rPr lang="en-US" sz="4400" dirty="0" err="1">
                <a:solidFill>
                  <a:srgbClr val="0000CC"/>
                </a:solidFill>
                <a:latin typeface="Arial Rounded MT Bold" panose="020F0704030504030204" pitchFamily="34" charset="0"/>
              </a:rPr>
              <a:t>Madorew</a:t>
            </a:r>
            <a:r>
              <a:rPr lang="en-US" sz="4400" dirty="0">
                <a:solidFill>
                  <a:srgbClr val="0000CC"/>
                </a:solidFill>
                <a:latin typeface="Arial Rounded MT Bold" panose="020F0704030504030204" pitchFamily="34" charset="0"/>
              </a:rPr>
              <a:t> </a:t>
            </a:r>
            <a:r>
              <a:rPr lang="en-US" sz="4400" dirty="0" err="1">
                <a:solidFill>
                  <a:srgbClr val="0000CC"/>
                </a:solidFill>
                <a:latin typeface="Arial Rounded MT Bold" panose="020F0704030504030204" pitchFamily="34" charset="0"/>
              </a:rPr>
              <a:t>Madorew</a:t>
            </a:r>
            <a:endParaRPr lang="en-US" sz="4400" dirty="0">
              <a:solidFill>
                <a:srgbClr val="0000CC"/>
              </a:solidFill>
              <a:latin typeface="Arial Rounded MT Bold" panose="020F0704030504030204" pitchFamily="34" charset="0"/>
            </a:endParaRPr>
          </a:p>
          <a:p>
            <a:pPr marL="0" indent="0" algn="ctr">
              <a:buNone/>
            </a:pPr>
            <a:r>
              <a:rPr lang="fr-FR" sz="4400" dirty="0" err="1">
                <a:solidFill>
                  <a:srgbClr val="0000CC"/>
                </a:solidFill>
                <a:latin typeface="Arial Rounded MT Bold" panose="020F0704030504030204" pitchFamily="34" charset="0"/>
              </a:rPr>
              <a:t>Madorew</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seyé</a:t>
            </a:r>
            <a:r>
              <a:rPr lang="fr-FR" sz="4400" dirty="0">
                <a:solidFill>
                  <a:srgbClr val="0000CC"/>
                </a:solidFill>
                <a:latin typeface="Arial Rounded MT Bold" panose="020F0704030504030204" pitchFamily="34" charset="0"/>
              </a:rPr>
              <a:t> a</a:t>
            </a:r>
            <a:endParaRPr lang="en-US" sz="4400" dirty="0">
              <a:solidFill>
                <a:srgbClr val="0000CC"/>
              </a:solidFill>
              <a:latin typeface="Arial Rounded MT Bold" panose="020F070403050403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pPr algn="ctr"/>
            <a:r>
              <a:rPr lang="en-US" sz="3600" dirty="0">
                <a:solidFill>
                  <a:srgbClr val="FF0000"/>
                </a:solidFill>
                <a:latin typeface="Copperplate Gothic Bold" pitchFamily="34" charset="0"/>
              </a:rPr>
              <a:t>PRIÈRE PASTORALE</a:t>
            </a:r>
            <a:br>
              <a:rPr lang="en-US" dirty="0">
                <a:solidFill>
                  <a:schemeClr val="tx1"/>
                </a:solidFill>
                <a:latin typeface="Copperplate Gothic Bold" pitchFamily="34" charset="0"/>
              </a:rPr>
            </a:br>
            <a:r>
              <a:rPr lang="en-US" dirty="0">
                <a:solidFill>
                  <a:schemeClr val="tx1"/>
                </a:solidFill>
                <a:latin typeface="Arial Rounded MT Bold" pitchFamily="34" charset="0"/>
              </a:rPr>
              <a:t>Par Rev. Jean Claude Jean Baptiste</a:t>
            </a:r>
          </a:p>
        </p:txBody>
      </p:sp>
      <p:pic>
        <p:nvPicPr>
          <p:cNvPr id="3077" name="Picture 5" descr="C:\Users\Admin\Pictures\2012-08-12\159.JPG"/>
          <p:cNvPicPr>
            <a:picLocks noGrp="1" noChangeAspect="1" noChangeArrowheads="1"/>
          </p:cNvPicPr>
          <p:nvPr>
            <p:ph sz="quarter" idx="1"/>
          </p:nvPr>
        </p:nvPicPr>
        <p:blipFill>
          <a:blip r:embed="rId3" cstate="print">
            <a:lum bright="29000" contrast="37000"/>
          </a:blip>
          <a:srcRect/>
          <a:stretch>
            <a:fillRect/>
          </a:stretch>
        </p:blipFill>
        <p:spPr bwMode="auto">
          <a:xfrm>
            <a:off x="0" y="1123951"/>
            <a:ext cx="8153400" cy="5734049"/>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FFFF00"/>
          </a:solidFill>
        </p:spPr>
        <p:txBody>
          <a:bodyPr/>
          <a:lstStyle/>
          <a:p>
            <a:pPr algn="ctr"/>
            <a:endParaRPr lang="en-US" b="1" dirty="0">
              <a:latin typeface="Arial Rounded MT Bold" pitchFamily="34" charset="0"/>
            </a:endParaRPr>
          </a:p>
        </p:txBody>
      </p:sp>
      <p:sp>
        <p:nvSpPr>
          <p:cNvPr id="3" name="Content Placeholder 2"/>
          <p:cNvSpPr>
            <a:spLocks noGrp="1"/>
          </p:cNvSpPr>
          <p:nvPr>
            <p:ph sz="quarter" idx="1"/>
          </p:nvPr>
        </p:nvSpPr>
        <p:spPr>
          <a:xfrm>
            <a:off x="0" y="838200"/>
            <a:ext cx="9144000" cy="6019800"/>
          </a:xfrm>
          <a:solidFill>
            <a:srgbClr val="FFCCFF"/>
          </a:solidFill>
        </p:spPr>
        <p:txBody>
          <a:bodyPr>
            <a:normAutofit fontScale="92500" lnSpcReduction="20000"/>
          </a:bodyPr>
          <a:lstStyle/>
          <a:p>
            <a:pPr algn="ctr">
              <a:buNone/>
            </a:pPr>
            <a:r>
              <a:rPr lang="fr-FR" sz="4800" dirty="0">
                <a:latin typeface="Arial Rounded MT Bold" pitchFamily="34" charset="0"/>
              </a:rPr>
              <a:t>A </a:t>
            </a:r>
            <a:r>
              <a:rPr lang="fr-FR" sz="4800" dirty="0" err="1">
                <a:latin typeface="Arial Rounded MT Bold" pitchFamily="34" charset="0"/>
              </a:rPr>
              <a:t>gòlgota</a:t>
            </a:r>
            <a:r>
              <a:rPr lang="fr-FR" sz="4800" dirty="0">
                <a:latin typeface="Arial Rounded MT Bold" pitchFamily="34" charset="0"/>
              </a:rPr>
              <a:t> sou </a:t>
            </a:r>
            <a:r>
              <a:rPr lang="fr-FR" sz="4800" dirty="0" err="1">
                <a:latin typeface="Arial Rounded MT Bold" pitchFamily="34" charset="0"/>
              </a:rPr>
              <a:t>yon</a:t>
            </a:r>
            <a:r>
              <a:rPr lang="fr-FR" sz="4800" dirty="0">
                <a:latin typeface="Arial Rounded MT Bold" pitchFamily="34" charset="0"/>
              </a:rPr>
              <a:t> </a:t>
            </a:r>
            <a:r>
              <a:rPr lang="fr-FR" sz="4800" dirty="0" err="1">
                <a:latin typeface="Arial Rounded MT Bold" pitchFamily="34" charset="0"/>
              </a:rPr>
              <a:t>kwa</a:t>
            </a:r>
            <a:r>
              <a:rPr lang="fr-FR" sz="4800" dirty="0">
                <a:latin typeface="Arial Rounded MT Bold" pitchFamily="34" charset="0"/>
              </a:rPr>
              <a:t> </a:t>
            </a:r>
            <a:endParaRPr lang="en-US" sz="4800" dirty="0">
              <a:latin typeface="Arial Rounded MT Bold" pitchFamily="34" charset="0"/>
            </a:endParaRPr>
          </a:p>
          <a:p>
            <a:pPr algn="ctr">
              <a:buNone/>
            </a:pPr>
            <a:r>
              <a:rPr lang="fr-FR" sz="4800" dirty="0">
                <a:latin typeface="Arial Rounded MT Bold" pitchFamily="34" charset="0"/>
              </a:rPr>
              <a:t>San </a:t>
            </a:r>
            <a:r>
              <a:rPr lang="fr-FR" sz="4800" dirty="0" err="1">
                <a:latin typeface="Arial Rounded MT Bold" pitchFamily="34" charset="0"/>
              </a:rPr>
              <a:t>Jezi</a:t>
            </a:r>
            <a:r>
              <a:rPr lang="fr-FR" sz="4800" dirty="0">
                <a:latin typeface="Arial Rounded MT Bold" pitchFamily="34" charset="0"/>
              </a:rPr>
              <a:t> te </a:t>
            </a:r>
            <a:r>
              <a:rPr lang="fr-FR" sz="4800" dirty="0" err="1">
                <a:latin typeface="Arial Rounded MT Bold" pitchFamily="34" charset="0"/>
              </a:rPr>
              <a:t>koule</a:t>
            </a:r>
            <a:r>
              <a:rPr lang="fr-FR" sz="4800" dirty="0">
                <a:latin typeface="Arial Rounded MT Bold" pitchFamily="34" charset="0"/>
              </a:rPr>
              <a:t> </a:t>
            </a:r>
            <a:endParaRPr lang="en-US" sz="4800" dirty="0">
              <a:latin typeface="Arial Rounded MT Bold" pitchFamily="34" charset="0"/>
            </a:endParaRPr>
          </a:p>
          <a:p>
            <a:pPr algn="ctr">
              <a:buNone/>
            </a:pPr>
            <a:r>
              <a:rPr lang="fr-FR" sz="4800" dirty="0">
                <a:latin typeface="Arial Rounded MT Bold" pitchFamily="34" charset="0"/>
              </a:rPr>
              <a:t>Li </a:t>
            </a:r>
            <a:r>
              <a:rPr lang="fr-FR" sz="4800" dirty="0" err="1">
                <a:latin typeface="Arial Rounded MT Bold" pitchFamily="34" charset="0"/>
              </a:rPr>
              <a:t>taksepte</a:t>
            </a:r>
            <a:r>
              <a:rPr lang="fr-FR" sz="4800" dirty="0">
                <a:latin typeface="Arial Rounded MT Bold" pitchFamily="34" charset="0"/>
              </a:rPr>
              <a:t> </a:t>
            </a:r>
            <a:r>
              <a:rPr lang="fr-FR" sz="4800" dirty="0" err="1">
                <a:latin typeface="Arial Rounded MT Bold" pitchFamily="34" charset="0"/>
              </a:rPr>
              <a:t>yo</a:t>
            </a:r>
            <a:r>
              <a:rPr lang="fr-FR" sz="4800" dirty="0">
                <a:latin typeface="Arial Rounded MT Bold" pitchFamily="34" charset="0"/>
              </a:rPr>
              <a:t> </a:t>
            </a:r>
            <a:r>
              <a:rPr lang="fr-FR" sz="4800" dirty="0" err="1">
                <a:latin typeface="Arial Rounded MT Bold" pitchFamily="34" charset="0"/>
              </a:rPr>
              <a:t>krisifye’l</a:t>
            </a:r>
            <a:r>
              <a:rPr lang="fr-FR" sz="4800" dirty="0">
                <a:latin typeface="Arial Rounded MT Bold" pitchFamily="34" charset="0"/>
              </a:rPr>
              <a:t> </a:t>
            </a:r>
            <a:endParaRPr lang="en-US" sz="4800" dirty="0">
              <a:latin typeface="Arial Rounded MT Bold" pitchFamily="34" charset="0"/>
            </a:endParaRPr>
          </a:p>
          <a:p>
            <a:pPr algn="ctr">
              <a:buNone/>
            </a:pPr>
            <a:r>
              <a:rPr lang="fr-FR" sz="4800" dirty="0">
                <a:latin typeface="Arial Rounded MT Bold" pitchFamily="34" charset="0"/>
              </a:rPr>
              <a:t>Pou </a:t>
            </a:r>
            <a:r>
              <a:rPr lang="fr-FR" sz="4800" dirty="0" err="1">
                <a:latin typeface="Arial Rounded MT Bold" pitchFamily="34" charset="0"/>
              </a:rPr>
              <a:t>mwen</a:t>
            </a:r>
            <a:r>
              <a:rPr lang="fr-FR" sz="4800" dirty="0">
                <a:latin typeface="Arial Rounded MT Bold" pitchFamily="34" charset="0"/>
              </a:rPr>
              <a:t> te ka </a:t>
            </a:r>
            <a:r>
              <a:rPr lang="fr-FR" sz="4800" dirty="0" err="1">
                <a:latin typeface="Arial Rounded MT Bold" pitchFamily="34" charset="0"/>
              </a:rPr>
              <a:t>gen</a:t>
            </a:r>
            <a:r>
              <a:rPr lang="fr-FR" sz="4800" dirty="0">
                <a:latin typeface="Arial Rounded MT Bold" pitchFamily="34" charset="0"/>
              </a:rPr>
              <a:t> la vi </a:t>
            </a:r>
            <a:endParaRPr lang="en-US" sz="4800" dirty="0">
              <a:latin typeface="Arial Rounded MT Bold" pitchFamily="34" charset="0"/>
            </a:endParaRPr>
          </a:p>
          <a:p>
            <a:pPr algn="ctr">
              <a:buNone/>
            </a:pPr>
            <a:r>
              <a:rPr lang="fr-FR" sz="4800" dirty="0">
                <a:latin typeface="Arial Rounded MT Bold" pitchFamily="34" charset="0"/>
              </a:rPr>
              <a:t>  </a:t>
            </a:r>
            <a:endParaRPr lang="en-US" sz="4800" dirty="0">
              <a:latin typeface="Arial Rounded MT Bold" pitchFamily="34" charset="0"/>
            </a:endParaRPr>
          </a:p>
          <a:p>
            <a:pPr algn="ctr">
              <a:buNone/>
            </a:pPr>
            <a:r>
              <a:rPr lang="fr-FR" sz="4800" dirty="0" err="1">
                <a:latin typeface="Arial Rounded MT Bold" pitchFamily="34" charset="0"/>
              </a:rPr>
              <a:t>Ak</a:t>
            </a:r>
            <a:r>
              <a:rPr lang="fr-FR" sz="4800" dirty="0">
                <a:latin typeface="Arial Rounded MT Bold" pitchFamily="34" charset="0"/>
              </a:rPr>
              <a:t> tout </a:t>
            </a:r>
            <a:r>
              <a:rPr lang="fr-FR" sz="4800" dirty="0" err="1">
                <a:latin typeface="Arial Rounded MT Bold" pitchFamily="34" charset="0"/>
              </a:rPr>
              <a:t>kèm</a:t>
            </a:r>
            <a:r>
              <a:rPr lang="fr-FR" sz="4800" dirty="0">
                <a:latin typeface="Arial Rounded MT Bold" pitchFamily="34" charset="0"/>
              </a:rPr>
              <a:t> </a:t>
            </a:r>
            <a:r>
              <a:rPr lang="fr-FR" sz="4800" dirty="0" err="1">
                <a:latin typeface="Arial Rounded MT Bold" pitchFamily="34" charset="0"/>
              </a:rPr>
              <a:t>map</a:t>
            </a:r>
            <a:r>
              <a:rPr lang="fr-FR" sz="4800" dirty="0">
                <a:latin typeface="Arial Rounded MT Bold" pitchFamily="34" charset="0"/>
              </a:rPr>
              <a:t> chante </a:t>
            </a:r>
            <a:endParaRPr lang="en-US" sz="4800" dirty="0">
              <a:latin typeface="Arial Rounded MT Bold" pitchFamily="34" charset="0"/>
            </a:endParaRPr>
          </a:p>
          <a:p>
            <a:pPr algn="ctr">
              <a:buNone/>
            </a:pPr>
            <a:r>
              <a:rPr lang="fr-FR" sz="4800" dirty="0" err="1">
                <a:latin typeface="Arial Rounded MT Bold" pitchFamily="34" charset="0"/>
              </a:rPr>
              <a:t>Kòman</a:t>
            </a:r>
            <a:r>
              <a:rPr lang="fr-FR" sz="4800" dirty="0">
                <a:latin typeface="Arial Rounded MT Bold" pitchFamily="34" charset="0"/>
              </a:rPr>
              <a:t> </a:t>
            </a:r>
            <a:r>
              <a:rPr lang="fr-FR" sz="4800" dirty="0" err="1">
                <a:latin typeface="Arial Rounded MT Bold" pitchFamily="34" charset="0"/>
              </a:rPr>
              <a:t>lanmou</a:t>
            </a:r>
            <a:r>
              <a:rPr lang="fr-FR" sz="4800" dirty="0">
                <a:latin typeface="Arial Rounded MT Bold" pitchFamily="34" charset="0"/>
              </a:rPr>
              <a:t> </a:t>
            </a:r>
            <a:r>
              <a:rPr lang="fr-FR" sz="4800" dirty="0" err="1">
                <a:latin typeface="Arial Rounded MT Bold" pitchFamily="34" charset="0"/>
              </a:rPr>
              <a:t>BonDye</a:t>
            </a:r>
            <a:r>
              <a:rPr lang="fr-FR" sz="4800" dirty="0">
                <a:latin typeface="Arial Rounded MT Bold" pitchFamily="34" charset="0"/>
              </a:rPr>
              <a:t> </a:t>
            </a:r>
            <a:r>
              <a:rPr lang="fr-FR" sz="4800" dirty="0" err="1">
                <a:latin typeface="Arial Rounded MT Bold" pitchFamily="34" charset="0"/>
              </a:rPr>
              <a:t>gran</a:t>
            </a:r>
            <a:r>
              <a:rPr lang="fr-FR" sz="4800" dirty="0">
                <a:latin typeface="Arial Rounded MT Bold" pitchFamily="34" charset="0"/>
              </a:rPr>
              <a:t> </a:t>
            </a:r>
            <a:endParaRPr lang="en-US" sz="4800" dirty="0">
              <a:latin typeface="Arial Rounded MT Bold" pitchFamily="34" charset="0"/>
            </a:endParaRPr>
          </a:p>
          <a:p>
            <a:pPr algn="ctr">
              <a:buNone/>
            </a:pPr>
            <a:r>
              <a:rPr lang="fr-FR" sz="4800" dirty="0">
                <a:latin typeface="Arial Rounded MT Bold" pitchFamily="34" charset="0"/>
              </a:rPr>
              <a:t>M </a:t>
            </a:r>
            <a:r>
              <a:rPr lang="fr-FR" sz="4800" dirty="0" err="1">
                <a:latin typeface="Arial Rounded MT Bold" pitchFamily="34" charset="0"/>
              </a:rPr>
              <a:t>adore’l</a:t>
            </a:r>
            <a:r>
              <a:rPr lang="fr-FR" sz="4800" dirty="0">
                <a:latin typeface="Arial Rounded MT Bold" pitchFamily="34" charset="0"/>
              </a:rPr>
              <a:t> e </a:t>
            </a:r>
            <a:r>
              <a:rPr lang="fr-FR" sz="4800" dirty="0" err="1">
                <a:latin typeface="Arial Rounded MT Bold" pitchFamily="34" charset="0"/>
              </a:rPr>
              <a:t>mwen</a:t>
            </a:r>
            <a:r>
              <a:rPr lang="fr-FR" sz="4800" dirty="0">
                <a:latin typeface="Arial Rounded MT Bold" pitchFamily="34" charset="0"/>
              </a:rPr>
              <a:t> </a:t>
            </a:r>
            <a:r>
              <a:rPr lang="fr-FR" sz="4800" dirty="0" err="1">
                <a:latin typeface="Arial Rounded MT Bold" pitchFamily="34" charset="0"/>
              </a:rPr>
              <a:t>louwe’l</a:t>
            </a:r>
            <a:r>
              <a:rPr lang="fr-FR" sz="4800" dirty="0">
                <a:latin typeface="Arial Rounded MT Bold" pitchFamily="34" charset="0"/>
              </a:rPr>
              <a:t> </a:t>
            </a:r>
            <a:endParaRPr lang="en-US" sz="4800" dirty="0">
              <a:latin typeface="Arial Rounded MT Bold" pitchFamily="34" charset="0"/>
            </a:endParaRPr>
          </a:p>
          <a:p>
            <a:pPr algn="ctr">
              <a:buNone/>
            </a:pPr>
            <a:r>
              <a:rPr lang="fr-FR" sz="4800" dirty="0">
                <a:latin typeface="Arial Rounded MT Bold" pitchFamily="34" charset="0"/>
              </a:rPr>
              <a:t>Pou </a:t>
            </a:r>
            <a:r>
              <a:rPr lang="fr-FR" sz="4800" dirty="0" err="1">
                <a:latin typeface="Arial Rounded MT Bold" pitchFamily="34" charset="0"/>
              </a:rPr>
              <a:t>sakrifis</a:t>
            </a:r>
            <a:r>
              <a:rPr lang="fr-FR" sz="4800" dirty="0">
                <a:latin typeface="Arial Rounded MT Bold" pitchFamily="34" charset="0"/>
              </a:rPr>
              <a:t> </a:t>
            </a:r>
            <a:r>
              <a:rPr lang="fr-FR" sz="4800" dirty="0" err="1">
                <a:latin typeface="Arial Rounded MT Bold" pitchFamily="34" charset="0"/>
              </a:rPr>
              <a:t>Jezi</a:t>
            </a:r>
            <a:r>
              <a:rPr lang="fr-FR" sz="4800" dirty="0">
                <a:latin typeface="Arial Rounded MT Bold" pitchFamily="34" charset="0"/>
              </a:rPr>
              <a:t> pou </a:t>
            </a:r>
            <a:r>
              <a:rPr lang="fr-FR" sz="4800" dirty="0" err="1">
                <a:latin typeface="Arial Rounded MT Bold" pitchFamily="34" charset="0"/>
              </a:rPr>
              <a:t>mwen</a:t>
            </a:r>
            <a:r>
              <a:rPr lang="fr-FR" sz="4800" dirty="0">
                <a:latin typeface="Arial Rounded MT Bold" pitchFamily="34" charset="0"/>
              </a:rPr>
              <a:t>. </a:t>
            </a:r>
            <a:endParaRPr lang="en-US" sz="4800" dirty="0">
              <a:latin typeface="Arial Rounded MT Bold" pitchFamily="34" charset="0"/>
            </a:endParaRPr>
          </a:p>
        </p:txBody>
      </p:sp>
    </p:spTree>
    <p:extLst>
      <p:ext uri="{BB962C8B-B14F-4D97-AF65-F5344CB8AC3E}">
        <p14:creationId xmlns:p14="http://schemas.microsoft.com/office/powerpoint/2010/main" val="35608668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12.JPG"/>
          <p:cNvPicPr>
            <a:picLocks noGrp="1" noChangeAspect="1"/>
          </p:cNvPicPr>
          <p:nvPr>
            <p:ph sz="quarter" idx="1"/>
          </p:nvPr>
        </p:nvPicPr>
        <p:blipFill>
          <a:blip r:embed="rId2" cstate="print"/>
          <a:stretch>
            <a:fillRect/>
          </a:stretch>
        </p:blipFill>
        <p:spPr>
          <a:xfrm>
            <a:off x="0" y="0"/>
            <a:ext cx="9421284" cy="7065963"/>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13.JPG"/>
          <p:cNvPicPr>
            <a:picLocks noGrp="1" noChangeAspect="1"/>
          </p:cNvPicPr>
          <p:nvPr>
            <p:ph sz="quarter" idx="1"/>
          </p:nvPr>
        </p:nvPicPr>
        <p:blipFill>
          <a:blip r:embed="rId2" cstate="print"/>
          <a:stretch>
            <a:fillRect/>
          </a:stretch>
        </p:blipFill>
        <p:spPr>
          <a:xfrm>
            <a:off x="0" y="0"/>
            <a:ext cx="9144000" cy="6858000"/>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THE UNIVERSE picture"/>
          <p:cNvPicPr/>
          <p:nvPr/>
        </p:nvPicPr>
        <p:blipFill>
          <a:blip r:embed="rId2"/>
          <a:srcRect/>
          <a:stretch>
            <a:fillRect/>
          </a:stretch>
        </p:blipFill>
        <p:spPr bwMode="auto">
          <a:xfrm>
            <a:off x="0" y="1676400"/>
            <a:ext cx="9144000" cy="5181600"/>
          </a:xfrm>
          <a:prstGeom prst="rect">
            <a:avLst/>
          </a:prstGeom>
          <a:noFill/>
          <a:ln w="9525">
            <a:noFill/>
            <a:miter lim="800000"/>
            <a:headEnd/>
            <a:tailEnd/>
          </a:ln>
        </p:spPr>
      </p:pic>
      <p:sp>
        <p:nvSpPr>
          <p:cNvPr id="2" name="Title 1"/>
          <p:cNvSpPr>
            <a:spLocks noGrp="1"/>
          </p:cNvSpPr>
          <p:nvPr>
            <p:ph type="title"/>
          </p:nvPr>
        </p:nvSpPr>
        <p:spPr>
          <a:xfrm>
            <a:off x="0" y="0"/>
            <a:ext cx="9144000" cy="1676400"/>
          </a:xfrm>
          <a:blipFill>
            <a:blip r:embed="rId3"/>
            <a:tile tx="0" ty="0" sx="100000" sy="100000" flip="none" algn="tl"/>
          </a:blipFill>
        </p:spPr>
        <p:txBody>
          <a:bodyPr>
            <a:normAutofit/>
          </a:bodyPr>
          <a:lstStyle/>
          <a:p>
            <a:pPr algn="ctr"/>
            <a:r>
              <a:rPr lang="en-US" sz="6600" b="1" dirty="0">
                <a:solidFill>
                  <a:schemeClr val="bg1"/>
                </a:solidFill>
              </a:rPr>
              <a:t>VISITORS WELCOME</a:t>
            </a:r>
          </a:p>
        </p:txBody>
      </p:sp>
      <p:sp>
        <p:nvSpPr>
          <p:cNvPr id="3" name="Content Placeholder 2"/>
          <p:cNvSpPr>
            <a:spLocks noGrp="1"/>
          </p:cNvSpPr>
          <p:nvPr>
            <p:ph sz="quarter" idx="1"/>
          </p:nvPr>
        </p:nvSpPr>
        <p:spPr>
          <a:xfrm>
            <a:off x="0" y="1676400"/>
            <a:ext cx="9144000" cy="5181600"/>
          </a:xfrm>
        </p:spPr>
        <p:txBody>
          <a:bodyPr/>
          <a:lstStyle/>
          <a:p>
            <a:r>
              <a:rPr lang="en-US" sz="6000" dirty="0">
                <a:solidFill>
                  <a:srgbClr val="FFFF00"/>
                </a:solidFill>
              </a:rPr>
              <a:t>ANNOUNCEMENT</a:t>
            </a:r>
          </a:p>
          <a:p>
            <a:endParaRPr lang="en-US" sz="6000" dirty="0">
              <a:solidFill>
                <a:srgbClr val="FFFF00"/>
              </a:solidFill>
            </a:endParaRPr>
          </a:p>
          <a:p>
            <a:r>
              <a:rPr lang="en-US" sz="6000" dirty="0">
                <a:solidFill>
                  <a:srgbClr val="FFFF00"/>
                </a:solidFill>
              </a:rPr>
              <a:t>MUSICAL PROGRAM</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FF0000"/>
          </a:solidFill>
        </p:spPr>
        <p:txBody>
          <a:bodyPr/>
          <a:lstStyle/>
          <a:p>
            <a:pPr algn="ctr">
              <a:tabLst>
                <a:tab pos="1149350" algn="l"/>
              </a:tabLst>
            </a:pPr>
            <a:r>
              <a:rPr lang="en-US" b="1" dirty="0">
                <a:solidFill>
                  <a:schemeClr val="bg1"/>
                </a:solidFill>
              </a:rPr>
              <a:t>AUGUST 2</a:t>
            </a:r>
            <a:r>
              <a:rPr lang="en-US" b="1" baseline="30000" dirty="0">
                <a:solidFill>
                  <a:schemeClr val="bg1"/>
                </a:solidFill>
              </a:rPr>
              <a:t>ND</a:t>
            </a:r>
            <a:r>
              <a:rPr lang="en-US" b="1" dirty="0">
                <a:solidFill>
                  <a:schemeClr val="bg1"/>
                </a:solidFill>
              </a:rPr>
              <a:t> 2026</a:t>
            </a:r>
          </a:p>
        </p:txBody>
      </p:sp>
      <p:sp>
        <p:nvSpPr>
          <p:cNvPr id="3" name="Content Placeholder 2"/>
          <p:cNvSpPr>
            <a:spLocks noGrp="1"/>
          </p:cNvSpPr>
          <p:nvPr>
            <p:ph sz="quarter" idx="1"/>
          </p:nvPr>
        </p:nvSpPr>
        <p:spPr>
          <a:xfrm>
            <a:off x="0" y="1066800"/>
            <a:ext cx="9144000" cy="5791200"/>
          </a:xfrm>
        </p:spPr>
        <p:txBody>
          <a:bodyPr>
            <a:normAutofit lnSpcReduction="10000"/>
          </a:bodyPr>
          <a:lstStyle/>
          <a:p>
            <a:pPr algn="ctr">
              <a:buNone/>
            </a:pPr>
            <a:r>
              <a:rPr lang="en-US" sz="4400" dirty="0">
                <a:solidFill>
                  <a:srgbClr val="C00000"/>
                </a:solidFill>
              </a:rPr>
              <a:t>ANNOUNCEMENTS</a:t>
            </a:r>
          </a:p>
          <a:p>
            <a:pPr lvl="1"/>
            <a:r>
              <a:rPr lang="en-US" sz="3600" dirty="0"/>
              <a:t>PRAYER LINE # </a:t>
            </a:r>
            <a:r>
              <a:rPr lang="en-US" sz="3600" b="1" u="sng" dirty="0">
                <a:solidFill>
                  <a:srgbClr val="0000CC"/>
                </a:solidFill>
              </a:rPr>
              <a:t>(774) 217 6502 </a:t>
            </a:r>
            <a:r>
              <a:rPr lang="en-US" sz="3600" b="1" dirty="0"/>
              <a:t>(Mon, Wed) 7:30-9:30PM</a:t>
            </a:r>
          </a:p>
          <a:p>
            <a:pPr lvl="1"/>
            <a:r>
              <a:rPr lang="en-US" sz="3600" b="1" dirty="0"/>
              <a:t>ETUDE BIBLIQUE (YouTube) (Fri 7:30-9:00)</a:t>
            </a:r>
          </a:p>
          <a:p>
            <a:pPr lvl="1"/>
            <a:r>
              <a:rPr lang="en-US" sz="3600" b="1" dirty="0"/>
              <a:t>Youth (</a:t>
            </a:r>
            <a:r>
              <a:rPr lang="en-US" sz="3600" b="1" u="sng" dirty="0">
                <a:solidFill>
                  <a:srgbClr val="0000CC"/>
                </a:solidFill>
              </a:rPr>
              <a:t>CTRC zoom</a:t>
            </a:r>
            <a:r>
              <a:rPr lang="en-US" sz="3600" b="1" dirty="0"/>
              <a:t>) 1:30-300PM</a:t>
            </a:r>
          </a:p>
          <a:p>
            <a:pPr lvl="1"/>
            <a:r>
              <a:rPr lang="en-US" sz="3600" b="1" dirty="0"/>
              <a:t>GAITE ENFANTINE  (</a:t>
            </a:r>
            <a:r>
              <a:rPr lang="en-US" sz="3600" b="1" u="sng" dirty="0">
                <a:solidFill>
                  <a:srgbClr val="0000CC"/>
                </a:solidFill>
              </a:rPr>
              <a:t>IN CHURCH</a:t>
            </a:r>
            <a:r>
              <a:rPr lang="en-US" sz="3600" b="1" dirty="0"/>
              <a:t>) (Sat 3-4PM)</a:t>
            </a:r>
          </a:p>
          <a:p>
            <a:pPr lvl="1"/>
            <a:r>
              <a:rPr lang="en-US" sz="3600" b="1" dirty="0"/>
              <a:t>CTRC LADIES</a:t>
            </a:r>
            <a:r>
              <a:rPr lang="en-US" sz="3600" dirty="0"/>
              <a:t> # </a:t>
            </a:r>
            <a:r>
              <a:rPr lang="en-US" sz="3600" b="1" dirty="0"/>
              <a:t>(</a:t>
            </a:r>
            <a:r>
              <a:rPr lang="en-US" sz="3600" b="1" u="sng" dirty="0">
                <a:solidFill>
                  <a:srgbClr val="0000CC"/>
                </a:solidFill>
              </a:rPr>
              <a:t>774) 217 6502  </a:t>
            </a:r>
            <a:r>
              <a:rPr lang="en-US" sz="3600" b="1" dirty="0"/>
              <a:t>(SAT 7-9PM)</a:t>
            </a:r>
          </a:p>
          <a:p>
            <a:pPr lvl="1"/>
            <a:r>
              <a:rPr lang="en-US" sz="3600" b="1" dirty="0"/>
              <a:t>Rehearsal after church: Ladies</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9144000" cy="3886200"/>
          </a:xfrm>
          <a:solidFill>
            <a:srgbClr val="FFFF00"/>
          </a:solidFill>
        </p:spPr>
        <p:txBody>
          <a:bodyPr>
            <a:normAutofit/>
          </a:bodyPr>
          <a:lstStyle/>
          <a:p>
            <a:pPr algn="ctr"/>
            <a:r>
              <a:rPr lang="en-US" b="1" dirty="0"/>
              <a:t>MOMENT D’ADORATION</a:t>
            </a:r>
            <a:br>
              <a:rPr lang="en-US" b="1" dirty="0"/>
            </a:br>
            <a:r>
              <a:rPr lang="en-US" b="1" dirty="0"/>
              <a:t>AVEC </a:t>
            </a:r>
            <a:br>
              <a:rPr lang="en-US" b="1" dirty="0"/>
            </a:br>
            <a:r>
              <a:rPr lang="en-US" b="1" dirty="0"/>
              <a:t>MAESTRO</a:t>
            </a:r>
            <a:br>
              <a:rPr lang="en-US" b="1" dirty="0"/>
            </a:br>
            <a:r>
              <a:rPr lang="en-US" b="1" dirty="0"/>
              <a:t>RENAUD TERZIER</a:t>
            </a:r>
            <a:br>
              <a:rPr lang="en-US" dirty="0"/>
            </a:b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762000"/>
          </a:xfrm>
        </p:spPr>
        <p:txBody>
          <a:bodyPr>
            <a:normAutofit/>
          </a:bodyPr>
          <a:lstStyle/>
          <a:p>
            <a:pPr algn="ctr"/>
            <a:r>
              <a:rPr lang="en-US" dirty="0"/>
              <a:t>OFFRANDE</a:t>
            </a:r>
          </a:p>
        </p:txBody>
      </p:sp>
      <p:pic>
        <p:nvPicPr>
          <p:cNvPr id="17410" name="Picture 2" descr="https://encrypted-tbn2.gstatic.com/images?q=tbn:ANd9GcRkqjSBsQl6bFutg4nw_AUCF4OCF8n0EhQ3cMoy4sxBU0Jl2YRRLg"/>
          <p:cNvPicPr>
            <a:picLocks noChangeAspect="1" noChangeArrowheads="1"/>
          </p:cNvPicPr>
          <p:nvPr/>
        </p:nvPicPr>
        <p:blipFill>
          <a:blip r:embed="rId2" cstate="print"/>
          <a:srcRect/>
          <a:stretch>
            <a:fillRect/>
          </a:stretch>
        </p:blipFill>
        <p:spPr bwMode="auto">
          <a:xfrm>
            <a:off x="1295400" y="1066800"/>
            <a:ext cx="5066435" cy="2057399"/>
          </a:xfrm>
          <a:prstGeom prst="rect">
            <a:avLst/>
          </a:prstGeom>
          <a:noFill/>
        </p:spPr>
      </p:pic>
      <p:sp>
        <p:nvSpPr>
          <p:cNvPr id="5" name="TextBox 4"/>
          <p:cNvSpPr txBox="1"/>
          <p:nvPr/>
        </p:nvSpPr>
        <p:spPr>
          <a:xfrm>
            <a:off x="228600" y="3200400"/>
            <a:ext cx="7924800" cy="3539430"/>
          </a:xfrm>
          <a:prstGeom prst="rect">
            <a:avLst/>
          </a:prstGeom>
          <a:noFill/>
        </p:spPr>
        <p:txBody>
          <a:bodyPr wrap="square" rtlCol="0">
            <a:spAutoFit/>
          </a:bodyPr>
          <a:lstStyle/>
          <a:p>
            <a:pPr algn="ctr"/>
            <a:r>
              <a:rPr lang="fr-FR" sz="2800" b="1" dirty="0">
                <a:solidFill>
                  <a:srgbClr val="FF0000"/>
                </a:solidFill>
              </a:rPr>
              <a:t>Malachie 3:10 </a:t>
            </a:r>
          </a:p>
          <a:p>
            <a:pPr algn="just"/>
            <a:r>
              <a:rPr lang="fr-FR" sz="2800" b="1" i="1" dirty="0"/>
              <a:t>Apportez à la maison du trésor toutes les dîmes, Afin qu'il y ait de la nourriture dans ma maison; Mettez-moi de la sorte à l'épreuve, Dit l'Éternel des armées. Et vous verrez si je n'ouvre pas pour vous les écluses des cieux, Si je ne répands pas sur vous la bénédiction en abondance</a:t>
            </a:r>
            <a:r>
              <a:rPr lang="fr-FR" i="1" dirty="0"/>
              <a:t>.</a:t>
            </a:r>
            <a:endParaRPr lang="en-US" i="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lnSpcReduction="10000"/>
          </a:bodyPr>
          <a:lstStyle/>
          <a:p>
            <a:pPr marL="0" indent="0" algn="ctr">
              <a:buNone/>
            </a:pPr>
            <a:r>
              <a:rPr lang="fr-FR" b="1" dirty="0">
                <a:solidFill>
                  <a:srgbClr val="0033CC"/>
                </a:solidFill>
                <a:latin typeface="Arial Rounded MT Bold" panose="020F0704030504030204" pitchFamily="34" charset="0"/>
              </a:rPr>
              <a:t>2 Cr Mel: </a:t>
            </a:r>
            <a:r>
              <a:rPr lang="fr-FR" b="1" u="sng" dirty="0" err="1">
                <a:solidFill>
                  <a:srgbClr val="0033CC"/>
                </a:solidFill>
                <a:latin typeface="Arial Rounded MT Bold" panose="020F0704030504030204" pitchFamily="34" charset="0"/>
              </a:rPr>
              <a:t>Lè</a:t>
            </a:r>
            <a:r>
              <a:rPr lang="fr-FR" b="1" u="sng" dirty="0">
                <a:solidFill>
                  <a:srgbClr val="0033CC"/>
                </a:solidFill>
                <a:latin typeface="Arial Rounded MT Bold" panose="020F0704030504030204" pitchFamily="34" charset="0"/>
              </a:rPr>
              <a:t> La Vi Nou Va Fini</a:t>
            </a:r>
            <a:endParaRPr lang="en-US" dirty="0">
              <a:solidFill>
                <a:srgbClr val="0033CC"/>
              </a:solidFill>
              <a:latin typeface="Arial Rounded MT Bold" panose="020F0704030504030204" pitchFamily="34" charset="0"/>
            </a:endParaRPr>
          </a:p>
          <a:p>
            <a:pPr marL="0" indent="0" algn="ctr">
              <a:buNone/>
            </a:pPr>
            <a:r>
              <a:rPr lang="fr-FR" dirty="0">
                <a:solidFill>
                  <a:srgbClr val="0033CC"/>
                </a:solidFill>
                <a:latin typeface="Arial Rounded MT Bold" panose="020F0704030504030204" pitchFamily="34" charset="0"/>
              </a:rPr>
              <a:t>1-</a:t>
            </a:r>
            <a:endParaRPr lang="en-US" dirty="0">
              <a:solidFill>
                <a:srgbClr val="0033CC"/>
              </a:solidFill>
              <a:latin typeface="Arial Rounded MT Bold" panose="020F0704030504030204" pitchFamily="34" charset="0"/>
            </a:endParaRPr>
          </a:p>
          <a:p>
            <a:pPr marL="0" indent="0" algn="ctr">
              <a:buNone/>
            </a:pPr>
            <a:r>
              <a:rPr lang="fr-FR" sz="3600" dirty="0" err="1">
                <a:latin typeface="Arial Rounded MT Bold" panose="020F0704030504030204" pitchFamily="34" charset="0"/>
              </a:rPr>
              <a:t>Lè</a:t>
            </a:r>
            <a:r>
              <a:rPr lang="fr-FR" sz="3600" dirty="0">
                <a:latin typeface="Arial Rounded MT Bold" panose="020F0704030504030204" pitchFamily="34" charset="0"/>
              </a:rPr>
              <a:t> la vi </a:t>
            </a:r>
            <a:r>
              <a:rPr lang="fr-FR" sz="3600" dirty="0" err="1">
                <a:latin typeface="Arial Rounded MT Bold" panose="020F0704030504030204" pitchFamily="34" charset="0"/>
              </a:rPr>
              <a:t>nou</a:t>
            </a:r>
            <a:r>
              <a:rPr lang="fr-FR" sz="3600" dirty="0">
                <a:latin typeface="Arial Rounded MT Bold" panose="020F0704030504030204" pitchFamily="34" charset="0"/>
              </a:rPr>
              <a:t> va fini  E </a:t>
            </a:r>
            <a:r>
              <a:rPr lang="fr-FR" sz="3600" dirty="0" err="1">
                <a:latin typeface="Arial Rounded MT Bold" panose="020F0704030504030204" pitchFamily="34" charset="0"/>
              </a:rPr>
              <a:t>moui</a:t>
            </a:r>
            <a:r>
              <a:rPr lang="fr-FR" sz="3600" dirty="0">
                <a:latin typeface="Arial Rounded MT Bold" panose="020F0704030504030204" pitchFamily="34" charset="0"/>
              </a:rPr>
              <a:t> n </a:t>
            </a:r>
            <a:r>
              <a:rPr lang="fr-FR" sz="3600" dirty="0" err="1">
                <a:latin typeface="Arial Rounded MT Bold" panose="020F0704030504030204" pitchFamily="34" charset="0"/>
              </a:rPr>
              <a:t>janbe</a:t>
            </a:r>
            <a:r>
              <a:rPr lang="fr-FR" sz="3600" dirty="0">
                <a:latin typeface="Arial Rounded MT Bold" panose="020F0704030504030204" pitchFamily="34" charset="0"/>
              </a:rPr>
              <a:t> </a:t>
            </a:r>
            <a:r>
              <a:rPr lang="fr-FR" sz="3600" dirty="0" err="1">
                <a:latin typeface="Arial Rounded MT Bold" panose="020F0704030504030204" pitchFamily="34" charset="0"/>
              </a:rPr>
              <a:t>riviè</a:t>
            </a:r>
            <a:r>
              <a:rPr lang="fr-FR" sz="3600" dirty="0">
                <a:latin typeface="Arial Rounded MT Bold" panose="020F0704030504030204" pitchFamily="34" charset="0"/>
              </a:rPr>
              <a:t>-a</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Lè</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r>
              <a:rPr lang="fr-FR" sz="3600" dirty="0">
                <a:latin typeface="Arial Rounded MT Bold" panose="020F0704030504030204" pitchFamily="34" charset="0"/>
              </a:rPr>
              <a:t> </a:t>
            </a:r>
            <a:r>
              <a:rPr lang="fr-FR" sz="3600" dirty="0" err="1">
                <a:latin typeface="Arial Rounded MT Bold" panose="020F0704030504030204" pitchFamily="34" charset="0"/>
              </a:rPr>
              <a:t>ouè</a:t>
            </a:r>
            <a:r>
              <a:rPr lang="fr-FR" sz="3600" dirty="0">
                <a:latin typeface="Arial Rounded MT Bold" panose="020F0704030504030204" pitchFamily="34" charset="0"/>
              </a:rPr>
              <a:t> </a:t>
            </a:r>
            <a:r>
              <a:rPr lang="fr-FR" sz="3600" dirty="0" err="1">
                <a:latin typeface="Arial Rounded MT Bold" panose="020F0704030504030204" pitchFamily="34" charset="0"/>
              </a:rPr>
              <a:t>briye</a:t>
            </a:r>
            <a:r>
              <a:rPr lang="fr-FR" sz="3600" dirty="0">
                <a:latin typeface="Arial Rounded MT Bold" panose="020F0704030504030204" pitchFamily="34" charset="0"/>
              </a:rPr>
              <a:t> Gnou matin </a:t>
            </a:r>
            <a:r>
              <a:rPr lang="fr-FR" sz="3600" dirty="0" err="1">
                <a:latin typeface="Arial Rounded MT Bold" panose="020F0704030504030204" pitchFamily="34" charset="0"/>
              </a:rPr>
              <a:t>glorie</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Ma va </a:t>
            </a:r>
            <a:r>
              <a:rPr lang="fr-FR" sz="3600" dirty="0" err="1">
                <a:latin typeface="Arial Rounded MT Bold" panose="020F0704030504030204" pitchFamily="34" charset="0"/>
              </a:rPr>
              <a:t>konnin</a:t>
            </a:r>
            <a:r>
              <a:rPr lang="fr-FR" sz="3600" dirty="0">
                <a:latin typeface="Arial Rounded MT Bold" panose="020F0704030504030204" pitchFamily="34" charset="0"/>
              </a:rPr>
              <a:t> </a:t>
            </a:r>
            <a:r>
              <a:rPr lang="fr-FR" sz="3600" dirty="0" err="1">
                <a:latin typeface="Arial Rounded MT Bold" panose="020F0704030504030204" pitchFamily="34" charset="0"/>
              </a:rPr>
              <a:t>Redamtè</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endParaRPr lang="en-US" sz="3600" dirty="0">
              <a:latin typeface="Arial Rounded MT Bold" panose="020F0704030504030204" pitchFamily="34" charset="0"/>
            </a:endParaRPr>
          </a:p>
          <a:p>
            <a:pPr marL="0" indent="0" algn="ctr">
              <a:buNone/>
            </a:pPr>
            <a:r>
              <a:rPr lang="fr-FR" sz="3600" dirty="0" err="1">
                <a:latin typeface="Arial Rounded MT Bold" panose="020F0704030504030204" pitchFamily="34" charset="0"/>
              </a:rPr>
              <a:t>Lè</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r>
              <a:rPr lang="fr-FR" sz="3600" dirty="0">
                <a:latin typeface="Arial Rounded MT Bold" panose="020F0704030504030204" pitchFamily="34" charset="0"/>
              </a:rPr>
              <a:t> rive nan </a:t>
            </a:r>
            <a:r>
              <a:rPr lang="fr-FR" sz="3600" dirty="0" err="1">
                <a:latin typeface="Arial Rounded MT Bold" panose="020F0704030504030204" pitchFamily="34" charset="0"/>
              </a:rPr>
              <a:t>siel</a:t>
            </a:r>
            <a:r>
              <a:rPr lang="fr-FR" sz="3600" dirty="0">
                <a:latin typeface="Arial Rounded MT Bold" panose="020F0704030504030204" pitchFamily="34" charset="0"/>
              </a:rPr>
              <a:t>-la,</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E souri Li va pou </a:t>
            </a:r>
            <a:r>
              <a:rPr lang="fr-FR" sz="3600" dirty="0" err="1">
                <a:latin typeface="Arial Rounded MT Bold" panose="020F0704030504030204" pitchFamily="34" charset="0"/>
              </a:rPr>
              <a:t>mouin</a:t>
            </a:r>
            <a:r>
              <a:rPr lang="fr-FR" sz="3600" dirty="0">
                <a:latin typeface="Arial Rounded MT Bold" panose="020F0704030504030204" pitchFamily="34" charset="0"/>
              </a:rPr>
              <a:t> gnou </a:t>
            </a:r>
            <a:r>
              <a:rPr lang="fr-FR" sz="3600" dirty="0" err="1">
                <a:latin typeface="Arial Rounded MT Bold" panose="020F0704030504030204" pitchFamily="34" charset="0"/>
              </a:rPr>
              <a:t>byinvenu</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a:solidFill>
                  <a:srgbClr val="0033CC"/>
                </a:solidFill>
                <a:latin typeface="Arial Rounded MT Bold" panose="020F0704030504030204" pitchFamily="34" charset="0"/>
              </a:rPr>
              <a:t>Refren</a:t>
            </a:r>
            <a:endParaRPr lang="en-US" sz="3600" dirty="0">
              <a:solidFill>
                <a:srgbClr val="0033CC"/>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Ma va </a:t>
            </a:r>
            <a:r>
              <a:rPr lang="fr-FR" sz="3600" dirty="0" err="1">
                <a:solidFill>
                  <a:srgbClr val="FF0000"/>
                </a:solidFill>
                <a:latin typeface="Arial Rounded MT Bold" panose="020F0704030504030204" pitchFamily="34" charset="0"/>
              </a:rPr>
              <a:t>ouè</a:t>
            </a:r>
            <a:r>
              <a:rPr lang="fr-FR" sz="3600" dirty="0">
                <a:solidFill>
                  <a:srgbClr val="FF0000"/>
                </a:solidFill>
                <a:latin typeface="Arial Rounded MT Bold" panose="020F0704030504030204" pitchFamily="34" charset="0"/>
              </a:rPr>
              <a:t>-Li, Ma </a:t>
            </a:r>
            <a:r>
              <a:rPr lang="fr-FR" sz="3600" dirty="0" err="1">
                <a:solidFill>
                  <a:srgbClr val="FF0000"/>
                </a:solidFill>
                <a:latin typeface="Arial Rounded MT Bold" panose="020F0704030504030204" pitchFamily="34" charset="0"/>
              </a:rPr>
              <a:t>konnin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Lè</a:t>
            </a:r>
            <a:r>
              <a:rPr lang="fr-FR" sz="3600" dirty="0">
                <a:solidFill>
                  <a:srgbClr val="FF0000"/>
                </a:solidFill>
                <a:latin typeface="Arial Rounded MT Bold" panose="020F0704030504030204" pitchFamily="34" charset="0"/>
              </a:rPr>
              <a:t> ma </a:t>
            </a:r>
            <a:r>
              <a:rPr lang="fr-FR" sz="3600" dirty="0" err="1">
                <a:solidFill>
                  <a:srgbClr val="FF0000"/>
                </a:solidFill>
                <a:latin typeface="Arial Rounded MT Bold" panose="020F0704030504030204" pitchFamily="34" charset="0"/>
              </a:rPr>
              <a:t>kanpe</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bò</a:t>
            </a:r>
            <a:r>
              <a:rPr lang="fr-FR" sz="3600" dirty="0">
                <a:solidFill>
                  <a:srgbClr val="FF0000"/>
                </a:solidFill>
                <a:latin typeface="Arial Rounded MT Bold" panose="020F0704030504030204" pitchFamily="34" charset="0"/>
              </a:rPr>
              <a:t>  kote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Kri;</a:t>
            </a:r>
            <a:endParaRPr lang="en-US" sz="3600" dirty="0">
              <a:solidFill>
                <a:srgbClr val="FF0000"/>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Ma va </a:t>
            </a:r>
            <a:r>
              <a:rPr lang="fr-FR" sz="3600" dirty="0" err="1">
                <a:solidFill>
                  <a:srgbClr val="FF0000"/>
                </a:solidFill>
                <a:latin typeface="Arial Rounded MT Bold" panose="020F0704030504030204" pitchFamily="34" charset="0"/>
              </a:rPr>
              <a:t>ouè</a:t>
            </a:r>
            <a:r>
              <a:rPr lang="fr-FR" sz="3600" dirty="0">
                <a:solidFill>
                  <a:srgbClr val="FF0000"/>
                </a:solidFill>
                <a:latin typeface="Arial Rounded MT Bold" panose="020F0704030504030204" pitchFamily="34" charset="0"/>
              </a:rPr>
              <a:t> Li, ma </a:t>
            </a:r>
            <a:r>
              <a:rPr lang="fr-FR" sz="3600" dirty="0" err="1">
                <a:solidFill>
                  <a:srgbClr val="FF0000"/>
                </a:solidFill>
                <a:latin typeface="Arial Rounded MT Bold" panose="020F0704030504030204" pitchFamily="34" charset="0"/>
              </a:rPr>
              <a:t>Konnin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en-US" sz="3600" dirty="0">
                <a:solidFill>
                  <a:srgbClr val="FF0000"/>
                </a:solidFill>
                <a:latin typeface="Arial Rounded MT Bold" panose="020F0704030504030204" pitchFamily="34" charset="0"/>
              </a:rPr>
              <a:t>Pa </a:t>
            </a:r>
            <a:r>
              <a:rPr lang="en-US" sz="3600" dirty="0" err="1">
                <a:solidFill>
                  <a:srgbClr val="FF0000"/>
                </a:solidFill>
                <a:latin typeface="Arial Rounded MT Bold" panose="020F0704030504030204" pitchFamily="34" charset="0"/>
              </a:rPr>
              <a:t>mak</a:t>
            </a:r>
            <a:r>
              <a:rPr lang="en-US" sz="3600" dirty="0">
                <a:solidFill>
                  <a:srgbClr val="FF0000"/>
                </a:solidFill>
                <a:latin typeface="Arial Rounded MT Bold" panose="020F0704030504030204" pitchFamily="34" charset="0"/>
              </a:rPr>
              <a:t> </a:t>
            </a:r>
            <a:r>
              <a:rPr lang="en-US" sz="3600" dirty="0" err="1">
                <a:solidFill>
                  <a:srgbClr val="FF0000"/>
                </a:solidFill>
                <a:latin typeface="Arial Rounded MT Bold" panose="020F0704030504030204" pitchFamily="34" charset="0"/>
              </a:rPr>
              <a:t>klou</a:t>
            </a:r>
            <a:r>
              <a:rPr lang="en-US" sz="3600" dirty="0">
                <a:solidFill>
                  <a:srgbClr val="FF0000"/>
                </a:solidFill>
                <a:latin typeface="Arial Rounded MT Bold" panose="020F0704030504030204" pitchFamily="34" charset="0"/>
              </a:rPr>
              <a:t> </a:t>
            </a:r>
            <a:r>
              <a:rPr lang="en-US" sz="3600" dirty="0" err="1">
                <a:solidFill>
                  <a:srgbClr val="FF0000"/>
                </a:solidFill>
                <a:latin typeface="Arial Rounded MT Bold" panose="020F0704030504030204" pitchFamily="34" charset="0"/>
              </a:rPr>
              <a:t>yo</a:t>
            </a:r>
            <a:r>
              <a:rPr lang="en-US" sz="3600" dirty="0">
                <a:solidFill>
                  <a:srgbClr val="FF0000"/>
                </a:solidFill>
                <a:latin typeface="Arial Rounded MT Bold" panose="020F0704030504030204" pitchFamily="34" charset="0"/>
              </a:rPr>
              <a:t> Li </a:t>
            </a:r>
            <a:r>
              <a:rPr lang="en-US" sz="3600" dirty="0" err="1">
                <a:solidFill>
                  <a:srgbClr val="FF0000"/>
                </a:solidFill>
                <a:latin typeface="Arial Rounded MT Bold" panose="020F0704030504030204" pitchFamily="34" charset="0"/>
              </a:rPr>
              <a:t>gingnin</a:t>
            </a:r>
            <a:r>
              <a:rPr lang="en-US" sz="3600" dirty="0">
                <a:solidFill>
                  <a:srgbClr val="FF0000"/>
                </a:solidFill>
                <a:latin typeface="Arial Rounded MT Bold" panose="020F0704030504030204" pitchFamily="34" charset="0"/>
              </a:rPr>
              <a:t> nan min Li.</a:t>
            </a:r>
          </a:p>
          <a:p>
            <a:pPr marL="0" indent="0" algn="ctr">
              <a:buNone/>
            </a:pPr>
            <a:endParaRPr lang="en-US" dirty="0">
              <a:latin typeface="Arial Rounded MT Bold" panose="020F070403050403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DE852-979C-9FB3-D254-DB059069E3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D2849-5CFA-C8ED-9547-4715173CD0E4}"/>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fontScale="92500"/>
          </a:bodyPr>
          <a:lstStyle/>
          <a:p>
            <a:pPr marL="0" indent="0" algn="ctr">
              <a:buNone/>
            </a:pPr>
            <a:r>
              <a:rPr lang="fr-FR" sz="3000" dirty="0">
                <a:latin typeface="Arial Rounded MT Bold" panose="020F0704030504030204" pitchFamily="34" charset="0"/>
              </a:rPr>
              <a:t>2-</a:t>
            </a:r>
            <a:endParaRPr lang="en-US" sz="30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Ki </a:t>
            </a:r>
            <a:r>
              <a:rPr lang="fr-FR" sz="3600" dirty="0" err="1">
                <a:latin typeface="Arial Rounded MT Bold" panose="020F0704030504030204" pitchFamily="34" charset="0"/>
              </a:rPr>
              <a:t>transpò</a:t>
            </a:r>
            <a:r>
              <a:rPr lang="fr-FR" sz="3600" dirty="0">
                <a:latin typeface="Arial Rounded MT Bold" panose="020F0704030504030204" pitchFamily="34" charset="0"/>
              </a:rPr>
              <a:t> </a:t>
            </a:r>
            <a:r>
              <a:rPr lang="fr-FR" sz="3600" dirty="0" err="1">
                <a:latin typeface="Arial Rounded MT Bold" panose="020F0704030504030204" pitchFamily="34" charset="0"/>
              </a:rPr>
              <a:t>dalegrès</a:t>
            </a:r>
            <a:r>
              <a:rPr lang="fr-FR" sz="3600" dirty="0">
                <a:latin typeface="Arial Rounded MT Bold" panose="020F0704030504030204" pitchFamily="34" charset="0"/>
              </a:rPr>
              <a:t>, </a:t>
            </a:r>
          </a:p>
          <a:p>
            <a:pPr marL="0" indent="0" algn="ctr">
              <a:buNone/>
            </a:pPr>
            <a:r>
              <a:rPr lang="fr-FR" sz="3600" dirty="0" err="1">
                <a:latin typeface="Arial Rounded MT Bold" panose="020F0704030504030204" pitchFamily="34" charset="0"/>
              </a:rPr>
              <a:t>Lè</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r>
              <a:rPr lang="fr-FR" sz="3600" dirty="0">
                <a:latin typeface="Arial Rounded MT Bold" panose="020F0704030504030204" pitchFamily="34" charset="0"/>
              </a:rPr>
              <a:t> </a:t>
            </a:r>
            <a:r>
              <a:rPr lang="fr-FR" sz="3600" dirty="0" err="1">
                <a:latin typeface="Arial Rounded MT Bold" panose="020F0704030504030204" pitchFamily="34" charset="0"/>
              </a:rPr>
              <a:t>ouè</a:t>
            </a:r>
            <a:r>
              <a:rPr lang="fr-FR" sz="3600" dirty="0">
                <a:latin typeface="Arial Rounded MT Bold" panose="020F0704030504030204" pitchFamily="34" charset="0"/>
              </a:rPr>
              <a:t> Li </a:t>
            </a:r>
            <a:r>
              <a:rPr lang="fr-FR" sz="3600" dirty="0" err="1">
                <a:latin typeface="Arial Rounded MT Bold" panose="020F0704030504030204" pitchFamily="34" charset="0"/>
              </a:rPr>
              <a:t>fas</a:t>
            </a:r>
            <a:r>
              <a:rPr lang="fr-FR" sz="3600" dirty="0">
                <a:latin typeface="Arial Rounded MT Bold" panose="020F0704030504030204" pitchFamily="34" charset="0"/>
              </a:rPr>
              <a:t> a </a:t>
            </a:r>
            <a:r>
              <a:rPr lang="fr-FR" sz="3600" dirty="0" err="1">
                <a:latin typeface="Arial Rounded MT Bold" panose="020F0704030504030204" pitchFamily="34" charset="0"/>
              </a:rPr>
              <a:t>fas</a:t>
            </a:r>
            <a:r>
              <a:rPr lang="fr-FR" sz="3600" dirty="0">
                <a:latin typeface="Arial Rounded MT Bold" panose="020F0704030504030204" pitchFamily="34" charset="0"/>
              </a:rPr>
              <a:t>,</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E </a:t>
            </a:r>
            <a:r>
              <a:rPr lang="fr-FR" sz="3600" dirty="0" err="1">
                <a:latin typeface="Arial Rounded MT Bold" panose="020F0704030504030204" pitchFamily="34" charset="0"/>
              </a:rPr>
              <a:t>ki</a:t>
            </a:r>
            <a:r>
              <a:rPr lang="fr-FR" sz="3600" dirty="0">
                <a:latin typeface="Arial Rounded MT Bold" panose="020F0704030504030204" pitchFamily="34" charset="0"/>
              </a:rPr>
              <a:t> </a:t>
            </a:r>
            <a:r>
              <a:rPr lang="fr-FR" sz="3600" dirty="0" err="1">
                <a:latin typeface="Arial Rounded MT Bold" panose="020F0704030504030204" pitchFamily="34" charset="0"/>
              </a:rPr>
              <a:t>gran</a:t>
            </a:r>
            <a:r>
              <a:rPr lang="fr-FR" sz="3600" dirty="0">
                <a:latin typeface="Arial Rounded MT Bold" panose="020F0704030504030204" pitchFamily="34" charset="0"/>
              </a:rPr>
              <a:t> </a:t>
            </a:r>
            <a:r>
              <a:rPr lang="fr-FR" sz="3600" dirty="0" err="1">
                <a:latin typeface="Arial Rounded MT Bold" panose="020F0704030504030204" pitchFamily="34" charset="0"/>
              </a:rPr>
              <a:t>amou</a:t>
            </a:r>
            <a:r>
              <a:rPr lang="fr-FR" sz="3600" dirty="0">
                <a:latin typeface="Arial Rounded MT Bold" panose="020F0704030504030204" pitchFamily="34" charset="0"/>
              </a:rPr>
              <a:t> </a:t>
            </a:r>
            <a:r>
              <a:rPr lang="fr-FR" sz="3600" dirty="0" err="1">
                <a:latin typeface="Arial Rounded MT Bold" panose="020F0704030504030204" pitchFamily="34" charset="0"/>
              </a:rPr>
              <a:t>kap</a:t>
            </a:r>
            <a:r>
              <a:rPr lang="fr-FR" sz="3600" dirty="0">
                <a:latin typeface="Arial Rounded MT Bold" panose="020F0704030504030204" pitchFamily="34" charset="0"/>
              </a:rPr>
              <a:t> </a:t>
            </a:r>
            <a:r>
              <a:rPr lang="fr-FR" sz="3600" dirty="0" err="1">
                <a:latin typeface="Arial Rounded MT Bold" panose="020F0704030504030204" pitchFamily="34" charset="0"/>
              </a:rPr>
              <a:t>briye</a:t>
            </a:r>
            <a:r>
              <a:rPr lang="fr-FR" sz="3600" dirty="0">
                <a:latin typeface="Arial Rounded MT Bold" panose="020F0704030504030204" pitchFamily="34" charset="0"/>
              </a:rPr>
              <a:t> nan Je Li;</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O </a:t>
            </a:r>
            <a:r>
              <a:rPr lang="fr-FR" sz="3600" dirty="0" err="1">
                <a:latin typeface="Arial Rounded MT Bold" panose="020F0704030504030204" pitchFamily="34" charset="0"/>
              </a:rPr>
              <a:t>kè</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r>
              <a:rPr lang="fr-FR" sz="3600" dirty="0">
                <a:latin typeface="Arial Rounded MT Bold" panose="020F0704030504030204" pitchFamily="34" charset="0"/>
              </a:rPr>
              <a:t> va loue Li </a:t>
            </a:r>
          </a:p>
          <a:p>
            <a:pPr marL="0" indent="0" algn="ctr">
              <a:buNone/>
            </a:pPr>
            <a:r>
              <a:rPr lang="fr-FR" sz="3600" dirty="0">
                <a:latin typeface="Arial Rounded MT Bold" panose="020F0704030504030204" pitchFamily="34" charset="0"/>
              </a:rPr>
              <a:t>pou </a:t>
            </a:r>
            <a:r>
              <a:rPr lang="fr-FR" sz="3600" dirty="0" err="1">
                <a:latin typeface="Arial Rounded MT Bold" panose="020F0704030504030204" pitchFamily="34" charset="0"/>
              </a:rPr>
              <a:t>mizèricòd</a:t>
            </a:r>
            <a:r>
              <a:rPr lang="fr-FR" sz="3600" dirty="0">
                <a:latin typeface="Arial Rounded MT Bold" panose="020F0704030504030204" pitchFamily="34" charset="0"/>
              </a:rPr>
              <a:t> </a:t>
            </a:r>
            <a:r>
              <a:rPr lang="fr-FR" sz="3600" dirty="0" err="1">
                <a:latin typeface="Arial Rounded MT Bold" panose="020F0704030504030204" pitchFamily="34" charset="0"/>
              </a:rPr>
              <a:t>ak</a:t>
            </a:r>
            <a:r>
              <a:rPr lang="fr-FR" sz="3600" dirty="0">
                <a:latin typeface="Arial Rounded MT Bold" panose="020F0704030504030204" pitchFamily="34" charset="0"/>
              </a:rPr>
              <a:t> gras,</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Ki pare pou </a:t>
            </a:r>
            <a:r>
              <a:rPr lang="fr-FR" sz="3600" dirty="0" err="1">
                <a:latin typeface="Arial Rounded MT Bold" panose="020F0704030504030204" pitchFamily="34" charset="0"/>
              </a:rPr>
              <a:t>mouin</a:t>
            </a:r>
            <a:r>
              <a:rPr lang="fr-FR" sz="3600" dirty="0">
                <a:latin typeface="Arial Rounded MT Bold" panose="020F0704030504030204" pitchFamily="34" charset="0"/>
              </a:rPr>
              <a:t> gnou bel </a:t>
            </a:r>
            <a:r>
              <a:rPr lang="fr-FR" sz="3600" dirty="0" err="1">
                <a:latin typeface="Arial Rounded MT Bold" panose="020F0704030504030204" pitchFamily="34" charset="0"/>
              </a:rPr>
              <a:t>plas</a:t>
            </a:r>
            <a:r>
              <a:rPr lang="fr-FR" sz="3600" dirty="0">
                <a:latin typeface="Arial Rounded MT Bold" panose="020F0704030504030204" pitchFamily="34" charset="0"/>
              </a:rPr>
              <a:t> nan  </a:t>
            </a:r>
            <a:r>
              <a:rPr lang="fr-FR" sz="3600" dirty="0" err="1">
                <a:latin typeface="Arial Rounded MT Bold" panose="020F0704030504030204" pitchFamily="34" charset="0"/>
              </a:rPr>
              <a:t>kay</a:t>
            </a:r>
            <a:r>
              <a:rPr lang="fr-FR" sz="3600" dirty="0">
                <a:latin typeface="Arial Rounded MT Bold" panose="020F0704030504030204" pitchFamily="34" charset="0"/>
              </a:rPr>
              <a:t> Li.</a:t>
            </a:r>
            <a:endParaRPr lang="en-US" sz="3600" dirty="0">
              <a:latin typeface="Arial Rounded MT Bold" panose="020F0704030504030204" pitchFamily="34" charset="0"/>
            </a:endParaRPr>
          </a:p>
          <a:p>
            <a:pPr marL="0" indent="0" algn="ctr">
              <a:buNone/>
            </a:pPr>
            <a:r>
              <a:rPr lang="fr-FR" sz="2200" dirty="0">
                <a:solidFill>
                  <a:srgbClr val="0033CC"/>
                </a:solidFill>
                <a:latin typeface="Arial Rounded MT Bold" panose="020F0704030504030204" pitchFamily="34" charset="0"/>
              </a:rPr>
              <a:t>Refren</a:t>
            </a:r>
            <a:endParaRPr lang="en-US" sz="2200" dirty="0">
              <a:solidFill>
                <a:srgbClr val="0033CC"/>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Ma va </a:t>
            </a:r>
            <a:r>
              <a:rPr lang="fr-FR" sz="3600" dirty="0" err="1">
                <a:solidFill>
                  <a:srgbClr val="FF0000"/>
                </a:solidFill>
                <a:latin typeface="Arial Rounded MT Bold" panose="020F0704030504030204" pitchFamily="34" charset="0"/>
              </a:rPr>
              <a:t>ouè</a:t>
            </a:r>
            <a:r>
              <a:rPr lang="fr-FR" sz="3600" dirty="0">
                <a:solidFill>
                  <a:srgbClr val="FF0000"/>
                </a:solidFill>
                <a:latin typeface="Arial Rounded MT Bold" panose="020F0704030504030204" pitchFamily="34" charset="0"/>
              </a:rPr>
              <a:t>-Li, Ma </a:t>
            </a:r>
            <a:r>
              <a:rPr lang="fr-FR" sz="3600" dirty="0" err="1">
                <a:solidFill>
                  <a:srgbClr val="FF0000"/>
                </a:solidFill>
                <a:latin typeface="Arial Rounded MT Bold" panose="020F0704030504030204" pitchFamily="34" charset="0"/>
              </a:rPr>
              <a:t>konnin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Lè</a:t>
            </a:r>
            <a:r>
              <a:rPr lang="fr-FR" sz="3600" dirty="0">
                <a:solidFill>
                  <a:srgbClr val="FF0000"/>
                </a:solidFill>
                <a:latin typeface="Arial Rounded MT Bold" panose="020F0704030504030204" pitchFamily="34" charset="0"/>
              </a:rPr>
              <a:t> ma </a:t>
            </a:r>
            <a:r>
              <a:rPr lang="fr-FR" sz="3600" dirty="0" err="1">
                <a:solidFill>
                  <a:srgbClr val="FF0000"/>
                </a:solidFill>
                <a:latin typeface="Arial Rounded MT Bold" panose="020F0704030504030204" pitchFamily="34" charset="0"/>
              </a:rPr>
              <a:t>kanpe</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bò</a:t>
            </a:r>
            <a:r>
              <a:rPr lang="fr-FR" sz="3600" dirty="0">
                <a:solidFill>
                  <a:srgbClr val="FF0000"/>
                </a:solidFill>
                <a:latin typeface="Arial Rounded MT Bold" panose="020F0704030504030204" pitchFamily="34" charset="0"/>
              </a:rPr>
              <a:t>  kote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Kri;</a:t>
            </a:r>
            <a:endParaRPr lang="en-US" sz="3600" dirty="0">
              <a:solidFill>
                <a:srgbClr val="FF0000"/>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Ma va </a:t>
            </a:r>
            <a:r>
              <a:rPr lang="fr-FR" sz="3600" dirty="0" err="1">
                <a:solidFill>
                  <a:srgbClr val="FF0000"/>
                </a:solidFill>
                <a:latin typeface="Arial Rounded MT Bold" panose="020F0704030504030204" pitchFamily="34" charset="0"/>
              </a:rPr>
              <a:t>ouè</a:t>
            </a:r>
            <a:r>
              <a:rPr lang="fr-FR" sz="3600" dirty="0">
                <a:solidFill>
                  <a:srgbClr val="FF0000"/>
                </a:solidFill>
                <a:latin typeface="Arial Rounded MT Bold" panose="020F0704030504030204" pitchFamily="34" charset="0"/>
              </a:rPr>
              <a:t> Li, ma </a:t>
            </a:r>
            <a:r>
              <a:rPr lang="fr-FR" sz="3600" dirty="0" err="1">
                <a:solidFill>
                  <a:srgbClr val="FF0000"/>
                </a:solidFill>
                <a:latin typeface="Arial Rounded MT Bold" panose="020F0704030504030204" pitchFamily="34" charset="0"/>
              </a:rPr>
              <a:t>Konnin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en-US" sz="3600" dirty="0">
                <a:solidFill>
                  <a:srgbClr val="FF0000"/>
                </a:solidFill>
                <a:latin typeface="Arial Rounded MT Bold" panose="020F0704030504030204" pitchFamily="34" charset="0"/>
              </a:rPr>
              <a:t>Pa </a:t>
            </a:r>
            <a:r>
              <a:rPr lang="en-US" sz="3600" dirty="0" err="1">
                <a:solidFill>
                  <a:srgbClr val="FF0000"/>
                </a:solidFill>
                <a:latin typeface="Arial Rounded MT Bold" panose="020F0704030504030204" pitchFamily="34" charset="0"/>
              </a:rPr>
              <a:t>mak</a:t>
            </a:r>
            <a:r>
              <a:rPr lang="en-US" sz="3600" dirty="0">
                <a:solidFill>
                  <a:srgbClr val="FF0000"/>
                </a:solidFill>
                <a:latin typeface="Arial Rounded MT Bold" panose="020F0704030504030204" pitchFamily="34" charset="0"/>
              </a:rPr>
              <a:t> </a:t>
            </a:r>
            <a:r>
              <a:rPr lang="en-US" sz="3600" dirty="0" err="1">
                <a:solidFill>
                  <a:srgbClr val="FF0000"/>
                </a:solidFill>
                <a:latin typeface="Arial Rounded MT Bold" panose="020F0704030504030204" pitchFamily="34" charset="0"/>
              </a:rPr>
              <a:t>klou</a:t>
            </a:r>
            <a:r>
              <a:rPr lang="en-US" sz="3600" dirty="0">
                <a:solidFill>
                  <a:srgbClr val="FF0000"/>
                </a:solidFill>
                <a:latin typeface="Arial Rounded MT Bold" panose="020F0704030504030204" pitchFamily="34" charset="0"/>
              </a:rPr>
              <a:t> </a:t>
            </a:r>
            <a:r>
              <a:rPr lang="en-US" sz="3600" dirty="0" err="1">
                <a:solidFill>
                  <a:srgbClr val="FF0000"/>
                </a:solidFill>
                <a:latin typeface="Arial Rounded MT Bold" panose="020F0704030504030204" pitchFamily="34" charset="0"/>
              </a:rPr>
              <a:t>yo</a:t>
            </a:r>
            <a:r>
              <a:rPr lang="en-US" sz="3600" dirty="0">
                <a:solidFill>
                  <a:srgbClr val="FF0000"/>
                </a:solidFill>
                <a:latin typeface="Arial Rounded MT Bold" panose="020F0704030504030204" pitchFamily="34" charset="0"/>
              </a:rPr>
              <a:t> Li </a:t>
            </a:r>
            <a:r>
              <a:rPr lang="en-US" sz="3600" dirty="0" err="1">
                <a:solidFill>
                  <a:srgbClr val="FF0000"/>
                </a:solidFill>
                <a:latin typeface="Arial Rounded MT Bold" panose="020F0704030504030204" pitchFamily="34" charset="0"/>
              </a:rPr>
              <a:t>gingnin</a:t>
            </a:r>
            <a:r>
              <a:rPr lang="en-US" sz="3600" dirty="0">
                <a:solidFill>
                  <a:srgbClr val="FF0000"/>
                </a:solidFill>
                <a:latin typeface="Arial Rounded MT Bold" panose="020F0704030504030204" pitchFamily="34" charset="0"/>
              </a:rPr>
              <a:t> nan min Li.</a:t>
            </a: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3682907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CDC25-B92D-E0E0-3ABF-00FE01F20D7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0D155D-746E-7A77-794D-B137C21AEEA4}"/>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a:bodyPr>
          <a:lstStyle/>
          <a:p>
            <a:pPr marL="0" indent="0" algn="ctr">
              <a:buNone/>
            </a:pPr>
            <a:r>
              <a:rPr lang="en-US" dirty="0">
                <a:latin typeface="Arial Rounded MT Bold" panose="020F0704030504030204" pitchFamily="34" charset="0"/>
              </a:rPr>
              <a:t>3-</a:t>
            </a:r>
          </a:p>
          <a:p>
            <a:pPr marL="0" indent="0" algn="ctr">
              <a:buNone/>
            </a:pPr>
            <a:r>
              <a:rPr lang="en-US" sz="3200" dirty="0">
                <a:latin typeface="Arial Rounded MT Bold" panose="020F0704030504030204" pitchFamily="34" charset="0"/>
              </a:rPr>
              <a:t>Nan bel </a:t>
            </a:r>
            <a:r>
              <a:rPr lang="en-US" sz="3200" dirty="0" err="1">
                <a:latin typeface="Arial Rounded MT Bold" panose="020F0704030504030204" pitchFamily="34" charset="0"/>
              </a:rPr>
              <a:t>peyi</a:t>
            </a:r>
            <a:r>
              <a:rPr lang="en-US" sz="3200" dirty="0">
                <a:latin typeface="Arial Rounded MT Bold" panose="020F0704030504030204" pitchFamily="34" charset="0"/>
              </a:rPr>
              <a:t> </a:t>
            </a:r>
            <a:r>
              <a:rPr lang="en-US" sz="3200" dirty="0" err="1">
                <a:latin typeface="Arial Rounded MT Bold" panose="020F0704030504030204" pitchFamily="34" charset="0"/>
              </a:rPr>
              <a:t>anro</a:t>
            </a:r>
            <a:r>
              <a:rPr lang="en-US" sz="3200" dirty="0">
                <a:latin typeface="Arial Rounded MT Bold" panose="020F0704030504030204" pitchFamily="34" charset="0"/>
              </a:rPr>
              <a:t>-a</a:t>
            </a:r>
          </a:p>
          <a:p>
            <a:pPr marL="0" indent="0" algn="ctr">
              <a:buNone/>
            </a:pPr>
            <a:r>
              <a:rPr lang="en-US" sz="3200" dirty="0">
                <a:latin typeface="Arial Rounded MT Bold" panose="020F0704030504030204" pitchFamily="34" charset="0"/>
              </a:rPr>
              <a:t>Mouin </a:t>
            </a:r>
            <a:r>
              <a:rPr lang="en-US" sz="3200" dirty="0" err="1">
                <a:latin typeface="Arial Rounded MT Bold" panose="020F0704030504030204" pitchFamily="34" charset="0"/>
              </a:rPr>
              <a:t>gingnin</a:t>
            </a:r>
            <a:r>
              <a:rPr lang="en-US" sz="3200" dirty="0">
                <a:latin typeface="Arial Rounded MT Bold" panose="020F0704030504030204" pitchFamily="34" charset="0"/>
              </a:rPr>
              <a:t> </a:t>
            </a:r>
            <a:r>
              <a:rPr lang="en-US" sz="3200" dirty="0" err="1">
                <a:latin typeface="Arial Rounded MT Bold" panose="020F0704030504030204" pitchFamily="34" charset="0"/>
              </a:rPr>
              <a:t>kek</a:t>
            </a:r>
            <a:r>
              <a:rPr lang="en-US" sz="3200" dirty="0">
                <a:latin typeface="Arial Rounded MT Bold" panose="020F0704030504030204" pitchFamily="34" charset="0"/>
              </a:rPr>
              <a:t> </a:t>
            </a:r>
            <a:r>
              <a:rPr lang="en-US" sz="3200" dirty="0" err="1">
                <a:latin typeface="Arial Rounded MT Bold" panose="020F0704030504030204" pitchFamily="34" charset="0"/>
              </a:rPr>
              <a:t>byinnn-eme</a:t>
            </a:r>
            <a:endParaRPr lang="en-US" sz="3200" dirty="0">
              <a:latin typeface="Arial Rounded MT Bold" panose="020F0704030504030204" pitchFamily="34" charset="0"/>
            </a:endParaRPr>
          </a:p>
          <a:p>
            <a:pPr marL="0" indent="0" algn="ctr">
              <a:buNone/>
            </a:pPr>
            <a:r>
              <a:rPr lang="fr-FR" sz="3200" dirty="0" err="1">
                <a:latin typeface="Arial Rounded MT Bold" panose="020F0704030504030204" pitchFamily="34" charset="0"/>
              </a:rPr>
              <a:t>Mouin</a:t>
            </a:r>
            <a:r>
              <a:rPr lang="fr-FR" sz="3200" dirty="0">
                <a:latin typeface="Arial Rounded MT Bold" panose="020F0704030504030204" pitchFamily="34" charset="0"/>
              </a:rPr>
              <a:t> </a:t>
            </a:r>
            <a:r>
              <a:rPr lang="fr-FR" sz="3200" dirty="0" err="1">
                <a:latin typeface="Arial Rounded MT Bold" panose="020F0704030504030204" pitchFamily="34" charset="0"/>
              </a:rPr>
              <a:t>sonje</a:t>
            </a:r>
            <a:r>
              <a:rPr lang="fr-FR" sz="3200" dirty="0">
                <a:latin typeface="Arial Rounded MT Bold" panose="020F0704030504030204" pitchFamily="34" charset="0"/>
              </a:rPr>
              <a:t> </a:t>
            </a:r>
            <a:r>
              <a:rPr lang="fr-FR" sz="3200" dirty="0" err="1">
                <a:latin typeface="Arial Rounded MT Bold" panose="020F0704030504030204" pitchFamily="34" charset="0"/>
              </a:rPr>
              <a:t>lè</a:t>
            </a:r>
            <a:r>
              <a:rPr lang="fr-FR" sz="3200" dirty="0">
                <a:latin typeface="Arial Rounded MT Bold" panose="020F0704030504030204" pitchFamily="34" charset="0"/>
              </a:rPr>
              <a:t> yo te di </a:t>
            </a:r>
            <a:r>
              <a:rPr lang="fr-FR" sz="3200" dirty="0" err="1">
                <a:latin typeface="Arial Rounded MT Bold" panose="020F0704030504030204" pitchFamily="34" charset="0"/>
              </a:rPr>
              <a:t>mouin</a:t>
            </a:r>
            <a:r>
              <a:rPr lang="fr-FR" sz="3200" dirty="0">
                <a:latin typeface="Arial Rounded MT Bold" panose="020F0704030504030204" pitchFamily="34" charset="0"/>
              </a:rPr>
              <a:t> </a:t>
            </a:r>
            <a:r>
              <a:rPr lang="fr-FR" sz="3200" dirty="0" err="1">
                <a:latin typeface="Arial Rounded MT Bold" panose="020F0704030504030204" pitchFamily="34" charset="0"/>
              </a:rPr>
              <a:t>orevoua</a:t>
            </a:r>
            <a:endParaRPr lang="en-US" sz="3200" dirty="0">
              <a:latin typeface="Arial Rounded MT Bold" panose="020F0704030504030204" pitchFamily="34" charset="0"/>
            </a:endParaRPr>
          </a:p>
          <a:p>
            <a:pPr marL="0" indent="0" algn="ctr">
              <a:buNone/>
            </a:pPr>
            <a:r>
              <a:rPr lang="fr-FR" sz="3200" dirty="0">
                <a:latin typeface="Arial Rounded MT Bold" panose="020F0704030504030204" pitchFamily="34" charset="0"/>
              </a:rPr>
              <a:t>Ak </a:t>
            </a:r>
            <a:r>
              <a:rPr lang="fr-FR" sz="3200" dirty="0" err="1">
                <a:latin typeface="Arial Rounded MT Bold" panose="020F0704030504030204" pitchFamily="34" charset="0"/>
              </a:rPr>
              <a:t>gran</a:t>
            </a:r>
            <a:r>
              <a:rPr lang="fr-FR" sz="3200" dirty="0">
                <a:latin typeface="Arial Rounded MT Bold" panose="020F0704030504030204" pitchFamily="34" charset="0"/>
              </a:rPr>
              <a:t> joua yo va chante</a:t>
            </a:r>
            <a:endParaRPr lang="en-US" sz="3200" dirty="0">
              <a:latin typeface="Arial Rounded MT Bold" panose="020F0704030504030204" pitchFamily="34" charset="0"/>
            </a:endParaRPr>
          </a:p>
          <a:p>
            <a:pPr marL="0" indent="0" algn="ctr">
              <a:buNone/>
            </a:pPr>
            <a:r>
              <a:rPr lang="en-US" sz="3200" dirty="0" err="1">
                <a:latin typeface="Arial Rounded MT Bold" panose="020F0704030504030204" pitchFamily="34" charset="0"/>
              </a:rPr>
              <a:t>Lè</a:t>
            </a:r>
            <a:r>
              <a:rPr lang="en-US" sz="3200" dirty="0">
                <a:latin typeface="Arial Rounded MT Bold" panose="020F0704030504030204" pitchFamily="34" charset="0"/>
              </a:rPr>
              <a:t> </a:t>
            </a:r>
            <a:r>
              <a:rPr lang="en-US" sz="3200" dirty="0" err="1">
                <a:latin typeface="Arial Rounded MT Bold" panose="020F0704030504030204" pitchFamily="34" charset="0"/>
              </a:rPr>
              <a:t>yo</a:t>
            </a:r>
            <a:r>
              <a:rPr lang="en-US" sz="3200" dirty="0">
                <a:latin typeface="Arial Rounded MT Bold" panose="020F0704030504030204" pitchFamily="34" charset="0"/>
              </a:rPr>
              <a:t> </a:t>
            </a:r>
            <a:r>
              <a:rPr lang="en-US" sz="3200" dirty="0" err="1">
                <a:latin typeface="Arial Rounded MT Bold" panose="020F0704030504030204" pitchFamily="34" charset="0"/>
              </a:rPr>
              <a:t>ouè</a:t>
            </a:r>
            <a:r>
              <a:rPr lang="en-US" sz="3200" dirty="0">
                <a:latin typeface="Arial Rounded MT Bold" panose="020F0704030504030204" pitchFamily="34" charset="0"/>
              </a:rPr>
              <a:t> </a:t>
            </a:r>
            <a:r>
              <a:rPr lang="en-US" sz="3200" dirty="0" err="1">
                <a:latin typeface="Arial Rounded MT Bold" panose="020F0704030504030204" pitchFamily="34" charset="0"/>
              </a:rPr>
              <a:t>mape</a:t>
            </a:r>
            <a:r>
              <a:rPr lang="en-US" sz="3200" dirty="0">
                <a:latin typeface="Arial Rounded MT Bold" panose="020F0704030504030204" pitchFamily="34" charset="0"/>
              </a:rPr>
              <a:t> rive,</a:t>
            </a:r>
          </a:p>
          <a:p>
            <a:pPr marL="0" indent="0" algn="ctr">
              <a:buNone/>
            </a:pPr>
            <a:r>
              <a:rPr lang="fr-FR" sz="3200" dirty="0">
                <a:latin typeface="Arial Rounded MT Bold" panose="020F0704030504030204" pitchFamily="34" charset="0"/>
              </a:rPr>
              <a:t>Min </a:t>
            </a:r>
            <a:r>
              <a:rPr lang="fr-FR" sz="3200" dirty="0" err="1">
                <a:latin typeface="Arial Rounded MT Bold" panose="020F0704030504030204" pitchFamily="34" charset="0"/>
              </a:rPr>
              <a:t>mouin</a:t>
            </a:r>
            <a:r>
              <a:rPr lang="fr-FR" sz="3200" dirty="0">
                <a:latin typeface="Arial Rounded MT Bold" panose="020F0704030504030204" pitchFamily="34" charset="0"/>
              </a:rPr>
              <a:t> ta </a:t>
            </a:r>
            <a:r>
              <a:rPr lang="fr-FR" sz="3200" dirty="0" err="1">
                <a:latin typeface="Arial Rounded MT Bold" panose="020F0704030504030204" pitchFamily="34" charset="0"/>
              </a:rPr>
              <a:t>vle</a:t>
            </a:r>
            <a:r>
              <a:rPr lang="fr-FR" sz="3200" dirty="0">
                <a:latin typeface="Arial Rounded MT Bold" panose="020F0704030504030204" pitchFamily="34" charset="0"/>
              </a:rPr>
              <a:t> </a:t>
            </a:r>
            <a:r>
              <a:rPr lang="fr-FR" sz="3200" dirty="0" err="1">
                <a:latin typeface="Arial Rounded MT Bold" panose="020F0704030504030204" pitchFamily="34" charset="0"/>
              </a:rPr>
              <a:t>ouè</a:t>
            </a:r>
            <a:r>
              <a:rPr lang="fr-FR" sz="3200" dirty="0">
                <a:latin typeface="Arial Rounded MT Bold" panose="020F0704030504030204" pitchFamily="34" charset="0"/>
              </a:rPr>
              <a:t> </a:t>
            </a:r>
            <a:r>
              <a:rPr lang="fr-FR" sz="3200" dirty="0" err="1">
                <a:latin typeface="Arial Rounded MT Bold" panose="020F0704030504030204" pitchFamily="34" charset="0"/>
              </a:rPr>
              <a:t>Sovè</a:t>
            </a:r>
            <a:r>
              <a:rPr lang="fr-FR" sz="3200" dirty="0">
                <a:latin typeface="Arial Rounded MT Bold" panose="020F0704030504030204" pitchFamily="34" charset="0"/>
              </a:rPr>
              <a:t> </a:t>
            </a:r>
            <a:r>
              <a:rPr lang="fr-FR" sz="3200" dirty="0" err="1">
                <a:latin typeface="Arial Rounded MT Bold" panose="020F0704030504030204" pitchFamily="34" charset="0"/>
              </a:rPr>
              <a:t>mouin</a:t>
            </a:r>
            <a:r>
              <a:rPr lang="fr-FR" sz="3200" dirty="0">
                <a:latin typeface="Arial Rounded MT Bold" panose="020F0704030504030204" pitchFamily="34" charset="0"/>
              </a:rPr>
              <a:t> </a:t>
            </a:r>
            <a:r>
              <a:rPr lang="fr-FR" sz="3200" dirty="0" err="1">
                <a:latin typeface="Arial Rounded MT Bold" panose="020F0704030504030204" pitchFamily="34" charset="0"/>
              </a:rPr>
              <a:t>premièman</a:t>
            </a:r>
            <a:r>
              <a:rPr lang="fr-FR" sz="3200" dirty="0">
                <a:latin typeface="Arial Rounded MT Bold" panose="020F0704030504030204" pitchFamily="34" charset="0"/>
              </a:rPr>
              <a:t>.</a:t>
            </a:r>
            <a:endParaRPr lang="en-US" sz="3200" dirty="0">
              <a:latin typeface="Arial Rounded MT Bold" panose="020F0704030504030204" pitchFamily="34" charset="0"/>
            </a:endParaRPr>
          </a:p>
          <a:p>
            <a:pPr marL="0" indent="0" algn="ctr">
              <a:buNone/>
            </a:pPr>
            <a:r>
              <a:rPr lang="fr-FR" sz="3200" dirty="0">
                <a:solidFill>
                  <a:srgbClr val="0033CC"/>
                </a:solidFill>
                <a:latin typeface="Arial Rounded MT Bold" panose="020F0704030504030204" pitchFamily="34" charset="0"/>
              </a:rPr>
              <a:t>Refren</a:t>
            </a:r>
            <a:endParaRPr lang="en-US" sz="3200" dirty="0">
              <a:solidFill>
                <a:srgbClr val="0033CC"/>
              </a:solidFill>
              <a:latin typeface="Arial Rounded MT Bold" panose="020F0704030504030204" pitchFamily="34" charset="0"/>
            </a:endParaRPr>
          </a:p>
          <a:p>
            <a:pPr marL="0" indent="0" algn="ctr">
              <a:buNone/>
            </a:pPr>
            <a:r>
              <a:rPr lang="fr-FR" sz="3200" dirty="0">
                <a:solidFill>
                  <a:srgbClr val="FF0000"/>
                </a:solidFill>
                <a:latin typeface="Arial Rounded MT Bold" panose="020F0704030504030204" pitchFamily="34" charset="0"/>
              </a:rPr>
              <a:t>Ma va </a:t>
            </a:r>
            <a:r>
              <a:rPr lang="fr-FR" sz="3200" dirty="0" err="1">
                <a:solidFill>
                  <a:srgbClr val="FF0000"/>
                </a:solidFill>
                <a:latin typeface="Arial Rounded MT Bold" panose="020F0704030504030204" pitchFamily="34" charset="0"/>
              </a:rPr>
              <a:t>ouè</a:t>
            </a:r>
            <a:r>
              <a:rPr lang="fr-FR" sz="3200" dirty="0">
                <a:solidFill>
                  <a:srgbClr val="FF0000"/>
                </a:solidFill>
                <a:latin typeface="Arial Rounded MT Bold" panose="020F0704030504030204" pitchFamily="34" charset="0"/>
              </a:rPr>
              <a:t>-Li, Ma </a:t>
            </a:r>
            <a:r>
              <a:rPr lang="fr-FR" sz="3200" dirty="0" err="1">
                <a:solidFill>
                  <a:srgbClr val="FF0000"/>
                </a:solidFill>
                <a:latin typeface="Arial Rounded MT Bold" panose="020F0704030504030204" pitchFamily="34" charset="0"/>
              </a:rPr>
              <a:t>konnin</a:t>
            </a:r>
            <a:r>
              <a:rPr lang="fr-FR" sz="3200" dirty="0">
                <a:solidFill>
                  <a:srgbClr val="FF0000"/>
                </a:solidFill>
                <a:latin typeface="Arial Rounded MT Bold" panose="020F0704030504030204" pitchFamily="34" charset="0"/>
              </a:rPr>
              <a:t> Li</a:t>
            </a:r>
            <a:endParaRPr lang="en-US" sz="3200" dirty="0">
              <a:solidFill>
                <a:srgbClr val="FF0000"/>
              </a:solidFill>
              <a:latin typeface="Arial Rounded MT Bold" panose="020F0704030504030204" pitchFamily="34" charset="0"/>
            </a:endParaRPr>
          </a:p>
          <a:p>
            <a:pPr marL="0" indent="0" algn="ctr">
              <a:buNone/>
            </a:pPr>
            <a:r>
              <a:rPr lang="fr-FR" sz="3200" dirty="0" err="1">
                <a:solidFill>
                  <a:srgbClr val="FF0000"/>
                </a:solidFill>
                <a:latin typeface="Arial Rounded MT Bold" panose="020F0704030504030204" pitchFamily="34" charset="0"/>
              </a:rPr>
              <a:t>Lè</a:t>
            </a:r>
            <a:r>
              <a:rPr lang="fr-FR" sz="3200" dirty="0">
                <a:solidFill>
                  <a:srgbClr val="FF0000"/>
                </a:solidFill>
                <a:latin typeface="Arial Rounded MT Bold" panose="020F0704030504030204" pitchFamily="34" charset="0"/>
              </a:rPr>
              <a:t> ma </a:t>
            </a:r>
            <a:r>
              <a:rPr lang="fr-FR" sz="3200" dirty="0" err="1">
                <a:solidFill>
                  <a:srgbClr val="FF0000"/>
                </a:solidFill>
                <a:latin typeface="Arial Rounded MT Bold" panose="020F0704030504030204" pitchFamily="34" charset="0"/>
              </a:rPr>
              <a:t>kanpe</a:t>
            </a:r>
            <a:r>
              <a:rPr lang="fr-FR" sz="3200" dirty="0">
                <a:solidFill>
                  <a:srgbClr val="FF0000"/>
                </a:solidFill>
                <a:latin typeface="Arial Rounded MT Bold" panose="020F0704030504030204" pitchFamily="34" charset="0"/>
              </a:rPr>
              <a:t> </a:t>
            </a:r>
            <a:r>
              <a:rPr lang="fr-FR" sz="3200" dirty="0" err="1">
                <a:solidFill>
                  <a:srgbClr val="FF0000"/>
                </a:solidFill>
                <a:latin typeface="Arial Rounded MT Bold" panose="020F0704030504030204" pitchFamily="34" charset="0"/>
              </a:rPr>
              <a:t>bò</a:t>
            </a:r>
            <a:r>
              <a:rPr lang="fr-FR" sz="3200" dirty="0">
                <a:solidFill>
                  <a:srgbClr val="FF0000"/>
                </a:solidFill>
                <a:latin typeface="Arial Rounded MT Bold" panose="020F0704030504030204" pitchFamily="34" charset="0"/>
              </a:rPr>
              <a:t>  kote </a:t>
            </a:r>
            <a:r>
              <a:rPr lang="fr-FR" sz="3200" dirty="0" err="1">
                <a:solidFill>
                  <a:srgbClr val="FF0000"/>
                </a:solidFill>
                <a:latin typeface="Arial Rounded MT Bold" panose="020F0704030504030204" pitchFamily="34" charset="0"/>
              </a:rPr>
              <a:t>Jezu</a:t>
            </a:r>
            <a:r>
              <a:rPr lang="fr-FR" sz="3200" dirty="0">
                <a:solidFill>
                  <a:srgbClr val="FF0000"/>
                </a:solidFill>
                <a:latin typeface="Arial Rounded MT Bold" panose="020F0704030504030204" pitchFamily="34" charset="0"/>
              </a:rPr>
              <a:t> Kri;</a:t>
            </a:r>
            <a:endParaRPr lang="en-US" sz="3200" dirty="0">
              <a:solidFill>
                <a:srgbClr val="FF0000"/>
              </a:solidFill>
              <a:latin typeface="Arial Rounded MT Bold" panose="020F0704030504030204" pitchFamily="34" charset="0"/>
            </a:endParaRPr>
          </a:p>
          <a:p>
            <a:pPr marL="0" indent="0" algn="ctr">
              <a:buNone/>
            </a:pPr>
            <a:r>
              <a:rPr lang="fr-FR" sz="3200" dirty="0">
                <a:solidFill>
                  <a:srgbClr val="FF0000"/>
                </a:solidFill>
                <a:latin typeface="Arial Rounded MT Bold" panose="020F0704030504030204" pitchFamily="34" charset="0"/>
              </a:rPr>
              <a:t>Ma va </a:t>
            </a:r>
            <a:r>
              <a:rPr lang="fr-FR" sz="3200" dirty="0" err="1">
                <a:solidFill>
                  <a:srgbClr val="FF0000"/>
                </a:solidFill>
                <a:latin typeface="Arial Rounded MT Bold" panose="020F0704030504030204" pitchFamily="34" charset="0"/>
              </a:rPr>
              <a:t>ouè</a:t>
            </a:r>
            <a:r>
              <a:rPr lang="fr-FR" sz="3200" dirty="0">
                <a:solidFill>
                  <a:srgbClr val="FF0000"/>
                </a:solidFill>
                <a:latin typeface="Arial Rounded MT Bold" panose="020F0704030504030204" pitchFamily="34" charset="0"/>
              </a:rPr>
              <a:t> Li, ma </a:t>
            </a:r>
            <a:r>
              <a:rPr lang="fr-FR" sz="3200" dirty="0" err="1">
                <a:solidFill>
                  <a:srgbClr val="FF0000"/>
                </a:solidFill>
                <a:latin typeface="Arial Rounded MT Bold" panose="020F0704030504030204" pitchFamily="34" charset="0"/>
              </a:rPr>
              <a:t>Konnin</a:t>
            </a:r>
            <a:r>
              <a:rPr lang="fr-FR" sz="3200" dirty="0">
                <a:solidFill>
                  <a:srgbClr val="FF0000"/>
                </a:solidFill>
                <a:latin typeface="Arial Rounded MT Bold" panose="020F0704030504030204" pitchFamily="34" charset="0"/>
              </a:rPr>
              <a:t> Li</a:t>
            </a:r>
            <a:endParaRPr lang="en-US" sz="3200" dirty="0">
              <a:solidFill>
                <a:srgbClr val="FF0000"/>
              </a:solidFill>
              <a:latin typeface="Arial Rounded MT Bold" panose="020F0704030504030204" pitchFamily="34" charset="0"/>
            </a:endParaRPr>
          </a:p>
          <a:p>
            <a:pPr marL="0" indent="0" algn="ctr">
              <a:buNone/>
            </a:pPr>
            <a:r>
              <a:rPr lang="en-US" sz="3200" dirty="0">
                <a:solidFill>
                  <a:srgbClr val="FF0000"/>
                </a:solidFill>
                <a:latin typeface="Arial Rounded MT Bold" panose="020F0704030504030204" pitchFamily="34" charset="0"/>
              </a:rPr>
              <a:t>Pa </a:t>
            </a:r>
            <a:r>
              <a:rPr lang="en-US" sz="3200" dirty="0" err="1">
                <a:solidFill>
                  <a:srgbClr val="FF0000"/>
                </a:solidFill>
                <a:latin typeface="Arial Rounded MT Bold" panose="020F0704030504030204" pitchFamily="34" charset="0"/>
              </a:rPr>
              <a:t>mak</a:t>
            </a:r>
            <a:r>
              <a:rPr lang="en-US" sz="3200" dirty="0">
                <a:solidFill>
                  <a:srgbClr val="FF0000"/>
                </a:solidFill>
                <a:latin typeface="Arial Rounded MT Bold" panose="020F0704030504030204" pitchFamily="34" charset="0"/>
              </a:rPr>
              <a:t> </a:t>
            </a:r>
            <a:r>
              <a:rPr lang="en-US" sz="3200" dirty="0" err="1">
                <a:solidFill>
                  <a:srgbClr val="FF0000"/>
                </a:solidFill>
                <a:latin typeface="Arial Rounded MT Bold" panose="020F0704030504030204" pitchFamily="34" charset="0"/>
              </a:rPr>
              <a:t>klou</a:t>
            </a:r>
            <a:r>
              <a:rPr lang="en-US" sz="3200" dirty="0">
                <a:solidFill>
                  <a:srgbClr val="FF0000"/>
                </a:solidFill>
                <a:latin typeface="Arial Rounded MT Bold" panose="020F0704030504030204" pitchFamily="34" charset="0"/>
              </a:rPr>
              <a:t> </a:t>
            </a:r>
            <a:r>
              <a:rPr lang="en-US" sz="3200" dirty="0" err="1">
                <a:solidFill>
                  <a:srgbClr val="FF0000"/>
                </a:solidFill>
                <a:latin typeface="Arial Rounded MT Bold" panose="020F0704030504030204" pitchFamily="34" charset="0"/>
              </a:rPr>
              <a:t>yo</a:t>
            </a:r>
            <a:r>
              <a:rPr lang="en-US" sz="3200" dirty="0">
                <a:solidFill>
                  <a:srgbClr val="FF0000"/>
                </a:solidFill>
                <a:latin typeface="Arial Rounded MT Bold" panose="020F0704030504030204" pitchFamily="34" charset="0"/>
              </a:rPr>
              <a:t> Li </a:t>
            </a:r>
            <a:r>
              <a:rPr lang="en-US" sz="3200" dirty="0" err="1">
                <a:solidFill>
                  <a:srgbClr val="FF0000"/>
                </a:solidFill>
                <a:latin typeface="Arial Rounded MT Bold" panose="020F0704030504030204" pitchFamily="34" charset="0"/>
              </a:rPr>
              <a:t>gingnin</a:t>
            </a:r>
            <a:r>
              <a:rPr lang="en-US" sz="3200" dirty="0">
                <a:solidFill>
                  <a:srgbClr val="FF0000"/>
                </a:solidFill>
                <a:latin typeface="Arial Rounded MT Bold" panose="020F0704030504030204" pitchFamily="34" charset="0"/>
              </a:rPr>
              <a:t> nan min Li</a:t>
            </a:r>
            <a:endParaRPr lang="en-US" sz="3200" dirty="0">
              <a:latin typeface="Arial Rounded MT Bold" panose="020F0704030504030204" pitchFamily="34" charset="0"/>
            </a:endParaRPr>
          </a:p>
        </p:txBody>
      </p:sp>
    </p:spTree>
    <p:extLst>
      <p:ext uri="{BB962C8B-B14F-4D97-AF65-F5344CB8AC3E}">
        <p14:creationId xmlns:p14="http://schemas.microsoft.com/office/powerpoint/2010/main" val="955025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DBE0-A749-1799-8782-5AE53B579F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7EA0DF-35B1-427D-4D00-FA101C105434}"/>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fontScale="92500" lnSpcReduction="10000"/>
          </a:bodyPr>
          <a:lstStyle/>
          <a:p>
            <a:pPr marL="0" indent="0" algn="ctr">
              <a:buNone/>
            </a:pPr>
            <a:r>
              <a:rPr lang="fr-FR" sz="2200" dirty="0">
                <a:latin typeface="Arial Rounded MT Bold" panose="020F0704030504030204" pitchFamily="34" charset="0"/>
              </a:rPr>
              <a:t>4-</a:t>
            </a:r>
            <a:endParaRPr lang="en-US" sz="22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Mape antre nan vil la</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Nan gnou rad </a:t>
            </a:r>
            <a:r>
              <a:rPr lang="fr-FR" sz="3600" dirty="0" err="1">
                <a:latin typeface="Arial Rounded MT Bold" panose="020F0704030504030204" pitchFamily="34" charset="0"/>
              </a:rPr>
              <a:t>ki</a:t>
            </a:r>
            <a:r>
              <a:rPr lang="fr-FR" sz="3600" dirty="0">
                <a:latin typeface="Arial Rounded MT Bold" panose="020F0704030504030204" pitchFamily="34" charset="0"/>
              </a:rPr>
              <a:t> </a:t>
            </a:r>
            <a:r>
              <a:rPr lang="fr-FR" sz="3600" dirty="0" err="1">
                <a:latin typeface="Arial Rounded MT Bold" panose="020F0704030504030204" pitchFamily="34" charset="0"/>
              </a:rPr>
              <a:t>blan</a:t>
            </a:r>
            <a:r>
              <a:rPr lang="fr-FR" sz="3600" dirty="0">
                <a:latin typeface="Arial Rounded MT Bold" panose="020F0704030504030204" pitchFamily="34" charset="0"/>
              </a:rPr>
              <a:t> e pu,</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Kote pap gin </a:t>
            </a:r>
            <a:r>
              <a:rPr lang="fr-FR" sz="3600" dirty="0" err="1">
                <a:latin typeface="Arial Rounded MT Bold" panose="020F0704030504030204" pitchFamily="34" charset="0"/>
              </a:rPr>
              <a:t>soufrans</a:t>
            </a:r>
            <a:r>
              <a:rPr lang="fr-FR" sz="3600" dirty="0">
                <a:latin typeface="Arial Rounded MT Bold" panose="020F0704030504030204" pitchFamily="34" charset="0"/>
              </a:rPr>
              <a:t> ni tristes </a:t>
            </a:r>
            <a:r>
              <a:rPr lang="fr-FR" sz="3600" dirty="0" err="1">
                <a:latin typeface="Arial Rounded MT Bold" panose="020F0704030504030204" pitchFamily="34" charset="0"/>
              </a:rPr>
              <a:t>ankò</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Mape chante </a:t>
            </a:r>
            <a:r>
              <a:rPr lang="fr-FR" sz="3600" dirty="0" err="1">
                <a:latin typeface="Arial Rounded MT Bold" panose="020F0704030504030204" pitchFamily="34" charset="0"/>
              </a:rPr>
              <a:t>ak</a:t>
            </a:r>
            <a:r>
              <a:rPr lang="fr-FR" sz="3600" dirty="0">
                <a:latin typeface="Arial Rounded MT Bold" panose="020F0704030504030204" pitchFamily="34" charset="0"/>
              </a:rPr>
              <a:t> </a:t>
            </a:r>
            <a:r>
              <a:rPr lang="fr-FR" sz="3600" dirty="0" err="1">
                <a:latin typeface="Arial Rounded MT Bold" panose="020F0704030504030204" pitchFamily="34" charset="0"/>
              </a:rPr>
              <a:t>zanj</a:t>
            </a:r>
            <a:r>
              <a:rPr lang="fr-FR" sz="3600" dirty="0">
                <a:latin typeface="Arial Rounded MT Bold" panose="020F0704030504030204" pitchFamily="34" charset="0"/>
              </a:rPr>
              <a:t> yo</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Nan gnou </a:t>
            </a:r>
            <a:r>
              <a:rPr lang="fr-FR" sz="3600" dirty="0" err="1">
                <a:latin typeface="Arial Rounded MT Bold" panose="020F0704030504030204" pitchFamily="34" charset="0"/>
              </a:rPr>
              <a:t>seles</a:t>
            </a:r>
            <a:r>
              <a:rPr lang="fr-FR" sz="3600" dirty="0">
                <a:latin typeface="Arial Rounded MT Bold" panose="020F0704030504030204" pitchFamily="34" charset="0"/>
              </a:rPr>
              <a:t> </a:t>
            </a:r>
            <a:r>
              <a:rPr lang="fr-FR" sz="3600" dirty="0" err="1">
                <a:latin typeface="Arial Rounded MT Bold" panose="020F0704030504030204" pitchFamily="34" charset="0"/>
              </a:rPr>
              <a:t>amoni</a:t>
            </a:r>
            <a:endParaRPr lang="en-US" sz="3600" dirty="0">
              <a:latin typeface="Arial Rounded MT Bold" panose="020F0704030504030204" pitchFamily="34" charset="0"/>
            </a:endParaRPr>
          </a:p>
          <a:p>
            <a:pPr marL="0" indent="0" algn="ctr">
              <a:buNone/>
            </a:pPr>
            <a:r>
              <a:rPr lang="fr-FR" sz="3600" dirty="0">
                <a:latin typeface="Arial Rounded MT Bold" panose="020F0704030504030204" pitchFamily="34" charset="0"/>
              </a:rPr>
              <a:t>Min </a:t>
            </a:r>
            <a:r>
              <a:rPr lang="fr-FR" sz="3600" dirty="0" err="1">
                <a:latin typeface="Arial Rounded MT Bold" panose="020F0704030504030204" pitchFamily="34" charset="0"/>
              </a:rPr>
              <a:t>mouin</a:t>
            </a:r>
            <a:r>
              <a:rPr lang="fr-FR" sz="3600" dirty="0">
                <a:latin typeface="Arial Rounded MT Bold" panose="020F0704030504030204" pitchFamily="34" charset="0"/>
              </a:rPr>
              <a:t> ta </a:t>
            </a:r>
            <a:r>
              <a:rPr lang="fr-FR" sz="3600" dirty="0" err="1">
                <a:latin typeface="Arial Rounded MT Bold" panose="020F0704030504030204" pitchFamily="34" charset="0"/>
              </a:rPr>
              <a:t>vle</a:t>
            </a:r>
            <a:r>
              <a:rPr lang="fr-FR" sz="3600" dirty="0">
                <a:latin typeface="Arial Rounded MT Bold" panose="020F0704030504030204" pitchFamily="34" charset="0"/>
              </a:rPr>
              <a:t> </a:t>
            </a:r>
            <a:r>
              <a:rPr lang="fr-FR" sz="3600" dirty="0" err="1">
                <a:latin typeface="Arial Rounded MT Bold" panose="020F0704030504030204" pitchFamily="34" charset="0"/>
              </a:rPr>
              <a:t>ouè</a:t>
            </a:r>
            <a:r>
              <a:rPr lang="fr-FR" sz="3600" dirty="0">
                <a:latin typeface="Arial Rounded MT Bold" panose="020F0704030504030204" pitchFamily="34" charset="0"/>
              </a:rPr>
              <a:t> </a:t>
            </a:r>
            <a:r>
              <a:rPr lang="fr-FR" sz="3600" dirty="0" err="1">
                <a:latin typeface="Arial Rounded MT Bold" panose="020F0704030504030204" pitchFamily="34" charset="0"/>
              </a:rPr>
              <a:t>Sovè</a:t>
            </a:r>
            <a:r>
              <a:rPr lang="fr-FR" sz="3600" dirty="0">
                <a:latin typeface="Arial Rounded MT Bold" panose="020F0704030504030204" pitchFamily="34" charset="0"/>
              </a:rPr>
              <a:t> </a:t>
            </a:r>
            <a:r>
              <a:rPr lang="fr-FR" sz="3600" dirty="0" err="1">
                <a:latin typeface="Arial Rounded MT Bold" panose="020F0704030504030204" pitchFamily="34" charset="0"/>
              </a:rPr>
              <a:t>mouin</a:t>
            </a:r>
            <a:r>
              <a:rPr lang="fr-FR" sz="3600" dirty="0">
                <a:latin typeface="Arial Rounded MT Bold" panose="020F0704030504030204" pitchFamily="34" charset="0"/>
              </a:rPr>
              <a:t> </a:t>
            </a:r>
            <a:r>
              <a:rPr lang="fr-FR" sz="3600" dirty="0" err="1">
                <a:latin typeface="Arial Rounded MT Bold" panose="020F0704030504030204" pitchFamily="34" charset="0"/>
              </a:rPr>
              <a:t>premièman</a:t>
            </a:r>
            <a:endParaRPr lang="fr-FR" sz="3600" dirty="0">
              <a:latin typeface="Arial Rounded MT Bold" panose="020F0704030504030204" pitchFamily="34" charset="0"/>
            </a:endParaRPr>
          </a:p>
          <a:p>
            <a:pPr marL="0" indent="0" algn="ctr">
              <a:buNone/>
            </a:pPr>
            <a:r>
              <a:rPr lang="fr-FR" sz="1900" dirty="0">
                <a:solidFill>
                  <a:srgbClr val="0033CC"/>
                </a:solidFill>
                <a:latin typeface="Arial Rounded MT Bold" panose="020F0704030504030204" pitchFamily="34" charset="0"/>
              </a:rPr>
              <a:t>Refren</a:t>
            </a:r>
            <a:endParaRPr lang="en-US" sz="1900" dirty="0">
              <a:solidFill>
                <a:srgbClr val="0033CC"/>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Ma va </a:t>
            </a:r>
            <a:r>
              <a:rPr lang="fr-FR" sz="3600" dirty="0" err="1">
                <a:solidFill>
                  <a:srgbClr val="FF0000"/>
                </a:solidFill>
                <a:latin typeface="Arial Rounded MT Bold" panose="020F0704030504030204" pitchFamily="34" charset="0"/>
              </a:rPr>
              <a:t>ouè</a:t>
            </a:r>
            <a:r>
              <a:rPr lang="fr-FR" sz="3600" dirty="0">
                <a:solidFill>
                  <a:srgbClr val="FF0000"/>
                </a:solidFill>
                <a:latin typeface="Arial Rounded MT Bold" panose="020F0704030504030204" pitchFamily="34" charset="0"/>
              </a:rPr>
              <a:t>-Li, Ma </a:t>
            </a:r>
            <a:r>
              <a:rPr lang="fr-FR" sz="3600" dirty="0" err="1">
                <a:solidFill>
                  <a:srgbClr val="FF0000"/>
                </a:solidFill>
                <a:latin typeface="Arial Rounded MT Bold" panose="020F0704030504030204" pitchFamily="34" charset="0"/>
              </a:rPr>
              <a:t>konnin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Lè</a:t>
            </a:r>
            <a:r>
              <a:rPr lang="fr-FR" sz="3600" dirty="0">
                <a:solidFill>
                  <a:srgbClr val="FF0000"/>
                </a:solidFill>
                <a:latin typeface="Arial Rounded MT Bold" panose="020F0704030504030204" pitchFamily="34" charset="0"/>
              </a:rPr>
              <a:t> ma </a:t>
            </a:r>
            <a:r>
              <a:rPr lang="fr-FR" sz="3600" dirty="0" err="1">
                <a:solidFill>
                  <a:srgbClr val="FF0000"/>
                </a:solidFill>
                <a:latin typeface="Arial Rounded MT Bold" panose="020F0704030504030204" pitchFamily="34" charset="0"/>
              </a:rPr>
              <a:t>kanpe</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bò</a:t>
            </a:r>
            <a:r>
              <a:rPr lang="fr-FR" sz="3600" dirty="0">
                <a:solidFill>
                  <a:srgbClr val="FF0000"/>
                </a:solidFill>
                <a:latin typeface="Arial Rounded MT Bold" panose="020F0704030504030204" pitchFamily="34" charset="0"/>
              </a:rPr>
              <a:t>  kote </a:t>
            </a: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Kri;</a:t>
            </a:r>
            <a:endParaRPr lang="en-US" sz="3600" dirty="0">
              <a:solidFill>
                <a:srgbClr val="FF0000"/>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Ma va </a:t>
            </a:r>
            <a:r>
              <a:rPr lang="fr-FR" sz="3600" dirty="0" err="1">
                <a:solidFill>
                  <a:srgbClr val="FF0000"/>
                </a:solidFill>
                <a:latin typeface="Arial Rounded MT Bold" panose="020F0704030504030204" pitchFamily="34" charset="0"/>
              </a:rPr>
              <a:t>ouè</a:t>
            </a:r>
            <a:r>
              <a:rPr lang="fr-FR" sz="3600" dirty="0">
                <a:solidFill>
                  <a:srgbClr val="FF0000"/>
                </a:solidFill>
                <a:latin typeface="Arial Rounded MT Bold" panose="020F0704030504030204" pitchFamily="34" charset="0"/>
              </a:rPr>
              <a:t> Li, ma </a:t>
            </a:r>
            <a:r>
              <a:rPr lang="fr-FR" sz="3600" dirty="0" err="1">
                <a:solidFill>
                  <a:srgbClr val="FF0000"/>
                </a:solidFill>
                <a:latin typeface="Arial Rounded MT Bold" panose="020F0704030504030204" pitchFamily="34" charset="0"/>
              </a:rPr>
              <a:t>Konnin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en-US" sz="3600" dirty="0">
                <a:solidFill>
                  <a:srgbClr val="FF0000"/>
                </a:solidFill>
                <a:latin typeface="Arial Rounded MT Bold" panose="020F0704030504030204" pitchFamily="34" charset="0"/>
              </a:rPr>
              <a:t>Pa </a:t>
            </a:r>
            <a:r>
              <a:rPr lang="en-US" sz="3600" dirty="0" err="1">
                <a:solidFill>
                  <a:srgbClr val="FF0000"/>
                </a:solidFill>
                <a:latin typeface="Arial Rounded MT Bold" panose="020F0704030504030204" pitchFamily="34" charset="0"/>
              </a:rPr>
              <a:t>mak</a:t>
            </a:r>
            <a:r>
              <a:rPr lang="en-US" sz="3600" dirty="0">
                <a:solidFill>
                  <a:srgbClr val="FF0000"/>
                </a:solidFill>
                <a:latin typeface="Arial Rounded MT Bold" panose="020F0704030504030204" pitchFamily="34" charset="0"/>
              </a:rPr>
              <a:t> </a:t>
            </a:r>
            <a:r>
              <a:rPr lang="en-US" sz="3600" dirty="0" err="1">
                <a:solidFill>
                  <a:srgbClr val="FF0000"/>
                </a:solidFill>
                <a:latin typeface="Arial Rounded MT Bold" panose="020F0704030504030204" pitchFamily="34" charset="0"/>
              </a:rPr>
              <a:t>klou</a:t>
            </a:r>
            <a:r>
              <a:rPr lang="en-US" sz="3600" dirty="0">
                <a:solidFill>
                  <a:srgbClr val="FF0000"/>
                </a:solidFill>
                <a:latin typeface="Arial Rounded MT Bold" panose="020F0704030504030204" pitchFamily="34" charset="0"/>
              </a:rPr>
              <a:t> </a:t>
            </a:r>
            <a:r>
              <a:rPr lang="en-US" sz="3600" dirty="0" err="1">
                <a:solidFill>
                  <a:srgbClr val="FF0000"/>
                </a:solidFill>
                <a:latin typeface="Arial Rounded MT Bold" panose="020F0704030504030204" pitchFamily="34" charset="0"/>
              </a:rPr>
              <a:t>yo</a:t>
            </a:r>
            <a:r>
              <a:rPr lang="en-US" sz="3600" dirty="0">
                <a:solidFill>
                  <a:srgbClr val="FF0000"/>
                </a:solidFill>
                <a:latin typeface="Arial Rounded MT Bold" panose="020F0704030504030204" pitchFamily="34" charset="0"/>
              </a:rPr>
              <a:t> Li </a:t>
            </a:r>
            <a:r>
              <a:rPr lang="en-US" sz="3600" dirty="0" err="1">
                <a:solidFill>
                  <a:srgbClr val="FF0000"/>
                </a:solidFill>
                <a:latin typeface="Arial Rounded MT Bold" panose="020F0704030504030204" pitchFamily="34" charset="0"/>
              </a:rPr>
              <a:t>gingnin</a:t>
            </a:r>
            <a:r>
              <a:rPr lang="en-US" sz="3600" dirty="0">
                <a:solidFill>
                  <a:srgbClr val="FF0000"/>
                </a:solidFill>
                <a:latin typeface="Arial Rounded MT Bold" panose="020F0704030504030204" pitchFamily="34" charset="0"/>
              </a:rPr>
              <a:t> nan min Li</a:t>
            </a:r>
            <a:endParaRPr lang="en-US" sz="3600" dirty="0">
              <a:latin typeface="Arial Rounded MT Bold" panose="020F0704030504030204" pitchFamily="34" charset="0"/>
            </a:endParaRPr>
          </a:p>
        </p:txBody>
      </p:sp>
    </p:spTree>
    <p:extLst>
      <p:ext uri="{BB962C8B-B14F-4D97-AF65-F5344CB8AC3E}">
        <p14:creationId xmlns:p14="http://schemas.microsoft.com/office/powerpoint/2010/main" val="2699169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chemeClr val="bg2"/>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400" b="1" dirty="0">
                <a:solidFill>
                  <a:srgbClr val="00B050"/>
                </a:solidFill>
                <a:latin typeface="Arial Rounded MT Bold" panose="020F0704030504030204" pitchFamily="34" charset="0"/>
              </a:rPr>
              <a:t>64 Cr. Mel </a:t>
            </a:r>
            <a:r>
              <a:rPr lang="fr-FR" sz="4400" b="1" u="sng" dirty="0">
                <a:solidFill>
                  <a:srgbClr val="00B050"/>
                </a:solidFill>
                <a:latin typeface="Arial Rounded MT Bold" panose="020F0704030504030204" pitchFamily="34" charset="0"/>
              </a:rPr>
              <a:t>M-</a:t>
            </a:r>
            <a:r>
              <a:rPr lang="fr-FR" sz="4400" b="1" u="sng" dirty="0" err="1">
                <a:solidFill>
                  <a:srgbClr val="00B050"/>
                </a:solidFill>
                <a:latin typeface="Arial Rounded MT Bold" panose="020F0704030504030204" pitchFamily="34" charset="0"/>
              </a:rPr>
              <a:t>ap</a:t>
            </a:r>
            <a:r>
              <a:rPr lang="fr-FR" sz="4400" b="1" u="sng" dirty="0">
                <a:solidFill>
                  <a:srgbClr val="00B050"/>
                </a:solidFill>
                <a:latin typeface="Arial Rounded MT Bold" panose="020F0704030504030204" pitchFamily="34" charset="0"/>
              </a:rPr>
              <a:t> lute pou-m rive </a:t>
            </a:r>
            <a:r>
              <a:rPr lang="fr-FR" sz="4400" b="1" u="sng" dirty="0" err="1">
                <a:solidFill>
                  <a:srgbClr val="00B050"/>
                </a:solidFill>
                <a:latin typeface="Arial Rounded MT Bold" panose="020F0704030504030204" pitchFamily="34" charset="0"/>
              </a:rPr>
              <a:t>laba</a:t>
            </a:r>
            <a:endParaRPr lang="en-US" sz="4400" dirty="0">
              <a:solidFill>
                <a:srgbClr val="00B050"/>
              </a:solidFill>
              <a:latin typeface="Arial Rounded MT Bold" panose="020F0704030504030204" pitchFamily="34" charset="0"/>
            </a:endParaRPr>
          </a:p>
          <a:p>
            <a:pPr marL="0" indent="0" algn="ctr">
              <a:buNone/>
            </a:pPr>
            <a:r>
              <a:rPr lang="fr-FR" sz="4400" dirty="0">
                <a:solidFill>
                  <a:srgbClr val="00B050"/>
                </a:solidFill>
                <a:latin typeface="Arial Rounded MT Bold" panose="020F0704030504030204" pitchFamily="34" charset="0"/>
              </a:rPr>
              <a:t>1-</a:t>
            </a:r>
            <a:endParaRPr lang="en-US" sz="4400" dirty="0">
              <a:solidFill>
                <a:srgbClr val="00B050"/>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M-</a:t>
            </a:r>
            <a:r>
              <a:rPr lang="fr-FR" sz="4400" dirty="0" err="1">
                <a:solidFill>
                  <a:srgbClr val="0000CC"/>
                </a:solidFill>
                <a:latin typeface="Arial Rounded MT Bold" panose="020F0704030504030204" pitchFamily="34" charset="0"/>
              </a:rPr>
              <a:t>ap</a:t>
            </a:r>
            <a:r>
              <a:rPr lang="fr-FR" sz="4400" dirty="0">
                <a:solidFill>
                  <a:srgbClr val="0000CC"/>
                </a:solidFill>
                <a:latin typeface="Arial Rounded MT Bold" panose="020F0704030504030204" pitchFamily="34" charset="0"/>
              </a:rPr>
              <a:t> lute pou-m rive </a:t>
            </a:r>
            <a:r>
              <a:rPr lang="fr-FR" sz="4400" dirty="0" err="1">
                <a:solidFill>
                  <a:srgbClr val="0000CC"/>
                </a:solidFill>
                <a:latin typeface="Arial Rounded MT Bold" panose="020F0704030504030204" pitchFamily="34" charset="0"/>
              </a:rPr>
              <a:t>laba</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Kote </a:t>
            </a:r>
            <a:r>
              <a:rPr lang="fr-FR" sz="4400" dirty="0" err="1">
                <a:solidFill>
                  <a:srgbClr val="0000CC"/>
                </a:solidFill>
                <a:latin typeface="Arial Rounded MT Bold" panose="020F0704030504030204" pitchFamily="34" charset="0"/>
              </a:rPr>
              <a:t>ki</a:t>
            </a:r>
            <a:r>
              <a:rPr lang="fr-FR" sz="4400" dirty="0">
                <a:solidFill>
                  <a:srgbClr val="0000CC"/>
                </a:solidFill>
                <a:latin typeface="Arial Rounded MT Bold" panose="020F0704030504030204" pitchFamily="34" charset="0"/>
              </a:rPr>
              <a:t> gin la </a:t>
            </a:r>
            <a:r>
              <a:rPr lang="fr-FR" sz="4400" dirty="0" err="1">
                <a:solidFill>
                  <a:srgbClr val="0000CC"/>
                </a:solidFill>
                <a:latin typeface="Arial Rounded MT Bold" panose="020F0704030504030204" pitchFamily="34" charset="0"/>
              </a:rPr>
              <a:t>pè</a:t>
            </a:r>
            <a:r>
              <a:rPr lang="fr-FR" sz="4400" dirty="0">
                <a:solidFill>
                  <a:srgbClr val="0000CC"/>
                </a:solidFill>
                <a:latin typeface="Arial Rounded MT Bold" panose="020F0704030504030204" pitchFamily="34" charset="0"/>
              </a:rPr>
              <a:t> la joua,</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Se la  </a:t>
            </a:r>
            <a:r>
              <a:rPr lang="fr-FR" sz="4400" dirty="0" err="1">
                <a:solidFill>
                  <a:srgbClr val="0000CC"/>
                </a:solidFill>
                <a:latin typeface="Arial Rounded MT Bold" panose="020F0704030504030204" pitchFamily="34" charset="0"/>
              </a:rPr>
              <a:t>mouin</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vle</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rete</a:t>
            </a:r>
            <a:r>
              <a:rPr lang="fr-FR" sz="4400" dirty="0">
                <a:solidFill>
                  <a:srgbClr val="0000CC"/>
                </a:solidFill>
                <a:latin typeface="Arial Rounded MT Bold" panose="020F0704030504030204" pitchFamily="34" charset="0"/>
              </a:rPr>
              <a:t> tout tan,</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Nan bel </a:t>
            </a:r>
            <a:r>
              <a:rPr lang="fr-FR" sz="4400" dirty="0" err="1">
                <a:solidFill>
                  <a:srgbClr val="0000CC"/>
                </a:solidFill>
                <a:latin typeface="Arial Rounded MT Bold" panose="020F0704030504030204" pitchFamily="34" charset="0"/>
              </a:rPr>
              <a:t>pei</a:t>
            </a:r>
            <a:r>
              <a:rPr lang="fr-FR" sz="4400" dirty="0">
                <a:solidFill>
                  <a:srgbClr val="0000CC"/>
                </a:solidFill>
                <a:latin typeface="Arial Rounded MT Bold" panose="020F0704030504030204" pitchFamily="34" charset="0"/>
              </a:rPr>
              <a:t> de Kanaan.</a:t>
            </a:r>
            <a:endParaRPr lang="en-US" sz="4400" dirty="0">
              <a:solidFill>
                <a:srgbClr val="0000CC"/>
              </a:solidFill>
              <a:latin typeface="Arial Rounded MT Bold" panose="020F0704030504030204" pitchFamily="34" charset="0"/>
            </a:endParaRPr>
          </a:p>
          <a:p>
            <a:pPr marL="0" indent="0" algn="ctr">
              <a:buNone/>
            </a:pPr>
            <a:endParaRPr lang="en-US" dirty="0">
              <a:solidFill>
                <a:srgbClr val="0000CC"/>
              </a:solidFill>
              <a:latin typeface="Arial Rounded MT Bold" panose="020F070403050403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02.JPG"/>
          <p:cNvPicPr>
            <a:picLocks noGrp="1" noChangeAspect="1"/>
          </p:cNvPicPr>
          <p:nvPr>
            <p:ph sz="quarter" idx="1"/>
          </p:nvPr>
        </p:nvPicPr>
        <p:blipFill>
          <a:blip r:embed="rId2" cstate="print"/>
          <a:stretch>
            <a:fillRect/>
          </a:stretch>
        </p:blipFill>
        <p:spPr>
          <a:xfrm>
            <a:off x="0" y="0"/>
            <a:ext cx="9372600" cy="7029450"/>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err="1"/>
              <a:t>Priere</a:t>
            </a:r>
            <a:r>
              <a:rPr lang="en-US" dirty="0"/>
              <a:t> pour </a:t>
            </a:r>
            <a:r>
              <a:rPr lang="en-US" dirty="0" err="1"/>
              <a:t>l’OFFRANDE</a:t>
            </a:r>
            <a:r>
              <a:rPr lang="en-US" dirty="0"/>
              <a:t> </a:t>
            </a:r>
            <a:br>
              <a:rPr lang="en-US" dirty="0"/>
            </a:br>
            <a:r>
              <a:rPr lang="en-US" dirty="0"/>
              <a:t>ET LE SERMON</a:t>
            </a:r>
          </a:p>
        </p:txBody>
      </p:sp>
      <p:sp>
        <p:nvSpPr>
          <p:cNvPr id="3" name="Content Placeholder 2"/>
          <p:cNvSpPr>
            <a:spLocks noGrp="1"/>
          </p:cNvSpPr>
          <p:nvPr>
            <p:ph sz="quarter" idx="1"/>
          </p:nvPr>
        </p:nvSpPr>
        <p:spPr>
          <a:xfrm>
            <a:off x="0" y="1447800"/>
            <a:ext cx="9144000" cy="4572000"/>
          </a:xfrm>
        </p:spPr>
        <p:txBody>
          <a:bodyPr/>
          <a:lstStyle/>
          <a:p>
            <a:pPr algn="ctr">
              <a:buNone/>
            </a:pPr>
            <a:endParaRPr lang="en-US" b="1" dirty="0"/>
          </a:p>
          <a:p>
            <a:pPr algn="ctr">
              <a:buNone/>
            </a:pPr>
            <a:r>
              <a:rPr lang="en-US" b="1" dirty="0"/>
              <a:t>SERMON</a:t>
            </a:r>
          </a:p>
          <a:p>
            <a:pPr algn="ctr">
              <a:buNone/>
            </a:pPr>
            <a:r>
              <a:rPr lang="en-US" b="1" dirty="0"/>
              <a:t> </a:t>
            </a:r>
          </a:p>
          <a:p>
            <a:pPr algn="ctr">
              <a:buNone/>
            </a:pPr>
            <a:r>
              <a:rPr lang="en-US" b="1" dirty="0">
                <a:solidFill>
                  <a:srgbClr val="FF0000"/>
                </a:solidFill>
              </a:rPr>
              <a:t>PAR</a:t>
            </a:r>
          </a:p>
          <a:p>
            <a:pPr algn="ctr">
              <a:buNone/>
            </a:pPr>
            <a:endParaRPr lang="en-US" b="1" dirty="0">
              <a:solidFill>
                <a:srgbClr val="FF0000"/>
              </a:solidFill>
            </a:endParaRPr>
          </a:p>
          <a:p>
            <a:pPr algn="ctr">
              <a:buNone/>
            </a:pPr>
            <a:r>
              <a:rPr lang="en-US" b="1" dirty="0"/>
              <a:t>PASTOR</a:t>
            </a:r>
          </a:p>
          <a:p>
            <a:pPr algn="ctr">
              <a:buNone/>
            </a:pPr>
            <a:endParaRPr lang="en-US" b="1" dirty="0"/>
          </a:p>
          <a:p>
            <a:pPr algn="ctr">
              <a:buNone/>
            </a:pPr>
            <a:r>
              <a:rPr lang="en-US" b="1" dirty="0">
                <a:solidFill>
                  <a:srgbClr val="FF0000"/>
                </a:solidFill>
              </a:rPr>
              <a:t>MARC EDOUARD SIMEON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2209799"/>
          </a:xfrm>
          <a:solidFill>
            <a:srgbClr val="00B0F0"/>
          </a:solidFill>
        </p:spPr>
        <p:style>
          <a:lnRef idx="3">
            <a:schemeClr val="lt1"/>
          </a:lnRef>
          <a:fillRef idx="1">
            <a:schemeClr val="accent1"/>
          </a:fillRef>
          <a:effectRef idx="1">
            <a:schemeClr val="accent1"/>
          </a:effectRef>
          <a:fontRef idx="minor">
            <a:schemeClr val="lt1"/>
          </a:fontRef>
        </p:style>
        <p:txBody>
          <a:bodyPr>
            <a:normAutofit fontScale="90000"/>
          </a:bodyPr>
          <a:lstStyle/>
          <a:p>
            <a:br>
              <a:rPr lang="en-US" b="1" dirty="0">
                <a:solidFill>
                  <a:schemeClr val="tx1"/>
                </a:solidFill>
              </a:rPr>
            </a:br>
            <a:r>
              <a:rPr lang="en-US" b="1" dirty="0">
                <a:solidFill>
                  <a:schemeClr val="tx1"/>
                </a:solidFill>
              </a:rPr>
              <a:t>CHRIST THE ROCK CONGREGATION</a:t>
            </a:r>
            <a:br>
              <a:rPr lang="en-US" b="1" dirty="0">
                <a:solidFill>
                  <a:schemeClr val="tx1"/>
                </a:solidFill>
              </a:rPr>
            </a:br>
            <a:r>
              <a:rPr lang="en-US" b="1" dirty="0">
                <a:solidFill>
                  <a:schemeClr val="bg1"/>
                </a:solidFill>
              </a:rPr>
              <a:t>SUNDAY AUGUST 2</a:t>
            </a:r>
            <a:r>
              <a:rPr lang="en-US" b="1" baseline="30000" dirty="0">
                <a:solidFill>
                  <a:schemeClr val="bg1"/>
                </a:solidFill>
              </a:rPr>
              <a:t>nd</a:t>
            </a:r>
            <a:r>
              <a:rPr lang="en-US" b="1" dirty="0">
                <a:solidFill>
                  <a:schemeClr val="bg1"/>
                </a:solidFill>
              </a:rPr>
              <a:t>  2026 </a:t>
            </a:r>
            <a:br>
              <a:rPr lang="en-US" b="1" dirty="0">
                <a:solidFill>
                  <a:schemeClr val="tx1"/>
                </a:solidFill>
              </a:rPr>
            </a:br>
            <a:r>
              <a:rPr lang="en-US" b="1" dirty="0">
                <a:solidFill>
                  <a:schemeClr val="tx1"/>
                </a:solidFill>
              </a:rPr>
              <a:t>Sermon by Pastor Marc E Simeon </a:t>
            </a:r>
            <a:br>
              <a:rPr lang="en-US" b="1" dirty="0">
                <a:solidFill>
                  <a:schemeClr val="tx1"/>
                </a:solidFill>
              </a:rPr>
            </a:br>
            <a:endParaRPr lang="en-US" b="1" dirty="0">
              <a:solidFill>
                <a:schemeClr val="tx1"/>
              </a:solidFill>
            </a:endParaRPr>
          </a:p>
        </p:txBody>
      </p:sp>
      <p:sp>
        <p:nvSpPr>
          <p:cNvPr id="3" name="Subtitle 2"/>
          <p:cNvSpPr>
            <a:spLocks noGrp="1"/>
          </p:cNvSpPr>
          <p:nvPr>
            <p:ph type="subTitle" idx="1"/>
          </p:nvPr>
        </p:nvSpPr>
        <p:spPr>
          <a:xfrm>
            <a:off x="0" y="2209800"/>
            <a:ext cx="9144000" cy="4648200"/>
          </a:xfrm>
          <a:noFill/>
        </p:spPr>
        <p:style>
          <a:lnRef idx="1">
            <a:schemeClr val="accent4"/>
          </a:lnRef>
          <a:fillRef idx="2">
            <a:schemeClr val="accent4"/>
          </a:fillRef>
          <a:effectRef idx="1">
            <a:schemeClr val="accent4"/>
          </a:effectRef>
          <a:fontRef idx="minor">
            <a:schemeClr val="dk1"/>
          </a:fontRef>
        </p:style>
        <p:txBody>
          <a:bodyPr>
            <a:normAutofit/>
          </a:bodyPr>
          <a:lstStyle/>
          <a:p>
            <a:endParaRPr lang="fr-FR" sz="3600" b="1" dirty="0">
              <a:solidFill>
                <a:srgbClr val="FF0000"/>
              </a:solidFill>
              <a:latin typeface="Arial Rounded MT Bold" panose="020F0704030504030204" pitchFamily="34" charset="0"/>
            </a:endParaRPr>
          </a:p>
          <a:p>
            <a:endParaRPr lang="fr-FR" sz="3600" b="1" dirty="0">
              <a:solidFill>
                <a:srgbClr val="FF0000"/>
              </a:solidFill>
              <a:latin typeface="Arial Rounded MT Bold" panose="020F0704030504030204" pitchFamily="34" charset="0"/>
            </a:endParaRPr>
          </a:p>
          <a:p>
            <a:r>
              <a:rPr lang="fr-FR" sz="3600" b="1" dirty="0">
                <a:solidFill>
                  <a:srgbClr val="FF0000"/>
                </a:solidFill>
                <a:latin typeface="Arial Rounded MT Bold" panose="020F0704030504030204" pitchFamily="34" charset="0"/>
              </a:rPr>
              <a:t>QUAND DIEU FAIT LA SOURDE OREILLE À NOS PRIÈRES, QUE FAIRE ?</a:t>
            </a:r>
          </a:p>
          <a:p>
            <a:endParaRPr lang="en-US" sz="3600" b="1" dirty="0">
              <a:latin typeface="Arial Rounded MT Bold" panose="020F0704030504030204" pitchFamily="34" charset="0"/>
            </a:endParaRPr>
          </a:p>
          <a:p>
            <a:r>
              <a:rPr lang="en-US" sz="3600" b="1" dirty="0">
                <a:solidFill>
                  <a:srgbClr val="0033CC"/>
                </a:solidFill>
                <a:latin typeface="Arial Rounded MT Bold" panose="020F0704030504030204" pitchFamily="34" charset="0"/>
              </a:rPr>
              <a:t>WHAT TO DO WHEN GOD GIVES THE DEAF EAR TO OUR PRAYER</a:t>
            </a:r>
            <a:r>
              <a:rPr lang="en-US" sz="3600" b="1" dirty="0">
                <a:latin typeface="Arial Rounded MT Bold" panose="020F0704030504030204" pitchFamily="34" charset="0"/>
              </a:rPr>
              <a:t>?</a:t>
            </a:r>
            <a:endParaRPr lang="en-US" sz="3600" b="1" dirty="0">
              <a:solidFill>
                <a:srgbClr val="0000CC"/>
              </a:solidFill>
              <a:latin typeface="Arial Rounded MT Bold" panose="020F0704030504030204" pitchFamily="34" charset="0"/>
            </a:endParaRPr>
          </a:p>
          <a:p>
            <a:endParaRPr lang="en-US" b="1" dirty="0">
              <a:solidFill>
                <a:srgbClr val="0000CC"/>
              </a:solidFill>
            </a:endParaRPr>
          </a:p>
          <a:p>
            <a:endParaRPr lang="en-US" b="1" dirty="0">
              <a:solidFill>
                <a:srgbClr val="0000CC"/>
              </a:solidFill>
            </a:endParaRPr>
          </a:p>
          <a:p>
            <a:endParaRPr lang="en-US" b="1" dirty="0">
              <a:solidFill>
                <a:srgbClr val="0000CC"/>
              </a:solidFill>
            </a:endParaRPr>
          </a:p>
          <a:p>
            <a:endParaRPr lang="en-US" b="1" dirty="0">
              <a:solidFill>
                <a:srgbClr val="FF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just"/>
            <a:r>
              <a:rPr lang="fr-FR" sz="4400" dirty="0">
                <a:solidFill>
                  <a:srgbClr val="FF0000"/>
                </a:solidFill>
                <a:latin typeface="Arial Rounded MT Bold" panose="020F0704030504030204" pitchFamily="34" charset="0"/>
              </a:rPr>
              <a:t>Hébreux 11:1 </a:t>
            </a:r>
          </a:p>
          <a:p>
            <a:pPr algn="just"/>
            <a:r>
              <a:rPr lang="fr-FR" sz="4400" dirty="0">
                <a:solidFill>
                  <a:srgbClr val="0033CC"/>
                </a:solidFill>
                <a:latin typeface="Arial Rounded MT Bold" panose="020F0704030504030204" pitchFamily="34" charset="0"/>
              </a:rPr>
              <a:t>1¶ Or la foi est une ferme assurance des choses qu'on espère, une démonstration de celles qu'on ne voit pas. </a:t>
            </a:r>
          </a:p>
          <a:p>
            <a:pPr algn="just"/>
            <a:r>
              <a:rPr lang="en-US" sz="4400" dirty="0">
                <a:solidFill>
                  <a:srgbClr val="FF0000"/>
                </a:solidFill>
                <a:latin typeface="Arial Rounded MT Bold" panose="020F0704030504030204" pitchFamily="34" charset="0"/>
              </a:rPr>
              <a:t>1 ¶ Now faith is the substance of things hoped for, the evidence of things not seen.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B2128-6F77-9404-A75D-AB372F2F3B9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BD51DE-2752-0210-B357-5A77C89B433C}"/>
              </a:ext>
            </a:extLst>
          </p:cNvPr>
          <p:cNvSpPr>
            <a:spLocks noGrp="1"/>
          </p:cNvSpPr>
          <p:nvPr>
            <p:ph idx="1"/>
          </p:nvPr>
        </p:nvSpPr>
        <p:spPr>
          <a:xfrm>
            <a:off x="0" y="0"/>
            <a:ext cx="9144000" cy="6858000"/>
          </a:xfrm>
        </p:spPr>
        <p:txBody>
          <a:bodyPr>
            <a:normAutofit/>
          </a:bodyPr>
          <a:lstStyle/>
          <a:p>
            <a:pPr algn="just"/>
            <a:r>
              <a:rPr lang="fr-FR" sz="3600" dirty="0">
                <a:solidFill>
                  <a:srgbClr val="FF0000"/>
                </a:solidFill>
                <a:latin typeface="Arial Rounded MT Bold" panose="020F0704030504030204" pitchFamily="34" charset="0"/>
              </a:rPr>
              <a:t>Hébreux 11:6 </a:t>
            </a:r>
            <a:r>
              <a:rPr lang="fr-FR" sz="3600" dirty="0">
                <a:solidFill>
                  <a:srgbClr val="0033CC"/>
                </a:solidFill>
                <a:latin typeface="Arial Rounded MT Bold" panose="020F0704030504030204" pitchFamily="34" charset="0"/>
              </a:rPr>
              <a:t>Or sans la foi il est impossible de lui être agréable; car il faut que celui qui s'approche de Dieu croie que Dieu existe, et qu'il est le rémunérateur de ceux qui le cherchent. </a:t>
            </a:r>
          </a:p>
          <a:p>
            <a:pPr algn="just"/>
            <a:r>
              <a:rPr lang="en-US" sz="3600" dirty="0">
                <a:solidFill>
                  <a:srgbClr val="FF0000"/>
                </a:solidFill>
                <a:latin typeface="Arial Rounded MT Bold" panose="020F0704030504030204" pitchFamily="34" charset="0"/>
              </a:rPr>
              <a:t>6 But without faith it is impossible to please Him, for he who comes to God must believe that He is, and that He is a rewarder of those who diligently seek Him. </a:t>
            </a:r>
          </a:p>
        </p:txBody>
      </p:sp>
    </p:spTree>
    <p:extLst>
      <p:ext uri="{BB962C8B-B14F-4D97-AF65-F5344CB8AC3E}">
        <p14:creationId xmlns:p14="http://schemas.microsoft.com/office/powerpoint/2010/main" val="2075699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sz="4000" b="1" dirty="0">
                <a:solidFill>
                  <a:srgbClr val="C00000"/>
                </a:solidFill>
                <a:latin typeface="Arial Rounded MT Bold" panose="020F0704030504030204" pitchFamily="34" charset="0"/>
              </a:rPr>
              <a:t>INTRODUCTION</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Tous, nous n’aimons pas être ignorés quand nous nous adressons à quelqu'un.</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Si la personne est à côté de vous, vous vérifiez si elle prête attention à ce que vous dites.</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Si la personne est un peu éloignée, vous élevez la voix pour attirer son attention.</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B832-1674-59EA-F8BF-A48BCAE929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8DC1DF-4CE9-6892-EB9D-B401FA280D15}"/>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lvl="0" algn="just"/>
            <a:r>
              <a:rPr lang="fr-FR" sz="4000" dirty="0">
                <a:latin typeface="Arial Rounded MT Bold" panose="020F0704030504030204" pitchFamily="34" charset="0"/>
              </a:rPr>
              <a:t>Parfois, on tape légèrement la personne à qui l’on parle pour avoir son attention. </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Au téléphone, vous vérifiez constamment pour vous assurer que la personne est vraiment à l’écoute.</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Quand nous communiquons avec Dieu, il n’est pas toujours facile à assimiler qu’Il est effectivement sur la ligne avec nous.</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218706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80A34-56E9-3CB4-B362-E724B2052C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F73C67-E248-89BE-4760-BA727EE0B33E}"/>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Parfois, il n’y a aucun signe indicateur pour dire que Dieu est à l’écoute.</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Vous priez inlassablement et les choses restent les mêmes.</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Il y a des instances où c’est par acte de foi qu’on parvient à se convaincre que ses prières sont entendues.</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1829377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B3512-12B7-9383-A0BD-FDF06BF535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388AA8-851C-D883-12D1-1049FB276B3F}"/>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Pendant ces moments de doute, le diable peut insinuer des pensées de faillite dans ton esprit pour te convaincre que Dieu ne se soucie pas de toi, ou pour te persuader que tes péchés sont trop élevés pour être méritoire de l'attention du Dieu Créateur. </a:t>
            </a:r>
            <a:endParaRPr lang="en-US" sz="44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233287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A6AA7-9E70-439A-D983-A91572A694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D77B98-948C-CA60-D463-C63CCA88DA41}"/>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Nous devons nous rappeler des saints de l'Ancien et du Nouveau Testament qui ont connu des situations similaires aux nôtres, et qui, même dans leur innocence ont experimenté un semblant silence de Dieu au cours des moments de détresse.</a:t>
            </a:r>
            <a:endParaRPr lang="en-US" sz="44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18663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2B5C-F70E-55B0-A062-A74A139762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41EA9B-56E6-EDFD-3AFB-4A365A1E845A}"/>
              </a:ext>
            </a:extLst>
          </p:cNvPr>
          <p:cNvSpPr>
            <a:spLocks noGrp="1"/>
          </p:cNvSpPr>
          <p:nvPr>
            <p:ph sz="quarter" idx="1"/>
          </p:nvPr>
        </p:nvSpPr>
        <p:spPr>
          <a:xfrm>
            <a:off x="0" y="0"/>
            <a:ext cx="9144000" cy="6858000"/>
          </a:xfrm>
          <a:solidFill>
            <a:schemeClr val="bg2"/>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en-US" sz="4400" dirty="0">
                <a:solidFill>
                  <a:srgbClr val="00B050"/>
                </a:solidFill>
                <a:latin typeface="Arial Rounded MT Bold" panose="020F0704030504030204" pitchFamily="34" charset="0"/>
              </a:rPr>
              <a:t>Ke</a:t>
            </a:r>
          </a:p>
          <a:p>
            <a:pPr marL="0" indent="0" algn="ctr">
              <a:buNone/>
            </a:pPr>
            <a:r>
              <a:rPr lang="en-US" sz="4400" dirty="0">
                <a:solidFill>
                  <a:srgbClr val="FF0000"/>
                </a:solidFill>
                <a:latin typeface="Arial Rounded MT Bold" panose="020F0704030504030204" pitchFamily="34" charset="0"/>
              </a:rPr>
              <a:t>O Kanaan, bel Kanaan,</a:t>
            </a:r>
          </a:p>
          <a:p>
            <a:pPr marL="0" indent="0" algn="ctr">
              <a:buNone/>
            </a:pPr>
            <a:r>
              <a:rPr lang="fr-FR" sz="4400" dirty="0">
                <a:solidFill>
                  <a:srgbClr val="FF0000"/>
                </a:solidFill>
                <a:latin typeface="Arial Rounded MT Bold" panose="020F0704030504030204" pitchFamily="34" charset="0"/>
              </a:rPr>
              <a:t>Se la </a:t>
            </a:r>
            <a:r>
              <a:rPr lang="fr-FR" sz="4400" dirty="0" err="1">
                <a:solidFill>
                  <a:srgbClr val="FF0000"/>
                </a:solidFill>
                <a:latin typeface="Arial Rounded MT Bold" panose="020F0704030504030204" pitchFamily="34" charset="0"/>
              </a:rPr>
              <a:t>mouin</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vle</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rete</a:t>
            </a:r>
            <a:r>
              <a:rPr lang="fr-FR" sz="4400" dirty="0">
                <a:solidFill>
                  <a:srgbClr val="FF0000"/>
                </a:solidFill>
                <a:latin typeface="Arial Rounded MT Bold" panose="020F0704030504030204" pitchFamily="34" charset="0"/>
              </a:rPr>
              <a:t> tout tan,</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Kote let la, </a:t>
            </a:r>
            <a:r>
              <a:rPr lang="fr-FR" sz="4400" dirty="0" err="1">
                <a:solidFill>
                  <a:srgbClr val="FF0000"/>
                </a:solidFill>
                <a:latin typeface="Arial Rounded MT Bold" panose="020F0704030504030204" pitchFamily="34" charset="0"/>
              </a:rPr>
              <a:t>ak</a:t>
            </a:r>
            <a:r>
              <a:rPr lang="fr-FR" sz="4400" dirty="0">
                <a:solidFill>
                  <a:srgbClr val="FF0000"/>
                </a:solidFill>
                <a:latin typeface="Arial Rounded MT Bold" panose="020F0704030504030204" pitchFamily="34" charset="0"/>
              </a:rPr>
              <a:t> miel </a:t>
            </a:r>
            <a:r>
              <a:rPr lang="fr-FR" sz="4400" dirty="0" err="1">
                <a:solidFill>
                  <a:srgbClr val="FF0000"/>
                </a:solidFill>
                <a:latin typeface="Arial Rounded MT Bold" panose="020F0704030504030204" pitchFamily="34" charset="0"/>
              </a:rPr>
              <a:t>koule</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Kote </a:t>
            </a:r>
            <a:r>
              <a:rPr lang="fr-FR" sz="4400" dirty="0" err="1">
                <a:solidFill>
                  <a:srgbClr val="FF0000"/>
                </a:solidFill>
                <a:latin typeface="Arial Rounded MT Bold" panose="020F0704030504030204" pitchFamily="34" charset="0"/>
              </a:rPr>
              <a:t>ki</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pa</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janm</a:t>
            </a:r>
            <a:r>
              <a:rPr lang="fr-FR" sz="4400" dirty="0">
                <a:solidFill>
                  <a:srgbClr val="FF0000"/>
                </a:solidFill>
                <a:latin typeface="Arial Rounded MT Bold" panose="020F0704030504030204" pitchFamily="34" charset="0"/>
              </a:rPr>
              <a:t> gin </a:t>
            </a:r>
            <a:r>
              <a:rPr lang="fr-FR" sz="4400" dirty="0" err="1">
                <a:solidFill>
                  <a:srgbClr val="FF0000"/>
                </a:solidFill>
                <a:latin typeface="Arial Rounded MT Bold" panose="020F0704030504030204" pitchFamily="34" charset="0"/>
              </a:rPr>
              <a:t>peche</a:t>
            </a:r>
            <a:r>
              <a:rPr lang="fr-FR" sz="4400" dirty="0">
                <a:solidFill>
                  <a:srgbClr val="FF0000"/>
                </a:solidFill>
                <a:latin typeface="Arial Rounded MT Bold" panose="020F0704030504030204" pitchFamily="34" charset="0"/>
              </a:rPr>
              <a:t>,</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Se la m-</a:t>
            </a:r>
            <a:r>
              <a:rPr lang="fr-FR" sz="4400" dirty="0" err="1">
                <a:solidFill>
                  <a:srgbClr val="FF0000"/>
                </a:solidFill>
                <a:latin typeface="Arial Rounded MT Bold" panose="020F0704030504030204" pitchFamily="34" charset="0"/>
              </a:rPr>
              <a:t>ap</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rete</a:t>
            </a:r>
            <a:r>
              <a:rPr lang="fr-FR" sz="4400" dirty="0">
                <a:solidFill>
                  <a:srgbClr val="FF0000"/>
                </a:solidFill>
                <a:latin typeface="Arial Rounded MT Bold" panose="020F0704030504030204" pitchFamily="34" charset="0"/>
              </a:rPr>
              <a:t> vi san fin,</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Pou </a:t>
            </a:r>
            <a:r>
              <a:rPr lang="fr-FR" sz="4400" dirty="0" err="1">
                <a:solidFill>
                  <a:srgbClr val="FF0000"/>
                </a:solidFill>
                <a:latin typeface="Arial Rounded MT Bold" panose="020F0704030504030204" pitchFamily="34" charset="0"/>
              </a:rPr>
              <a:t>toujou</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ak</a:t>
            </a:r>
            <a:r>
              <a:rPr lang="fr-FR" sz="4400" dirty="0">
                <a:solidFill>
                  <a:srgbClr val="FF0000"/>
                </a:solidFill>
                <a:latin typeface="Arial Rounded MT Bold" panose="020F0704030504030204" pitchFamily="34" charset="0"/>
              </a:rPr>
              <a:t> Kris  </a:t>
            </a:r>
            <a:r>
              <a:rPr lang="fr-FR" sz="4400" dirty="0" err="1">
                <a:solidFill>
                  <a:srgbClr val="FF0000"/>
                </a:solidFill>
                <a:latin typeface="Arial Rounded MT Bold" panose="020F0704030504030204" pitchFamily="34" charset="0"/>
              </a:rPr>
              <a:t>Sovè</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mouin</a:t>
            </a:r>
            <a:r>
              <a:rPr lang="fr-FR" sz="4400" dirty="0">
                <a:solidFill>
                  <a:srgbClr val="FF0000"/>
                </a:solidFill>
                <a:latin typeface="Arial Rounded MT Bold" panose="020F0704030504030204" pitchFamily="34" charset="0"/>
              </a:rPr>
              <a:t>.</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17031305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8DC30-7889-EB93-4E87-2C8779859C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0E7BBF-5A2B-F32B-B815-3C9B911C9C07}"/>
              </a:ext>
            </a:extLst>
          </p:cNvPr>
          <p:cNvSpPr>
            <a:spLocks noGrp="1"/>
          </p:cNvSpPr>
          <p:nvPr>
            <p:ph idx="1"/>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Nous devons nous rendre au jardin de Gethsémani et voir Jesus en train d’implorer avec angoisse l’assistance de Dieu de Lui épargner à avoir à boire la coupe amère qui était devant Lui.</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Mr 14:36 Il disait: Abba, Père, toutes choses te sont possibles, éloigne de moi cette coupe! </a:t>
            </a:r>
            <a:endParaRPr lang="en-US" sz="4000" dirty="0">
              <a:solidFill>
                <a:srgbClr val="C00000"/>
              </a:solidFill>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2370612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marL="0" indent="0" algn="ctr">
              <a:buNone/>
            </a:pPr>
            <a:r>
              <a:rPr lang="fr-FR" sz="4000" b="1" dirty="0">
                <a:solidFill>
                  <a:srgbClr val="0000CC"/>
                </a:solidFill>
                <a:latin typeface="Copperplate Gothic Bold" panose="020E0705020206020404" pitchFamily="34" charset="0"/>
              </a:rPr>
              <a:t>L’expérience du Gethsémani</a:t>
            </a:r>
            <a:endParaRPr lang="en-US" sz="4000" dirty="0">
              <a:solidFill>
                <a:srgbClr val="0000CC"/>
              </a:solidFill>
              <a:latin typeface="Copperplate Gothic Bold" panose="020E0705020206020404" pitchFamily="34" charset="0"/>
            </a:endParaRPr>
          </a:p>
          <a:p>
            <a:pPr lvl="0" algn="just"/>
            <a:r>
              <a:rPr lang="fr-FR" sz="4000" dirty="0">
                <a:latin typeface="Arial Rounded MT Bold" panose="020F0704030504030204" pitchFamily="34" charset="0"/>
              </a:rPr>
              <a:t>L’expérience du Gethsémani est l'une des épreuves les plus difficiles que chaque enfant de Dieu aura à faire face dans la vie.</a:t>
            </a:r>
            <a:endParaRPr lang="en-US" sz="4000" dirty="0">
              <a:latin typeface="Arial Rounded MT Bold" panose="020F0704030504030204" pitchFamily="34" charset="0"/>
            </a:endParaRPr>
          </a:p>
          <a:p>
            <a:pPr lvl="0" algn="just"/>
            <a:r>
              <a:rPr lang="fr-FR" sz="4000" dirty="0">
                <a:solidFill>
                  <a:srgbClr val="0000CC"/>
                </a:solidFill>
                <a:latin typeface="Arial Rounded MT Bold" panose="020F0704030504030204" pitchFamily="34" charset="0"/>
              </a:rPr>
              <a:t>On est en urgence d’une intervention de la part de Dieu et tout ce qu’on obtient de Lui c'est un silence sépulcral.</a:t>
            </a:r>
            <a:endParaRPr lang="en-US" sz="4000" dirty="0">
              <a:solidFill>
                <a:srgbClr val="0000CC"/>
              </a:solidFill>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7A31D-5FEB-18C4-8691-E0EE65B41B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F4B0D-282F-D3FC-D4E1-C9C281CA7949}"/>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latin typeface="Arial Rounded MT Bold" panose="020F0704030504030204" pitchFamily="34" charset="0"/>
              </a:rPr>
              <a:t>Vous cherchez la volonté de Dieu dans une situation délicate et critique ; vous faites connaître votre demande au Père céleste en attendant une révélation ou une direction, et le silence de Dieu résonne encore plus fort.</a:t>
            </a:r>
            <a:endParaRPr lang="en-US" sz="4400" dirty="0">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2637053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2DF5-49FF-E6DF-C771-C8F9139893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4FBFFB-B86E-8A14-25CD-15D021F0C986}"/>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400" dirty="0">
                <a:solidFill>
                  <a:srgbClr val="0000CC"/>
                </a:solidFill>
                <a:latin typeface="Arial Rounded MT Bold" panose="020F0704030504030204" pitchFamily="34" charset="0"/>
              </a:rPr>
              <a:t>Marc 14:36 </a:t>
            </a:r>
          </a:p>
          <a:p>
            <a:pPr lvl="0" algn="just"/>
            <a:r>
              <a:rPr lang="fr-FR" sz="4400" dirty="0">
                <a:latin typeface="Arial Rounded MT Bold" panose="020F0704030504030204" pitchFamily="34" charset="0"/>
              </a:rPr>
              <a:t>36 Il disait: Abba, Père, toutes choses te sont possibles, éloigne de moi cette coupe! </a:t>
            </a:r>
            <a:endParaRPr lang="en-US" sz="4400" dirty="0">
              <a:latin typeface="Arial Rounded MT Bold" panose="020F0704030504030204" pitchFamily="34" charset="0"/>
            </a:endParaRPr>
          </a:p>
          <a:p>
            <a:pPr lvl="0" algn="just"/>
            <a:r>
              <a:rPr lang="en-US" sz="4400" dirty="0">
                <a:solidFill>
                  <a:srgbClr val="0000CC"/>
                </a:solidFill>
                <a:latin typeface="Arial Rounded MT Bold" panose="020F0704030504030204" pitchFamily="34" charset="0"/>
              </a:rPr>
              <a:t>36 And He said, "Abba, Father, all things are possible for You. Take this cup away from Me; </a:t>
            </a: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40874079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90B1-FDF1-0F60-70BE-4D1394E324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2BD502-0EFC-E6CA-B446-18E67EB66CB1}"/>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Il faut attendre après pour qu’une personne traverse son Gethsémani avant de s'appuyer sur elle spirituellement.</a:t>
            </a:r>
            <a:endParaRPr lang="en-US" sz="4000" dirty="0">
              <a:latin typeface="Arial Rounded MT Bold" panose="020F0704030504030204" pitchFamily="34" charset="0"/>
            </a:endParaRPr>
          </a:p>
          <a:p>
            <a:pPr lvl="0" algn="just"/>
            <a:r>
              <a:rPr lang="fr-FR" sz="4000" dirty="0">
                <a:solidFill>
                  <a:srgbClr val="0000CC"/>
                </a:solidFill>
                <a:latin typeface="Arial Rounded MT Bold" panose="020F0704030504030204" pitchFamily="34" charset="0"/>
              </a:rPr>
              <a:t>Le Gethsémani est le champ de bataille auquel tous les chrétiens auront à faire face à un moment donné dans leur marche avec Dieu.</a:t>
            </a:r>
            <a:endParaRPr lang="en-US" sz="4000" dirty="0">
              <a:solidFill>
                <a:srgbClr val="0000CC"/>
              </a:solidFill>
              <a:latin typeface="Arial Rounded MT Bold" panose="020F0704030504030204" pitchFamily="34" charset="0"/>
            </a:endParaRPr>
          </a:p>
          <a:p>
            <a:pPr marL="0" lvl="0" indent="0"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0482985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7479F-3F0F-760B-8B2A-6F572CB0DB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FA84E9-20C3-91CE-3346-5282E3A3DAC4}"/>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Le Gethsémani est l'endroit où la volonté humaine entre en conflit avec la volonté de Dieu.</a:t>
            </a:r>
            <a:endParaRPr lang="en-US" sz="4000" dirty="0">
              <a:latin typeface="Arial Rounded MT Bold" panose="020F0704030504030204" pitchFamily="34" charset="0"/>
            </a:endParaRPr>
          </a:p>
          <a:p>
            <a:pPr lvl="0" algn="just"/>
            <a:r>
              <a:rPr lang="fr-FR" sz="4000" dirty="0">
                <a:solidFill>
                  <a:srgbClr val="0000CC"/>
                </a:solidFill>
                <a:latin typeface="Arial Rounded MT Bold" panose="020F0704030504030204" pitchFamily="34" charset="0"/>
              </a:rPr>
              <a:t>Gethsémani est l'endroit où Dieu reste silencieux pendant que vous vous lamentez.</a:t>
            </a:r>
            <a:endParaRPr lang="en-US" sz="4000" dirty="0">
              <a:solidFill>
                <a:srgbClr val="0000CC"/>
              </a:solidFill>
              <a:latin typeface="Arial Rounded MT Bold" panose="020F0704030504030204" pitchFamily="34" charset="0"/>
            </a:endParaRPr>
          </a:p>
          <a:p>
            <a:pPr lvl="0" algn="just"/>
            <a:r>
              <a:rPr lang="fr-FR" sz="4000" dirty="0">
                <a:latin typeface="Arial Rounded MT Bold" panose="020F0704030504030204" pitchFamily="34" charset="0"/>
              </a:rPr>
              <a:t>Le Gethsémani est l'endroit où l'esprit humain remet en question la sagesse de Dieu.</a:t>
            </a:r>
            <a:endParaRPr lang="en-US" sz="4000" dirty="0">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5470000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B8C5A-25C6-175C-CA5A-FDEDC908ED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B3EC2D-B6EF-3CF3-48DA-500953EAF8A7}"/>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3800" dirty="0">
                <a:latin typeface="Arial Rounded MT Bold" panose="020F0704030504030204" pitchFamily="34" charset="0"/>
              </a:rPr>
              <a:t>Le Gethsémani est là où Dieu semble être insensible et même impuissant face à vos soucis.</a:t>
            </a:r>
            <a:endParaRPr lang="en-US" sz="3800" dirty="0">
              <a:latin typeface="Arial Rounded MT Bold" panose="020F0704030504030204" pitchFamily="34" charset="0"/>
            </a:endParaRPr>
          </a:p>
          <a:p>
            <a:pPr lvl="0" algn="just"/>
            <a:r>
              <a:rPr lang="fr-FR" sz="3800" dirty="0">
                <a:solidFill>
                  <a:srgbClr val="0000CC"/>
                </a:solidFill>
                <a:latin typeface="Arial Rounded MT Bold" panose="020F0704030504030204" pitchFamily="34" charset="0"/>
              </a:rPr>
              <a:t>Gethsémani est le lieu de l'abandon total à la volonté de Dieu à l’encontre de ses propres souhaits.</a:t>
            </a:r>
            <a:endParaRPr lang="en-US" sz="3800" dirty="0">
              <a:solidFill>
                <a:srgbClr val="0000CC"/>
              </a:solidFill>
              <a:latin typeface="Arial Rounded MT Bold" panose="020F0704030504030204" pitchFamily="34" charset="0"/>
            </a:endParaRPr>
          </a:p>
          <a:p>
            <a:pPr lvl="0" algn="just"/>
            <a:r>
              <a:rPr lang="fr-FR" sz="3800" dirty="0">
                <a:latin typeface="Arial Rounded MT Bold" panose="020F0704030504030204" pitchFamily="34" charset="0"/>
              </a:rPr>
              <a:t>Gethsémani est le lieu de confrontation avec les ténèbres ; c’est le champ de bataille d’entre les enfants de Dieu face au diable et ses acolytes.</a:t>
            </a:r>
            <a:endParaRPr lang="en-US" sz="3800" dirty="0">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6564961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CFE8F-13D1-8450-D2AA-6ED2724799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A32C2F-51A4-75B2-670F-4AD0FB15DA70}"/>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lvl="0" algn="just"/>
            <a:r>
              <a:rPr lang="fr-FR" sz="4400" dirty="0">
                <a:latin typeface="Arial Rounded MT Bold" panose="020F0704030504030204" pitchFamily="34" charset="0"/>
              </a:rPr>
              <a:t>Gethsémani est le lieu de la trahison de ses proches. </a:t>
            </a:r>
            <a:endParaRPr lang="en-US" sz="4400" dirty="0">
              <a:latin typeface="Arial Rounded MT Bold" panose="020F0704030504030204" pitchFamily="34" charset="0"/>
            </a:endParaRPr>
          </a:p>
          <a:p>
            <a:pPr lvl="0" algn="just"/>
            <a:r>
              <a:rPr lang="fr-FR" sz="4400" dirty="0">
                <a:solidFill>
                  <a:srgbClr val="0000CC"/>
                </a:solidFill>
                <a:latin typeface="Arial Rounded MT Bold" panose="020F0704030504030204" pitchFamily="34" charset="0"/>
              </a:rPr>
              <a:t>Gethsémani, c'est là où tous vos soutiens humains vous décevront à l’heure la plus cruciale.</a:t>
            </a:r>
            <a:endParaRPr lang="en-US" sz="4400" dirty="0">
              <a:solidFill>
                <a:srgbClr val="0000CC"/>
              </a:solidFill>
              <a:latin typeface="Arial Rounded MT Bold" panose="020F0704030504030204" pitchFamily="34" charset="0"/>
            </a:endParaRPr>
          </a:p>
          <a:p>
            <a:pPr lvl="0" algn="just"/>
            <a:r>
              <a:rPr lang="fr-FR" sz="4400" dirty="0">
                <a:latin typeface="Arial Rounded MT Bold" panose="020F0704030504030204" pitchFamily="34" charset="0"/>
              </a:rPr>
              <a:t>Gethsémani est un lieu de solitude, bien que possiblement entourée d’une foule de personne.</a:t>
            </a:r>
            <a:endParaRPr lang="en-US" sz="4400" dirty="0">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766645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CFAF4-7F56-B3D9-EAC3-1BA0FA89DC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DD0FE9-D188-ECDC-0A1F-38F21A611FA0}"/>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800" dirty="0">
                <a:solidFill>
                  <a:srgbClr val="0000CC"/>
                </a:solidFill>
                <a:latin typeface="Arial Rounded MT Bold" panose="020F0704030504030204" pitchFamily="34" charset="0"/>
              </a:rPr>
              <a:t>Gethsémani est la frontière que chacun doit franchir pour arriver à son destin.</a:t>
            </a:r>
            <a:endParaRPr lang="en-US" sz="3800" dirty="0">
              <a:solidFill>
                <a:srgbClr val="0000CC"/>
              </a:solidFill>
              <a:latin typeface="Arial Rounded MT Bold" panose="020F0704030504030204" pitchFamily="34" charset="0"/>
            </a:endParaRPr>
          </a:p>
          <a:p>
            <a:pPr lvl="0" algn="just"/>
            <a:r>
              <a:rPr lang="fr-FR" sz="3800" dirty="0">
                <a:latin typeface="Arial Rounded MT Bold" panose="020F0704030504030204" pitchFamily="34" charset="0"/>
              </a:rPr>
              <a:t>Le Gethsémani est l'endroit où Dieu donne le feu vert à vos ennemis pour qu'ils posent la main sur vous pour vous traiter comme bon leur semble.</a:t>
            </a:r>
            <a:endParaRPr lang="en-US" sz="3800" dirty="0">
              <a:latin typeface="Arial Rounded MT Bold" panose="020F0704030504030204" pitchFamily="34" charset="0"/>
            </a:endParaRPr>
          </a:p>
          <a:p>
            <a:pPr lvl="0" algn="just"/>
            <a:r>
              <a:rPr lang="fr-FR" sz="3800" dirty="0">
                <a:solidFill>
                  <a:srgbClr val="0000CC"/>
                </a:solidFill>
                <a:latin typeface="Arial Rounded MT Bold" panose="020F0704030504030204" pitchFamily="34" charset="0"/>
              </a:rPr>
              <a:t>Gethsémani est l'endroit où les plans cachés du diable contre votre vie semblent se réaliser.</a:t>
            </a:r>
            <a:endParaRPr lang="en-US" sz="3800" dirty="0">
              <a:solidFill>
                <a:srgbClr val="0000CC"/>
              </a:solidFill>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745313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9C579-1669-B8F2-534A-49979E06AF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267D24-02A4-3626-05E0-8A91EBE44ACE}"/>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3600" dirty="0">
                <a:latin typeface="Arial Rounded MT Bold" panose="020F0704030504030204" pitchFamily="34" charset="0"/>
              </a:rPr>
              <a:t>Chaque chrétien qui vit assez longtemps vivra sa propre expérience de Gethsémani.</a:t>
            </a:r>
            <a:endParaRPr lang="en-US" sz="3600" dirty="0">
              <a:latin typeface="Arial Rounded MT Bold" panose="020F0704030504030204" pitchFamily="34" charset="0"/>
            </a:endParaRPr>
          </a:p>
          <a:p>
            <a:pPr lvl="1" algn="just"/>
            <a:r>
              <a:rPr lang="fr-FR" sz="3600" dirty="0">
                <a:solidFill>
                  <a:srgbClr val="0000CC"/>
                </a:solidFill>
                <a:latin typeface="Arial Rounded MT Bold" panose="020F0704030504030204" pitchFamily="34" charset="0"/>
              </a:rPr>
              <a:t>Que ce soit par la maladie</a:t>
            </a:r>
            <a:endParaRPr lang="en-US" sz="3600" dirty="0">
              <a:solidFill>
                <a:srgbClr val="0000CC"/>
              </a:solidFill>
              <a:latin typeface="Arial Rounded MT Bold" panose="020F0704030504030204" pitchFamily="34" charset="0"/>
            </a:endParaRPr>
          </a:p>
          <a:p>
            <a:pPr lvl="1" algn="just"/>
            <a:r>
              <a:rPr lang="fr-FR" sz="3600" dirty="0">
                <a:latin typeface="Arial Rounded MT Bold" panose="020F0704030504030204" pitchFamily="34" charset="0"/>
              </a:rPr>
              <a:t>Que ce soit à cause de la perte de </a:t>
            </a:r>
            <a:r>
              <a:rPr lang="en-US" sz="3600" dirty="0">
                <a:latin typeface="Arial Rounded MT Bold" panose="020F0704030504030204" pitchFamily="34" charset="0"/>
              </a:rPr>
              <a:t>finance</a:t>
            </a:r>
          </a:p>
          <a:p>
            <a:pPr lvl="1" algn="just"/>
            <a:r>
              <a:rPr lang="fr-FR" sz="3600" dirty="0">
                <a:solidFill>
                  <a:srgbClr val="0000CC"/>
                </a:solidFill>
                <a:latin typeface="Arial Rounded MT Bold" panose="020F0704030504030204" pitchFamily="34" charset="0"/>
              </a:rPr>
              <a:t>Que ce soit à cause d'un divorce ou d'autres problèmes familiaux défavorables.</a:t>
            </a:r>
            <a:endParaRPr lang="en-US" sz="3600" dirty="0">
              <a:solidFill>
                <a:srgbClr val="0000CC"/>
              </a:solidFill>
              <a:latin typeface="Arial Rounded MT Bold" panose="020F0704030504030204" pitchFamily="34" charset="0"/>
            </a:endParaRPr>
          </a:p>
          <a:p>
            <a:pPr lvl="1" algn="just"/>
            <a:r>
              <a:rPr lang="fr-FR" sz="3600" dirty="0">
                <a:latin typeface="Arial Rounded MT Bold" panose="020F0704030504030204" pitchFamily="34" charset="0"/>
              </a:rPr>
              <a:t>Que ce soit à cause d'un échec dans une entreprise.</a:t>
            </a:r>
            <a:endParaRPr lang="en-US" sz="3600" dirty="0">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736000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556DA-ABC5-15A5-D485-345A44E5FB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4F936D-3B4F-BDB4-71B8-11AF44E71DDD}"/>
              </a:ext>
            </a:extLst>
          </p:cNvPr>
          <p:cNvSpPr>
            <a:spLocks noGrp="1"/>
          </p:cNvSpPr>
          <p:nvPr>
            <p:ph sz="quarter" idx="1"/>
          </p:nvPr>
        </p:nvSpPr>
        <p:spPr>
          <a:xfrm>
            <a:off x="0" y="0"/>
            <a:ext cx="9144000" cy="6858000"/>
          </a:xfrm>
          <a:solidFill>
            <a:schemeClr val="bg2"/>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400" dirty="0">
                <a:solidFill>
                  <a:srgbClr val="00B050"/>
                </a:solidFill>
                <a:latin typeface="Arial Rounded MT Bold" panose="020F0704030504030204" pitchFamily="34" charset="0"/>
              </a:rPr>
              <a:t>2-</a:t>
            </a:r>
            <a:endParaRPr lang="en-US" sz="4400" dirty="0">
              <a:solidFill>
                <a:srgbClr val="00B050"/>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Rout la move min </a:t>
            </a:r>
            <a:r>
              <a:rPr lang="fr-FR" sz="4400" dirty="0" err="1">
                <a:solidFill>
                  <a:srgbClr val="0000CC"/>
                </a:solidFill>
                <a:latin typeface="Arial Rounded MT Bold" panose="020F0704030504030204" pitchFamily="34" charset="0"/>
              </a:rPr>
              <a:t>map</a:t>
            </a:r>
            <a:r>
              <a:rPr lang="fr-FR" sz="4400" dirty="0">
                <a:solidFill>
                  <a:srgbClr val="0000CC"/>
                </a:solidFill>
                <a:latin typeface="Arial Rounded MT Bold" panose="020F0704030504030204" pitchFamily="34" charset="0"/>
              </a:rPr>
              <a:t> rive</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Satan </a:t>
            </a:r>
            <a:r>
              <a:rPr lang="fr-FR" sz="4400" dirty="0" err="1">
                <a:solidFill>
                  <a:srgbClr val="0000CC"/>
                </a:solidFill>
                <a:latin typeface="Arial Rounded MT Bold" panose="020F0704030504030204" pitchFamily="34" charset="0"/>
              </a:rPr>
              <a:t>ap</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chache</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fè</a:t>
            </a:r>
            <a:r>
              <a:rPr lang="fr-FR" sz="4400" dirty="0">
                <a:solidFill>
                  <a:srgbClr val="0000CC"/>
                </a:solidFill>
                <a:latin typeface="Arial Rounded MT Bold" panose="020F0704030504030204" pitchFamily="34" charset="0"/>
              </a:rPr>
              <a:t>-m tombe,</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Min </a:t>
            </a:r>
            <a:r>
              <a:rPr lang="fr-FR" sz="4400" dirty="0" err="1">
                <a:solidFill>
                  <a:srgbClr val="0000CC"/>
                </a:solidFill>
                <a:latin typeface="Arial Rounded MT Bold" panose="020F0704030504030204" pitchFamily="34" charset="0"/>
              </a:rPr>
              <a:t>Jezu</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kimbe</a:t>
            </a:r>
            <a:r>
              <a:rPr lang="fr-FR" sz="4400" dirty="0">
                <a:solidFill>
                  <a:srgbClr val="0000CC"/>
                </a:solidFill>
                <a:latin typeface="Arial Rounded MT Bold" panose="020F0704030504030204" pitchFamily="34" charset="0"/>
              </a:rPr>
              <a:t>-m </a:t>
            </a:r>
            <a:r>
              <a:rPr lang="fr-FR" sz="4400" dirty="0" err="1">
                <a:solidFill>
                  <a:srgbClr val="0000CC"/>
                </a:solidFill>
                <a:latin typeface="Arial Rounded MT Bold" panose="020F0704030504030204" pitchFamily="34" charset="0"/>
              </a:rPr>
              <a:t>pa-za-pa</a:t>
            </a:r>
            <a:endParaRPr lang="en-US" sz="4400" dirty="0">
              <a:solidFill>
                <a:srgbClr val="0000CC"/>
              </a:solidFill>
              <a:latin typeface="Arial Rounded MT Bold" panose="020F0704030504030204" pitchFamily="34" charset="0"/>
            </a:endParaRPr>
          </a:p>
          <a:p>
            <a:pPr marL="0" indent="0" algn="ctr">
              <a:buNone/>
            </a:pPr>
            <a:r>
              <a:rPr lang="fr-FR" sz="4400" dirty="0" err="1">
                <a:solidFill>
                  <a:srgbClr val="0000CC"/>
                </a:solidFill>
                <a:latin typeface="Arial Rounded MT Bold" panose="020F0704030504030204" pitchFamily="34" charset="0"/>
              </a:rPr>
              <a:t>Jouk</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mouin</a:t>
            </a:r>
            <a:r>
              <a:rPr lang="fr-FR" sz="4400" dirty="0">
                <a:solidFill>
                  <a:srgbClr val="0000CC"/>
                </a:solidFill>
                <a:latin typeface="Arial Rounded MT Bold" panose="020F0704030504030204" pitchFamily="34" charset="0"/>
              </a:rPr>
              <a:t> rive la nan la </a:t>
            </a:r>
            <a:r>
              <a:rPr lang="fr-FR" sz="4400" dirty="0" err="1">
                <a:solidFill>
                  <a:srgbClr val="0000CC"/>
                </a:solidFill>
                <a:latin typeface="Arial Rounded MT Bold" panose="020F0704030504030204" pitchFamily="34" charset="0"/>
              </a:rPr>
              <a:t>gloua</a:t>
            </a:r>
            <a:r>
              <a:rPr lang="fr-FR" sz="4400" dirty="0">
                <a:solidFill>
                  <a:srgbClr val="0000CC"/>
                </a:solidFill>
                <a:latin typeface="Arial Rounded MT Bold" panose="020F0704030504030204" pitchFamily="34" charset="0"/>
              </a:rPr>
              <a:t>.</a:t>
            </a:r>
            <a:endParaRPr lang="en-US" sz="44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73582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F3DAA-1676-9BD3-95F0-C4B511EF7E8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1DF520-0EEC-6926-D909-C9E3C6CF9B02}"/>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Quand viendra votre moment de traverser votre expérience de Gethsémani</a:t>
            </a:r>
            <a:r>
              <a:rPr lang="fr-FR" sz="4000" b="1" dirty="0">
                <a:latin typeface="Arial Rounded MT Bold" panose="020F0704030504030204" pitchFamily="34" charset="0"/>
              </a:rPr>
              <a:t>,</a:t>
            </a:r>
            <a:endParaRPr lang="en-US" sz="4000" dirty="0">
              <a:latin typeface="Arial Rounded MT Bold" panose="020F0704030504030204" pitchFamily="34" charset="0"/>
            </a:endParaRPr>
          </a:p>
          <a:p>
            <a:pPr lvl="1" algn="just"/>
            <a:r>
              <a:rPr lang="fr-FR" sz="4000" dirty="0">
                <a:solidFill>
                  <a:srgbClr val="0000CC"/>
                </a:solidFill>
                <a:latin typeface="Arial Rounded MT Bold" panose="020F0704030504030204" pitchFamily="34" charset="0"/>
              </a:rPr>
              <a:t>Vous ne l’aimerez pas.</a:t>
            </a:r>
            <a:endParaRPr lang="en-US" sz="4000" dirty="0">
              <a:solidFill>
                <a:srgbClr val="0000CC"/>
              </a:solidFill>
              <a:latin typeface="Arial Rounded MT Bold" panose="020F0704030504030204" pitchFamily="34" charset="0"/>
            </a:endParaRPr>
          </a:p>
          <a:p>
            <a:pPr lvl="1" algn="just"/>
            <a:r>
              <a:rPr lang="fr-FR" sz="4000" dirty="0">
                <a:latin typeface="Arial Rounded MT Bold" panose="020F0704030504030204" pitchFamily="34" charset="0"/>
              </a:rPr>
              <a:t>Vous lamenterez à Dieu de vous en faire sortir.</a:t>
            </a:r>
            <a:endParaRPr lang="en-US" sz="4000" dirty="0">
              <a:latin typeface="Arial Rounded MT Bold" panose="020F0704030504030204" pitchFamily="34" charset="0"/>
            </a:endParaRPr>
          </a:p>
          <a:p>
            <a:pPr lvl="1" algn="just"/>
            <a:r>
              <a:rPr lang="fr-FR" sz="4000" dirty="0">
                <a:solidFill>
                  <a:srgbClr val="0000CC"/>
                </a:solidFill>
                <a:latin typeface="Arial Rounded MT Bold" panose="020F0704030504030204" pitchFamily="34" charset="0"/>
              </a:rPr>
              <a:t>Vous aurez à compter sur le soutien spirituel et émotionnel des autres.</a:t>
            </a:r>
            <a:endParaRPr lang="en-US" sz="4000" dirty="0">
              <a:solidFill>
                <a:srgbClr val="0000CC"/>
              </a:solidFill>
              <a:latin typeface="Arial Rounded MT Bold" panose="020F0704030504030204" pitchFamily="34" charset="0"/>
            </a:endParaRPr>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2560682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BBDFA-F6FA-5C18-47EC-0C55103BE0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B2D02C-B465-D2EE-38F3-FD6600AA2456}"/>
              </a:ext>
            </a:extLst>
          </p:cNvPr>
          <p:cNvSpPr>
            <a:spLocks noGrp="1"/>
          </p:cNvSpPr>
          <p:nvPr>
            <p:ph idx="1"/>
          </p:nvPr>
        </p:nvSpPr>
        <p:spPr>
          <a:xfrm>
            <a:off x="0" y="0"/>
            <a:ext cx="9144000" cy="6858000"/>
          </a:xfr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lin ang="0" scaled="1"/>
            <a:tileRect/>
          </a:gradFill>
        </p:spPr>
        <p:style>
          <a:lnRef idx="1">
            <a:schemeClr val="accent3"/>
          </a:lnRef>
          <a:fillRef idx="2">
            <a:schemeClr val="accent3"/>
          </a:fillRef>
          <a:effectRef idx="1">
            <a:schemeClr val="accent3"/>
          </a:effectRef>
          <a:fontRef idx="minor">
            <a:schemeClr val="dk1"/>
          </a:fontRef>
        </p:style>
        <p:txBody>
          <a:bodyPr>
            <a:normAutofit/>
          </a:bodyPr>
          <a:lstStyle/>
          <a:p>
            <a:pPr lvl="1" algn="just"/>
            <a:r>
              <a:rPr lang="fr-FR" sz="4400" dirty="0">
                <a:latin typeface="Arial Rounded MT Bold" panose="020F0704030504030204" pitchFamily="34" charset="0"/>
              </a:rPr>
              <a:t>Vous serez désappointé de la trahison de vos proches.</a:t>
            </a:r>
            <a:endParaRPr lang="en-US" sz="4400" dirty="0">
              <a:latin typeface="Arial Rounded MT Bold" panose="020F0704030504030204" pitchFamily="34" charset="0"/>
            </a:endParaRPr>
          </a:p>
          <a:p>
            <a:pPr lvl="1" algn="just"/>
            <a:r>
              <a:rPr lang="fr-FR" sz="4400" dirty="0">
                <a:solidFill>
                  <a:srgbClr val="0000CC"/>
                </a:solidFill>
                <a:latin typeface="Arial Rounded MT Bold" panose="020F0704030504030204" pitchFamily="34" charset="0"/>
              </a:rPr>
              <a:t>Vous remettrez en question la sagesse de Dieu dans la situation que vous endurez, et vous allez implorer à Dieu pour un plan alternatif de ce qu’il vous propose</a:t>
            </a:r>
            <a:r>
              <a:rPr lang="fr-FR" sz="4400" dirty="0">
                <a:latin typeface="Arial Rounded MT Bold" panose="020F0704030504030204" pitchFamily="34" charset="0"/>
              </a:rPr>
              <a:t>.</a:t>
            </a:r>
            <a:endParaRPr lang="en-US" sz="4400" dirty="0">
              <a:latin typeface="Arial Rounded MT Bold" panose="020F0704030504030204" pitchFamily="34" charset="0"/>
            </a:endParaRPr>
          </a:p>
          <a:p>
            <a:pPr marL="0" indent="0">
              <a:buNone/>
            </a:pPr>
            <a:endParaRPr lang="en-US" sz="2400" dirty="0"/>
          </a:p>
          <a:p>
            <a:pPr lvl="0" algn="just"/>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4246532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b="1" dirty="0">
                <a:latin typeface="Arial Rounded MT Bold" panose="020F0704030504030204" pitchFamily="34" charset="0"/>
              </a:rPr>
              <a:t>THE NEW PERSPECTIVE ON LIFE AFTER THE CROSSING OF THE GARDEN OF GETHSEMANE</a:t>
            </a:r>
            <a:endParaRPr lang="en-US" sz="3600" dirty="0">
              <a:solidFill>
                <a:srgbClr val="0033CC"/>
              </a:solidFill>
              <a:latin typeface="Arial Rounded MT Bold" panose="020F0704030504030204" pitchFamily="34" charset="0"/>
              <a:cs typeface="Arial" panose="020B0604020202020204" pitchFamily="34" charset="0"/>
            </a:endParaRPr>
          </a:p>
          <a:p>
            <a:pPr lvl="0" algn="just"/>
            <a:r>
              <a:rPr lang="en-US" sz="3600" dirty="0">
                <a:solidFill>
                  <a:srgbClr val="0033CC"/>
                </a:solidFill>
                <a:latin typeface="Arial" panose="020B0604020202020204" pitchFamily="34" charset="0"/>
                <a:cs typeface="Arial" panose="020B0604020202020204" pitchFamily="34" charset="0"/>
              </a:rPr>
              <a:t>I invite everyone to wait for a person to cross Gethsemane before leaning on them spiritually.</a:t>
            </a:r>
          </a:p>
          <a:p>
            <a:pPr lvl="0" algn="just"/>
            <a:r>
              <a:rPr lang="en-US" sz="3600" dirty="0">
                <a:solidFill>
                  <a:schemeClr val="accent6">
                    <a:lumMod val="50000"/>
                  </a:schemeClr>
                </a:solidFill>
                <a:latin typeface="Arial" panose="020B0604020202020204" pitchFamily="34" charset="0"/>
                <a:cs typeface="Arial" panose="020B0604020202020204" pitchFamily="34" charset="0"/>
              </a:rPr>
              <a:t>Gethsemane is the battleground that all Christians will have to face at some point in their walk with God.</a:t>
            </a:r>
          </a:p>
          <a:p>
            <a:pPr lvl="0" algn="just"/>
            <a:r>
              <a:rPr lang="en-US" sz="3600" dirty="0">
                <a:solidFill>
                  <a:srgbClr val="0033CC"/>
                </a:solidFill>
                <a:latin typeface="Arial" panose="020B0604020202020204" pitchFamily="34" charset="0"/>
                <a:cs typeface="Arial" panose="020B0604020202020204" pitchFamily="34" charset="0"/>
              </a:rPr>
              <a:t>Gethsemane is where a man’s will clashes with the will of God.</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7932D-05F8-BE07-1402-95C898B96F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C85E35-F1B2-5525-8BA5-D736CBEAB271}"/>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lvl="0" algn="just"/>
            <a:r>
              <a:rPr lang="en-US" sz="4400" dirty="0">
                <a:latin typeface="Arial" panose="020B0604020202020204" pitchFamily="34" charset="0"/>
                <a:cs typeface="Arial" panose="020B0604020202020204" pitchFamily="34" charset="0"/>
              </a:rPr>
              <a:t>Gethsemane is the place where God remains silent while you lament.</a:t>
            </a:r>
          </a:p>
          <a:p>
            <a:pPr lvl="0" algn="just"/>
            <a:r>
              <a:rPr lang="en-US" sz="4400" dirty="0">
                <a:solidFill>
                  <a:srgbClr val="0033CC"/>
                </a:solidFill>
                <a:latin typeface="Arial" panose="020B0604020202020204" pitchFamily="34" charset="0"/>
                <a:cs typeface="Arial" panose="020B0604020202020204" pitchFamily="34" charset="0"/>
              </a:rPr>
              <a:t>Gethsemane is where the human mind questions the wisdom of God.</a:t>
            </a:r>
          </a:p>
          <a:p>
            <a:pPr lvl="0" algn="just"/>
            <a:r>
              <a:rPr lang="en-US" sz="4400" dirty="0">
                <a:latin typeface="Arial" panose="020B0604020202020204" pitchFamily="34" charset="0"/>
                <a:cs typeface="Arial" panose="020B0604020202020204" pitchFamily="34" charset="0"/>
              </a:rPr>
              <a:t>Gethsemane is where God seems, insensitive, and powerless.</a:t>
            </a:r>
          </a:p>
          <a:p>
            <a:pPr lvl="0" algn="just"/>
            <a:r>
              <a:rPr lang="en-US" sz="4400" dirty="0">
                <a:solidFill>
                  <a:srgbClr val="0033CC"/>
                </a:solidFill>
                <a:latin typeface="Arial" panose="020B0604020202020204" pitchFamily="34" charset="0"/>
                <a:cs typeface="Arial" panose="020B0604020202020204" pitchFamily="34" charset="0"/>
              </a:rPr>
              <a:t>Gethsemane is the place of total surrender to the will of God.</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0658303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B5194-A601-5AB1-FDCA-714CB36C03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3DFA6B-6CC9-E19C-0F0A-5217733E7760}"/>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000" dirty="0">
                <a:latin typeface="Arial" panose="020B0604020202020204" pitchFamily="34" charset="0"/>
                <a:cs typeface="Arial" panose="020B0604020202020204" pitchFamily="34" charset="0"/>
              </a:rPr>
              <a:t>Gethsemane is the place of confrontation with darkness.</a:t>
            </a:r>
          </a:p>
          <a:p>
            <a:pPr lvl="0" algn="just"/>
            <a:r>
              <a:rPr lang="en-US" sz="4000" dirty="0">
                <a:solidFill>
                  <a:srgbClr val="0033CC"/>
                </a:solidFill>
                <a:latin typeface="Arial" panose="020B0604020202020204" pitchFamily="34" charset="0"/>
                <a:cs typeface="Arial" panose="020B0604020202020204" pitchFamily="34" charset="0"/>
              </a:rPr>
              <a:t>Gethsemane is the place of betrayal. </a:t>
            </a:r>
          </a:p>
          <a:p>
            <a:pPr lvl="0" algn="just"/>
            <a:r>
              <a:rPr lang="en-US" sz="4000" dirty="0">
                <a:latin typeface="Arial" panose="020B0604020202020204" pitchFamily="34" charset="0"/>
                <a:cs typeface="Arial" panose="020B0604020202020204" pitchFamily="34" charset="0"/>
              </a:rPr>
              <a:t>Gethsemane is where all your human supports will fail you.</a:t>
            </a:r>
          </a:p>
          <a:p>
            <a:pPr lvl="0" algn="just"/>
            <a:r>
              <a:rPr lang="en-US" sz="4000" dirty="0">
                <a:solidFill>
                  <a:srgbClr val="0033CC"/>
                </a:solidFill>
                <a:latin typeface="Arial" panose="020B0604020202020204" pitchFamily="34" charset="0"/>
                <a:cs typeface="Arial" panose="020B0604020202020204" pitchFamily="34" charset="0"/>
              </a:rPr>
              <a:t>Gethsemane is the place of solitude although surrounded by people.</a:t>
            </a:r>
          </a:p>
          <a:p>
            <a:pPr lvl="0" algn="just"/>
            <a:r>
              <a:rPr lang="en-US" sz="4000" dirty="0">
                <a:latin typeface="Arial" panose="020B0604020202020204" pitchFamily="34" charset="0"/>
                <a:cs typeface="Arial" panose="020B0604020202020204" pitchFamily="34" charset="0"/>
              </a:rPr>
              <a:t>Gethsemane is the landmark before one reaches his destiny.</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7950786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977B0-FB69-A077-DF9E-34C1BABFA81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7804C-45F2-9950-0628-99D7EE42A863}"/>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3800" dirty="0">
                <a:latin typeface="Arial" panose="020B0604020202020204" pitchFamily="34" charset="0"/>
                <a:cs typeface="Arial" panose="020B0604020202020204" pitchFamily="34" charset="0"/>
              </a:rPr>
              <a:t>Gethsemane is the place where God gives the green light to your enemies to put their hands on you.</a:t>
            </a:r>
          </a:p>
          <a:p>
            <a:pPr lvl="0" algn="just"/>
            <a:r>
              <a:rPr lang="en-US" sz="3800" dirty="0">
                <a:solidFill>
                  <a:srgbClr val="0033CC"/>
                </a:solidFill>
                <a:latin typeface="Arial" panose="020B0604020202020204" pitchFamily="34" charset="0"/>
                <a:cs typeface="Arial" panose="020B0604020202020204" pitchFamily="34" charset="0"/>
              </a:rPr>
              <a:t>Gethsemane is the place where the hidden plans of the devil against your life to seem to be in fruition.</a:t>
            </a:r>
          </a:p>
          <a:p>
            <a:pPr lvl="0" algn="just"/>
            <a:r>
              <a:rPr lang="en-US" sz="3800" dirty="0">
                <a:latin typeface="Arial" panose="020B0604020202020204" pitchFamily="34" charset="0"/>
                <a:cs typeface="Arial" panose="020B0604020202020204" pitchFamily="34" charset="0"/>
              </a:rPr>
              <a:t>Every Christian who lives long enough will go through his own Gethsemane experience.</a:t>
            </a:r>
          </a:p>
          <a:p>
            <a:pPr lvl="0" algn="just"/>
            <a:r>
              <a:rPr lang="en-US" sz="3800" dirty="0">
                <a:solidFill>
                  <a:srgbClr val="0033CC"/>
                </a:solidFill>
                <a:latin typeface="Arial" panose="020B0604020202020204" pitchFamily="34" charset="0"/>
                <a:cs typeface="Arial" panose="020B0604020202020204" pitchFamily="34" charset="0"/>
              </a:rPr>
              <a:t>Be it through sickness</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7993485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C7453-71C0-B295-5D22-486151C140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D9705E-4EA7-3784-E4AC-A682ED8F93E8}"/>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en-US" sz="4400" dirty="0">
                <a:latin typeface="Arial" panose="020B0604020202020204" pitchFamily="34" charset="0"/>
                <a:cs typeface="Arial" panose="020B0604020202020204" pitchFamily="34" charset="0"/>
              </a:rPr>
              <a:t>Be it through the loss of finance</a:t>
            </a:r>
          </a:p>
          <a:p>
            <a:pPr lvl="0" algn="just"/>
            <a:r>
              <a:rPr lang="en-US" sz="4400" dirty="0">
                <a:solidFill>
                  <a:schemeClr val="accent6">
                    <a:lumMod val="50000"/>
                  </a:schemeClr>
                </a:solidFill>
                <a:latin typeface="Arial" panose="020B0604020202020204" pitchFamily="34" charset="0"/>
                <a:cs typeface="Arial" panose="020B0604020202020204" pitchFamily="34" charset="0"/>
              </a:rPr>
              <a:t>Be it through a divorce or other adverse family issues.</a:t>
            </a:r>
          </a:p>
          <a:p>
            <a:pPr lvl="0" algn="just"/>
            <a:r>
              <a:rPr lang="en-US" sz="4400" dirty="0">
                <a:latin typeface="Arial" panose="020B0604020202020204" pitchFamily="34" charset="0"/>
                <a:cs typeface="Arial" panose="020B0604020202020204" pitchFamily="34" charset="0"/>
              </a:rPr>
              <a:t>Be it through a failure in business.</a:t>
            </a:r>
          </a:p>
          <a:p>
            <a:pPr lvl="0" algn="just"/>
            <a:r>
              <a:rPr lang="en-US" sz="4400" dirty="0">
                <a:solidFill>
                  <a:schemeClr val="accent6">
                    <a:lumMod val="50000"/>
                  </a:schemeClr>
                </a:solidFill>
                <a:latin typeface="Arial" panose="020B0604020202020204" pitchFamily="34" charset="0"/>
                <a:cs typeface="Arial" panose="020B0604020202020204" pitchFamily="34" charset="0"/>
              </a:rPr>
              <a:t>When it’s your time to go through your Gethsemane experience</a:t>
            </a:r>
            <a:r>
              <a:rPr lang="en-US" sz="4400" b="1" dirty="0">
                <a:solidFill>
                  <a:schemeClr val="accent6">
                    <a:lumMod val="50000"/>
                  </a:schemeClr>
                </a:solidFill>
                <a:latin typeface="Arial" panose="020B0604020202020204" pitchFamily="34" charset="0"/>
                <a:cs typeface="Arial" panose="020B0604020202020204" pitchFamily="34" charset="0"/>
              </a:rPr>
              <a:t>,</a:t>
            </a:r>
            <a:endParaRPr lang="en-US" sz="4400" dirty="0">
              <a:solidFill>
                <a:schemeClr val="accent6">
                  <a:lumMod val="50000"/>
                </a:schemeClr>
              </a:solidFill>
              <a:latin typeface="Arial" panose="020B0604020202020204" pitchFamily="34" charset="0"/>
              <a:cs typeface="Arial" panose="020B0604020202020204" pitchFamily="34" charset="0"/>
            </a:endParaRPr>
          </a:p>
          <a:p>
            <a:pPr lvl="1" algn="just"/>
            <a:r>
              <a:rPr lang="en-US" sz="4400" dirty="0">
                <a:latin typeface="Arial" panose="020B0604020202020204" pitchFamily="34" charset="0"/>
                <a:cs typeface="Arial" panose="020B0604020202020204" pitchFamily="34" charset="0"/>
              </a:rPr>
              <a:t>You won’t like it.</a:t>
            </a:r>
          </a:p>
          <a:p>
            <a:pPr lvl="1" algn="just"/>
            <a:r>
              <a:rPr lang="en-US" sz="4400" dirty="0">
                <a:solidFill>
                  <a:schemeClr val="accent6">
                    <a:lumMod val="50000"/>
                  </a:schemeClr>
                </a:solidFill>
                <a:latin typeface="Arial" panose="020B0604020202020204" pitchFamily="34" charset="0"/>
                <a:cs typeface="Arial" panose="020B0604020202020204" pitchFamily="34" charset="0"/>
              </a:rPr>
              <a:t>You will ask God to take it away.</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142682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009A0-9EE0-1792-FC29-35B8DB9BE2C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B34994-D8D6-B501-741D-4FEEE621ED84}"/>
              </a:ext>
            </a:extLst>
          </p:cNvPr>
          <p:cNvSpPr>
            <a:spLocks noGrp="1"/>
          </p:cNvSpPr>
          <p:nvPr>
            <p:ph idx="1"/>
          </p:nvPr>
        </p:nvSpPr>
        <p:spPr>
          <a:xfrm>
            <a:off x="0" y="0"/>
            <a:ext cx="9144000" cy="6858000"/>
          </a:xfrm>
          <a:solidFill>
            <a:srgbClr val="FFFF00"/>
          </a:solidFill>
        </p:spPr>
        <p:style>
          <a:lnRef idx="1">
            <a:schemeClr val="accent3"/>
          </a:lnRef>
          <a:fillRef idx="2">
            <a:schemeClr val="accent3"/>
          </a:fillRef>
          <a:effectRef idx="1">
            <a:schemeClr val="accent3"/>
          </a:effectRef>
          <a:fontRef idx="minor">
            <a:schemeClr val="dk1"/>
          </a:fontRef>
        </p:style>
        <p:txBody>
          <a:bodyPr>
            <a:normAutofit/>
          </a:bodyPr>
          <a:lstStyle/>
          <a:p>
            <a:pPr lvl="1" algn="just"/>
            <a:r>
              <a:rPr lang="en-US" sz="4400" dirty="0">
                <a:latin typeface="Arial" panose="020B0604020202020204" pitchFamily="34" charset="0"/>
                <a:cs typeface="Arial" panose="020B0604020202020204" pitchFamily="34" charset="0"/>
              </a:rPr>
              <a:t>You will rely on others to keep watch with you for spiritual and emotional support.</a:t>
            </a:r>
          </a:p>
          <a:p>
            <a:pPr lvl="1" algn="just"/>
            <a:r>
              <a:rPr lang="en-US" sz="4400" dirty="0">
                <a:solidFill>
                  <a:schemeClr val="accent6">
                    <a:lumMod val="50000"/>
                  </a:schemeClr>
                </a:solidFill>
                <a:latin typeface="Arial" panose="020B0604020202020204" pitchFamily="34" charset="0"/>
                <a:cs typeface="Arial" panose="020B0604020202020204" pitchFamily="34" charset="0"/>
              </a:rPr>
              <a:t>You will be shocked to see who your betrayers are.</a:t>
            </a:r>
          </a:p>
          <a:p>
            <a:pPr lvl="1" algn="just"/>
            <a:r>
              <a:rPr lang="en-US" sz="4400" dirty="0">
                <a:latin typeface="Arial" panose="020B0604020202020204" pitchFamily="34" charset="0"/>
                <a:cs typeface="Arial" panose="020B0604020202020204" pitchFamily="34" charset="0"/>
              </a:rPr>
              <a:t>You will question the wisdom of God in your situation, and you will ask God for an alternate plan.</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3463906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1121B-BF69-A901-8EDC-5E9B1A43EC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C06268-0A13-D04D-E6AC-4E0AE41A4BC1}"/>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algn="just"/>
            <a:r>
              <a:rPr lang="fr-FR" sz="4000" b="1" dirty="0">
                <a:latin typeface="Arial Rounded MT Bold" panose="020F0704030504030204" pitchFamily="34" charset="0"/>
              </a:rPr>
              <a:t>MÊME SI DIEU ME TUE, JE LUI FERAI ENCORE CONFIANCE</a:t>
            </a:r>
            <a:endParaRPr lang="en-US" sz="4000" dirty="0">
              <a:latin typeface="Arial Rounded MT Bold" panose="020F0704030504030204" pitchFamily="34" charset="0"/>
            </a:endParaRPr>
          </a:p>
          <a:p>
            <a:pPr algn="just"/>
            <a:r>
              <a:rPr lang="en-US" sz="4000" b="1" dirty="0">
                <a:solidFill>
                  <a:srgbClr val="0033CC"/>
                </a:solidFill>
                <a:latin typeface="Arial Rounded MT Bold" panose="020F0704030504030204" pitchFamily="34" charset="0"/>
              </a:rPr>
              <a:t>THOUGH HE SLAY ME YET WILL I TRUST HIM</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Ces paroles célèbres qui sont sorties de la bouche de Job sont très significatives.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Job attribue à Dieu la source de ses calamités</a:t>
            </a:r>
            <a:endParaRPr lang="en-US" sz="4000" dirty="0">
              <a:solidFill>
                <a:srgbClr val="0033CC"/>
              </a:solidFill>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2915303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lvl="0" algn="just"/>
            <a:r>
              <a:rPr lang="fr-FR" sz="4000" dirty="0">
                <a:latin typeface="Arial Rounded MT Bold" panose="020F0704030504030204" pitchFamily="34" charset="0"/>
              </a:rPr>
              <a:t>Job ressentit que Dieu essayait de le détruire sans savoir du pourquoi de ses calamités.</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Job avait quelques choix qu’il pouvait faire.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Sa femme lui conseilla de maudire Dieu et de mourir.</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Job pouvait simplement abandonner sa foi en Dieu.</a:t>
            </a:r>
            <a:endParaRPr lang="en-US" sz="4000" dirty="0">
              <a:solidFill>
                <a:srgbClr val="0033CC"/>
              </a:solidFill>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E71FC-76A3-3B26-A93F-DA7301A617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7F99FB-AF73-D380-708D-BB2DC24AA39E}"/>
              </a:ext>
            </a:extLst>
          </p:cNvPr>
          <p:cNvSpPr>
            <a:spLocks noGrp="1"/>
          </p:cNvSpPr>
          <p:nvPr>
            <p:ph sz="quarter" idx="1"/>
          </p:nvPr>
        </p:nvSpPr>
        <p:spPr>
          <a:xfrm>
            <a:off x="0" y="0"/>
            <a:ext cx="9144000" cy="6858000"/>
          </a:xfrm>
          <a:solidFill>
            <a:schemeClr val="bg2"/>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en-US" sz="4400" dirty="0">
                <a:solidFill>
                  <a:srgbClr val="00B050"/>
                </a:solidFill>
                <a:latin typeface="Arial Rounded MT Bold" panose="020F0704030504030204" pitchFamily="34" charset="0"/>
              </a:rPr>
              <a:t>Ke</a:t>
            </a:r>
          </a:p>
          <a:p>
            <a:pPr marL="0" indent="0" algn="ctr">
              <a:buNone/>
            </a:pPr>
            <a:r>
              <a:rPr lang="en-US" sz="4400" dirty="0">
                <a:solidFill>
                  <a:srgbClr val="FF0000"/>
                </a:solidFill>
                <a:latin typeface="Arial Rounded MT Bold" panose="020F0704030504030204" pitchFamily="34" charset="0"/>
              </a:rPr>
              <a:t>O Kanaan, bel Kanaan,</a:t>
            </a:r>
          </a:p>
          <a:p>
            <a:pPr marL="0" indent="0" algn="ctr">
              <a:buNone/>
            </a:pPr>
            <a:r>
              <a:rPr lang="fr-FR" sz="4400" dirty="0">
                <a:solidFill>
                  <a:srgbClr val="FF0000"/>
                </a:solidFill>
                <a:latin typeface="Arial Rounded MT Bold" panose="020F0704030504030204" pitchFamily="34" charset="0"/>
              </a:rPr>
              <a:t>Se la </a:t>
            </a:r>
            <a:r>
              <a:rPr lang="fr-FR" sz="4400" dirty="0" err="1">
                <a:solidFill>
                  <a:srgbClr val="FF0000"/>
                </a:solidFill>
                <a:latin typeface="Arial Rounded MT Bold" panose="020F0704030504030204" pitchFamily="34" charset="0"/>
              </a:rPr>
              <a:t>mouin</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vle</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rete</a:t>
            </a:r>
            <a:r>
              <a:rPr lang="fr-FR" sz="4400" dirty="0">
                <a:solidFill>
                  <a:srgbClr val="FF0000"/>
                </a:solidFill>
                <a:latin typeface="Arial Rounded MT Bold" panose="020F0704030504030204" pitchFamily="34" charset="0"/>
              </a:rPr>
              <a:t> tout tan,</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Kote let la, </a:t>
            </a:r>
            <a:r>
              <a:rPr lang="fr-FR" sz="4400" dirty="0" err="1">
                <a:solidFill>
                  <a:srgbClr val="FF0000"/>
                </a:solidFill>
                <a:latin typeface="Arial Rounded MT Bold" panose="020F0704030504030204" pitchFamily="34" charset="0"/>
              </a:rPr>
              <a:t>ak</a:t>
            </a:r>
            <a:r>
              <a:rPr lang="fr-FR" sz="4400" dirty="0">
                <a:solidFill>
                  <a:srgbClr val="FF0000"/>
                </a:solidFill>
                <a:latin typeface="Arial Rounded MT Bold" panose="020F0704030504030204" pitchFamily="34" charset="0"/>
              </a:rPr>
              <a:t> miel </a:t>
            </a:r>
            <a:r>
              <a:rPr lang="fr-FR" sz="4400" dirty="0" err="1">
                <a:solidFill>
                  <a:srgbClr val="FF0000"/>
                </a:solidFill>
                <a:latin typeface="Arial Rounded MT Bold" panose="020F0704030504030204" pitchFamily="34" charset="0"/>
              </a:rPr>
              <a:t>koule</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Kote </a:t>
            </a:r>
            <a:r>
              <a:rPr lang="fr-FR" sz="4400" dirty="0" err="1">
                <a:solidFill>
                  <a:srgbClr val="FF0000"/>
                </a:solidFill>
                <a:latin typeface="Arial Rounded MT Bold" panose="020F0704030504030204" pitchFamily="34" charset="0"/>
              </a:rPr>
              <a:t>ki</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pa</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janm</a:t>
            </a:r>
            <a:r>
              <a:rPr lang="fr-FR" sz="4400" dirty="0">
                <a:solidFill>
                  <a:srgbClr val="FF0000"/>
                </a:solidFill>
                <a:latin typeface="Arial Rounded MT Bold" panose="020F0704030504030204" pitchFamily="34" charset="0"/>
              </a:rPr>
              <a:t> gin </a:t>
            </a:r>
            <a:r>
              <a:rPr lang="fr-FR" sz="4400" dirty="0" err="1">
                <a:solidFill>
                  <a:srgbClr val="FF0000"/>
                </a:solidFill>
                <a:latin typeface="Arial Rounded MT Bold" panose="020F0704030504030204" pitchFamily="34" charset="0"/>
              </a:rPr>
              <a:t>peche</a:t>
            </a:r>
            <a:r>
              <a:rPr lang="fr-FR" sz="4400" dirty="0">
                <a:solidFill>
                  <a:srgbClr val="FF0000"/>
                </a:solidFill>
                <a:latin typeface="Arial Rounded MT Bold" panose="020F0704030504030204" pitchFamily="34" charset="0"/>
              </a:rPr>
              <a:t>,</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Se la m-</a:t>
            </a:r>
            <a:r>
              <a:rPr lang="fr-FR" sz="4400" dirty="0" err="1">
                <a:solidFill>
                  <a:srgbClr val="FF0000"/>
                </a:solidFill>
                <a:latin typeface="Arial Rounded MT Bold" panose="020F0704030504030204" pitchFamily="34" charset="0"/>
              </a:rPr>
              <a:t>ap</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rete</a:t>
            </a:r>
            <a:r>
              <a:rPr lang="fr-FR" sz="4400" dirty="0">
                <a:solidFill>
                  <a:srgbClr val="FF0000"/>
                </a:solidFill>
                <a:latin typeface="Arial Rounded MT Bold" panose="020F0704030504030204" pitchFamily="34" charset="0"/>
              </a:rPr>
              <a:t> vi san fin,</a:t>
            </a:r>
            <a:endParaRPr lang="en-US" sz="4400" dirty="0">
              <a:solidFill>
                <a:srgbClr val="FF0000"/>
              </a:solidFill>
              <a:latin typeface="Arial Rounded MT Bold" panose="020F0704030504030204" pitchFamily="34" charset="0"/>
            </a:endParaRPr>
          </a:p>
          <a:p>
            <a:pPr marL="0" indent="0" algn="ctr">
              <a:buNone/>
            </a:pPr>
            <a:r>
              <a:rPr lang="fr-FR" sz="4400" dirty="0">
                <a:solidFill>
                  <a:srgbClr val="FF0000"/>
                </a:solidFill>
                <a:latin typeface="Arial Rounded MT Bold" panose="020F0704030504030204" pitchFamily="34" charset="0"/>
              </a:rPr>
              <a:t>Pou </a:t>
            </a:r>
            <a:r>
              <a:rPr lang="fr-FR" sz="4400" dirty="0" err="1">
                <a:solidFill>
                  <a:srgbClr val="FF0000"/>
                </a:solidFill>
                <a:latin typeface="Arial Rounded MT Bold" panose="020F0704030504030204" pitchFamily="34" charset="0"/>
              </a:rPr>
              <a:t>toujou</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ak</a:t>
            </a:r>
            <a:r>
              <a:rPr lang="fr-FR" sz="4400" dirty="0">
                <a:solidFill>
                  <a:srgbClr val="FF0000"/>
                </a:solidFill>
                <a:latin typeface="Arial Rounded MT Bold" panose="020F0704030504030204" pitchFamily="34" charset="0"/>
              </a:rPr>
              <a:t> Kris  </a:t>
            </a:r>
            <a:r>
              <a:rPr lang="fr-FR" sz="4400" dirty="0" err="1">
                <a:solidFill>
                  <a:srgbClr val="FF0000"/>
                </a:solidFill>
                <a:latin typeface="Arial Rounded MT Bold" panose="020F0704030504030204" pitchFamily="34" charset="0"/>
              </a:rPr>
              <a:t>Sovè</a:t>
            </a:r>
            <a:r>
              <a:rPr lang="fr-FR" sz="4400" dirty="0">
                <a:solidFill>
                  <a:srgbClr val="FF0000"/>
                </a:solidFill>
                <a:latin typeface="Arial Rounded MT Bold" panose="020F0704030504030204" pitchFamily="34" charset="0"/>
              </a:rPr>
              <a:t> </a:t>
            </a:r>
            <a:r>
              <a:rPr lang="fr-FR" sz="4400" dirty="0" err="1">
                <a:solidFill>
                  <a:srgbClr val="FF0000"/>
                </a:solidFill>
                <a:latin typeface="Arial Rounded MT Bold" panose="020F0704030504030204" pitchFamily="34" charset="0"/>
              </a:rPr>
              <a:t>mouin</a:t>
            </a:r>
            <a:r>
              <a:rPr lang="fr-FR" sz="4400" dirty="0">
                <a:solidFill>
                  <a:srgbClr val="FF0000"/>
                </a:solidFill>
                <a:latin typeface="Arial Rounded MT Bold" panose="020F0704030504030204" pitchFamily="34" charset="0"/>
              </a:rPr>
              <a:t>.</a:t>
            </a:r>
            <a:endParaRPr lang="en-US" sz="440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35145251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69ED-8635-9D5D-061E-5C6F098A452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A819D-DC1F-8E31-1D47-26D64ACEF0F6}"/>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lvl="0" algn="just"/>
            <a:r>
              <a:rPr lang="fr-FR" sz="4400" dirty="0">
                <a:latin typeface="Arial Rounded MT Bold" panose="020F0704030504030204" pitchFamily="34" charset="0"/>
              </a:rPr>
              <a:t>Job pouvait questionner la justice et la bonté de Dieu.</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Job décida de garder sa foi en Dieu malgré toutes les confusions qui l'entouraient.</a:t>
            </a:r>
            <a:endParaRPr lang="en-US" sz="4400" dirty="0">
              <a:solidFill>
                <a:srgbClr val="0033CC"/>
              </a:solidFill>
              <a:latin typeface="Arial Rounded MT Bold" panose="020F0704030504030204" pitchFamily="34" charset="0"/>
            </a:endParaRPr>
          </a:p>
          <a:p>
            <a:pPr lvl="0" algn="just"/>
            <a:r>
              <a:rPr lang="fr-FR" sz="4400" dirty="0">
                <a:latin typeface="Arial Rounded MT Bold" panose="020F0704030504030204" pitchFamily="34" charset="0"/>
              </a:rPr>
              <a:t>Job décida de continuer à mettre sa confiance sur Dieu en dépit de ses circonstances.</a:t>
            </a:r>
            <a:endParaRPr lang="en-US" sz="44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5924716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C4D0D-78D7-9914-38C2-7B35C60587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A68F67-B70B-271D-8375-DABAC401DDC1}"/>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lvl="0" algn="just"/>
            <a:r>
              <a:rPr lang="fr-FR" sz="4400" dirty="0">
                <a:latin typeface="Arial Rounded MT Bold" panose="020F0704030504030204" pitchFamily="34" charset="0"/>
              </a:rPr>
              <a:t>Dans ces actualités dont nous nous retrouvons à cette heure, Je peux ressentir que beaucoup de chrétiens sont en train de ré-évaluer ou d’ajuster leur croyance en Dieu face aux menaces qu’ils endurent après tant de prière.</a:t>
            </a:r>
            <a:endParaRPr lang="en-US" sz="44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8151117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D18E-4B8A-976B-D5F8-98C223758A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E7A39-1AA7-B5AF-65F6-A4DD8A5F6369}"/>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lvl="0" algn="just"/>
            <a:r>
              <a:rPr lang="fr-FR" sz="4000" dirty="0">
                <a:latin typeface="Arial Rounded MT Bold" panose="020F0704030504030204" pitchFamily="34" charset="0"/>
              </a:rPr>
              <a:t>Beaucoup de chrétiens sont aux aguets du diable et vivent des situations qu'ils n'auraient jamais imaginer que Dieu permettrait de leur arriver.</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J'ai connu ma part de ces genres d’épreuves d’apparents abandons de Dieu ; je suis témoin qu'elles peuvent peser sur ta foi si tu ne fais pas attention.</a:t>
            </a:r>
            <a:endParaRPr lang="en-US" sz="4000" dirty="0">
              <a:solidFill>
                <a:srgbClr val="0033CC"/>
              </a:solidFill>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2841253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87516-5957-8E18-20A7-3A2D5C68F0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EDFB62-00C5-A32C-BAEB-B2BE8F559D8E}"/>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lvl="0" algn="just"/>
            <a:r>
              <a:rPr lang="fr-FR" sz="4000" dirty="0">
                <a:latin typeface="Arial Rounded MT Bold" panose="020F0704030504030204" pitchFamily="34" charset="0"/>
              </a:rPr>
              <a:t>Je vois Job en train de prononcer des propos assez absurdes contre Dieu dans certaines de ses complaintes, et pourtant je vois aussi Job porter des contre-attaques surprenantes sur l'ennemi par d'autres propos qu'il a faits, pendant qu'il semblait qu’il alla perdre sa foi.</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6979984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09C22-A892-C2D1-0DE0-030FB72FE6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A13463-A309-F5E8-925B-5944FAC18866}"/>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lnSpcReduction="10000"/>
          </a:bodyPr>
          <a:lstStyle/>
          <a:p>
            <a:pPr algn="just"/>
            <a:r>
              <a:rPr lang="fr-FR" sz="4000" b="1" dirty="0">
                <a:solidFill>
                  <a:srgbClr val="0033CC"/>
                </a:solidFill>
                <a:latin typeface="Arial Rounded MT Bold" panose="020F0704030504030204" pitchFamily="34" charset="0"/>
              </a:rPr>
              <a:t>Job 19 : 23-28</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Job 19:23 ¶ Oh! je voudrais que mes paroles fussent écrites, Qu'elles fussent écrites dans un livre;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 24 Je voudrais qu'avec un burin de fer et avec du plomb Elles fussent pour toujours gravées dans le roc...</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 25 Mais je sais que mon rédempteur est vivant, Et qu'il se lèvera le dernier sur la terre.</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3860326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F040-C47B-12C9-196F-830A85B3BD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25857B-4670-1ABD-8CEF-2F06320CFC16}"/>
              </a:ext>
            </a:extLst>
          </p:cNvPr>
          <p:cNvSpPr>
            <a:spLocks noGrp="1"/>
          </p:cNvSpPr>
          <p:nvPr>
            <p:ph idx="1"/>
          </p:nvPr>
        </p:nvSpPr>
        <p:spPr>
          <a:xfrm>
            <a:off x="0" y="0"/>
            <a:ext cx="9144000" cy="68580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pPr lvl="0" algn="just"/>
            <a:r>
              <a:rPr lang="fr-FR" sz="4000" dirty="0">
                <a:latin typeface="Arial Rounded MT Bold" panose="020F0704030504030204" pitchFamily="34" charset="0"/>
              </a:rPr>
              <a:t>26 Quand ma peau sera détruite, il se lèvera; Quand je n'aurai plus de chair, je verrai Dieu.</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 27 Je le verrai, et il me sera favorable; Mes yeux le verront, et non ceux d'un autre; Mon âme languit d'attente au dedans de moi.</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 28 Vous direz alors: Pourquoi le poursuivions-nous? Car la justice de ma cause sera reconnue. </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3478174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sz="4000" b="1" dirty="0">
                <a:solidFill>
                  <a:srgbClr val="C00000"/>
                </a:solidFill>
                <a:latin typeface="Arial Rounded MT Bold" panose="020F0704030504030204" pitchFamily="34" charset="0"/>
              </a:rPr>
              <a:t>CONCLUSION</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Je vous ai parlé des réalités de la foi chrétienne authentique, car beaucoup ont déformé le message de la Croix pour en faire un évangile de prospérité.</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Tous les vrais chrétiens arriveront au paradis avec des cicatrices que le monde leur en a gravées.</a:t>
            </a:r>
            <a:endParaRPr lang="en-US" sz="4000" dirty="0">
              <a:solidFill>
                <a:srgbClr val="C00000"/>
              </a:solidFill>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6BFA9-7677-DF9B-847B-C63D78CF2C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183D0A-47DE-1346-F7F7-1A55F7FDE98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4000" dirty="0">
                <a:latin typeface="Arial Rounded MT Bold" panose="020F0704030504030204" pitchFamily="34" charset="0"/>
              </a:rPr>
              <a:t>L'accumulation de richesse n'est pas un signe d'une relation saine avec Dieu.</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Ne comptez pas sur les nombreuses choses que vous avez accumulées pour vous tromper que vous êtes en bonne proximité avec Dieu.</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Montre-moi le récit de ton expérience de Gethsémani.</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0186115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DED1B-38C2-D908-4EFB-9DBE32E4CB2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41CBC-6D27-B653-158E-12C90BDA4581}"/>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4000" dirty="0">
                <a:latin typeface="Arial Rounded MT Bold" panose="020F0704030504030204" pitchFamily="34" charset="0"/>
              </a:rPr>
              <a:t>Donnez-moi votre témoignage de vos périls.</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2Co 11:24-27</a:t>
            </a:r>
            <a:endParaRPr lang="en-US" sz="4000" dirty="0">
              <a:solidFill>
                <a:srgbClr val="C00000"/>
              </a:solidFill>
              <a:latin typeface="Arial Rounded MT Bold" panose="020F0704030504030204" pitchFamily="34" charset="0"/>
            </a:endParaRPr>
          </a:p>
          <a:p>
            <a:pPr algn="just"/>
            <a:r>
              <a:rPr lang="fr-FR" sz="4000" dirty="0">
                <a:latin typeface="Arial Rounded MT Bold" panose="020F0704030504030204" pitchFamily="34" charset="0"/>
              </a:rPr>
              <a:t> 24 Cinq fois j'ai reçu des Juifs quarante coups moins un,</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25 trois fois j'ai été battu de verges, une fois j'ai été lapidé, trois fois j'ai fait naufrage, j'ai passé un jour et une nuit dans l'abîme.</a:t>
            </a:r>
            <a:endParaRPr lang="en-US" sz="4000" dirty="0">
              <a:solidFill>
                <a:srgbClr val="C00000"/>
              </a:solidFill>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8954410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6283B-7989-E193-C11F-05D8AC054B6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4285DD-5926-C6C7-E702-CEA44298A938}"/>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000" dirty="0">
                <a:solidFill>
                  <a:srgbClr val="C00000"/>
                </a:solidFill>
                <a:latin typeface="Arial Rounded MT Bold" panose="020F0704030504030204" pitchFamily="34" charset="0"/>
              </a:rPr>
              <a:t>26</a:t>
            </a:r>
            <a:r>
              <a:rPr lang="fr-FR" sz="4000" dirty="0">
                <a:latin typeface="Arial Rounded MT Bold" panose="020F0704030504030204" pitchFamily="34" charset="0"/>
              </a:rPr>
              <a:t> Fréquemment en voyage, j'ai été en péril sur les fleuves, en péril de la part des brigands, en péril de la part de ceux de ma nation, en péril de la part des païens, en péril dans les villes, en péril dans les déserts, en péril sur la mer, en péril parmi les faux frères.</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863575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A775E-9ABD-F7B6-600E-8C491D56EA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96719B-48DC-290D-D727-9DC51AA99AC4}"/>
              </a:ext>
            </a:extLst>
          </p:cNvPr>
          <p:cNvSpPr>
            <a:spLocks noGrp="1"/>
          </p:cNvSpPr>
          <p:nvPr>
            <p:ph sz="quarter" idx="1"/>
          </p:nvPr>
        </p:nvSpPr>
        <p:spPr>
          <a:xfrm>
            <a:off x="0" y="0"/>
            <a:ext cx="9144000" cy="6858000"/>
          </a:xfrm>
          <a:solidFill>
            <a:schemeClr val="bg2"/>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400" dirty="0">
                <a:solidFill>
                  <a:srgbClr val="00B050"/>
                </a:solidFill>
                <a:latin typeface="Arial Rounded MT Bold" panose="020F0704030504030204" pitchFamily="34" charset="0"/>
              </a:rPr>
              <a:t>3-</a:t>
            </a:r>
            <a:endParaRPr lang="en-US" sz="4400" dirty="0">
              <a:solidFill>
                <a:srgbClr val="00B050"/>
              </a:solidFill>
              <a:latin typeface="Arial Rounded MT Bold" panose="020F0704030504030204" pitchFamily="34" charset="0"/>
            </a:endParaRPr>
          </a:p>
          <a:p>
            <a:pPr marL="0" indent="0" algn="ctr">
              <a:buNone/>
            </a:pPr>
            <a:r>
              <a:rPr lang="fr-FR" sz="4400" dirty="0" err="1">
                <a:solidFill>
                  <a:srgbClr val="0000CC"/>
                </a:solidFill>
                <a:latin typeface="Arial Rounded MT Bold" panose="020F0704030504030204" pitchFamily="34" charset="0"/>
              </a:rPr>
              <a:t>Mouin</a:t>
            </a:r>
            <a:r>
              <a:rPr lang="fr-FR" sz="4400" dirty="0">
                <a:solidFill>
                  <a:srgbClr val="0000CC"/>
                </a:solidFill>
                <a:latin typeface="Arial Rounded MT Bold" panose="020F0704030504030204" pitchFamily="34" charset="0"/>
              </a:rPr>
              <a:t> pap murmure, ni </a:t>
            </a:r>
            <a:r>
              <a:rPr lang="fr-FR" sz="4400" dirty="0" err="1">
                <a:solidFill>
                  <a:srgbClr val="0000CC"/>
                </a:solidFill>
                <a:latin typeface="Arial Rounded MT Bold" panose="020F0704030504030204" pitchFamily="34" charset="0"/>
              </a:rPr>
              <a:t>krie</a:t>
            </a:r>
            <a:r>
              <a:rPr lang="fr-FR" sz="4400" dirty="0">
                <a:solidFill>
                  <a:srgbClr val="0000CC"/>
                </a:solidFill>
                <a:latin typeface="Arial Rounded MT Bold" panose="020F0704030504030204" pitchFamily="34" charset="0"/>
              </a:rPr>
              <a:t>,</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Min </a:t>
            </a:r>
            <a:r>
              <a:rPr lang="fr-FR" sz="4400" dirty="0" err="1">
                <a:solidFill>
                  <a:srgbClr val="0000CC"/>
                </a:solidFill>
                <a:latin typeface="Arial Rounded MT Bold" panose="020F0704030504030204" pitchFamily="34" charset="0"/>
              </a:rPr>
              <a:t>map</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toujou</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persevere</a:t>
            </a:r>
            <a:r>
              <a:rPr lang="fr-FR" sz="4400" dirty="0">
                <a:solidFill>
                  <a:srgbClr val="0000CC"/>
                </a:solidFill>
                <a:latin typeface="Arial Rounded MT Bold" panose="020F0704030504030204" pitchFamily="34" charset="0"/>
              </a:rPr>
              <a:t>,</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Ka Kris te </a:t>
            </a:r>
            <a:r>
              <a:rPr lang="fr-FR" sz="4400" dirty="0" err="1">
                <a:solidFill>
                  <a:srgbClr val="0000CC"/>
                </a:solidFill>
                <a:latin typeface="Arial Rounded MT Bold" panose="020F0704030504030204" pitchFamily="34" charset="0"/>
              </a:rPr>
              <a:t>soufri</a:t>
            </a:r>
            <a:r>
              <a:rPr lang="fr-FR" sz="4400" dirty="0">
                <a:solidFill>
                  <a:srgbClr val="0000CC"/>
                </a:solidFill>
                <a:latin typeface="Arial Rounded MT Bold" panose="020F0704030504030204" pitchFamily="34" charset="0"/>
              </a:rPr>
              <a:t> trop pou </a:t>
            </a:r>
            <a:r>
              <a:rPr lang="fr-FR" sz="4400" dirty="0" err="1">
                <a:solidFill>
                  <a:srgbClr val="0000CC"/>
                </a:solidFill>
                <a:latin typeface="Arial Rounded MT Bold" panose="020F0704030504030204" pitchFamily="34" charset="0"/>
              </a:rPr>
              <a:t>mouin</a:t>
            </a:r>
            <a:r>
              <a:rPr lang="fr-FR" sz="4400" dirty="0">
                <a:solidFill>
                  <a:srgbClr val="0000CC"/>
                </a:solidFill>
                <a:latin typeface="Arial Rounded MT Bold" panose="020F0704030504030204" pitchFamily="34" charset="0"/>
              </a:rPr>
              <a:t>,</a:t>
            </a:r>
            <a:endParaRPr lang="en-US" sz="4400" dirty="0">
              <a:solidFill>
                <a:srgbClr val="0000CC"/>
              </a:solidFill>
              <a:latin typeface="Arial Rounded MT Bold" panose="020F0704030504030204" pitchFamily="34" charset="0"/>
            </a:endParaRPr>
          </a:p>
          <a:p>
            <a:pPr marL="0" indent="0" algn="ctr">
              <a:buNone/>
            </a:pPr>
            <a:r>
              <a:rPr lang="fr-FR" sz="4400" dirty="0">
                <a:solidFill>
                  <a:srgbClr val="0000CC"/>
                </a:solidFill>
                <a:latin typeface="Arial Rounded MT Bold" panose="020F0704030504030204" pitchFamily="34" charset="0"/>
              </a:rPr>
              <a:t>Fok </a:t>
            </a:r>
            <a:r>
              <a:rPr lang="fr-FR" sz="4400" dirty="0" err="1">
                <a:solidFill>
                  <a:srgbClr val="0000CC"/>
                </a:solidFill>
                <a:latin typeface="Arial Rounded MT Bold" panose="020F0704030504030204" pitchFamily="34" charset="0"/>
              </a:rPr>
              <a:t>mouin</a:t>
            </a:r>
            <a:r>
              <a:rPr lang="fr-FR" sz="4400" dirty="0">
                <a:solidFill>
                  <a:srgbClr val="0000CC"/>
                </a:solidFill>
                <a:latin typeface="Arial Rounded MT Bold" panose="020F0704030504030204" pitchFamily="34" charset="0"/>
              </a:rPr>
              <a:t> </a:t>
            </a:r>
            <a:r>
              <a:rPr lang="fr-FR" sz="4400" dirty="0" err="1">
                <a:solidFill>
                  <a:srgbClr val="0000CC"/>
                </a:solidFill>
                <a:latin typeface="Arial Rounded MT Bold" panose="020F0704030504030204" pitchFamily="34" charset="0"/>
              </a:rPr>
              <a:t>suiv</a:t>
            </a:r>
            <a:r>
              <a:rPr lang="fr-FR" sz="4400" dirty="0">
                <a:solidFill>
                  <a:srgbClr val="0000CC"/>
                </a:solidFill>
                <a:latin typeface="Arial Rounded MT Bold" panose="020F0704030504030204" pitchFamily="34" charset="0"/>
              </a:rPr>
              <a:t> li </a:t>
            </a:r>
            <a:r>
              <a:rPr lang="fr-FR" sz="4400" dirty="0" err="1">
                <a:solidFill>
                  <a:srgbClr val="0000CC"/>
                </a:solidFill>
                <a:latin typeface="Arial Rounded MT Bold" panose="020F0704030504030204" pitchFamily="34" charset="0"/>
              </a:rPr>
              <a:t>juska</a:t>
            </a:r>
            <a:r>
              <a:rPr lang="fr-FR" sz="4400" dirty="0">
                <a:solidFill>
                  <a:srgbClr val="0000CC"/>
                </a:solidFill>
                <a:latin typeface="Arial Rounded MT Bold" panose="020F0704030504030204" pitchFamily="34" charset="0"/>
              </a:rPr>
              <a:t> la fin.</a:t>
            </a:r>
            <a:endParaRPr lang="en-US" sz="4400"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38567198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159CA-A3C0-3D2A-CD07-E1ECB61359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0C4F19-3603-E9C6-FD7D-3B989CB64A32}"/>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algn="just"/>
            <a:r>
              <a:rPr lang="fr-FR" sz="4000" dirty="0">
                <a:solidFill>
                  <a:srgbClr val="C00000"/>
                </a:solidFill>
                <a:latin typeface="Arial Rounded MT Bold" panose="020F0704030504030204" pitchFamily="34" charset="0"/>
              </a:rPr>
              <a:t>27</a:t>
            </a:r>
            <a:r>
              <a:rPr lang="fr-FR" sz="4000" dirty="0">
                <a:latin typeface="Arial Rounded MT Bold" panose="020F0704030504030204" pitchFamily="34" charset="0"/>
              </a:rPr>
              <a:t> J'ai été dans le travail et dans la peine, exposé à de nombreuses veilles, à la faim et à la soif, à des jeûnes multipliés, au froid et à la nudité.</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Montre-moi comment tu as gardé la foi dans les moments de contrainte de ta vie.</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Montre-moi la perte que tu as subie pour rester fidèle à Dieu.</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4390900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6524C-E0A5-5A19-65F2-0E42155BAA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BB70D3-3AA8-42FB-851B-10A724ACB572}"/>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en-US" sz="4000" dirty="0">
                <a:latin typeface="Arial Rounded MT Bold" panose="020F0704030504030204" pitchFamily="34" charset="0"/>
              </a:rPr>
              <a:t>Job 13:15 Though He slay me, yet will I trust Him. Even so, I will defend my own ways before Him.</a:t>
            </a:r>
          </a:p>
          <a:p>
            <a:pPr lvl="0" algn="just"/>
            <a:r>
              <a:rPr lang="fr-FR" sz="4000" dirty="0">
                <a:solidFill>
                  <a:srgbClr val="C00000"/>
                </a:solidFill>
                <a:latin typeface="Arial Rounded MT Bold" panose="020F0704030504030204" pitchFamily="34" charset="0"/>
              </a:rPr>
              <a:t>Job 13 :15 </a:t>
            </a:r>
            <a:r>
              <a:rPr lang="fr-FR" sz="4000" dirty="0" err="1">
                <a:solidFill>
                  <a:srgbClr val="C00000"/>
                </a:solidFill>
                <a:latin typeface="Arial Rounded MT Bold" panose="020F0704030504030204" pitchFamily="34" charset="0"/>
              </a:rPr>
              <a:t>Bondye</a:t>
            </a:r>
            <a:r>
              <a:rPr lang="fr-FR" sz="4000" dirty="0">
                <a:solidFill>
                  <a:srgbClr val="C00000"/>
                </a:solidFill>
                <a:latin typeface="Arial Rounded MT Bold" panose="020F0704030504030204" pitchFamily="34" charset="0"/>
              </a:rPr>
              <a:t> te </a:t>
            </a:r>
            <a:r>
              <a:rPr lang="fr-FR" sz="4000" dirty="0" err="1">
                <a:solidFill>
                  <a:srgbClr val="C00000"/>
                </a:solidFill>
                <a:latin typeface="Arial Rounded MT Bold" panose="020F0704030504030204" pitchFamily="34" charset="0"/>
              </a:rPr>
              <a:t>mèt</a:t>
            </a:r>
            <a:r>
              <a:rPr lang="fr-FR" sz="4000" dirty="0">
                <a:solidFill>
                  <a:srgbClr val="C00000"/>
                </a:solidFill>
                <a:latin typeface="Arial Rounded MT Bold" panose="020F0704030504030204" pitchFamily="34" charset="0"/>
              </a:rPr>
              <a:t> </a:t>
            </a:r>
            <a:r>
              <a:rPr lang="fr-FR" sz="4000" dirty="0" err="1">
                <a:solidFill>
                  <a:srgbClr val="C00000"/>
                </a:solidFill>
                <a:latin typeface="Arial Rounded MT Bold" panose="020F0704030504030204" pitchFamily="34" charset="0"/>
              </a:rPr>
              <a:t>touye</a:t>
            </a:r>
            <a:r>
              <a:rPr lang="fr-FR" sz="4000" dirty="0">
                <a:solidFill>
                  <a:srgbClr val="C00000"/>
                </a:solidFill>
                <a:latin typeface="Arial Rounded MT Bold" panose="020F0704030504030204" pitchFamily="34" charset="0"/>
              </a:rPr>
              <a:t> m'. </a:t>
            </a:r>
            <a:r>
              <a:rPr lang="fr-FR" sz="4000" dirty="0" err="1">
                <a:solidFill>
                  <a:srgbClr val="C00000"/>
                </a:solidFill>
                <a:latin typeface="Arial Rounded MT Bold" panose="020F0704030504030204" pitchFamily="34" charset="0"/>
              </a:rPr>
              <a:t>Sèl</a:t>
            </a:r>
            <a:r>
              <a:rPr lang="fr-FR" sz="4000" dirty="0">
                <a:solidFill>
                  <a:srgbClr val="C00000"/>
                </a:solidFill>
                <a:latin typeface="Arial Rounded MT Bold" panose="020F0704030504030204" pitchFamily="34" charset="0"/>
              </a:rPr>
              <a:t> chans </a:t>
            </a:r>
            <a:r>
              <a:rPr lang="fr-FR" sz="4000" dirty="0" err="1">
                <a:solidFill>
                  <a:srgbClr val="C00000"/>
                </a:solidFill>
                <a:latin typeface="Arial Rounded MT Bold" panose="020F0704030504030204" pitchFamily="34" charset="0"/>
              </a:rPr>
              <a:t>mwen</a:t>
            </a:r>
            <a:r>
              <a:rPr lang="fr-FR" sz="4000" dirty="0">
                <a:solidFill>
                  <a:srgbClr val="C00000"/>
                </a:solidFill>
                <a:latin typeface="Arial Rounded MT Bold" panose="020F0704030504030204" pitchFamily="34" charset="0"/>
              </a:rPr>
              <a:t> se pou m' </a:t>
            </a:r>
            <a:r>
              <a:rPr lang="fr-FR" sz="4000" dirty="0" err="1">
                <a:solidFill>
                  <a:srgbClr val="C00000"/>
                </a:solidFill>
                <a:latin typeface="Arial Rounded MT Bold" panose="020F0704030504030204" pitchFamily="34" charset="0"/>
              </a:rPr>
              <a:t>esplike</a:t>
            </a:r>
            <a:r>
              <a:rPr lang="fr-FR" sz="4000" dirty="0">
                <a:solidFill>
                  <a:srgbClr val="C00000"/>
                </a:solidFill>
                <a:latin typeface="Arial Rounded MT Bold" panose="020F0704030504030204" pitchFamily="34" charset="0"/>
              </a:rPr>
              <a:t> </a:t>
            </a:r>
            <a:r>
              <a:rPr lang="fr-FR" sz="4000" dirty="0" err="1">
                <a:solidFill>
                  <a:srgbClr val="C00000"/>
                </a:solidFill>
                <a:latin typeface="Arial Rounded MT Bold" panose="020F0704030504030204" pitchFamily="34" charset="0"/>
              </a:rPr>
              <a:t>avè</a:t>
            </a:r>
            <a:r>
              <a:rPr lang="fr-FR" sz="4000" dirty="0">
                <a:solidFill>
                  <a:srgbClr val="C00000"/>
                </a:solidFill>
                <a:latin typeface="Arial Rounded MT Bold" panose="020F0704030504030204" pitchFamily="34" charset="0"/>
              </a:rPr>
              <a:t> l'.</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Job 13:15 Voici, il me tuera; je n'ai rien à espérer; Mais devant lui je défendrai ma conduite.</a:t>
            </a:r>
            <a:endParaRPr lang="en-US" sz="4000" dirty="0">
              <a:latin typeface="Arial Rounded MT Bold" panose="020F0704030504030204" pitchFamily="34" charset="0"/>
            </a:endParaRP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615872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7EF4B-0FCE-144B-D9ED-7B0C4393C1B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68FCDA-113D-9A2F-ED35-1EEF16D00E16}"/>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3600" dirty="0">
                <a:solidFill>
                  <a:srgbClr val="0000CC"/>
                </a:solidFill>
                <a:latin typeface="Arial Rounded MT Bold" panose="020F0704030504030204" pitchFamily="34" charset="0"/>
              </a:rPr>
              <a:t>Esaïe  43:1-4 </a:t>
            </a:r>
          </a:p>
          <a:p>
            <a:pPr lvl="0" algn="just"/>
            <a:r>
              <a:rPr lang="fr-FR" sz="3600" dirty="0">
                <a:latin typeface="Arial Rounded MT Bold" panose="020F0704030504030204" pitchFamily="34" charset="0"/>
              </a:rPr>
              <a:t>1 ¶ Ainsi parle maintenant l'Éternel, qui t'a créé, ô Jacob! Celui qui t'a formé, ô Israël! Ne crains rien, car je te rachète, Je t'appelle par ton nom: tu es à moi!</a:t>
            </a:r>
            <a:endParaRPr lang="en-US" sz="3600" dirty="0">
              <a:latin typeface="Arial Rounded MT Bold" panose="020F0704030504030204" pitchFamily="34" charset="0"/>
            </a:endParaRPr>
          </a:p>
          <a:p>
            <a:pPr lvl="0" algn="just"/>
            <a:r>
              <a:rPr lang="fr-FR" sz="3600" dirty="0">
                <a:solidFill>
                  <a:srgbClr val="0000CC"/>
                </a:solidFill>
                <a:latin typeface="Arial Rounded MT Bold" panose="020F0704030504030204" pitchFamily="34" charset="0"/>
              </a:rPr>
              <a:t> 2 Si tu traverses les eaux, je serai avec toi; Et les fleuves, ils ne te submergeront point; Si tu marches dans le feu, tu ne te brûleras pas, Et la flamme ne t'embrasera pas.</a:t>
            </a:r>
            <a:endParaRPr lang="en-US" sz="3600" dirty="0">
              <a:solidFill>
                <a:srgbClr val="0000CC"/>
              </a:solidFill>
              <a:latin typeface="Arial Rounded MT Bold" panose="020F0704030504030204" pitchFamily="34" charset="0"/>
            </a:endParaRPr>
          </a:p>
          <a:p>
            <a:pPr marL="0" lvl="0" indent="0"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3011672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DC643-37BD-BDD4-6193-3CB66EEE73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703C91-A195-245E-6F32-2B1C06287AB7}"/>
              </a:ext>
            </a:extLst>
          </p:cNvPr>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lvl="0" algn="just"/>
            <a:r>
              <a:rPr lang="fr-FR" sz="3800" dirty="0">
                <a:latin typeface="Arial Rounded MT Bold" panose="020F0704030504030204" pitchFamily="34" charset="0"/>
              </a:rPr>
              <a:t>3 Car je suis l'Éternel, ton Dieu, Le Saint d'Israël, ton Sauveur ; Je donne l'Égypte pour ta rançon, L'Éthiopie et Saba à ta place.</a:t>
            </a:r>
            <a:endParaRPr lang="en-US" sz="3800" dirty="0">
              <a:latin typeface="Arial Rounded MT Bold" panose="020F0704030504030204" pitchFamily="34" charset="0"/>
            </a:endParaRPr>
          </a:p>
          <a:p>
            <a:pPr lvl="0" algn="just"/>
            <a:r>
              <a:rPr lang="fr-FR" sz="3800" dirty="0">
                <a:solidFill>
                  <a:srgbClr val="0000CC"/>
                </a:solidFill>
                <a:latin typeface="Arial Rounded MT Bold" panose="020F0704030504030204" pitchFamily="34" charset="0"/>
              </a:rPr>
              <a:t> 4 Parce que tu as du prix à mes yeux, Parce que tu es honoré et que je t'aime, Je donne des hommes à ta place, Et des peuples pour ta vie.</a:t>
            </a:r>
            <a:endParaRPr lang="en-US" sz="3800" dirty="0">
              <a:solidFill>
                <a:srgbClr val="0000CC"/>
              </a:solidFill>
              <a:latin typeface="Arial Rounded MT Bold" panose="020F0704030504030204" pitchFamily="34" charset="0"/>
            </a:endParaRPr>
          </a:p>
          <a:p>
            <a:pPr algn="r"/>
            <a:r>
              <a:rPr lang="en-US" sz="3800" dirty="0">
                <a:latin typeface="Arial Rounded MT Bold" panose="020F0704030504030204" pitchFamily="34" charset="0"/>
              </a:rPr>
              <a:t>AMEN!</a:t>
            </a:r>
          </a:p>
          <a:p>
            <a:pPr algn="just">
              <a:buNone/>
            </a:pPr>
            <a:endParaRPr lang="en-US" sz="4400" dirty="0">
              <a:solidFill>
                <a:srgbClr val="00206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9017846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62200"/>
            <a:ext cx="9144000" cy="1981200"/>
          </a:xfrm>
          <a:solidFill>
            <a:srgbClr val="660066"/>
          </a:solidFill>
        </p:spPr>
        <p:txBody>
          <a:bodyPr>
            <a:noAutofit/>
          </a:bodyPr>
          <a:lstStyle/>
          <a:p>
            <a:pPr algn="ctr"/>
            <a:r>
              <a:rPr lang="en-US" sz="8800" dirty="0">
                <a:solidFill>
                  <a:schemeClr val="bg1"/>
                </a:solidFill>
              </a:rPr>
              <a:t>SAINTE CÈNE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3200" b="1" dirty="0">
                <a:solidFill>
                  <a:srgbClr val="CC00FF"/>
                </a:solidFill>
                <a:latin typeface="Arial Unicode MS" pitchFamily="34" charset="-128"/>
                <a:ea typeface="Arial Unicode MS" pitchFamily="34" charset="-128"/>
                <a:cs typeface="Arial Unicode MS" pitchFamily="34" charset="-128"/>
              </a:rPr>
              <a:t>Jésus par ton sang précieux # 65 CEF.</a:t>
            </a:r>
            <a:endParaRPr lang="en-US" sz="32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3200" b="1" i="1" dirty="0">
                <a:solidFill>
                  <a:srgbClr val="CC00FF"/>
                </a:solidFill>
                <a:latin typeface="Arial Unicode MS" pitchFamily="34" charset="-128"/>
                <a:ea typeface="Arial Unicode MS" pitchFamily="34" charset="-128"/>
                <a:cs typeface="Arial Unicode MS" pitchFamily="34" charset="-128"/>
              </a:rPr>
              <a:t>1.</a:t>
            </a:r>
            <a:endParaRPr lang="en-US" sz="32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Jésus par ton sang précieux,</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Enlève mon iniquité !</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Regarde-moi du haut des cieux,</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Dis-moi que tu m’as pardonné...</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J’ai longtemps erré cœur rebelle,</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Mais j’entends ta voix qui m’appelle,</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Au pied de ta croix, maintenant,</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Tout confus, brisé, je me rends.</a:t>
            </a:r>
            <a:endParaRPr lang="en-US" sz="4000" b="1"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3200" b="1" dirty="0">
                <a:latin typeface="Arial Unicode MS" pitchFamily="34" charset="-128"/>
                <a:ea typeface="Arial Unicode MS" pitchFamily="34" charset="-128"/>
                <a:cs typeface="Arial Unicode MS" pitchFamily="34" charset="-128"/>
              </a:rPr>
              <a:t> </a:t>
            </a:r>
            <a:endParaRPr lang="en-US" sz="3200" b="1" dirty="0">
              <a:latin typeface="Arial Unicode MS" pitchFamily="34" charset="-128"/>
              <a:ea typeface="Arial Unicode MS" pitchFamily="34" charset="-128"/>
              <a:cs typeface="Arial Unicode MS" pitchFamily="34" charset="-128"/>
            </a:endParaRPr>
          </a:p>
          <a:p>
            <a:pPr algn="ctr">
              <a:buNone/>
            </a:pPr>
            <a:r>
              <a:rPr lang="fr-FR" sz="4800" b="1" i="1" dirty="0">
                <a:solidFill>
                  <a:srgbClr val="CC00FF"/>
                </a:solidFill>
                <a:latin typeface="Arial Unicode MS" pitchFamily="34" charset="-128"/>
                <a:ea typeface="Arial Unicode MS" pitchFamily="34" charset="-128"/>
                <a:cs typeface="Arial Unicode MS" pitchFamily="34" charset="-128"/>
              </a:rPr>
              <a:t>Refrain</a:t>
            </a:r>
            <a:endParaRPr lang="en-US" sz="48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Blanc, plus blanc que neige,</a:t>
            </a:r>
            <a:endParaRPr lang="en-US" sz="48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Blanc plus blanc que neige,</a:t>
            </a:r>
            <a:endParaRPr lang="en-US" sz="48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Lavé dans le sang de l’agneau,</a:t>
            </a:r>
            <a:endParaRPr lang="en-US" sz="48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Je serai plus blanc que la neige !</a:t>
            </a:r>
            <a:endParaRPr lang="en-US" sz="4800" b="1" dirty="0">
              <a:solidFill>
                <a:srgbClr val="92D05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3200" b="1" dirty="0">
                <a:latin typeface="Arial Unicode MS" pitchFamily="34" charset="-128"/>
                <a:ea typeface="Arial Unicode MS" pitchFamily="34" charset="-128"/>
                <a:cs typeface="Arial Unicode MS" pitchFamily="34" charset="-128"/>
              </a:rPr>
              <a:t> </a:t>
            </a:r>
            <a:r>
              <a:rPr lang="fr-FR" sz="3200" b="1" i="1" dirty="0">
                <a:solidFill>
                  <a:srgbClr val="CC00FF"/>
                </a:solidFill>
                <a:latin typeface="Arial Unicode MS" pitchFamily="34" charset="-128"/>
                <a:ea typeface="Arial Unicode MS" pitchFamily="34" charset="-128"/>
                <a:cs typeface="Arial Unicode MS" pitchFamily="34" charset="-128"/>
              </a:rPr>
              <a:t>2.</a:t>
            </a:r>
            <a:endParaRPr lang="en-US" sz="32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Oh ! Le fardeau de mon péché,</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Dieu très saint est trop grand pour moi !</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Je veux en être délivré,</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À cette heure, oh ! Révèle-toi !</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Jésus viens, sois ma délivrance,</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Seul tu peux calmer ma souffrance !</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Au pied de ta croix, maintenant,</a:t>
            </a:r>
            <a:endParaRPr lang="en-US" sz="4000" b="1" dirty="0">
              <a:latin typeface="Arial Unicode MS" pitchFamily="34" charset="-128"/>
              <a:ea typeface="Arial Unicode MS" pitchFamily="34" charset="-128"/>
              <a:cs typeface="Arial Unicode MS" pitchFamily="34" charset="-128"/>
            </a:endParaRPr>
          </a:p>
          <a:p>
            <a:pPr algn="ctr">
              <a:buNone/>
            </a:pPr>
            <a:r>
              <a:rPr lang="fr-FR" sz="4000" b="1" dirty="0">
                <a:latin typeface="Arial Unicode MS" pitchFamily="34" charset="-128"/>
                <a:ea typeface="Arial Unicode MS" pitchFamily="34" charset="-128"/>
                <a:cs typeface="Arial Unicode MS" pitchFamily="34" charset="-128"/>
              </a:rPr>
              <a:t>Tout confus, brisé, je me rends.</a:t>
            </a:r>
            <a:endParaRPr lang="en-US" sz="4000" b="1"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3200" b="1" dirty="0">
                <a:latin typeface="Arial Unicode MS" pitchFamily="34" charset="-128"/>
                <a:ea typeface="Arial Unicode MS" pitchFamily="34" charset="-128"/>
                <a:cs typeface="Arial Unicode MS" pitchFamily="34" charset="-128"/>
              </a:rPr>
              <a:t> </a:t>
            </a:r>
            <a:endParaRPr lang="en-US" sz="3200" b="1" dirty="0">
              <a:latin typeface="Arial Unicode MS" pitchFamily="34" charset="-128"/>
              <a:ea typeface="Arial Unicode MS" pitchFamily="34" charset="-128"/>
              <a:cs typeface="Arial Unicode MS" pitchFamily="34" charset="-128"/>
            </a:endParaRPr>
          </a:p>
          <a:p>
            <a:pPr algn="ctr">
              <a:buNone/>
            </a:pPr>
            <a:r>
              <a:rPr lang="fr-FR" sz="4800" b="1" i="1" dirty="0">
                <a:solidFill>
                  <a:srgbClr val="CC00FF"/>
                </a:solidFill>
                <a:latin typeface="Arial Unicode MS" pitchFamily="34" charset="-128"/>
                <a:ea typeface="Arial Unicode MS" pitchFamily="34" charset="-128"/>
                <a:cs typeface="Arial Unicode MS" pitchFamily="34" charset="-128"/>
              </a:rPr>
              <a:t>Refrain</a:t>
            </a:r>
            <a:endParaRPr lang="en-US" sz="48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Blanc, plus blanc que neige,</a:t>
            </a:r>
            <a:endParaRPr lang="en-US" sz="48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Blanc plus blanc que neige,</a:t>
            </a:r>
            <a:endParaRPr lang="en-US" sz="48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Lavé dans le sang de l’agneau,</a:t>
            </a:r>
            <a:endParaRPr lang="en-US" sz="4800" b="1" dirty="0">
              <a:solidFill>
                <a:srgbClr val="92D050"/>
              </a:solidFill>
              <a:latin typeface="Arial Unicode MS" pitchFamily="34" charset="-128"/>
              <a:ea typeface="Arial Unicode MS" pitchFamily="34" charset="-128"/>
              <a:cs typeface="Arial Unicode MS" pitchFamily="34" charset="-128"/>
            </a:endParaRPr>
          </a:p>
          <a:p>
            <a:pPr algn="ctr">
              <a:buNone/>
            </a:pPr>
            <a:r>
              <a:rPr lang="fr-FR" sz="4800" b="1" dirty="0">
                <a:solidFill>
                  <a:srgbClr val="92D050"/>
                </a:solidFill>
                <a:latin typeface="Arial Unicode MS" pitchFamily="34" charset="-128"/>
                <a:ea typeface="Arial Unicode MS" pitchFamily="34" charset="-128"/>
                <a:cs typeface="Arial Unicode MS" pitchFamily="34" charset="-128"/>
              </a:rPr>
              <a:t>Je serai plus blanc que la neige !</a:t>
            </a:r>
            <a:endParaRPr lang="en-US" sz="4800" b="1" dirty="0">
              <a:solidFill>
                <a:srgbClr val="92D050"/>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algn="ctr">
              <a:buNone/>
            </a:pPr>
            <a:r>
              <a:rPr lang="fr-FR" sz="3200" b="1" dirty="0">
                <a:latin typeface="Arial Unicode MS" pitchFamily="34" charset="-128"/>
                <a:ea typeface="Arial Unicode MS" pitchFamily="34" charset="-128"/>
                <a:cs typeface="Arial Unicode MS" pitchFamily="34" charset="-128"/>
              </a:rPr>
              <a:t> </a:t>
            </a:r>
            <a:r>
              <a:rPr lang="fr-FR" sz="3200" b="1" i="1" dirty="0">
                <a:solidFill>
                  <a:srgbClr val="CC00FF"/>
                </a:solidFill>
                <a:latin typeface="Arial Unicode MS" pitchFamily="34" charset="-128"/>
                <a:ea typeface="Arial Unicode MS" pitchFamily="34" charset="-128"/>
                <a:cs typeface="Arial Unicode MS" pitchFamily="34" charset="-128"/>
              </a:rPr>
              <a:t>3.</a:t>
            </a:r>
            <a:endParaRPr lang="en-US" sz="3200" b="1" dirty="0">
              <a:solidFill>
                <a:srgbClr val="CC00FF"/>
              </a:solidFill>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Oh ! Jésus ton sang précieux,</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A lavé mon iniquité,</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Oui, tu m’as répondu des cieux,</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Ton amour m’a tout pardonné.</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Je te contemple et je puis croire,</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Qu’en toi j’ai complète victoire...</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Au pied de ta croix, maintenant,</a:t>
            </a:r>
            <a:endParaRPr lang="en-US" sz="4400" b="1" dirty="0">
              <a:latin typeface="Arial Unicode MS" pitchFamily="34" charset="-128"/>
              <a:ea typeface="Arial Unicode MS" pitchFamily="34" charset="-128"/>
              <a:cs typeface="Arial Unicode MS" pitchFamily="34" charset="-128"/>
            </a:endParaRPr>
          </a:p>
          <a:p>
            <a:pPr algn="ctr">
              <a:buNone/>
            </a:pPr>
            <a:r>
              <a:rPr lang="fr-FR" sz="4400" b="1" dirty="0">
                <a:latin typeface="Arial Unicode MS" pitchFamily="34" charset="-128"/>
                <a:ea typeface="Arial Unicode MS" pitchFamily="34" charset="-128"/>
                <a:cs typeface="Arial Unicode MS" pitchFamily="34" charset="-128"/>
              </a:rPr>
              <a:t>Je me relève, triomphant.</a:t>
            </a:r>
            <a:endParaRPr lang="en-US" sz="4400" b="1" dirty="0">
              <a:latin typeface="Arial Unicode MS" pitchFamily="34" charset="-128"/>
              <a:ea typeface="Arial Unicode MS" pitchFamily="34" charset="-128"/>
              <a:cs typeface="Arial Unicode MS" pitchFamily="34" charset="-12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38179</TotalTime>
  <Words>5102</Words>
  <Application>Microsoft Office PowerPoint</Application>
  <PresentationFormat>On-screen Show (4:3)</PresentationFormat>
  <Paragraphs>478</Paragraphs>
  <Slides>111</Slides>
  <Notes>10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111</vt:i4>
      </vt:variant>
    </vt:vector>
  </HeadingPairs>
  <TitlesOfParts>
    <vt:vector size="126" baseType="lpstr">
      <vt:lpstr>Arial Unicode MS</vt:lpstr>
      <vt:lpstr>Agency FB</vt:lpstr>
      <vt:lpstr>Algerian</vt:lpstr>
      <vt:lpstr>Arial</vt:lpstr>
      <vt:lpstr>Arial Narrow</vt:lpstr>
      <vt:lpstr>Arial Rounded MT Bold</vt:lpstr>
      <vt:lpstr>Blackadder ITC</vt:lpstr>
      <vt:lpstr>Calibri</vt:lpstr>
      <vt:lpstr>Cambria Math</vt:lpstr>
      <vt:lpstr>Copperplate Gothic Bold</vt:lpstr>
      <vt:lpstr>Copperplate Gothic Light</vt:lpstr>
      <vt:lpstr>Franklin Gothic Book</vt:lpstr>
      <vt:lpstr>Perpetua</vt:lpstr>
      <vt:lpstr>Wingdings 2</vt:lpstr>
      <vt:lpstr>Equity</vt:lpstr>
      <vt:lpstr>CHRIST THE ROCK CONGREGATION WORSHIP SERVICE</vt:lpstr>
      <vt:lpstr>PowerPoint Presentation</vt:lpstr>
      <vt:lpstr>AUGUST 2ND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LECTURE  PAR  SOEUR FABIENNE TERZIER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PRIÈRE PASTORALE Par Rev. Jean Claude Jean Baptiste</vt:lpstr>
      <vt:lpstr>PowerPoint Presentation</vt:lpstr>
      <vt:lpstr>PowerPoint Presentation</vt:lpstr>
      <vt:lpstr>VISITORS WELCOME</vt:lpstr>
      <vt:lpstr>AUGUST 2ND 2026</vt:lpstr>
      <vt:lpstr>MOMENT D’ADORATION AVEC  MAESTRO RENAUD TERZIER </vt:lpstr>
      <vt:lpstr>OFFRANDE</vt:lpstr>
      <vt:lpstr>PowerPoint Presentation</vt:lpstr>
      <vt:lpstr>PowerPoint Presentation</vt:lpstr>
      <vt:lpstr>PowerPoint Presentation</vt:lpstr>
      <vt:lpstr>PowerPoint Presentation</vt:lpstr>
      <vt:lpstr>PowerPoint Presentation</vt:lpstr>
      <vt:lpstr>Priere pour l’OFFRANDE  ET LE SERMON</vt:lpstr>
      <vt:lpstr> CHRIST THE ROCK CONGREGATION SUNDAY AUGUST 2nd  2026  Sermon by Pastor Marc E Simeon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SAINTE CÈNE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OFFRANDE MISSIONNAIRE  PRIÈRE FINALE / BÉNÉDICTION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THE ROCK CONGREGATION  WORSHIP SERVICE</dc:title>
  <dc:creator>Admin</dc:creator>
  <cp:lastModifiedBy>Marc Simeon</cp:lastModifiedBy>
  <cp:revision>119</cp:revision>
  <dcterms:created xsi:type="dcterms:W3CDTF">2012-11-25T13:28:17Z</dcterms:created>
  <dcterms:modified xsi:type="dcterms:W3CDTF">2026-08-02T00:30:25Z</dcterms:modified>
</cp:coreProperties>
</file>