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04" r:id="rId2"/>
    <p:sldId id="2103" r:id="rId3"/>
    <p:sldId id="2114" r:id="rId4"/>
    <p:sldId id="1878" r:id="rId5"/>
    <p:sldId id="2104" r:id="rId6"/>
    <p:sldId id="2115" r:id="rId7"/>
    <p:sldId id="2116" r:id="rId8"/>
    <p:sldId id="2117" r:id="rId9"/>
    <p:sldId id="2118" r:id="rId10"/>
    <p:sldId id="2119" r:id="rId11"/>
    <p:sldId id="2120" r:id="rId12"/>
    <p:sldId id="2121" r:id="rId13"/>
    <p:sldId id="2122" r:id="rId14"/>
    <p:sldId id="2098" r:id="rId15"/>
    <p:sldId id="2123" r:id="rId16"/>
    <p:sldId id="2108" r:id="rId17"/>
    <p:sldId id="2109" r:id="rId18"/>
    <p:sldId id="2124" r:id="rId19"/>
    <p:sldId id="2125" r:id="rId20"/>
    <p:sldId id="2126" r:id="rId21"/>
    <p:sldId id="2110" r:id="rId22"/>
    <p:sldId id="2128" r:id="rId23"/>
    <p:sldId id="2127" r:id="rId24"/>
    <p:sldId id="2112" r:id="rId25"/>
    <p:sldId id="2096" r:id="rId26"/>
    <p:sldId id="2129" r:id="rId27"/>
    <p:sldId id="2130" r:id="rId28"/>
    <p:sldId id="2131" r:id="rId29"/>
    <p:sldId id="2113" r:id="rId30"/>
    <p:sldId id="2132" r:id="rId31"/>
    <p:sldId id="2133" r:id="rId32"/>
    <p:sldId id="2134" r:id="rId33"/>
    <p:sldId id="2135" r:id="rId34"/>
    <p:sldId id="316" r:id="rId35"/>
    <p:sldId id="1675" r:id="rId36"/>
    <p:sldId id="31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C0AFC"/>
    <a:srgbClr val="99FF33"/>
    <a:srgbClr val="66FFFF"/>
    <a:srgbClr val="000066"/>
    <a:srgbClr val="002E02"/>
    <a:srgbClr val="460000"/>
    <a:srgbClr val="FF9300"/>
    <a:srgbClr val="CC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68" autoAdjust="0"/>
    <p:restoredTop sz="94509" autoAdjust="0"/>
  </p:normalViewPr>
  <p:slideViewPr>
    <p:cSldViewPr>
      <p:cViewPr>
        <p:scale>
          <a:sx n="80" d="100"/>
          <a:sy n="80" d="100"/>
        </p:scale>
        <p:origin x="17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7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g.org/Beliefs/Position-Papers/divine-heali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g.org/Beliefs/Position-Papers/divine-healin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tquestions.org/Francais/guerison-divine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mcitv.com/bible/jacques-5-16.html#16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citv.com/bible/1-pierre-2-24.html#24" TargetMode="External"/><Relationship Id="rId2" Type="http://schemas.openxmlformats.org/officeDocument/2006/relationships/hyperlink" Target="https://www.emcitv.com/bible/esaie-53-5.html#5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mcitv.com/bible/marc-9-23.html#2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FF9300">
                  <a:tint val="66000"/>
                  <a:satMod val="160000"/>
                </a:srgbClr>
              </a:gs>
              <a:gs pos="50000">
                <a:srgbClr val="FF9300">
                  <a:tint val="44500"/>
                  <a:satMod val="160000"/>
                </a:srgbClr>
              </a:gs>
              <a:gs pos="100000">
                <a:srgbClr val="FF9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135ÈME SESSION </a:t>
            </a:r>
            <a:br>
              <a:rPr lang="en-US" sz="3600" b="1" dirty="0"/>
            </a:br>
            <a:r>
              <a:rPr lang="en-US" sz="3600" b="1" dirty="0">
                <a:solidFill>
                  <a:srgbClr val="460000"/>
                </a:solidFill>
              </a:rPr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blipFill>
            <a:blip r:embed="rId4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dirty="0">
                <a:solidFill>
                  <a:srgbClr val="000066"/>
                </a:solidFill>
              </a:rPr>
              <a:t>VENDREDI 17 JUILLET 2026 </a:t>
            </a:r>
          </a:p>
          <a:p>
            <a:pPr>
              <a:spcBef>
                <a:spcPts val="600"/>
              </a:spcBef>
            </a:pPr>
            <a: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Promesses Bibliques sur la Guérison Divine </a:t>
            </a:r>
            <a:endParaRPr lang="en-US" sz="4000" b="1" dirty="0">
              <a:solidFill>
                <a:srgbClr val="46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Matthieu 10:8 </a:t>
            </a:r>
          </a:p>
          <a:p>
            <a:pPr algn="just"/>
            <a:r>
              <a:rPr lang="fr-FR" sz="4800" dirty="0">
                <a:latin typeface="Arial Rounded MT Bold" panose="020F0704030504030204" pitchFamily="34" charset="0"/>
              </a:rPr>
              <a:t>Guérissez les malades, ressuscitez les morts, purifiez les lépreux, chassez les démons. Vous avez reçu gratuitement, donnez gratuitement.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EAE95-D19B-5C17-3184-4BB6395A4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BAC90-AC16-89D5-8DB1-F68674A64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800" dirty="0">
                <a:latin typeface="Arial Rounded MT Bold" panose="020F0704030504030204" pitchFamily="34" charset="0"/>
              </a:rPr>
              <a:t>Est-ce que la guérison divine fait partie de la vie chrétienne normale de tout temps ?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Qu’est-ce que c’est le don de guérison ?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800" dirty="0">
                <a:latin typeface="Arial Rounded MT Bold" panose="020F0704030504030204" pitchFamily="34" charset="0"/>
              </a:rPr>
              <a:t>Est-ce que Dieu acquiert toujours la guérison divine ?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16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>
                <a:latin typeface="Arial Rounded MT Bold" panose="020F0704030504030204" pitchFamily="34" charset="0"/>
              </a:rPr>
              <a:t>Est-ce que la guérison divine est limitée seulement à ceux qui ont reçu le don ?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Est-ce que la guérison divine remplace l’intervention de la médecine moderne ?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latin typeface="Arial Rounded MT Bold" panose="020F0704030504030204" pitchFamily="34" charset="0"/>
              </a:rPr>
              <a:t>Comment peut-on savoir si on a reçu le don de guérison ?</a:t>
            </a:r>
            <a:endParaRPr lang="en-US" sz="44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AI </a:t>
            </a:r>
            <a:r>
              <a:rPr lang="fr-FR" sz="4000" dirty="0" err="1">
                <a:solidFill>
                  <a:srgbClr val="0033CC"/>
                </a:solidFill>
                <a:latin typeface="Arial Rounded MT Bold" panose="020F0704030504030204" pitchFamily="34" charset="0"/>
              </a:rPr>
              <a:t>Overview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La guérison divine est un pilier de l'Évangile. Elle est vécue par de nombreux chrétiens et fait l'objet de diverses interprétations.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Pour certains, elle est accessible à </a:t>
            </a:r>
            <a:r>
              <a:rPr lang="fr-FR" sz="4000" i="1" u="sng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tous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et </a:t>
            </a:r>
            <a:r>
              <a:rPr lang="fr-FR" sz="4000" i="1" u="sng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permanente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. D'autres estiment que, bien que Dieu puisse guérir, la maladie fait partie de la condition humaine.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DF9C2-FAE7-377B-CDD5-406A2A699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D0376-0F15-D2B3-8268-C6D4BFBF1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La Bible contient de nombreux passages sur la guérison 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ministère de Jésus :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Les Évangiles montrent Jésus guérissant les malades.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latin typeface="Arial Rounded MT Bold" panose="020F0704030504030204" pitchFamily="34" charset="0"/>
              </a:rPr>
              <a:t>L'Église primitive :</a:t>
            </a:r>
            <a:r>
              <a:rPr lang="fr-FR" sz="4000" dirty="0">
                <a:latin typeface="Arial Rounded MT Bold" panose="020F0704030504030204" pitchFamily="34" charset="0"/>
              </a:rPr>
              <a:t> Les Actes des Apôtres relatent des guérisons.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Les Épîtres :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La lettre de Jacques décrit l'onction d'huile et la prière pour les malades.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9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F47BC-5732-1F31-CC31-4A18D918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9DCC9-AB8E-5C6F-F165-9EF91ED9F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Les points de vue divergent sur sa place dans la vie chrétienne normale 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Les courants évangéliques et pentecôtistes </a:t>
            </a:r>
            <a:r>
              <a:rPr lang="fr-FR" sz="4000" b="1" dirty="0">
                <a:latin typeface="Arial Rounded MT Bold" panose="020F0704030504030204" pitchFamily="34" charset="0"/>
              </a:rPr>
              <a:t>:</a:t>
            </a:r>
            <a:r>
              <a:rPr lang="fr-FR" sz="4000" dirty="0">
                <a:latin typeface="Arial Rounded MT Bold" panose="020F0704030504030204" pitchFamily="34" charset="0"/>
              </a:rPr>
              <a:t> Pour ces églises, la guérison physique fait partie de l'œuvre expiatoire de Christ et demeure un privilège pour tout croyant aujourd'hui.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lvl="0" indent="0" algn="just">
              <a:buNone/>
            </a:pPr>
            <a:r>
              <a:rPr lang="fr-FR" dirty="0">
                <a:latin typeface="Arial Rounded MT Bold" panose="020F0704030504030204" pitchFamily="34" charset="0"/>
              </a:rPr>
              <a:t> 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0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B2A88-B38D-432E-D541-331FBFAB9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388C0-F46E-5AA6-622E-5F315AB25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Elles s'appuient sur des versets affirmant que Jésus est le même hier, aujourd'hui et éternellement. 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Les courants traditionnels </a:t>
            </a:r>
            <a:r>
              <a:rPr lang="fr-FR" sz="4000" b="1" dirty="0">
                <a:latin typeface="Arial Rounded MT Bold" panose="020F0704030504030204" pitchFamily="34" charset="0"/>
              </a:rPr>
              <a:t>:</a:t>
            </a:r>
            <a:r>
              <a:rPr lang="fr-FR" sz="4000" dirty="0">
                <a:latin typeface="Arial Rounded MT Bold" panose="020F0704030504030204" pitchFamily="34" charset="0"/>
              </a:rPr>
              <a:t> D'autres confessions chrétiennes considèrent que la guérison divine est un don souverain de Dieu, mais que la médecine est également un moyen normal de soulager la souffrance. 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641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19622-BD0E-E429-A879-7B5DB6B67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33FCE-FE72-F516-15F5-2A7FC74DB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Elles rappellent que la grâce de Dieu se manifeste aussi dans la force accordée pour traverser l'épreuve. 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Pour explorer plus en détail ce que disent les Écritures :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711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C4281-91E8-2E3C-37FD-320DE0E35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4C3A9-D4F9-039B-2076-8C1FEC994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92500" lnSpcReduction="10000"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fr-FR" altLang="en-US" sz="4000" dirty="0">
                <a:solidFill>
                  <a:srgbClr val="0000FF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Assemblées de Dieu</a:t>
            </a:r>
            <a:r>
              <a:rPr lang="fr-FR" altLang="en-US" sz="4000" dirty="0"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sur la guérison divine.</a:t>
            </a:r>
            <a:endParaRPr lang="en-US" altLang="en-US" sz="800" dirty="0">
              <a:latin typeface="Arial Rounded MT Bold" panose="020F0704030504030204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fr-FR" altLang="en-US" sz="4000" dirty="0"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https://ag.org/Beliefs/Position-Papers/divine-healing</a:t>
            </a:r>
            <a:r>
              <a:rPr lang="fr-FR" altLang="en-US" sz="4000" dirty="0"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en-US" sz="3600" dirty="0"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21211F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L'accomplissement des miracles, y compris la guérison divine, ne se limitait pas aux apôtres. La promesse de Jésus était adressée à tous les croyants (Jean 14:12–14) qui demanderaient en Son nom (c'est-à-dire ceux qui reconnaissent Son autorité et se conforment à Sa nature et à ses desseins). </a:t>
            </a:r>
            <a:endParaRPr lang="en-US" altLang="en-US" sz="3600" dirty="0"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436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CE554-A57D-FF53-883F-FF03D6D06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8B145-C6FD-2E55-0CC5-1736DDE91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21211F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Dieu utilisa des diacres comme Philippe pour prêcher et guérir (Actes 8:5–7) et un disciple surnommé Ananias, pour apporter la guérison à Saul (Paul) (Actes 9:12–18).</a:t>
            </a:r>
            <a:endParaRPr lang="en-US" altLang="en-US" sz="3600" dirty="0"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0033CC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message de l'Évangile inclut la fourniture de dons spirituels par l'Esprit Saint à l'Église, parmi lesquels figurent les dons des guérisons (1 Corinthiens 12:7). </a:t>
            </a:r>
            <a:endParaRPr lang="en-US" altLang="en-US" sz="3600" dirty="0">
              <a:solidFill>
                <a:srgbClr val="0033CC"/>
              </a:solidFill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838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EBE2F-D552-06BE-2A52-F15CB122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0C9B0-A94B-AC2A-896B-EA007172C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21211F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Tous ces dons, y compris celui de la guérison, continuent d'édifier ou d'édifier l'Église et d'offrir de l'espoir à chaque croyant. De plus, Jacques affirme que la guérison est un aspect normal des réunions régulières de l'Église. </a:t>
            </a:r>
            <a:endParaRPr lang="en-US" altLang="en-US" sz="3600" dirty="0"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0033CC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Chaque fois que la communauté de foi est rassemblée, toute personne malade peut demander la prière pour la guérison (5:14). </a:t>
            </a:r>
            <a:endParaRPr lang="en-US" altLang="en-US" sz="3600" dirty="0">
              <a:solidFill>
                <a:srgbClr val="0033CC"/>
              </a:solidFill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254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C5712-0F3F-A57D-9B2C-FBD00E94E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A10CA-F9DC-B98F-EB90-BE321C9DA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21211F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nous assure que la guérison divine est une manifestation continue de l'Évangile aujourd'hui, et continuera jusqu'au retour de Jésus. </a:t>
            </a:r>
            <a:r>
              <a:rPr lang="fr-FR" altLang="en-US" sz="4000" dirty="0"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https://ag.org/Beliefs/Position-Papers/divine-healing</a:t>
            </a:r>
            <a:r>
              <a:rPr lang="fr-FR" altLang="en-US" sz="4000" dirty="0"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fr-FR" altLang="en-US" sz="4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487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fr-FR" altLang="en-US" sz="40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Got Questions</a:t>
            </a:r>
            <a:r>
              <a:rPr lang="fr-FR" alt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sur la d</a:t>
            </a:r>
            <a:r>
              <a:rPr lang="fr-FR" altLang="en-US" sz="4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finition de la gu</a:t>
            </a:r>
            <a:r>
              <a:rPr lang="fr-FR" altLang="en-US" sz="4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rison divine dans la Bible.</a:t>
            </a:r>
            <a:endParaRPr lang="en-US" altLang="en-US" sz="800" dirty="0"/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https://www.gotquestions.org/Francais/guerison-divine.html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gu</a:t>
            </a:r>
            <a:r>
              <a:rPr lang="fr-FR" altLang="en-US" sz="40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rison divine chr</a:t>
            </a:r>
            <a:r>
              <a:rPr lang="fr-FR" altLang="en-US" sz="40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tienne aujourd’hui. En ce qui concerne la gu</a:t>
            </a:r>
            <a:r>
              <a:rPr lang="fr-FR" altLang="en-US" sz="40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rison divine aujourd'hui, il existe plusieurs </a:t>
            </a:r>
            <a:r>
              <a:rPr lang="fr-FR" altLang="en-US" sz="40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coles de pens</a:t>
            </a:r>
            <a:r>
              <a:rPr lang="fr-FR" altLang="en-US" sz="40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e. 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0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Certains chr</a:t>
            </a:r>
            <a:r>
              <a:rPr lang="fr-FR" altLang="en-US" sz="40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tiens croient que le don de gu</a:t>
            </a:r>
            <a:r>
              <a:rPr lang="fr-FR" altLang="en-US" sz="40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rison (1 Corinthiens 12:9) a cess</a:t>
            </a:r>
            <a:r>
              <a:rPr lang="fr-FR" altLang="en-US" sz="40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0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 même temps que le don des langues.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1ADCE-0C79-7B23-1292-845074889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9E312-1280-0D0B-76C9-0EF2D834A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4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Cette position est appel</a:t>
            </a:r>
            <a:r>
              <a:rPr lang="fr-FR" altLang="en-US" sz="44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4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</a:t>
            </a:r>
            <a:r>
              <a:rPr lang="fr-FR" altLang="en-US" sz="4400" dirty="0" err="1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cessationisme</a:t>
            </a:r>
            <a:r>
              <a:rPr lang="fr-FR" altLang="en-US" sz="44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D'autres chr</a:t>
            </a:r>
            <a:r>
              <a:rPr lang="fr-FR" altLang="en-US" sz="44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altLang="en-US" sz="4400" dirty="0">
                <a:solidFill>
                  <a:srgbClr val="081C2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tiens croient que tous les dons de signes sont encore en usage aujourd'hui.</a:t>
            </a:r>
            <a:r>
              <a:rPr lang="fr-FR" altLang="en-US" sz="44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fr-FR" altLang="en-US" sz="4400" dirty="0">
              <a:solidFill>
                <a:srgbClr val="081C2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r-FR" altLang="en-US" sz="44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https://www.gotquestions.org/Francais/guerison-divine.html</a:t>
            </a:r>
            <a:r>
              <a:rPr lang="fr-FR" altLang="en-US" sz="4400" dirty="0">
                <a:solidFill>
                  <a:srgbClr val="081C2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altLang="en-US" sz="4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64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latin typeface="Arial Rounded MT Bold" panose="020F0704030504030204" pitchFamily="34" charset="0"/>
              </a:rPr>
              <a:t>VERSETS SUR LA GUERISON DIVINE</a:t>
            </a:r>
            <a:endParaRPr lang="en-US" dirty="0">
              <a:latin typeface="Arial Rounded MT Bold" panose="020F0704030504030204" pitchFamily="34" charset="0"/>
            </a:endParaRPr>
          </a:p>
          <a:p>
            <a:pPr algn="just"/>
            <a:r>
              <a:rPr lang="fr-FR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Don De Guérison</a:t>
            </a: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1Co 12:7-9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>
                <a:latin typeface="Arial Rounded MT Bold" panose="020F0704030504030204" pitchFamily="34" charset="0"/>
              </a:rPr>
              <a:t>Or, à chacun la manifestation de l'Esprit est donnée pour l'utilité commune.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8 En effet, à l'un est donnée par l'Esprit une parole de sagesse; à un autre, une parole de connaissance, selon le même Esprit;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latin typeface="Arial Rounded MT Bold" panose="020F0704030504030204" pitchFamily="34" charset="0"/>
              </a:rPr>
              <a:t> 9 à un autre, la foi, par le même Esprit; à un autre, le don des guérisons, par le même Esprit;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Guérison des Personnes Possédées de Mauvais Esprits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b="1" dirty="0">
                <a:solidFill>
                  <a:srgbClr val="FC0AFC"/>
                </a:solidFill>
                <a:latin typeface="Arial Rounded MT Bold" panose="020F0704030504030204" pitchFamily="34" charset="0"/>
              </a:rPr>
              <a:t>Mt 17:15-21</a:t>
            </a:r>
            <a:r>
              <a:rPr lang="fr-FR" sz="4000" dirty="0">
                <a:solidFill>
                  <a:srgbClr val="FC0AF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latin typeface="Arial Rounded MT Bold" panose="020F0704030504030204" pitchFamily="34" charset="0"/>
              </a:rPr>
              <a:t>Seigneur, aie pitié de mon fils, qui est lunatique, et qui souffre cruellement; il tombe souvent dans le feu, et souvent dans l'eau.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16 Je l'ai amené à tes disciples, et ils n'ont pas pu le guérir.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2144F-7CCE-DEB3-D303-5CED5DAD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80B41-E810-79EE-65F4-5A0162A54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400" dirty="0">
                <a:latin typeface="Arial Rounded MT Bold" panose="020F0704030504030204" pitchFamily="34" charset="0"/>
              </a:rPr>
              <a:t>17 Race incrédule et perverse, répondit Jésus, jusques à quand serai-je avec vous? jusques à quand vous supporterai-je? Amenez-le-moi ici.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FC0AFC"/>
                </a:solidFill>
                <a:latin typeface="Arial Rounded MT Bold" panose="020F0704030504030204" pitchFamily="34" charset="0"/>
              </a:rPr>
              <a:t> 18 Jésus parla sévèrement au démon, qui sortit de lui, et l'enfant fut guéri à l'heure même.</a:t>
            </a:r>
            <a:endParaRPr lang="en-US" sz="4400" dirty="0">
              <a:solidFill>
                <a:srgbClr val="FC0AFC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159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6F7E0-BFFD-C347-C7CA-F0C74DF01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FCD8-1CEF-562E-AACF-4662C1BC6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algn="just"/>
            <a:r>
              <a:rPr lang="fr-FR" sz="6000" dirty="0">
                <a:solidFill>
                  <a:srgbClr val="FC0AFC"/>
                </a:solidFill>
                <a:latin typeface="Arial Rounded MT Bold" panose="020F0704030504030204" pitchFamily="34" charset="0"/>
              </a:rPr>
              <a:t>19</a:t>
            </a:r>
            <a:r>
              <a:rPr lang="fr-FR" sz="6000" dirty="0">
                <a:latin typeface="Arial Rounded MT Bold" panose="020F0704030504030204" pitchFamily="34" charset="0"/>
              </a:rPr>
              <a:t> Alors les disciples s'approchèrent de Jésus, et lui dirent en particulier: Pourquoi n'avons-nous pu chasser ce démon?</a:t>
            </a:r>
            <a:endParaRPr lang="en-US" sz="6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146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FFFE-2FCF-9012-C13A-4D19D1F03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FB84C-9522-E559-99C0-0FBAA7CCE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Autofit/>
          </a:bodyPr>
          <a:lstStyle/>
          <a:p>
            <a:pPr algn="just"/>
            <a:r>
              <a:rPr lang="fr-FR" sz="3800" dirty="0">
                <a:latin typeface="Arial Rounded MT Bold" panose="020F0704030504030204" pitchFamily="34" charset="0"/>
              </a:rPr>
              <a:t>20 C'est à cause de votre incrédulité, leur dit Jésus. Je vous le dis en vérité, si vous aviez de la foi comme un grain de sénevé, vous diriez à cette montagne: Transporte-toi d'ici là, et elle se transporterait; rien ne vous serait impossible.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800" dirty="0">
                <a:latin typeface="Arial Rounded MT Bold" panose="020F0704030504030204" pitchFamily="34" charset="0"/>
              </a:rPr>
              <a:t> 21 Mais cette sorte de démon ne sort que par la prière et par le jeûne.</a:t>
            </a:r>
            <a:endParaRPr lang="en-US" sz="3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371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La prière Fervente du Juste Nécessaire pour la Guérison Divine.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b="1" dirty="0">
                <a:latin typeface="Arial Rounded MT Bold" panose="020F0704030504030204" pitchFamily="34" charset="0"/>
              </a:rPr>
              <a:t>Jas 5:14-15</a:t>
            </a:r>
            <a:r>
              <a:rPr lang="fr-FR" sz="3600" dirty="0">
                <a:latin typeface="Arial Rounded MT Bold" panose="020F0704030504030204" pitchFamily="34" charset="0"/>
              </a:rPr>
              <a:t> Quelqu'un parmi vous est-il malade? Qu'il appelle les anciens de l'Église, et que les anciens prient pour lui, en l'oignant d'huile au nom du Seigneur;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15 la prière de la foi sauvera le malade, et le Seigneur le relèvera; et s'il a commis des péchés, il lui sera pardonné.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EAE05-6881-2DC9-9805-B2B463ECE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D4147-F8BA-3A1A-4CAC-4A1E1A487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latin typeface="Arial Rounded MT Bold" panose="020F0704030504030204" pitchFamily="34" charset="0"/>
                <a:hlinkClick r:id="rId2"/>
              </a:rPr>
              <a:t>Jacques 5 : 16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800" baseline="30000" dirty="0">
                <a:latin typeface="Arial Rounded MT Bold" panose="020F0704030504030204" pitchFamily="34" charset="0"/>
              </a:rPr>
              <a:t>16</a:t>
            </a:r>
            <a:r>
              <a:rPr lang="fr-FR" sz="4800" dirty="0">
                <a:latin typeface="Arial Rounded MT Bold" panose="020F0704030504030204" pitchFamily="34" charset="0"/>
              </a:rPr>
              <a:t> Confessez donc vos péchés les uns aux autres, et priez les uns pour les autres, afin que vous soyez guéris. La prière fervente du juste a une grande efficace.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00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EE85B-DE04-D07A-60F4-7FCD787E7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91648-8662-56E8-F89C-F3BADC32D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Les Miracles Qui Accompagneront Ceux Qui Auront Cru</a:t>
            </a: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Marc 16:17-18</a:t>
            </a:r>
            <a:r>
              <a:rPr lang="fr-FR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dirty="0">
                <a:latin typeface="Arial Rounded MT Bold" panose="020F0704030504030204" pitchFamily="34" charset="0"/>
              </a:rPr>
              <a:t>Voici les miracles qui accompagneront ceux qui auront cru: en mon noc, ils chasseront les démons; ils parleront de nouvelles langues;</a:t>
            </a:r>
            <a:endParaRPr lang="en-US" dirty="0">
              <a:latin typeface="Arial Rounded MT Bold" panose="020F0704030504030204" pitchFamily="34" charset="0"/>
            </a:endParaRPr>
          </a:p>
          <a:p>
            <a:pPr algn="just"/>
            <a:r>
              <a:rPr lang="fr-FR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18 ils saisiront des serpents; s'ils boivent quelque breuvage mortel, il ne leur fera point de mal; ils imposeront les mains aux malades, et les malades, seront guéris.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3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La Guérison Provisionnée par le Sacrifice de la Croix de Jésus</a:t>
            </a:r>
            <a:endParaRPr lang="en-US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dirty="0">
                <a:latin typeface="Arial Rounded MT Bold" panose="020F0704030504030204" pitchFamily="34" charset="0"/>
                <a:hlinkClick r:id="rId2"/>
              </a:rPr>
              <a:t>Esaïe 53 : 5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fr-FR" dirty="0">
                <a:latin typeface="Arial Rounded MT Bold" panose="020F0704030504030204" pitchFamily="34" charset="0"/>
              </a:rPr>
              <a:t>Mais il était blessé pour nos péchés, Brisé pour nos iniquités; Le châtiment qui nous donne la paix est tombé sur lui, Et c'est par ses meurtrissures que nous sommes guéris.</a:t>
            </a:r>
            <a:endParaRPr lang="en-US" dirty="0">
              <a:latin typeface="Arial Rounded MT Bold" panose="020F0704030504030204" pitchFamily="34" charset="0"/>
            </a:endParaRPr>
          </a:p>
          <a:p>
            <a:pPr algn="just"/>
            <a:r>
              <a:rPr lang="fr-FR" dirty="0">
                <a:latin typeface="Arial Rounded MT Bold" panose="020F0704030504030204" pitchFamily="34" charset="0"/>
                <a:hlinkClick r:id="rId3"/>
              </a:rPr>
              <a:t>1 Pierre 2 : 24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fr-FR" dirty="0">
                <a:latin typeface="Arial Rounded MT Bold" panose="020F0704030504030204" pitchFamily="34" charset="0"/>
              </a:rPr>
              <a:t>lui qui a porté lui-même nos péchés en son corps sur le bois, afin que morts aux péchés nous vivions pour la justice; lui par les meurtrissures duquel vous avez été guéris.</a:t>
            </a:r>
            <a:endParaRPr lang="en-US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La Foi est une Nécessité Pour Obtenir la Guérison Divine</a:t>
            </a:r>
            <a:endParaRPr lang="en-US" sz="44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latin typeface="Arial Rounded MT Bold" panose="020F0704030504030204" pitchFamily="34" charset="0"/>
                <a:hlinkClick r:id="rId2"/>
              </a:rPr>
              <a:t>Marc 9 : 23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baseline="30000" dirty="0">
                <a:latin typeface="Arial Rounded MT Bold" panose="020F0704030504030204" pitchFamily="34" charset="0"/>
              </a:rPr>
              <a:t>23</a:t>
            </a:r>
            <a:r>
              <a:rPr lang="fr-FR" sz="4400" dirty="0">
                <a:latin typeface="Arial Rounded MT Bold" panose="020F0704030504030204" pitchFamily="34" charset="0"/>
              </a:rPr>
              <a:t> Jésus lui dit : Si tu peux ! Tout est possible à celui qui croit.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Mr 6:1-6 </a:t>
            </a:r>
            <a:r>
              <a:rPr lang="fr-FR" sz="4400" dirty="0">
                <a:latin typeface="Arial Rounded MT Bold" panose="020F0704030504030204" pitchFamily="34" charset="0"/>
              </a:rPr>
              <a:t>¶ Jésus partit de là, et se rendit dans sa patrie. Ses disciples le suivirent.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dirty="0">
                <a:latin typeface="Arial Rounded MT Bold" panose="020F0704030504030204" pitchFamily="34" charset="0"/>
              </a:rPr>
              <a:t> </a:t>
            </a:r>
            <a:endParaRPr lang="en-US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8F241-4CF6-30F5-E0C4-E59960DD2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CDCBF-F317-D20C-E178-A1BCC48CC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2</a:t>
            </a:r>
            <a:r>
              <a:rPr lang="fr-FR" sz="4000" dirty="0">
                <a:latin typeface="Arial Rounded MT Bold" panose="020F0704030504030204" pitchFamily="34" charset="0"/>
              </a:rPr>
              <a:t> Quand le sabbat fut venu, il se mit à enseigner dans la synagogue. Beaucoup de gens qui l'entendirent étaient étonnés et disaient: D'où lui viennent ces choses? Quelle est cette sagesse qui lui a été donnée, et comment de tels miracles se font-ils par ses mains?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402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4C30D-D7F5-60DD-3E87-126D99940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D3656-FE2A-381F-09FA-E6DDB78A7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800" dirty="0">
                <a:latin typeface="Arial Rounded MT Bold" panose="020F0704030504030204" pitchFamily="34" charset="0"/>
              </a:rPr>
              <a:t>3 N'est-ce pas le charpentier, le fils de Marie, le frère de Jacques, de Joses, de Jude et de Simon? et ses sœurs ne sont-elles pas ici parmi nous? Et il était pour eux une occasion de chute.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4 Mais Jésus leur dit: Un prophète n'est méprisé que dans sa patrie, parmi ses parents, et dans sa maison.</a:t>
            </a:r>
            <a:endParaRPr lang="en-US" sz="3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571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24244-46DF-3A09-71E4-390D7797F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49BD0-3F91-9C90-5C7B-64834C22C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latin typeface="Arial Rounded MT Bold" panose="020F0704030504030204" pitchFamily="34" charset="0"/>
              </a:rPr>
              <a:t>5 Il ne </a:t>
            </a:r>
            <a:r>
              <a:rPr lang="fr-FR" sz="4400" b="1" i="1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put faire là aucun miracle</a:t>
            </a:r>
            <a:r>
              <a:rPr lang="fr-FR" sz="4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, </a:t>
            </a:r>
            <a:r>
              <a:rPr lang="fr-FR" sz="4400" b="1" dirty="0">
                <a:latin typeface="Arial Rounded MT Bold" panose="020F0704030504030204" pitchFamily="34" charset="0"/>
              </a:rPr>
              <a:t>si ce n'est qu'il imposa les mains à quelques malades et les guérit.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6 Et il s'étonnait de leur incrédulité. Jésus parcourait les villages d'alentour, en enseignant.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109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 EVITER DANS LES GUÉRISONS DIVINES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Guérisons à prix d’argent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Obéissance aveugle de la personne qui fait la </a:t>
            </a:r>
            <a:r>
              <a:rPr lang="fr-FR" sz="48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delivrance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2654C-FA94-8E69-57A4-3299D78B8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EFE72-9DBF-C768-A449-968500519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Application des pratiques occultes.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latin typeface="Arial Rounded MT Bold" panose="020F0704030504030204" pitchFamily="34" charset="0"/>
              </a:rPr>
              <a:t>Bougies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Sacrifices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latin typeface="Arial Rounded MT Bold" panose="020F0704030504030204" pitchFamily="34" charset="0"/>
              </a:rPr>
              <a:t>Ingrédients bizarres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Répétions des prières qui ne sont pas axées sur Christ.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latin typeface="Arial Rounded MT Bold" panose="020F0704030504030204" pitchFamily="34" charset="0"/>
              </a:rPr>
              <a:t>Formules précises : (heures de la journée, direction des points cardinaux, vêtement de telle couleurs, etc.)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26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E257C-C8A3-84F6-5A98-E429AB08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31BA6-10BE-86BB-4EA0-16E715DB8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3600" dirty="0">
                <a:latin typeface="Arial Rounded MT Bold" panose="020F0704030504030204" pitchFamily="34" charset="0"/>
              </a:rPr>
              <a:t>A EVITER DANS LES GUÉRISONS DIVINES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Se faire battre physiquement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latin typeface="Arial Rounded MT Bold" panose="020F0704030504030204" pitchFamily="34" charset="0"/>
              </a:rPr>
              <a:t>Contact physique inapproprié avec la personne qui fait la délivrance.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Signes magiques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1" algn="just"/>
            <a:r>
              <a:rPr lang="fr-FR" sz="3600" dirty="0">
                <a:latin typeface="Arial Rounded MT Bold" panose="020F0704030504030204" pitchFamily="34" charset="0"/>
              </a:rPr>
              <a:t>Tout ce qui s’écarte de la bienséance.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algn="r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AMEN !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065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39983-5659-DF08-B3D2-EBAD9340F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D6B8A-40F9-EEEB-4867-AB7B5E1E1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fr-FR" dirty="0">
                <a:latin typeface="Arial Rounded MT Bold" panose="020F0704030504030204" pitchFamily="34" charset="0"/>
              </a:rPr>
              <a:t>A EVITER DANS LES GUÉRISONS DIVINES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Guérisons à prix d’argent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Obéissance aveugle de la personne qui fait la </a:t>
            </a:r>
            <a:r>
              <a:rPr lang="fr-FR" dirty="0" err="1">
                <a:latin typeface="Arial Rounded MT Bold" panose="020F0704030504030204" pitchFamily="34" charset="0"/>
              </a:rPr>
              <a:t>delivrance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Application des pratiques occultes.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Bougies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Sacrifices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Ingrédients bizarres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Répétions des prières qui ne sont pas axées sur Christ.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Formules précises : (heures de la journée, direction des points cardinaux, vêtement de telle couleurs, etc.)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Se faire battre physiquement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Contact physique inapproprié avec la personne qui fait la délivrance.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Signes magiques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Tout ce qui s’écarte de la bienséance.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algn="just"/>
            <a:r>
              <a:rPr lang="fr-FR" dirty="0">
                <a:latin typeface="Arial Rounded MT Bold" panose="020F0704030504030204" pitchFamily="34" charset="0"/>
              </a:rPr>
              <a:t>AMEN !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666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175AF-BEB0-48DE-6DAD-E905E073A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EC09E-2D92-C0CB-A69A-4E7B49F7E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fr-FR" dirty="0">
                <a:latin typeface="Arial Rounded MT Bold" panose="020F0704030504030204" pitchFamily="34" charset="0"/>
              </a:rPr>
              <a:t>A EVITER DANS LES GUÉRISONS DIVINES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Guérisons à prix d’argent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Obéissance aveugle de la personne qui fait la </a:t>
            </a:r>
            <a:r>
              <a:rPr lang="fr-FR" dirty="0" err="1">
                <a:latin typeface="Arial Rounded MT Bold" panose="020F0704030504030204" pitchFamily="34" charset="0"/>
              </a:rPr>
              <a:t>delivrance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Application des pratiques occultes.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Bougies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Sacrifices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Ingrédients bizarres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Répétions des prières qui ne sont pas axées sur Christ.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Formules précises : (heures de la journée, direction des points cardinaux, vêtement de telle couleurs, etc.)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Se faire battre physiquement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Contact physique inapproprié avec la personne qui fait la délivrance.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Signes magiques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dirty="0">
                <a:latin typeface="Arial Rounded MT Bold" panose="020F0704030504030204" pitchFamily="34" charset="0"/>
              </a:rPr>
              <a:t>Tout ce qui s’écarte de la bienséance.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algn="just"/>
            <a:r>
              <a:rPr lang="fr-FR" dirty="0">
                <a:latin typeface="Arial Rounded MT Bold" panose="020F0704030504030204" pitchFamily="34" charset="0"/>
              </a:rPr>
              <a:t>AMEN !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760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lvl="1" algn="ctr">
              <a:buNone/>
            </a:pPr>
            <a:r>
              <a:rPr lang="en-US" b="1" dirty="0">
                <a:solidFill>
                  <a:srgbClr val="0033CC"/>
                </a:solidFill>
              </a:rPr>
              <a:t>WEDNESDAY</a:t>
            </a:r>
          </a:p>
          <a:p>
            <a:pPr lvl="1" algn="ctr">
              <a:buNone/>
            </a:pP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SATURDAY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9:00---11:00AM  </a:t>
            </a:r>
            <a:r>
              <a:rPr lang="en-US" b="1" dirty="0">
                <a:solidFill>
                  <a:srgbClr val="C00000"/>
                </a:solidFill>
              </a:rPr>
              <a:t> 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/>
              <a:t>PRIÈRE FINALE</a:t>
            </a:r>
          </a:p>
          <a:p>
            <a:r>
              <a:rPr lang="fr-FR" sz="5400" dirty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57295</TotalTime>
  <Words>1837</Words>
  <Application>Microsoft Office PowerPoint</Application>
  <PresentationFormat>On-screen Show (4:3)</PresentationFormat>
  <Paragraphs>143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Arial Rounded MT Bold</vt:lpstr>
      <vt:lpstr>Calibri</vt:lpstr>
      <vt:lpstr>Copperplate Gothic Bold</vt:lpstr>
      <vt:lpstr>Office Theme</vt:lpstr>
      <vt:lpstr>CHRIST THE ROCK CONGREGATION PRÉSENTE ÉTUDIONS LA BIBLE 135ÈME SESSION  ORATEUR: PASTEUR MARC 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Simeon</cp:lastModifiedBy>
  <cp:revision>600</cp:revision>
  <dcterms:created xsi:type="dcterms:W3CDTF">2022-04-13T13:36:19Z</dcterms:created>
  <dcterms:modified xsi:type="dcterms:W3CDTF">2026-07-14T17:19:45Z</dcterms:modified>
</cp:coreProperties>
</file>