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1"/>
  </p:notesMasterIdLst>
  <p:sldIdLst>
    <p:sldId id="256" r:id="rId2"/>
    <p:sldId id="257" r:id="rId3"/>
    <p:sldId id="796" r:id="rId4"/>
    <p:sldId id="1662" r:id="rId5"/>
    <p:sldId id="1976" r:id="rId6"/>
    <p:sldId id="1977" r:id="rId7"/>
    <p:sldId id="1945" r:id="rId8"/>
    <p:sldId id="1978" r:id="rId9"/>
    <p:sldId id="1979" r:id="rId10"/>
    <p:sldId id="1980" r:id="rId11"/>
    <p:sldId id="633" r:id="rId12"/>
    <p:sldId id="635" r:id="rId13"/>
    <p:sldId id="1225" r:id="rId14"/>
    <p:sldId id="1981" r:id="rId15"/>
    <p:sldId id="1932" r:id="rId16"/>
    <p:sldId id="1982" r:id="rId17"/>
    <p:sldId id="1983" r:id="rId18"/>
    <p:sldId id="1984" r:id="rId19"/>
    <p:sldId id="1954" r:id="rId20"/>
    <p:sldId id="405" r:id="rId21"/>
    <p:sldId id="411" r:id="rId22"/>
    <p:sldId id="733" r:id="rId23"/>
    <p:sldId id="651" r:id="rId24"/>
    <p:sldId id="1959" r:id="rId25"/>
    <p:sldId id="1985" r:id="rId26"/>
    <p:sldId id="1986" r:id="rId27"/>
    <p:sldId id="1987" r:id="rId28"/>
    <p:sldId id="1988" r:id="rId29"/>
    <p:sldId id="734" r:id="rId30"/>
    <p:sldId id="1523" r:id="rId31"/>
    <p:sldId id="1989" r:id="rId32"/>
    <p:sldId id="1990" r:id="rId33"/>
    <p:sldId id="1991" r:id="rId34"/>
    <p:sldId id="1963" r:id="rId35"/>
    <p:sldId id="1993" r:id="rId36"/>
    <p:sldId id="1992" r:id="rId37"/>
    <p:sldId id="603" r:id="rId38"/>
    <p:sldId id="471" r:id="rId39"/>
    <p:sldId id="284" r:id="rId40"/>
    <p:sldId id="1975" r:id="rId41"/>
    <p:sldId id="844" r:id="rId42"/>
    <p:sldId id="1043" r:id="rId43"/>
    <p:sldId id="435" r:id="rId44"/>
    <p:sldId id="1739" r:id="rId45"/>
    <p:sldId id="1994" r:id="rId46"/>
    <p:sldId id="1995" r:id="rId47"/>
    <p:sldId id="1996" r:id="rId48"/>
    <p:sldId id="1595" r:id="rId49"/>
    <p:sldId id="295" r:id="rId50"/>
    <p:sldId id="304" r:id="rId51"/>
    <p:sldId id="1622" r:id="rId52"/>
    <p:sldId id="1819" r:id="rId53"/>
    <p:sldId id="1820" r:id="rId54"/>
    <p:sldId id="1821" r:id="rId55"/>
    <p:sldId id="1823" r:id="rId56"/>
    <p:sldId id="1824" r:id="rId57"/>
    <p:sldId id="1813" r:id="rId58"/>
    <p:sldId id="1825" r:id="rId59"/>
    <p:sldId id="1826" r:id="rId60"/>
    <p:sldId id="1827" r:id="rId61"/>
    <p:sldId id="1828" r:id="rId62"/>
    <p:sldId id="1829" r:id="rId63"/>
    <p:sldId id="1830" r:id="rId64"/>
    <p:sldId id="1814" r:id="rId65"/>
    <p:sldId id="1834" r:id="rId66"/>
    <p:sldId id="1835" r:id="rId67"/>
    <p:sldId id="1836" r:id="rId68"/>
    <p:sldId id="1837" r:id="rId69"/>
    <p:sldId id="1838" r:id="rId70"/>
    <p:sldId id="1831" r:id="rId71"/>
    <p:sldId id="1839" r:id="rId72"/>
    <p:sldId id="1840" r:id="rId73"/>
    <p:sldId id="1841" r:id="rId74"/>
    <p:sldId id="1844" r:id="rId75"/>
    <p:sldId id="1845" r:id="rId76"/>
    <p:sldId id="1846" r:id="rId77"/>
    <p:sldId id="1847" r:id="rId78"/>
    <p:sldId id="1815" r:id="rId79"/>
    <p:sldId id="1848" r:id="rId80"/>
    <p:sldId id="1849" r:id="rId81"/>
    <p:sldId id="1850" r:id="rId82"/>
    <p:sldId id="1851" r:id="rId83"/>
    <p:sldId id="1852" r:id="rId84"/>
    <p:sldId id="1853" r:id="rId85"/>
    <p:sldId id="1816" r:id="rId86"/>
    <p:sldId id="1854" r:id="rId87"/>
    <p:sldId id="1855" r:id="rId88"/>
    <p:sldId id="1860" r:id="rId89"/>
    <p:sldId id="1856" r:id="rId90"/>
    <p:sldId id="1857" r:id="rId91"/>
    <p:sldId id="1858" r:id="rId92"/>
    <p:sldId id="1859" r:id="rId93"/>
    <p:sldId id="1861" r:id="rId94"/>
    <p:sldId id="1817" r:id="rId95"/>
    <p:sldId id="1862" r:id="rId96"/>
    <p:sldId id="1863" r:id="rId97"/>
    <p:sldId id="1864" r:id="rId98"/>
    <p:sldId id="1865" r:id="rId99"/>
    <p:sldId id="1811" r:id="rId100"/>
    <p:sldId id="1866" r:id="rId101"/>
    <p:sldId id="1818" r:id="rId102"/>
    <p:sldId id="1867" r:id="rId103"/>
    <p:sldId id="1868" r:id="rId104"/>
    <p:sldId id="1869" r:id="rId105"/>
    <p:sldId id="1870" r:id="rId106"/>
    <p:sldId id="296" r:id="rId107"/>
    <p:sldId id="775" r:id="rId108"/>
    <p:sldId id="776" r:id="rId109"/>
    <p:sldId id="777" r:id="rId110"/>
    <p:sldId id="1970" r:id="rId111"/>
    <p:sldId id="1971" r:id="rId112"/>
    <p:sldId id="1972" r:id="rId113"/>
    <p:sldId id="1973" r:id="rId114"/>
    <p:sldId id="1974" r:id="rId115"/>
    <p:sldId id="778" r:id="rId116"/>
    <p:sldId id="779" r:id="rId117"/>
    <p:sldId id="780" r:id="rId118"/>
    <p:sldId id="781" r:id="rId119"/>
    <p:sldId id="330" r:id="rId1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33"/>
    <a:srgbClr val="0000CC"/>
    <a:srgbClr val="00FFCC"/>
    <a:srgbClr val="0D069A"/>
    <a:srgbClr val="660066"/>
    <a:srgbClr val="003300"/>
    <a:srgbClr val="0033CC"/>
    <a:srgbClr val="460000"/>
    <a:srgbClr val="000066"/>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67" autoAdjust="0"/>
    <p:restoredTop sz="94671" autoAdjust="0"/>
  </p:normalViewPr>
  <p:slideViewPr>
    <p:cSldViewPr>
      <p:cViewPr varScale="1">
        <p:scale>
          <a:sx n="76" d="100"/>
          <a:sy n="76" d="100"/>
        </p:scale>
        <p:origin x="1795" y="43"/>
      </p:cViewPr>
      <p:guideLst>
        <p:guide orient="horz" pos="2160"/>
        <p:guide pos="2880"/>
      </p:guideLst>
    </p:cSldViewPr>
  </p:slideViewPr>
  <p:outlineViewPr>
    <p:cViewPr>
      <p:scale>
        <a:sx n="33" d="100"/>
        <a:sy n="33" d="100"/>
      </p:scale>
      <p:origin x="114" y="4323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0AB7E-6DAE-4A41-BEBF-ABE55C490742}" type="datetimeFigureOut">
              <a:rPr lang="en-US" smtClean="0"/>
              <a:pPr/>
              <a:t>7/3/2026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0D9FED-CA40-4828-91E1-61761AA6E6D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11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48</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18EF3A9-6767-417A-90ED-648F6232AE49}" type="slidenum">
              <a:rPr lang="en-US" smtClean="0"/>
              <a:pPr/>
              <a:t>50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6C438-6156-F1C5-0777-331C71926E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07C9E0-5067-FE4A-B1A9-FD604B1C3EA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213C725-B4E3-5706-643A-2717E40418A9}"/>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67440D8B-992E-1372-9E8D-960491500652}"/>
              </a:ext>
            </a:extLst>
          </p:cNvPr>
          <p:cNvSpPr>
            <a:spLocks noGrp="1"/>
          </p:cNvSpPr>
          <p:nvPr>
            <p:ph type="sldNum" sz="quarter" idx="10"/>
          </p:nvPr>
        </p:nvSpPr>
        <p:spPr/>
        <p:txBody>
          <a:bodyPr/>
          <a:lstStyle/>
          <a:p>
            <a:fld id="{230D9FED-CA40-4828-91E1-61761AA6E6DD}" type="slidenum">
              <a:rPr lang="en-US" smtClean="0"/>
              <a:pPr/>
              <a:t>31</a:t>
            </a:fld>
            <a:endParaRPr lang="en-US"/>
          </a:p>
        </p:txBody>
      </p:sp>
    </p:spTree>
    <p:extLst>
      <p:ext uri="{BB962C8B-B14F-4D97-AF65-F5344CB8AC3E}">
        <p14:creationId xmlns:p14="http://schemas.microsoft.com/office/powerpoint/2010/main" val="3475235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FB91B-620D-A3FA-F18D-639E423135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231699-1598-F602-0153-3AC9C228081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4ACF60E-97C9-24CD-0B82-F197E738ED1F}"/>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F4CBDED0-C13A-AADB-73B9-33E8B450B2FA}"/>
              </a:ext>
            </a:extLst>
          </p:cNvPr>
          <p:cNvSpPr>
            <a:spLocks noGrp="1"/>
          </p:cNvSpPr>
          <p:nvPr>
            <p:ph type="sldNum" sz="quarter" idx="10"/>
          </p:nvPr>
        </p:nvSpPr>
        <p:spPr/>
        <p:txBody>
          <a:bodyPr/>
          <a:lstStyle/>
          <a:p>
            <a:fld id="{230D9FED-CA40-4828-91E1-61761AA6E6DD}" type="slidenum">
              <a:rPr lang="en-US" smtClean="0"/>
              <a:pPr/>
              <a:t>32</a:t>
            </a:fld>
            <a:endParaRPr lang="en-US"/>
          </a:p>
        </p:txBody>
      </p:sp>
    </p:spTree>
    <p:extLst>
      <p:ext uri="{BB962C8B-B14F-4D97-AF65-F5344CB8AC3E}">
        <p14:creationId xmlns:p14="http://schemas.microsoft.com/office/powerpoint/2010/main" val="1451875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B77F2-ECF0-67B4-9575-47502C579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102A0-4ADD-8BA9-6507-B27F18BABEB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FB3D8E7-ABE2-FC32-70A3-E9DD3FDDCD95}"/>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AF70643D-EB72-88C3-DB00-BBD6F69BFFA0}"/>
              </a:ext>
            </a:extLst>
          </p:cNvPr>
          <p:cNvSpPr>
            <a:spLocks noGrp="1"/>
          </p:cNvSpPr>
          <p:nvPr>
            <p:ph type="sldNum" sz="quarter" idx="10"/>
          </p:nvPr>
        </p:nvSpPr>
        <p:spPr/>
        <p:txBody>
          <a:bodyPr/>
          <a:lstStyle/>
          <a:p>
            <a:fld id="{230D9FED-CA40-4828-91E1-61761AA6E6DD}" type="slidenum">
              <a:rPr lang="en-US" smtClean="0"/>
              <a:pPr/>
              <a:t>33</a:t>
            </a:fld>
            <a:endParaRPr lang="en-US"/>
          </a:p>
        </p:txBody>
      </p:sp>
    </p:spTree>
    <p:extLst>
      <p:ext uri="{BB962C8B-B14F-4D97-AF65-F5344CB8AC3E}">
        <p14:creationId xmlns:p14="http://schemas.microsoft.com/office/powerpoint/2010/main" val="2830058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6DD73-BCC5-A1A7-4BA9-E7F8E487A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B51F38-5FDE-5C81-5FDC-2EFB1481DED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42BB99E-9EA2-F574-4B61-41CBEF7E3F47}"/>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0FBE5E36-E297-AE04-1084-BA5DF4E8E69F}"/>
              </a:ext>
            </a:extLst>
          </p:cNvPr>
          <p:cNvSpPr>
            <a:spLocks noGrp="1"/>
          </p:cNvSpPr>
          <p:nvPr>
            <p:ph type="sldNum" sz="quarter" idx="10"/>
          </p:nvPr>
        </p:nvSpPr>
        <p:spPr/>
        <p:txBody>
          <a:bodyPr/>
          <a:lstStyle/>
          <a:p>
            <a:fld id="{230D9FED-CA40-4828-91E1-61761AA6E6DD}" type="slidenum">
              <a:rPr lang="en-US" smtClean="0"/>
              <a:pPr/>
              <a:t>34</a:t>
            </a:fld>
            <a:endParaRPr lang="en-US"/>
          </a:p>
        </p:txBody>
      </p:sp>
    </p:spTree>
    <p:extLst>
      <p:ext uri="{BB962C8B-B14F-4D97-AF65-F5344CB8AC3E}">
        <p14:creationId xmlns:p14="http://schemas.microsoft.com/office/powerpoint/2010/main" val="209113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50293-1285-30D4-A029-03F79B3F95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F0B408-D535-5B7D-4810-0B9965F3A75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21AB12C-2D7D-31FF-6148-24BF34E7F51E}"/>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355D7DB4-B752-0CB5-FEAC-57EA871498E3}"/>
              </a:ext>
            </a:extLst>
          </p:cNvPr>
          <p:cNvSpPr>
            <a:spLocks noGrp="1"/>
          </p:cNvSpPr>
          <p:nvPr>
            <p:ph type="sldNum" sz="quarter" idx="10"/>
          </p:nvPr>
        </p:nvSpPr>
        <p:spPr/>
        <p:txBody>
          <a:bodyPr/>
          <a:lstStyle/>
          <a:p>
            <a:fld id="{230D9FED-CA40-4828-91E1-61761AA6E6DD}" type="slidenum">
              <a:rPr lang="en-US" smtClean="0"/>
              <a:pPr/>
              <a:t>35</a:t>
            </a:fld>
            <a:endParaRPr lang="en-US"/>
          </a:p>
        </p:txBody>
      </p:sp>
    </p:spTree>
    <p:extLst>
      <p:ext uri="{BB962C8B-B14F-4D97-AF65-F5344CB8AC3E}">
        <p14:creationId xmlns:p14="http://schemas.microsoft.com/office/powerpoint/2010/main" val="3011232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3BC92-DC78-F74C-236F-812B066C57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2FE902-879D-762C-B6AB-1134557D684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287485E-4EB0-E66B-B13A-78711D46C479}"/>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E2DEF7DF-5808-6A28-3E3C-1F29239CDE42}"/>
              </a:ext>
            </a:extLst>
          </p:cNvPr>
          <p:cNvSpPr>
            <a:spLocks noGrp="1"/>
          </p:cNvSpPr>
          <p:nvPr>
            <p:ph type="sldNum" sz="quarter" idx="10"/>
          </p:nvPr>
        </p:nvSpPr>
        <p:spPr/>
        <p:txBody>
          <a:bodyPr/>
          <a:lstStyle/>
          <a:p>
            <a:fld id="{230D9FED-CA40-4828-91E1-61761AA6E6DD}" type="slidenum">
              <a:rPr lang="en-US" smtClean="0"/>
              <a:pPr/>
              <a:t>36</a:t>
            </a:fld>
            <a:endParaRPr lang="en-US"/>
          </a:p>
        </p:txBody>
      </p:sp>
    </p:spTree>
    <p:extLst>
      <p:ext uri="{BB962C8B-B14F-4D97-AF65-F5344CB8AC3E}">
        <p14:creationId xmlns:p14="http://schemas.microsoft.com/office/powerpoint/2010/main" val="228492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37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C3F416CD-67A3-4CF0-A210-F6AF31AC147F}" type="datetimeFigureOut">
              <a:rPr lang="en-US" smtClean="0"/>
              <a:pPr/>
              <a:t>7/3/2026</a:t>
            </a:fld>
            <a:endParaRPr lang="en-US"/>
          </a:p>
        </p:txBody>
      </p:sp>
      <p:sp>
        <p:nvSpPr>
          <p:cNvPr id="17" name="Footer Placeholder 16"/>
          <p:cNvSpPr>
            <a:spLocks noGrp="1"/>
          </p:cNvSpPr>
          <p:nvPr>
            <p:ph type="ftr" sz="quarter" idx="11"/>
          </p:nvPr>
        </p:nvSpPr>
        <p:spPr/>
        <p:txBody>
          <a:bodyPr/>
          <a:lstStyle/>
          <a:p>
            <a:endParaRPr kumimoji="0"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lgn="r" eaLnBrk="1" latinLnBrk="0" hangingPunct="1"/>
            <a:fld id="{96652B35-718D-4E28-AFEB-B694A3B357E8}" type="slidenum">
              <a:rPr kumimoji="0" lang="en-US" smtClean="0"/>
              <a:pPr algn="r" eaLnBrk="1" latinLnBrk="0" hangingPunct="1"/>
              <a:t>‹#›</a:t>
            </a:fld>
            <a:endParaRPr kumimoji="0" lang="en-US" sz="1800" dirty="0">
              <a:solidFill>
                <a:schemeClr val="bg1"/>
              </a:solidFill>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F416CD-67A3-4CF0-A210-F6AF31AC147F}" type="datetimeFigureOut">
              <a:rPr lang="en-US" smtClean="0"/>
              <a:pPr/>
              <a:t>7/3/2026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F416CD-67A3-4CF0-A210-F6AF31AC147F}" type="datetimeFigureOut">
              <a:rPr lang="en-US" smtClean="0"/>
              <a:pPr/>
              <a:t>7/3/2026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C3F416CD-67A3-4CF0-A210-F6AF31AC147F}" type="datetimeFigureOut">
              <a:rPr lang="en-US" smtClean="0"/>
              <a:pPr/>
              <a:t>7/3/2026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7/3/2026</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kumimoji="0"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96652B35-718D-4E28-AFEB-B694A3B357E8}"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C3F416CD-67A3-4CF0-A210-F6AF31AC147F}" type="datetimeFigureOut">
              <a:rPr lang="en-US" smtClean="0"/>
              <a:pPr/>
              <a:t>7/3/2026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6652B35-718D-4E28-AFEB-B694A3B357E8}" type="slidenum">
              <a:rPr kumimoji="0" lang="en-US" smtClean="0"/>
              <a:pPr/>
              <a:t>‹#›</a:t>
            </a:fld>
            <a:endParaRPr kumimoji="0"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algn="l" eaLnBrk="1" latinLnBrk="0" hangingPunct="1"/>
            <a:fld id="{C3F416CD-67A3-4CF0-A210-F6AF31AC147F}" type="datetimeFigureOut">
              <a:rPr lang="en-US" smtClean="0"/>
              <a:pPr algn="l" eaLnBrk="1" latinLnBrk="0" hangingPunct="1"/>
              <a:t>7/3/2026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pPr algn="r" eaLnBrk="1" latinLnBrk="0" hangingPunct="1"/>
            <a:fld id="{96652B35-718D-4E28-AFEB-B694A3B357E8}" type="slidenum">
              <a:rPr kumimoji="0" lang="en-US" smtClean="0"/>
              <a:pPr algn="r" eaLnBrk="1" latinLnBrk="0" hangingPunct="1"/>
              <a:t>‹#›</a:t>
            </a:fld>
            <a:endParaRPr kumimoji="0"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3F416CD-67A3-4CF0-A210-F6AF31AC147F}" type="datetimeFigureOut">
              <a:rPr lang="en-US" smtClean="0"/>
              <a:pPr/>
              <a:t>7/3/2026</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96652B35-718D-4E28-AFEB-B694A3B357E8}" type="slidenum">
              <a:rPr kumimoji="0" lang="en-US" smtClean="0"/>
              <a:pPr/>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416CD-67A3-4CF0-A210-F6AF31AC147F}" type="datetimeFigureOut">
              <a:rPr lang="en-US" smtClean="0"/>
              <a:pPr/>
              <a:t>7/3/2026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3F416CD-67A3-4CF0-A210-F6AF31AC147F}" type="datetimeFigureOut">
              <a:rPr lang="en-US" smtClean="0"/>
              <a:pPr/>
              <a:t>7/3/2026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6652B35-718D-4E28-AFEB-B694A3B357E8}" type="slidenum">
              <a:rPr kumimoji="0" lang="en-US" smtClean="0"/>
              <a:pPr/>
              <a:t>‹#›</a:t>
            </a:fld>
            <a:endParaRPr kumimoji="0"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3F416CD-67A3-4CF0-A210-F6AF31AC147F}" type="datetimeFigureOut">
              <a:rPr lang="en-US" smtClean="0"/>
              <a:pPr/>
              <a:t>7/3/2026</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kumimoji="0" lang="en-US"/>
          </a:p>
        </p:txBody>
      </p:sp>
      <p:sp>
        <p:nvSpPr>
          <p:cNvPr id="7" name="Slide Number Placeholder 6"/>
          <p:cNvSpPr>
            <a:spLocks noGrp="1"/>
          </p:cNvSpPr>
          <p:nvPr>
            <p:ph type="sldNum" sz="quarter" idx="12"/>
          </p:nvPr>
        </p:nvSpPr>
        <p:spPr>
          <a:xfrm>
            <a:off x="146304" y="6208776"/>
            <a:ext cx="457200" cy="457200"/>
          </a:xfrm>
        </p:spPr>
        <p:txBody>
          <a:bodyPr/>
          <a:lstStyle/>
          <a:p>
            <a:fld id="{96652B35-718D-4E28-AFEB-B694A3B357E8}" type="slidenum">
              <a:rPr kumimoji="0" lang="en-US" smtClean="0"/>
              <a:pPr/>
              <a:t>‹#›</a:t>
            </a:fld>
            <a:endParaRPr kumimoji="0"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lgn="l" eaLnBrk="1" latinLnBrk="0" hangingPunct="1"/>
            <a:fld id="{C3F416CD-67A3-4CF0-A210-F6AF31AC147F}" type="datetimeFigureOut">
              <a:rPr lang="en-US" smtClean="0"/>
              <a:pPr algn="l" eaLnBrk="1" latinLnBrk="0" hangingPunct="1"/>
              <a:t>7/3/2026</a:t>
            </a:fld>
            <a:endParaRPr lang="en-US" sz="800" dirty="0">
              <a:solidFill>
                <a:schemeClr val="accent2"/>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r" eaLnBrk="1" latinLnBrk="0" hangingPunct="1"/>
            <a:endParaRPr kumimoji="0" lang="en-US" sz="800" dirty="0">
              <a:solidFill>
                <a:schemeClr val="accent2"/>
              </a:solidFill>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lgn="r" eaLnBrk="1" latinLnBrk="0" hangingPunct="1"/>
            <a:fld id="{96652B35-718D-4E28-AFEB-B694A3B357E8}" type="slidenum">
              <a:rPr kumimoji="0" lang="en-US" smtClean="0"/>
              <a:pPr algn="r" eaLnBrk="1" latinLnBrk="0" hangingPunct="1"/>
              <a:t>‹#›</a:t>
            </a:fld>
            <a:endParaRPr kumimoji="0" lang="en-US" sz="1800"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gif"/><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0" y="3048000"/>
            <a:ext cx="6858000" cy="3810000"/>
          </a:xfrm>
          <a:gradFill flip="none" rotWithShape="1">
            <a:gsLst>
              <a:gs pos="0">
                <a:srgbClr val="00FFCC">
                  <a:tint val="66000"/>
                  <a:satMod val="160000"/>
                </a:srgbClr>
              </a:gs>
              <a:gs pos="50000">
                <a:srgbClr val="00FFCC">
                  <a:tint val="44500"/>
                  <a:satMod val="160000"/>
                </a:srgbClr>
              </a:gs>
              <a:gs pos="100000">
                <a:srgbClr val="00FFCC">
                  <a:tint val="23500"/>
                  <a:satMod val="160000"/>
                </a:srgbClr>
              </a:gs>
            </a:gsLst>
            <a:path path="circle">
              <a:fillToRect l="50000" t="50000" r="50000" b="50000"/>
            </a:path>
            <a:tileRect/>
          </a:gradFill>
        </p:spPr>
        <p:style>
          <a:lnRef idx="3">
            <a:schemeClr val="lt1"/>
          </a:lnRef>
          <a:fillRef idx="1">
            <a:schemeClr val="dk1"/>
          </a:fillRef>
          <a:effectRef idx="1">
            <a:schemeClr val="dk1"/>
          </a:effectRef>
          <a:fontRef idx="minor">
            <a:schemeClr val="lt1"/>
          </a:fontRef>
        </p:style>
        <p:txBody>
          <a:bodyPr>
            <a:normAutofit/>
          </a:bodyPr>
          <a:lstStyle/>
          <a:p>
            <a:pPr algn="ctr"/>
            <a:endParaRPr lang="en-US" sz="3600" b="1" dirty="0">
              <a:solidFill>
                <a:srgbClr val="003300"/>
              </a:solidFill>
              <a:latin typeface="Cambria Math" pitchFamily="18" charset="0"/>
              <a:ea typeface="Cambria Math" pitchFamily="18" charset="0"/>
            </a:endParaRPr>
          </a:p>
          <a:p>
            <a:pPr algn="ctr"/>
            <a:r>
              <a:rPr lang="en-US" sz="3600" b="1" dirty="0">
                <a:solidFill>
                  <a:srgbClr val="000066"/>
                </a:solidFill>
                <a:latin typeface="Cambria Math" pitchFamily="18" charset="0"/>
                <a:ea typeface="Cambria Math" pitchFamily="18" charset="0"/>
              </a:rPr>
              <a:t>Sunday,  JULY 5</a:t>
            </a:r>
            <a:r>
              <a:rPr lang="en-US" sz="3600" b="1" baseline="30000" dirty="0">
                <a:solidFill>
                  <a:srgbClr val="000066"/>
                </a:solidFill>
                <a:latin typeface="Cambria Math" pitchFamily="18" charset="0"/>
                <a:ea typeface="Cambria Math" pitchFamily="18" charset="0"/>
              </a:rPr>
              <a:t>TH</a:t>
            </a:r>
            <a:r>
              <a:rPr lang="en-US" sz="3600" b="1" dirty="0">
                <a:solidFill>
                  <a:srgbClr val="000066"/>
                </a:solidFill>
                <a:latin typeface="Cambria Math" pitchFamily="18" charset="0"/>
                <a:ea typeface="Cambria Math" pitchFamily="18" charset="0"/>
              </a:rPr>
              <a:t>  2026</a:t>
            </a:r>
          </a:p>
          <a:p>
            <a:pPr algn="ctr"/>
            <a:r>
              <a:rPr lang="en-US" sz="3600" b="1" dirty="0">
                <a:solidFill>
                  <a:srgbClr val="000066"/>
                </a:solidFill>
                <a:latin typeface="Copperplate Gothic Light" pitchFamily="34" charset="0"/>
              </a:rPr>
              <a:t>Lead by </a:t>
            </a:r>
          </a:p>
          <a:p>
            <a:pPr algn="ctr"/>
            <a:r>
              <a:rPr lang="en-US" sz="3600" b="1" dirty="0">
                <a:solidFill>
                  <a:srgbClr val="000066"/>
                </a:solidFill>
                <a:latin typeface="Copperplate Gothic Light" pitchFamily="34" charset="0"/>
              </a:rPr>
              <a:t>MAESTRO RENAUD TERZIER</a:t>
            </a:r>
            <a:endParaRPr lang="en-US" sz="4000" b="1" dirty="0">
              <a:solidFill>
                <a:srgbClr val="FFFF00"/>
              </a:solidFill>
            </a:endParaRPr>
          </a:p>
          <a:p>
            <a:pPr algn="ctr"/>
            <a:endParaRPr lang="en-US" sz="4000" b="1" dirty="0">
              <a:solidFill>
                <a:srgbClr val="FFFF00"/>
              </a:solidFill>
            </a:endParaRPr>
          </a:p>
          <a:p>
            <a:pPr algn="ctr"/>
            <a:endParaRPr lang="en-US" sz="2800" b="1" dirty="0"/>
          </a:p>
        </p:txBody>
      </p:sp>
      <p:sp>
        <p:nvSpPr>
          <p:cNvPr id="2" name="Title 1"/>
          <p:cNvSpPr>
            <a:spLocks noGrp="1"/>
          </p:cNvSpPr>
          <p:nvPr>
            <p:ph type="ctrTitle"/>
          </p:nvPr>
        </p:nvSpPr>
        <p:spPr>
          <a:xfrm>
            <a:off x="0" y="1600200"/>
            <a:ext cx="9144000" cy="1470025"/>
          </a:xfrm>
          <a:blipFill>
            <a:blip r:embed="rId2"/>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a:normAutofit/>
          </a:bodyPr>
          <a:lstStyle/>
          <a:p>
            <a:pPr algn="ctr"/>
            <a:r>
              <a:rPr lang="en-US" b="1" dirty="0">
                <a:solidFill>
                  <a:schemeClr val="tx1"/>
                </a:solidFill>
              </a:rPr>
              <a:t>CHRIST THE ROCK CONGREGATION</a:t>
            </a:r>
            <a:br>
              <a:rPr lang="en-US" b="1" dirty="0">
                <a:solidFill>
                  <a:schemeClr val="tx1"/>
                </a:solidFill>
              </a:rPr>
            </a:br>
            <a:r>
              <a:rPr lang="en-US" b="1" dirty="0">
                <a:solidFill>
                  <a:schemeClr val="tx1"/>
                </a:solidFill>
              </a:rPr>
              <a:t>WORSHIP SERVICE</a:t>
            </a:r>
          </a:p>
        </p:txBody>
      </p:sp>
      <p:sp>
        <p:nvSpPr>
          <p:cNvPr id="5" name="TextBox 4"/>
          <p:cNvSpPr txBox="1"/>
          <p:nvPr/>
        </p:nvSpPr>
        <p:spPr>
          <a:xfrm>
            <a:off x="2362200" y="0"/>
            <a:ext cx="6781800" cy="1569660"/>
          </a:xfrm>
          <a:prstGeom prst="rect">
            <a:avLst/>
          </a:prstGeom>
          <a:gradFill flip="none" rotWithShape="1">
            <a:gsLst>
              <a:gs pos="0">
                <a:srgbClr val="00FFCC">
                  <a:tint val="66000"/>
                  <a:satMod val="160000"/>
                </a:srgbClr>
              </a:gs>
              <a:gs pos="50000">
                <a:srgbClr val="00FFCC">
                  <a:tint val="44500"/>
                  <a:satMod val="160000"/>
                </a:srgbClr>
              </a:gs>
              <a:gs pos="100000">
                <a:srgbClr val="00FFCC">
                  <a:tint val="23500"/>
                  <a:satMod val="160000"/>
                </a:srgbClr>
              </a:gs>
            </a:gsLst>
            <a:lin ang="5400000" scaled="1"/>
            <a:tileRect/>
          </a:gradFill>
        </p:spPr>
        <p:txBody>
          <a:bodyPr wrap="square" rtlCol="0">
            <a:spAutoFit/>
          </a:bodyPr>
          <a:lstStyle/>
          <a:p>
            <a:pPr algn="ctr"/>
            <a:r>
              <a:rPr lang="en-US" sz="3200" dirty="0">
                <a:solidFill>
                  <a:srgbClr val="002060"/>
                </a:solidFill>
              </a:rPr>
              <a:t>BIENVENUE A TOUS!</a:t>
            </a:r>
            <a:br>
              <a:rPr lang="en-US" sz="3200" dirty="0">
                <a:solidFill>
                  <a:srgbClr val="002060"/>
                </a:solidFill>
              </a:rPr>
            </a:br>
            <a:r>
              <a:rPr lang="en-US" sz="3200" dirty="0">
                <a:solidFill>
                  <a:srgbClr val="C00000"/>
                </a:solidFill>
              </a:rPr>
              <a:t>AUJOURD’HUI EST LE DIMANCHE </a:t>
            </a:r>
          </a:p>
          <a:p>
            <a:pPr algn="ctr"/>
            <a:r>
              <a:rPr lang="en-US" sz="3200" dirty="0">
                <a:solidFill>
                  <a:srgbClr val="002060"/>
                </a:solidFill>
              </a:rPr>
              <a:t>De la Sainte </a:t>
            </a:r>
            <a:r>
              <a:rPr lang="en-US" sz="3200" dirty="0" err="1">
                <a:solidFill>
                  <a:srgbClr val="002060"/>
                </a:solidFill>
              </a:rPr>
              <a:t>Cène</a:t>
            </a:r>
            <a:endParaRPr lang="en-US" sz="3200" dirty="0">
              <a:solidFill>
                <a:srgbClr val="002060"/>
              </a:solidFill>
            </a:endParaRPr>
          </a:p>
        </p:txBody>
      </p:sp>
      <p:pic>
        <p:nvPicPr>
          <p:cNvPr id="6" name="Picture 5" descr="BIBLE 2 IMAGE.jpg"/>
          <p:cNvPicPr>
            <a:picLocks noChangeAspect="1"/>
          </p:cNvPicPr>
          <p:nvPr/>
        </p:nvPicPr>
        <p:blipFill>
          <a:blip r:embed="rId3" cstate="print"/>
          <a:stretch>
            <a:fillRect/>
          </a:stretch>
        </p:blipFill>
        <p:spPr>
          <a:xfrm>
            <a:off x="0" y="4876800"/>
            <a:ext cx="2327564" cy="1981200"/>
          </a:xfrm>
          <a:prstGeom prst="rect">
            <a:avLst/>
          </a:prstGeom>
        </p:spPr>
      </p:pic>
      <p:pic>
        <p:nvPicPr>
          <p:cNvPr id="8" name="Picture 7" descr="DARK SKY SUN SET IMAGE.JPG"/>
          <p:cNvPicPr>
            <a:picLocks noChangeAspect="1"/>
          </p:cNvPicPr>
          <p:nvPr/>
        </p:nvPicPr>
        <p:blipFill>
          <a:blip r:embed="rId4" cstate="print"/>
          <a:stretch>
            <a:fillRect/>
          </a:stretch>
        </p:blipFill>
        <p:spPr>
          <a:xfrm>
            <a:off x="0" y="50006"/>
            <a:ext cx="2400300" cy="150018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83209-B144-1933-ACF5-D65EEA1B5904}"/>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2413FDBC-3F3E-58B1-B71B-54CD95B0A778}"/>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E3CD8B04-E919-BCD7-F4C8-05FD3DC4419A}"/>
              </a:ext>
            </a:extLst>
          </p:cNvPr>
          <p:cNvSpPr>
            <a:spLocks noGrp="1"/>
          </p:cNvSpPr>
          <p:nvPr>
            <p:ph sz="quarter" idx="1"/>
          </p:nvPr>
        </p:nvSpPr>
        <p:spPr>
          <a:xfrm>
            <a:off x="0" y="152400"/>
            <a:ext cx="9144000" cy="6705600"/>
          </a:xfrm>
          <a:solidFill>
            <a:srgbClr val="003300"/>
          </a:solidFill>
        </p:spPr>
        <p:style>
          <a:lnRef idx="3">
            <a:schemeClr val="lt1"/>
          </a:lnRef>
          <a:fillRef idx="1">
            <a:schemeClr val="accent6"/>
          </a:fillRef>
          <a:effectRef idx="1">
            <a:schemeClr val="accent6"/>
          </a:effectRef>
          <a:fontRef idx="minor">
            <a:schemeClr val="lt1"/>
          </a:fontRef>
        </p:style>
        <p:txBody>
          <a:bodyPr>
            <a:normAutofit lnSpcReduction="10000"/>
          </a:bodyPr>
          <a:lstStyle/>
          <a:p>
            <a:pPr marL="0" indent="0" algn="ctr">
              <a:buNone/>
            </a:pPr>
            <a:r>
              <a:rPr lang="fr-FR" dirty="0">
                <a:solidFill>
                  <a:schemeClr val="accent1">
                    <a:lumMod val="60000"/>
                    <a:lumOff val="40000"/>
                  </a:schemeClr>
                </a:solidFill>
                <a:latin typeface="Arial Rounded MT Bold" panose="020F0704030504030204" pitchFamily="34" charset="0"/>
              </a:rPr>
              <a:t>4</a:t>
            </a:r>
            <a:br>
              <a:rPr lang="fr-FR" dirty="0">
                <a:latin typeface="Arial Rounded MT Bold" panose="020F0704030504030204" pitchFamily="34" charset="0"/>
              </a:rPr>
            </a:br>
            <a:r>
              <a:rPr lang="fr-FR" sz="4000" dirty="0">
                <a:latin typeface="Arial Rounded MT Bold" panose="020F0704030504030204" pitchFamily="34" charset="0"/>
              </a:rPr>
              <a:t>Lui, qui fit tomber nos chaînes</a:t>
            </a:r>
            <a:br>
              <a:rPr lang="fr-FR" sz="4000" dirty="0">
                <a:latin typeface="Arial Rounded MT Bold" panose="020F0704030504030204" pitchFamily="34" charset="0"/>
              </a:rPr>
            </a:br>
            <a:r>
              <a:rPr lang="fr-FR" sz="4000" dirty="0">
                <a:latin typeface="Arial Rounded MT Bold" panose="020F0704030504030204" pitchFamily="34" charset="0"/>
              </a:rPr>
              <a:t>Et nous affranchit,</a:t>
            </a:r>
            <a:br>
              <a:rPr lang="fr-FR" sz="4000" dirty="0">
                <a:latin typeface="Arial Rounded MT Bold" panose="020F0704030504030204" pitchFamily="34" charset="0"/>
              </a:rPr>
            </a:br>
            <a:r>
              <a:rPr lang="fr-FR" sz="4000" dirty="0">
                <a:latin typeface="Arial Rounded MT Bold" panose="020F0704030504030204" pitchFamily="34" charset="0"/>
              </a:rPr>
              <a:t>Voit aussi vos luttes vaines </a:t>
            </a:r>
            <a:br>
              <a:rPr lang="fr-FR" sz="4000" dirty="0">
                <a:latin typeface="Arial Rounded MT Bold" panose="020F0704030504030204" pitchFamily="34" charset="0"/>
              </a:rPr>
            </a:br>
            <a:r>
              <a:rPr lang="fr-FR" sz="4000" dirty="0">
                <a:latin typeface="Arial Rounded MT Bold" panose="020F0704030504030204" pitchFamily="34" charset="0"/>
              </a:rPr>
              <a:t>Dans la sombre nuit...</a:t>
            </a:r>
            <a:br>
              <a:rPr lang="fr-FR" sz="4000" dirty="0">
                <a:latin typeface="Arial Rounded MT Bold" panose="020F0704030504030204" pitchFamily="34" charset="0"/>
              </a:rPr>
            </a:br>
            <a:r>
              <a:rPr lang="fr-FR" sz="4000" dirty="0">
                <a:solidFill>
                  <a:schemeClr val="accent1">
                    <a:lumMod val="60000"/>
                    <a:lumOff val="40000"/>
                  </a:schemeClr>
                </a:solidFill>
                <a:latin typeface="Arial Rounded MT Bold" panose="020F0704030504030204" pitchFamily="34" charset="0"/>
              </a:rPr>
              <a:t>Refrain</a:t>
            </a:r>
            <a:br>
              <a:rPr lang="fr-FR" sz="4000" dirty="0">
                <a:latin typeface="Arial Rounded MT Bold" panose="020F0704030504030204" pitchFamily="34" charset="0"/>
              </a:rPr>
            </a:br>
            <a:r>
              <a:rPr lang="fr-FR" sz="4000" dirty="0">
                <a:solidFill>
                  <a:srgbClr val="00FFCC"/>
                </a:solidFill>
                <a:latin typeface="Arial Rounded MT Bold" panose="020F0704030504030204" pitchFamily="34" charset="0"/>
              </a:rPr>
              <a:t>Oh! joyeuse espérance,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Voici la délivrance!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Croyez donc à la puissance </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De notre Grand Libérateur,</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Et venez avec confiance;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Venez, donnez-lui votre cœur!</a:t>
            </a:r>
            <a:endParaRPr lang="en-US" sz="4000" dirty="0">
              <a:solidFill>
                <a:srgbClr val="00FFCC"/>
              </a:solidFill>
              <a:latin typeface="Arial Rounded MT Bold" panose="020F0704030504030204" pitchFamily="34" charset="0"/>
            </a:endParaRPr>
          </a:p>
          <a:p>
            <a:pPr marL="0" indent="0" algn="ctr">
              <a:buNone/>
            </a:pPr>
            <a:endParaRPr lang="en-US" dirty="0">
              <a:latin typeface="Copperplate Gothic Bold" panose="020E0705020206020404" pitchFamily="34" charset="0"/>
            </a:endParaRPr>
          </a:p>
        </p:txBody>
      </p:sp>
    </p:spTree>
    <p:extLst>
      <p:ext uri="{BB962C8B-B14F-4D97-AF65-F5344CB8AC3E}">
        <p14:creationId xmlns:p14="http://schemas.microsoft.com/office/powerpoint/2010/main" val="419704039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2B2C6-7694-3A55-B761-B896F416CAC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9BE0F5-3759-5562-CE97-352D5E260783}"/>
              </a:ext>
            </a:extLst>
          </p:cNvPr>
          <p:cNvSpPr>
            <a:spLocks noGrp="1"/>
          </p:cNvSpPr>
          <p:nvPr>
            <p:ph idx="1"/>
          </p:nvPr>
        </p:nvSpPr>
        <p:spPr>
          <a:xfrm>
            <a:off x="0" y="0"/>
            <a:ext cx="9144000" cy="6858000"/>
          </a:xfr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0" scaled="1"/>
            <a:tileRect/>
          </a:gradFill>
        </p:spPr>
        <p:style>
          <a:lnRef idx="1">
            <a:schemeClr val="dk1"/>
          </a:lnRef>
          <a:fillRef idx="2">
            <a:schemeClr val="dk1"/>
          </a:fillRef>
          <a:effectRef idx="1">
            <a:schemeClr val="dk1"/>
          </a:effectRef>
          <a:fontRef idx="minor">
            <a:schemeClr val="dk1"/>
          </a:fontRef>
        </p:style>
        <p:txBody>
          <a:bodyPr>
            <a:normAutofit/>
          </a:bodyPr>
          <a:lstStyle/>
          <a:p>
            <a:pPr algn="just"/>
            <a:r>
              <a:rPr lang="fr-FR" sz="4400" dirty="0">
                <a:solidFill>
                  <a:srgbClr val="0033CC"/>
                </a:solidFill>
                <a:latin typeface="Arial Rounded MT Bold" panose="020F0704030504030204" pitchFamily="34" charset="0"/>
              </a:rPr>
              <a:t>1 Cor 10 :13 </a:t>
            </a:r>
            <a:r>
              <a:rPr lang="en-US" sz="4400" dirty="0">
                <a:solidFill>
                  <a:srgbClr val="0033CC"/>
                </a:solidFill>
                <a:latin typeface="Arial Rounded MT Bold" panose="020F0704030504030204" pitchFamily="34" charset="0"/>
              </a:rPr>
              <a:t> </a:t>
            </a:r>
            <a:r>
              <a:rPr lang="en-US" sz="4400" dirty="0">
                <a:latin typeface="Arial Rounded MT Bold" panose="020F0704030504030204" pitchFamily="34" charset="0"/>
              </a:rPr>
              <a:t>No temptation has overtaken you except such as is common to man; but God is faithful, who will not allow you to be tempted beyond what you are able, but with the temptation will also make the way of escape, that you may be able to bear it</a:t>
            </a:r>
            <a:r>
              <a:rPr lang="en-US" dirty="0">
                <a:latin typeface="Arial Rounded MT Bold" panose="020F0704030504030204" pitchFamily="34" charset="0"/>
              </a:rPr>
              <a:t>. </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95087416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CC7B2-7F76-3C19-166E-94136ED6ADE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43DFAC-30D2-3A73-9DC7-9FA06DD7E8BB}"/>
              </a:ext>
            </a:extLst>
          </p:cNvPr>
          <p:cNvSpPr>
            <a:spLocks noGrp="1"/>
          </p:cNvSpPr>
          <p:nvPr>
            <p:ph idx="1"/>
          </p:nvPr>
        </p:nvSpPr>
        <p:spPr>
          <a:xfrm>
            <a:off x="0" y="0"/>
            <a:ext cx="9144000" cy="6858000"/>
          </a:xfr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3600" b="1" dirty="0">
                <a:solidFill>
                  <a:srgbClr val="0033CC"/>
                </a:solidFill>
                <a:latin typeface="Arial Rounded MT Bold" panose="020F0704030504030204" pitchFamily="34" charset="0"/>
              </a:rPr>
              <a:t>CONCLUSION</a:t>
            </a:r>
            <a:endParaRPr lang="en-US" sz="3600" dirty="0">
              <a:solidFill>
                <a:srgbClr val="0033CC"/>
              </a:solidFill>
              <a:latin typeface="Arial Rounded MT Bold" panose="020F0704030504030204" pitchFamily="34" charset="0"/>
            </a:endParaRPr>
          </a:p>
          <a:p>
            <a:pPr algn="just"/>
            <a:r>
              <a:rPr lang="fr-FR" sz="3600" dirty="0">
                <a:solidFill>
                  <a:srgbClr val="C00000"/>
                </a:solidFill>
                <a:latin typeface="Arial Rounded MT Bold" panose="020F0704030504030204" pitchFamily="34" charset="0"/>
              </a:rPr>
              <a:t>2Co 13:5 </a:t>
            </a:r>
            <a:r>
              <a:rPr lang="fr-FR" sz="3600" dirty="0">
                <a:latin typeface="Arial Rounded MT Bold" panose="020F0704030504030204" pitchFamily="34" charset="0"/>
              </a:rPr>
              <a:t>Examinez-vous vous mêmes, pour savoir si vous êtes dans la foi; éprouvez-vous vous-mêmes. Ne reconnaissez-vous pas que Jésus-Christ est en vous? à moins peut-être que vous ne soyez réprouvés. </a:t>
            </a:r>
            <a:endParaRPr lang="en-US" sz="3600" dirty="0">
              <a:latin typeface="Arial Rounded MT Bold" panose="020F0704030504030204" pitchFamily="34" charset="0"/>
            </a:endParaRPr>
          </a:p>
          <a:p>
            <a:pPr algn="just"/>
            <a:r>
              <a:rPr lang="en-US" sz="3600" dirty="0">
                <a:solidFill>
                  <a:srgbClr val="0033CC"/>
                </a:solidFill>
                <a:latin typeface="Arial Rounded MT Bold" panose="020F0704030504030204" pitchFamily="34" charset="0"/>
              </a:rPr>
              <a:t> 5 Examine yourselves as to whether you are in the faith. Test yourselves. Do you not know yourselves, that Jesus Christ is in you? --unless indeed you are disqualified. </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21171737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2E55D-B987-6643-D116-0607BBBC0A7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B9C796-5D22-6F8D-6BCC-1A12F1C07170}"/>
              </a:ext>
            </a:extLst>
          </p:cNvPr>
          <p:cNvSpPr>
            <a:spLocks noGrp="1"/>
          </p:cNvSpPr>
          <p:nvPr>
            <p:ph idx="1"/>
          </p:nvPr>
        </p:nvSpPr>
        <p:spPr>
          <a:xfrm>
            <a:off x="0" y="0"/>
            <a:ext cx="9144000" cy="6858000"/>
          </a:xfr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latin typeface="Arial Rounded MT Bold" panose="020F0704030504030204" pitchFamily="34" charset="0"/>
              </a:rPr>
              <a:t>C'est bien le moment opportun de faire un examen de soi-même de votre marche avec Dieu.</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Demandez au Saint Esprit de vous aider dans votre quête à être en harmonie avec Dieu.</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Méfiez-vous de votre religiosité comme preuve authentique de votre bonne marche avec Dieu.</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50162750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06FB8-4C7D-F516-2F4A-BAC94DC6C77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091423-91F8-2BEE-ED8A-8F52A7F62393}"/>
              </a:ext>
            </a:extLst>
          </p:cNvPr>
          <p:cNvSpPr>
            <a:spLocks noGrp="1"/>
          </p:cNvSpPr>
          <p:nvPr>
            <p:ph idx="1"/>
          </p:nvPr>
        </p:nvSpPr>
        <p:spPr>
          <a:xfrm>
            <a:off x="0" y="0"/>
            <a:ext cx="9144000" cy="6858000"/>
          </a:xfr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a:normAutofit lnSpcReduction="10000"/>
          </a:bodyPr>
          <a:lstStyle/>
          <a:p>
            <a:pPr lvl="0" algn="just"/>
            <a:r>
              <a:rPr lang="fr-FR" sz="4000" dirty="0">
                <a:latin typeface="Arial Rounded MT Bold" panose="020F0704030504030204" pitchFamily="34" charset="0"/>
              </a:rPr>
              <a:t>Éprouvez votre obéissance à la parole de Dieu et votre révérence pour Dieu pour voir où vous êtes situé dans le plan de Dieu.</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Êtes-vous actuellement en bonne proximité avec Dieu, ou diriez-vous que vous vous vous sentez éloigné de Dieu ?</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Souvenez-vous du reproche de l'Église d'Éphèse qui a perdu son premier amour pour Dieu.</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96746509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EB1E1-DD10-2196-155B-D05EE8DC86B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A7B77D-DB16-730F-1E8F-6E511D27EE7A}"/>
              </a:ext>
            </a:extLst>
          </p:cNvPr>
          <p:cNvSpPr>
            <a:spLocks noGrp="1"/>
          </p:cNvSpPr>
          <p:nvPr>
            <p:ph idx="1"/>
          </p:nvPr>
        </p:nvSpPr>
        <p:spPr>
          <a:xfrm>
            <a:off x="0" y="0"/>
            <a:ext cx="9144000" cy="6858000"/>
          </a:xfr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en-US" sz="4000" dirty="0">
                <a:latin typeface="Arial Rounded MT Bold" panose="020F0704030504030204" pitchFamily="34" charset="0"/>
              </a:rPr>
              <a:t>Remember the rebuke of the Ephesus Church who lost its first love for God.</a:t>
            </a:r>
          </a:p>
          <a:p>
            <a:pPr algn="just"/>
            <a:r>
              <a:rPr lang="fr-FR" sz="4000" dirty="0">
                <a:solidFill>
                  <a:srgbClr val="C00000"/>
                </a:solidFill>
                <a:latin typeface="Arial Rounded MT Bold" panose="020F0704030504030204" pitchFamily="34" charset="0"/>
              </a:rPr>
              <a:t>Apocalypse 2:5 </a:t>
            </a:r>
            <a:r>
              <a:rPr lang="fr-FR" sz="4000" dirty="0">
                <a:latin typeface="Arial Rounded MT Bold" panose="020F0704030504030204" pitchFamily="34" charset="0"/>
              </a:rPr>
              <a:t>Souviens-toi donc d'où tu es tombé, repens-toi, et pratique tes premières œuvres; sinon, je viendrai à toi, et j'ôterai ton chandelier de sa place, à moins que tu ne te repentes. </a:t>
            </a:r>
            <a:endParaRPr lang="en-US" sz="4000" dirty="0">
              <a:latin typeface="Arial Rounded MT Bold" panose="020F0704030504030204" pitchFamily="34" charset="0"/>
            </a:endParaRPr>
          </a:p>
          <a:p>
            <a:pPr marL="0" lvl="0" indent="0" algn="just">
              <a:buNone/>
            </a:pPr>
            <a:r>
              <a:rPr lang="fr-FR" dirty="0">
                <a:latin typeface="Arial Rounded MT Bold" panose="020F0704030504030204" pitchFamily="34" charset="0"/>
              </a:rPr>
              <a:t> </a:t>
            </a: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38176035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459D1-5F1A-E80E-ECF2-B9085316410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1EF47E-0CCC-9ED3-4AC1-C8687031C80C}"/>
              </a:ext>
            </a:extLst>
          </p:cNvPr>
          <p:cNvSpPr>
            <a:spLocks noGrp="1"/>
          </p:cNvSpPr>
          <p:nvPr>
            <p:ph idx="1"/>
          </p:nvPr>
        </p:nvSpPr>
        <p:spPr>
          <a:xfrm>
            <a:off x="0" y="0"/>
            <a:ext cx="9144000" cy="6858000"/>
          </a:xfr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latin typeface="Arial Rounded MT Bold" panose="020F0704030504030204" pitchFamily="34" charset="0"/>
              </a:rPr>
              <a:t>Revelation 2:5</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 </a:t>
            </a:r>
            <a:r>
              <a:rPr lang="en-US" sz="4000" dirty="0">
                <a:solidFill>
                  <a:srgbClr val="C00000"/>
                </a:solidFill>
                <a:latin typeface="Arial Rounded MT Bold" panose="020F0704030504030204" pitchFamily="34" charset="0"/>
              </a:rPr>
              <a:t>5 "Remember therefore from where you have fallen; repent and do the first works, or else I will come to you quickly and remove your lampstand from its place--unless you repent. </a:t>
            </a:r>
          </a:p>
          <a:p>
            <a:pPr lvl="0" algn="r"/>
            <a:r>
              <a:rPr lang="en-US" sz="4000" dirty="0">
                <a:latin typeface="Arial Rounded MT Bold" panose="020F0704030504030204" pitchFamily="34" charset="0"/>
              </a:rPr>
              <a:t>AMEN!</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69819385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62200"/>
            <a:ext cx="9144000" cy="1981200"/>
          </a:xfrm>
          <a:solidFill>
            <a:srgbClr val="660066"/>
          </a:solidFill>
        </p:spPr>
        <p:txBody>
          <a:bodyPr>
            <a:noAutofit/>
          </a:bodyPr>
          <a:lstStyle/>
          <a:p>
            <a:pPr algn="ctr"/>
            <a:r>
              <a:rPr lang="en-US" sz="8800" dirty="0">
                <a:solidFill>
                  <a:schemeClr val="bg1"/>
                </a:solidFill>
              </a:rPr>
              <a:t>SAINTE CÈNE</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C00000"/>
          </a:solidFill>
        </p:spPr>
        <p:style>
          <a:lnRef idx="3">
            <a:schemeClr val="lt1"/>
          </a:lnRef>
          <a:fillRef idx="1">
            <a:schemeClr val="dk1"/>
          </a:fillRef>
          <a:effectRef idx="1">
            <a:schemeClr val="dk1"/>
          </a:effectRef>
          <a:fontRef idx="minor">
            <a:schemeClr val="lt1"/>
          </a:fontRef>
        </p:style>
        <p:txBody>
          <a:bodyPr>
            <a:normAutofit lnSpcReduction="10000"/>
          </a:bodyPr>
          <a:lstStyle/>
          <a:p>
            <a:pPr algn="ctr">
              <a:buNone/>
            </a:pPr>
            <a:r>
              <a:rPr lang="fr-FR" b="1" dirty="0">
                <a:solidFill>
                  <a:srgbClr val="FFFF00"/>
                </a:solidFill>
                <a:latin typeface="Arial Unicode MS" pitchFamily="34" charset="-128"/>
                <a:ea typeface="Arial Unicode MS" pitchFamily="34" charset="-128"/>
                <a:cs typeface="Arial Unicode MS" pitchFamily="34" charset="-128"/>
              </a:rPr>
              <a:t>Jésus par ton sang précieux # 65 CEF</a:t>
            </a:r>
            <a:endParaRPr lang="en-US" b="1" dirty="0">
              <a:solidFill>
                <a:srgbClr val="FFFF00"/>
              </a:solidFill>
              <a:latin typeface="Arial Unicode MS" pitchFamily="34" charset="-128"/>
              <a:ea typeface="Arial Unicode MS" pitchFamily="34" charset="-128"/>
              <a:cs typeface="Arial Unicode MS" pitchFamily="34" charset="-128"/>
            </a:endParaRPr>
          </a:p>
          <a:p>
            <a:pPr algn="ctr">
              <a:buNone/>
            </a:pPr>
            <a:r>
              <a:rPr lang="fr-FR" b="1" dirty="0">
                <a:solidFill>
                  <a:srgbClr val="FFFF00"/>
                </a:solidFill>
                <a:latin typeface="Arial Unicode MS" pitchFamily="34" charset="-128"/>
                <a:ea typeface="Arial Unicode MS" pitchFamily="34" charset="-128"/>
                <a:cs typeface="Arial Unicode MS" pitchFamily="34" charset="-128"/>
              </a:rPr>
              <a:t>1</a:t>
            </a:r>
            <a:endParaRPr lang="en-US" b="1" dirty="0">
              <a:solidFill>
                <a:srgbClr val="FFFF00"/>
              </a:solidFill>
              <a:latin typeface="Arial Unicode MS" pitchFamily="34" charset="-128"/>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Jésus par ton sang précieux,</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Enlève mon iniquité !</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Regarde-moi du haut des cieux,</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Dis-moi que tu m’as pardonné...</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J’ai longtemps erré cœur rebelle,</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Mais j’entends ta voix qui m’appelle,</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Au pied de ta croix, maintenant,</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Tout confus, brisé, je me rends.</a:t>
            </a:r>
            <a:endParaRPr lang="en-US" b="1" dirty="0">
              <a:latin typeface="Castellar" pitchFamily="18" charset="0"/>
              <a:ea typeface="Arial Unicode MS" pitchFamily="34" charset="-128"/>
              <a:cs typeface="Arial Unicode MS" pitchFamily="34" charset="-128"/>
            </a:endParaRPr>
          </a:p>
          <a:p>
            <a:pPr algn="ctr">
              <a:buNone/>
            </a:pPr>
            <a:r>
              <a:rPr lang="fr-FR" b="1" i="1" dirty="0">
                <a:solidFill>
                  <a:srgbClr val="FFFF00"/>
                </a:solidFill>
                <a:latin typeface="Arial Unicode MS" pitchFamily="34" charset="-128"/>
                <a:ea typeface="Arial Unicode MS" pitchFamily="34" charset="-128"/>
                <a:cs typeface="Arial Unicode MS" pitchFamily="34" charset="-128"/>
              </a:rPr>
              <a:t>Refrain</a:t>
            </a:r>
            <a:endParaRPr lang="en-US" b="1" dirty="0">
              <a:solidFill>
                <a:srgbClr val="FFFF00"/>
              </a:solidFill>
              <a:latin typeface="Arial Unicode MS" pitchFamily="34" charset="-128"/>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Blanc, plus blanc que neige,</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Blanc plus blanc que neige,</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Lavé dans le sang de l’agneau,</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Je serai plus blanc que la neige !</a:t>
            </a:r>
            <a:endParaRPr lang="en-US" b="1" dirty="0">
              <a:latin typeface="Castellar" pitchFamily="18" charset="0"/>
              <a:ea typeface="Arial Unicode MS" pitchFamily="34" charset="-128"/>
              <a:cs typeface="Arial Unicode MS" pitchFamily="34" charset="-128"/>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C00000"/>
          </a:solidFill>
        </p:spPr>
        <p:style>
          <a:lnRef idx="3">
            <a:schemeClr val="lt1"/>
          </a:lnRef>
          <a:fillRef idx="1">
            <a:schemeClr val="dk1"/>
          </a:fillRef>
          <a:effectRef idx="1">
            <a:schemeClr val="dk1"/>
          </a:effectRef>
          <a:fontRef idx="minor">
            <a:schemeClr val="lt1"/>
          </a:fontRef>
        </p:style>
        <p:txBody>
          <a:bodyPr>
            <a:normAutofit/>
          </a:bodyPr>
          <a:lstStyle/>
          <a:p>
            <a:pPr algn="ctr">
              <a:buNone/>
            </a:pPr>
            <a:r>
              <a:rPr lang="fr-FR" b="1" dirty="0">
                <a:solidFill>
                  <a:srgbClr val="FFFF00"/>
                </a:solidFill>
                <a:latin typeface="Arial Unicode MS" pitchFamily="34" charset="-128"/>
                <a:ea typeface="Arial Unicode MS" pitchFamily="34" charset="-128"/>
                <a:cs typeface="Arial Unicode MS" pitchFamily="34" charset="-128"/>
              </a:rPr>
              <a:t> </a:t>
            </a:r>
            <a:r>
              <a:rPr lang="en-US" b="1" dirty="0">
                <a:solidFill>
                  <a:srgbClr val="FFFF00"/>
                </a:solidFill>
                <a:latin typeface="Arial Unicode MS" pitchFamily="34" charset="-128"/>
                <a:ea typeface="Arial Unicode MS" pitchFamily="34" charset="-128"/>
                <a:cs typeface="Arial Unicode MS" pitchFamily="34" charset="-128"/>
              </a:rPr>
              <a:t>2</a:t>
            </a:r>
            <a:r>
              <a:rPr lang="fr-FR" b="1" i="1" dirty="0">
                <a:solidFill>
                  <a:srgbClr val="FFFF00"/>
                </a:solidFill>
                <a:latin typeface="Arial Unicode MS" pitchFamily="34" charset="-128"/>
                <a:ea typeface="Arial Unicode MS" pitchFamily="34" charset="-128"/>
                <a:cs typeface="Arial Unicode MS" pitchFamily="34" charset="-128"/>
              </a:rPr>
              <a:t> </a:t>
            </a:r>
            <a:endParaRPr lang="en-US" b="1" dirty="0">
              <a:solidFill>
                <a:srgbClr val="FFFF00"/>
              </a:solidFill>
              <a:latin typeface="Arial Unicode MS" pitchFamily="34" charset="-128"/>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Oh ! Le fardeau de mon péché,</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Dieu très saint est trop grand pour moi !</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Je veux en être délivré,</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À cette heure, oh ! Révèle-toi !</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Jésus viens, sois ma délivrance,</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Seul tu peux calmer ma souffrance !</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Au pied de ta croix, maintenant,</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Tout confus, brisé, je me rends.</a:t>
            </a:r>
            <a:endParaRPr lang="en-US" b="1" dirty="0">
              <a:latin typeface="Castellar" pitchFamily="18" charset="0"/>
              <a:ea typeface="Arial Unicode MS" pitchFamily="34" charset="-128"/>
              <a:cs typeface="Arial Unicode MS" pitchFamily="34" charset="-128"/>
            </a:endParaRPr>
          </a:p>
          <a:p>
            <a:pPr algn="ctr">
              <a:buNone/>
            </a:pPr>
            <a:r>
              <a:rPr lang="fr-FR" b="1" i="1" dirty="0">
                <a:solidFill>
                  <a:srgbClr val="FFFF00"/>
                </a:solidFill>
                <a:latin typeface="Arial Unicode MS" pitchFamily="34" charset="-128"/>
                <a:ea typeface="Arial Unicode MS" pitchFamily="34" charset="-128"/>
                <a:cs typeface="Arial Unicode MS" pitchFamily="34" charset="-128"/>
              </a:rPr>
              <a:t>Refrain</a:t>
            </a:r>
            <a:endParaRPr lang="en-US" b="1" dirty="0">
              <a:solidFill>
                <a:srgbClr val="FFFF00"/>
              </a:solidFill>
              <a:latin typeface="Arial Unicode MS" pitchFamily="34" charset="-128"/>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Blanc, plus blanc que neige,</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Blanc plus blanc que neige,</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Lavé dans le sang de l’agneau,</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Je serai plus blanc que la neige !</a:t>
            </a:r>
            <a:endParaRPr lang="en-US" b="1" dirty="0">
              <a:latin typeface="Castellar" pitchFamily="18" charset="0"/>
              <a:ea typeface="Arial Unicode MS" pitchFamily="34" charset="-128"/>
              <a:cs typeface="Arial Unicode MS" pitchFamily="34" charset="-128"/>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C00000"/>
          </a:solidFill>
        </p:spPr>
        <p:style>
          <a:lnRef idx="3">
            <a:schemeClr val="lt1"/>
          </a:lnRef>
          <a:fillRef idx="1">
            <a:schemeClr val="dk1"/>
          </a:fillRef>
          <a:effectRef idx="1">
            <a:schemeClr val="dk1"/>
          </a:effectRef>
          <a:fontRef idx="minor">
            <a:schemeClr val="lt1"/>
          </a:fontRef>
        </p:style>
        <p:txBody>
          <a:bodyPr>
            <a:normAutofit/>
          </a:bodyPr>
          <a:lstStyle/>
          <a:p>
            <a:pPr algn="ctr">
              <a:buNone/>
            </a:pPr>
            <a:r>
              <a:rPr lang="en-US" b="1" dirty="0">
                <a:solidFill>
                  <a:srgbClr val="FFFF00"/>
                </a:solidFill>
                <a:latin typeface="Castellar" pitchFamily="18" charset="0"/>
                <a:ea typeface="Arial Unicode MS" pitchFamily="34" charset="-128"/>
                <a:cs typeface="Arial Unicode MS" pitchFamily="34" charset="-128"/>
              </a:rPr>
              <a:t>3</a:t>
            </a:r>
          </a:p>
          <a:p>
            <a:pPr algn="ctr">
              <a:buNone/>
            </a:pPr>
            <a:r>
              <a:rPr lang="fr-FR" b="1" dirty="0">
                <a:latin typeface="Castellar" pitchFamily="18" charset="0"/>
                <a:ea typeface="Arial Unicode MS" pitchFamily="34" charset="-128"/>
                <a:cs typeface="Arial Unicode MS" pitchFamily="34" charset="-128"/>
              </a:rPr>
              <a:t>Oh ! Jésus ton sang précieux,</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A lavé mon iniquité,</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Oui, tu m’as répondu des cieux,</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Ton amour m’a tout pardonné.</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Je te contemple et je puis croire,</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Qu’en toi j’ai complète victoire...</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Au pied de ta croix, maintenant,</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Je me relève, triomphant.</a:t>
            </a:r>
            <a:endParaRPr lang="en-US" b="1" dirty="0">
              <a:latin typeface="Castellar" pitchFamily="18" charset="0"/>
              <a:ea typeface="Arial Unicode MS" pitchFamily="34" charset="-128"/>
              <a:cs typeface="Arial Unicode MS" pitchFamily="34" charset="-128"/>
            </a:endParaRPr>
          </a:p>
          <a:p>
            <a:pPr algn="ctr">
              <a:buNone/>
            </a:pPr>
            <a:r>
              <a:rPr lang="fr-FR" b="1" i="1" dirty="0">
                <a:solidFill>
                  <a:srgbClr val="FFFF00"/>
                </a:solidFill>
                <a:latin typeface="Castellar" pitchFamily="18" charset="0"/>
                <a:ea typeface="Arial Unicode MS" pitchFamily="34" charset="-128"/>
                <a:cs typeface="Arial Unicode MS" pitchFamily="34" charset="-128"/>
              </a:rPr>
              <a:t>Refrain</a:t>
            </a:r>
            <a:endParaRPr lang="en-US" b="1" dirty="0">
              <a:solidFill>
                <a:srgbClr val="FFFF00"/>
              </a:solidFill>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Blanc, plus blanc que neige,</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Blanc plus blanc que neige,</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Lavé dans le sang de l’agneau,</a:t>
            </a:r>
            <a:endParaRPr lang="en-US" b="1" dirty="0">
              <a:latin typeface="Castellar" pitchFamily="18" charset="0"/>
              <a:ea typeface="Arial Unicode MS" pitchFamily="34" charset="-128"/>
              <a:cs typeface="Arial Unicode MS" pitchFamily="34" charset="-128"/>
            </a:endParaRPr>
          </a:p>
          <a:p>
            <a:pPr algn="ctr">
              <a:buNone/>
            </a:pPr>
            <a:r>
              <a:rPr lang="fr-FR" b="1" dirty="0">
                <a:latin typeface="Castellar" pitchFamily="18" charset="0"/>
                <a:ea typeface="Arial Unicode MS" pitchFamily="34" charset="-128"/>
                <a:cs typeface="Arial Unicode MS" pitchFamily="34" charset="-128"/>
              </a:rPr>
              <a:t>Mon cœur est plus blanc que la neige !</a:t>
            </a:r>
            <a:endParaRPr lang="en-US" b="1" dirty="0">
              <a:latin typeface="Castellar" pitchFamily="18" charset="0"/>
              <a:ea typeface="Arial Unicode MS" pitchFamily="34" charset="-128"/>
              <a:cs typeface="Arial Unicode MS" pitchFamily="34"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HPAdmin\Downloads\CTRC_LOGO-01.png"/>
          <p:cNvPicPr>
            <a:picLocks noGrp="1"/>
          </p:cNvPicPr>
          <p:nvPr>
            <p:ph sz="quarter" idx="1"/>
          </p:nvPr>
        </p:nvPicPr>
        <p:blipFill>
          <a:blip r:embed="rId3" cstate="print"/>
          <a:srcRect/>
          <a:stretch>
            <a:fillRect/>
          </a:stretch>
        </p:blipFill>
        <p:spPr bwMode="auto">
          <a:xfrm>
            <a:off x="0" y="0"/>
            <a:ext cx="9144000" cy="6858000"/>
          </a:xfrm>
          <a:prstGeom prst="rect">
            <a:avLst/>
          </a:prstGeo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lin ang="10800000" scaled="1"/>
            <a:tileRect/>
          </a:gradFill>
          <a:ln>
            <a:solidFill>
              <a:schemeClr val="accent2">
                <a:lumMod val="60000"/>
                <a:lumOff val="40000"/>
                <a:alpha val="74000"/>
              </a:schemeClr>
            </a:solidFill>
          </a:ln>
        </p:spPr>
        <p:style>
          <a:lnRef idx="2">
            <a:schemeClr val="accent2">
              <a:shade val="50000"/>
            </a:schemeClr>
          </a:lnRef>
          <a:fillRef idx="1">
            <a:schemeClr val="accent2"/>
          </a:fillRef>
          <a:effectRef idx="0">
            <a:schemeClr val="accent2"/>
          </a:effectRef>
          <a:fontRef idx="minor">
            <a:schemeClr val="lt1"/>
          </a:fontRef>
        </p:style>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fontScale="92500"/>
          </a:bodyPr>
          <a:lstStyle/>
          <a:p>
            <a:pPr algn="ctr"/>
            <a:r>
              <a:rPr lang="fr-FR" sz="3200" b="1" dirty="0"/>
              <a:t>1 Corinthiens 11: 23-34</a:t>
            </a:r>
            <a:endParaRPr lang="en-US" sz="3200" dirty="0"/>
          </a:p>
          <a:p>
            <a:pPr algn="just">
              <a:buNone/>
            </a:pPr>
            <a:r>
              <a:rPr lang="fr-FR" sz="3600" b="1" dirty="0">
                <a:solidFill>
                  <a:srgbClr val="660066"/>
                </a:solidFill>
                <a:latin typeface="Arial Unicode MS" pitchFamily="34" charset="-128"/>
                <a:ea typeface="Arial Unicode MS" pitchFamily="34" charset="-128"/>
                <a:cs typeface="Arial Unicode MS" pitchFamily="34" charset="-128"/>
              </a:rPr>
              <a:t>23 ¶ Car j'ai reçu du Seigneur ce que je vous ai enseigné; c'est que le Seigneur Jésus, dans la nuit où il fut livré, prit du pain,</a:t>
            </a:r>
            <a:endParaRPr lang="en-US" sz="3600" dirty="0">
              <a:solidFill>
                <a:srgbClr val="660066"/>
              </a:solidFill>
              <a:latin typeface="Arial Unicode MS" pitchFamily="34" charset="-128"/>
              <a:ea typeface="Arial Unicode MS" pitchFamily="34" charset="-128"/>
              <a:cs typeface="Arial Unicode MS" pitchFamily="34" charset="-128"/>
            </a:endParaRPr>
          </a:p>
          <a:p>
            <a:pPr algn="just">
              <a:buNone/>
            </a:pPr>
            <a:r>
              <a:rPr lang="fr-FR" sz="3600" b="1" dirty="0">
                <a:latin typeface="Arial Unicode MS" pitchFamily="34" charset="-128"/>
                <a:ea typeface="Arial Unicode MS" pitchFamily="34" charset="-128"/>
                <a:cs typeface="Arial Unicode MS" pitchFamily="34" charset="-128"/>
              </a:rPr>
              <a:t> 24 et, après avoir rendu grâces, le rompit, et dit: Ceci est mon corps, qui est rompu pour vous; faites ceci en mémoire de moi.</a:t>
            </a:r>
            <a:endParaRPr lang="en-US" sz="3600" dirty="0">
              <a:latin typeface="Arial Unicode MS" pitchFamily="34" charset="-128"/>
              <a:ea typeface="Arial Unicode MS" pitchFamily="34" charset="-128"/>
              <a:cs typeface="Arial Unicode MS" pitchFamily="34" charset="-128"/>
            </a:endParaRPr>
          </a:p>
          <a:p>
            <a:pPr algn="just">
              <a:buNone/>
            </a:pPr>
            <a:r>
              <a:rPr lang="fr-FR" sz="3600" b="1" dirty="0">
                <a:solidFill>
                  <a:srgbClr val="660066"/>
                </a:solidFill>
                <a:latin typeface="Arial Unicode MS" pitchFamily="34" charset="-128"/>
                <a:ea typeface="Arial Unicode MS" pitchFamily="34" charset="-128"/>
                <a:cs typeface="Arial Unicode MS" pitchFamily="34" charset="-128"/>
              </a:rPr>
              <a:t> 25 De même, après avoir soupé, il prit la coupe, et dit: Cette coupe est la nouvelle alliance en mon sang; faites ceci en mémoire de moi toutes les fois que vous en boirez.</a:t>
            </a:r>
            <a:endParaRPr lang="en-US" sz="3600" dirty="0">
              <a:solidFill>
                <a:srgbClr val="660066"/>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lnSpcReduction="10000"/>
          </a:bodyPr>
          <a:lstStyle/>
          <a:p>
            <a:pPr algn="just"/>
            <a:r>
              <a:rPr lang="fr-FR" sz="4400" b="1" dirty="0">
                <a:solidFill>
                  <a:srgbClr val="660066"/>
                </a:solidFill>
              </a:rPr>
              <a:t>26 Car toutes les fois que vous mangez ce pain et que vous buvez cette coupe, vous annoncez la mort du Seigneur, jusqu'à ce qu'il vienne.</a:t>
            </a:r>
            <a:endParaRPr lang="en-US" sz="4400" dirty="0">
              <a:solidFill>
                <a:srgbClr val="660066"/>
              </a:solidFill>
            </a:endParaRPr>
          </a:p>
          <a:p>
            <a:pPr algn="just"/>
            <a:r>
              <a:rPr lang="fr-FR" sz="4400" b="1" dirty="0"/>
              <a:t> 27 C'est pourquoi celui qui mangera le pain ou boira la coupe du Seigneur indignement, sera coupable envers le corps et le sang du Seigneur.</a:t>
            </a:r>
            <a:endParaRPr lang="en-US" sz="4400" dirty="0"/>
          </a:p>
          <a:p>
            <a:pPr algn="just"/>
            <a:endParaRPr lang="en-US"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a:bodyPr>
          <a:lstStyle/>
          <a:p>
            <a:pPr algn="just"/>
            <a:r>
              <a:rPr lang="fr-FR" sz="4400" b="1" dirty="0">
                <a:solidFill>
                  <a:srgbClr val="660066"/>
                </a:solidFill>
              </a:rPr>
              <a:t>28 Que chacun donc s'éprouve soi-même, et qu'ainsi il mange du pain et boive de la coupe;</a:t>
            </a:r>
            <a:endParaRPr lang="en-US" sz="4400" dirty="0">
              <a:solidFill>
                <a:srgbClr val="660066"/>
              </a:solidFill>
            </a:endParaRPr>
          </a:p>
          <a:p>
            <a:pPr algn="just"/>
            <a:r>
              <a:rPr lang="fr-FR" sz="4400" b="1" dirty="0"/>
              <a:t> 29 car celui qui mange et boit sans discerner le corps du Seigneur, mange et boit un jugement contre lui-même.</a:t>
            </a:r>
            <a:endParaRPr lang="en-US" sz="4400" dirty="0"/>
          </a:p>
          <a:p>
            <a:endParaRPr lang="en-US"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a:bodyPr>
          <a:lstStyle/>
          <a:p>
            <a:pPr algn="just"/>
            <a:r>
              <a:rPr lang="fr-FR" sz="4000" b="1" dirty="0">
                <a:solidFill>
                  <a:srgbClr val="660066"/>
                </a:solidFill>
                <a:latin typeface="Arial Unicode MS" pitchFamily="34" charset="-128"/>
                <a:ea typeface="Arial Unicode MS" pitchFamily="34" charset="-128"/>
                <a:cs typeface="Arial Unicode MS" pitchFamily="34" charset="-128"/>
              </a:rPr>
              <a:t>30 C'est pour cela qu'il y a parmi vous beaucoup d'infirmes et de malades, et qu'un grand nombre sont morts.</a:t>
            </a:r>
            <a:endParaRPr lang="en-US" sz="4000" dirty="0">
              <a:solidFill>
                <a:srgbClr val="660066"/>
              </a:solidFill>
              <a:latin typeface="Arial Unicode MS" pitchFamily="34" charset="-128"/>
              <a:ea typeface="Arial Unicode MS" pitchFamily="34" charset="-128"/>
              <a:cs typeface="Arial Unicode MS" pitchFamily="34" charset="-128"/>
            </a:endParaRPr>
          </a:p>
          <a:p>
            <a:pPr algn="just"/>
            <a:r>
              <a:rPr lang="fr-FR" sz="4000" b="1" dirty="0">
                <a:latin typeface="Arial Unicode MS" pitchFamily="34" charset="-128"/>
                <a:ea typeface="Arial Unicode MS" pitchFamily="34" charset="-128"/>
                <a:cs typeface="Arial Unicode MS" pitchFamily="34" charset="-128"/>
              </a:rPr>
              <a:t> 31 Si nous nous jugions nous-mêmes, nous ne serions pas jugés.</a:t>
            </a:r>
            <a:endParaRPr lang="en-US" sz="4000" dirty="0">
              <a:latin typeface="Arial Unicode MS" pitchFamily="34" charset="-128"/>
              <a:ea typeface="Arial Unicode MS" pitchFamily="34" charset="-128"/>
              <a:cs typeface="Arial Unicode MS" pitchFamily="34" charset="-128"/>
            </a:endParaRPr>
          </a:p>
          <a:p>
            <a:pPr algn="just"/>
            <a:r>
              <a:rPr lang="fr-FR" sz="4000" b="1" dirty="0">
                <a:solidFill>
                  <a:srgbClr val="660066"/>
                </a:solidFill>
                <a:latin typeface="Arial Unicode MS" pitchFamily="34" charset="-128"/>
                <a:ea typeface="Arial Unicode MS" pitchFamily="34" charset="-128"/>
                <a:cs typeface="Arial Unicode MS" pitchFamily="34" charset="-128"/>
              </a:rPr>
              <a:t> 32 Mais quand nous sommes jugés, nous sommes châtiés par le Seigneur, afin que nous ne soyons pas condamnés avec le monde.</a:t>
            </a:r>
            <a:endParaRPr lang="en-US" sz="4000" dirty="0">
              <a:solidFill>
                <a:srgbClr val="660066"/>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lnSpcReduction="10000"/>
          </a:bodyPr>
          <a:lstStyle/>
          <a:p>
            <a:pPr algn="just"/>
            <a:r>
              <a:rPr lang="fr-FR" sz="4400" b="1" dirty="0">
                <a:solidFill>
                  <a:srgbClr val="660066"/>
                </a:solidFill>
                <a:latin typeface="Arial Unicode MS" pitchFamily="34" charset="-128"/>
                <a:ea typeface="Arial Unicode MS" pitchFamily="34" charset="-128"/>
                <a:cs typeface="Arial Unicode MS" pitchFamily="34" charset="-128"/>
              </a:rPr>
              <a:t>33 Ainsi, mes frères, lorsque vous vous réunissez pour le repas, attendez-vous les uns les autres.</a:t>
            </a:r>
            <a:endParaRPr lang="en-US" sz="4400" dirty="0">
              <a:solidFill>
                <a:srgbClr val="660066"/>
              </a:solidFill>
              <a:latin typeface="Arial Unicode MS" pitchFamily="34" charset="-128"/>
              <a:ea typeface="Arial Unicode MS" pitchFamily="34" charset="-128"/>
              <a:cs typeface="Arial Unicode MS" pitchFamily="34" charset="-128"/>
            </a:endParaRPr>
          </a:p>
          <a:p>
            <a:pPr algn="just"/>
            <a:r>
              <a:rPr lang="fr-FR" sz="4400" b="1" dirty="0">
                <a:latin typeface="Arial Unicode MS" pitchFamily="34" charset="-128"/>
                <a:ea typeface="Arial Unicode MS" pitchFamily="34" charset="-128"/>
                <a:cs typeface="Arial Unicode MS" pitchFamily="34" charset="-128"/>
              </a:rPr>
              <a:t> 34 Si quelqu'un a faim, qu'il mange chez lui, afin que vous ne vous réunissiez pas pour attirer un jugement sur vous. Je réglerai les autres choses quand je serai arrivé.</a:t>
            </a:r>
            <a:endParaRPr lang="en-US" sz="4400" dirty="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lnSpcReduction="10000"/>
          </a:bodyPr>
          <a:lstStyle/>
          <a:p>
            <a:pPr algn="ctr">
              <a:buNone/>
            </a:pPr>
            <a:r>
              <a:rPr lang="fr-FR" b="1" dirty="0">
                <a:solidFill>
                  <a:srgbClr val="00B0F0"/>
                </a:solidFill>
              </a:rPr>
              <a:t>44 </a:t>
            </a:r>
            <a:r>
              <a:rPr lang="fr-FR" b="1" dirty="0" err="1">
                <a:solidFill>
                  <a:srgbClr val="00B0F0"/>
                </a:solidFill>
                <a:latin typeface="Copperplate Gothic Light" pitchFamily="34" charset="0"/>
              </a:rPr>
              <a:t>Kreol</a:t>
            </a:r>
            <a:r>
              <a:rPr lang="fr-FR" b="1" dirty="0">
                <a:solidFill>
                  <a:srgbClr val="00B0F0"/>
                </a:solidFill>
                <a:latin typeface="Copperplate Gothic Light" pitchFamily="34" charset="0"/>
              </a:rPr>
              <a:t> CE: </a:t>
            </a:r>
            <a:r>
              <a:rPr lang="fr-FR" b="1" dirty="0" err="1">
                <a:solidFill>
                  <a:srgbClr val="00B0F0"/>
                </a:solidFill>
                <a:latin typeface="Copperplate Gothic Light" pitchFamily="34" charset="0"/>
              </a:rPr>
              <a:t>Vini</a:t>
            </a:r>
            <a:r>
              <a:rPr lang="fr-FR" b="1" dirty="0">
                <a:solidFill>
                  <a:srgbClr val="00B0F0"/>
                </a:solidFill>
                <a:latin typeface="Copperplate Gothic Light" pitchFamily="34" charset="0"/>
              </a:rPr>
              <a:t> </a:t>
            </a:r>
            <a:r>
              <a:rPr lang="fr-FR" b="1" dirty="0" err="1">
                <a:solidFill>
                  <a:srgbClr val="00B0F0"/>
                </a:solidFill>
                <a:latin typeface="Copperplate Gothic Light" pitchFamily="34" charset="0"/>
              </a:rPr>
              <a:t>Chak</a:t>
            </a:r>
            <a:r>
              <a:rPr lang="fr-FR" b="1" dirty="0">
                <a:solidFill>
                  <a:srgbClr val="00B0F0"/>
                </a:solidFill>
                <a:latin typeface="Copperplate Gothic Light" pitchFamily="34" charset="0"/>
              </a:rPr>
              <a:t> </a:t>
            </a:r>
            <a:r>
              <a:rPr lang="fr-FR" b="1" dirty="0" err="1">
                <a:solidFill>
                  <a:srgbClr val="00B0F0"/>
                </a:solidFill>
                <a:latin typeface="Copperplate Gothic Light" pitchFamily="34" charset="0"/>
              </a:rPr>
              <a:t>Moun</a:t>
            </a:r>
            <a:r>
              <a:rPr lang="fr-FR" b="1" dirty="0">
                <a:solidFill>
                  <a:srgbClr val="00B0F0"/>
                </a:solidFill>
                <a:latin typeface="Copperplate Gothic Light" pitchFamily="34" charset="0"/>
              </a:rPr>
              <a:t> </a:t>
            </a:r>
            <a:r>
              <a:rPr lang="fr-FR" b="1" dirty="0" err="1">
                <a:solidFill>
                  <a:srgbClr val="00B0F0"/>
                </a:solidFill>
                <a:latin typeface="Copperplate Gothic Light" pitchFamily="34" charset="0"/>
              </a:rPr>
              <a:t>ki</a:t>
            </a:r>
            <a:r>
              <a:rPr lang="fr-FR" b="1" dirty="0">
                <a:solidFill>
                  <a:srgbClr val="00B0F0"/>
                </a:solidFill>
                <a:latin typeface="Copperplate Gothic Light" pitchFamily="34" charset="0"/>
              </a:rPr>
              <a:t> </a:t>
            </a:r>
            <a:r>
              <a:rPr lang="fr-FR" b="1" dirty="0" err="1">
                <a:solidFill>
                  <a:srgbClr val="00B0F0"/>
                </a:solidFill>
                <a:latin typeface="Copperplate Gothic Light" pitchFamily="34" charset="0"/>
              </a:rPr>
              <a:t>Plin</a:t>
            </a:r>
            <a:r>
              <a:rPr lang="fr-FR" b="1" dirty="0">
                <a:solidFill>
                  <a:srgbClr val="00B0F0"/>
                </a:solidFill>
                <a:latin typeface="Copperplate Gothic Light" pitchFamily="34" charset="0"/>
              </a:rPr>
              <a:t> </a:t>
            </a:r>
            <a:r>
              <a:rPr lang="fr-FR" b="1" dirty="0" err="1">
                <a:solidFill>
                  <a:srgbClr val="00B0F0"/>
                </a:solidFill>
                <a:latin typeface="Copperplate Gothic Light" pitchFamily="34" charset="0"/>
              </a:rPr>
              <a:t>Peche</a:t>
            </a:r>
            <a:endParaRPr lang="en-US" b="1" dirty="0">
              <a:solidFill>
                <a:srgbClr val="00B0F0"/>
              </a:solidFill>
              <a:latin typeface="Copperplate Gothic Light" pitchFamily="34" charset="0"/>
            </a:endParaRPr>
          </a:p>
          <a:p>
            <a:pPr algn="ctr">
              <a:buNone/>
            </a:pPr>
            <a:r>
              <a:rPr lang="fr-FR" dirty="0">
                <a:solidFill>
                  <a:srgbClr val="00B0F0"/>
                </a:solidFill>
                <a:latin typeface="Copperplate Gothic Light" pitchFamily="34" charset="0"/>
              </a:rPr>
              <a:t>1-</a:t>
            </a:r>
            <a:endParaRPr lang="en-US" b="1" dirty="0">
              <a:solidFill>
                <a:srgbClr val="00B0F0"/>
              </a:solidFill>
              <a:latin typeface="Copperplate Gothic Light" pitchFamily="34" charset="0"/>
            </a:endParaRPr>
          </a:p>
          <a:p>
            <a:pPr algn="ctr">
              <a:buNone/>
            </a:pPr>
            <a:r>
              <a:rPr lang="fr-FR" sz="4000" dirty="0" err="1">
                <a:latin typeface="Copperplate Gothic Light" pitchFamily="34" charset="0"/>
              </a:rPr>
              <a:t>Vini</a:t>
            </a:r>
            <a:r>
              <a:rPr lang="fr-FR" sz="4000" dirty="0">
                <a:latin typeface="Copperplate Gothic Light" pitchFamily="34" charset="0"/>
              </a:rPr>
              <a:t> </a:t>
            </a:r>
            <a:r>
              <a:rPr lang="fr-FR" sz="4000" dirty="0" err="1">
                <a:latin typeface="Copperplate Gothic Light" pitchFamily="34" charset="0"/>
              </a:rPr>
              <a:t>chak</a:t>
            </a:r>
            <a:r>
              <a:rPr lang="fr-FR" sz="4000" dirty="0">
                <a:latin typeface="Copperplate Gothic Light" pitchFamily="34" charset="0"/>
              </a:rPr>
              <a:t> </a:t>
            </a:r>
            <a:r>
              <a:rPr lang="fr-FR" sz="4000" dirty="0" err="1">
                <a:latin typeface="Copperplate Gothic Light" pitchFamily="34" charset="0"/>
              </a:rPr>
              <a:t>moun</a:t>
            </a:r>
            <a:r>
              <a:rPr lang="fr-FR" sz="4000" dirty="0">
                <a:latin typeface="Copperplate Gothic Light" pitchFamily="34" charset="0"/>
              </a:rPr>
              <a:t> kip lin </a:t>
            </a:r>
            <a:r>
              <a:rPr lang="fr-FR" sz="4000" dirty="0" err="1">
                <a:latin typeface="Copperplate Gothic Light" pitchFamily="34" charset="0"/>
              </a:rPr>
              <a:t>peche</a:t>
            </a:r>
            <a:endParaRPr lang="en-US" sz="4000" b="1" dirty="0">
              <a:latin typeface="Copperplate Gothic Light" pitchFamily="34" charset="0"/>
            </a:endParaRPr>
          </a:p>
          <a:p>
            <a:pPr algn="ctr">
              <a:buNone/>
            </a:pPr>
            <a:r>
              <a:rPr lang="fr-FR" sz="4000" dirty="0">
                <a:latin typeface="Copperplate Gothic Light" pitchFamily="34" charset="0"/>
              </a:rPr>
              <a:t>Kris gin </a:t>
            </a:r>
            <a:r>
              <a:rPr lang="fr-FR" sz="4000" dirty="0" err="1">
                <a:latin typeface="Copperplate Gothic Light" pitchFamily="34" charset="0"/>
              </a:rPr>
              <a:t>mizerikod</a:t>
            </a:r>
            <a:endParaRPr lang="en-US" sz="4000" b="1" dirty="0">
              <a:latin typeface="Copperplate Gothic Light" pitchFamily="34" charset="0"/>
            </a:endParaRPr>
          </a:p>
          <a:p>
            <a:pPr algn="ctr">
              <a:buNone/>
            </a:pPr>
            <a:r>
              <a:rPr lang="fr-FR" sz="4000" dirty="0">
                <a:latin typeface="Copperplate Gothic Light" pitchFamily="34" charset="0"/>
              </a:rPr>
              <a:t>Li di li va </a:t>
            </a:r>
            <a:r>
              <a:rPr lang="fr-FR" sz="4000" dirty="0" err="1">
                <a:latin typeface="Copperplate Gothic Light" pitchFamily="34" charset="0"/>
              </a:rPr>
              <a:t>ba</a:t>
            </a:r>
            <a:r>
              <a:rPr lang="fr-FR" sz="4000" dirty="0">
                <a:latin typeface="Copperplate Gothic Light" pitchFamily="34" charset="0"/>
              </a:rPr>
              <a:t> ou la </a:t>
            </a:r>
            <a:r>
              <a:rPr lang="fr-FR" sz="4000" dirty="0" err="1">
                <a:latin typeface="Copperplate Gothic Light" pitchFamily="34" charset="0"/>
              </a:rPr>
              <a:t>pe</a:t>
            </a:r>
            <a:r>
              <a:rPr lang="fr-FR" sz="4000" dirty="0">
                <a:latin typeface="Copperplate Gothic Light" pitchFamily="34" charset="0"/>
              </a:rPr>
              <a:t> </a:t>
            </a:r>
          </a:p>
          <a:p>
            <a:pPr algn="ctr">
              <a:buNone/>
            </a:pPr>
            <a:r>
              <a:rPr lang="fr-FR" sz="4000" dirty="0">
                <a:latin typeface="Copperplate Gothic Light" pitchFamily="34" charset="0"/>
              </a:rPr>
              <a:t>l-a met </a:t>
            </a:r>
            <a:r>
              <a:rPr lang="fr-FR" sz="4000" dirty="0" err="1">
                <a:latin typeface="Copperplate Gothic Light" pitchFamily="34" charset="0"/>
              </a:rPr>
              <a:t>ke</a:t>
            </a:r>
            <a:r>
              <a:rPr lang="fr-FR" sz="4000" dirty="0">
                <a:latin typeface="Copperplate Gothic Light" pitchFamily="34" charset="0"/>
              </a:rPr>
              <a:t> ou an </a:t>
            </a:r>
            <a:r>
              <a:rPr lang="fr-FR" sz="4000" dirty="0" err="1">
                <a:latin typeface="Copperplate Gothic Light" pitchFamily="34" charset="0"/>
              </a:rPr>
              <a:t>od</a:t>
            </a:r>
            <a:r>
              <a:rPr lang="fr-FR" sz="4000" dirty="0">
                <a:latin typeface="Copperplate Gothic Light" pitchFamily="34" charset="0"/>
              </a:rPr>
              <a:t>.</a:t>
            </a:r>
            <a:endParaRPr lang="en-US" sz="4000" b="1" dirty="0">
              <a:latin typeface="Copperplate Gothic Light" pitchFamily="34" charset="0"/>
            </a:endParaRPr>
          </a:p>
          <a:p>
            <a:pPr algn="ctr">
              <a:buNone/>
            </a:pPr>
            <a:r>
              <a:rPr lang="fr-FR" sz="4000" dirty="0" err="1">
                <a:solidFill>
                  <a:srgbClr val="00B0F0"/>
                </a:solidFill>
                <a:latin typeface="Copperplate Gothic Light" pitchFamily="34" charset="0"/>
              </a:rPr>
              <a:t>Ke</a:t>
            </a:r>
            <a:endParaRPr lang="en-US" sz="4000" b="1" dirty="0">
              <a:solidFill>
                <a:srgbClr val="00B0F0"/>
              </a:solidFill>
              <a:latin typeface="Copperplate Gothic Light" pitchFamily="34" charset="0"/>
            </a:endParaRPr>
          </a:p>
          <a:p>
            <a:pPr algn="ctr">
              <a:buNone/>
            </a:pPr>
            <a:r>
              <a:rPr lang="fr-FR" sz="4000" b="1" dirty="0" err="1">
                <a:solidFill>
                  <a:srgbClr val="00FF00"/>
                </a:solidFill>
                <a:latin typeface="Copperplate Gothic Light" pitchFamily="34" charset="0"/>
              </a:rPr>
              <a:t>Selman</a:t>
            </a:r>
            <a:r>
              <a:rPr lang="fr-FR" sz="4000" b="1" dirty="0">
                <a:solidFill>
                  <a:srgbClr val="00FF00"/>
                </a:solidFill>
                <a:latin typeface="Copperplate Gothic Light" pitchFamily="34" charset="0"/>
              </a:rPr>
              <a:t> </a:t>
            </a:r>
            <a:r>
              <a:rPr lang="fr-FR" sz="4000" b="1" dirty="0" err="1">
                <a:solidFill>
                  <a:srgbClr val="00FF00"/>
                </a:solidFill>
                <a:latin typeface="Copperplate Gothic Light" pitchFamily="34" charset="0"/>
              </a:rPr>
              <a:t>koue</a:t>
            </a:r>
            <a:r>
              <a:rPr lang="fr-FR" sz="4000" b="1" dirty="0">
                <a:solidFill>
                  <a:srgbClr val="00FF00"/>
                </a:solidFill>
                <a:latin typeface="Copperplate Gothic Light" pitchFamily="34" charset="0"/>
              </a:rPr>
              <a:t> Li (2 </a:t>
            </a:r>
            <a:r>
              <a:rPr lang="fr-FR" sz="4000" b="1" dirty="0" err="1">
                <a:solidFill>
                  <a:srgbClr val="00FF00"/>
                </a:solidFill>
                <a:latin typeface="Copperplate Gothic Light" pitchFamily="34" charset="0"/>
              </a:rPr>
              <a:t>foua</a:t>
            </a:r>
            <a:r>
              <a:rPr lang="fr-FR" sz="4000" b="1" dirty="0">
                <a:solidFill>
                  <a:srgbClr val="00FF00"/>
                </a:solidFill>
                <a:latin typeface="Copperplate Gothic Light" pitchFamily="34" charset="0"/>
              </a:rPr>
              <a:t>) </a:t>
            </a:r>
          </a:p>
          <a:p>
            <a:pPr algn="ctr">
              <a:buNone/>
            </a:pPr>
            <a:r>
              <a:rPr lang="fr-FR" sz="4000" b="1" dirty="0" err="1">
                <a:solidFill>
                  <a:srgbClr val="00FF00"/>
                </a:solidFill>
                <a:latin typeface="Copperplate Gothic Light" pitchFamily="34" charset="0"/>
              </a:rPr>
              <a:t>Selman</a:t>
            </a:r>
            <a:r>
              <a:rPr lang="fr-FR" sz="4000" b="1" dirty="0">
                <a:solidFill>
                  <a:srgbClr val="00FF00"/>
                </a:solidFill>
                <a:latin typeface="Copperplate Gothic Light" pitchFamily="34" charset="0"/>
              </a:rPr>
              <a:t> </a:t>
            </a:r>
            <a:r>
              <a:rPr lang="fr-FR" sz="4000" b="1" dirty="0" err="1">
                <a:solidFill>
                  <a:srgbClr val="00FF00"/>
                </a:solidFill>
                <a:latin typeface="Copperplate Gothic Light" pitchFamily="34" charset="0"/>
              </a:rPr>
              <a:t>koue</a:t>
            </a:r>
            <a:r>
              <a:rPr lang="fr-FR" sz="4000" b="1" dirty="0">
                <a:solidFill>
                  <a:srgbClr val="00FF00"/>
                </a:solidFill>
                <a:latin typeface="Copperplate Gothic Light" pitchFamily="34" charset="0"/>
              </a:rPr>
              <a:t> </a:t>
            </a:r>
            <a:r>
              <a:rPr lang="fr-FR" sz="4000" b="1" dirty="0" err="1">
                <a:solidFill>
                  <a:srgbClr val="00FF00"/>
                </a:solidFill>
                <a:latin typeface="Copperplate Gothic Light" pitchFamily="34" charset="0"/>
              </a:rPr>
              <a:t>Jezu</a:t>
            </a:r>
            <a:r>
              <a:rPr lang="fr-FR" sz="4000" b="1" dirty="0">
                <a:solidFill>
                  <a:srgbClr val="00FF00"/>
                </a:solidFill>
                <a:latin typeface="Copperplate Gothic Light" pitchFamily="34" charset="0"/>
              </a:rPr>
              <a:t> ;</a:t>
            </a:r>
            <a:endParaRPr lang="en-US" sz="4000" b="1" dirty="0">
              <a:solidFill>
                <a:srgbClr val="00FF00"/>
              </a:solidFill>
              <a:latin typeface="Copperplate Gothic Light" pitchFamily="34" charset="0"/>
            </a:endParaRPr>
          </a:p>
          <a:p>
            <a:pPr algn="ctr">
              <a:buNone/>
            </a:pPr>
            <a:r>
              <a:rPr lang="fr-FR" sz="4000" b="1" dirty="0">
                <a:solidFill>
                  <a:srgbClr val="00FF00"/>
                </a:solidFill>
                <a:latin typeface="Copperplate Gothic Light" pitchFamily="34" charset="0"/>
              </a:rPr>
              <a:t>l-a </a:t>
            </a:r>
            <a:r>
              <a:rPr lang="fr-FR" sz="4000" b="1" dirty="0" err="1">
                <a:solidFill>
                  <a:srgbClr val="00FF00"/>
                </a:solidFill>
                <a:latin typeface="Copperplate Gothic Light" pitchFamily="34" charset="0"/>
              </a:rPr>
              <a:t>sove</a:t>
            </a:r>
            <a:r>
              <a:rPr lang="fr-FR" sz="4000" b="1" dirty="0">
                <a:solidFill>
                  <a:srgbClr val="00FF00"/>
                </a:solidFill>
                <a:latin typeface="Copperplate Gothic Light" pitchFamily="34" charset="0"/>
              </a:rPr>
              <a:t> ou, L-a </a:t>
            </a:r>
            <a:r>
              <a:rPr lang="fr-FR" sz="4000" b="1" dirty="0" err="1">
                <a:solidFill>
                  <a:srgbClr val="00FF00"/>
                </a:solidFill>
                <a:latin typeface="Copperplate Gothic Light" pitchFamily="34" charset="0"/>
              </a:rPr>
              <a:t>sove</a:t>
            </a:r>
            <a:r>
              <a:rPr lang="fr-FR" sz="4000" b="1" dirty="0">
                <a:solidFill>
                  <a:srgbClr val="00FF00"/>
                </a:solidFill>
                <a:latin typeface="Copperplate Gothic Light" pitchFamily="34" charset="0"/>
              </a:rPr>
              <a:t> ou </a:t>
            </a:r>
          </a:p>
          <a:p>
            <a:pPr algn="ctr">
              <a:buNone/>
            </a:pPr>
            <a:r>
              <a:rPr lang="fr-FR" sz="4000" b="1" dirty="0">
                <a:solidFill>
                  <a:srgbClr val="00FF00"/>
                </a:solidFill>
                <a:latin typeface="Copperplate Gothic Light" pitchFamily="34" charset="0"/>
              </a:rPr>
              <a:t>l-a </a:t>
            </a:r>
            <a:r>
              <a:rPr lang="fr-FR" sz="4000" b="1" dirty="0" err="1">
                <a:solidFill>
                  <a:srgbClr val="00FF00"/>
                </a:solidFill>
                <a:latin typeface="Copperplate Gothic Light" pitchFamily="34" charset="0"/>
              </a:rPr>
              <a:t>sove</a:t>
            </a:r>
            <a:r>
              <a:rPr lang="fr-FR" sz="4000" b="1" dirty="0">
                <a:solidFill>
                  <a:srgbClr val="00FF00"/>
                </a:solidFill>
                <a:latin typeface="Copperplate Gothic Light" pitchFamily="34" charset="0"/>
              </a:rPr>
              <a:t> ou </a:t>
            </a:r>
            <a:r>
              <a:rPr lang="fr-FR" sz="4000" b="1" dirty="0" err="1">
                <a:solidFill>
                  <a:srgbClr val="00FF00"/>
                </a:solidFill>
                <a:latin typeface="Copperplate Gothic Light" pitchFamily="34" charset="0"/>
              </a:rPr>
              <a:t>tou</a:t>
            </a:r>
            <a:r>
              <a:rPr lang="fr-FR" sz="4000" b="1" dirty="0">
                <a:solidFill>
                  <a:srgbClr val="00FF00"/>
                </a:solidFill>
                <a:latin typeface="Copperplate Gothic Light" pitchFamily="34" charset="0"/>
              </a:rPr>
              <a:t>.</a:t>
            </a:r>
            <a:endParaRPr lang="en-US" sz="4000" b="1" dirty="0">
              <a:solidFill>
                <a:srgbClr val="00FF00"/>
              </a:solidFill>
              <a:latin typeface="Copperplate Gothic Light" pitchFamily="34" charset="0"/>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lnSpcReduction="10000"/>
          </a:bodyPr>
          <a:lstStyle/>
          <a:p>
            <a:pPr algn="ctr">
              <a:buNone/>
            </a:pPr>
            <a:r>
              <a:rPr lang="en-US" sz="4000" dirty="0">
                <a:solidFill>
                  <a:srgbClr val="00B0F0"/>
                </a:solidFill>
                <a:latin typeface="Copperplate Gothic Light" pitchFamily="34" charset="0"/>
              </a:rPr>
              <a:t>2.</a:t>
            </a:r>
            <a:endParaRPr lang="en-US" sz="4000" b="1" dirty="0">
              <a:solidFill>
                <a:srgbClr val="00B0F0"/>
              </a:solidFill>
              <a:latin typeface="Copperplate Gothic Light" pitchFamily="34" charset="0"/>
            </a:endParaRPr>
          </a:p>
          <a:p>
            <a:pPr algn="ctr">
              <a:buNone/>
            </a:pPr>
            <a:r>
              <a:rPr lang="en-US" sz="4000" dirty="0" err="1">
                <a:latin typeface="Copperplate Gothic Light" pitchFamily="34" charset="0"/>
              </a:rPr>
              <a:t>Paske</a:t>
            </a:r>
            <a:r>
              <a:rPr lang="en-US" sz="4000" dirty="0">
                <a:latin typeface="Copperplate Gothic Light" pitchFamily="34" charset="0"/>
              </a:rPr>
              <a:t> Kris </a:t>
            </a:r>
            <a:r>
              <a:rPr lang="en-US" sz="4000" dirty="0" err="1">
                <a:latin typeface="Copperplate Gothic Light" pitchFamily="34" charset="0"/>
              </a:rPr>
              <a:t>te</a:t>
            </a:r>
            <a:r>
              <a:rPr lang="en-US" sz="4000" dirty="0">
                <a:latin typeface="Copperplate Gothic Light" pitchFamily="34" charset="0"/>
              </a:rPr>
              <a:t> </a:t>
            </a:r>
            <a:r>
              <a:rPr lang="en-US" sz="4000" dirty="0" err="1">
                <a:latin typeface="Copperplate Gothic Light" pitchFamily="34" charset="0"/>
              </a:rPr>
              <a:t>vese</a:t>
            </a:r>
            <a:r>
              <a:rPr lang="en-US" sz="4000" dirty="0">
                <a:latin typeface="Copperplate Gothic Light" pitchFamily="34" charset="0"/>
              </a:rPr>
              <a:t> san </a:t>
            </a:r>
            <a:r>
              <a:rPr lang="en-US" sz="4000" dirty="0" err="1">
                <a:latin typeface="Copperplate Gothic Light" pitchFamily="34" charset="0"/>
              </a:rPr>
              <a:t>li</a:t>
            </a:r>
            <a:r>
              <a:rPr lang="en-US" sz="4000" dirty="0">
                <a:latin typeface="Copperplate Gothic Light" pitchFamily="34" charset="0"/>
              </a:rPr>
              <a:t>, </a:t>
            </a:r>
          </a:p>
          <a:p>
            <a:pPr algn="ctr">
              <a:buNone/>
            </a:pPr>
            <a:r>
              <a:rPr lang="en-US" sz="4000" dirty="0" err="1">
                <a:latin typeface="Copperplate Gothic Light" pitchFamily="34" charset="0"/>
              </a:rPr>
              <a:t>Ki</a:t>
            </a:r>
            <a:r>
              <a:rPr lang="en-US" sz="4000" dirty="0">
                <a:latin typeface="Copperplate Gothic Light" pitchFamily="34" charset="0"/>
              </a:rPr>
              <a:t> </a:t>
            </a:r>
            <a:r>
              <a:rPr lang="en-US" sz="4000" dirty="0" err="1">
                <a:latin typeface="Copperplate Gothic Light" pitchFamily="34" charset="0"/>
              </a:rPr>
              <a:t>gran</a:t>
            </a:r>
            <a:r>
              <a:rPr lang="en-US" sz="4000" dirty="0">
                <a:latin typeface="Copperplate Gothic Light" pitchFamily="34" charset="0"/>
              </a:rPr>
              <a:t> benediction !</a:t>
            </a:r>
            <a:endParaRPr lang="en-US" sz="4000" b="1" dirty="0">
              <a:latin typeface="Copperplate Gothic Light" pitchFamily="34" charset="0"/>
            </a:endParaRPr>
          </a:p>
          <a:p>
            <a:pPr algn="ctr">
              <a:buNone/>
            </a:pPr>
            <a:r>
              <a:rPr lang="fr-FR" sz="4000" dirty="0" err="1">
                <a:latin typeface="Copperplate Gothic Light" pitchFamily="34" charset="0"/>
              </a:rPr>
              <a:t>Plonje</a:t>
            </a:r>
            <a:r>
              <a:rPr lang="fr-FR" sz="4000" dirty="0">
                <a:latin typeface="Copperplate Gothic Light" pitchFamily="34" charset="0"/>
              </a:rPr>
              <a:t> ou nan </a:t>
            </a:r>
            <a:r>
              <a:rPr lang="fr-FR" sz="4000" dirty="0" err="1">
                <a:latin typeface="Copperplate Gothic Light" pitchFamily="34" charset="0"/>
              </a:rPr>
              <a:t>san</a:t>
            </a:r>
            <a:r>
              <a:rPr lang="fr-FR" sz="4000" dirty="0">
                <a:latin typeface="Copperplate Gothic Light" pitchFamily="34" charset="0"/>
              </a:rPr>
              <a:t> </a:t>
            </a:r>
            <a:r>
              <a:rPr lang="fr-FR" sz="4000" dirty="0" err="1">
                <a:latin typeface="Copperplate Gothic Light" pitchFamily="34" charset="0"/>
              </a:rPr>
              <a:t>jezu</a:t>
            </a:r>
            <a:r>
              <a:rPr lang="fr-FR" sz="4000" dirty="0">
                <a:latin typeface="Copperplate Gothic Light" pitchFamily="34" charset="0"/>
              </a:rPr>
              <a:t> </a:t>
            </a:r>
            <a:r>
              <a:rPr lang="fr-FR" sz="4000" dirty="0" err="1">
                <a:latin typeface="Copperplate Gothic Light" pitchFamily="34" charset="0"/>
              </a:rPr>
              <a:t>Kri</a:t>
            </a:r>
            <a:r>
              <a:rPr lang="fr-FR" sz="4000" dirty="0">
                <a:latin typeface="Copperplate Gothic Light" pitchFamily="34" charset="0"/>
              </a:rPr>
              <a:t> </a:t>
            </a:r>
          </a:p>
          <a:p>
            <a:pPr algn="ctr">
              <a:buNone/>
            </a:pPr>
            <a:r>
              <a:rPr lang="fr-FR" sz="4000" dirty="0">
                <a:latin typeface="Copperplate Gothic Light" pitchFamily="34" charset="0"/>
              </a:rPr>
              <a:t>Lave tout </a:t>
            </a:r>
            <a:r>
              <a:rPr lang="fr-FR" sz="4000">
                <a:latin typeface="Copperplate Gothic Light" pitchFamily="34" charset="0"/>
              </a:rPr>
              <a:t>trangresion</a:t>
            </a:r>
            <a:r>
              <a:rPr lang="fr-FR" sz="4000" dirty="0">
                <a:latin typeface="Copperplate Gothic Light" pitchFamily="34" charset="0"/>
              </a:rPr>
              <a:t>.</a:t>
            </a:r>
            <a:endParaRPr lang="en-US" sz="4000" b="1" dirty="0">
              <a:latin typeface="Copperplate Gothic Light" pitchFamily="34" charset="0"/>
            </a:endParaRPr>
          </a:p>
          <a:p>
            <a:pPr algn="ctr">
              <a:buNone/>
            </a:pPr>
            <a:r>
              <a:rPr lang="fr-FR" sz="4000" dirty="0" err="1">
                <a:solidFill>
                  <a:srgbClr val="00B0F0"/>
                </a:solidFill>
                <a:latin typeface="Copperplate Gothic Light" pitchFamily="34" charset="0"/>
              </a:rPr>
              <a:t>Ke</a:t>
            </a:r>
            <a:endParaRPr lang="en-US" sz="4000" b="1" dirty="0">
              <a:solidFill>
                <a:srgbClr val="00B0F0"/>
              </a:solidFill>
              <a:latin typeface="Copperplate Gothic Light" pitchFamily="34" charset="0"/>
            </a:endParaRPr>
          </a:p>
          <a:p>
            <a:pPr algn="ctr">
              <a:buNone/>
            </a:pPr>
            <a:r>
              <a:rPr lang="fr-FR" sz="4000" b="1" dirty="0" err="1">
                <a:solidFill>
                  <a:srgbClr val="00FF00"/>
                </a:solidFill>
                <a:latin typeface="Copperplate Gothic Light" pitchFamily="34" charset="0"/>
              </a:rPr>
              <a:t>Selman</a:t>
            </a:r>
            <a:r>
              <a:rPr lang="fr-FR" sz="4000" b="1" dirty="0">
                <a:solidFill>
                  <a:srgbClr val="00FF00"/>
                </a:solidFill>
                <a:latin typeface="Copperplate Gothic Light" pitchFamily="34" charset="0"/>
              </a:rPr>
              <a:t> </a:t>
            </a:r>
            <a:r>
              <a:rPr lang="fr-FR" sz="4000" b="1" dirty="0" err="1">
                <a:solidFill>
                  <a:srgbClr val="00FF00"/>
                </a:solidFill>
                <a:latin typeface="Copperplate Gothic Light" pitchFamily="34" charset="0"/>
              </a:rPr>
              <a:t>koue</a:t>
            </a:r>
            <a:r>
              <a:rPr lang="fr-FR" sz="4000" b="1" dirty="0">
                <a:solidFill>
                  <a:srgbClr val="00FF00"/>
                </a:solidFill>
                <a:latin typeface="Copperplate Gothic Light" pitchFamily="34" charset="0"/>
              </a:rPr>
              <a:t> Li (2 </a:t>
            </a:r>
            <a:r>
              <a:rPr lang="fr-FR" sz="4000" b="1" dirty="0" err="1">
                <a:solidFill>
                  <a:srgbClr val="00FF00"/>
                </a:solidFill>
                <a:latin typeface="Copperplate Gothic Light" pitchFamily="34" charset="0"/>
              </a:rPr>
              <a:t>foua</a:t>
            </a:r>
            <a:r>
              <a:rPr lang="fr-FR" sz="4000" b="1" dirty="0">
                <a:solidFill>
                  <a:srgbClr val="00FF00"/>
                </a:solidFill>
                <a:latin typeface="Copperplate Gothic Light" pitchFamily="34" charset="0"/>
              </a:rPr>
              <a:t>) </a:t>
            </a:r>
          </a:p>
          <a:p>
            <a:pPr algn="ctr">
              <a:buNone/>
            </a:pPr>
            <a:r>
              <a:rPr lang="fr-FR" sz="4000" b="1" dirty="0" err="1">
                <a:solidFill>
                  <a:srgbClr val="00FF00"/>
                </a:solidFill>
                <a:latin typeface="Copperplate Gothic Light" pitchFamily="34" charset="0"/>
              </a:rPr>
              <a:t>Selman</a:t>
            </a:r>
            <a:r>
              <a:rPr lang="fr-FR" sz="4000" b="1" dirty="0">
                <a:solidFill>
                  <a:srgbClr val="00FF00"/>
                </a:solidFill>
                <a:latin typeface="Copperplate Gothic Light" pitchFamily="34" charset="0"/>
              </a:rPr>
              <a:t> </a:t>
            </a:r>
            <a:r>
              <a:rPr lang="fr-FR" sz="4000" b="1" dirty="0" err="1">
                <a:solidFill>
                  <a:srgbClr val="00FF00"/>
                </a:solidFill>
                <a:latin typeface="Copperplate Gothic Light" pitchFamily="34" charset="0"/>
              </a:rPr>
              <a:t>koue</a:t>
            </a:r>
            <a:r>
              <a:rPr lang="fr-FR" sz="4000" b="1" dirty="0">
                <a:solidFill>
                  <a:srgbClr val="00FF00"/>
                </a:solidFill>
                <a:latin typeface="Copperplate Gothic Light" pitchFamily="34" charset="0"/>
              </a:rPr>
              <a:t> </a:t>
            </a:r>
            <a:r>
              <a:rPr lang="fr-FR" sz="4000" b="1" dirty="0" err="1">
                <a:solidFill>
                  <a:srgbClr val="00FF00"/>
                </a:solidFill>
                <a:latin typeface="Copperplate Gothic Light" pitchFamily="34" charset="0"/>
              </a:rPr>
              <a:t>Jezu</a:t>
            </a:r>
            <a:r>
              <a:rPr lang="fr-FR" sz="4000" b="1" dirty="0">
                <a:solidFill>
                  <a:srgbClr val="00FF00"/>
                </a:solidFill>
                <a:latin typeface="Copperplate Gothic Light" pitchFamily="34" charset="0"/>
              </a:rPr>
              <a:t> ;</a:t>
            </a:r>
            <a:endParaRPr lang="en-US" sz="4000" b="1" dirty="0">
              <a:solidFill>
                <a:srgbClr val="00FF00"/>
              </a:solidFill>
              <a:latin typeface="Copperplate Gothic Light" pitchFamily="34" charset="0"/>
            </a:endParaRPr>
          </a:p>
          <a:p>
            <a:pPr algn="ctr">
              <a:buNone/>
            </a:pPr>
            <a:r>
              <a:rPr lang="fr-FR" sz="4000" b="1" dirty="0">
                <a:solidFill>
                  <a:srgbClr val="00FF00"/>
                </a:solidFill>
                <a:latin typeface="Copperplate Gothic Light" pitchFamily="34" charset="0"/>
              </a:rPr>
              <a:t>l-a </a:t>
            </a:r>
            <a:r>
              <a:rPr lang="fr-FR" sz="4000" b="1" dirty="0" err="1">
                <a:solidFill>
                  <a:srgbClr val="00FF00"/>
                </a:solidFill>
                <a:latin typeface="Copperplate Gothic Light" pitchFamily="34" charset="0"/>
              </a:rPr>
              <a:t>sove</a:t>
            </a:r>
            <a:r>
              <a:rPr lang="fr-FR" sz="4000" b="1" dirty="0">
                <a:solidFill>
                  <a:srgbClr val="00FF00"/>
                </a:solidFill>
                <a:latin typeface="Copperplate Gothic Light" pitchFamily="34" charset="0"/>
              </a:rPr>
              <a:t> ou, L-a </a:t>
            </a:r>
            <a:r>
              <a:rPr lang="fr-FR" sz="4000" b="1" dirty="0" err="1">
                <a:solidFill>
                  <a:srgbClr val="00FF00"/>
                </a:solidFill>
                <a:latin typeface="Copperplate Gothic Light" pitchFamily="34" charset="0"/>
              </a:rPr>
              <a:t>sove</a:t>
            </a:r>
            <a:r>
              <a:rPr lang="fr-FR" sz="4000" b="1" dirty="0">
                <a:solidFill>
                  <a:srgbClr val="00FF00"/>
                </a:solidFill>
                <a:latin typeface="Copperplate Gothic Light" pitchFamily="34" charset="0"/>
              </a:rPr>
              <a:t> ou </a:t>
            </a:r>
          </a:p>
          <a:p>
            <a:pPr algn="ctr">
              <a:buNone/>
            </a:pPr>
            <a:r>
              <a:rPr lang="fr-FR" sz="4000" b="1" dirty="0">
                <a:solidFill>
                  <a:srgbClr val="00FF00"/>
                </a:solidFill>
                <a:latin typeface="Copperplate Gothic Light" pitchFamily="34" charset="0"/>
              </a:rPr>
              <a:t>l-a </a:t>
            </a:r>
            <a:r>
              <a:rPr lang="fr-FR" sz="4000" b="1" dirty="0" err="1">
                <a:solidFill>
                  <a:srgbClr val="00FF00"/>
                </a:solidFill>
                <a:latin typeface="Copperplate Gothic Light" pitchFamily="34" charset="0"/>
              </a:rPr>
              <a:t>sove</a:t>
            </a:r>
            <a:r>
              <a:rPr lang="fr-FR" sz="4000" b="1" dirty="0">
                <a:solidFill>
                  <a:srgbClr val="00FF00"/>
                </a:solidFill>
                <a:latin typeface="Copperplate Gothic Light" pitchFamily="34" charset="0"/>
              </a:rPr>
              <a:t> ou </a:t>
            </a:r>
            <a:r>
              <a:rPr lang="fr-FR" sz="4000" b="1" dirty="0" err="1">
                <a:solidFill>
                  <a:srgbClr val="00FF00"/>
                </a:solidFill>
                <a:latin typeface="Copperplate Gothic Light" pitchFamily="34" charset="0"/>
              </a:rPr>
              <a:t>tou</a:t>
            </a:r>
            <a:r>
              <a:rPr lang="fr-FR" sz="4000" b="1" dirty="0">
                <a:solidFill>
                  <a:srgbClr val="00FF00"/>
                </a:solidFill>
                <a:latin typeface="Copperplate Gothic Light" pitchFamily="34" charset="0"/>
              </a:rPr>
              <a:t>.</a:t>
            </a:r>
            <a:endParaRPr lang="en-US" sz="4000" b="1" dirty="0">
              <a:solidFill>
                <a:srgbClr val="00FF00"/>
              </a:solidFill>
              <a:latin typeface="Copperplate Gothic Light" pitchFamily="34" charset="0"/>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ctr">
              <a:buNone/>
            </a:pPr>
            <a:r>
              <a:rPr lang="fr-FR" dirty="0">
                <a:solidFill>
                  <a:srgbClr val="00B0F0"/>
                </a:solidFill>
                <a:latin typeface="Copperplate Gothic Light" pitchFamily="34" charset="0"/>
              </a:rPr>
              <a:t>3-</a:t>
            </a:r>
            <a:endParaRPr lang="en-US" b="1" dirty="0">
              <a:solidFill>
                <a:srgbClr val="00B0F0"/>
              </a:solidFill>
              <a:latin typeface="Copperplate Gothic Light" pitchFamily="34" charset="0"/>
            </a:endParaRPr>
          </a:p>
          <a:p>
            <a:pPr algn="ctr">
              <a:buNone/>
            </a:pPr>
            <a:r>
              <a:rPr lang="fr-FR" sz="4000" dirty="0">
                <a:latin typeface="Copperplate Gothic Light" pitchFamily="34" charset="0"/>
              </a:rPr>
              <a:t>Oui, </a:t>
            </a:r>
            <a:r>
              <a:rPr lang="fr-FR" sz="4000" dirty="0" err="1">
                <a:latin typeface="Copperplate Gothic Light" pitchFamily="34" charset="0"/>
              </a:rPr>
              <a:t>Jezu</a:t>
            </a:r>
            <a:r>
              <a:rPr lang="fr-FR" sz="4000" dirty="0">
                <a:latin typeface="Copperplate Gothic Light" pitchFamily="34" charset="0"/>
              </a:rPr>
              <a:t> se chemin la vi </a:t>
            </a:r>
          </a:p>
          <a:p>
            <a:pPr algn="ctr">
              <a:buNone/>
            </a:pPr>
            <a:r>
              <a:rPr lang="fr-FR" sz="4000" dirty="0" err="1">
                <a:latin typeface="Copperplate Gothic Light" pitchFamily="34" charset="0"/>
              </a:rPr>
              <a:t>Ki</a:t>
            </a:r>
            <a:r>
              <a:rPr lang="fr-FR" sz="4000" dirty="0">
                <a:latin typeface="Copperplate Gothic Light" pitchFamily="34" charset="0"/>
              </a:rPr>
              <a:t> </a:t>
            </a:r>
            <a:r>
              <a:rPr lang="fr-FR" sz="4000" dirty="0" err="1">
                <a:latin typeface="Copperplate Gothic Light" pitchFamily="34" charset="0"/>
              </a:rPr>
              <a:t>minnin</a:t>
            </a:r>
            <a:r>
              <a:rPr lang="fr-FR" sz="4000" dirty="0">
                <a:latin typeface="Copperplate Gothic Light" pitchFamily="34" charset="0"/>
              </a:rPr>
              <a:t> </a:t>
            </a:r>
            <a:r>
              <a:rPr lang="fr-FR" sz="4000" dirty="0" err="1">
                <a:latin typeface="Copperplate Gothic Light" pitchFamily="34" charset="0"/>
              </a:rPr>
              <a:t>nou</a:t>
            </a:r>
            <a:r>
              <a:rPr lang="fr-FR" sz="4000" dirty="0">
                <a:latin typeface="Copperplate Gothic Light" pitchFamily="34" charset="0"/>
              </a:rPr>
              <a:t> nan </a:t>
            </a:r>
            <a:r>
              <a:rPr lang="fr-FR" sz="4000" dirty="0" err="1">
                <a:latin typeface="Copperplate Gothic Light" pitchFamily="34" charset="0"/>
              </a:rPr>
              <a:t>siel</a:t>
            </a:r>
            <a:r>
              <a:rPr lang="fr-FR" sz="4000" dirty="0">
                <a:latin typeface="Copperplate Gothic Light" pitchFamily="34" charset="0"/>
              </a:rPr>
              <a:t> ;</a:t>
            </a:r>
            <a:endParaRPr lang="en-US" sz="4000" b="1" dirty="0">
              <a:latin typeface="Copperplate Gothic Light" pitchFamily="34" charset="0"/>
            </a:endParaRPr>
          </a:p>
          <a:p>
            <a:pPr algn="ctr">
              <a:buNone/>
            </a:pPr>
            <a:r>
              <a:rPr lang="fr-FR" sz="4000" dirty="0" err="1">
                <a:latin typeface="Copperplate Gothic Light" pitchFamily="34" charset="0"/>
              </a:rPr>
              <a:t>Vi-n</a:t>
            </a:r>
            <a:r>
              <a:rPr lang="fr-FR" sz="4000" dirty="0">
                <a:latin typeface="Copperplate Gothic Light" pitchFamily="34" charset="0"/>
              </a:rPr>
              <a:t> met tout </a:t>
            </a:r>
            <a:r>
              <a:rPr lang="fr-FR" sz="4000" dirty="0" err="1">
                <a:latin typeface="Copperplate Gothic Light" pitchFamily="34" charset="0"/>
              </a:rPr>
              <a:t>konfians</a:t>
            </a:r>
            <a:r>
              <a:rPr lang="fr-FR" sz="4000" dirty="0">
                <a:latin typeface="Copperplate Gothic Light" pitchFamily="34" charset="0"/>
              </a:rPr>
              <a:t> ou nan Li ;</a:t>
            </a:r>
            <a:endParaRPr lang="en-US" sz="4000" b="1" dirty="0">
              <a:latin typeface="Copperplate Gothic Light" pitchFamily="34" charset="0"/>
            </a:endParaRPr>
          </a:p>
          <a:p>
            <a:pPr algn="ctr">
              <a:buNone/>
            </a:pPr>
            <a:r>
              <a:rPr lang="fr-FR" sz="4000" dirty="0">
                <a:latin typeface="Copperplate Gothic Light" pitchFamily="34" charset="0"/>
              </a:rPr>
              <a:t>Ou </a:t>
            </a:r>
            <a:r>
              <a:rPr lang="fr-FR" sz="4000" dirty="0" err="1">
                <a:latin typeface="Copperplate Gothic Light" pitchFamily="34" charset="0"/>
              </a:rPr>
              <a:t>pap</a:t>
            </a:r>
            <a:r>
              <a:rPr lang="fr-FR" sz="4000" dirty="0">
                <a:latin typeface="Copperplate Gothic Light" pitchFamily="34" charset="0"/>
              </a:rPr>
              <a:t> </a:t>
            </a:r>
            <a:r>
              <a:rPr lang="fr-FR" sz="4000" dirty="0" err="1">
                <a:latin typeface="Copperplate Gothic Light" pitchFamily="34" charset="0"/>
              </a:rPr>
              <a:t>mache</a:t>
            </a:r>
            <a:r>
              <a:rPr lang="fr-FR" sz="4000" dirty="0">
                <a:latin typeface="Copperplate Gothic Light" pitchFamily="34" charset="0"/>
              </a:rPr>
              <a:t> </a:t>
            </a:r>
            <a:r>
              <a:rPr lang="fr-FR" sz="4000" dirty="0" err="1">
                <a:latin typeface="Copperplate Gothic Light" pitchFamily="34" charset="0"/>
              </a:rPr>
              <a:t>tou</a:t>
            </a:r>
            <a:r>
              <a:rPr lang="fr-FR" sz="4000" dirty="0">
                <a:latin typeface="Copperplate Gothic Light" pitchFamily="34" charset="0"/>
              </a:rPr>
              <a:t> sel.</a:t>
            </a:r>
            <a:endParaRPr lang="en-US" sz="4000" b="1" dirty="0">
              <a:latin typeface="Copperplate Gothic Light" pitchFamily="34" charset="0"/>
            </a:endParaRPr>
          </a:p>
          <a:p>
            <a:pPr algn="ctr">
              <a:buNone/>
            </a:pPr>
            <a:r>
              <a:rPr lang="fr-FR" sz="4000" dirty="0" err="1">
                <a:solidFill>
                  <a:srgbClr val="00B0F0"/>
                </a:solidFill>
                <a:latin typeface="Copperplate Gothic Light" pitchFamily="34" charset="0"/>
              </a:rPr>
              <a:t>Ke</a:t>
            </a:r>
            <a:endParaRPr lang="en-US" sz="4000" b="1" dirty="0">
              <a:solidFill>
                <a:srgbClr val="00B0F0"/>
              </a:solidFill>
              <a:latin typeface="Copperplate Gothic Light" pitchFamily="34" charset="0"/>
            </a:endParaRPr>
          </a:p>
          <a:p>
            <a:pPr algn="ctr">
              <a:buNone/>
            </a:pPr>
            <a:r>
              <a:rPr lang="fr-FR" sz="4000" b="1" dirty="0" err="1">
                <a:solidFill>
                  <a:srgbClr val="00FF00"/>
                </a:solidFill>
                <a:latin typeface="Copperplate Gothic Light" pitchFamily="34" charset="0"/>
              </a:rPr>
              <a:t>Selman</a:t>
            </a:r>
            <a:r>
              <a:rPr lang="fr-FR" sz="4000" b="1" dirty="0">
                <a:solidFill>
                  <a:srgbClr val="00FF00"/>
                </a:solidFill>
                <a:latin typeface="Copperplate Gothic Light" pitchFamily="34" charset="0"/>
              </a:rPr>
              <a:t> </a:t>
            </a:r>
            <a:r>
              <a:rPr lang="fr-FR" sz="4000" b="1" dirty="0" err="1">
                <a:solidFill>
                  <a:srgbClr val="00FF00"/>
                </a:solidFill>
                <a:latin typeface="Copperplate Gothic Light" pitchFamily="34" charset="0"/>
              </a:rPr>
              <a:t>koue</a:t>
            </a:r>
            <a:r>
              <a:rPr lang="fr-FR" sz="4000" b="1" dirty="0">
                <a:solidFill>
                  <a:srgbClr val="00FF00"/>
                </a:solidFill>
                <a:latin typeface="Copperplate Gothic Light" pitchFamily="34" charset="0"/>
              </a:rPr>
              <a:t> Li (2 </a:t>
            </a:r>
            <a:r>
              <a:rPr lang="fr-FR" sz="4000" b="1" dirty="0" err="1">
                <a:solidFill>
                  <a:srgbClr val="00FF00"/>
                </a:solidFill>
                <a:latin typeface="Copperplate Gothic Light" pitchFamily="34" charset="0"/>
              </a:rPr>
              <a:t>foua</a:t>
            </a:r>
            <a:r>
              <a:rPr lang="fr-FR" sz="4000" b="1" dirty="0">
                <a:solidFill>
                  <a:srgbClr val="00FF00"/>
                </a:solidFill>
                <a:latin typeface="Copperplate Gothic Light" pitchFamily="34" charset="0"/>
              </a:rPr>
              <a:t>) </a:t>
            </a:r>
          </a:p>
          <a:p>
            <a:pPr algn="ctr">
              <a:buNone/>
            </a:pPr>
            <a:r>
              <a:rPr lang="fr-FR" sz="4000" b="1" dirty="0" err="1">
                <a:solidFill>
                  <a:srgbClr val="00FF00"/>
                </a:solidFill>
                <a:latin typeface="Copperplate Gothic Light" pitchFamily="34" charset="0"/>
              </a:rPr>
              <a:t>Selman</a:t>
            </a:r>
            <a:r>
              <a:rPr lang="fr-FR" sz="4000" b="1" dirty="0">
                <a:solidFill>
                  <a:srgbClr val="00FF00"/>
                </a:solidFill>
                <a:latin typeface="Copperplate Gothic Light" pitchFamily="34" charset="0"/>
              </a:rPr>
              <a:t> </a:t>
            </a:r>
            <a:r>
              <a:rPr lang="fr-FR" sz="4000" b="1" dirty="0" err="1">
                <a:solidFill>
                  <a:srgbClr val="00FF00"/>
                </a:solidFill>
                <a:latin typeface="Copperplate Gothic Light" pitchFamily="34" charset="0"/>
              </a:rPr>
              <a:t>koue</a:t>
            </a:r>
            <a:r>
              <a:rPr lang="fr-FR" sz="4000" b="1" dirty="0">
                <a:solidFill>
                  <a:srgbClr val="00FF00"/>
                </a:solidFill>
                <a:latin typeface="Copperplate Gothic Light" pitchFamily="34" charset="0"/>
              </a:rPr>
              <a:t> </a:t>
            </a:r>
            <a:r>
              <a:rPr lang="fr-FR" sz="4000" b="1" dirty="0" err="1">
                <a:solidFill>
                  <a:srgbClr val="00FF00"/>
                </a:solidFill>
                <a:latin typeface="Copperplate Gothic Light" pitchFamily="34" charset="0"/>
              </a:rPr>
              <a:t>Jezu</a:t>
            </a:r>
            <a:r>
              <a:rPr lang="fr-FR" sz="4000" b="1" dirty="0">
                <a:solidFill>
                  <a:srgbClr val="00FF00"/>
                </a:solidFill>
                <a:latin typeface="Copperplate Gothic Light" pitchFamily="34" charset="0"/>
              </a:rPr>
              <a:t> ;</a:t>
            </a:r>
            <a:endParaRPr lang="en-US" sz="4000" b="1" dirty="0">
              <a:solidFill>
                <a:srgbClr val="00FF00"/>
              </a:solidFill>
              <a:latin typeface="Copperplate Gothic Light" pitchFamily="34" charset="0"/>
            </a:endParaRPr>
          </a:p>
          <a:p>
            <a:pPr algn="ctr">
              <a:buNone/>
            </a:pPr>
            <a:r>
              <a:rPr lang="fr-FR" sz="4000" b="1" dirty="0">
                <a:solidFill>
                  <a:srgbClr val="00FF00"/>
                </a:solidFill>
                <a:latin typeface="Copperplate Gothic Light" pitchFamily="34" charset="0"/>
              </a:rPr>
              <a:t>l-a </a:t>
            </a:r>
            <a:r>
              <a:rPr lang="fr-FR" sz="4000" b="1" dirty="0" err="1">
                <a:solidFill>
                  <a:srgbClr val="00FF00"/>
                </a:solidFill>
                <a:latin typeface="Copperplate Gothic Light" pitchFamily="34" charset="0"/>
              </a:rPr>
              <a:t>sove</a:t>
            </a:r>
            <a:r>
              <a:rPr lang="fr-FR" sz="4000" b="1" dirty="0">
                <a:solidFill>
                  <a:srgbClr val="00FF00"/>
                </a:solidFill>
                <a:latin typeface="Copperplate Gothic Light" pitchFamily="34" charset="0"/>
              </a:rPr>
              <a:t> ou, L-a </a:t>
            </a:r>
            <a:r>
              <a:rPr lang="fr-FR" sz="4000" b="1" dirty="0" err="1">
                <a:solidFill>
                  <a:srgbClr val="00FF00"/>
                </a:solidFill>
                <a:latin typeface="Copperplate Gothic Light" pitchFamily="34" charset="0"/>
              </a:rPr>
              <a:t>sove</a:t>
            </a:r>
            <a:r>
              <a:rPr lang="fr-FR" sz="4000" b="1" dirty="0">
                <a:solidFill>
                  <a:srgbClr val="00FF00"/>
                </a:solidFill>
                <a:latin typeface="Copperplate Gothic Light" pitchFamily="34" charset="0"/>
              </a:rPr>
              <a:t> ou </a:t>
            </a:r>
          </a:p>
          <a:p>
            <a:pPr algn="ctr">
              <a:buNone/>
            </a:pPr>
            <a:r>
              <a:rPr lang="fr-FR" sz="4000" b="1" dirty="0">
                <a:solidFill>
                  <a:srgbClr val="00FF00"/>
                </a:solidFill>
                <a:latin typeface="Copperplate Gothic Light" pitchFamily="34" charset="0"/>
              </a:rPr>
              <a:t>l-a </a:t>
            </a:r>
            <a:r>
              <a:rPr lang="fr-FR" sz="4000" b="1" dirty="0" err="1">
                <a:solidFill>
                  <a:srgbClr val="00FF00"/>
                </a:solidFill>
                <a:latin typeface="Copperplate Gothic Light" pitchFamily="34" charset="0"/>
              </a:rPr>
              <a:t>sove</a:t>
            </a:r>
            <a:r>
              <a:rPr lang="fr-FR" sz="4000" b="1" dirty="0">
                <a:solidFill>
                  <a:srgbClr val="00FF00"/>
                </a:solidFill>
                <a:latin typeface="Copperplate Gothic Light" pitchFamily="34" charset="0"/>
              </a:rPr>
              <a:t> ou </a:t>
            </a:r>
            <a:r>
              <a:rPr lang="fr-FR" sz="4000" b="1" dirty="0" err="1">
                <a:solidFill>
                  <a:srgbClr val="00FF00"/>
                </a:solidFill>
                <a:latin typeface="Copperplate Gothic Light" pitchFamily="34" charset="0"/>
              </a:rPr>
              <a:t>tou</a:t>
            </a:r>
            <a:r>
              <a:rPr lang="fr-FR" sz="4000" b="1" dirty="0">
                <a:solidFill>
                  <a:srgbClr val="00FF00"/>
                </a:solidFill>
                <a:latin typeface="Copperplate Gothic Light" pitchFamily="34" charset="0"/>
              </a:rPr>
              <a:t>.</a:t>
            </a:r>
            <a:endParaRPr lang="en-US" sz="4000" b="1" dirty="0">
              <a:solidFill>
                <a:srgbClr val="00FF00"/>
              </a:solidFill>
              <a:latin typeface="Copperplate Gothic Light" pitchFamily="34" charset="0"/>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ctr">
              <a:buNone/>
            </a:pPr>
            <a:r>
              <a:rPr lang="fr-FR" dirty="0">
                <a:solidFill>
                  <a:srgbClr val="00B0F0"/>
                </a:solidFill>
                <a:latin typeface="Copperplate Gothic Light" pitchFamily="34" charset="0"/>
              </a:rPr>
              <a:t>4-</a:t>
            </a:r>
            <a:endParaRPr lang="en-US" b="1" dirty="0">
              <a:solidFill>
                <a:srgbClr val="00B0F0"/>
              </a:solidFill>
              <a:latin typeface="Copperplate Gothic Light" pitchFamily="34" charset="0"/>
            </a:endParaRPr>
          </a:p>
          <a:p>
            <a:pPr algn="ctr">
              <a:buNone/>
            </a:pPr>
            <a:r>
              <a:rPr lang="fr-FR" sz="4000" dirty="0" err="1">
                <a:latin typeface="Copperplate Gothic Light" pitchFamily="34" charset="0"/>
              </a:rPr>
              <a:t>Vi-n</a:t>
            </a:r>
            <a:r>
              <a:rPr lang="fr-FR" sz="4000" dirty="0">
                <a:latin typeface="Copperplate Gothic Light" pitchFamily="34" charset="0"/>
              </a:rPr>
              <a:t> non , uni ou </a:t>
            </a:r>
            <a:r>
              <a:rPr lang="fr-FR" sz="4000" dirty="0" err="1">
                <a:latin typeface="Copperplate Gothic Light" pitchFamily="34" charset="0"/>
              </a:rPr>
              <a:t>avek</a:t>
            </a:r>
            <a:r>
              <a:rPr lang="fr-FR" sz="4000" dirty="0">
                <a:latin typeface="Copperplate Gothic Light" pitchFamily="34" charset="0"/>
              </a:rPr>
              <a:t> </a:t>
            </a:r>
            <a:r>
              <a:rPr lang="fr-FR" sz="4000" dirty="0" err="1">
                <a:latin typeface="Copperplate Gothic Light" pitchFamily="34" charset="0"/>
              </a:rPr>
              <a:t>nou</a:t>
            </a:r>
            <a:r>
              <a:rPr lang="fr-FR" sz="4000" dirty="0">
                <a:latin typeface="Copperplate Gothic Light" pitchFamily="34" charset="0"/>
              </a:rPr>
              <a:t> </a:t>
            </a:r>
          </a:p>
          <a:p>
            <a:pPr algn="ctr">
              <a:buNone/>
            </a:pPr>
            <a:r>
              <a:rPr lang="fr-FR" sz="4000" dirty="0" err="1">
                <a:latin typeface="Copperplate Gothic Light" pitchFamily="34" charset="0"/>
              </a:rPr>
              <a:t>Ki</a:t>
            </a:r>
            <a:r>
              <a:rPr lang="fr-FR" sz="4000" dirty="0">
                <a:latin typeface="Copperplate Gothic Light" pitchFamily="34" charset="0"/>
              </a:rPr>
              <a:t> </a:t>
            </a:r>
            <a:r>
              <a:rPr lang="fr-FR" sz="4000" dirty="0" err="1">
                <a:latin typeface="Copperplate Gothic Light" pitchFamily="34" charset="0"/>
              </a:rPr>
              <a:t>prale</a:t>
            </a:r>
            <a:r>
              <a:rPr lang="fr-FR" sz="4000" dirty="0">
                <a:latin typeface="Copperplate Gothic Light" pitchFamily="34" charset="0"/>
              </a:rPr>
              <a:t> nan la </a:t>
            </a:r>
            <a:r>
              <a:rPr lang="fr-FR" sz="4000" dirty="0" err="1">
                <a:latin typeface="Copperplate Gothic Light" pitchFamily="34" charset="0"/>
              </a:rPr>
              <a:t>gloua</a:t>
            </a:r>
            <a:r>
              <a:rPr lang="fr-FR" sz="4000" dirty="0">
                <a:latin typeface="Copperplate Gothic Light" pitchFamily="34" charset="0"/>
              </a:rPr>
              <a:t>,</a:t>
            </a:r>
            <a:endParaRPr lang="en-US" sz="4000" b="1" dirty="0">
              <a:latin typeface="Copperplate Gothic Light" pitchFamily="34" charset="0"/>
            </a:endParaRPr>
          </a:p>
          <a:p>
            <a:pPr algn="ctr">
              <a:buNone/>
            </a:pPr>
            <a:r>
              <a:rPr lang="fr-FR" sz="4000" dirty="0">
                <a:latin typeface="Copperplate Gothic Light" pitchFamily="34" charset="0"/>
              </a:rPr>
              <a:t>Pou </a:t>
            </a:r>
            <a:r>
              <a:rPr lang="fr-FR" sz="4000" dirty="0" err="1">
                <a:latin typeface="Copperplate Gothic Light" pitchFamily="34" charset="0"/>
              </a:rPr>
              <a:t>abite</a:t>
            </a:r>
            <a:r>
              <a:rPr lang="fr-FR" sz="4000" dirty="0">
                <a:latin typeface="Copperplate Gothic Light" pitchFamily="34" charset="0"/>
              </a:rPr>
              <a:t> la </a:t>
            </a:r>
            <a:r>
              <a:rPr lang="fr-FR" sz="4000" dirty="0" err="1">
                <a:latin typeface="Copperplate Gothic Light" pitchFamily="34" charset="0"/>
              </a:rPr>
              <a:t>tou</a:t>
            </a:r>
            <a:r>
              <a:rPr lang="fr-FR" sz="4000" dirty="0">
                <a:latin typeface="Copperplate Gothic Light" pitchFamily="34" charset="0"/>
              </a:rPr>
              <a:t> le </a:t>
            </a:r>
            <a:r>
              <a:rPr lang="fr-FR" sz="4000" dirty="0" err="1">
                <a:latin typeface="Copperplate Gothic Light" pitchFamily="34" charset="0"/>
              </a:rPr>
              <a:t>jou</a:t>
            </a:r>
            <a:r>
              <a:rPr lang="fr-FR" sz="4000" dirty="0">
                <a:latin typeface="Copperplate Gothic Light" pitchFamily="34" charset="0"/>
              </a:rPr>
              <a:t> </a:t>
            </a:r>
          </a:p>
          <a:p>
            <a:pPr algn="ctr">
              <a:buNone/>
            </a:pPr>
            <a:r>
              <a:rPr lang="fr-FR" sz="4000" dirty="0" err="1">
                <a:latin typeface="Copperplate Gothic Light" pitchFamily="34" charset="0"/>
              </a:rPr>
              <a:t>Kote</a:t>
            </a:r>
            <a:r>
              <a:rPr lang="fr-FR" sz="4000" dirty="0">
                <a:latin typeface="Copperplate Gothic Light" pitchFamily="34" charset="0"/>
              </a:rPr>
              <a:t> tout </a:t>
            </a:r>
            <a:r>
              <a:rPr lang="fr-FR" sz="4000" dirty="0" err="1">
                <a:latin typeface="Copperplate Gothic Light" pitchFamily="34" charset="0"/>
              </a:rPr>
              <a:t>moun</a:t>
            </a:r>
            <a:r>
              <a:rPr lang="fr-FR" sz="4000" dirty="0">
                <a:latin typeface="Copperplate Gothic Light" pitchFamily="34" charset="0"/>
              </a:rPr>
              <a:t> an joua.</a:t>
            </a:r>
          </a:p>
          <a:p>
            <a:pPr algn="ctr">
              <a:buNone/>
            </a:pPr>
            <a:r>
              <a:rPr lang="fr-FR" sz="4000" dirty="0" err="1">
                <a:solidFill>
                  <a:srgbClr val="00B0F0"/>
                </a:solidFill>
                <a:latin typeface="Copperplate Gothic Light" pitchFamily="34" charset="0"/>
              </a:rPr>
              <a:t>Ke</a:t>
            </a:r>
            <a:endParaRPr lang="en-US" sz="4000" b="1" dirty="0">
              <a:solidFill>
                <a:srgbClr val="00B0F0"/>
              </a:solidFill>
              <a:latin typeface="Copperplate Gothic Light" pitchFamily="34" charset="0"/>
            </a:endParaRPr>
          </a:p>
          <a:p>
            <a:pPr algn="ctr">
              <a:buNone/>
            </a:pPr>
            <a:r>
              <a:rPr lang="fr-FR" sz="4000" b="1" dirty="0" err="1">
                <a:solidFill>
                  <a:srgbClr val="00FF00"/>
                </a:solidFill>
                <a:latin typeface="Copperplate Gothic Light" pitchFamily="34" charset="0"/>
              </a:rPr>
              <a:t>Selman</a:t>
            </a:r>
            <a:r>
              <a:rPr lang="fr-FR" sz="4000" b="1" dirty="0">
                <a:solidFill>
                  <a:srgbClr val="00FF00"/>
                </a:solidFill>
                <a:latin typeface="Copperplate Gothic Light" pitchFamily="34" charset="0"/>
              </a:rPr>
              <a:t> </a:t>
            </a:r>
            <a:r>
              <a:rPr lang="fr-FR" sz="4000" b="1" dirty="0" err="1">
                <a:solidFill>
                  <a:srgbClr val="00FF00"/>
                </a:solidFill>
                <a:latin typeface="Copperplate Gothic Light" pitchFamily="34" charset="0"/>
              </a:rPr>
              <a:t>koue</a:t>
            </a:r>
            <a:r>
              <a:rPr lang="fr-FR" sz="4000" b="1" dirty="0">
                <a:solidFill>
                  <a:srgbClr val="00FF00"/>
                </a:solidFill>
                <a:latin typeface="Copperplate Gothic Light" pitchFamily="34" charset="0"/>
              </a:rPr>
              <a:t> Li (2 </a:t>
            </a:r>
            <a:r>
              <a:rPr lang="fr-FR" sz="4000" b="1" dirty="0" err="1">
                <a:solidFill>
                  <a:srgbClr val="00FF00"/>
                </a:solidFill>
                <a:latin typeface="Copperplate Gothic Light" pitchFamily="34" charset="0"/>
              </a:rPr>
              <a:t>foua</a:t>
            </a:r>
            <a:r>
              <a:rPr lang="fr-FR" sz="4000" b="1" dirty="0">
                <a:solidFill>
                  <a:srgbClr val="00FF00"/>
                </a:solidFill>
                <a:latin typeface="Copperplate Gothic Light" pitchFamily="34" charset="0"/>
              </a:rPr>
              <a:t>) </a:t>
            </a:r>
          </a:p>
          <a:p>
            <a:pPr algn="ctr">
              <a:buNone/>
            </a:pPr>
            <a:r>
              <a:rPr lang="fr-FR" sz="4000" b="1" dirty="0" err="1">
                <a:solidFill>
                  <a:srgbClr val="00FF00"/>
                </a:solidFill>
                <a:latin typeface="Copperplate Gothic Light" pitchFamily="34" charset="0"/>
              </a:rPr>
              <a:t>Selman</a:t>
            </a:r>
            <a:r>
              <a:rPr lang="fr-FR" sz="4000" b="1" dirty="0">
                <a:solidFill>
                  <a:srgbClr val="00FF00"/>
                </a:solidFill>
                <a:latin typeface="Copperplate Gothic Light" pitchFamily="34" charset="0"/>
              </a:rPr>
              <a:t> </a:t>
            </a:r>
            <a:r>
              <a:rPr lang="fr-FR" sz="4000" b="1" dirty="0" err="1">
                <a:solidFill>
                  <a:srgbClr val="00FF00"/>
                </a:solidFill>
                <a:latin typeface="Copperplate Gothic Light" pitchFamily="34" charset="0"/>
              </a:rPr>
              <a:t>koue</a:t>
            </a:r>
            <a:r>
              <a:rPr lang="fr-FR" sz="4000" b="1" dirty="0">
                <a:solidFill>
                  <a:srgbClr val="00FF00"/>
                </a:solidFill>
                <a:latin typeface="Copperplate Gothic Light" pitchFamily="34" charset="0"/>
              </a:rPr>
              <a:t> </a:t>
            </a:r>
            <a:r>
              <a:rPr lang="fr-FR" sz="4000" b="1" dirty="0" err="1">
                <a:solidFill>
                  <a:srgbClr val="00FF00"/>
                </a:solidFill>
                <a:latin typeface="Copperplate Gothic Light" pitchFamily="34" charset="0"/>
              </a:rPr>
              <a:t>Jezu</a:t>
            </a:r>
            <a:r>
              <a:rPr lang="fr-FR" sz="4000" b="1" dirty="0">
                <a:solidFill>
                  <a:srgbClr val="00FF00"/>
                </a:solidFill>
                <a:latin typeface="Copperplate Gothic Light" pitchFamily="34" charset="0"/>
              </a:rPr>
              <a:t> ;</a:t>
            </a:r>
            <a:endParaRPr lang="en-US" sz="4000" b="1" dirty="0">
              <a:solidFill>
                <a:srgbClr val="00FF00"/>
              </a:solidFill>
              <a:latin typeface="Copperplate Gothic Light" pitchFamily="34" charset="0"/>
            </a:endParaRPr>
          </a:p>
          <a:p>
            <a:pPr algn="ctr">
              <a:buNone/>
            </a:pPr>
            <a:r>
              <a:rPr lang="fr-FR" sz="4000" b="1" dirty="0">
                <a:solidFill>
                  <a:srgbClr val="00FF00"/>
                </a:solidFill>
                <a:latin typeface="Copperplate Gothic Light" pitchFamily="34" charset="0"/>
              </a:rPr>
              <a:t>l-a </a:t>
            </a:r>
            <a:r>
              <a:rPr lang="fr-FR" sz="4000" b="1" dirty="0" err="1">
                <a:solidFill>
                  <a:srgbClr val="00FF00"/>
                </a:solidFill>
                <a:latin typeface="Copperplate Gothic Light" pitchFamily="34" charset="0"/>
              </a:rPr>
              <a:t>sove</a:t>
            </a:r>
            <a:r>
              <a:rPr lang="fr-FR" sz="4000" b="1" dirty="0">
                <a:solidFill>
                  <a:srgbClr val="00FF00"/>
                </a:solidFill>
                <a:latin typeface="Copperplate Gothic Light" pitchFamily="34" charset="0"/>
              </a:rPr>
              <a:t> ou, L-a </a:t>
            </a:r>
            <a:r>
              <a:rPr lang="fr-FR" sz="4000" b="1" dirty="0" err="1">
                <a:solidFill>
                  <a:srgbClr val="00FF00"/>
                </a:solidFill>
                <a:latin typeface="Copperplate Gothic Light" pitchFamily="34" charset="0"/>
              </a:rPr>
              <a:t>sove</a:t>
            </a:r>
            <a:r>
              <a:rPr lang="fr-FR" sz="4000" b="1" dirty="0">
                <a:solidFill>
                  <a:srgbClr val="00FF00"/>
                </a:solidFill>
                <a:latin typeface="Copperplate Gothic Light" pitchFamily="34" charset="0"/>
              </a:rPr>
              <a:t> ou </a:t>
            </a:r>
          </a:p>
          <a:p>
            <a:pPr algn="ctr">
              <a:buNone/>
            </a:pPr>
            <a:r>
              <a:rPr lang="fr-FR" sz="4000" b="1" dirty="0">
                <a:solidFill>
                  <a:srgbClr val="00FF00"/>
                </a:solidFill>
                <a:latin typeface="Copperplate Gothic Light" pitchFamily="34" charset="0"/>
              </a:rPr>
              <a:t>l-a </a:t>
            </a:r>
            <a:r>
              <a:rPr lang="fr-FR" sz="4000" b="1" dirty="0" err="1">
                <a:solidFill>
                  <a:srgbClr val="00FF00"/>
                </a:solidFill>
                <a:latin typeface="Copperplate Gothic Light" pitchFamily="34" charset="0"/>
              </a:rPr>
              <a:t>sove</a:t>
            </a:r>
            <a:r>
              <a:rPr lang="fr-FR" sz="4000" b="1" dirty="0">
                <a:solidFill>
                  <a:srgbClr val="00FF00"/>
                </a:solidFill>
                <a:latin typeface="Copperplate Gothic Light" pitchFamily="34" charset="0"/>
              </a:rPr>
              <a:t> ou </a:t>
            </a:r>
            <a:r>
              <a:rPr lang="fr-FR" sz="4000" b="1" dirty="0" err="1">
                <a:solidFill>
                  <a:srgbClr val="00FF00"/>
                </a:solidFill>
                <a:latin typeface="Copperplate Gothic Light" pitchFamily="34" charset="0"/>
              </a:rPr>
              <a:t>tou</a:t>
            </a:r>
            <a:r>
              <a:rPr lang="fr-FR" sz="4000" b="1" dirty="0">
                <a:solidFill>
                  <a:srgbClr val="00FF00"/>
                </a:solidFill>
                <a:latin typeface="Copperplate Gothic Light" pitchFamily="34" charset="0"/>
              </a:rPr>
              <a:t>.</a:t>
            </a:r>
            <a:endParaRPr lang="en-US" sz="4000" b="1" dirty="0">
              <a:solidFill>
                <a:srgbClr val="00FF00"/>
              </a:solidFill>
              <a:latin typeface="Copperplate Gothic Light" pitchFamily="34" charset="0"/>
            </a:endParaRPr>
          </a:p>
          <a:p>
            <a:pPr algn="ctr">
              <a:buNone/>
            </a:pPr>
            <a:endParaRPr lang="en-US" sz="4000" b="1" dirty="0">
              <a:solidFill>
                <a:srgbClr val="FFC000"/>
              </a:solidFill>
              <a:latin typeface="Copperplate Gothic Light" pitchFamily="34" charset="0"/>
              <a:ea typeface="Arial Unicode MS" pitchFamily="34" charset="-128"/>
              <a:cs typeface="Arial Unicode MS" pitchFamily="34" charset="-128"/>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382000" cy="2362200"/>
          </a:xfrm>
          <a:solidFill>
            <a:schemeClr val="accent1">
              <a:lumMod val="20000"/>
              <a:lumOff val="80000"/>
            </a:schemeClr>
          </a:solidFill>
        </p:spPr>
        <p:txBody>
          <a:bodyPr>
            <a:normAutofit fontScale="90000"/>
          </a:bodyPr>
          <a:lstStyle/>
          <a:p>
            <a:pPr algn="ctr"/>
            <a:r>
              <a:rPr lang="en-US" b="1" dirty="0">
                <a:solidFill>
                  <a:schemeClr val="tx1"/>
                </a:solidFill>
              </a:rPr>
              <a:t>OFFRANDE  MISSIONNAIRE</a:t>
            </a:r>
            <a:br>
              <a:rPr lang="en-US" b="1" dirty="0">
                <a:solidFill>
                  <a:schemeClr val="tx1"/>
                </a:solidFill>
              </a:rPr>
            </a:br>
            <a:br>
              <a:rPr lang="en-US" b="1" dirty="0">
                <a:solidFill>
                  <a:schemeClr val="tx1"/>
                </a:solidFill>
              </a:rPr>
            </a:br>
            <a:br>
              <a:rPr lang="en-US" b="1" dirty="0">
                <a:solidFill>
                  <a:schemeClr val="tx1"/>
                </a:solidFill>
              </a:rPr>
            </a:br>
            <a:r>
              <a:rPr lang="en-US" b="1" dirty="0">
                <a:solidFill>
                  <a:schemeClr val="tx1"/>
                </a:solidFill>
              </a:rPr>
              <a:t>PRIÈRE  FINALE / BENEDICTION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a:p>
        </p:txBody>
      </p:sp>
      <p:pic>
        <p:nvPicPr>
          <p:cNvPr id="4" name="Picture 3" descr="http://www.funchap.com/wp-content/uploads/2014/01/pictures-of-flowers.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5" name="Picture 4" descr="http://previews.123rf.com/images/feverpitched/feverpitched1003/feverpitched100300011/6565908-Worry-Free-Zone-Green-Road-Sign-In-Front-of-Dramatic-Clouds-and-Sky--Stock-Photo.jpg"/>
          <p:cNvPicPr/>
          <p:nvPr/>
        </p:nvPicPr>
        <p:blipFill>
          <a:blip r:embed="rId3"/>
          <a:srcRect/>
          <a:stretch>
            <a:fillRect/>
          </a:stretch>
        </p:blipFill>
        <p:spPr bwMode="auto">
          <a:xfrm>
            <a:off x="0" y="-736600"/>
            <a:ext cx="8229600" cy="6858000"/>
          </a:xfrm>
          <a:prstGeom prst="rect">
            <a:avLst/>
          </a:prstGeom>
          <a:noFill/>
          <a:ln w="9525">
            <a:noFill/>
            <a:miter lim="800000"/>
            <a:headEnd/>
            <a:tailEnd/>
          </a:ln>
        </p:spPr>
      </p:pic>
      <p:sp>
        <p:nvSpPr>
          <p:cNvPr id="6" name="TextBox 5"/>
          <p:cNvSpPr txBox="1"/>
          <p:nvPr/>
        </p:nvSpPr>
        <p:spPr>
          <a:xfrm>
            <a:off x="0" y="0"/>
            <a:ext cx="9144000" cy="1569660"/>
          </a:xfrm>
          <a:prstGeom prst="rect">
            <a:avLst/>
          </a:prstGeom>
          <a:solidFill>
            <a:srgbClr val="003300"/>
          </a:solidFill>
        </p:spPr>
        <p:txBody>
          <a:bodyPr wrap="square" rtlCol="0">
            <a:spAutoFit/>
          </a:bodyPr>
          <a:lstStyle/>
          <a:p>
            <a:pPr algn="ctr"/>
            <a:r>
              <a:rPr lang="fr-FR" sz="3200" b="1" dirty="0" err="1">
                <a:solidFill>
                  <a:schemeClr val="bg1"/>
                </a:solidFill>
                <a:latin typeface="Blackadder ITC" pitchFamily="82" charset="0"/>
              </a:rPr>
              <a:t>Php</a:t>
            </a:r>
            <a:r>
              <a:rPr lang="fr-FR" sz="3200" b="1" dirty="0">
                <a:solidFill>
                  <a:schemeClr val="bg1"/>
                </a:solidFill>
                <a:latin typeface="Blackadder ITC" pitchFamily="82" charset="0"/>
              </a:rPr>
              <a:t> 4:6 Ne vous inquiétez de rien; mais en toute chose faites connaître vos besoins à Dieu par des prières et des supplications, avec des actions de grâces.</a:t>
            </a:r>
          </a:p>
        </p:txBody>
      </p:sp>
      <p:sp>
        <p:nvSpPr>
          <p:cNvPr id="7" name="TextBox 6"/>
          <p:cNvSpPr txBox="1"/>
          <p:nvPr/>
        </p:nvSpPr>
        <p:spPr>
          <a:xfrm>
            <a:off x="0" y="5334000"/>
            <a:ext cx="9144000" cy="1200329"/>
          </a:xfrm>
          <a:prstGeom prst="rect">
            <a:avLst/>
          </a:prstGeom>
          <a:solidFill>
            <a:srgbClr val="003300"/>
          </a:solidFill>
        </p:spPr>
        <p:txBody>
          <a:bodyPr wrap="square" rtlCol="0">
            <a:spAutoFit/>
          </a:bodyPr>
          <a:lstStyle/>
          <a:p>
            <a:pPr algn="ctr"/>
            <a:r>
              <a:rPr lang="fr-FR" sz="3200" dirty="0">
                <a:solidFill>
                  <a:schemeClr val="bg1"/>
                </a:solidFill>
              </a:rPr>
              <a:t> </a:t>
            </a:r>
            <a:r>
              <a:rPr lang="fr-FR" sz="3600" b="1" dirty="0">
                <a:solidFill>
                  <a:schemeClr val="bg1"/>
                </a:solidFill>
                <a:latin typeface="Blackadder ITC" pitchFamily="82" charset="0"/>
              </a:rPr>
              <a:t>7 Et la paix de Dieu, qui surpasse toute intelligence, gardera vos cœurs et vos pensées en Jésus-Christ.</a:t>
            </a:r>
            <a:endParaRPr lang="en-US" sz="3600" b="1" dirty="0">
              <a:solidFill>
                <a:schemeClr val="bg1"/>
              </a:solidFill>
              <a:latin typeface="Blackadder ITC" pitchFamily="82"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152400"/>
            <a:ext cx="9144000" cy="6705600"/>
          </a:xfrm>
          <a:solidFill>
            <a:srgbClr val="660066"/>
          </a:solidFill>
        </p:spPr>
        <p:style>
          <a:lnRef idx="2">
            <a:schemeClr val="dk1">
              <a:shade val="50000"/>
            </a:schemeClr>
          </a:lnRef>
          <a:fillRef idx="1">
            <a:schemeClr val="dk1"/>
          </a:fillRef>
          <a:effectRef idx="0">
            <a:schemeClr val="dk1"/>
          </a:effectRef>
          <a:fontRef idx="minor">
            <a:schemeClr val="lt1"/>
          </a:fontRef>
        </p:style>
        <p:txBody>
          <a:bodyPr>
            <a:noAutofit/>
          </a:bodyPr>
          <a:lstStyle/>
          <a:p>
            <a:pPr algn="just"/>
            <a:r>
              <a:rPr lang="fr-FR" sz="5400" b="1" dirty="0">
                <a:solidFill>
                  <a:srgbClr val="99FF33"/>
                </a:solidFill>
                <a:latin typeface="Arial Rounded MT Bold" panose="020F0704030504030204" pitchFamily="34" charset="0"/>
              </a:rPr>
              <a:t>PSAUME 133</a:t>
            </a:r>
            <a:endParaRPr lang="en-US" sz="5400" dirty="0">
              <a:solidFill>
                <a:srgbClr val="99FF33"/>
              </a:solidFill>
              <a:latin typeface="Arial Rounded MT Bold" panose="020F0704030504030204" pitchFamily="34" charset="0"/>
            </a:endParaRPr>
          </a:p>
          <a:p>
            <a:pPr algn="just"/>
            <a:r>
              <a:rPr lang="fr-FR" sz="5400" dirty="0">
                <a:latin typeface="Arial Rounded MT Bold" panose="020F0704030504030204" pitchFamily="34" charset="0"/>
              </a:rPr>
              <a:t>1 ¶ Cantique des degrés. De David. Voici, oh! qu'il est agréable, qu'il est doux Pour des frères de demeurer ensemble!</a:t>
            </a:r>
            <a:endParaRPr lang="en-US" sz="5400" dirty="0">
              <a:latin typeface="Arial Rounded MT Bold" panose="020F07040305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2A396-29A8-CA40-0003-BF06D81FAD3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753704-8EE5-0606-3646-2C198B1C0C14}"/>
              </a:ext>
            </a:extLst>
          </p:cNvPr>
          <p:cNvSpPr>
            <a:spLocks noGrp="1"/>
          </p:cNvSpPr>
          <p:nvPr>
            <p:ph sz="quarter" idx="1"/>
          </p:nvPr>
        </p:nvSpPr>
        <p:spPr>
          <a:xfrm>
            <a:off x="0" y="152400"/>
            <a:ext cx="9144000" cy="6705600"/>
          </a:xfrm>
          <a:solidFill>
            <a:srgbClr val="660066"/>
          </a:solidFill>
        </p:spPr>
        <p:style>
          <a:lnRef idx="2">
            <a:schemeClr val="dk1">
              <a:shade val="50000"/>
            </a:schemeClr>
          </a:lnRef>
          <a:fillRef idx="1">
            <a:schemeClr val="dk1"/>
          </a:fillRef>
          <a:effectRef idx="0">
            <a:schemeClr val="dk1"/>
          </a:effectRef>
          <a:fontRef idx="minor">
            <a:schemeClr val="lt1"/>
          </a:fontRef>
        </p:style>
        <p:txBody>
          <a:bodyPr>
            <a:noAutofit/>
          </a:bodyPr>
          <a:lstStyle/>
          <a:p>
            <a:pPr algn="just"/>
            <a:r>
              <a:rPr lang="fr-FR" sz="4000" dirty="0">
                <a:latin typeface="Arial Rounded MT Bold" panose="020F0704030504030204" pitchFamily="34" charset="0"/>
              </a:rPr>
              <a:t>2 C'est comme l'huile précieuse qui, répandue sur la tête, Descend sur la barbe, sur la barbe d'Aaron, Qui descend sur le bord de ses vêtements.</a:t>
            </a:r>
            <a:endParaRPr lang="en-US" sz="4000" dirty="0">
              <a:latin typeface="Arial Rounded MT Bold" panose="020F0704030504030204" pitchFamily="34" charset="0"/>
            </a:endParaRPr>
          </a:p>
          <a:p>
            <a:pPr algn="just"/>
            <a:r>
              <a:rPr lang="fr-FR" sz="4000" dirty="0">
                <a:solidFill>
                  <a:srgbClr val="99FF33"/>
                </a:solidFill>
                <a:latin typeface="Arial Rounded MT Bold" panose="020F0704030504030204" pitchFamily="34" charset="0"/>
              </a:rPr>
              <a:t> 3 C'est comme la rosée de l'Hermon, Qui descend sur les montagnes de Sion; Car c'est là que l'Éternel envoie la bénédiction, La vie, pour l'éternité</a:t>
            </a:r>
            <a:r>
              <a:rPr lang="fr-FR" sz="4000" dirty="0">
                <a:solidFill>
                  <a:srgbClr val="99FF33"/>
                </a:solidFill>
              </a:rPr>
              <a:t>.     </a:t>
            </a:r>
            <a:r>
              <a:rPr lang="fr-FR" sz="4000" dirty="0">
                <a:solidFill>
                  <a:srgbClr val="FFFF00"/>
                </a:solidFill>
                <a:latin typeface="Arial Rounded MT Bold" panose="020F0704030504030204" pitchFamily="34" charset="0"/>
              </a:rPr>
              <a:t>AMEN!</a:t>
            </a:r>
            <a:endParaRPr lang="en-US" sz="40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4276087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a:normAutofit/>
          </a:bodyPr>
          <a:lstStyle/>
          <a:p>
            <a:pPr marL="0" indent="0" algn="ctr">
              <a:spcBef>
                <a:spcPts val="0"/>
              </a:spcBef>
              <a:buNone/>
            </a:pPr>
            <a:r>
              <a:rPr lang="fr-FR" sz="3600" dirty="0">
                <a:solidFill>
                  <a:srgbClr val="660066"/>
                </a:solidFill>
                <a:latin typeface="Copperplate Gothic Bold" panose="020E0705020206020404" pitchFamily="34" charset="0"/>
              </a:rPr>
              <a:t>23 FR CE</a:t>
            </a:r>
            <a:endParaRPr lang="en-US" sz="3600" dirty="0">
              <a:solidFill>
                <a:srgbClr val="660066"/>
              </a:solidFill>
              <a:latin typeface="Copperplate Gothic Bold" panose="020E0705020206020404" pitchFamily="34" charset="0"/>
            </a:endParaRPr>
          </a:p>
          <a:p>
            <a:pPr marL="0" indent="0" algn="ctr">
              <a:spcBef>
                <a:spcPts val="0"/>
              </a:spcBef>
              <a:buNone/>
            </a:pPr>
            <a:r>
              <a:rPr lang="fr-FR" sz="3600" dirty="0">
                <a:solidFill>
                  <a:srgbClr val="660066"/>
                </a:solidFill>
                <a:latin typeface="Copperplate Gothic Bold" panose="020E0705020206020404" pitchFamily="34" charset="0"/>
              </a:rPr>
              <a:t>1.</a:t>
            </a:r>
            <a:endParaRPr lang="en-US" sz="3600" dirty="0">
              <a:solidFill>
                <a:srgbClr val="660066"/>
              </a:solidFill>
              <a:latin typeface="Copperplate Gothic Bold" panose="020E0705020206020404" pitchFamily="34" charset="0"/>
            </a:endParaRPr>
          </a:p>
          <a:p>
            <a:pPr marL="0" indent="0" algn="ctr">
              <a:spcBef>
                <a:spcPts val="0"/>
              </a:spcBef>
              <a:buNone/>
            </a:pPr>
            <a:r>
              <a:rPr lang="fr-FR" sz="3600" b="1" dirty="0">
                <a:latin typeface="Arial Rounded MT Bold" panose="020F0704030504030204" pitchFamily="34" charset="0"/>
              </a:rPr>
              <a:t>Béni soit le jour où j’ai fait</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Choix de Jésus pour Maître;</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Je veux célébrer le bienfait</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Qui vient de m’apparaître</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Heureux jour (bis)</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Où j’ai connu tout son amour!</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Sauvé par son divin secours,</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Je me donne à Lui pour toujours,</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Heureux jour (bis)</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Où j’ai connu tout son amour</a:t>
            </a:r>
            <a:endParaRPr lang="en-US" sz="3600" b="1" dirty="0">
              <a:latin typeface="Arial Rounded MT Bold" panose="020F0704030504030204" pitchFamily="34" charset="0"/>
            </a:endParaRPr>
          </a:p>
          <a:p>
            <a:pPr marL="0" indent="0" algn="ctr">
              <a:buNone/>
            </a:pPr>
            <a:endParaRPr lang="en-US" sz="4000" b="1" dirty="0">
              <a:latin typeface="Arial Rounded MT Bold" panose="020F0704030504030204" pitchFamily="34" charset="0"/>
            </a:endParaRPr>
          </a:p>
        </p:txBody>
      </p:sp>
    </p:spTree>
    <p:extLst>
      <p:ext uri="{BB962C8B-B14F-4D97-AF65-F5344CB8AC3E}">
        <p14:creationId xmlns:p14="http://schemas.microsoft.com/office/powerpoint/2010/main" val="765153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3F2E9-3FEF-DAD2-ED6C-AABA4207E08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FE03A3-6A64-ECE0-EB31-61FBD1A762E2}"/>
              </a:ext>
            </a:extLst>
          </p:cNvPr>
          <p:cNvSpPr>
            <a:spLocks noGrp="1"/>
          </p:cNvSpPr>
          <p:nvPr>
            <p:ph sz="quarter" idx="1"/>
          </p:nvPr>
        </p:nvSpPr>
        <p:spPr>
          <a:xfrm>
            <a:off x="0" y="0"/>
            <a:ext cx="9144000" cy="6858000"/>
          </a:xfr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a:normAutofit/>
          </a:bodyPr>
          <a:lstStyle/>
          <a:p>
            <a:pPr marL="0" indent="0" algn="ctr">
              <a:buNone/>
            </a:pPr>
            <a:r>
              <a:rPr lang="fr-FR" dirty="0">
                <a:solidFill>
                  <a:srgbClr val="660066"/>
                </a:solidFill>
                <a:latin typeface="Copperplate Gothic Bold" panose="020E0705020206020404" pitchFamily="34" charset="0"/>
              </a:rPr>
              <a:t>2.</a:t>
            </a:r>
            <a:endParaRPr lang="en-US" dirty="0">
              <a:solidFill>
                <a:srgbClr val="660066"/>
              </a:solidFill>
              <a:latin typeface="Copperplate Gothic Bold" panose="020E0705020206020404" pitchFamily="34" charset="0"/>
            </a:endParaRPr>
          </a:p>
          <a:p>
            <a:pPr marL="0" indent="0" algn="ctr">
              <a:buNone/>
            </a:pPr>
            <a:r>
              <a:rPr lang="fr-FR" sz="3600" b="1" dirty="0">
                <a:latin typeface="Arial Rounded MT Bold" panose="020F0704030504030204" pitchFamily="34" charset="0"/>
              </a:rPr>
              <a:t>O divine compassion!</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Le Bien-Aimé du Père</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Lui-même a payé ma rançon</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Sur la croix du calvaire.</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De la mort (bis)</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Jésus-Christ a vaincu l’effort</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Mon âme accepte avec transport</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Le salut qu’offre le Dieu fort.</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De la mort (bis)</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Jésus-Christ a vaincu l’effort.</a:t>
            </a:r>
            <a:endParaRPr lang="en-US" sz="3600" b="1" dirty="0">
              <a:latin typeface="Arial Rounded MT Bold" panose="020F0704030504030204" pitchFamily="34" charset="0"/>
            </a:endParaRPr>
          </a:p>
          <a:p>
            <a:pPr marL="0" indent="0" algn="ctr">
              <a:buNone/>
            </a:pPr>
            <a:endParaRPr lang="en-US" sz="4000" b="1" dirty="0">
              <a:latin typeface="Arial Rounded MT Bold" panose="020F0704030504030204" pitchFamily="34" charset="0"/>
            </a:endParaRPr>
          </a:p>
        </p:txBody>
      </p:sp>
    </p:spTree>
    <p:extLst>
      <p:ext uri="{BB962C8B-B14F-4D97-AF65-F5344CB8AC3E}">
        <p14:creationId xmlns:p14="http://schemas.microsoft.com/office/powerpoint/2010/main" val="2598976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690FC-0560-AE84-0AA3-DFE06A6696C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7B8687-C3F2-1D42-E87E-F158C2B24DC2}"/>
              </a:ext>
            </a:extLst>
          </p:cNvPr>
          <p:cNvSpPr>
            <a:spLocks noGrp="1"/>
          </p:cNvSpPr>
          <p:nvPr>
            <p:ph sz="quarter" idx="1"/>
          </p:nvPr>
        </p:nvSpPr>
        <p:spPr>
          <a:xfrm>
            <a:off x="0" y="0"/>
            <a:ext cx="9144000" cy="6858000"/>
          </a:xfr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a:normAutofit/>
          </a:bodyPr>
          <a:lstStyle/>
          <a:p>
            <a:pPr marL="0" indent="0" algn="ctr">
              <a:buNone/>
            </a:pPr>
            <a:r>
              <a:rPr lang="fr-FR" dirty="0">
                <a:solidFill>
                  <a:srgbClr val="660066"/>
                </a:solidFill>
                <a:latin typeface="Copperplate Gothic Bold" panose="020E0705020206020404" pitchFamily="34" charset="0"/>
              </a:rPr>
              <a:t>3.</a:t>
            </a:r>
            <a:endParaRPr lang="en-US" dirty="0">
              <a:solidFill>
                <a:srgbClr val="660066"/>
              </a:solidFill>
              <a:latin typeface="Copperplate Gothic Bold" panose="020E0705020206020404" pitchFamily="34" charset="0"/>
            </a:endParaRPr>
          </a:p>
          <a:p>
            <a:pPr marL="0" indent="0" algn="ctr">
              <a:buNone/>
            </a:pPr>
            <a:r>
              <a:rPr lang="fr-FR" sz="3600" b="1" dirty="0">
                <a:latin typeface="Arial Rounded MT Bold" panose="020F0704030504030204" pitchFamily="34" charset="0"/>
              </a:rPr>
              <a:t>Dans son amour, il m’a cherché</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Quand je fuyais sa face;</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Il s’est chargé de mon péché</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Par Lui j’ai trouvé grâce.</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Tout joyeux (bis)</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Je veux le redire en tous lieux;</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Mes chants monteront jusqu’aux cieux</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S’unir aux chants des bienheureux,</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Tout joyeux (bis)</a:t>
            </a:r>
            <a:endParaRPr lang="en-US" sz="3600" b="1" dirty="0">
              <a:latin typeface="Arial Rounded MT Bold" panose="020F0704030504030204" pitchFamily="34" charset="0"/>
            </a:endParaRPr>
          </a:p>
          <a:p>
            <a:pPr marL="0" indent="0" algn="ctr">
              <a:buNone/>
            </a:pPr>
            <a:r>
              <a:rPr lang="fr-FR" sz="3600" b="1" dirty="0">
                <a:latin typeface="Arial Rounded MT Bold" panose="020F0704030504030204" pitchFamily="34" charset="0"/>
              </a:rPr>
              <a:t>Je veux le redire en tous lieux.</a:t>
            </a:r>
            <a:endParaRPr lang="en-US" sz="3600" b="1" dirty="0">
              <a:latin typeface="Arial Rounded MT Bold" panose="020F0704030504030204" pitchFamily="34" charset="0"/>
            </a:endParaRPr>
          </a:p>
          <a:p>
            <a:pPr marL="0" indent="0" algn="ctr">
              <a:buNone/>
            </a:pPr>
            <a:endParaRPr lang="en-US" sz="4000" b="1" dirty="0">
              <a:latin typeface="Arial Rounded MT Bold" panose="020F0704030504030204" pitchFamily="34" charset="0"/>
            </a:endParaRPr>
          </a:p>
        </p:txBody>
      </p:sp>
    </p:spTree>
    <p:extLst>
      <p:ext uri="{BB962C8B-B14F-4D97-AF65-F5344CB8AC3E}">
        <p14:creationId xmlns:p14="http://schemas.microsoft.com/office/powerpoint/2010/main" val="4030948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4CF00-FAA2-81A6-88CD-99472F3D53B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589D60-4517-74A4-9425-217647FF2F5F}"/>
              </a:ext>
            </a:extLst>
          </p:cNvPr>
          <p:cNvSpPr>
            <a:spLocks noGrp="1"/>
          </p:cNvSpPr>
          <p:nvPr>
            <p:ph sz="quarter" idx="1"/>
          </p:nvPr>
        </p:nvSpPr>
        <p:spPr>
          <a:xfrm>
            <a:off x="0" y="0"/>
            <a:ext cx="9144000" cy="6858000"/>
          </a:xfr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a:normAutofit/>
          </a:bodyPr>
          <a:lstStyle/>
          <a:p>
            <a:pPr marL="0" indent="0" algn="ctr">
              <a:buNone/>
            </a:pPr>
            <a:r>
              <a:rPr lang="fr-FR" dirty="0">
                <a:solidFill>
                  <a:srgbClr val="660066"/>
                </a:solidFill>
                <a:latin typeface="Copperplate Gothic Bold" panose="020E0705020206020404" pitchFamily="34" charset="0"/>
              </a:rPr>
              <a:t>4.</a:t>
            </a:r>
            <a:endParaRPr lang="en-US" dirty="0">
              <a:solidFill>
                <a:srgbClr val="660066"/>
              </a:solidFill>
              <a:latin typeface="Copperplate Gothic Bold" panose="020E0705020206020404" pitchFamily="34" charset="0"/>
            </a:endParaRPr>
          </a:p>
          <a:p>
            <a:pPr marL="0" indent="0" algn="ctr">
              <a:spcBef>
                <a:spcPts val="0"/>
              </a:spcBef>
              <a:buNone/>
            </a:pPr>
            <a:r>
              <a:rPr lang="fr-FR" sz="3600" b="1" dirty="0">
                <a:latin typeface="Arial Rounded MT Bold" panose="020F0704030504030204" pitchFamily="34" charset="0"/>
              </a:rPr>
              <a:t>Maintenant, à ton Rédempteur,</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Consacré sans partage,</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Repose près de Lui, mon cœur,</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À l’abri de l’orage,</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Sans regrets, (bis)</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Loin du monde et de ses attraits,</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Goûtant la véritable paix</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Qui vient combler tous mes souhaits;</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Sans regrets, (bis)</a:t>
            </a:r>
            <a:endParaRPr lang="en-US" sz="3600" b="1" dirty="0">
              <a:latin typeface="Arial Rounded MT Bold" panose="020F0704030504030204" pitchFamily="34" charset="0"/>
            </a:endParaRPr>
          </a:p>
          <a:p>
            <a:pPr marL="0" indent="0" algn="ctr">
              <a:spcBef>
                <a:spcPts val="0"/>
              </a:spcBef>
              <a:buNone/>
            </a:pPr>
            <a:r>
              <a:rPr lang="fr-FR" sz="3600" b="1" dirty="0">
                <a:latin typeface="Arial Rounded MT Bold" panose="020F0704030504030204" pitchFamily="34" charset="0"/>
              </a:rPr>
              <a:t>Loin de ce qu’autrefois j’aimais.</a:t>
            </a:r>
            <a:endParaRPr lang="en-US" sz="3600" b="1" dirty="0">
              <a:latin typeface="Arial Rounded MT Bold" panose="020F0704030504030204" pitchFamily="34" charset="0"/>
            </a:endParaRPr>
          </a:p>
          <a:p>
            <a:pPr marL="0" indent="0" algn="ctr">
              <a:buNone/>
            </a:pPr>
            <a:endParaRPr lang="en-US" sz="4000" b="1" dirty="0">
              <a:latin typeface="Arial Rounded MT Bold" panose="020F0704030504030204" pitchFamily="34" charset="0"/>
            </a:endParaRPr>
          </a:p>
        </p:txBody>
      </p:sp>
    </p:spTree>
    <p:extLst>
      <p:ext uri="{BB962C8B-B14F-4D97-AF65-F5344CB8AC3E}">
        <p14:creationId xmlns:p14="http://schemas.microsoft.com/office/powerpoint/2010/main" val="3027449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FABC2-EBD6-1A0A-65A2-FA8D289818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49D989-0DF9-10AE-97A6-84CA8A31828C}"/>
              </a:ext>
            </a:extLst>
          </p:cNvPr>
          <p:cNvSpPr>
            <a:spLocks noGrp="1"/>
          </p:cNvSpPr>
          <p:nvPr>
            <p:ph sz="quarter" idx="1"/>
          </p:nvPr>
        </p:nvSpPr>
        <p:spPr>
          <a:xfrm>
            <a:off x="0" y="0"/>
            <a:ext cx="9144000" cy="6858000"/>
          </a:xfrm>
          <a:solidFill>
            <a:srgbClr val="00FFCC"/>
          </a:solidFill>
        </p:spPr>
        <p:style>
          <a:lnRef idx="1">
            <a:schemeClr val="accent3"/>
          </a:lnRef>
          <a:fillRef idx="2">
            <a:schemeClr val="accent3"/>
          </a:fillRef>
          <a:effectRef idx="1">
            <a:schemeClr val="accent3"/>
          </a:effectRef>
          <a:fontRef idx="minor">
            <a:schemeClr val="dk1"/>
          </a:fontRef>
        </p:style>
        <p:txBody>
          <a:bodyPr>
            <a:normAutofit/>
          </a:bodyPr>
          <a:lstStyle/>
          <a:p>
            <a:pPr marL="0" indent="0" algn="ctr">
              <a:buNone/>
            </a:pPr>
            <a:r>
              <a:rPr lang="fr-FR" sz="4800" dirty="0" err="1">
                <a:latin typeface="Arial Rounded MT Bold" panose="020F0704030504030204" pitchFamily="34" charset="0"/>
              </a:rPr>
              <a:t>Yon</a:t>
            </a:r>
            <a:r>
              <a:rPr lang="fr-FR" sz="4800" dirty="0">
                <a:latin typeface="Arial Rounded MT Bold" panose="020F0704030504030204" pitchFamily="34" charset="0"/>
              </a:rPr>
              <a:t> </a:t>
            </a:r>
            <a:r>
              <a:rPr lang="fr-FR" sz="4800" dirty="0" err="1">
                <a:latin typeface="Arial Rounded MT Bold" panose="020F0704030504030204" pitchFamily="34" charset="0"/>
              </a:rPr>
              <a:t>maten</a:t>
            </a:r>
            <a:r>
              <a:rPr lang="fr-FR" sz="4800" dirty="0">
                <a:latin typeface="Arial Rounded MT Bold" panose="020F0704030504030204" pitchFamily="34" charset="0"/>
              </a:rPr>
              <a:t> </a:t>
            </a:r>
            <a:r>
              <a:rPr lang="fr-FR" sz="4800" dirty="0" err="1">
                <a:latin typeface="Arial Rounded MT Bold" panose="020F0704030504030204" pitchFamily="34" charset="0"/>
              </a:rPr>
              <a:t>konsa</a:t>
            </a:r>
            <a:r>
              <a:rPr lang="fr-FR" sz="4800" dirty="0">
                <a:latin typeface="Arial Rounded MT Bold" panose="020F0704030504030204" pitchFamily="34" charset="0"/>
              </a:rPr>
              <a:t> </a:t>
            </a:r>
          </a:p>
          <a:p>
            <a:pPr marL="0" indent="0" algn="ctr">
              <a:buNone/>
            </a:pPr>
            <a:r>
              <a:rPr lang="fr-FR" sz="4800" dirty="0" err="1">
                <a:latin typeface="Arial Rounded MT Bold" panose="020F0704030504030204" pitchFamily="34" charset="0"/>
              </a:rPr>
              <a:t>map</a:t>
            </a:r>
            <a:r>
              <a:rPr lang="fr-FR" sz="4800" dirty="0">
                <a:latin typeface="Arial Rounded MT Bold" panose="020F0704030504030204" pitchFamily="34" charset="0"/>
              </a:rPr>
              <a:t> chante w </a:t>
            </a:r>
            <a:r>
              <a:rPr lang="fr-FR" sz="4800" dirty="0" err="1">
                <a:latin typeface="Arial Rounded MT Bold" panose="020F0704030504030204" pitchFamily="34" charset="0"/>
              </a:rPr>
              <a:t>kantik</a:t>
            </a:r>
            <a:r>
              <a:rPr lang="fr-FR" sz="4800" dirty="0">
                <a:latin typeface="Arial Rounded MT Bold" panose="020F0704030504030204" pitchFamily="34" charset="0"/>
              </a:rPr>
              <a:t> , </a:t>
            </a:r>
          </a:p>
          <a:p>
            <a:pPr marL="0" indent="0" algn="ctr">
              <a:buNone/>
            </a:pPr>
            <a:r>
              <a:rPr lang="fr-FR" sz="4800" dirty="0" err="1">
                <a:latin typeface="Arial Rounded MT Bold" panose="020F0704030504030204" pitchFamily="34" charset="0"/>
              </a:rPr>
              <a:t>yon</a:t>
            </a:r>
            <a:r>
              <a:rPr lang="fr-FR" sz="4800" dirty="0">
                <a:latin typeface="Arial Rounded MT Bold" panose="020F0704030504030204" pitchFamily="34" charset="0"/>
              </a:rPr>
              <a:t> </a:t>
            </a:r>
            <a:r>
              <a:rPr lang="fr-FR" sz="4800" dirty="0" err="1">
                <a:latin typeface="Arial Rounded MT Bold" panose="020F0704030504030204" pitchFamily="34" charset="0"/>
              </a:rPr>
              <a:t>kantik</a:t>
            </a:r>
            <a:r>
              <a:rPr lang="fr-FR" sz="4800" dirty="0">
                <a:latin typeface="Arial Rounded MT Bold" panose="020F0704030504030204" pitchFamily="34" charset="0"/>
              </a:rPr>
              <a:t> </a:t>
            </a:r>
            <a:r>
              <a:rPr lang="fr-FR" sz="4800" dirty="0" err="1">
                <a:latin typeface="Arial Rounded MT Bold" panose="020F0704030504030204" pitchFamily="34" charset="0"/>
              </a:rPr>
              <a:t>damou</a:t>
            </a:r>
            <a:r>
              <a:rPr lang="fr-FR" sz="4800" dirty="0">
                <a:latin typeface="Arial Rounded MT Bold" panose="020F0704030504030204" pitchFamily="34" charset="0"/>
              </a:rPr>
              <a:t> pou </a:t>
            </a:r>
            <a:r>
              <a:rPr lang="fr-FR" sz="4800" dirty="0" err="1">
                <a:latin typeface="Arial Rounded MT Bold" panose="020F0704030504030204" pitchFamily="34" charset="0"/>
              </a:rPr>
              <a:t>Jezi</a:t>
            </a:r>
            <a:r>
              <a:rPr lang="fr-FR" sz="4800" dirty="0">
                <a:latin typeface="Arial Rounded MT Bold" panose="020F0704030504030204" pitchFamily="34" charset="0"/>
              </a:rPr>
              <a:t> (bis)</a:t>
            </a:r>
            <a:endParaRPr lang="en-US" sz="4800" dirty="0">
              <a:latin typeface="Arial Rounded MT Bold" panose="020F0704030504030204" pitchFamily="34" charset="0"/>
            </a:endParaRPr>
          </a:p>
          <a:p>
            <a:pPr marL="0" indent="0" algn="ctr">
              <a:buNone/>
            </a:pPr>
            <a:endParaRPr lang="fr-FR" sz="4800" dirty="0">
              <a:latin typeface="Arial Rounded MT Bold" panose="020F0704030504030204" pitchFamily="34" charset="0"/>
            </a:endParaRPr>
          </a:p>
          <a:p>
            <a:pPr marL="0" indent="0" algn="ctr">
              <a:buNone/>
            </a:pPr>
            <a:r>
              <a:rPr lang="fr-FR" sz="4800" dirty="0" err="1">
                <a:solidFill>
                  <a:srgbClr val="FF0000"/>
                </a:solidFill>
                <a:latin typeface="Arial Rounded MT Bold" panose="020F0704030504030204" pitchFamily="34" charset="0"/>
              </a:rPr>
              <a:t>Kèm</a:t>
            </a:r>
            <a:r>
              <a:rPr lang="fr-FR" sz="4800" dirty="0">
                <a:solidFill>
                  <a:srgbClr val="FF0000"/>
                </a:solidFill>
                <a:latin typeface="Arial Rounded MT Bold" panose="020F0704030504030204" pitchFamily="34" charset="0"/>
              </a:rPr>
              <a:t> di </a:t>
            </a:r>
            <a:r>
              <a:rPr lang="fr-FR" sz="4800" dirty="0" err="1">
                <a:solidFill>
                  <a:srgbClr val="FF0000"/>
                </a:solidFill>
                <a:latin typeface="Arial Rounded MT Bold" panose="020F0704030504030204" pitchFamily="34" charset="0"/>
              </a:rPr>
              <a:t>Alelouya</a:t>
            </a:r>
            <a:r>
              <a:rPr lang="fr-FR" sz="4800" dirty="0">
                <a:solidFill>
                  <a:srgbClr val="FF0000"/>
                </a:solidFill>
                <a:latin typeface="Arial Rounded MT Bold" panose="020F0704030504030204" pitchFamily="34" charset="0"/>
              </a:rPr>
              <a:t> . </a:t>
            </a:r>
            <a:r>
              <a:rPr lang="fr-FR" sz="4800" dirty="0" err="1">
                <a:solidFill>
                  <a:srgbClr val="FF0000"/>
                </a:solidFill>
                <a:latin typeface="Arial Rounded MT Bold" panose="020F0704030504030204" pitchFamily="34" charset="0"/>
              </a:rPr>
              <a:t>Kèm</a:t>
            </a:r>
            <a:r>
              <a:rPr lang="fr-FR" sz="4800" dirty="0">
                <a:solidFill>
                  <a:srgbClr val="FF0000"/>
                </a:solidFill>
                <a:latin typeface="Arial Rounded MT Bold" panose="020F0704030504030204" pitchFamily="34" charset="0"/>
              </a:rPr>
              <a:t> di </a:t>
            </a:r>
            <a:r>
              <a:rPr lang="fr-FR" sz="4800" dirty="0" err="1">
                <a:solidFill>
                  <a:srgbClr val="FF0000"/>
                </a:solidFill>
                <a:latin typeface="Arial Rounded MT Bold" panose="020F0704030504030204" pitchFamily="34" charset="0"/>
              </a:rPr>
              <a:t>Alelouya</a:t>
            </a:r>
            <a:r>
              <a:rPr lang="fr-FR" sz="4800" dirty="0">
                <a:solidFill>
                  <a:srgbClr val="FF0000"/>
                </a:solidFill>
                <a:latin typeface="Arial Rounded MT Bold" panose="020F0704030504030204" pitchFamily="34" charset="0"/>
              </a:rPr>
              <a:t> </a:t>
            </a:r>
            <a:r>
              <a:rPr lang="fr-FR" sz="4800" dirty="0" err="1">
                <a:solidFill>
                  <a:srgbClr val="FF0000"/>
                </a:solidFill>
                <a:latin typeface="Arial Rounded MT Bold" panose="020F0704030504030204" pitchFamily="34" charset="0"/>
              </a:rPr>
              <a:t>Alelouya</a:t>
            </a:r>
            <a:r>
              <a:rPr lang="fr-FR" sz="4800" dirty="0">
                <a:solidFill>
                  <a:srgbClr val="FF0000"/>
                </a:solidFill>
                <a:latin typeface="Arial Rounded MT Bold" panose="020F0704030504030204" pitchFamily="34" charset="0"/>
              </a:rPr>
              <a:t>.</a:t>
            </a:r>
            <a:endParaRPr lang="en-US" sz="4800" dirty="0">
              <a:solidFill>
                <a:srgbClr val="FF0000"/>
              </a:solidFill>
              <a:latin typeface="Arial Rounded MT Bold" panose="020F0704030504030204" pitchFamily="34" charset="0"/>
            </a:endParaRPr>
          </a:p>
          <a:p>
            <a:pPr marL="0" indent="0" algn="ctr">
              <a:spcBef>
                <a:spcPts val="0"/>
              </a:spcBef>
              <a:spcAft>
                <a:spcPts val="600"/>
              </a:spcAft>
              <a:buNone/>
            </a:pPr>
            <a:br>
              <a:rPr lang="fr-FR" sz="1000" b="1" kern="100" dirty="0">
                <a:effectLst/>
                <a:latin typeface="Arial Rounded MT Bold" panose="020F0704030504030204" pitchFamily="34" charset="0"/>
                <a:ea typeface="Calibri" panose="020F0502020204030204" pitchFamily="34" charset="0"/>
                <a:cs typeface="Times New Roman" panose="02020603050405020304" pitchFamily="18" charset="0"/>
              </a:rPr>
            </a:br>
            <a:endParaRPr lang="en-US" sz="1800" b="1" kern="1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3454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239000" cy="914400"/>
          </a:xfrm>
        </p:spPr>
        <p:txBody>
          <a:bodyPr>
            <a:normAutofit/>
          </a:bodyPr>
          <a:lstStyle/>
          <a:p>
            <a:pPr algn="ctr"/>
            <a:endParaRPr lang="en-US" dirty="0">
              <a:solidFill>
                <a:srgbClr val="FF0000"/>
              </a:solidFill>
            </a:endParaRPr>
          </a:p>
        </p:txBody>
      </p:sp>
      <p:pic>
        <p:nvPicPr>
          <p:cNvPr id="11" name="Picture 10" descr="NEW ONES 2013 2014 051.JPG"/>
          <p:cNvPicPr>
            <a:picLocks noChangeAspect="1"/>
          </p:cNvPicPr>
          <p:nvPr/>
        </p:nvPicPr>
        <p:blipFill>
          <a:blip r:embed="rId2" cstate="print"/>
          <a:stretch>
            <a:fillRect/>
          </a:stretch>
        </p:blipFill>
        <p:spPr>
          <a:xfrm>
            <a:off x="0" y="1"/>
            <a:ext cx="9144000" cy="6858000"/>
          </a:xfrm>
          <a:prstGeom prst="rect">
            <a:avLst/>
          </a:prstGeom>
        </p:spPr>
      </p:pic>
      <p:sp>
        <p:nvSpPr>
          <p:cNvPr id="13" name="TextBox 12"/>
          <p:cNvSpPr txBox="1"/>
          <p:nvPr/>
        </p:nvSpPr>
        <p:spPr>
          <a:xfrm>
            <a:off x="0" y="0"/>
            <a:ext cx="9144000" cy="1754326"/>
          </a:xfrm>
          <a:prstGeom prst="rect">
            <a:avLst/>
          </a:prstGeom>
          <a:gradFill>
            <a:gsLst>
              <a:gs pos="0">
                <a:schemeClr val="accent2">
                  <a:lumMod val="75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pPr algn="ctr"/>
            <a:r>
              <a:rPr lang="en-US" sz="3600" dirty="0">
                <a:solidFill>
                  <a:schemeClr val="bg1"/>
                </a:solidFill>
              </a:rPr>
              <a:t>BIENVENUE A TOUS!</a:t>
            </a:r>
            <a:br>
              <a:rPr lang="en-US" sz="3600" dirty="0">
                <a:solidFill>
                  <a:srgbClr val="FF0000"/>
                </a:solidFill>
              </a:rPr>
            </a:br>
            <a:r>
              <a:rPr lang="en-US" sz="3600" dirty="0">
                <a:solidFill>
                  <a:schemeClr val="bg2">
                    <a:lumMod val="10000"/>
                  </a:schemeClr>
                </a:solidFill>
              </a:rPr>
              <a:t>AUJOURD’HUI EST LE DIMANCHE </a:t>
            </a:r>
          </a:p>
          <a:p>
            <a:pPr algn="ctr"/>
            <a:r>
              <a:rPr lang="en-US" sz="3600" dirty="0">
                <a:solidFill>
                  <a:schemeClr val="accent6">
                    <a:lumMod val="50000"/>
                  </a:schemeClr>
                </a:solidFill>
              </a:rPr>
              <a:t>De la Table du Seigneur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EW ONES 2013 2014 005.JPG"/>
          <p:cNvPicPr>
            <a:picLocks noGrp="1" noChangeAspect="1"/>
          </p:cNvPicPr>
          <p:nvPr>
            <p:ph sz="quarter" idx="1"/>
          </p:nvPr>
        </p:nvPicPr>
        <p:blipFill>
          <a:blip r:embed="rId2" cstate="print"/>
          <a:stretch>
            <a:fillRect/>
          </a:stretch>
        </p:blipFill>
        <p:spPr>
          <a:xfrm>
            <a:off x="0" y="1"/>
            <a:ext cx="9144000" cy="6858000"/>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1026" name="Picture 2" descr="http://t1.gstatic.com/images?q=tbn:ANd9GcQx-_Wimv9HGRYp4BM50g7r5t3Mw_wYIrWhWkxuZ49yWsTCK9R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0" y="2209800"/>
            <a:ext cx="6629400" cy="1754326"/>
          </a:xfrm>
          <a:prstGeom prst="rect">
            <a:avLst/>
          </a:prstGeom>
          <a:noFill/>
        </p:spPr>
        <p:txBody>
          <a:bodyPr wrap="square" rtlCol="0">
            <a:spAutoFit/>
          </a:bodyPr>
          <a:lstStyle/>
          <a:p>
            <a:pPr algn="ctr"/>
            <a:r>
              <a:rPr lang="en-US" sz="5400" b="1" dirty="0">
                <a:solidFill>
                  <a:schemeClr val="accent2">
                    <a:lumMod val="50000"/>
                  </a:schemeClr>
                </a:solidFill>
                <a:latin typeface="Algerian" pitchFamily="82" charset="0"/>
              </a:rPr>
              <a:t>PRIÈRE D’INTERCESSION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HPAdmin\Downloads\CTRC_LOGO-01.png"/>
          <p:cNvPicPr>
            <a:picLocks noGrp="1"/>
          </p:cNvPicPr>
          <p:nvPr>
            <p:ph sz="quarter" idx="1"/>
          </p:nvPr>
        </p:nvPicPr>
        <p:blipFill>
          <a:blip r:embed="rId2" cstate="print"/>
          <a:srcRect/>
          <a:stretch>
            <a:fillRect/>
          </a:stretch>
        </p:blipFill>
        <p:spPr bwMode="auto">
          <a:xfrm>
            <a:off x="0" y="0"/>
            <a:ext cx="9144000" cy="6858000"/>
          </a:xfrm>
          <a:prstGeom prst="rect">
            <a:avLst/>
          </a:prstGeom>
          <a:solidFill>
            <a:srgbClr val="FDEDE7"/>
          </a:solidFill>
          <a:ln>
            <a:solidFill>
              <a:schemeClr val="accent2">
                <a:lumMod val="60000"/>
                <a:lumOff val="40000"/>
                <a:alpha val="74000"/>
              </a:schemeClr>
            </a:solidFill>
          </a:ln>
        </p:spPr>
        <p:style>
          <a:lnRef idx="2">
            <a:schemeClr val="accent2">
              <a:shade val="50000"/>
            </a:schemeClr>
          </a:lnRef>
          <a:fillRef idx="1">
            <a:schemeClr val="accent2"/>
          </a:fillRef>
          <a:effectRef idx="0">
            <a:schemeClr val="accent2"/>
          </a:effectRef>
          <a:fontRef idx="minor">
            <a:schemeClr val="lt1"/>
          </a:fontRef>
        </p:style>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858962"/>
          </a:xfrm>
        </p:spPr>
        <p:txBody>
          <a:bodyPr>
            <a:normAutofit/>
          </a:bodyPr>
          <a:lstStyle/>
          <a:p>
            <a:pPr algn="ctr"/>
            <a:r>
              <a:rPr lang="en-US" sz="4400" b="1" dirty="0">
                <a:solidFill>
                  <a:srgbClr val="000066"/>
                </a:solidFill>
              </a:rPr>
              <a:t>LECTURE ALTERNATIVE</a:t>
            </a:r>
            <a:br>
              <a:rPr lang="en-US" sz="4400" b="1" dirty="0">
                <a:solidFill>
                  <a:srgbClr val="00B050"/>
                </a:solidFill>
              </a:rPr>
            </a:br>
            <a:endParaRPr lang="en-US" sz="4400" b="1" dirty="0">
              <a:solidFill>
                <a:srgbClr val="00B050"/>
              </a:solidFill>
            </a:endParaRPr>
          </a:p>
        </p:txBody>
      </p:sp>
      <p:sp>
        <p:nvSpPr>
          <p:cNvPr id="3" name="Content Placeholder 2"/>
          <p:cNvSpPr>
            <a:spLocks noGrp="1"/>
          </p:cNvSpPr>
          <p:nvPr>
            <p:ph sz="quarter" idx="1"/>
          </p:nvPr>
        </p:nvSpPr>
        <p:spPr>
          <a:xfrm>
            <a:off x="0" y="2209800"/>
            <a:ext cx="9144000" cy="4648200"/>
          </a:xfrm>
          <a:gradFill flip="none" rotWithShape="1">
            <a:gsLst>
              <a:gs pos="0">
                <a:srgbClr val="00FFCC">
                  <a:tint val="66000"/>
                  <a:satMod val="160000"/>
                </a:srgbClr>
              </a:gs>
              <a:gs pos="50000">
                <a:srgbClr val="00FFCC">
                  <a:tint val="44500"/>
                  <a:satMod val="160000"/>
                </a:srgbClr>
              </a:gs>
              <a:gs pos="100000">
                <a:srgbClr val="00FFCC">
                  <a:tint val="23500"/>
                  <a:satMod val="160000"/>
                </a:srgbClr>
              </a:gs>
            </a:gsLst>
            <a:lin ang="8100000" scaled="1"/>
            <a:tileRect/>
          </a:gradFill>
        </p:spPr>
        <p:txBody>
          <a:bodyPr>
            <a:normAutofit/>
          </a:bodyPr>
          <a:lstStyle/>
          <a:p>
            <a:pPr lvl="0" algn="ctr">
              <a:buNone/>
            </a:pPr>
            <a:r>
              <a:rPr lang="fr-FR" sz="9600" b="1" dirty="0">
                <a:solidFill>
                  <a:srgbClr val="C00000"/>
                </a:solidFill>
              </a:rPr>
              <a:t>PSAUME</a:t>
            </a:r>
            <a:r>
              <a:rPr lang="fr-FR" sz="9600" b="1" dirty="0"/>
              <a:t> </a:t>
            </a:r>
          </a:p>
          <a:p>
            <a:pPr lvl="0" algn="ctr">
              <a:buNone/>
            </a:pPr>
            <a:r>
              <a:rPr lang="fr-FR" sz="9600" b="1" dirty="0"/>
              <a:t>46 : 1-12</a:t>
            </a:r>
            <a:endParaRPr lang="en-US" sz="96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77C34-A254-0B1C-DA2E-7D52B8E9DF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E731DF-9370-E863-ECDF-1B41224AE5DB}"/>
              </a:ext>
            </a:extLst>
          </p:cNvPr>
          <p:cNvSpPr>
            <a:spLocks noGrp="1"/>
          </p:cNvSpPr>
          <p:nvPr>
            <p:ph sz="quarter" idx="1"/>
          </p:nvPr>
        </p:nvSpPr>
        <p:spPr>
          <a:xfrm>
            <a:off x="0" y="0"/>
            <a:ext cx="9144000" cy="6858000"/>
          </a:xfrm>
          <a:blipFill>
            <a:blip r:embed="rId2"/>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a:normAutofit/>
          </a:bodyPr>
          <a:lstStyle/>
          <a:p>
            <a:pPr algn="just"/>
            <a:r>
              <a:rPr lang="fr-FR" sz="4000" dirty="0">
                <a:solidFill>
                  <a:schemeClr val="tx1"/>
                </a:solidFill>
                <a:latin typeface="Arial Rounded MT Bold" panose="020F0704030504030204" pitchFamily="34" charset="0"/>
              </a:rPr>
              <a:t>LECTURE PSAUME 46 :1-12</a:t>
            </a:r>
            <a:endParaRPr lang="en-US" sz="4000" dirty="0">
              <a:solidFill>
                <a:schemeClr val="tx1"/>
              </a:solidFill>
              <a:latin typeface="Arial Rounded MT Bold" panose="020F0704030504030204" pitchFamily="34" charset="0"/>
            </a:endParaRPr>
          </a:p>
          <a:p>
            <a:pPr algn="just"/>
            <a:r>
              <a:rPr lang="fr-FR" sz="4000" dirty="0">
                <a:solidFill>
                  <a:srgbClr val="0000CC"/>
                </a:solidFill>
                <a:latin typeface="Arial Rounded MT Bold" panose="020F0704030504030204" pitchFamily="34" charset="0"/>
              </a:rPr>
              <a:t>1 ¶ Au chef des chantres. Des fils de </a:t>
            </a:r>
            <a:r>
              <a:rPr lang="fr-FR" sz="4000" dirty="0" err="1">
                <a:solidFill>
                  <a:srgbClr val="0000CC"/>
                </a:solidFill>
                <a:latin typeface="Arial Rounded MT Bold" panose="020F0704030504030204" pitchFamily="34" charset="0"/>
              </a:rPr>
              <a:t>Koré</a:t>
            </a:r>
            <a:r>
              <a:rPr lang="fr-FR" sz="4000" dirty="0">
                <a:solidFill>
                  <a:srgbClr val="0000CC"/>
                </a:solidFill>
                <a:latin typeface="Arial Rounded MT Bold" panose="020F0704030504030204" pitchFamily="34" charset="0"/>
              </a:rPr>
              <a:t>. Sur </a:t>
            </a:r>
            <a:r>
              <a:rPr lang="fr-FR" sz="4000" dirty="0" err="1">
                <a:solidFill>
                  <a:srgbClr val="0000CC"/>
                </a:solidFill>
                <a:latin typeface="Arial Rounded MT Bold" panose="020F0704030504030204" pitchFamily="34" charset="0"/>
              </a:rPr>
              <a:t>alamoth</a:t>
            </a:r>
            <a:r>
              <a:rPr lang="fr-FR" sz="4000" dirty="0">
                <a:solidFill>
                  <a:srgbClr val="0000CC"/>
                </a:solidFill>
                <a:latin typeface="Arial Rounded MT Bold" panose="020F0704030504030204" pitchFamily="34" charset="0"/>
              </a:rPr>
              <a:t>. Cantique. </a:t>
            </a:r>
            <a:endParaRPr lang="en-US" sz="4000" dirty="0">
              <a:solidFill>
                <a:srgbClr val="0000CC"/>
              </a:solidFill>
              <a:latin typeface="Arial Rounded MT Bold" panose="020F0704030504030204" pitchFamily="34" charset="0"/>
            </a:endParaRPr>
          </a:p>
          <a:p>
            <a:pPr algn="just"/>
            <a:r>
              <a:rPr lang="fr-FR" sz="4000" dirty="0">
                <a:solidFill>
                  <a:schemeClr val="tx1"/>
                </a:solidFill>
                <a:latin typeface="Arial Rounded MT Bold" panose="020F0704030504030204" pitchFamily="34" charset="0"/>
              </a:rPr>
              <a:t>2 Dieu est pour nous un refuge et un appui, Un secours qui ne manque jamais dans la détresse.</a:t>
            </a:r>
            <a:endParaRPr lang="en-US" sz="4000" dirty="0">
              <a:solidFill>
                <a:schemeClr val="tx1"/>
              </a:solidFill>
              <a:latin typeface="Arial Rounded MT Bold" panose="020F0704030504030204" pitchFamily="34" charset="0"/>
            </a:endParaRPr>
          </a:p>
          <a:p>
            <a:pPr algn="just"/>
            <a:r>
              <a:rPr lang="fr-FR" sz="4000" dirty="0">
                <a:solidFill>
                  <a:srgbClr val="0000CC"/>
                </a:solidFill>
                <a:latin typeface="Arial Rounded MT Bold" panose="020F0704030504030204" pitchFamily="34" charset="0"/>
              </a:rPr>
              <a:t>3 C'est pourquoi nous sommes sans crainte quand la terre est bouleversée, Et que les montagnes chancellent au cœur des mers,</a:t>
            </a:r>
            <a:endParaRPr lang="en-US" sz="4000" dirty="0">
              <a:solidFill>
                <a:srgbClr val="0000CC"/>
              </a:solidFill>
              <a:latin typeface="Arial Rounded MT Bold" panose="020F0704030504030204" pitchFamily="34" charset="0"/>
            </a:endParaRPr>
          </a:p>
        </p:txBody>
      </p:sp>
    </p:spTree>
    <p:extLst>
      <p:ext uri="{BB962C8B-B14F-4D97-AF65-F5344CB8AC3E}">
        <p14:creationId xmlns:p14="http://schemas.microsoft.com/office/powerpoint/2010/main" val="25074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B5DC9-6933-641B-B5AC-5ADAA155618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3FBC08-2A4D-8CC1-B7EE-F6CCB8C88724}"/>
              </a:ext>
            </a:extLst>
          </p:cNvPr>
          <p:cNvSpPr>
            <a:spLocks noGrp="1"/>
          </p:cNvSpPr>
          <p:nvPr>
            <p:ph sz="quarter" idx="1"/>
          </p:nvPr>
        </p:nvSpPr>
        <p:spPr>
          <a:xfrm>
            <a:off x="0" y="0"/>
            <a:ext cx="9144000" cy="6858000"/>
          </a:xfrm>
          <a:blipFill>
            <a:blip r:embed="rId2"/>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a:noAutofit/>
          </a:bodyPr>
          <a:lstStyle/>
          <a:p>
            <a:pPr algn="just"/>
            <a:r>
              <a:rPr lang="fr-FR" sz="4000" dirty="0">
                <a:solidFill>
                  <a:srgbClr val="0000CC"/>
                </a:solidFill>
                <a:latin typeface="Arial Rounded MT Bold" panose="020F0704030504030204" pitchFamily="34" charset="0"/>
              </a:rPr>
              <a:t>4 Quand les flots de la mer mugissent, écument, Se soulèvent jusqu'à faire trembler les montagnes. -Pause.</a:t>
            </a:r>
            <a:endParaRPr lang="en-US" sz="4000" dirty="0">
              <a:solidFill>
                <a:srgbClr val="0000CC"/>
              </a:solidFill>
              <a:latin typeface="Arial Rounded MT Bold" panose="020F0704030504030204" pitchFamily="34" charset="0"/>
            </a:endParaRPr>
          </a:p>
          <a:p>
            <a:pPr algn="just"/>
            <a:r>
              <a:rPr lang="fr-FR" sz="4000" dirty="0">
                <a:solidFill>
                  <a:schemeClr val="tx1"/>
                </a:solidFill>
                <a:latin typeface="Arial Rounded MT Bold" panose="020F0704030504030204" pitchFamily="34" charset="0"/>
              </a:rPr>
              <a:t>5 Il est un fleuve dont les courants réjouissent la cité de Dieu, Le sanctuaire des demeures du Très-Haut.</a:t>
            </a:r>
            <a:endParaRPr lang="en-US" sz="4000" dirty="0">
              <a:solidFill>
                <a:schemeClr val="tx1"/>
              </a:solidFill>
              <a:latin typeface="Arial Rounded MT Bold" panose="020F0704030504030204" pitchFamily="34" charset="0"/>
            </a:endParaRPr>
          </a:p>
          <a:p>
            <a:pPr algn="just"/>
            <a:r>
              <a:rPr lang="fr-FR" sz="4000" dirty="0">
                <a:solidFill>
                  <a:srgbClr val="0000CC"/>
                </a:solidFill>
                <a:latin typeface="Arial Rounded MT Bold" panose="020F0704030504030204" pitchFamily="34" charset="0"/>
              </a:rPr>
              <a:t>6 Dieu est au milieu d'elle: elle n'est point ébranlée; Dieu la secourt dès l'aube du matin.</a:t>
            </a:r>
            <a:endParaRPr lang="en-US" sz="4000" dirty="0">
              <a:solidFill>
                <a:srgbClr val="0000CC"/>
              </a:solidFill>
              <a:latin typeface="Arial Rounded MT Bold" panose="020F0704030504030204" pitchFamily="34" charset="0"/>
            </a:endParaRPr>
          </a:p>
        </p:txBody>
      </p:sp>
    </p:spTree>
    <p:extLst>
      <p:ext uri="{BB962C8B-B14F-4D97-AF65-F5344CB8AC3E}">
        <p14:creationId xmlns:p14="http://schemas.microsoft.com/office/powerpoint/2010/main" val="334610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3D106-5F07-7940-E3F3-1B60213E872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33C107-7DF4-C2B3-860C-89C8CAC14450}"/>
              </a:ext>
            </a:extLst>
          </p:cNvPr>
          <p:cNvSpPr>
            <a:spLocks noGrp="1"/>
          </p:cNvSpPr>
          <p:nvPr>
            <p:ph sz="quarter" idx="1"/>
          </p:nvPr>
        </p:nvSpPr>
        <p:spPr>
          <a:xfrm>
            <a:off x="0" y="0"/>
            <a:ext cx="9144000" cy="6858000"/>
          </a:xfrm>
          <a:blipFill>
            <a:blip r:embed="rId2"/>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a:normAutofit/>
          </a:bodyPr>
          <a:lstStyle/>
          <a:p>
            <a:pPr algn="just"/>
            <a:r>
              <a:rPr lang="fr-FR" sz="4000" dirty="0">
                <a:solidFill>
                  <a:srgbClr val="0000CC"/>
                </a:solidFill>
                <a:latin typeface="Arial Rounded MT Bold" panose="020F0704030504030204" pitchFamily="34" charset="0"/>
              </a:rPr>
              <a:t>7 Des nations s'agitent, des royaumes s'ébranlent; Il fait entendre sa voix: la terre se fond d'épouvante.</a:t>
            </a:r>
            <a:endParaRPr lang="en-US" sz="4000" dirty="0">
              <a:solidFill>
                <a:srgbClr val="0000CC"/>
              </a:solidFill>
              <a:latin typeface="Arial Rounded MT Bold" panose="020F0704030504030204" pitchFamily="34" charset="0"/>
            </a:endParaRPr>
          </a:p>
          <a:p>
            <a:pPr algn="just"/>
            <a:r>
              <a:rPr lang="fr-FR" sz="4000" dirty="0">
                <a:solidFill>
                  <a:schemeClr val="tx1"/>
                </a:solidFill>
                <a:latin typeface="Arial Rounded MT Bold" panose="020F0704030504030204" pitchFamily="34" charset="0"/>
              </a:rPr>
              <a:t>8 L'Éternel des armées est avec nous, Le Dieu de Jacob est pour nous une haute retraite. -Pause.</a:t>
            </a:r>
            <a:endParaRPr lang="en-US" sz="4000" dirty="0">
              <a:solidFill>
                <a:schemeClr val="tx1"/>
              </a:solidFill>
              <a:latin typeface="Arial Rounded MT Bold" panose="020F0704030504030204" pitchFamily="34" charset="0"/>
            </a:endParaRPr>
          </a:p>
          <a:p>
            <a:pPr algn="just"/>
            <a:r>
              <a:rPr lang="fr-FR" sz="4000" dirty="0">
                <a:solidFill>
                  <a:srgbClr val="0000CC"/>
                </a:solidFill>
                <a:latin typeface="Arial Rounded MT Bold" panose="020F0704030504030204" pitchFamily="34" charset="0"/>
              </a:rPr>
              <a:t>9 Venez, contemplez les œuvres de l'Éternel, Les ravages qu'il a opérés sur la terre!</a:t>
            </a:r>
            <a:endParaRPr lang="en-US" sz="4000" dirty="0">
              <a:solidFill>
                <a:srgbClr val="0000CC"/>
              </a:solidFill>
              <a:latin typeface="Arial Rounded MT Bold" panose="020F0704030504030204" pitchFamily="34" charset="0"/>
            </a:endParaRPr>
          </a:p>
        </p:txBody>
      </p:sp>
    </p:spTree>
    <p:extLst>
      <p:ext uri="{BB962C8B-B14F-4D97-AF65-F5344CB8AC3E}">
        <p14:creationId xmlns:p14="http://schemas.microsoft.com/office/powerpoint/2010/main" val="2324505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E483D-0307-6C44-0376-00DF9B9A5DD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EFC64C-A834-19EF-651E-36FD8F5A0EDD}"/>
              </a:ext>
            </a:extLst>
          </p:cNvPr>
          <p:cNvSpPr>
            <a:spLocks noGrp="1"/>
          </p:cNvSpPr>
          <p:nvPr>
            <p:ph sz="quarter" idx="1"/>
          </p:nvPr>
        </p:nvSpPr>
        <p:spPr>
          <a:xfrm>
            <a:off x="0" y="0"/>
            <a:ext cx="9144000" cy="6858000"/>
          </a:xfrm>
          <a:blipFill>
            <a:blip r:embed="rId2"/>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a:noAutofit/>
          </a:bodyPr>
          <a:lstStyle/>
          <a:p>
            <a:pPr algn="just"/>
            <a:r>
              <a:rPr lang="fr-FR" sz="4400" dirty="0">
                <a:solidFill>
                  <a:srgbClr val="0000CC"/>
                </a:solidFill>
                <a:latin typeface="Arial Rounded MT Bold" panose="020F0704030504030204" pitchFamily="34" charset="0"/>
              </a:rPr>
              <a:t>10 C'est lui qui a fait cesser les combats jusqu'au bout de la terre; Il a brisé l'arc, et il a rompu la lance, Il a consumé par le feu les chars de guerre. -</a:t>
            </a:r>
            <a:endParaRPr lang="en-US" sz="4400" dirty="0">
              <a:solidFill>
                <a:srgbClr val="0000CC"/>
              </a:solidFill>
              <a:latin typeface="Arial Rounded MT Bold" panose="020F0704030504030204" pitchFamily="34" charset="0"/>
            </a:endParaRPr>
          </a:p>
          <a:p>
            <a:pPr algn="just"/>
            <a:r>
              <a:rPr lang="fr-FR" sz="4400" dirty="0">
                <a:solidFill>
                  <a:schemeClr val="tx1"/>
                </a:solidFill>
                <a:latin typeface="Arial Rounded MT Bold" panose="020F0704030504030204" pitchFamily="34" charset="0"/>
              </a:rPr>
              <a:t>11 Arrêtez, et sachez que je suis Dieu: Je domine sur les nations, je domine sur la terre. -</a:t>
            </a:r>
            <a:endParaRPr lang="en-US" sz="44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220173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6B6BB-9D04-9817-BB06-9D651DA7F1A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C3BF20-B0F1-47C0-3234-1597330DC84A}"/>
              </a:ext>
            </a:extLst>
          </p:cNvPr>
          <p:cNvSpPr>
            <a:spLocks noGrp="1"/>
          </p:cNvSpPr>
          <p:nvPr>
            <p:ph sz="quarter" idx="1"/>
          </p:nvPr>
        </p:nvSpPr>
        <p:spPr>
          <a:xfrm>
            <a:off x="0" y="0"/>
            <a:ext cx="9144000" cy="6858000"/>
          </a:xfrm>
          <a:blipFill>
            <a:blip r:embed="rId2"/>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a:normAutofit/>
          </a:bodyPr>
          <a:lstStyle/>
          <a:p>
            <a:pPr algn="just"/>
            <a:r>
              <a:rPr lang="fr-FR" sz="5400" dirty="0">
                <a:solidFill>
                  <a:srgbClr val="0000CC"/>
                </a:solidFill>
                <a:latin typeface="Arial Rounded MT Bold" panose="020F0704030504030204" pitchFamily="34" charset="0"/>
              </a:rPr>
              <a:t>12 L'Éternel des armées est avec nous, Le Dieu de Jacob est pour nous une haute retraite. -Pause.</a:t>
            </a:r>
          </a:p>
          <a:p>
            <a:pPr algn="r"/>
            <a:r>
              <a:rPr lang="fr-FR" sz="5400" dirty="0">
                <a:solidFill>
                  <a:srgbClr val="C00000"/>
                </a:solidFill>
                <a:latin typeface="Arial Rounded MT Bold" panose="020F0704030504030204" pitchFamily="34" charset="0"/>
              </a:rPr>
              <a:t>AMEN!</a:t>
            </a:r>
            <a:endParaRPr lang="en-US" sz="5400" dirty="0">
              <a:solidFill>
                <a:srgbClr val="C00000"/>
              </a:solidFill>
              <a:latin typeface="Arial Rounded MT Bold" panose="020F0704030504030204" pitchFamily="34" charset="0"/>
            </a:endParaRPr>
          </a:p>
        </p:txBody>
      </p:sp>
    </p:spTree>
    <p:extLst>
      <p:ext uri="{BB962C8B-B14F-4D97-AF65-F5344CB8AC3E}">
        <p14:creationId xmlns:p14="http://schemas.microsoft.com/office/powerpoint/2010/main" val="30938251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descr="http://3.bp.blogspot.com/-Uf9Kozou0TM/URl_hKQfyfI/AAAAAAAABio/bXN3rl-DgD4/s1600/quiet.jpg"/>
          <p:cNvPicPr>
            <a:picLocks noChangeAspect="1" noChangeArrowheads="1"/>
          </p:cNvPicPr>
          <p:nvPr/>
        </p:nvPicPr>
        <p:blipFill>
          <a:blip r:embed="rId2" cstate="print"/>
          <a:srcRect/>
          <a:stretch>
            <a:fillRect/>
          </a:stretch>
        </p:blipFill>
        <p:spPr bwMode="auto">
          <a:xfrm>
            <a:off x="1066800" y="3200400"/>
            <a:ext cx="4978576" cy="3314702"/>
          </a:xfrm>
          <a:prstGeom prst="rect">
            <a:avLst/>
          </a:prstGeom>
          <a:noFill/>
        </p:spPr>
      </p:pic>
      <p:sp>
        <p:nvSpPr>
          <p:cNvPr id="3" name="Content Placeholder 2"/>
          <p:cNvSpPr>
            <a:spLocks noGrp="1"/>
          </p:cNvSpPr>
          <p:nvPr>
            <p:ph sz="quarter" idx="1"/>
          </p:nvPr>
        </p:nvSpPr>
        <p:spPr>
          <a:xfrm>
            <a:off x="838200" y="4343400"/>
            <a:ext cx="1764792" cy="533400"/>
          </a:xfrm>
        </p:spPr>
        <p:txBody>
          <a:bodyPr>
            <a:normAutofit/>
          </a:bodyPr>
          <a:lstStyle/>
          <a:p>
            <a:r>
              <a:rPr lang="en-US" dirty="0"/>
              <a:t>DEBUT</a:t>
            </a:r>
          </a:p>
        </p:txBody>
      </p:sp>
      <p:pic>
        <p:nvPicPr>
          <p:cNvPr id="23554" name="Picture 2" descr="http://www.do2learn.com/picturecards/images/imageschedule/quiet_l.gif"/>
          <p:cNvPicPr>
            <a:picLocks noChangeAspect="1" noChangeArrowheads="1"/>
          </p:cNvPicPr>
          <p:nvPr/>
        </p:nvPicPr>
        <p:blipFill>
          <a:blip r:embed="rId3" cstate="print"/>
          <a:srcRect/>
          <a:stretch>
            <a:fillRect/>
          </a:stretch>
        </p:blipFill>
        <p:spPr bwMode="auto">
          <a:xfrm>
            <a:off x="0" y="990600"/>
            <a:ext cx="1022373" cy="2209800"/>
          </a:xfrm>
          <a:prstGeom prst="rect">
            <a:avLst/>
          </a:prstGeom>
          <a:noFill/>
        </p:spPr>
      </p:pic>
      <p:pic>
        <p:nvPicPr>
          <p:cNvPr id="23558" name="Picture 6" descr="http://t3.gstatic.com/images?q=tbn:ANd9GcQI57rNEucrFCC3Z7h86ZyDWNHVZnoM022uSZCVdLQDrXZfIXodLw"/>
          <p:cNvPicPr>
            <a:picLocks noChangeAspect="1" noChangeArrowheads="1"/>
          </p:cNvPicPr>
          <p:nvPr/>
        </p:nvPicPr>
        <p:blipFill>
          <a:blip r:embed="rId4" cstate="print"/>
          <a:srcRect/>
          <a:stretch>
            <a:fillRect/>
          </a:stretch>
        </p:blipFill>
        <p:spPr bwMode="auto">
          <a:xfrm>
            <a:off x="6705600" y="838200"/>
            <a:ext cx="2057400" cy="2215770"/>
          </a:xfrm>
          <a:prstGeom prst="rect">
            <a:avLst/>
          </a:prstGeom>
          <a:noFill/>
        </p:spPr>
      </p:pic>
      <p:pic>
        <p:nvPicPr>
          <p:cNvPr id="23560" name="Picture 8" descr="http://t2.gstatic.com/images?q=tbn:ANd9GcRH-eLhinjX66AJ6PcTpoZfoYtIJoxPCYM3HjyLkw5H7gCvkKVj"/>
          <p:cNvPicPr>
            <a:picLocks noChangeAspect="1" noChangeArrowheads="1"/>
          </p:cNvPicPr>
          <p:nvPr/>
        </p:nvPicPr>
        <p:blipFill>
          <a:blip r:embed="rId5" cstate="print"/>
          <a:srcRect/>
          <a:stretch>
            <a:fillRect/>
          </a:stretch>
        </p:blipFill>
        <p:spPr bwMode="auto">
          <a:xfrm>
            <a:off x="3657600" y="762000"/>
            <a:ext cx="2570875" cy="2364755"/>
          </a:xfrm>
          <a:prstGeom prst="rect">
            <a:avLst/>
          </a:prstGeom>
          <a:noFill/>
        </p:spPr>
      </p:pic>
      <p:pic>
        <p:nvPicPr>
          <p:cNvPr id="23562" name="Picture 10" descr="http://addictionblog.org/wp-content/uploads/2011/04/Are-video-games-harmful1.jpg"/>
          <p:cNvPicPr>
            <a:picLocks noChangeAspect="1" noChangeArrowheads="1"/>
          </p:cNvPicPr>
          <p:nvPr/>
        </p:nvPicPr>
        <p:blipFill>
          <a:blip r:embed="rId6" cstate="print"/>
          <a:srcRect/>
          <a:stretch>
            <a:fillRect/>
          </a:stretch>
        </p:blipFill>
        <p:spPr bwMode="auto">
          <a:xfrm>
            <a:off x="1066800" y="762000"/>
            <a:ext cx="2381250" cy="2381250"/>
          </a:xfrm>
          <a:prstGeom prst="rect">
            <a:avLst/>
          </a:prstGeom>
          <a:noFill/>
        </p:spPr>
      </p:pic>
      <p:sp>
        <p:nvSpPr>
          <p:cNvPr id="9" name="TextBox 8"/>
          <p:cNvSpPr txBox="1"/>
          <p:nvPr/>
        </p:nvSpPr>
        <p:spPr>
          <a:xfrm>
            <a:off x="0" y="0"/>
            <a:ext cx="9144000" cy="954107"/>
          </a:xfrm>
          <a:prstGeom prst="rect">
            <a:avLst/>
          </a:prstGeom>
          <a:noFill/>
        </p:spPr>
        <p:txBody>
          <a:bodyPr wrap="square" rtlCol="0">
            <a:spAutoFit/>
          </a:bodyPr>
          <a:lstStyle/>
          <a:p>
            <a:pPr algn="ctr"/>
            <a:r>
              <a:rPr lang="fr-FR" sz="2800" dirty="0">
                <a:solidFill>
                  <a:srgbClr val="C00000"/>
                </a:solidFill>
              </a:rPr>
              <a:t>L'Éternel est dans son saint temple. Que toute la terre fasse silence devant lui! </a:t>
            </a:r>
            <a:r>
              <a:rPr lang="fr-FR" sz="2800" dirty="0" err="1">
                <a:solidFill>
                  <a:srgbClr val="C00000"/>
                </a:solidFill>
              </a:rPr>
              <a:t>Habakuk</a:t>
            </a:r>
            <a:r>
              <a:rPr lang="fr-FR" sz="2800" dirty="0">
                <a:solidFill>
                  <a:srgbClr val="C00000"/>
                </a:solidFill>
              </a:rPr>
              <a:t> 2:20 </a:t>
            </a:r>
            <a:endParaRPr lang="en-US" sz="2800" dirty="0">
              <a:solidFill>
                <a:srgbClr val="C00000"/>
              </a:solidFill>
            </a:endParaRPr>
          </a:p>
        </p:txBody>
      </p:sp>
      <p:sp>
        <p:nvSpPr>
          <p:cNvPr id="10" name="TextBox 9"/>
          <p:cNvSpPr txBox="1"/>
          <p:nvPr/>
        </p:nvSpPr>
        <p:spPr>
          <a:xfrm>
            <a:off x="152400" y="5791200"/>
            <a:ext cx="8991600" cy="954107"/>
          </a:xfrm>
          <a:prstGeom prst="rect">
            <a:avLst/>
          </a:prstGeom>
          <a:noFill/>
        </p:spPr>
        <p:txBody>
          <a:bodyPr wrap="square" rtlCol="0">
            <a:spAutoFit/>
          </a:bodyPr>
          <a:lstStyle/>
          <a:p>
            <a:pPr algn="ctr"/>
            <a:r>
              <a:rPr lang="en-US" sz="2800" dirty="0" err="1">
                <a:solidFill>
                  <a:srgbClr val="C00000"/>
                </a:solidFill>
              </a:rPr>
              <a:t>Hab</a:t>
            </a:r>
            <a:r>
              <a:rPr lang="en-US" sz="2800" dirty="0">
                <a:solidFill>
                  <a:srgbClr val="C00000"/>
                </a:solidFill>
              </a:rPr>
              <a:t> 2:20 But the LORD is in His holy temple. Let all the earth keep silence before Him</a:t>
            </a:r>
            <a:r>
              <a:rPr lang="en-US" dirty="0"/>
              <a:t>."</a:t>
            </a:r>
          </a:p>
        </p:txBody>
      </p:sp>
      <p:pic>
        <p:nvPicPr>
          <p:cNvPr id="75778" name="Picture 2" descr="http://4.bp.blogspot.com/_DFrMr4DymwY/TFsgougEgCI/AAAAAAAABoY/ccozAC-AIJ4/s400/NoTalking.png"/>
          <p:cNvPicPr>
            <a:picLocks noChangeAspect="1" noChangeArrowheads="1"/>
          </p:cNvPicPr>
          <p:nvPr/>
        </p:nvPicPr>
        <p:blipFill>
          <a:blip r:embed="rId7" cstate="print"/>
          <a:srcRect/>
          <a:stretch>
            <a:fillRect/>
          </a:stretch>
        </p:blipFill>
        <p:spPr bwMode="auto">
          <a:xfrm>
            <a:off x="6248401" y="3200400"/>
            <a:ext cx="2590800" cy="2667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a:solidFill>
            <a:srgbClr val="003300"/>
          </a:solidFill>
        </p:spPr>
        <p:txBody>
          <a:bodyPr/>
          <a:lstStyle/>
          <a:p>
            <a:pPr algn="ctr">
              <a:tabLst>
                <a:tab pos="1149350" algn="l"/>
              </a:tabLst>
            </a:pPr>
            <a:r>
              <a:rPr lang="en-US" b="1" dirty="0">
                <a:solidFill>
                  <a:schemeClr val="bg1"/>
                </a:solidFill>
              </a:rPr>
              <a:t>JULY 2026</a:t>
            </a:r>
          </a:p>
        </p:txBody>
      </p:sp>
      <p:sp>
        <p:nvSpPr>
          <p:cNvPr id="3" name="Content Placeholder 2"/>
          <p:cNvSpPr>
            <a:spLocks noGrp="1"/>
          </p:cNvSpPr>
          <p:nvPr>
            <p:ph sz="quarter" idx="1"/>
          </p:nvPr>
        </p:nvSpPr>
        <p:spPr>
          <a:xfrm>
            <a:off x="0" y="1066800"/>
            <a:ext cx="9144000" cy="5791200"/>
          </a:xfrm>
        </p:spPr>
        <p:txBody>
          <a:bodyPr>
            <a:normAutofit lnSpcReduction="10000"/>
          </a:bodyPr>
          <a:lstStyle/>
          <a:p>
            <a:pPr algn="ctr">
              <a:buNone/>
            </a:pPr>
            <a:r>
              <a:rPr lang="en-US" sz="4400" dirty="0">
                <a:solidFill>
                  <a:srgbClr val="C00000"/>
                </a:solidFill>
              </a:rPr>
              <a:t>ANNOUNCEMENTS</a:t>
            </a:r>
          </a:p>
          <a:p>
            <a:pPr lvl="1"/>
            <a:r>
              <a:rPr lang="en-US" sz="3600" dirty="0"/>
              <a:t>PRAYER LINE # </a:t>
            </a:r>
            <a:r>
              <a:rPr lang="en-US" sz="3600" b="1" u="sng" dirty="0">
                <a:solidFill>
                  <a:srgbClr val="0000CC"/>
                </a:solidFill>
              </a:rPr>
              <a:t>(774) 217 6502 </a:t>
            </a:r>
            <a:r>
              <a:rPr lang="en-US" sz="3600" b="1" dirty="0"/>
              <a:t>(Mon, Wed) 7:30-9:30PM</a:t>
            </a:r>
          </a:p>
          <a:p>
            <a:pPr lvl="1"/>
            <a:r>
              <a:rPr lang="en-US" sz="3600" b="1" dirty="0"/>
              <a:t>ETUDE BIBLIQUE (YouTube) (Fri 7:30-9:00)</a:t>
            </a:r>
          </a:p>
          <a:p>
            <a:pPr lvl="1"/>
            <a:r>
              <a:rPr lang="en-US" sz="3600" b="1" dirty="0"/>
              <a:t>Youth (</a:t>
            </a:r>
            <a:r>
              <a:rPr lang="en-US" sz="3600" b="1" u="sng" dirty="0">
                <a:solidFill>
                  <a:srgbClr val="0000CC"/>
                </a:solidFill>
              </a:rPr>
              <a:t>CTRC zoom</a:t>
            </a:r>
            <a:r>
              <a:rPr lang="en-US" sz="3600" b="1" dirty="0"/>
              <a:t>) 1:30-300PM</a:t>
            </a:r>
          </a:p>
          <a:p>
            <a:pPr lvl="1"/>
            <a:r>
              <a:rPr lang="en-US" sz="3600" b="1" dirty="0"/>
              <a:t>GAITE ENFANTINE  (</a:t>
            </a:r>
            <a:r>
              <a:rPr lang="en-US" sz="3600" b="1" u="sng" dirty="0">
                <a:solidFill>
                  <a:srgbClr val="0000CC"/>
                </a:solidFill>
              </a:rPr>
              <a:t>IN CHURCH</a:t>
            </a:r>
            <a:r>
              <a:rPr lang="en-US" sz="3600" b="1" dirty="0"/>
              <a:t>) (Sat 3-4PM)</a:t>
            </a:r>
          </a:p>
          <a:p>
            <a:pPr lvl="1"/>
            <a:r>
              <a:rPr lang="en-US" sz="3600" b="1" dirty="0"/>
              <a:t>CTRC LADIES</a:t>
            </a:r>
            <a:r>
              <a:rPr lang="en-US" sz="3600" dirty="0"/>
              <a:t> # </a:t>
            </a:r>
            <a:r>
              <a:rPr lang="en-US" sz="3600" b="1" dirty="0"/>
              <a:t>(</a:t>
            </a:r>
            <a:r>
              <a:rPr lang="en-US" sz="3600" b="1" u="sng" dirty="0">
                <a:solidFill>
                  <a:srgbClr val="0000CC"/>
                </a:solidFill>
              </a:rPr>
              <a:t>774) 217 6502  </a:t>
            </a:r>
            <a:r>
              <a:rPr lang="en-US" sz="3600" b="1" dirty="0"/>
              <a:t>(SAT 7-9PM)</a:t>
            </a:r>
          </a:p>
          <a:p>
            <a:pPr lvl="1"/>
            <a:r>
              <a:rPr lang="en-US" sz="3600" b="1" dirty="0"/>
              <a:t>Rehearsal after church: Ladies</a:t>
            </a:r>
          </a:p>
          <a:p>
            <a:endParaRPr lang="en-US" sz="4400" dirty="0"/>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blipFill>
            <a:blip r:embed="rId3"/>
            <a:tile tx="0" ty="0" sx="100000" sy="100000" flip="none" algn="tl"/>
          </a:blipFill>
        </p:spPr>
        <p:style>
          <a:lnRef idx="3">
            <a:schemeClr val="lt1"/>
          </a:lnRef>
          <a:fillRef idx="1">
            <a:schemeClr val="dk1"/>
          </a:fillRef>
          <a:effectRef idx="1">
            <a:schemeClr val="dk1"/>
          </a:effectRef>
          <a:fontRef idx="minor">
            <a:schemeClr val="lt1"/>
          </a:fontRef>
        </p:style>
        <p:txBody>
          <a:bodyPr>
            <a:normAutofit lnSpcReduction="10000"/>
          </a:bodyPr>
          <a:lstStyle/>
          <a:p>
            <a:pPr marL="0" indent="0" algn="ctr">
              <a:buNone/>
            </a:pPr>
            <a:r>
              <a:rPr lang="fr-FR" b="1" dirty="0">
                <a:solidFill>
                  <a:srgbClr val="C00000"/>
                </a:solidFill>
                <a:latin typeface="Arial Rounded MT Bold" panose="020F0704030504030204" pitchFamily="34" charset="0"/>
              </a:rPr>
              <a:t>161 Fr CE : </a:t>
            </a:r>
            <a:r>
              <a:rPr lang="fr-FR" b="1" u="sng" dirty="0">
                <a:solidFill>
                  <a:srgbClr val="C00000"/>
                </a:solidFill>
                <a:latin typeface="Arial Rounded MT Bold" panose="020F0704030504030204" pitchFamily="34" charset="0"/>
              </a:rPr>
              <a:t>Comme Une Terre </a:t>
            </a:r>
            <a:r>
              <a:rPr lang="fr-FR" b="1" u="sng" dirty="0" err="1">
                <a:solidFill>
                  <a:srgbClr val="C00000"/>
                </a:solidFill>
                <a:latin typeface="Arial Rounded MT Bold" panose="020F0704030504030204" pitchFamily="34" charset="0"/>
              </a:rPr>
              <a:t>Alterée</a:t>
            </a:r>
            <a:endParaRPr lang="en-US" dirty="0">
              <a:solidFill>
                <a:srgbClr val="C00000"/>
              </a:solidFill>
              <a:latin typeface="Arial Rounded MT Bold" panose="020F0704030504030204" pitchFamily="34" charset="0"/>
            </a:endParaRPr>
          </a:p>
          <a:p>
            <a:pPr marL="0" indent="0" algn="ctr">
              <a:buNone/>
            </a:pPr>
            <a:r>
              <a:rPr lang="fr-FR" dirty="0">
                <a:solidFill>
                  <a:srgbClr val="C00000"/>
                </a:solidFill>
                <a:latin typeface="Arial Rounded MT Bold" panose="020F0704030504030204" pitchFamily="34" charset="0"/>
              </a:rPr>
              <a:t>1</a:t>
            </a:r>
            <a:endParaRPr lang="en-US" dirty="0">
              <a:solidFill>
                <a:srgbClr val="C00000"/>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Comme une terre </a:t>
            </a:r>
            <a:r>
              <a:rPr lang="fr-FR" sz="4000" dirty="0" err="1">
                <a:solidFill>
                  <a:schemeClr val="tx1"/>
                </a:solidFill>
                <a:latin typeface="Arial Rounded MT Bold" panose="020F0704030504030204" pitchFamily="34" charset="0"/>
              </a:rPr>
              <a:t>alterée</a:t>
            </a:r>
            <a:endParaRPr lang="en-US" sz="4000" dirty="0">
              <a:solidFill>
                <a:schemeClr val="tx1"/>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Soupire après l’eau du ciel,</a:t>
            </a:r>
            <a:endParaRPr lang="en-US" sz="4000" dirty="0">
              <a:solidFill>
                <a:schemeClr val="tx1"/>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Nous appelons la rosée</a:t>
            </a:r>
            <a:endParaRPr lang="en-US" sz="4000" dirty="0">
              <a:solidFill>
                <a:schemeClr val="tx1"/>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De ta grâce Emmanuel !</a:t>
            </a:r>
            <a:endParaRPr lang="en-US" sz="4000" dirty="0">
              <a:solidFill>
                <a:schemeClr val="tx1"/>
              </a:solidFill>
              <a:latin typeface="Arial Rounded MT Bold" panose="020F0704030504030204" pitchFamily="34" charset="0"/>
            </a:endParaRPr>
          </a:p>
          <a:p>
            <a:pPr marL="0" indent="0" algn="ctr">
              <a:buNone/>
            </a:pPr>
            <a:r>
              <a:rPr lang="fr-FR" sz="4000" dirty="0">
                <a:solidFill>
                  <a:srgbClr val="C00000"/>
                </a:solidFill>
                <a:latin typeface="Arial Rounded MT Bold" panose="020F0704030504030204" pitchFamily="34" charset="0"/>
              </a:rPr>
              <a:t>Refrain</a:t>
            </a:r>
            <a:endParaRPr lang="en-US" sz="4000" dirty="0">
              <a:solidFill>
                <a:srgbClr val="C00000"/>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Fraîches, fraîches rosées,</a:t>
            </a:r>
            <a:endParaRPr lang="en-US" sz="4000" dirty="0">
              <a:solidFill>
                <a:srgbClr val="0000CC"/>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Descendez sur nous tous !</a:t>
            </a:r>
            <a:endParaRPr lang="en-US" sz="4000" dirty="0">
              <a:solidFill>
                <a:srgbClr val="0000CC"/>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0 divines ondées,</a:t>
            </a:r>
            <a:endParaRPr lang="en-US" sz="4000" dirty="0">
              <a:solidFill>
                <a:srgbClr val="0000CC"/>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Venez, arrosez-nous !</a:t>
            </a:r>
            <a:endParaRPr lang="en-US" sz="4000" dirty="0">
              <a:solidFill>
                <a:srgbClr val="0000CC"/>
              </a:solidFill>
              <a:latin typeface="Arial Rounded MT Bold" panose="020F070403050403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885A0-4D8A-0FB2-933A-C377BB43188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C9E00E-52E2-CF0D-AB90-4AFBC10F2FA4}"/>
              </a:ext>
            </a:extLst>
          </p:cNvPr>
          <p:cNvSpPr>
            <a:spLocks noGrp="1"/>
          </p:cNvSpPr>
          <p:nvPr>
            <p:ph idx="1"/>
          </p:nvPr>
        </p:nvSpPr>
        <p:spPr>
          <a:xfrm>
            <a:off x="0" y="0"/>
            <a:ext cx="9144000" cy="6858000"/>
          </a:xfrm>
          <a:blipFill>
            <a:blip r:embed="rId3"/>
            <a:tile tx="0" ty="0" sx="100000" sy="100000" flip="none" algn="tl"/>
          </a:blip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dirty="0">
                <a:solidFill>
                  <a:srgbClr val="C00000"/>
                </a:solidFill>
                <a:latin typeface="Arial Rounded MT Bold" panose="020F0704030504030204" pitchFamily="34" charset="0"/>
              </a:rPr>
              <a:t>2</a:t>
            </a:r>
            <a:endParaRPr lang="en-US" dirty="0">
              <a:solidFill>
                <a:srgbClr val="C00000"/>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Descends o pluie abondante,</a:t>
            </a:r>
            <a:endParaRPr lang="en-US" sz="4000" dirty="0">
              <a:solidFill>
                <a:schemeClr val="tx1"/>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Coule à flots dans notre cœur,</a:t>
            </a:r>
            <a:endParaRPr lang="en-US" sz="4000" dirty="0">
              <a:solidFill>
                <a:schemeClr val="tx1"/>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Donne à l’âme languissante</a:t>
            </a:r>
            <a:endParaRPr lang="en-US" sz="4000" dirty="0">
              <a:solidFill>
                <a:schemeClr val="tx1"/>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Une nouvelle fraîcheur.</a:t>
            </a:r>
            <a:endParaRPr lang="en-US" sz="4000" dirty="0">
              <a:solidFill>
                <a:schemeClr val="tx1"/>
              </a:solidFill>
              <a:latin typeface="Arial Rounded MT Bold" panose="020F0704030504030204" pitchFamily="34" charset="0"/>
            </a:endParaRPr>
          </a:p>
          <a:p>
            <a:pPr marL="0" indent="0" algn="ctr">
              <a:buNone/>
            </a:pPr>
            <a:r>
              <a:rPr lang="fr-FR" sz="4000" dirty="0">
                <a:solidFill>
                  <a:srgbClr val="C00000"/>
                </a:solidFill>
                <a:latin typeface="Arial Rounded MT Bold" panose="020F0704030504030204" pitchFamily="34" charset="0"/>
              </a:rPr>
              <a:t>Refrain</a:t>
            </a:r>
            <a:endParaRPr lang="en-US" sz="4000" dirty="0">
              <a:solidFill>
                <a:srgbClr val="C00000"/>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Fraîches, fraîches rosées,</a:t>
            </a:r>
            <a:endParaRPr lang="en-US" sz="4000" dirty="0">
              <a:solidFill>
                <a:srgbClr val="0000CC"/>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Descendez sur nous tous !</a:t>
            </a:r>
            <a:endParaRPr lang="en-US" sz="4000" dirty="0">
              <a:solidFill>
                <a:srgbClr val="0000CC"/>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0 divines ondées,</a:t>
            </a:r>
            <a:endParaRPr lang="en-US" sz="4000" dirty="0">
              <a:solidFill>
                <a:srgbClr val="0000CC"/>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Venez, arrosez-nous !</a:t>
            </a:r>
            <a:endParaRPr lang="en-US" sz="4000" dirty="0">
              <a:solidFill>
                <a:srgbClr val="0000CC"/>
              </a:solidFill>
              <a:latin typeface="Arial Rounded MT Bold" panose="020F0704030504030204" pitchFamily="34" charset="0"/>
            </a:endParaRPr>
          </a:p>
        </p:txBody>
      </p:sp>
    </p:spTree>
    <p:extLst>
      <p:ext uri="{BB962C8B-B14F-4D97-AF65-F5344CB8AC3E}">
        <p14:creationId xmlns:p14="http://schemas.microsoft.com/office/powerpoint/2010/main" val="15143119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E7676-E0DF-83A3-CBA3-0E79CD20019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A65D41-419D-1378-CDA5-3F8F4F772326}"/>
              </a:ext>
            </a:extLst>
          </p:cNvPr>
          <p:cNvSpPr>
            <a:spLocks noGrp="1"/>
          </p:cNvSpPr>
          <p:nvPr>
            <p:ph idx="1"/>
          </p:nvPr>
        </p:nvSpPr>
        <p:spPr>
          <a:xfrm>
            <a:off x="0" y="0"/>
            <a:ext cx="9144000" cy="6858000"/>
          </a:xfrm>
          <a:blipFill>
            <a:blip r:embed="rId3"/>
            <a:tile tx="0" ty="0" sx="100000" sy="100000" flip="none" algn="tl"/>
          </a:blip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dirty="0">
                <a:solidFill>
                  <a:srgbClr val="C00000"/>
                </a:solidFill>
                <a:latin typeface="Arial Rounded MT Bold" panose="020F0704030504030204" pitchFamily="34" charset="0"/>
              </a:rPr>
              <a:t>3</a:t>
            </a:r>
            <a:endParaRPr lang="en-US" dirty="0">
              <a:solidFill>
                <a:srgbClr val="C00000"/>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Ne laisse en nous rien d’aride</a:t>
            </a:r>
            <a:endParaRPr lang="en-US" sz="4000" dirty="0">
              <a:solidFill>
                <a:schemeClr val="tx1"/>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Qui ne soit fertilisé ;</a:t>
            </a:r>
            <a:endParaRPr lang="en-US" sz="4000" dirty="0">
              <a:solidFill>
                <a:schemeClr val="tx1"/>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Que le cœur le plus avide</a:t>
            </a:r>
            <a:endParaRPr lang="en-US" sz="4000" dirty="0">
              <a:solidFill>
                <a:schemeClr val="tx1"/>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Soit pleinement arrosé !</a:t>
            </a:r>
            <a:endParaRPr lang="en-US" sz="4000" dirty="0">
              <a:solidFill>
                <a:schemeClr val="tx1"/>
              </a:solidFill>
              <a:latin typeface="Arial Rounded MT Bold" panose="020F0704030504030204" pitchFamily="34" charset="0"/>
            </a:endParaRPr>
          </a:p>
          <a:p>
            <a:pPr marL="0" indent="0" algn="ctr">
              <a:buNone/>
            </a:pPr>
            <a:r>
              <a:rPr lang="fr-FR" sz="4000" dirty="0">
                <a:solidFill>
                  <a:srgbClr val="C00000"/>
                </a:solidFill>
                <a:latin typeface="Arial Rounded MT Bold" panose="020F0704030504030204" pitchFamily="34" charset="0"/>
              </a:rPr>
              <a:t>Refrain</a:t>
            </a:r>
            <a:endParaRPr lang="en-US" sz="4000" dirty="0">
              <a:solidFill>
                <a:srgbClr val="C00000"/>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Fraîches, fraîches rosées,</a:t>
            </a:r>
            <a:endParaRPr lang="en-US" sz="4000" dirty="0">
              <a:solidFill>
                <a:srgbClr val="0000CC"/>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Descendez sur nous tous !</a:t>
            </a:r>
            <a:endParaRPr lang="en-US" sz="4000" dirty="0">
              <a:solidFill>
                <a:srgbClr val="0000CC"/>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0 divines ondées,</a:t>
            </a:r>
            <a:endParaRPr lang="en-US" sz="4000" dirty="0">
              <a:solidFill>
                <a:srgbClr val="0000CC"/>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Venez, arrosez-nous !</a:t>
            </a:r>
            <a:endParaRPr lang="en-US" sz="4000" dirty="0">
              <a:solidFill>
                <a:srgbClr val="0000CC"/>
              </a:solidFill>
              <a:latin typeface="Arial Rounded MT Bold" panose="020F0704030504030204" pitchFamily="34" charset="0"/>
            </a:endParaRPr>
          </a:p>
        </p:txBody>
      </p:sp>
    </p:spTree>
    <p:extLst>
      <p:ext uri="{BB962C8B-B14F-4D97-AF65-F5344CB8AC3E}">
        <p14:creationId xmlns:p14="http://schemas.microsoft.com/office/powerpoint/2010/main" val="13748661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A7601-F834-11E3-A529-CA62EBB838C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A4A7E2-BD34-7F6F-0C0A-94D6332A81BA}"/>
              </a:ext>
            </a:extLst>
          </p:cNvPr>
          <p:cNvSpPr>
            <a:spLocks noGrp="1"/>
          </p:cNvSpPr>
          <p:nvPr>
            <p:ph idx="1"/>
          </p:nvPr>
        </p:nvSpPr>
        <p:spPr>
          <a:xfrm>
            <a:off x="0" y="0"/>
            <a:ext cx="9144000" cy="6858000"/>
          </a:xfrm>
          <a:blipFill>
            <a:blip r:embed="rId3"/>
            <a:tile tx="0" ty="0" sx="100000" sy="100000" flip="none" algn="tl"/>
          </a:blipFill>
        </p:spPr>
        <p:style>
          <a:lnRef idx="3">
            <a:schemeClr val="lt1"/>
          </a:lnRef>
          <a:fillRef idx="1">
            <a:schemeClr val="dk1"/>
          </a:fillRef>
          <a:effectRef idx="1">
            <a:schemeClr val="dk1"/>
          </a:effectRef>
          <a:fontRef idx="minor">
            <a:schemeClr val="lt1"/>
          </a:fontRef>
        </p:style>
        <p:txBody>
          <a:bodyPr>
            <a:normAutofit fontScale="92500" lnSpcReduction="10000"/>
          </a:bodyPr>
          <a:lstStyle/>
          <a:p>
            <a:pPr marL="0" indent="0" algn="ctr">
              <a:buNone/>
            </a:pPr>
            <a:r>
              <a:rPr lang="fr-FR" dirty="0">
                <a:solidFill>
                  <a:srgbClr val="C00000"/>
                </a:solidFill>
                <a:latin typeface="Arial Rounded MT Bold" panose="020F0704030504030204" pitchFamily="34" charset="0"/>
              </a:rPr>
              <a:t>4</a:t>
            </a:r>
            <a:endParaRPr lang="en-US" dirty="0">
              <a:solidFill>
                <a:srgbClr val="C00000"/>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Oui, que les déserts fleurissent</a:t>
            </a:r>
            <a:endParaRPr lang="en-US" sz="4000" dirty="0">
              <a:solidFill>
                <a:schemeClr val="tx1"/>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Sous tes bienfaisantes eaux ;</a:t>
            </a:r>
            <a:endParaRPr lang="en-US" sz="4000" dirty="0">
              <a:solidFill>
                <a:schemeClr val="tx1"/>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Que les lieux secs reverdissent</a:t>
            </a:r>
            <a:endParaRPr lang="en-US" sz="4000" dirty="0">
              <a:solidFill>
                <a:schemeClr val="tx1"/>
              </a:solidFill>
              <a:latin typeface="Arial Rounded MT Bold" panose="020F0704030504030204" pitchFamily="34" charset="0"/>
            </a:endParaRPr>
          </a:p>
          <a:p>
            <a:pPr marL="0" indent="0" algn="ctr">
              <a:buNone/>
            </a:pPr>
            <a:r>
              <a:rPr lang="fr-FR" sz="4000" dirty="0">
                <a:solidFill>
                  <a:schemeClr val="tx1"/>
                </a:solidFill>
                <a:latin typeface="Arial Rounded MT Bold" panose="020F0704030504030204" pitchFamily="34" charset="0"/>
              </a:rPr>
              <a:t>Et portent des fruits nouveaux.</a:t>
            </a:r>
          </a:p>
          <a:p>
            <a:pPr marL="0" indent="0" algn="ctr">
              <a:buNone/>
            </a:pPr>
            <a:r>
              <a:rPr lang="fr-FR" sz="4000" dirty="0">
                <a:solidFill>
                  <a:srgbClr val="C00000"/>
                </a:solidFill>
                <a:latin typeface="Arial Rounded MT Bold" panose="020F0704030504030204" pitchFamily="34" charset="0"/>
              </a:rPr>
              <a:t>Refrain</a:t>
            </a:r>
            <a:endParaRPr lang="en-US" sz="4000" dirty="0">
              <a:solidFill>
                <a:srgbClr val="C00000"/>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Fraîches, fraîches rosées,</a:t>
            </a:r>
            <a:endParaRPr lang="en-US" sz="4000" dirty="0">
              <a:solidFill>
                <a:srgbClr val="0000CC"/>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Descendez sur nous tous !</a:t>
            </a:r>
            <a:endParaRPr lang="en-US" sz="4000" dirty="0">
              <a:solidFill>
                <a:srgbClr val="0000CC"/>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0 divines ondées,</a:t>
            </a:r>
            <a:endParaRPr lang="en-US" sz="4000" dirty="0">
              <a:solidFill>
                <a:srgbClr val="0000CC"/>
              </a:solidFill>
              <a:latin typeface="Arial Rounded MT Bold" panose="020F0704030504030204" pitchFamily="34" charset="0"/>
            </a:endParaRPr>
          </a:p>
          <a:p>
            <a:pPr marL="0" indent="0" algn="ctr">
              <a:buNone/>
            </a:pPr>
            <a:r>
              <a:rPr lang="fr-FR" sz="4000" dirty="0">
                <a:solidFill>
                  <a:srgbClr val="0000CC"/>
                </a:solidFill>
                <a:latin typeface="Arial Rounded MT Bold" panose="020F0704030504030204" pitchFamily="34" charset="0"/>
              </a:rPr>
              <a:t>Venez, arrosez-nous !</a:t>
            </a:r>
            <a:endParaRPr lang="en-US" sz="4000" dirty="0">
              <a:solidFill>
                <a:srgbClr val="0000CC"/>
              </a:solidFill>
              <a:latin typeface="Arial Rounded MT Bold" panose="020F0704030504030204" pitchFamily="34" charset="0"/>
            </a:endParaRPr>
          </a:p>
          <a:p>
            <a:pPr marL="0" indent="0" algn="ctr">
              <a:buNone/>
            </a:pPr>
            <a:endParaRPr lang="en-US" dirty="0">
              <a:solidFill>
                <a:schemeClr val="tx1"/>
              </a:solidFill>
              <a:latin typeface="Arial Rounded MT Bold" panose="020F0704030504030204" pitchFamily="34" charset="0"/>
            </a:endParaRPr>
          </a:p>
          <a:p>
            <a:pPr marL="0" indent="0" algn="ctr">
              <a:buNone/>
            </a:pPr>
            <a:br>
              <a:rPr lang="fr-FR" dirty="0">
                <a:solidFill>
                  <a:srgbClr val="0033CC"/>
                </a:solidFill>
                <a:latin typeface="Copperplate Gothic Bold" panose="020E0705020206020404" pitchFamily="34" charset="0"/>
              </a:rPr>
            </a:b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39857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DF52F-6D9C-5F80-49A1-2C64F498715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25FC2C-D1E3-41CD-84EE-07FF8BC29689}"/>
              </a:ext>
            </a:extLst>
          </p:cNvPr>
          <p:cNvSpPr>
            <a:spLocks noGrp="1"/>
          </p:cNvSpPr>
          <p:nvPr>
            <p:ph idx="1"/>
          </p:nvPr>
        </p:nvSpPr>
        <p:spPr>
          <a:xfrm>
            <a:off x="0" y="0"/>
            <a:ext cx="9144000" cy="6858000"/>
          </a:xfrm>
          <a:solidFill>
            <a:srgbClr val="00FFCC"/>
          </a:solidFill>
        </p:spPr>
        <p:style>
          <a:lnRef idx="3">
            <a:schemeClr val="lt1"/>
          </a:lnRef>
          <a:fillRef idx="1">
            <a:schemeClr val="dk1"/>
          </a:fillRef>
          <a:effectRef idx="1">
            <a:schemeClr val="dk1"/>
          </a:effectRef>
          <a:fontRef idx="minor">
            <a:schemeClr val="lt1"/>
          </a:fontRef>
        </p:style>
        <p:txBody>
          <a:bodyPr>
            <a:normAutofit/>
          </a:bodyPr>
          <a:lstStyle/>
          <a:p>
            <a:pPr algn="ctr"/>
            <a:r>
              <a:rPr lang="fr-FR" b="1" dirty="0">
                <a:solidFill>
                  <a:srgbClr val="FF0000"/>
                </a:solidFill>
                <a:latin typeface="Arial Rounded MT Bold" panose="020F0704030504030204" pitchFamily="34" charset="0"/>
              </a:rPr>
              <a:t>160 </a:t>
            </a:r>
            <a:r>
              <a:rPr lang="fr-FR" b="1" dirty="0" err="1">
                <a:solidFill>
                  <a:srgbClr val="FF0000"/>
                </a:solidFill>
                <a:latin typeface="Arial Rounded MT Bold" panose="020F0704030504030204" pitchFamily="34" charset="0"/>
              </a:rPr>
              <a:t>frç</a:t>
            </a:r>
            <a:r>
              <a:rPr lang="fr-FR" b="1" dirty="0">
                <a:solidFill>
                  <a:srgbClr val="FF0000"/>
                </a:solidFill>
                <a:latin typeface="Arial Rounded MT Bold" panose="020F0704030504030204" pitchFamily="34" charset="0"/>
              </a:rPr>
              <a:t> CDP</a:t>
            </a:r>
            <a:r>
              <a:rPr lang="en-US" dirty="0">
                <a:solidFill>
                  <a:srgbClr val="FF0000"/>
                </a:solidFill>
                <a:latin typeface="Arial Rounded MT Bold" panose="020F0704030504030204" pitchFamily="34" charset="0"/>
              </a:rPr>
              <a:t> </a:t>
            </a:r>
            <a:r>
              <a:rPr lang="fr-FR" b="1" dirty="0">
                <a:solidFill>
                  <a:srgbClr val="FF0000"/>
                </a:solidFill>
                <a:latin typeface="Arial Rounded MT Bold" panose="020F0704030504030204" pitchFamily="34" charset="0"/>
              </a:rPr>
              <a:t>Humblement prosterné</a:t>
            </a:r>
            <a:br>
              <a:rPr lang="fr-FR" dirty="0">
                <a:solidFill>
                  <a:srgbClr val="FF0000"/>
                </a:solidFill>
                <a:latin typeface="Arial Rounded MT Bold" panose="020F0704030504030204" pitchFamily="34" charset="0"/>
              </a:rPr>
            </a:br>
            <a:r>
              <a:rPr lang="fr-FR" dirty="0">
                <a:solidFill>
                  <a:srgbClr val="FF0000"/>
                </a:solidFill>
                <a:latin typeface="Arial Rounded MT Bold" panose="020F0704030504030204" pitchFamily="34" charset="0"/>
              </a:rPr>
              <a:t>1</a:t>
            </a:r>
            <a:br>
              <a:rPr lang="fr-FR" dirty="0">
                <a:solidFill>
                  <a:schemeClr val="tx1"/>
                </a:solidFill>
                <a:latin typeface="Arial Rounded MT Bold" panose="020F0704030504030204" pitchFamily="34" charset="0"/>
              </a:rPr>
            </a:br>
            <a:r>
              <a:rPr lang="fr-FR" sz="4000" dirty="0">
                <a:solidFill>
                  <a:schemeClr val="tx1"/>
                </a:solidFill>
                <a:latin typeface="Arial Rounded MT Bold" panose="020F0704030504030204" pitchFamily="34" charset="0"/>
              </a:rPr>
              <a:t>Humblement prosterné, Seigneur, </a:t>
            </a:r>
            <a:br>
              <a:rPr lang="fr-FR" sz="4000" dirty="0">
                <a:solidFill>
                  <a:schemeClr val="tx1"/>
                </a:solidFill>
                <a:latin typeface="Arial Rounded MT Bold" panose="020F0704030504030204" pitchFamily="34" charset="0"/>
              </a:rPr>
            </a:br>
            <a:r>
              <a:rPr lang="fr-FR" sz="4000" dirty="0">
                <a:solidFill>
                  <a:schemeClr val="tx1"/>
                </a:solidFill>
                <a:latin typeface="Arial Rounded MT Bold" panose="020F0704030504030204" pitchFamily="34" charset="0"/>
              </a:rPr>
              <a:t>Devant ta majesté, </a:t>
            </a:r>
            <a:br>
              <a:rPr lang="fr-FR" sz="4000" dirty="0">
                <a:solidFill>
                  <a:schemeClr val="tx1"/>
                </a:solidFill>
                <a:latin typeface="Arial Rounded MT Bold" panose="020F0704030504030204" pitchFamily="34" charset="0"/>
              </a:rPr>
            </a:br>
            <a:r>
              <a:rPr lang="fr-FR" sz="4000" dirty="0">
                <a:solidFill>
                  <a:schemeClr val="tx1"/>
                </a:solidFill>
                <a:latin typeface="Arial Rounded MT Bold" panose="020F0704030504030204" pitchFamily="34" charset="0"/>
              </a:rPr>
              <a:t>Je viens implorer la faveur </a:t>
            </a:r>
            <a:br>
              <a:rPr lang="fr-FR" sz="4000" dirty="0">
                <a:solidFill>
                  <a:schemeClr val="tx1"/>
                </a:solidFill>
                <a:latin typeface="Arial Rounded MT Bold" panose="020F0704030504030204" pitchFamily="34" charset="0"/>
              </a:rPr>
            </a:br>
            <a:r>
              <a:rPr lang="fr-FR" sz="4000" dirty="0">
                <a:solidFill>
                  <a:schemeClr val="tx1"/>
                </a:solidFill>
                <a:latin typeface="Arial Rounded MT Bold" panose="020F0704030504030204" pitchFamily="34" charset="0"/>
              </a:rPr>
              <a:t>D’un cœur purifié. </a:t>
            </a:r>
            <a:br>
              <a:rPr lang="fr-FR" sz="4000" dirty="0">
                <a:solidFill>
                  <a:schemeClr val="tx1"/>
                </a:solidFill>
                <a:latin typeface="Arial Rounded MT Bold" panose="020F0704030504030204" pitchFamily="34" charset="0"/>
              </a:rPr>
            </a:br>
            <a:r>
              <a:rPr lang="fr-FR" sz="4000" dirty="0">
                <a:solidFill>
                  <a:srgbClr val="FF0000"/>
                </a:solidFill>
                <a:latin typeface="Arial Rounded MT Bold" panose="020F0704030504030204" pitchFamily="34" charset="0"/>
              </a:rPr>
              <a:t>Refrain </a:t>
            </a:r>
            <a:br>
              <a:rPr lang="fr-FR" sz="4000" dirty="0">
                <a:solidFill>
                  <a:schemeClr val="tx1"/>
                </a:solidFill>
                <a:latin typeface="Arial Rounded MT Bold" panose="020F0704030504030204" pitchFamily="34" charset="0"/>
              </a:rPr>
            </a:br>
            <a:r>
              <a:rPr lang="fr-FR" sz="4000" dirty="0">
                <a:solidFill>
                  <a:srgbClr val="0D069A"/>
                </a:solidFill>
                <a:latin typeface="Arial Rounded MT Bold" panose="020F0704030504030204" pitchFamily="34" charset="0"/>
              </a:rPr>
              <a:t>Je veux un cœur nouveau, </a:t>
            </a:r>
            <a:br>
              <a:rPr lang="fr-FR" sz="4000" dirty="0">
                <a:solidFill>
                  <a:srgbClr val="0D069A"/>
                </a:solidFill>
                <a:latin typeface="Arial Rounded MT Bold" panose="020F0704030504030204" pitchFamily="34" charset="0"/>
              </a:rPr>
            </a:br>
            <a:r>
              <a:rPr lang="fr-FR" sz="4000" dirty="0">
                <a:solidFill>
                  <a:srgbClr val="0D069A"/>
                </a:solidFill>
                <a:latin typeface="Arial Rounded MT Bold" panose="020F0704030504030204" pitchFamily="34" charset="0"/>
              </a:rPr>
              <a:t>Le baptême d’en haut, </a:t>
            </a:r>
            <a:br>
              <a:rPr lang="fr-FR" sz="4000" dirty="0">
                <a:solidFill>
                  <a:srgbClr val="0D069A"/>
                </a:solidFill>
                <a:latin typeface="Arial Rounded MT Bold" panose="020F0704030504030204" pitchFamily="34" charset="0"/>
              </a:rPr>
            </a:br>
            <a:r>
              <a:rPr lang="fr-FR" sz="4000" dirty="0">
                <a:solidFill>
                  <a:srgbClr val="0D069A"/>
                </a:solidFill>
                <a:latin typeface="Arial Rounded MT Bold" panose="020F0704030504030204" pitchFamily="34" charset="0"/>
              </a:rPr>
              <a:t>De feu, de foi, de charité, </a:t>
            </a:r>
            <a:br>
              <a:rPr lang="fr-FR" sz="4000" dirty="0">
                <a:solidFill>
                  <a:srgbClr val="0D069A"/>
                </a:solidFill>
                <a:latin typeface="Arial Rounded MT Bold" panose="020F0704030504030204" pitchFamily="34" charset="0"/>
              </a:rPr>
            </a:br>
            <a:r>
              <a:rPr lang="fr-FR" sz="4000" dirty="0">
                <a:solidFill>
                  <a:srgbClr val="0D069A"/>
                </a:solidFill>
                <a:latin typeface="Arial Rounded MT Bold" panose="020F0704030504030204" pitchFamily="34" charset="0"/>
              </a:rPr>
              <a:t>Un cœur régénéré. </a:t>
            </a:r>
            <a:br>
              <a:rPr lang="fr-FR" dirty="0">
                <a:solidFill>
                  <a:schemeClr val="tx1"/>
                </a:solidFill>
                <a:latin typeface="Arial Rounded MT Bold" panose="020F0704030504030204" pitchFamily="34" charset="0"/>
              </a:rPr>
            </a:br>
            <a:endParaRPr lang="en-US"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41976922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9B66D-4C60-58BC-3366-D9F8ABE7145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97832A-5081-C630-D794-D8C24DA19B63}"/>
              </a:ext>
            </a:extLst>
          </p:cNvPr>
          <p:cNvSpPr>
            <a:spLocks noGrp="1"/>
          </p:cNvSpPr>
          <p:nvPr>
            <p:ph idx="1"/>
          </p:nvPr>
        </p:nvSpPr>
        <p:spPr>
          <a:xfrm>
            <a:off x="0" y="0"/>
            <a:ext cx="9144000" cy="6858000"/>
          </a:xfrm>
          <a:solidFill>
            <a:srgbClr val="00FFCC"/>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dirty="0">
                <a:solidFill>
                  <a:srgbClr val="FF0000"/>
                </a:solidFill>
                <a:latin typeface="Arial Rounded MT Bold" panose="020F0704030504030204" pitchFamily="34" charset="0"/>
              </a:rPr>
              <a:t>2. </a:t>
            </a:r>
            <a:br>
              <a:rPr lang="fr-FR" dirty="0">
                <a:solidFill>
                  <a:schemeClr val="tx1"/>
                </a:solidFill>
                <a:latin typeface="Arial Rounded MT Bold" panose="020F0704030504030204" pitchFamily="34" charset="0"/>
              </a:rPr>
            </a:br>
            <a:r>
              <a:rPr lang="fr-FR" sz="4000" dirty="0">
                <a:solidFill>
                  <a:schemeClr val="tx1"/>
                </a:solidFill>
                <a:latin typeface="Arial Rounded MT Bold" panose="020F0704030504030204" pitchFamily="34" charset="0"/>
              </a:rPr>
              <a:t>Un cœur patient, humble et joyeux, </a:t>
            </a:r>
            <a:br>
              <a:rPr lang="fr-FR" sz="4000" dirty="0">
                <a:solidFill>
                  <a:schemeClr val="tx1"/>
                </a:solidFill>
                <a:latin typeface="Arial Rounded MT Bold" panose="020F0704030504030204" pitchFamily="34" charset="0"/>
              </a:rPr>
            </a:br>
            <a:r>
              <a:rPr lang="fr-FR" sz="4000" dirty="0">
                <a:solidFill>
                  <a:schemeClr val="tx1"/>
                </a:solidFill>
                <a:latin typeface="Arial Rounded MT Bold" panose="020F0704030504030204" pitchFamily="34" charset="0"/>
              </a:rPr>
              <a:t>Un cœur semblable au tien, </a:t>
            </a:r>
            <a:br>
              <a:rPr lang="fr-FR" sz="4000" dirty="0">
                <a:solidFill>
                  <a:schemeClr val="tx1"/>
                </a:solidFill>
                <a:latin typeface="Arial Rounded MT Bold" panose="020F0704030504030204" pitchFamily="34" charset="0"/>
              </a:rPr>
            </a:br>
            <a:r>
              <a:rPr lang="fr-FR" sz="4000" dirty="0">
                <a:solidFill>
                  <a:schemeClr val="tx1"/>
                </a:solidFill>
                <a:latin typeface="Arial Rounded MT Bold" panose="020F0704030504030204" pitchFamily="34" charset="0"/>
              </a:rPr>
              <a:t>Un cœur content, toujours heureux, </a:t>
            </a:r>
            <a:br>
              <a:rPr lang="fr-FR" sz="4000" dirty="0">
                <a:solidFill>
                  <a:schemeClr val="tx1"/>
                </a:solidFill>
                <a:latin typeface="Arial Rounded MT Bold" panose="020F0704030504030204" pitchFamily="34" charset="0"/>
              </a:rPr>
            </a:br>
            <a:r>
              <a:rPr lang="fr-FR" sz="4000" dirty="0">
                <a:solidFill>
                  <a:schemeClr val="tx1"/>
                </a:solidFill>
                <a:latin typeface="Arial Rounded MT Bold" panose="020F0704030504030204" pitchFamily="34" charset="0"/>
              </a:rPr>
              <a:t>Un cœur aimant le bien. </a:t>
            </a:r>
            <a:br>
              <a:rPr lang="fr-FR" sz="4000" dirty="0">
                <a:solidFill>
                  <a:schemeClr val="tx1"/>
                </a:solidFill>
                <a:latin typeface="Arial Rounded MT Bold" panose="020F0704030504030204" pitchFamily="34" charset="0"/>
              </a:rPr>
            </a:br>
            <a:r>
              <a:rPr lang="fr-FR" sz="4000" dirty="0">
                <a:solidFill>
                  <a:srgbClr val="FF0000"/>
                </a:solidFill>
                <a:latin typeface="Arial Rounded MT Bold" panose="020F0704030504030204" pitchFamily="34" charset="0"/>
              </a:rPr>
              <a:t>Refrain </a:t>
            </a:r>
            <a:br>
              <a:rPr lang="fr-FR" sz="4000" dirty="0">
                <a:solidFill>
                  <a:schemeClr val="tx1"/>
                </a:solidFill>
                <a:latin typeface="Arial Rounded MT Bold" panose="020F0704030504030204" pitchFamily="34" charset="0"/>
              </a:rPr>
            </a:br>
            <a:r>
              <a:rPr lang="fr-FR" sz="4000" dirty="0">
                <a:solidFill>
                  <a:srgbClr val="0D069A"/>
                </a:solidFill>
                <a:latin typeface="Arial Rounded MT Bold" panose="020F0704030504030204" pitchFamily="34" charset="0"/>
              </a:rPr>
              <a:t>Je veux un cœur nouveau, </a:t>
            </a:r>
            <a:br>
              <a:rPr lang="fr-FR" sz="4000" dirty="0">
                <a:solidFill>
                  <a:srgbClr val="0D069A"/>
                </a:solidFill>
                <a:latin typeface="Arial Rounded MT Bold" panose="020F0704030504030204" pitchFamily="34" charset="0"/>
              </a:rPr>
            </a:br>
            <a:r>
              <a:rPr lang="fr-FR" sz="4000" dirty="0">
                <a:solidFill>
                  <a:srgbClr val="0D069A"/>
                </a:solidFill>
                <a:latin typeface="Arial Rounded MT Bold" panose="020F0704030504030204" pitchFamily="34" charset="0"/>
              </a:rPr>
              <a:t>Le baptême d’en haut, </a:t>
            </a:r>
            <a:br>
              <a:rPr lang="fr-FR" sz="4000" dirty="0">
                <a:solidFill>
                  <a:srgbClr val="0D069A"/>
                </a:solidFill>
                <a:latin typeface="Arial Rounded MT Bold" panose="020F0704030504030204" pitchFamily="34" charset="0"/>
              </a:rPr>
            </a:br>
            <a:r>
              <a:rPr lang="fr-FR" sz="4000" dirty="0">
                <a:solidFill>
                  <a:srgbClr val="0D069A"/>
                </a:solidFill>
                <a:latin typeface="Arial Rounded MT Bold" panose="020F0704030504030204" pitchFamily="34" charset="0"/>
              </a:rPr>
              <a:t>De feu, de foi, de charité, </a:t>
            </a:r>
            <a:br>
              <a:rPr lang="fr-FR" sz="4000" dirty="0">
                <a:solidFill>
                  <a:srgbClr val="0D069A"/>
                </a:solidFill>
                <a:latin typeface="Arial Rounded MT Bold" panose="020F0704030504030204" pitchFamily="34" charset="0"/>
              </a:rPr>
            </a:br>
            <a:r>
              <a:rPr lang="fr-FR" sz="4000" dirty="0">
                <a:solidFill>
                  <a:srgbClr val="0D069A"/>
                </a:solidFill>
                <a:latin typeface="Arial Rounded MT Bold" panose="020F0704030504030204" pitchFamily="34" charset="0"/>
              </a:rPr>
              <a:t>Un cœur régénéré. </a:t>
            </a:r>
            <a:br>
              <a:rPr lang="fr-FR" dirty="0">
                <a:solidFill>
                  <a:schemeClr val="tx1"/>
                </a:solidFill>
                <a:latin typeface="Arial Rounded MT Bold" panose="020F0704030504030204" pitchFamily="34" charset="0"/>
              </a:rPr>
            </a:br>
            <a:endParaRPr lang="en-US"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476298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DA62D-476D-99B1-E19A-BB5B2F2F78C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2CF6E5-3FFE-37FA-F878-8F1A9A3DB53D}"/>
              </a:ext>
            </a:extLst>
          </p:cNvPr>
          <p:cNvSpPr>
            <a:spLocks noGrp="1"/>
          </p:cNvSpPr>
          <p:nvPr>
            <p:ph idx="1"/>
          </p:nvPr>
        </p:nvSpPr>
        <p:spPr>
          <a:xfrm>
            <a:off x="0" y="0"/>
            <a:ext cx="9144000" cy="6858000"/>
          </a:xfrm>
          <a:solidFill>
            <a:srgbClr val="00FFCC"/>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dirty="0">
                <a:solidFill>
                  <a:srgbClr val="FF0000"/>
                </a:solidFill>
                <a:latin typeface="Arial Rounded MT Bold" panose="020F0704030504030204" pitchFamily="34" charset="0"/>
              </a:rPr>
              <a:t>3. </a:t>
            </a:r>
            <a:br>
              <a:rPr lang="fr-FR" dirty="0">
                <a:solidFill>
                  <a:schemeClr val="tx1"/>
                </a:solidFill>
                <a:latin typeface="Arial Rounded MT Bold" panose="020F0704030504030204" pitchFamily="34" charset="0"/>
              </a:rPr>
            </a:br>
            <a:r>
              <a:rPr lang="fr-FR" sz="4000" dirty="0">
                <a:solidFill>
                  <a:schemeClr val="tx1"/>
                </a:solidFill>
                <a:latin typeface="Arial Rounded MT Bold" panose="020F0704030504030204" pitchFamily="34" charset="0"/>
              </a:rPr>
              <a:t>Un cœur aimant ta volonté, </a:t>
            </a:r>
            <a:br>
              <a:rPr lang="fr-FR" sz="4000" dirty="0">
                <a:solidFill>
                  <a:schemeClr val="tx1"/>
                </a:solidFill>
                <a:latin typeface="Arial Rounded MT Bold" panose="020F0704030504030204" pitchFamily="34" charset="0"/>
              </a:rPr>
            </a:br>
            <a:r>
              <a:rPr lang="fr-FR" sz="4000" dirty="0">
                <a:solidFill>
                  <a:schemeClr val="tx1"/>
                </a:solidFill>
                <a:latin typeface="Arial Rounded MT Bold" panose="020F0704030504030204" pitchFamily="34" charset="0"/>
              </a:rPr>
              <a:t>Vrai, droit, prêt à servir, </a:t>
            </a:r>
            <a:br>
              <a:rPr lang="fr-FR" sz="4000" dirty="0">
                <a:solidFill>
                  <a:schemeClr val="tx1"/>
                </a:solidFill>
                <a:latin typeface="Arial Rounded MT Bold" panose="020F0704030504030204" pitchFamily="34" charset="0"/>
              </a:rPr>
            </a:br>
            <a:r>
              <a:rPr lang="fr-FR" sz="4000" dirty="0">
                <a:solidFill>
                  <a:schemeClr val="tx1"/>
                </a:solidFill>
                <a:latin typeface="Arial Rounded MT Bold" panose="020F0704030504030204" pitchFamily="34" charset="0"/>
              </a:rPr>
              <a:t>Un cœur soumis, plein de bonté, </a:t>
            </a:r>
            <a:br>
              <a:rPr lang="fr-FR" sz="4000" dirty="0">
                <a:solidFill>
                  <a:schemeClr val="tx1"/>
                </a:solidFill>
                <a:latin typeface="Arial Rounded MT Bold" panose="020F0704030504030204" pitchFamily="34" charset="0"/>
              </a:rPr>
            </a:br>
            <a:r>
              <a:rPr lang="fr-FR" sz="4000" dirty="0">
                <a:solidFill>
                  <a:schemeClr val="tx1"/>
                </a:solidFill>
                <a:latin typeface="Arial Rounded MT Bold" panose="020F0704030504030204" pitchFamily="34" charset="0"/>
              </a:rPr>
              <a:t>Un cœur sachant souffrir.</a:t>
            </a:r>
          </a:p>
          <a:p>
            <a:pPr marL="0" indent="0" algn="ctr">
              <a:buNone/>
            </a:pPr>
            <a:r>
              <a:rPr lang="fr-FR" sz="4000" dirty="0">
                <a:solidFill>
                  <a:srgbClr val="FF0000"/>
                </a:solidFill>
                <a:latin typeface="Arial Rounded MT Bold" panose="020F0704030504030204" pitchFamily="34" charset="0"/>
              </a:rPr>
              <a:t>Refrain </a:t>
            </a:r>
            <a:br>
              <a:rPr lang="fr-FR" sz="4000" dirty="0">
                <a:solidFill>
                  <a:schemeClr val="tx1"/>
                </a:solidFill>
                <a:latin typeface="Arial Rounded MT Bold" panose="020F0704030504030204" pitchFamily="34" charset="0"/>
              </a:rPr>
            </a:br>
            <a:r>
              <a:rPr lang="fr-FR" sz="4000" dirty="0">
                <a:solidFill>
                  <a:srgbClr val="0D069A"/>
                </a:solidFill>
                <a:latin typeface="Arial Rounded MT Bold" panose="020F0704030504030204" pitchFamily="34" charset="0"/>
              </a:rPr>
              <a:t>Je veux un cœur nouveau, </a:t>
            </a:r>
            <a:br>
              <a:rPr lang="fr-FR" sz="4000" dirty="0">
                <a:solidFill>
                  <a:srgbClr val="0D069A"/>
                </a:solidFill>
                <a:latin typeface="Arial Rounded MT Bold" panose="020F0704030504030204" pitchFamily="34" charset="0"/>
              </a:rPr>
            </a:br>
            <a:r>
              <a:rPr lang="fr-FR" sz="4000" dirty="0">
                <a:solidFill>
                  <a:srgbClr val="0D069A"/>
                </a:solidFill>
                <a:latin typeface="Arial Rounded MT Bold" panose="020F0704030504030204" pitchFamily="34" charset="0"/>
              </a:rPr>
              <a:t>Le baptême d’en haut, </a:t>
            </a:r>
            <a:br>
              <a:rPr lang="fr-FR" sz="4000" dirty="0">
                <a:solidFill>
                  <a:srgbClr val="0D069A"/>
                </a:solidFill>
                <a:latin typeface="Arial Rounded MT Bold" panose="020F0704030504030204" pitchFamily="34" charset="0"/>
              </a:rPr>
            </a:br>
            <a:r>
              <a:rPr lang="fr-FR" sz="4000" dirty="0">
                <a:solidFill>
                  <a:srgbClr val="0D069A"/>
                </a:solidFill>
                <a:latin typeface="Arial Rounded MT Bold" panose="020F0704030504030204" pitchFamily="34" charset="0"/>
              </a:rPr>
              <a:t>De feu, de foi, de charité, </a:t>
            </a:r>
            <a:br>
              <a:rPr lang="fr-FR" sz="4000" dirty="0">
                <a:solidFill>
                  <a:srgbClr val="0D069A"/>
                </a:solidFill>
                <a:latin typeface="Arial Rounded MT Bold" panose="020F0704030504030204" pitchFamily="34" charset="0"/>
              </a:rPr>
            </a:br>
            <a:r>
              <a:rPr lang="fr-FR" sz="4000" dirty="0">
                <a:solidFill>
                  <a:srgbClr val="0D069A"/>
                </a:solidFill>
                <a:latin typeface="Arial Rounded MT Bold" panose="020F0704030504030204" pitchFamily="34" charset="0"/>
              </a:rPr>
              <a:t>Un cœur régénéré. </a:t>
            </a:r>
            <a:br>
              <a:rPr lang="fr-FR" sz="4000" dirty="0">
                <a:solidFill>
                  <a:schemeClr val="tx1"/>
                </a:solidFill>
                <a:latin typeface="Arial Rounded MT Bold" panose="020F0704030504030204" pitchFamily="34" charset="0"/>
              </a:rPr>
            </a:br>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5512651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22960"/>
          </a:xfrm>
        </p:spPr>
        <p:txBody>
          <a:bodyPr/>
          <a:lstStyle/>
          <a:p>
            <a:pPr algn="ctr"/>
            <a:r>
              <a:rPr lang="en-US" dirty="0">
                <a:solidFill>
                  <a:schemeClr val="tx1"/>
                </a:solidFill>
                <a:latin typeface="Copperplate Gothic Bold" pitchFamily="34" charset="0"/>
              </a:rPr>
              <a:t>PRIÈRE COMMUNE</a:t>
            </a:r>
          </a:p>
        </p:txBody>
      </p:sp>
      <p:pic>
        <p:nvPicPr>
          <p:cNvPr id="3077" name="Picture 5" descr="C:\Users\Admin\Pictures\2012-08-12\159.JPG"/>
          <p:cNvPicPr>
            <a:picLocks noGrp="1" noChangeAspect="1" noChangeArrowheads="1"/>
          </p:cNvPicPr>
          <p:nvPr>
            <p:ph sz="quarter" idx="1"/>
          </p:nvPr>
        </p:nvPicPr>
        <p:blipFill>
          <a:blip r:embed="rId3" cstate="print">
            <a:lum bright="29000" contrast="37000"/>
          </a:blip>
          <a:srcRect/>
          <a:stretch>
            <a:fillRect/>
          </a:stretch>
        </p:blipFill>
        <p:spPr bwMode="auto">
          <a:xfrm>
            <a:off x="0" y="1123951"/>
            <a:ext cx="8153400" cy="5734049"/>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EW ONES 2013 2014 013.JPG"/>
          <p:cNvPicPr>
            <a:picLocks noGrp="1" noChangeAspect="1"/>
          </p:cNvPicPr>
          <p:nvPr>
            <p:ph sz="quarter" idx="1"/>
          </p:nvPr>
        </p:nvPicPr>
        <p:blipFill>
          <a:blip r:embed="rId2" cstate="print"/>
          <a:stretch>
            <a:fillRect/>
          </a:stretch>
        </p:blipFill>
        <p:spPr>
          <a:xfrm>
            <a:off x="0" y="0"/>
            <a:ext cx="9144000" cy="6858000"/>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THE UNIVERSE picture"/>
          <p:cNvPicPr/>
          <p:nvPr/>
        </p:nvPicPr>
        <p:blipFill>
          <a:blip r:embed="rId2"/>
          <a:srcRect/>
          <a:stretch>
            <a:fillRect/>
          </a:stretch>
        </p:blipFill>
        <p:spPr bwMode="auto">
          <a:xfrm>
            <a:off x="0" y="1676400"/>
            <a:ext cx="9144000" cy="5181600"/>
          </a:xfrm>
          <a:prstGeom prst="rect">
            <a:avLst/>
          </a:prstGeom>
          <a:noFill/>
          <a:ln w="9525">
            <a:noFill/>
            <a:miter lim="800000"/>
            <a:headEnd/>
            <a:tailEnd/>
          </a:ln>
        </p:spPr>
      </p:pic>
      <p:sp>
        <p:nvSpPr>
          <p:cNvPr id="2" name="Title 1"/>
          <p:cNvSpPr>
            <a:spLocks noGrp="1"/>
          </p:cNvSpPr>
          <p:nvPr>
            <p:ph type="title"/>
          </p:nvPr>
        </p:nvSpPr>
        <p:spPr>
          <a:xfrm>
            <a:off x="0" y="0"/>
            <a:ext cx="9144000" cy="1676400"/>
          </a:xfrm>
          <a:blipFill>
            <a:blip r:embed="rId3"/>
            <a:tile tx="0" ty="0" sx="100000" sy="100000" flip="none" algn="tl"/>
          </a:blipFill>
        </p:spPr>
        <p:txBody>
          <a:bodyPr>
            <a:normAutofit/>
          </a:bodyPr>
          <a:lstStyle/>
          <a:p>
            <a:pPr algn="ctr"/>
            <a:r>
              <a:rPr lang="en-US" sz="6600" b="1" dirty="0">
                <a:solidFill>
                  <a:schemeClr val="bg1"/>
                </a:solidFill>
              </a:rPr>
              <a:t>VISITORS WELCOME</a:t>
            </a:r>
          </a:p>
        </p:txBody>
      </p:sp>
      <p:sp>
        <p:nvSpPr>
          <p:cNvPr id="3" name="Content Placeholder 2"/>
          <p:cNvSpPr>
            <a:spLocks noGrp="1"/>
          </p:cNvSpPr>
          <p:nvPr>
            <p:ph sz="quarter" idx="1"/>
          </p:nvPr>
        </p:nvSpPr>
        <p:spPr>
          <a:xfrm>
            <a:off x="0" y="1676400"/>
            <a:ext cx="9144000" cy="5181600"/>
          </a:xfrm>
        </p:spPr>
        <p:txBody>
          <a:bodyPr/>
          <a:lstStyle/>
          <a:p>
            <a:r>
              <a:rPr lang="en-US" sz="6000" dirty="0">
                <a:solidFill>
                  <a:srgbClr val="FFFF00"/>
                </a:solidFill>
              </a:rPr>
              <a:t>ANNOUNCEMENT</a:t>
            </a:r>
          </a:p>
          <a:p>
            <a:endParaRPr lang="en-US" sz="6000" dirty="0">
              <a:solidFill>
                <a:srgbClr val="FFFF00"/>
              </a:solidFill>
            </a:endParaRPr>
          </a:p>
          <a:p>
            <a:r>
              <a:rPr lang="en-US" sz="6000" dirty="0">
                <a:solidFill>
                  <a:srgbClr val="FFFF00"/>
                </a:solidFill>
              </a:rPr>
              <a:t>MUSICAL PROGRAM</a:t>
            </a:r>
          </a:p>
          <a:p>
            <a:endParaRPr lang="en-US" sz="4400" dirty="0"/>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IER IMAGE GREEN.jpg"/>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p:cNvSpPr>
            <a:spLocks noGrp="1"/>
          </p:cNvSpPr>
          <p:nvPr>
            <p:ph sz="quarter" idx="1"/>
          </p:nvPr>
        </p:nvSpPr>
        <p:spPr>
          <a:xfrm>
            <a:off x="0" y="152400"/>
            <a:ext cx="9144000" cy="6705600"/>
          </a:xfrm>
          <a:solidFill>
            <a:srgbClr val="99FF33"/>
          </a:solidFill>
        </p:spPr>
        <p:style>
          <a:lnRef idx="3">
            <a:schemeClr val="lt1"/>
          </a:lnRef>
          <a:fillRef idx="1">
            <a:schemeClr val="accent6"/>
          </a:fillRef>
          <a:effectRef idx="1">
            <a:schemeClr val="accent6"/>
          </a:effectRef>
          <a:fontRef idx="minor">
            <a:schemeClr val="lt1"/>
          </a:fontRef>
        </p:style>
        <p:txBody>
          <a:bodyPr>
            <a:normAutofit/>
          </a:bodyPr>
          <a:lstStyle/>
          <a:p>
            <a:pPr marL="0" indent="0" algn="ctr">
              <a:buNone/>
            </a:pPr>
            <a:r>
              <a:rPr lang="fr-FR" b="1" dirty="0">
                <a:solidFill>
                  <a:srgbClr val="C00000"/>
                </a:solidFill>
                <a:latin typeface="Arial Narrow" panose="020B0606020202030204" pitchFamily="34" charset="0"/>
              </a:rPr>
              <a:t>5 Echos Des Elus: </a:t>
            </a:r>
            <a:r>
              <a:rPr lang="fr-FR" b="1" u="sng" dirty="0">
                <a:solidFill>
                  <a:srgbClr val="C00000"/>
                </a:solidFill>
                <a:latin typeface="Arial Narrow" panose="020B0606020202030204" pitchFamily="34" charset="0"/>
              </a:rPr>
              <a:t>Chak Pa </a:t>
            </a:r>
            <a:r>
              <a:rPr lang="fr-FR" b="1" u="sng" dirty="0" err="1">
                <a:solidFill>
                  <a:srgbClr val="C00000"/>
                </a:solidFill>
                <a:latin typeface="Arial Narrow" panose="020B0606020202030204" pitchFamily="34" charset="0"/>
              </a:rPr>
              <a:t>Mouin</a:t>
            </a:r>
            <a:r>
              <a:rPr lang="fr-FR" b="1" u="sng" dirty="0">
                <a:solidFill>
                  <a:srgbClr val="C00000"/>
                </a:solidFill>
                <a:latin typeface="Arial Narrow" panose="020B0606020202030204" pitchFamily="34" charset="0"/>
              </a:rPr>
              <a:t> </a:t>
            </a:r>
            <a:r>
              <a:rPr lang="fr-FR" b="1" u="sng" dirty="0" err="1">
                <a:solidFill>
                  <a:srgbClr val="C00000"/>
                </a:solidFill>
                <a:latin typeface="Arial Narrow" panose="020B0606020202030204" pitchFamily="34" charset="0"/>
              </a:rPr>
              <a:t>Fè</a:t>
            </a:r>
            <a:endParaRPr lang="en-US" b="1" dirty="0">
              <a:solidFill>
                <a:srgbClr val="C00000"/>
              </a:solidFill>
              <a:latin typeface="Arial Narrow" panose="020B0606020202030204" pitchFamily="34" charset="0"/>
            </a:endParaRPr>
          </a:p>
          <a:p>
            <a:pPr marL="0" indent="0" algn="ctr">
              <a:buNone/>
            </a:pPr>
            <a:r>
              <a:rPr lang="fr-FR" b="1" dirty="0">
                <a:solidFill>
                  <a:srgbClr val="C00000"/>
                </a:solidFill>
                <a:latin typeface="Arial Narrow" panose="020B0606020202030204" pitchFamily="34" charset="0"/>
              </a:rPr>
              <a:t>1-</a:t>
            </a:r>
            <a:endParaRPr lang="en-US" b="1" dirty="0">
              <a:solidFill>
                <a:srgbClr val="C00000"/>
              </a:solidFill>
              <a:latin typeface="Arial Narrow" panose="020B0606020202030204" pitchFamily="34" charset="0"/>
            </a:endParaRPr>
          </a:p>
          <a:p>
            <a:pPr marL="0" indent="0" algn="ctr">
              <a:buNone/>
            </a:pPr>
            <a:r>
              <a:rPr lang="fr-FR" sz="3600" b="1" dirty="0">
                <a:solidFill>
                  <a:srgbClr val="0000CC"/>
                </a:solidFill>
                <a:latin typeface="Arial Narrow" panose="020B0606020202030204" pitchFamily="34" charset="0"/>
              </a:rPr>
              <a:t>Chak </a:t>
            </a:r>
            <a:r>
              <a:rPr lang="fr-FR" sz="3600" b="1" dirty="0" err="1">
                <a:solidFill>
                  <a:srgbClr val="0000CC"/>
                </a:solidFill>
                <a:latin typeface="Arial Narrow" panose="020B0606020202030204" pitchFamily="34" charset="0"/>
              </a:rPr>
              <a:t>pa</a:t>
            </a:r>
            <a:r>
              <a:rPr lang="fr-FR" sz="3600" b="1" dirty="0">
                <a:solidFill>
                  <a:srgbClr val="0000CC"/>
                </a:solidFill>
                <a:latin typeface="Arial Narrow" panose="020B0606020202030204" pitchFamily="34" charset="0"/>
              </a:rPr>
              <a:t> </a:t>
            </a:r>
            <a:r>
              <a:rPr lang="fr-FR" sz="3600" b="1" dirty="0" err="1">
                <a:solidFill>
                  <a:srgbClr val="0000CC"/>
                </a:solidFill>
                <a:latin typeface="Arial Narrow" panose="020B0606020202030204" pitchFamily="34" charset="0"/>
              </a:rPr>
              <a:t>mouin</a:t>
            </a:r>
            <a:r>
              <a:rPr lang="fr-FR" sz="3600" b="1" dirty="0">
                <a:solidFill>
                  <a:srgbClr val="0000CC"/>
                </a:solidFill>
                <a:latin typeface="Arial Narrow" panose="020B0606020202030204" pitchFamily="34" charset="0"/>
              </a:rPr>
              <a:t> </a:t>
            </a:r>
            <a:r>
              <a:rPr lang="fr-FR" sz="3600" b="1" dirty="0" err="1">
                <a:solidFill>
                  <a:srgbClr val="0000CC"/>
                </a:solidFill>
                <a:latin typeface="Arial Narrow" panose="020B0606020202030204" pitchFamily="34" charset="0"/>
              </a:rPr>
              <a:t>fè</a:t>
            </a:r>
            <a:r>
              <a:rPr lang="fr-FR" sz="3600" b="1" dirty="0">
                <a:solidFill>
                  <a:srgbClr val="0000CC"/>
                </a:solidFill>
                <a:latin typeface="Arial Narrow" panose="020B0606020202030204" pitchFamily="34" charset="0"/>
              </a:rPr>
              <a:t>, </a:t>
            </a:r>
            <a:r>
              <a:rPr lang="fr-FR" sz="3600" b="1" dirty="0" err="1">
                <a:solidFill>
                  <a:srgbClr val="0000CC"/>
                </a:solidFill>
                <a:latin typeface="Arial Narrow" panose="020B0606020202030204" pitchFamily="34" charset="0"/>
              </a:rPr>
              <a:t>Sovè</a:t>
            </a:r>
            <a:r>
              <a:rPr lang="fr-FR" sz="3600" b="1" dirty="0">
                <a:solidFill>
                  <a:srgbClr val="0000CC"/>
                </a:solidFill>
                <a:latin typeface="Arial Narrow" panose="020B0606020202030204" pitchFamily="34" charset="0"/>
              </a:rPr>
              <a:t>-m ale </a:t>
            </a:r>
            <a:r>
              <a:rPr lang="fr-FR" sz="3600" b="1" dirty="0" err="1">
                <a:solidFill>
                  <a:srgbClr val="0000CC"/>
                </a:solidFill>
                <a:latin typeface="Arial Narrow" panose="020B0606020202030204" pitchFamily="34" charset="0"/>
              </a:rPr>
              <a:t>devan</a:t>
            </a:r>
            <a:r>
              <a:rPr lang="fr-FR" sz="3600" b="1" dirty="0">
                <a:solidFill>
                  <a:srgbClr val="0000CC"/>
                </a:solidFill>
                <a:latin typeface="Arial Narrow" panose="020B0606020202030204" pitchFamily="34" charset="0"/>
              </a:rPr>
              <a:t> </a:t>
            </a:r>
            <a:r>
              <a:rPr lang="fr-FR" sz="3600" b="1" dirty="0" err="1">
                <a:solidFill>
                  <a:srgbClr val="0000CC"/>
                </a:solidFill>
                <a:latin typeface="Arial Narrow" panose="020B0606020202030204" pitchFamily="34" charset="0"/>
              </a:rPr>
              <a:t>mouin</a:t>
            </a:r>
            <a:r>
              <a:rPr lang="fr-FR" sz="3600" b="1" dirty="0">
                <a:solidFill>
                  <a:srgbClr val="0000CC"/>
                </a:solidFill>
                <a:latin typeface="Arial Narrow" panose="020B0606020202030204" pitchFamily="34" charset="0"/>
              </a:rPr>
              <a:t>,</a:t>
            </a:r>
            <a:endParaRPr lang="en-US" sz="3600" b="1" dirty="0">
              <a:solidFill>
                <a:srgbClr val="0000CC"/>
              </a:solidFill>
              <a:latin typeface="Arial Narrow" panose="020B0606020202030204" pitchFamily="34" charset="0"/>
            </a:endParaRPr>
          </a:p>
          <a:p>
            <a:pPr marL="0" indent="0" algn="ctr">
              <a:buNone/>
            </a:pPr>
            <a:r>
              <a:rPr lang="fr-FR" sz="3600" b="1" dirty="0">
                <a:solidFill>
                  <a:srgbClr val="0000CC"/>
                </a:solidFill>
                <a:latin typeface="Arial Narrow" panose="020B0606020202030204" pitchFamily="34" charset="0"/>
              </a:rPr>
              <a:t>Ak min li </a:t>
            </a:r>
            <a:r>
              <a:rPr lang="fr-FR" sz="3600" b="1" dirty="0" err="1">
                <a:solidFill>
                  <a:srgbClr val="0000CC"/>
                </a:solidFill>
                <a:latin typeface="Arial Narrow" panose="020B0606020202030204" pitchFamily="34" charset="0"/>
              </a:rPr>
              <a:t>kondui</a:t>
            </a:r>
            <a:r>
              <a:rPr lang="fr-FR" sz="3600" b="1" dirty="0">
                <a:solidFill>
                  <a:srgbClr val="0000CC"/>
                </a:solidFill>
                <a:latin typeface="Arial Narrow" panose="020B0606020202030204" pitchFamily="34" charset="0"/>
              </a:rPr>
              <a:t> </a:t>
            </a:r>
            <a:r>
              <a:rPr lang="fr-FR" sz="3600" b="1" dirty="0" err="1">
                <a:solidFill>
                  <a:srgbClr val="0000CC"/>
                </a:solidFill>
                <a:latin typeface="Arial Narrow" panose="020B0606020202030204" pitchFamily="34" charset="0"/>
              </a:rPr>
              <a:t>mouin</a:t>
            </a:r>
            <a:r>
              <a:rPr lang="fr-FR" sz="3600" b="1" dirty="0">
                <a:solidFill>
                  <a:srgbClr val="0000CC"/>
                </a:solidFill>
                <a:latin typeface="Arial Narrow" panose="020B0606020202030204" pitchFamily="34" charset="0"/>
              </a:rPr>
              <a:t> nan bon chemin.</a:t>
            </a:r>
            <a:endParaRPr lang="en-US" sz="3600" b="1" dirty="0">
              <a:solidFill>
                <a:srgbClr val="0000CC"/>
              </a:solidFill>
              <a:latin typeface="Arial Narrow" panose="020B0606020202030204" pitchFamily="34" charset="0"/>
            </a:endParaRPr>
          </a:p>
          <a:p>
            <a:pPr marL="0" indent="0" algn="ctr">
              <a:buNone/>
            </a:pPr>
            <a:r>
              <a:rPr lang="fr-FR" sz="3600" b="1" dirty="0">
                <a:solidFill>
                  <a:srgbClr val="0000CC"/>
                </a:solidFill>
                <a:latin typeface="Arial Narrow" panose="020B0606020202030204" pitchFamily="34" charset="0"/>
              </a:rPr>
              <a:t>Nan zorey li </a:t>
            </a:r>
            <a:r>
              <a:rPr lang="fr-FR" sz="3600" b="1" dirty="0" err="1">
                <a:solidFill>
                  <a:srgbClr val="0000CC"/>
                </a:solidFill>
                <a:latin typeface="Arial Narrow" panose="020B0606020202030204" pitchFamily="34" charset="0"/>
              </a:rPr>
              <a:t>mouin</a:t>
            </a:r>
            <a:r>
              <a:rPr lang="fr-FR" sz="3600" b="1" dirty="0">
                <a:solidFill>
                  <a:srgbClr val="0000CC"/>
                </a:solidFill>
                <a:latin typeface="Arial Narrow" panose="020B0606020202030204" pitchFamily="34" charset="0"/>
              </a:rPr>
              <a:t> pale </a:t>
            </a:r>
            <a:r>
              <a:rPr lang="fr-FR" sz="3600" b="1" dirty="0" err="1">
                <a:solidFill>
                  <a:srgbClr val="0000CC"/>
                </a:solidFill>
                <a:latin typeface="Arial Narrow" panose="020B0606020202030204" pitchFamily="34" charset="0"/>
              </a:rPr>
              <a:t>m-adore</a:t>
            </a:r>
            <a:r>
              <a:rPr lang="fr-FR" sz="3600" b="1" dirty="0">
                <a:solidFill>
                  <a:srgbClr val="0000CC"/>
                </a:solidFill>
                <a:latin typeface="Arial Narrow" panose="020B0606020202030204" pitchFamily="34" charset="0"/>
              </a:rPr>
              <a:t> li</a:t>
            </a:r>
            <a:endParaRPr lang="en-US" sz="3600" b="1" dirty="0">
              <a:solidFill>
                <a:srgbClr val="0000CC"/>
              </a:solidFill>
              <a:latin typeface="Arial Narrow" panose="020B0606020202030204" pitchFamily="34" charset="0"/>
            </a:endParaRPr>
          </a:p>
          <a:p>
            <a:pPr marL="0" indent="0" algn="ctr">
              <a:buNone/>
            </a:pPr>
            <a:r>
              <a:rPr lang="fr-FR" sz="3600" b="1" dirty="0">
                <a:solidFill>
                  <a:srgbClr val="0000CC"/>
                </a:solidFill>
                <a:latin typeface="Arial Narrow" panose="020B0606020202030204" pitchFamily="34" charset="0"/>
              </a:rPr>
              <a:t>Nan la joua m-mache </a:t>
            </a:r>
            <a:r>
              <a:rPr lang="fr-FR" sz="3600" b="1" dirty="0" err="1">
                <a:solidFill>
                  <a:srgbClr val="0000CC"/>
                </a:solidFill>
                <a:latin typeface="Arial Narrow" panose="020B0606020202030204" pitchFamily="34" charset="0"/>
              </a:rPr>
              <a:t>avek</a:t>
            </a:r>
            <a:r>
              <a:rPr lang="fr-FR" sz="3600" b="1" dirty="0">
                <a:solidFill>
                  <a:srgbClr val="0000CC"/>
                </a:solidFill>
                <a:latin typeface="Arial Narrow" panose="020B0606020202030204" pitchFamily="34" charset="0"/>
              </a:rPr>
              <a:t> li </a:t>
            </a:r>
            <a:r>
              <a:rPr lang="fr-FR" sz="3600" b="1" dirty="0" err="1">
                <a:solidFill>
                  <a:srgbClr val="0000CC"/>
                </a:solidFill>
                <a:latin typeface="Arial Narrow" panose="020B0606020202030204" pitchFamily="34" charset="0"/>
              </a:rPr>
              <a:t>chak</a:t>
            </a:r>
            <a:r>
              <a:rPr lang="fr-FR" sz="3600" b="1" dirty="0">
                <a:solidFill>
                  <a:srgbClr val="0000CC"/>
                </a:solidFill>
                <a:latin typeface="Arial Narrow" panose="020B0606020202030204" pitchFamily="34" charset="0"/>
              </a:rPr>
              <a:t> </a:t>
            </a:r>
            <a:r>
              <a:rPr lang="fr-FR" sz="3600" b="1" dirty="0" err="1">
                <a:solidFill>
                  <a:srgbClr val="0000CC"/>
                </a:solidFill>
                <a:latin typeface="Arial Narrow" panose="020B0606020202030204" pitchFamily="34" charset="0"/>
              </a:rPr>
              <a:t>jou</a:t>
            </a:r>
            <a:r>
              <a:rPr lang="fr-FR" sz="3600" b="1" dirty="0">
                <a:solidFill>
                  <a:srgbClr val="0000CC"/>
                </a:solidFill>
                <a:latin typeface="Arial Narrow" panose="020B0606020202030204" pitchFamily="34" charset="0"/>
              </a:rPr>
              <a:t>.</a:t>
            </a:r>
            <a:endParaRPr lang="en-US" sz="3600" b="1" dirty="0">
              <a:solidFill>
                <a:srgbClr val="0000CC"/>
              </a:solidFill>
              <a:latin typeface="Arial Narrow" panose="020B0606020202030204" pitchFamily="34" charset="0"/>
            </a:endParaRPr>
          </a:p>
          <a:p>
            <a:pPr marL="0" indent="0" algn="ctr">
              <a:buNone/>
            </a:pPr>
            <a:r>
              <a:rPr lang="fr-FR" sz="3600" b="1" dirty="0">
                <a:solidFill>
                  <a:srgbClr val="C00000"/>
                </a:solidFill>
                <a:latin typeface="Arial Narrow" panose="020B0606020202030204" pitchFamily="34" charset="0"/>
              </a:rPr>
              <a:t>Kè</a:t>
            </a:r>
          </a:p>
          <a:p>
            <a:pPr marL="0" indent="0" algn="ctr">
              <a:buNone/>
            </a:pPr>
            <a:r>
              <a:rPr lang="fr-FR" sz="3600" b="1" dirty="0">
                <a:solidFill>
                  <a:srgbClr val="660066"/>
                </a:solidFill>
                <a:latin typeface="Arial Narrow" panose="020B0606020202030204" pitchFamily="34" charset="0"/>
              </a:rPr>
              <a:t>Chak </a:t>
            </a:r>
            <a:r>
              <a:rPr lang="fr-FR" sz="3600" b="1" dirty="0" err="1">
                <a:solidFill>
                  <a:srgbClr val="660066"/>
                </a:solidFill>
                <a:latin typeface="Arial Narrow" panose="020B0606020202030204" pitchFamily="34" charset="0"/>
              </a:rPr>
              <a:t>pa</a:t>
            </a:r>
            <a:r>
              <a:rPr lang="fr-FR" sz="3600" b="1" dirty="0">
                <a:solidFill>
                  <a:srgbClr val="660066"/>
                </a:solidFill>
                <a:latin typeface="Arial Narrow" panose="020B0606020202030204" pitchFamily="34" charset="0"/>
              </a:rPr>
              <a:t> </a:t>
            </a:r>
            <a:r>
              <a:rPr lang="fr-FR" sz="3600" b="1" dirty="0" err="1">
                <a:solidFill>
                  <a:srgbClr val="660066"/>
                </a:solidFill>
                <a:latin typeface="Arial Narrow" panose="020B0606020202030204" pitchFamily="34" charset="0"/>
              </a:rPr>
              <a:t>mouin</a:t>
            </a:r>
            <a:r>
              <a:rPr lang="fr-FR" sz="3600" b="1" dirty="0">
                <a:solidFill>
                  <a:srgbClr val="660066"/>
                </a:solidFill>
                <a:latin typeface="Arial Narrow" panose="020B0606020202030204" pitchFamily="34" charset="0"/>
              </a:rPr>
              <a:t> </a:t>
            </a:r>
            <a:r>
              <a:rPr lang="fr-FR" sz="3600" b="1" dirty="0" err="1">
                <a:solidFill>
                  <a:srgbClr val="660066"/>
                </a:solidFill>
                <a:latin typeface="Arial Narrow" panose="020B0606020202030204" pitchFamily="34" charset="0"/>
              </a:rPr>
              <a:t>fè</a:t>
            </a:r>
            <a:r>
              <a:rPr lang="fr-FR" sz="3600" b="1" dirty="0">
                <a:solidFill>
                  <a:srgbClr val="660066"/>
                </a:solidFill>
                <a:latin typeface="Arial Narrow" panose="020B0606020202030204" pitchFamily="34" charset="0"/>
              </a:rPr>
              <a:t>, m-</a:t>
            </a:r>
            <a:r>
              <a:rPr lang="fr-FR" sz="3600" b="1" dirty="0" err="1">
                <a:solidFill>
                  <a:srgbClr val="660066"/>
                </a:solidFill>
                <a:latin typeface="Arial Narrow" panose="020B0606020202030204" pitchFamily="34" charset="0"/>
              </a:rPr>
              <a:t>konnin</a:t>
            </a:r>
            <a:r>
              <a:rPr lang="fr-FR" sz="3600" b="1" dirty="0">
                <a:solidFill>
                  <a:srgbClr val="660066"/>
                </a:solidFill>
                <a:latin typeface="Arial Narrow" panose="020B0606020202030204" pitchFamily="34" charset="0"/>
              </a:rPr>
              <a:t> </a:t>
            </a:r>
            <a:r>
              <a:rPr lang="fr-FR" sz="3600" b="1" dirty="0" err="1">
                <a:solidFill>
                  <a:srgbClr val="660066"/>
                </a:solidFill>
                <a:latin typeface="Arial Narrow" panose="020B0606020202030204" pitchFamily="34" charset="0"/>
              </a:rPr>
              <a:t>Jezu</a:t>
            </a:r>
            <a:r>
              <a:rPr lang="fr-FR" sz="3600" b="1" dirty="0">
                <a:solidFill>
                  <a:srgbClr val="660066"/>
                </a:solidFill>
                <a:latin typeface="Arial Narrow" panose="020B0606020202030204" pitchFamily="34" charset="0"/>
              </a:rPr>
              <a:t> va </a:t>
            </a:r>
            <a:r>
              <a:rPr lang="fr-FR" sz="3600" b="1" dirty="0" err="1">
                <a:solidFill>
                  <a:srgbClr val="660066"/>
                </a:solidFill>
                <a:latin typeface="Arial Narrow" panose="020B0606020202030204" pitchFamily="34" charset="0"/>
              </a:rPr>
              <a:t>gide</a:t>
            </a:r>
            <a:r>
              <a:rPr lang="fr-FR" sz="3600" b="1" dirty="0">
                <a:solidFill>
                  <a:srgbClr val="660066"/>
                </a:solidFill>
                <a:latin typeface="Arial Narrow" panose="020B0606020202030204" pitchFamily="34" charset="0"/>
              </a:rPr>
              <a:t>-m</a:t>
            </a:r>
            <a:endParaRPr lang="en-US" sz="3600" b="1" dirty="0">
              <a:solidFill>
                <a:srgbClr val="660066"/>
              </a:solidFill>
              <a:latin typeface="Arial Narrow" panose="020B0606020202030204" pitchFamily="34" charset="0"/>
            </a:endParaRPr>
          </a:p>
          <a:p>
            <a:pPr marL="0" indent="0" algn="ctr">
              <a:buNone/>
            </a:pPr>
            <a:r>
              <a:rPr lang="fr-FR" sz="3600" b="1" dirty="0">
                <a:solidFill>
                  <a:srgbClr val="660066"/>
                </a:solidFill>
                <a:latin typeface="Arial Narrow" panose="020B0606020202030204" pitchFamily="34" charset="0"/>
              </a:rPr>
              <a:t>Nan gnou </a:t>
            </a:r>
            <a:r>
              <a:rPr lang="fr-FR" sz="3600" b="1" dirty="0" err="1">
                <a:solidFill>
                  <a:srgbClr val="660066"/>
                </a:solidFill>
                <a:latin typeface="Arial Narrow" panose="020B0606020202030204" pitchFamily="34" charset="0"/>
              </a:rPr>
              <a:t>plèn</a:t>
            </a:r>
            <a:r>
              <a:rPr lang="fr-FR" sz="3600" b="1" dirty="0">
                <a:solidFill>
                  <a:srgbClr val="660066"/>
                </a:solidFill>
                <a:latin typeface="Arial Narrow" panose="020B0606020202030204" pitchFamily="34" charset="0"/>
              </a:rPr>
              <a:t> pi ro li </a:t>
            </a:r>
            <a:r>
              <a:rPr lang="fr-FR" sz="3600" b="1" dirty="0" err="1">
                <a:solidFill>
                  <a:srgbClr val="660066"/>
                </a:solidFill>
                <a:latin typeface="Arial Narrow" panose="020B0606020202030204" pitchFamily="34" charset="0"/>
              </a:rPr>
              <a:t>toujou</a:t>
            </a:r>
            <a:r>
              <a:rPr lang="fr-FR" sz="3600" b="1" dirty="0">
                <a:solidFill>
                  <a:srgbClr val="660066"/>
                </a:solidFill>
                <a:latin typeface="Arial Narrow" panose="020B0606020202030204" pitchFamily="34" charset="0"/>
              </a:rPr>
              <a:t> </a:t>
            </a:r>
            <a:r>
              <a:rPr lang="fr-FR" sz="3600" b="1" dirty="0" err="1">
                <a:solidFill>
                  <a:srgbClr val="660066"/>
                </a:solidFill>
                <a:latin typeface="Arial Narrow" panose="020B0606020202030204" pitchFamily="34" charset="0"/>
              </a:rPr>
              <a:t>minninm</a:t>
            </a:r>
            <a:endParaRPr lang="en-US" sz="3600" b="1" dirty="0">
              <a:solidFill>
                <a:srgbClr val="660066"/>
              </a:solidFill>
              <a:latin typeface="Arial Narrow" panose="020B0606020202030204" pitchFamily="34" charset="0"/>
            </a:endParaRPr>
          </a:p>
          <a:p>
            <a:pPr marL="0" indent="0" algn="ctr">
              <a:buNone/>
            </a:pPr>
            <a:r>
              <a:rPr lang="fr-FR" sz="3600" b="1" dirty="0" err="1">
                <a:solidFill>
                  <a:srgbClr val="660066"/>
                </a:solidFill>
                <a:latin typeface="Arial Narrow" panose="020B0606020202030204" pitchFamily="34" charset="0"/>
              </a:rPr>
              <a:t>Jouk</a:t>
            </a:r>
            <a:r>
              <a:rPr lang="fr-FR" sz="3600" b="1" dirty="0">
                <a:solidFill>
                  <a:srgbClr val="660066"/>
                </a:solidFill>
                <a:latin typeface="Arial Narrow" panose="020B0606020202030204" pitchFamily="34" charset="0"/>
              </a:rPr>
              <a:t> tan gnou </a:t>
            </a:r>
            <a:r>
              <a:rPr lang="fr-FR" sz="3600" b="1" dirty="0" err="1">
                <a:solidFill>
                  <a:srgbClr val="660066"/>
                </a:solidFill>
                <a:latin typeface="Arial Narrow" panose="020B0606020202030204" pitchFamily="34" charset="0"/>
              </a:rPr>
              <a:t>jou</a:t>
            </a:r>
            <a:r>
              <a:rPr lang="fr-FR" sz="3600" b="1" dirty="0">
                <a:solidFill>
                  <a:srgbClr val="660066"/>
                </a:solidFill>
                <a:latin typeface="Arial Narrow" panose="020B0606020202030204" pitchFamily="34" charset="0"/>
              </a:rPr>
              <a:t>, </a:t>
            </a:r>
            <a:r>
              <a:rPr lang="fr-FR" sz="3600" b="1" dirty="0" err="1">
                <a:solidFill>
                  <a:srgbClr val="660066"/>
                </a:solidFill>
                <a:latin typeface="Arial Narrow" panose="020B0606020202030204" pitchFamily="34" charset="0"/>
              </a:rPr>
              <a:t>mouin</a:t>
            </a:r>
            <a:r>
              <a:rPr lang="fr-FR" sz="3600" b="1" dirty="0">
                <a:solidFill>
                  <a:srgbClr val="660066"/>
                </a:solidFill>
                <a:latin typeface="Arial Narrow" panose="020B0606020202030204" pitchFamily="34" charset="0"/>
              </a:rPr>
              <a:t> va </a:t>
            </a:r>
            <a:r>
              <a:rPr lang="fr-FR" sz="3600" b="1" dirty="0" err="1">
                <a:solidFill>
                  <a:srgbClr val="660066"/>
                </a:solidFill>
                <a:latin typeface="Arial Narrow" panose="020B0606020202030204" pitchFamily="34" charset="0"/>
              </a:rPr>
              <a:t>fè</a:t>
            </a:r>
            <a:r>
              <a:rPr lang="fr-FR" sz="3600" b="1" dirty="0">
                <a:solidFill>
                  <a:srgbClr val="660066"/>
                </a:solidFill>
                <a:latin typeface="Arial Narrow" panose="020B0606020202030204" pitchFamily="34" charset="0"/>
              </a:rPr>
              <a:t> </a:t>
            </a:r>
            <a:r>
              <a:rPr lang="fr-FR" sz="3600" b="1" dirty="0" err="1">
                <a:solidFill>
                  <a:srgbClr val="660066"/>
                </a:solidFill>
                <a:latin typeface="Arial Narrow" panose="020B0606020202030204" pitchFamily="34" charset="0"/>
              </a:rPr>
              <a:t>dènie</a:t>
            </a:r>
            <a:r>
              <a:rPr lang="fr-FR" sz="3600" b="1" dirty="0">
                <a:solidFill>
                  <a:srgbClr val="660066"/>
                </a:solidFill>
                <a:latin typeface="Arial Narrow" panose="020B0606020202030204" pitchFamily="34" charset="0"/>
              </a:rPr>
              <a:t> </a:t>
            </a:r>
            <a:r>
              <a:rPr lang="fr-FR" sz="3600" b="1" dirty="0" err="1">
                <a:solidFill>
                  <a:srgbClr val="660066"/>
                </a:solidFill>
                <a:latin typeface="Arial Narrow" panose="020B0606020202030204" pitchFamily="34" charset="0"/>
              </a:rPr>
              <a:t>pa</a:t>
            </a:r>
            <a:r>
              <a:rPr lang="fr-FR" sz="3600" b="1" dirty="0">
                <a:solidFill>
                  <a:srgbClr val="660066"/>
                </a:solidFill>
                <a:latin typeface="Arial Narrow" panose="020B0606020202030204" pitchFamily="34" charset="0"/>
              </a:rPr>
              <a:t> </a:t>
            </a:r>
            <a:r>
              <a:rPr lang="fr-FR" sz="3600" b="1" dirty="0" err="1">
                <a:solidFill>
                  <a:srgbClr val="660066"/>
                </a:solidFill>
                <a:latin typeface="Arial Narrow" panose="020B0606020202030204" pitchFamily="34" charset="0"/>
              </a:rPr>
              <a:t>mouin</a:t>
            </a:r>
            <a:endParaRPr lang="en-US" sz="3600" b="1" dirty="0">
              <a:solidFill>
                <a:srgbClr val="660066"/>
              </a:solidFill>
              <a:latin typeface="Arial Narrow" panose="020B0606020202030204" pitchFamily="34" charset="0"/>
            </a:endParaRPr>
          </a:p>
          <a:p>
            <a:pPr marL="0" indent="0" algn="ctr">
              <a:buNone/>
            </a:pPr>
            <a:r>
              <a:rPr lang="fr-FR" sz="3600" b="1" dirty="0">
                <a:solidFill>
                  <a:srgbClr val="660066"/>
                </a:solidFill>
                <a:latin typeface="Arial Narrow" panose="020B0606020202030204" pitchFamily="34" charset="0"/>
              </a:rPr>
              <a:t>Chak </a:t>
            </a:r>
            <a:r>
              <a:rPr lang="fr-FR" sz="3600" b="1" dirty="0" err="1">
                <a:solidFill>
                  <a:srgbClr val="660066"/>
                </a:solidFill>
                <a:latin typeface="Arial Narrow" panose="020B0606020202030204" pitchFamily="34" charset="0"/>
              </a:rPr>
              <a:t>pa</a:t>
            </a:r>
            <a:r>
              <a:rPr lang="fr-FR" sz="3600" b="1" dirty="0">
                <a:solidFill>
                  <a:srgbClr val="660066"/>
                </a:solidFill>
                <a:latin typeface="Arial Narrow" panose="020B0606020202030204" pitchFamily="34" charset="0"/>
              </a:rPr>
              <a:t> </a:t>
            </a:r>
            <a:r>
              <a:rPr lang="fr-FR" sz="3600" b="1" dirty="0" err="1">
                <a:solidFill>
                  <a:srgbClr val="660066"/>
                </a:solidFill>
                <a:latin typeface="Arial Narrow" panose="020B0606020202030204" pitchFamily="34" charset="0"/>
              </a:rPr>
              <a:t>mouin</a:t>
            </a:r>
            <a:r>
              <a:rPr lang="fr-FR" sz="3600" b="1" dirty="0">
                <a:solidFill>
                  <a:srgbClr val="660066"/>
                </a:solidFill>
                <a:latin typeface="Arial Narrow" panose="020B0606020202030204" pitchFamily="34" charset="0"/>
              </a:rPr>
              <a:t> </a:t>
            </a:r>
            <a:r>
              <a:rPr lang="fr-FR" sz="3600" b="1" dirty="0" err="1">
                <a:solidFill>
                  <a:srgbClr val="660066"/>
                </a:solidFill>
                <a:latin typeface="Arial Narrow" panose="020B0606020202030204" pitchFamily="34" charset="0"/>
              </a:rPr>
              <a:t>fè</a:t>
            </a:r>
            <a:r>
              <a:rPr lang="fr-FR" sz="3600" b="1" dirty="0">
                <a:solidFill>
                  <a:srgbClr val="660066"/>
                </a:solidFill>
                <a:latin typeface="Arial Narrow" panose="020B0606020202030204" pitchFamily="34" charset="0"/>
              </a:rPr>
              <a:t> </a:t>
            </a:r>
            <a:r>
              <a:rPr lang="fr-FR" sz="3600" b="1" dirty="0" err="1">
                <a:solidFill>
                  <a:srgbClr val="660066"/>
                </a:solidFill>
                <a:latin typeface="Arial Narrow" panose="020B0606020202030204" pitchFamily="34" charset="0"/>
              </a:rPr>
              <a:t>kondui</a:t>
            </a:r>
            <a:r>
              <a:rPr lang="fr-FR" sz="3600" b="1" dirty="0">
                <a:solidFill>
                  <a:srgbClr val="660066"/>
                </a:solidFill>
                <a:latin typeface="Arial Narrow" panose="020B0606020202030204" pitchFamily="34" charset="0"/>
              </a:rPr>
              <a:t>-m pi </a:t>
            </a:r>
            <a:r>
              <a:rPr lang="fr-FR" sz="3600" b="1" dirty="0" err="1">
                <a:solidFill>
                  <a:srgbClr val="660066"/>
                </a:solidFill>
                <a:latin typeface="Arial Narrow" panose="020B0606020202030204" pitchFamily="34" charset="0"/>
              </a:rPr>
              <a:t>pre</a:t>
            </a:r>
            <a:r>
              <a:rPr lang="fr-FR" sz="3600" b="1" dirty="0">
                <a:solidFill>
                  <a:srgbClr val="660066"/>
                </a:solidFill>
                <a:latin typeface="Arial Narrow" panose="020B0606020202030204" pitchFamily="34" charset="0"/>
              </a:rPr>
              <a:t> </a:t>
            </a:r>
            <a:r>
              <a:rPr lang="fr-FR" sz="3600" b="1" dirty="0" err="1">
                <a:solidFill>
                  <a:srgbClr val="660066"/>
                </a:solidFill>
                <a:latin typeface="Arial Narrow" panose="020B0606020202030204" pitchFamily="34" charset="0"/>
              </a:rPr>
              <a:t>siel</a:t>
            </a:r>
            <a:r>
              <a:rPr lang="fr-FR" sz="3600" b="1" dirty="0">
                <a:solidFill>
                  <a:srgbClr val="660066"/>
                </a:solidFill>
                <a:latin typeface="Arial Narrow" panose="020B0606020202030204" pitchFamily="34" charset="0"/>
              </a:rPr>
              <a:t> la.</a:t>
            </a:r>
            <a:endParaRPr lang="en-US" sz="3600" b="1" dirty="0">
              <a:solidFill>
                <a:srgbClr val="660066"/>
              </a:solidFill>
              <a:latin typeface="Arial Narrow" panose="020B0606020202030204" pitchFamily="34" charset="0"/>
            </a:endParaRPr>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34C6B-7A49-D339-39B3-6538458AC0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71AB5D-9AFD-E0A6-5107-4EC91FA7752A}"/>
              </a:ext>
            </a:extLst>
          </p:cNvPr>
          <p:cNvSpPr>
            <a:spLocks noGrp="1"/>
          </p:cNvSpPr>
          <p:nvPr>
            <p:ph type="title"/>
          </p:nvPr>
        </p:nvSpPr>
        <p:spPr>
          <a:xfrm>
            <a:off x="0" y="0"/>
            <a:ext cx="9144000" cy="4114800"/>
          </a:xfrm>
          <a:solidFill>
            <a:srgbClr val="003300"/>
          </a:solidFill>
        </p:spPr>
        <p:txBody>
          <a:bodyPr/>
          <a:lstStyle/>
          <a:p>
            <a:pPr algn="ctr">
              <a:tabLst>
                <a:tab pos="1149350" algn="l"/>
              </a:tabLst>
            </a:pPr>
            <a:r>
              <a:rPr lang="en-US" b="1" dirty="0">
                <a:solidFill>
                  <a:srgbClr val="00FFCC"/>
                </a:solidFill>
              </a:rPr>
              <a:t>BABY ABRAHAM JEAN </a:t>
            </a:r>
            <a:br>
              <a:rPr lang="en-US" b="1" dirty="0">
                <a:solidFill>
                  <a:srgbClr val="00FFCC"/>
                </a:solidFill>
              </a:rPr>
            </a:br>
            <a:r>
              <a:rPr lang="en-US" b="1" dirty="0">
                <a:solidFill>
                  <a:schemeClr val="bg1"/>
                </a:solidFill>
              </a:rPr>
              <a:t>DEDICATION</a:t>
            </a:r>
          </a:p>
        </p:txBody>
      </p:sp>
      <p:sp>
        <p:nvSpPr>
          <p:cNvPr id="3" name="Content Placeholder 2">
            <a:extLst>
              <a:ext uri="{FF2B5EF4-FFF2-40B4-BE49-F238E27FC236}">
                <a16:creationId xmlns:a16="http://schemas.microsoft.com/office/drawing/2014/main" id="{3C77F7D6-C2EB-D2E3-6F88-F979698CE75A}"/>
              </a:ext>
            </a:extLst>
          </p:cNvPr>
          <p:cNvSpPr>
            <a:spLocks noGrp="1"/>
          </p:cNvSpPr>
          <p:nvPr>
            <p:ph sz="quarter" idx="1"/>
          </p:nvPr>
        </p:nvSpPr>
        <p:spPr>
          <a:xfrm>
            <a:off x="0" y="1066800"/>
            <a:ext cx="9144000" cy="5791200"/>
          </a:xfrm>
        </p:spPr>
        <p:txBody>
          <a:bodyPr>
            <a:normAutofit/>
          </a:bodyPr>
          <a:lstStyle/>
          <a:p>
            <a:pPr>
              <a:buNone/>
            </a:pPr>
            <a:endParaRPr lang="fr-FR" sz="4400" dirty="0"/>
          </a:p>
          <a:p>
            <a:pPr lvl="1"/>
            <a:endParaRPr lang="en-US" sz="3200" dirty="0"/>
          </a:p>
          <a:p>
            <a:pPr>
              <a:buNone/>
            </a:pPr>
            <a:endParaRPr lang="en-US" sz="3200" dirty="0"/>
          </a:p>
          <a:p>
            <a:endParaRPr lang="en-US" dirty="0"/>
          </a:p>
        </p:txBody>
      </p:sp>
    </p:spTree>
    <p:extLst>
      <p:ext uri="{BB962C8B-B14F-4D97-AF65-F5344CB8AC3E}">
        <p14:creationId xmlns:p14="http://schemas.microsoft.com/office/powerpoint/2010/main" val="24806925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a:solidFill>
            <a:srgbClr val="FF0000"/>
          </a:solidFill>
        </p:spPr>
        <p:txBody>
          <a:bodyPr/>
          <a:lstStyle/>
          <a:p>
            <a:pPr algn="ctr">
              <a:tabLst>
                <a:tab pos="1149350" algn="l"/>
              </a:tabLst>
            </a:pPr>
            <a:r>
              <a:rPr lang="en-US" b="1" dirty="0">
                <a:solidFill>
                  <a:schemeClr val="bg1"/>
                </a:solidFill>
              </a:rPr>
              <a:t>JULY   2026</a:t>
            </a:r>
          </a:p>
        </p:txBody>
      </p:sp>
      <p:sp>
        <p:nvSpPr>
          <p:cNvPr id="3" name="Content Placeholder 2"/>
          <p:cNvSpPr>
            <a:spLocks noGrp="1"/>
          </p:cNvSpPr>
          <p:nvPr>
            <p:ph sz="quarter" idx="1"/>
          </p:nvPr>
        </p:nvSpPr>
        <p:spPr>
          <a:xfrm>
            <a:off x="0" y="1066800"/>
            <a:ext cx="9144000" cy="5791200"/>
          </a:xfrm>
        </p:spPr>
        <p:txBody>
          <a:bodyPr>
            <a:normAutofit lnSpcReduction="10000"/>
          </a:bodyPr>
          <a:lstStyle/>
          <a:p>
            <a:pPr algn="ctr">
              <a:buNone/>
            </a:pPr>
            <a:r>
              <a:rPr lang="en-US" sz="4400" dirty="0">
                <a:solidFill>
                  <a:srgbClr val="C00000"/>
                </a:solidFill>
              </a:rPr>
              <a:t>ANNOUNCEMENTS</a:t>
            </a:r>
          </a:p>
          <a:p>
            <a:pPr lvl="1"/>
            <a:r>
              <a:rPr lang="en-US" sz="3600" dirty="0"/>
              <a:t>PRAYER LINE # </a:t>
            </a:r>
            <a:r>
              <a:rPr lang="en-US" sz="3600" b="1" u="sng" dirty="0">
                <a:solidFill>
                  <a:srgbClr val="0000CC"/>
                </a:solidFill>
              </a:rPr>
              <a:t>(774) 217 6502 </a:t>
            </a:r>
            <a:r>
              <a:rPr lang="en-US" sz="3600" b="1" dirty="0"/>
              <a:t>(Mon, Wed) 7:30-9:30PM</a:t>
            </a:r>
          </a:p>
          <a:p>
            <a:pPr lvl="1"/>
            <a:r>
              <a:rPr lang="en-US" sz="3600" b="1" dirty="0"/>
              <a:t>ETUDE BIBLIQUE (YouTube) (Fri 7:30-9:00)</a:t>
            </a:r>
          </a:p>
          <a:p>
            <a:pPr lvl="1"/>
            <a:r>
              <a:rPr lang="en-US" sz="3600" b="1" dirty="0"/>
              <a:t>Youth (</a:t>
            </a:r>
            <a:r>
              <a:rPr lang="en-US" sz="3600" b="1" u="sng" dirty="0">
                <a:solidFill>
                  <a:srgbClr val="0000CC"/>
                </a:solidFill>
              </a:rPr>
              <a:t>CTRC zoom</a:t>
            </a:r>
            <a:r>
              <a:rPr lang="en-US" sz="3600" b="1" dirty="0"/>
              <a:t>) 1:30-300PM</a:t>
            </a:r>
          </a:p>
          <a:p>
            <a:pPr lvl="1"/>
            <a:r>
              <a:rPr lang="en-US" sz="3600" b="1" dirty="0"/>
              <a:t>GAITE ENFANTINE  (</a:t>
            </a:r>
            <a:r>
              <a:rPr lang="en-US" sz="3600" b="1" u="sng" dirty="0">
                <a:solidFill>
                  <a:srgbClr val="0000CC"/>
                </a:solidFill>
              </a:rPr>
              <a:t>IN CHURCH</a:t>
            </a:r>
            <a:r>
              <a:rPr lang="en-US" sz="3600" b="1" dirty="0"/>
              <a:t>) (Sat 3-4PM)</a:t>
            </a:r>
          </a:p>
          <a:p>
            <a:pPr lvl="1"/>
            <a:r>
              <a:rPr lang="en-US" sz="3600" b="1" dirty="0"/>
              <a:t>CTRC LADIES</a:t>
            </a:r>
            <a:r>
              <a:rPr lang="en-US" sz="3600" dirty="0"/>
              <a:t> # </a:t>
            </a:r>
            <a:r>
              <a:rPr lang="en-US" sz="3600" b="1" dirty="0"/>
              <a:t>(</a:t>
            </a:r>
            <a:r>
              <a:rPr lang="en-US" sz="3600" b="1" u="sng" dirty="0">
                <a:solidFill>
                  <a:srgbClr val="0000CC"/>
                </a:solidFill>
              </a:rPr>
              <a:t>774) 217 6502  </a:t>
            </a:r>
            <a:r>
              <a:rPr lang="en-US" sz="3600" b="1" dirty="0"/>
              <a:t>(SAT 7-9PM)</a:t>
            </a:r>
          </a:p>
          <a:p>
            <a:pPr lvl="1"/>
            <a:r>
              <a:rPr lang="en-US" sz="3600" b="1" dirty="0"/>
              <a:t>Rehearsal after church: Ladies</a:t>
            </a:r>
          </a:p>
          <a:p>
            <a:endParaRPr lang="en-US" sz="4400" dirty="0"/>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9144000" cy="3886200"/>
          </a:xfrm>
          <a:solidFill>
            <a:srgbClr val="FFFF00"/>
          </a:solidFill>
        </p:spPr>
        <p:txBody>
          <a:bodyPr>
            <a:normAutofit/>
          </a:bodyPr>
          <a:lstStyle/>
          <a:p>
            <a:pPr algn="ctr"/>
            <a:r>
              <a:rPr lang="en-US" b="1" dirty="0">
                <a:solidFill>
                  <a:srgbClr val="660066"/>
                </a:solidFill>
              </a:rPr>
              <a:t>MOMENT D’ADORATION AVEC MAESTRO RENAUD TERZIER</a:t>
            </a:r>
            <a:br>
              <a:rPr lang="en-US" b="1" dirty="0"/>
            </a:br>
            <a:br>
              <a:rPr lang="en-US" dirty="0"/>
            </a:b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239000" cy="762000"/>
          </a:xfrm>
        </p:spPr>
        <p:txBody>
          <a:bodyPr>
            <a:normAutofit/>
          </a:bodyPr>
          <a:lstStyle/>
          <a:p>
            <a:pPr algn="ctr"/>
            <a:r>
              <a:rPr lang="en-US" dirty="0"/>
              <a:t>OFFRANDE</a:t>
            </a:r>
          </a:p>
        </p:txBody>
      </p:sp>
      <p:pic>
        <p:nvPicPr>
          <p:cNvPr id="17410" name="Picture 2" descr="https://encrypted-tbn2.gstatic.com/images?q=tbn:ANd9GcRkqjSBsQl6bFutg4nw_AUCF4OCF8n0EhQ3cMoy4sxBU0Jl2YRRLg"/>
          <p:cNvPicPr>
            <a:picLocks noChangeAspect="1" noChangeArrowheads="1"/>
          </p:cNvPicPr>
          <p:nvPr/>
        </p:nvPicPr>
        <p:blipFill>
          <a:blip r:embed="rId2" cstate="print"/>
          <a:srcRect/>
          <a:stretch>
            <a:fillRect/>
          </a:stretch>
        </p:blipFill>
        <p:spPr bwMode="auto">
          <a:xfrm>
            <a:off x="1295400" y="1066800"/>
            <a:ext cx="5066435" cy="2057399"/>
          </a:xfrm>
          <a:prstGeom prst="rect">
            <a:avLst/>
          </a:prstGeom>
          <a:noFill/>
        </p:spPr>
      </p:pic>
      <p:sp>
        <p:nvSpPr>
          <p:cNvPr id="5" name="TextBox 4"/>
          <p:cNvSpPr txBox="1"/>
          <p:nvPr/>
        </p:nvSpPr>
        <p:spPr>
          <a:xfrm>
            <a:off x="228600" y="3200400"/>
            <a:ext cx="7924800" cy="3539430"/>
          </a:xfrm>
          <a:prstGeom prst="rect">
            <a:avLst/>
          </a:prstGeom>
          <a:noFill/>
        </p:spPr>
        <p:txBody>
          <a:bodyPr wrap="square" rtlCol="0">
            <a:spAutoFit/>
          </a:bodyPr>
          <a:lstStyle/>
          <a:p>
            <a:pPr algn="ctr"/>
            <a:r>
              <a:rPr lang="fr-FR" sz="2800" b="1" dirty="0">
                <a:solidFill>
                  <a:srgbClr val="FF0000"/>
                </a:solidFill>
              </a:rPr>
              <a:t>Malachie 3:10 </a:t>
            </a:r>
          </a:p>
          <a:p>
            <a:pPr algn="just"/>
            <a:r>
              <a:rPr lang="fr-FR" sz="2800" b="1" i="1" dirty="0"/>
              <a:t>Apportez à la maison du trésor toutes les dîmes, Afin qu'il y ait de la nourriture dans ma maison; Mettez-moi de la sorte à l'épreuve, Dit l'Éternel des armées. Et vous verrez si je n'ouvre pas pour vous les écluses des cieux, Si je ne répands pas sur vous la bénédiction en abondance</a:t>
            </a:r>
            <a:r>
              <a:rPr lang="fr-FR" i="1" dirty="0"/>
              <a:t>.</a:t>
            </a:r>
            <a:endParaRPr lang="en-US" i="1"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p:spPr>
        <p:txBody>
          <a:bodyPr>
            <a:normAutofit/>
          </a:bodyPr>
          <a:lstStyle/>
          <a:p>
            <a:pPr marL="0" indent="0" algn="ctr">
              <a:buNone/>
            </a:pPr>
            <a:r>
              <a:rPr lang="fr-FR" sz="4000" b="1" u="sng" dirty="0">
                <a:solidFill>
                  <a:srgbClr val="FF0000"/>
                </a:solidFill>
                <a:latin typeface="Arial Rounded MT Bold" panose="020F0704030504030204" pitchFamily="34" charset="0"/>
              </a:rPr>
              <a:t>219 Fr CE À celui qui sera vainqueur</a:t>
            </a:r>
            <a:endParaRPr lang="en-US" sz="4000" dirty="0">
              <a:solidFill>
                <a:srgbClr val="FF0000"/>
              </a:solidFill>
              <a:latin typeface="Arial Rounded MT Bold" panose="020F0704030504030204" pitchFamily="34" charset="0"/>
            </a:endParaRPr>
          </a:p>
          <a:p>
            <a:pPr marL="0" indent="0" algn="ctr">
              <a:buNone/>
            </a:pPr>
            <a:r>
              <a:rPr lang="fr-FR" sz="4000" dirty="0">
                <a:solidFill>
                  <a:srgbClr val="FF0000"/>
                </a:solidFill>
                <a:latin typeface="Arial Rounded MT Bold" panose="020F0704030504030204" pitchFamily="34" charset="0"/>
              </a:rPr>
              <a:t>1</a:t>
            </a:r>
            <a:endParaRPr lang="en-US" sz="4000" dirty="0">
              <a:solidFill>
                <a:srgbClr val="FF0000"/>
              </a:solidFill>
              <a:latin typeface="Arial Rounded MT Bold" panose="020F0704030504030204" pitchFamily="34" charset="0"/>
            </a:endParaRPr>
          </a:p>
          <a:p>
            <a:pPr marL="0" indent="0" algn="ctr">
              <a:buNone/>
            </a:pPr>
            <a:r>
              <a:rPr lang="fr-FR" sz="4000" dirty="0">
                <a:latin typeface="Arial Rounded MT Bold" panose="020F0704030504030204" pitchFamily="34" charset="0"/>
              </a:rPr>
              <a:t>À celui qui sera vainqueur,</a:t>
            </a:r>
            <a:br>
              <a:rPr lang="fr-FR" sz="4000" dirty="0">
                <a:latin typeface="Arial Rounded MT Bold" panose="020F0704030504030204" pitchFamily="34" charset="0"/>
              </a:rPr>
            </a:br>
            <a:r>
              <a:rPr lang="fr-FR" sz="4000" dirty="0">
                <a:latin typeface="Arial Rounded MT Bold" panose="020F0704030504030204" pitchFamily="34" charset="0"/>
              </a:rPr>
              <a:t>Et qui me glorifie,</a:t>
            </a:r>
            <a:br>
              <a:rPr lang="fr-FR" sz="4000" dirty="0">
                <a:latin typeface="Arial Rounded MT Bold" panose="020F0704030504030204" pitchFamily="34" charset="0"/>
              </a:rPr>
            </a:br>
            <a:r>
              <a:rPr lang="fr-FR" sz="4000" dirty="0">
                <a:latin typeface="Arial Rounded MT Bold" panose="020F0704030504030204" pitchFamily="34" charset="0"/>
              </a:rPr>
              <a:t>Je donnerai, dit le Seigneur,</a:t>
            </a:r>
            <a:br>
              <a:rPr lang="fr-FR" sz="4000" dirty="0">
                <a:latin typeface="Arial Rounded MT Bold" panose="020F0704030504030204" pitchFamily="34" charset="0"/>
              </a:rPr>
            </a:br>
            <a:r>
              <a:rPr lang="fr-FR" sz="4000" dirty="0">
                <a:latin typeface="Arial Rounded MT Bold" panose="020F0704030504030204" pitchFamily="34" charset="0"/>
              </a:rPr>
              <a:t>Au ciel l’arbre de vie !</a:t>
            </a:r>
            <a:endParaRPr lang="en-US" sz="4000" dirty="0">
              <a:latin typeface="Arial Rounded MT Bold" panose="020F0704030504030204" pitchFamily="34" charset="0"/>
            </a:endParaRPr>
          </a:p>
          <a:p>
            <a:pPr marL="0" indent="0" algn="ctr">
              <a:buNone/>
            </a:pPr>
            <a:r>
              <a:rPr lang="fr-FR" sz="4000" b="1" dirty="0">
                <a:solidFill>
                  <a:srgbClr val="FF0000"/>
                </a:solidFill>
                <a:latin typeface="Arial Rounded MT Bold" panose="020F0704030504030204" pitchFamily="34" charset="0"/>
              </a:rPr>
              <a:t>Refrain</a:t>
            </a:r>
            <a:br>
              <a:rPr lang="fr-FR" sz="4000" dirty="0">
                <a:latin typeface="Arial Rounded MT Bold" panose="020F0704030504030204" pitchFamily="34" charset="0"/>
              </a:rPr>
            </a:br>
            <a:r>
              <a:rPr lang="fr-FR" sz="4000" dirty="0">
                <a:solidFill>
                  <a:srgbClr val="0000CC"/>
                </a:solidFill>
                <a:latin typeface="Arial Rounded MT Bold" panose="020F0704030504030204" pitchFamily="34" charset="0"/>
              </a:rPr>
              <a:t>Victoire, force, honneur et louanges,</a:t>
            </a:r>
            <a:br>
              <a:rPr lang="fr-FR" sz="4000" dirty="0">
                <a:solidFill>
                  <a:srgbClr val="0000CC"/>
                </a:solidFill>
                <a:latin typeface="Arial Rounded MT Bold" panose="020F0704030504030204" pitchFamily="34" charset="0"/>
              </a:rPr>
            </a:br>
            <a:r>
              <a:rPr lang="fr-FR" sz="4000" dirty="0">
                <a:solidFill>
                  <a:srgbClr val="0000CC"/>
                </a:solidFill>
                <a:latin typeface="Arial Rounded MT Bold" panose="020F0704030504030204" pitchFamily="34" charset="0"/>
              </a:rPr>
              <a:t>Gloire, gloire, </a:t>
            </a:r>
          </a:p>
          <a:p>
            <a:pPr marL="0" indent="0" algn="ctr">
              <a:buNone/>
            </a:pPr>
            <a:r>
              <a:rPr lang="fr-FR" sz="4000" dirty="0">
                <a:solidFill>
                  <a:srgbClr val="0000CC"/>
                </a:solidFill>
                <a:latin typeface="Arial Rounded MT Bold" panose="020F0704030504030204" pitchFamily="34" charset="0"/>
              </a:rPr>
              <a:t>puissance à toi, Jésus !</a:t>
            </a:r>
          </a:p>
          <a:p>
            <a:pPr marL="0" indent="0" algn="ctr">
              <a:buNone/>
            </a:pPr>
            <a:endParaRPr lang="en-US" dirty="0">
              <a:solidFill>
                <a:srgbClr val="7030A0"/>
              </a:solidFill>
              <a:latin typeface="Copperplate Gothic Bold" panose="020E07050202060204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CDDE3-6ACF-C507-B0A2-6E3DDCABD0A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937E4-DC7E-3000-FD95-0DC88A8287AD}"/>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p:spPr>
        <p:txBody>
          <a:bodyPr>
            <a:normAutofit/>
          </a:bodyPr>
          <a:lstStyle/>
          <a:p>
            <a:pPr marL="0" indent="0" algn="ctr">
              <a:buNone/>
            </a:pPr>
            <a:r>
              <a:rPr lang="fr-FR" dirty="0">
                <a:solidFill>
                  <a:srgbClr val="FF0000"/>
                </a:solidFill>
                <a:latin typeface="Arial Rounded MT Bold" panose="020F0704030504030204" pitchFamily="34" charset="0"/>
              </a:rPr>
              <a:t>2</a:t>
            </a:r>
          </a:p>
          <a:p>
            <a:pPr marL="0" indent="0" algn="ctr">
              <a:buNone/>
            </a:pPr>
            <a:r>
              <a:rPr lang="fr-FR" sz="4000" dirty="0">
                <a:latin typeface="Arial Rounded MT Bold" panose="020F0704030504030204" pitchFamily="34" charset="0"/>
              </a:rPr>
              <a:t>Un caillou blanc, un nom nouveau,</a:t>
            </a:r>
            <a:br>
              <a:rPr lang="fr-FR" sz="4000" dirty="0">
                <a:latin typeface="Arial Rounded MT Bold" panose="020F0704030504030204" pitchFamily="34" charset="0"/>
              </a:rPr>
            </a:br>
            <a:r>
              <a:rPr lang="fr-FR" sz="4000" dirty="0">
                <a:latin typeface="Arial Rounded MT Bold" panose="020F0704030504030204" pitchFamily="34" charset="0"/>
              </a:rPr>
              <a:t>Et la manne cachée,</a:t>
            </a:r>
            <a:br>
              <a:rPr lang="fr-FR" sz="4000" dirty="0">
                <a:latin typeface="Arial Rounded MT Bold" panose="020F0704030504030204" pitchFamily="34" charset="0"/>
              </a:rPr>
            </a:br>
            <a:r>
              <a:rPr lang="fr-FR" sz="4000" dirty="0">
                <a:latin typeface="Arial Rounded MT Bold" panose="020F0704030504030204" pitchFamily="34" charset="0"/>
              </a:rPr>
              <a:t>Lui seront donnés par l’Agneau,</a:t>
            </a:r>
            <a:br>
              <a:rPr lang="fr-FR" sz="4000" dirty="0">
                <a:latin typeface="Arial Rounded MT Bold" panose="020F0704030504030204" pitchFamily="34" charset="0"/>
              </a:rPr>
            </a:br>
            <a:r>
              <a:rPr lang="fr-FR" sz="4000" dirty="0">
                <a:latin typeface="Arial Rounded MT Bold" panose="020F0704030504030204" pitchFamily="34" charset="0"/>
              </a:rPr>
              <a:t>Sa promesse est scellée !</a:t>
            </a:r>
            <a:endParaRPr lang="en-US" sz="4000" dirty="0">
              <a:latin typeface="Arial Rounded MT Bold" panose="020F0704030504030204" pitchFamily="34" charset="0"/>
            </a:endParaRPr>
          </a:p>
          <a:p>
            <a:pPr marL="0" indent="0" algn="ctr">
              <a:buNone/>
            </a:pPr>
            <a:r>
              <a:rPr lang="fr-FR" sz="4000" b="1" dirty="0">
                <a:solidFill>
                  <a:srgbClr val="FF0000"/>
                </a:solidFill>
                <a:latin typeface="Arial Rounded MT Bold" panose="020F0704030504030204" pitchFamily="34" charset="0"/>
              </a:rPr>
              <a:t>Refrain</a:t>
            </a:r>
            <a:br>
              <a:rPr lang="fr-FR" sz="4000" dirty="0">
                <a:latin typeface="Arial Rounded MT Bold" panose="020F0704030504030204" pitchFamily="34" charset="0"/>
              </a:rPr>
            </a:br>
            <a:r>
              <a:rPr lang="fr-FR" sz="4000" dirty="0">
                <a:solidFill>
                  <a:srgbClr val="0000CC"/>
                </a:solidFill>
                <a:latin typeface="Arial Rounded MT Bold" panose="020F0704030504030204" pitchFamily="34" charset="0"/>
              </a:rPr>
              <a:t>Victoire, force, honneur et louanges,</a:t>
            </a:r>
            <a:br>
              <a:rPr lang="fr-FR" sz="4000" dirty="0">
                <a:solidFill>
                  <a:srgbClr val="0000CC"/>
                </a:solidFill>
                <a:latin typeface="Arial Rounded MT Bold" panose="020F0704030504030204" pitchFamily="34" charset="0"/>
              </a:rPr>
            </a:br>
            <a:r>
              <a:rPr lang="fr-FR" sz="4000" dirty="0">
                <a:solidFill>
                  <a:srgbClr val="0000CC"/>
                </a:solidFill>
                <a:latin typeface="Arial Rounded MT Bold" panose="020F0704030504030204" pitchFamily="34" charset="0"/>
              </a:rPr>
              <a:t>Gloire, gloire, </a:t>
            </a:r>
          </a:p>
          <a:p>
            <a:pPr marL="0" indent="0" algn="ctr">
              <a:buNone/>
            </a:pPr>
            <a:r>
              <a:rPr lang="fr-FR" sz="4000" dirty="0">
                <a:solidFill>
                  <a:srgbClr val="0000CC"/>
                </a:solidFill>
                <a:latin typeface="Arial Rounded MT Bold" panose="020F0704030504030204" pitchFamily="34" charset="0"/>
              </a:rPr>
              <a:t>puissance à toi, Jésus !</a:t>
            </a:r>
          </a:p>
          <a:p>
            <a:pPr marL="0" indent="0" algn="ctr">
              <a:buNone/>
            </a:pPr>
            <a:endParaRPr lang="en-US" dirty="0">
              <a:solidFill>
                <a:srgbClr val="7030A0"/>
              </a:solidFill>
              <a:latin typeface="Copperplate Gothic Bold" panose="020E0705020206020404" pitchFamily="34" charset="0"/>
            </a:endParaRPr>
          </a:p>
        </p:txBody>
      </p:sp>
    </p:spTree>
    <p:extLst>
      <p:ext uri="{BB962C8B-B14F-4D97-AF65-F5344CB8AC3E}">
        <p14:creationId xmlns:p14="http://schemas.microsoft.com/office/powerpoint/2010/main" val="21217545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77936-F077-0582-E620-378C6ABFAE0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FE0D62-887A-B6F5-1D98-374A2C4D4676}"/>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p:spPr>
        <p:txBody>
          <a:bodyPr>
            <a:normAutofit/>
          </a:bodyPr>
          <a:lstStyle/>
          <a:p>
            <a:pPr marL="0" indent="0" algn="ctr">
              <a:buNone/>
            </a:pPr>
            <a:r>
              <a:rPr lang="fr-FR" sz="4000" dirty="0">
                <a:solidFill>
                  <a:srgbClr val="FF0000"/>
                </a:solidFill>
                <a:latin typeface="Arial Rounded MT Bold" panose="020F0704030504030204" pitchFamily="34" charset="0"/>
              </a:rPr>
              <a:t>3</a:t>
            </a:r>
          </a:p>
          <a:p>
            <a:pPr marL="0" indent="0" algn="ctr">
              <a:buNone/>
            </a:pPr>
            <a:r>
              <a:rPr lang="fr-FR" sz="4000" dirty="0">
                <a:latin typeface="Arial Rounded MT Bold" panose="020F0704030504030204" pitchFamily="34" charset="0"/>
              </a:rPr>
              <a:t>Revêtu d’un vêtement blanc,</a:t>
            </a:r>
            <a:br>
              <a:rPr lang="fr-FR" sz="4000" dirty="0">
                <a:latin typeface="Arial Rounded MT Bold" panose="020F0704030504030204" pitchFamily="34" charset="0"/>
              </a:rPr>
            </a:br>
            <a:r>
              <a:rPr lang="fr-FR" sz="4000" dirty="0">
                <a:latin typeface="Arial Rounded MT Bold" panose="020F0704030504030204" pitchFamily="34" charset="0"/>
              </a:rPr>
              <a:t>Resplendissant de gloire,</a:t>
            </a:r>
            <a:br>
              <a:rPr lang="fr-FR" sz="4000" dirty="0">
                <a:latin typeface="Arial Rounded MT Bold" panose="020F0704030504030204" pitchFamily="34" charset="0"/>
              </a:rPr>
            </a:br>
            <a:r>
              <a:rPr lang="fr-FR" sz="4000" dirty="0">
                <a:latin typeface="Arial Rounded MT Bold" panose="020F0704030504030204" pitchFamily="34" charset="0"/>
              </a:rPr>
              <a:t>Sera celui qui par le sang</a:t>
            </a:r>
            <a:br>
              <a:rPr lang="fr-FR" sz="4000" dirty="0">
                <a:latin typeface="Arial Rounded MT Bold" panose="020F0704030504030204" pitchFamily="34" charset="0"/>
              </a:rPr>
            </a:br>
            <a:r>
              <a:rPr lang="fr-FR" sz="4000" dirty="0">
                <a:latin typeface="Arial Rounded MT Bold" panose="020F0704030504030204" pitchFamily="34" charset="0"/>
              </a:rPr>
              <a:t>Remporta la victoire !</a:t>
            </a:r>
            <a:endParaRPr lang="en-US" sz="4000" dirty="0">
              <a:latin typeface="Arial Rounded MT Bold" panose="020F0704030504030204" pitchFamily="34" charset="0"/>
            </a:endParaRPr>
          </a:p>
          <a:p>
            <a:pPr marL="0" indent="0" algn="ctr">
              <a:buNone/>
            </a:pPr>
            <a:r>
              <a:rPr lang="fr-FR" sz="4000" b="1" dirty="0">
                <a:solidFill>
                  <a:srgbClr val="FF0000"/>
                </a:solidFill>
                <a:latin typeface="Arial Rounded MT Bold" panose="020F0704030504030204" pitchFamily="34" charset="0"/>
              </a:rPr>
              <a:t>Refrain</a:t>
            </a:r>
            <a:br>
              <a:rPr lang="fr-FR" sz="4000" dirty="0">
                <a:latin typeface="Arial Rounded MT Bold" panose="020F0704030504030204" pitchFamily="34" charset="0"/>
              </a:rPr>
            </a:br>
            <a:r>
              <a:rPr lang="fr-FR" sz="4000" dirty="0">
                <a:solidFill>
                  <a:srgbClr val="0000CC"/>
                </a:solidFill>
                <a:latin typeface="Arial Rounded MT Bold" panose="020F0704030504030204" pitchFamily="34" charset="0"/>
              </a:rPr>
              <a:t>Victoire, force, honneur et louanges,</a:t>
            </a:r>
            <a:br>
              <a:rPr lang="fr-FR" sz="4000" dirty="0">
                <a:solidFill>
                  <a:srgbClr val="0000CC"/>
                </a:solidFill>
                <a:latin typeface="Arial Rounded MT Bold" panose="020F0704030504030204" pitchFamily="34" charset="0"/>
              </a:rPr>
            </a:br>
            <a:r>
              <a:rPr lang="fr-FR" sz="4000" dirty="0">
                <a:solidFill>
                  <a:srgbClr val="0000CC"/>
                </a:solidFill>
                <a:latin typeface="Arial Rounded MT Bold" panose="020F0704030504030204" pitchFamily="34" charset="0"/>
              </a:rPr>
              <a:t>Gloire, gloire, </a:t>
            </a:r>
          </a:p>
          <a:p>
            <a:pPr marL="0" indent="0" algn="ctr">
              <a:buNone/>
            </a:pPr>
            <a:r>
              <a:rPr lang="fr-FR" sz="4000" dirty="0">
                <a:solidFill>
                  <a:srgbClr val="0000CC"/>
                </a:solidFill>
                <a:latin typeface="Arial Rounded MT Bold" panose="020F0704030504030204" pitchFamily="34" charset="0"/>
              </a:rPr>
              <a:t>puissance à toi, Jésus !</a:t>
            </a:r>
          </a:p>
          <a:p>
            <a:pPr marL="0" indent="0" algn="ctr">
              <a:buNone/>
            </a:pPr>
            <a:endParaRPr lang="en-US" dirty="0">
              <a:solidFill>
                <a:srgbClr val="7030A0"/>
              </a:solidFill>
              <a:latin typeface="Copperplate Gothic Bold" panose="020E0705020206020404" pitchFamily="34" charset="0"/>
            </a:endParaRPr>
          </a:p>
        </p:txBody>
      </p:sp>
    </p:spTree>
    <p:extLst>
      <p:ext uri="{BB962C8B-B14F-4D97-AF65-F5344CB8AC3E}">
        <p14:creationId xmlns:p14="http://schemas.microsoft.com/office/powerpoint/2010/main" val="7835567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35E97-EEA2-692C-2263-83B6518CE74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61DBF6-C265-0D06-1B67-B93A82CAC15D}"/>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p:spPr>
        <p:txBody>
          <a:bodyPr>
            <a:normAutofit/>
          </a:bodyPr>
          <a:lstStyle/>
          <a:p>
            <a:pPr marL="0" indent="0" algn="ctr">
              <a:buNone/>
            </a:pPr>
            <a:r>
              <a:rPr lang="fr-FR" dirty="0">
                <a:solidFill>
                  <a:srgbClr val="FF0000"/>
                </a:solidFill>
                <a:latin typeface="Arial Rounded MT Bold" panose="020F0704030504030204" pitchFamily="34" charset="0"/>
              </a:rPr>
              <a:t>4 </a:t>
            </a:r>
          </a:p>
          <a:p>
            <a:pPr marL="0" indent="0" algn="ctr">
              <a:buNone/>
            </a:pPr>
            <a:r>
              <a:rPr lang="fr-FR" sz="4000" dirty="0">
                <a:latin typeface="Arial Rounded MT Bold" panose="020F0704030504030204" pitchFamily="34" charset="0"/>
              </a:rPr>
              <a:t>Avec Christ, celui qui vaincra</a:t>
            </a:r>
            <a:br>
              <a:rPr lang="fr-FR" sz="4000" dirty="0">
                <a:latin typeface="Arial Rounded MT Bold" panose="020F0704030504030204" pitchFamily="34" charset="0"/>
              </a:rPr>
            </a:br>
            <a:r>
              <a:rPr lang="fr-FR" sz="4000" dirty="0">
                <a:latin typeface="Arial Rounded MT Bold" panose="020F0704030504030204" pitchFamily="34" charset="0"/>
              </a:rPr>
              <a:t>S’assiéra sur son trône,</a:t>
            </a:r>
            <a:br>
              <a:rPr lang="fr-FR" sz="4000" dirty="0">
                <a:latin typeface="Arial Rounded MT Bold" panose="020F0704030504030204" pitchFamily="34" charset="0"/>
              </a:rPr>
            </a:br>
            <a:r>
              <a:rPr lang="fr-FR" sz="4000" dirty="0">
                <a:latin typeface="Arial Rounded MT Bold" panose="020F0704030504030204" pitchFamily="34" charset="0"/>
              </a:rPr>
              <a:t>Et de ses mains il recevra</a:t>
            </a:r>
            <a:br>
              <a:rPr lang="fr-FR" sz="4000" dirty="0">
                <a:latin typeface="Arial Rounded MT Bold" panose="020F0704030504030204" pitchFamily="34" charset="0"/>
              </a:rPr>
            </a:br>
            <a:r>
              <a:rPr lang="fr-FR" sz="4000" dirty="0">
                <a:latin typeface="Arial Rounded MT Bold" panose="020F0704030504030204" pitchFamily="34" charset="0"/>
              </a:rPr>
              <a:t>L’immortelle couronne.</a:t>
            </a:r>
          </a:p>
          <a:p>
            <a:pPr marL="0" indent="0" algn="ctr">
              <a:buNone/>
            </a:pPr>
            <a:r>
              <a:rPr lang="fr-FR" sz="4000" b="1" dirty="0">
                <a:solidFill>
                  <a:srgbClr val="FF0000"/>
                </a:solidFill>
                <a:latin typeface="Arial Rounded MT Bold" panose="020F0704030504030204" pitchFamily="34" charset="0"/>
              </a:rPr>
              <a:t>Refrain</a:t>
            </a:r>
            <a:br>
              <a:rPr lang="fr-FR" sz="4000" dirty="0">
                <a:latin typeface="Arial Rounded MT Bold" panose="020F0704030504030204" pitchFamily="34" charset="0"/>
              </a:rPr>
            </a:br>
            <a:r>
              <a:rPr lang="fr-FR" sz="4000" dirty="0">
                <a:solidFill>
                  <a:srgbClr val="0000CC"/>
                </a:solidFill>
                <a:latin typeface="Arial Rounded MT Bold" panose="020F0704030504030204" pitchFamily="34" charset="0"/>
              </a:rPr>
              <a:t>Victoire, force, honneur et louanges,</a:t>
            </a:r>
            <a:br>
              <a:rPr lang="fr-FR" sz="4000" dirty="0">
                <a:solidFill>
                  <a:srgbClr val="0000CC"/>
                </a:solidFill>
                <a:latin typeface="Arial Rounded MT Bold" panose="020F0704030504030204" pitchFamily="34" charset="0"/>
              </a:rPr>
            </a:br>
            <a:r>
              <a:rPr lang="fr-FR" sz="4000" dirty="0">
                <a:solidFill>
                  <a:srgbClr val="0000CC"/>
                </a:solidFill>
                <a:latin typeface="Arial Rounded MT Bold" panose="020F0704030504030204" pitchFamily="34" charset="0"/>
              </a:rPr>
              <a:t>Gloire, gloire, </a:t>
            </a:r>
          </a:p>
          <a:p>
            <a:pPr marL="0" indent="0" algn="ctr">
              <a:buNone/>
            </a:pPr>
            <a:r>
              <a:rPr lang="fr-FR" sz="4000" dirty="0">
                <a:solidFill>
                  <a:srgbClr val="0000CC"/>
                </a:solidFill>
                <a:latin typeface="Arial Rounded MT Bold" panose="020F0704030504030204" pitchFamily="34" charset="0"/>
              </a:rPr>
              <a:t>puissance à toi, Jésus !</a:t>
            </a:r>
          </a:p>
          <a:p>
            <a:pPr marL="0" indent="0" algn="ctr">
              <a:buNone/>
            </a:pPr>
            <a:endParaRPr lang="en-US" dirty="0">
              <a:latin typeface="Arial Rounded MT Bold" panose="020F0704030504030204" pitchFamily="34" charset="0"/>
            </a:endParaRPr>
          </a:p>
          <a:p>
            <a:pPr marL="0" indent="0" algn="ctr">
              <a:buNone/>
            </a:pPr>
            <a:endParaRPr lang="en-US" dirty="0">
              <a:solidFill>
                <a:srgbClr val="7030A0"/>
              </a:solidFill>
              <a:latin typeface="Copperplate Gothic Bold" panose="020E0705020206020404" pitchFamily="34" charset="0"/>
            </a:endParaRPr>
          </a:p>
        </p:txBody>
      </p:sp>
    </p:spTree>
    <p:extLst>
      <p:ext uri="{BB962C8B-B14F-4D97-AF65-F5344CB8AC3E}">
        <p14:creationId xmlns:p14="http://schemas.microsoft.com/office/powerpoint/2010/main" val="39311421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HPAdmin\Downloads\CTRC_LOGO-01.png"/>
          <p:cNvPicPr>
            <a:picLocks noGrp="1"/>
          </p:cNvPicPr>
          <p:nvPr>
            <p:ph sz="quarter" idx="1"/>
          </p:nvPr>
        </p:nvPicPr>
        <p:blipFill>
          <a:blip r:embed="rId3" cstate="print"/>
          <a:srcRect/>
          <a:stretch>
            <a:fillRect/>
          </a:stretch>
        </p:blipFill>
        <p:spPr bwMode="auto">
          <a:xfrm>
            <a:off x="0" y="0"/>
            <a:ext cx="9144000" cy="6858000"/>
          </a:xfrm>
          <a:prstGeom prst="rect">
            <a:avLst/>
          </a:prstGeo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lin ang="10800000" scaled="1"/>
            <a:tileRect/>
          </a:gradFill>
          <a:ln>
            <a:solidFill>
              <a:schemeClr val="accent2">
                <a:lumMod val="60000"/>
                <a:lumOff val="40000"/>
                <a:alpha val="74000"/>
              </a:schemeClr>
            </a:solidFill>
          </a:ln>
        </p:spPr>
        <p:style>
          <a:lnRef idx="2">
            <a:schemeClr val="accent2">
              <a:shade val="50000"/>
            </a:schemeClr>
          </a:lnRef>
          <a:fillRef idx="1">
            <a:schemeClr val="accent2"/>
          </a:fillRef>
          <a:effectRef idx="0">
            <a:schemeClr val="accent2"/>
          </a:effectRef>
          <a:fontRef idx="minor">
            <a:schemeClr val="lt1"/>
          </a:fontRef>
        </p:style>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a:bodyPr>
          <a:lstStyle/>
          <a:p>
            <a:pPr algn="ctr"/>
            <a:r>
              <a:rPr lang="en-US" b="1" dirty="0">
                <a:solidFill>
                  <a:srgbClr val="660066"/>
                </a:solidFill>
                <a:latin typeface="Copperplate Gothic Bold" pitchFamily="34" charset="0"/>
              </a:rPr>
              <a:t>PRIERE POUR L’OFFRANDE </a:t>
            </a:r>
            <a:br>
              <a:rPr lang="en-US" b="1" dirty="0">
                <a:solidFill>
                  <a:srgbClr val="660066"/>
                </a:solidFill>
                <a:latin typeface="Copperplate Gothic Bold" pitchFamily="34" charset="0"/>
              </a:rPr>
            </a:br>
            <a:r>
              <a:rPr lang="en-US" b="1" dirty="0">
                <a:solidFill>
                  <a:srgbClr val="660066"/>
                </a:solidFill>
                <a:latin typeface="Copperplate Gothic Bold" pitchFamily="34" charset="0"/>
              </a:rPr>
              <a:t>ET LE SERMON</a:t>
            </a:r>
          </a:p>
        </p:txBody>
      </p:sp>
      <p:sp>
        <p:nvSpPr>
          <p:cNvPr id="3" name="Content Placeholder 2"/>
          <p:cNvSpPr>
            <a:spLocks noGrp="1"/>
          </p:cNvSpPr>
          <p:nvPr>
            <p:ph sz="quarter" idx="1"/>
          </p:nvPr>
        </p:nvSpPr>
        <p:spPr>
          <a:xfrm>
            <a:off x="0" y="1447800"/>
            <a:ext cx="9144000" cy="4572000"/>
          </a:xfrm>
        </p:spPr>
        <p:txBody>
          <a:bodyPr>
            <a:normAutofit fontScale="77500" lnSpcReduction="20000"/>
          </a:bodyPr>
          <a:lstStyle/>
          <a:p>
            <a:pPr algn="ctr">
              <a:buNone/>
            </a:pPr>
            <a:endParaRPr lang="en-US" b="1" dirty="0"/>
          </a:p>
          <a:p>
            <a:pPr algn="ctr">
              <a:buNone/>
            </a:pPr>
            <a:r>
              <a:rPr lang="en-US" sz="5400" b="1" dirty="0"/>
              <a:t>SERMON</a:t>
            </a:r>
          </a:p>
          <a:p>
            <a:pPr algn="ctr">
              <a:buNone/>
            </a:pPr>
            <a:r>
              <a:rPr lang="en-US" sz="5400" b="1" dirty="0"/>
              <a:t> </a:t>
            </a:r>
          </a:p>
          <a:p>
            <a:pPr algn="ctr">
              <a:buNone/>
            </a:pPr>
            <a:r>
              <a:rPr lang="en-US" sz="5400" b="1" dirty="0">
                <a:solidFill>
                  <a:srgbClr val="FF0000"/>
                </a:solidFill>
              </a:rPr>
              <a:t>PAR</a:t>
            </a:r>
          </a:p>
          <a:p>
            <a:pPr algn="ctr">
              <a:buNone/>
            </a:pPr>
            <a:endParaRPr lang="en-US" sz="5400" b="1" dirty="0">
              <a:solidFill>
                <a:srgbClr val="FF0000"/>
              </a:solidFill>
            </a:endParaRPr>
          </a:p>
          <a:p>
            <a:pPr algn="ctr">
              <a:buNone/>
            </a:pPr>
            <a:r>
              <a:rPr lang="en-US" sz="5400" b="1" dirty="0"/>
              <a:t>PASTOR</a:t>
            </a:r>
          </a:p>
          <a:p>
            <a:pPr algn="ctr">
              <a:buNone/>
            </a:pPr>
            <a:endParaRPr lang="en-US" sz="5400" b="1" dirty="0"/>
          </a:p>
          <a:p>
            <a:pPr algn="ctr">
              <a:buNone/>
            </a:pPr>
            <a:r>
              <a:rPr lang="en-US" sz="5400" b="1" dirty="0">
                <a:solidFill>
                  <a:srgbClr val="FF0000"/>
                </a:solidFill>
              </a:rPr>
              <a:t>MARC  SIMEON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93896-1676-6041-63E9-34EB6EFC85C2}"/>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5095A1FE-5C58-B493-4F35-EC6E66A531D3}"/>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44B14473-6B34-2899-7C26-79AE975051F8}"/>
              </a:ext>
            </a:extLst>
          </p:cNvPr>
          <p:cNvSpPr>
            <a:spLocks noGrp="1"/>
          </p:cNvSpPr>
          <p:nvPr>
            <p:ph sz="quarter" idx="1"/>
          </p:nvPr>
        </p:nvSpPr>
        <p:spPr>
          <a:xfrm>
            <a:off x="0" y="152400"/>
            <a:ext cx="9144000" cy="6705600"/>
          </a:xfrm>
          <a:solidFill>
            <a:srgbClr val="99FF33"/>
          </a:solidFill>
        </p:spPr>
        <p:style>
          <a:lnRef idx="3">
            <a:schemeClr val="lt1"/>
          </a:lnRef>
          <a:fillRef idx="1">
            <a:schemeClr val="accent6"/>
          </a:fillRef>
          <a:effectRef idx="1">
            <a:schemeClr val="accent6"/>
          </a:effectRef>
          <a:fontRef idx="minor">
            <a:schemeClr val="lt1"/>
          </a:fontRef>
        </p:style>
        <p:txBody>
          <a:bodyPr>
            <a:normAutofit fontScale="92500"/>
          </a:bodyPr>
          <a:lstStyle/>
          <a:p>
            <a:pPr marL="0" indent="0" algn="ctr">
              <a:buNone/>
            </a:pPr>
            <a:r>
              <a:rPr lang="fr-FR" b="1" dirty="0">
                <a:solidFill>
                  <a:srgbClr val="C00000"/>
                </a:solidFill>
                <a:latin typeface="Arial Narrow" panose="020B0606020202030204" pitchFamily="34" charset="0"/>
              </a:rPr>
              <a:t>2-</a:t>
            </a:r>
            <a:endParaRPr lang="en-US" b="1" dirty="0">
              <a:solidFill>
                <a:srgbClr val="C00000"/>
              </a:solidFill>
              <a:latin typeface="Arial Narrow" panose="020B0606020202030204" pitchFamily="34" charset="0"/>
            </a:endParaRPr>
          </a:p>
          <a:p>
            <a:pPr marL="0" indent="0" algn="ctr">
              <a:buNone/>
            </a:pPr>
            <a:r>
              <a:rPr lang="fr-FR" sz="4000" b="1" dirty="0" err="1">
                <a:solidFill>
                  <a:srgbClr val="0000CC"/>
                </a:solidFill>
                <a:latin typeface="Arial Narrow" panose="020B0606020202030204" pitchFamily="34" charset="0"/>
              </a:rPr>
              <a:t>Lè</a:t>
            </a:r>
            <a:r>
              <a:rPr lang="fr-FR" sz="4000" b="1" dirty="0">
                <a:solidFill>
                  <a:srgbClr val="0000CC"/>
                </a:solidFill>
                <a:latin typeface="Arial Narrow" panose="020B0606020202030204" pitchFamily="34" charset="0"/>
              </a:rPr>
              <a:t> </a:t>
            </a:r>
            <a:r>
              <a:rPr lang="fr-FR" sz="4000" b="1" dirty="0" err="1">
                <a:solidFill>
                  <a:srgbClr val="0000CC"/>
                </a:solidFill>
                <a:latin typeface="Arial Narrow" panose="020B0606020202030204" pitchFamily="34" charset="0"/>
              </a:rPr>
              <a:t>asurans</a:t>
            </a:r>
            <a:r>
              <a:rPr lang="fr-FR" sz="4000" b="1" dirty="0">
                <a:solidFill>
                  <a:srgbClr val="0000CC"/>
                </a:solidFill>
                <a:latin typeface="Arial Narrow" panose="020B0606020202030204" pitchFamily="34" charset="0"/>
              </a:rPr>
              <a:t> </a:t>
            </a:r>
            <a:r>
              <a:rPr lang="fr-FR" sz="4000" b="1" dirty="0" err="1">
                <a:solidFill>
                  <a:srgbClr val="0000CC"/>
                </a:solidFill>
                <a:latin typeface="Arial Narrow" panose="020B0606020202030204" pitchFamily="34" charset="0"/>
              </a:rPr>
              <a:t>mouin</a:t>
            </a:r>
            <a:r>
              <a:rPr lang="fr-FR" sz="4000" b="1" dirty="0">
                <a:solidFill>
                  <a:srgbClr val="0000CC"/>
                </a:solidFill>
                <a:latin typeface="Arial Narrow" panose="020B0606020202030204" pitchFamily="34" charset="0"/>
              </a:rPr>
              <a:t> </a:t>
            </a:r>
            <a:r>
              <a:rPr lang="fr-FR" sz="4000" b="1" dirty="0" err="1">
                <a:solidFill>
                  <a:srgbClr val="0000CC"/>
                </a:solidFill>
                <a:latin typeface="Arial Narrow" panose="020B0606020202030204" pitchFamily="34" charset="0"/>
              </a:rPr>
              <a:t>komance</a:t>
            </a:r>
            <a:r>
              <a:rPr lang="fr-FR" sz="4000" b="1" dirty="0">
                <a:solidFill>
                  <a:srgbClr val="0000CC"/>
                </a:solidFill>
                <a:latin typeface="Arial Narrow" panose="020B0606020202030204" pitchFamily="34" charset="0"/>
              </a:rPr>
              <a:t> </a:t>
            </a:r>
            <a:r>
              <a:rPr lang="fr-FR" sz="4000" b="1" dirty="0" err="1">
                <a:solidFill>
                  <a:srgbClr val="0000CC"/>
                </a:solidFill>
                <a:latin typeface="Arial Narrow" panose="020B0606020202030204" pitchFamily="34" charset="0"/>
              </a:rPr>
              <a:t>fayi</a:t>
            </a:r>
            <a:endParaRPr lang="en-US" sz="4000" b="1" dirty="0">
              <a:solidFill>
                <a:srgbClr val="0000CC"/>
              </a:solidFill>
              <a:latin typeface="Arial Narrow" panose="020B0606020202030204" pitchFamily="34" charset="0"/>
            </a:endParaRPr>
          </a:p>
          <a:p>
            <a:pPr marL="0" indent="0" algn="ctr">
              <a:buNone/>
            </a:pPr>
            <a:r>
              <a:rPr lang="fr-FR" sz="4000" b="1" dirty="0">
                <a:solidFill>
                  <a:srgbClr val="0000CC"/>
                </a:solidFill>
                <a:latin typeface="Arial Narrow" panose="020B0606020202030204" pitchFamily="34" charset="0"/>
              </a:rPr>
              <a:t>E </a:t>
            </a:r>
            <a:r>
              <a:rPr lang="fr-FR" sz="4000" b="1" dirty="0" err="1">
                <a:solidFill>
                  <a:srgbClr val="0000CC"/>
                </a:solidFill>
                <a:latin typeface="Arial Narrow" panose="020B0606020202030204" pitchFamily="34" charset="0"/>
              </a:rPr>
              <a:t>devan</a:t>
            </a:r>
            <a:r>
              <a:rPr lang="fr-FR" sz="4000" b="1" dirty="0">
                <a:solidFill>
                  <a:srgbClr val="0000CC"/>
                </a:solidFill>
                <a:latin typeface="Arial Narrow" panose="020B0606020202030204" pitchFamily="34" charset="0"/>
              </a:rPr>
              <a:t>-m gin gnou </a:t>
            </a:r>
            <a:r>
              <a:rPr lang="fr-FR" sz="4000" b="1" dirty="0" err="1">
                <a:solidFill>
                  <a:srgbClr val="0000CC"/>
                </a:solidFill>
                <a:latin typeface="Arial Narrow" panose="020B0606020202030204" pitchFamily="34" charset="0"/>
              </a:rPr>
              <a:t>falez</a:t>
            </a:r>
            <a:r>
              <a:rPr lang="fr-FR" sz="4000" b="1" dirty="0">
                <a:solidFill>
                  <a:srgbClr val="0000CC"/>
                </a:solidFill>
                <a:latin typeface="Arial Narrow" panose="020B0606020202030204" pitchFamily="34" charset="0"/>
              </a:rPr>
              <a:t> infini</a:t>
            </a:r>
            <a:endParaRPr lang="en-US" sz="4000" b="1" dirty="0">
              <a:solidFill>
                <a:srgbClr val="0000CC"/>
              </a:solidFill>
              <a:latin typeface="Arial Narrow" panose="020B0606020202030204" pitchFamily="34" charset="0"/>
            </a:endParaRPr>
          </a:p>
          <a:p>
            <a:pPr marL="0" indent="0" algn="ctr">
              <a:buNone/>
            </a:pPr>
            <a:r>
              <a:rPr lang="fr-FR" sz="4000" b="1" dirty="0" err="1">
                <a:solidFill>
                  <a:srgbClr val="0000CC"/>
                </a:solidFill>
                <a:latin typeface="Arial Narrow" panose="020B0606020202030204" pitchFamily="34" charset="0"/>
              </a:rPr>
              <a:t>Mouin</a:t>
            </a:r>
            <a:r>
              <a:rPr lang="fr-FR" sz="4000" b="1" dirty="0">
                <a:solidFill>
                  <a:srgbClr val="0000CC"/>
                </a:solidFill>
                <a:latin typeface="Arial Narrow" panose="020B0606020202030204" pitchFamily="34" charset="0"/>
              </a:rPr>
              <a:t> vire je-m, </a:t>
            </a:r>
            <a:r>
              <a:rPr lang="fr-FR" sz="4000" b="1" dirty="0" err="1">
                <a:solidFill>
                  <a:srgbClr val="0000CC"/>
                </a:solidFill>
                <a:latin typeface="Arial Narrow" panose="020B0606020202030204" pitchFamily="34" charset="0"/>
              </a:rPr>
              <a:t>mouin</a:t>
            </a:r>
            <a:r>
              <a:rPr lang="fr-FR" sz="4000" b="1" dirty="0">
                <a:solidFill>
                  <a:srgbClr val="0000CC"/>
                </a:solidFill>
                <a:latin typeface="Arial Narrow" panose="020B0606020202030204" pitchFamily="34" charset="0"/>
              </a:rPr>
              <a:t> gade Bon </a:t>
            </a:r>
            <a:r>
              <a:rPr lang="fr-FR" sz="4000" b="1" dirty="0" err="1">
                <a:solidFill>
                  <a:srgbClr val="0000CC"/>
                </a:solidFill>
                <a:latin typeface="Arial Narrow" panose="020B0606020202030204" pitchFamily="34" charset="0"/>
              </a:rPr>
              <a:t>Sovè</a:t>
            </a:r>
            <a:r>
              <a:rPr lang="fr-FR" sz="4000" b="1" dirty="0">
                <a:solidFill>
                  <a:srgbClr val="0000CC"/>
                </a:solidFill>
                <a:latin typeface="Arial Narrow" panose="020B0606020202030204" pitchFamily="34" charset="0"/>
              </a:rPr>
              <a:t> </a:t>
            </a:r>
            <a:r>
              <a:rPr lang="fr-FR" sz="4000" b="1" dirty="0" err="1">
                <a:solidFill>
                  <a:srgbClr val="0000CC"/>
                </a:solidFill>
                <a:latin typeface="Arial Narrow" panose="020B0606020202030204" pitchFamily="34" charset="0"/>
              </a:rPr>
              <a:t>mouin</a:t>
            </a:r>
            <a:endParaRPr lang="en-US" sz="4000" b="1" dirty="0">
              <a:solidFill>
                <a:srgbClr val="0000CC"/>
              </a:solidFill>
              <a:latin typeface="Arial Narrow" panose="020B0606020202030204" pitchFamily="34" charset="0"/>
            </a:endParaRPr>
          </a:p>
          <a:p>
            <a:pPr marL="0" indent="0" algn="ctr">
              <a:buNone/>
            </a:pPr>
            <a:r>
              <a:rPr lang="fr-FR" sz="4000" b="1" dirty="0">
                <a:solidFill>
                  <a:srgbClr val="0000CC"/>
                </a:solidFill>
                <a:latin typeface="Arial Narrow" panose="020B0606020202030204" pitchFamily="34" charset="0"/>
              </a:rPr>
              <a:t>Li se </a:t>
            </a:r>
            <a:r>
              <a:rPr lang="fr-FR" sz="4000" b="1" dirty="0" err="1">
                <a:solidFill>
                  <a:srgbClr val="0000CC"/>
                </a:solidFill>
                <a:latin typeface="Arial Narrow" panose="020B0606020202030204" pitchFamily="34" charset="0"/>
              </a:rPr>
              <a:t>fòs</a:t>
            </a:r>
            <a:r>
              <a:rPr lang="fr-FR" sz="4000" b="1" dirty="0">
                <a:solidFill>
                  <a:srgbClr val="0000CC"/>
                </a:solidFill>
                <a:latin typeface="Arial Narrow" panose="020B0606020202030204" pitchFamily="34" charset="0"/>
              </a:rPr>
              <a:t> </a:t>
            </a:r>
            <a:r>
              <a:rPr lang="fr-FR" sz="4000" b="1" dirty="0" err="1">
                <a:solidFill>
                  <a:srgbClr val="0000CC"/>
                </a:solidFill>
                <a:latin typeface="Arial Narrow" panose="020B0606020202030204" pitchFamily="34" charset="0"/>
              </a:rPr>
              <a:t>mouin</a:t>
            </a:r>
            <a:r>
              <a:rPr lang="fr-FR" sz="4000" b="1" dirty="0">
                <a:solidFill>
                  <a:srgbClr val="0000CC"/>
                </a:solidFill>
                <a:latin typeface="Arial Narrow" panose="020B0606020202030204" pitchFamily="34" charset="0"/>
              </a:rPr>
              <a:t>, le </a:t>
            </a:r>
            <a:r>
              <a:rPr lang="fr-FR" sz="4000" b="1" dirty="0" err="1">
                <a:solidFill>
                  <a:srgbClr val="0000CC"/>
                </a:solidFill>
                <a:latin typeface="Arial Narrow" panose="020B0606020202030204" pitchFamily="34" charset="0"/>
              </a:rPr>
              <a:t>mouin</a:t>
            </a:r>
            <a:r>
              <a:rPr lang="fr-FR" sz="4000" b="1" dirty="0">
                <a:solidFill>
                  <a:srgbClr val="0000CC"/>
                </a:solidFill>
                <a:latin typeface="Arial Narrow" panose="020B0606020202030204" pitchFamily="34" charset="0"/>
              </a:rPr>
              <a:t> mache </a:t>
            </a:r>
            <a:r>
              <a:rPr lang="fr-FR" sz="4000" b="1" dirty="0" err="1">
                <a:solidFill>
                  <a:srgbClr val="0000CC"/>
                </a:solidFill>
                <a:latin typeface="Arial Narrow" panose="020B0606020202030204" pitchFamily="34" charset="0"/>
              </a:rPr>
              <a:t>avè</a:t>
            </a:r>
            <a:r>
              <a:rPr lang="fr-FR" sz="4000" b="1" dirty="0">
                <a:solidFill>
                  <a:srgbClr val="0000CC"/>
                </a:solidFill>
                <a:latin typeface="Arial Narrow" panose="020B0606020202030204" pitchFamily="34" charset="0"/>
              </a:rPr>
              <a:t>-l.</a:t>
            </a:r>
            <a:endParaRPr lang="en-US" sz="4000" b="1" dirty="0">
              <a:solidFill>
                <a:srgbClr val="0000CC"/>
              </a:solidFill>
              <a:latin typeface="Arial Narrow" panose="020B0606020202030204" pitchFamily="34" charset="0"/>
            </a:endParaRPr>
          </a:p>
          <a:p>
            <a:pPr marL="0" indent="0" algn="ctr">
              <a:buNone/>
            </a:pPr>
            <a:r>
              <a:rPr lang="fr-FR" sz="4000" b="1" dirty="0">
                <a:solidFill>
                  <a:srgbClr val="C00000"/>
                </a:solidFill>
                <a:latin typeface="Arial Narrow" panose="020B0606020202030204" pitchFamily="34" charset="0"/>
              </a:rPr>
              <a:t>Kè</a:t>
            </a:r>
          </a:p>
          <a:p>
            <a:pPr marL="0" indent="0" algn="ctr">
              <a:buNone/>
            </a:pPr>
            <a:r>
              <a:rPr lang="fr-FR" sz="4000" b="1" dirty="0">
                <a:solidFill>
                  <a:srgbClr val="660066"/>
                </a:solidFill>
                <a:latin typeface="Arial Narrow" panose="020B0606020202030204" pitchFamily="34" charset="0"/>
              </a:rPr>
              <a:t>Chak </a:t>
            </a:r>
            <a:r>
              <a:rPr lang="fr-FR" sz="4000" b="1" dirty="0" err="1">
                <a:solidFill>
                  <a:srgbClr val="660066"/>
                </a:solidFill>
                <a:latin typeface="Arial Narrow" panose="020B0606020202030204" pitchFamily="34" charset="0"/>
              </a:rPr>
              <a:t>pa</a:t>
            </a:r>
            <a:r>
              <a:rPr lang="fr-FR" sz="4000" b="1" dirty="0">
                <a:solidFill>
                  <a:srgbClr val="660066"/>
                </a:solidFill>
                <a:latin typeface="Arial Narrow" panose="020B0606020202030204" pitchFamily="34" charset="0"/>
              </a:rPr>
              <a:t> </a:t>
            </a:r>
            <a:r>
              <a:rPr lang="fr-FR" sz="4000" b="1" dirty="0" err="1">
                <a:solidFill>
                  <a:srgbClr val="660066"/>
                </a:solidFill>
                <a:latin typeface="Arial Narrow" panose="020B0606020202030204" pitchFamily="34" charset="0"/>
              </a:rPr>
              <a:t>mouin</a:t>
            </a:r>
            <a:r>
              <a:rPr lang="fr-FR" sz="4000" b="1" dirty="0">
                <a:solidFill>
                  <a:srgbClr val="660066"/>
                </a:solidFill>
                <a:latin typeface="Arial Narrow" panose="020B0606020202030204" pitchFamily="34" charset="0"/>
              </a:rPr>
              <a:t> </a:t>
            </a:r>
            <a:r>
              <a:rPr lang="fr-FR" sz="4000" b="1" dirty="0" err="1">
                <a:solidFill>
                  <a:srgbClr val="660066"/>
                </a:solidFill>
                <a:latin typeface="Arial Narrow" panose="020B0606020202030204" pitchFamily="34" charset="0"/>
              </a:rPr>
              <a:t>fè</a:t>
            </a:r>
            <a:r>
              <a:rPr lang="fr-FR" sz="4000" b="1" dirty="0">
                <a:solidFill>
                  <a:srgbClr val="660066"/>
                </a:solidFill>
                <a:latin typeface="Arial Narrow" panose="020B0606020202030204" pitchFamily="34" charset="0"/>
              </a:rPr>
              <a:t>, m-</a:t>
            </a:r>
            <a:r>
              <a:rPr lang="fr-FR" sz="4000" b="1" dirty="0" err="1">
                <a:solidFill>
                  <a:srgbClr val="660066"/>
                </a:solidFill>
                <a:latin typeface="Arial Narrow" panose="020B0606020202030204" pitchFamily="34" charset="0"/>
              </a:rPr>
              <a:t>konnin</a:t>
            </a:r>
            <a:r>
              <a:rPr lang="fr-FR" sz="4000" b="1" dirty="0">
                <a:solidFill>
                  <a:srgbClr val="660066"/>
                </a:solidFill>
                <a:latin typeface="Arial Narrow" panose="020B0606020202030204" pitchFamily="34" charset="0"/>
              </a:rPr>
              <a:t> </a:t>
            </a:r>
            <a:r>
              <a:rPr lang="fr-FR" sz="4000" b="1" dirty="0" err="1">
                <a:solidFill>
                  <a:srgbClr val="660066"/>
                </a:solidFill>
                <a:latin typeface="Arial Narrow" panose="020B0606020202030204" pitchFamily="34" charset="0"/>
              </a:rPr>
              <a:t>Jezu</a:t>
            </a:r>
            <a:r>
              <a:rPr lang="fr-FR" sz="4000" b="1" dirty="0">
                <a:solidFill>
                  <a:srgbClr val="660066"/>
                </a:solidFill>
                <a:latin typeface="Arial Narrow" panose="020B0606020202030204" pitchFamily="34" charset="0"/>
              </a:rPr>
              <a:t> va </a:t>
            </a:r>
            <a:r>
              <a:rPr lang="fr-FR" sz="4000" b="1" dirty="0" err="1">
                <a:solidFill>
                  <a:srgbClr val="660066"/>
                </a:solidFill>
                <a:latin typeface="Arial Narrow" panose="020B0606020202030204" pitchFamily="34" charset="0"/>
              </a:rPr>
              <a:t>gide</a:t>
            </a:r>
            <a:r>
              <a:rPr lang="fr-FR" sz="4000" b="1" dirty="0">
                <a:solidFill>
                  <a:srgbClr val="660066"/>
                </a:solidFill>
                <a:latin typeface="Arial Narrow" panose="020B0606020202030204" pitchFamily="34" charset="0"/>
              </a:rPr>
              <a:t>-m</a:t>
            </a:r>
            <a:endParaRPr lang="en-US" sz="4000" b="1" dirty="0">
              <a:solidFill>
                <a:srgbClr val="660066"/>
              </a:solidFill>
              <a:latin typeface="Arial Narrow" panose="020B0606020202030204" pitchFamily="34" charset="0"/>
            </a:endParaRPr>
          </a:p>
          <a:p>
            <a:pPr marL="0" indent="0" algn="ctr">
              <a:buNone/>
            </a:pPr>
            <a:r>
              <a:rPr lang="fr-FR" sz="4000" b="1" dirty="0">
                <a:solidFill>
                  <a:srgbClr val="660066"/>
                </a:solidFill>
                <a:latin typeface="Arial Narrow" panose="020B0606020202030204" pitchFamily="34" charset="0"/>
              </a:rPr>
              <a:t>Nan gnou </a:t>
            </a:r>
            <a:r>
              <a:rPr lang="fr-FR" sz="4000" b="1" dirty="0" err="1">
                <a:solidFill>
                  <a:srgbClr val="660066"/>
                </a:solidFill>
                <a:latin typeface="Arial Narrow" panose="020B0606020202030204" pitchFamily="34" charset="0"/>
              </a:rPr>
              <a:t>plèn</a:t>
            </a:r>
            <a:r>
              <a:rPr lang="fr-FR" sz="4000" b="1" dirty="0">
                <a:solidFill>
                  <a:srgbClr val="660066"/>
                </a:solidFill>
                <a:latin typeface="Arial Narrow" panose="020B0606020202030204" pitchFamily="34" charset="0"/>
              </a:rPr>
              <a:t> pi ro li </a:t>
            </a:r>
            <a:r>
              <a:rPr lang="fr-FR" sz="4000" b="1" dirty="0" err="1">
                <a:solidFill>
                  <a:srgbClr val="660066"/>
                </a:solidFill>
                <a:latin typeface="Arial Narrow" panose="020B0606020202030204" pitchFamily="34" charset="0"/>
              </a:rPr>
              <a:t>toujou</a:t>
            </a:r>
            <a:r>
              <a:rPr lang="fr-FR" sz="4000" b="1" dirty="0">
                <a:solidFill>
                  <a:srgbClr val="660066"/>
                </a:solidFill>
                <a:latin typeface="Arial Narrow" panose="020B0606020202030204" pitchFamily="34" charset="0"/>
              </a:rPr>
              <a:t> </a:t>
            </a:r>
            <a:r>
              <a:rPr lang="fr-FR" sz="4000" b="1" dirty="0" err="1">
                <a:solidFill>
                  <a:srgbClr val="660066"/>
                </a:solidFill>
                <a:latin typeface="Arial Narrow" panose="020B0606020202030204" pitchFamily="34" charset="0"/>
              </a:rPr>
              <a:t>minninm</a:t>
            </a:r>
            <a:endParaRPr lang="en-US" sz="4000" b="1" dirty="0">
              <a:solidFill>
                <a:srgbClr val="660066"/>
              </a:solidFill>
              <a:latin typeface="Arial Narrow" panose="020B0606020202030204" pitchFamily="34" charset="0"/>
            </a:endParaRPr>
          </a:p>
          <a:p>
            <a:pPr marL="0" indent="0" algn="ctr">
              <a:buNone/>
            </a:pPr>
            <a:r>
              <a:rPr lang="fr-FR" sz="4000" b="1" dirty="0" err="1">
                <a:solidFill>
                  <a:srgbClr val="660066"/>
                </a:solidFill>
                <a:latin typeface="Arial Narrow" panose="020B0606020202030204" pitchFamily="34" charset="0"/>
              </a:rPr>
              <a:t>Jouk</a:t>
            </a:r>
            <a:r>
              <a:rPr lang="fr-FR" sz="4000" b="1" dirty="0">
                <a:solidFill>
                  <a:srgbClr val="660066"/>
                </a:solidFill>
                <a:latin typeface="Arial Narrow" panose="020B0606020202030204" pitchFamily="34" charset="0"/>
              </a:rPr>
              <a:t> tan gnou </a:t>
            </a:r>
            <a:r>
              <a:rPr lang="fr-FR" sz="4000" b="1" dirty="0" err="1">
                <a:solidFill>
                  <a:srgbClr val="660066"/>
                </a:solidFill>
                <a:latin typeface="Arial Narrow" panose="020B0606020202030204" pitchFamily="34" charset="0"/>
              </a:rPr>
              <a:t>jou</a:t>
            </a:r>
            <a:r>
              <a:rPr lang="fr-FR" sz="4000" b="1" dirty="0">
                <a:solidFill>
                  <a:srgbClr val="660066"/>
                </a:solidFill>
                <a:latin typeface="Arial Narrow" panose="020B0606020202030204" pitchFamily="34" charset="0"/>
              </a:rPr>
              <a:t>, </a:t>
            </a:r>
            <a:r>
              <a:rPr lang="fr-FR" sz="4000" b="1" dirty="0" err="1">
                <a:solidFill>
                  <a:srgbClr val="660066"/>
                </a:solidFill>
                <a:latin typeface="Arial Narrow" panose="020B0606020202030204" pitchFamily="34" charset="0"/>
              </a:rPr>
              <a:t>mouin</a:t>
            </a:r>
            <a:r>
              <a:rPr lang="fr-FR" sz="4000" b="1" dirty="0">
                <a:solidFill>
                  <a:srgbClr val="660066"/>
                </a:solidFill>
                <a:latin typeface="Arial Narrow" panose="020B0606020202030204" pitchFamily="34" charset="0"/>
              </a:rPr>
              <a:t> va </a:t>
            </a:r>
            <a:r>
              <a:rPr lang="fr-FR" sz="4000" b="1" dirty="0" err="1">
                <a:solidFill>
                  <a:srgbClr val="660066"/>
                </a:solidFill>
                <a:latin typeface="Arial Narrow" panose="020B0606020202030204" pitchFamily="34" charset="0"/>
              </a:rPr>
              <a:t>fè</a:t>
            </a:r>
            <a:r>
              <a:rPr lang="fr-FR" sz="4000" b="1" dirty="0">
                <a:solidFill>
                  <a:srgbClr val="660066"/>
                </a:solidFill>
                <a:latin typeface="Arial Narrow" panose="020B0606020202030204" pitchFamily="34" charset="0"/>
              </a:rPr>
              <a:t> </a:t>
            </a:r>
            <a:r>
              <a:rPr lang="fr-FR" sz="4000" b="1" dirty="0" err="1">
                <a:solidFill>
                  <a:srgbClr val="660066"/>
                </a:solidFill>
                <a:latin typeface="Arial Narrow" panose="020B0606020202030204" pitchFamily="34" charset="0"/>
              </a:rPr>
              <a:t>dènie</a:t>
            </a:r>
            <a:r>
              <a:rPr lang="fr-FR" sz="4000" b="1" dirty="0">
                <a:solidFill>
                  <a:srgbClr val="660066"/>
                </a:solidFill>
                <a:latin typeface="Arial Narrow" panose="020B0606020202030204" pitchFamily="34" charset="0"/>
              </a:rPr>
              <a:t> </a:t>
            </a:r>
            <a:r>
              <a:rPr lang="fr-FR" sz="4000" b="1" dirty="0" err="1">
                <a:solidFill>
                  <a:srgbClr val="660066"/>
                </a:solidFill>
                <a:latin typeface="Arial Narrow" panose="020B0606020202030204" pitchFamily="34" charset="0"/>
              </a:rPr>
              <a:t>pa</a:t>
            </a:r>
            <a:r>
              <a:rPr lang="fr-FR" sz="4000" b="1" dirty="0">
                <a:solidFill>
                  <a:srgbClr val="660066"/>
                </a:solidFill>
                <a:latin typeface="Arial Narrow" panose="020B0606020202030204" pitchFamily="34" charset="0"/>
              </a:rPr>
              <a:t> </a:t>
            </a:r>
            <a:r>
              <a:rPr lang="fr-FR" sz="4000" b="1" dirty="0" err="1">
                <a:solidFill>
                  <a:srgbClr val="660066"/>
                </a:solidFill>
                <a:latin typeface="Arial Narrow" panose="020B0606020202030204" pitchFamily="34" charset="0"/>
              </a:rPr>
              <a:t>mouin</a:t>
            </a:r>
            <a:endParaRPr lang="en-US" sz="4000" b="1" dirty="0">
              <a:solidFill>
                <a:srgbClr val="660066"/>
              </a:solidFill>
              <a:latin typeface="Arial Narrow" panose="020B0606020202030204" pitchFamily="34" charset="0"/>
            </a:endParaRPr>
          </a:p>
          <a:p>
            <a:pPr marL="0" indent="0" algn="ctr">
              <a:buNone/>
            </a:pPr>
            <a:r>
              <a:rPr lang="fr-FR" sz="4000" b="1" dirty="0">
                <a:solidFill>
                  <a:srgbClr val="660066"/>
                </a:solidFill>
                <a:latin typeface="Arial Narrow" panose="020B0606020202030204" pitchFamily="34" charset="0"/>
              </a:rPr>
              <a:t>Chak </a:t>
            </a:r>
            <a:r>
              <a:rPr lang="fr-FR" sz="4000" b="1" dirty="0" err="1">
                <a:solidFill>
                  <a:srgbClr val="660066"/>
                </a:solidFill>
                <a:latin typeface="Arial Narrow" panose="020B0606020202030204" pitchFamily="34" charset="0"/>
              </a:rPr>
              <a:t>pa</a:t>
            </a:r>
            <a:r>
              <a:rPr lang="fr-FR" sz="4000" b="1" dirty="0">
                <a:solidFill>
                  <a:srgbClr val="660066"/>
                </a:solidFill>
                <a:latin typeface="Arial Narrow" panose="020B0606020202030204" pitchFamily="34" charset="0"/>
              </a:rPr>
              <a:t> </a:t>
            </a:r>
            <a:r>
              <a:rPr lang="fr-FR" sz="4000" b="1" dirty="0" err="1">
                <a:solidFill>
                  <a:srgbClr val="660066"/>
                </a:solidFill>
                <a:latin typeface="Arial Narrow" panose="020B0606020202030204" pitchFamily="34" charset="0"/>
              </a:rPr>
              <a:t>mouin</a:t>
            </a:r>
            <a:r>
              <a:rPr lang="fr-FR" sz="4000" b="1" dirty="0">
                <a:solidFill>
                  <a:srgbClr val="660066"/>
                </a:solidFill>
                <a:latin typeface="Arial Narrow" panose="020B0606020202030204" pitchFamily="34" charset="0"/>
              </a:rPr>
              <a:t> </a:t>
            </a:r>
            <a:r>
              <a:rPr lang="fr-FR" sz="4000" b="1" dirty="0" err="1">
                <a:solidFill>
                  <a:srgbClr val="660066"/>
                </a:solidFill>
                <a:latin typeface="Arial Narrow" panose="020B0606020202030204" pitchFamily="34" charset="0"/>
              </a:rPr>
              <a:t>fè</a:t>
            </a:r>
            <a:r>
              <a:rPr lang="fr-FR" sz="4000" b="1" dirty="0">
                <a:solidFill>
                  <a:srgbClr val="660066"/>
                </a:solidFill>
                <a:latin typeface="Arial Narrow" panose="020B0606020202030204" pitchFamily="34" charset="0"/>
              </a:rPr>
              <a:t> </a:t>
            </a:r>
            <a:r>
              <a:rPr lang="fr-FR" sz="4000" b="1" dirty="0" err="1">
                <a:solidFill>
                  <a:srgbClr val="660066"/>
                </a:solidFill>
                <a:latin typeface="Arial Narrow" panose="020B0606020202030204" pitchFamily="34" charset="0"/>
              </a:rPr>
              <a:t>kondui</a:t>
            </a:r>
            <a:r>
              <a:rPr lang="fr-FR" sz="4000" b="1" dirty="0">
                <a:solidFill>
                  <a:srgbClr val="660066"/>
                </a:solidFill>
                <a:latin typeface="Arial Narrow" panose="020B0606020202030204" pitchFamily="34" charset="0"/>
              </a:rPr>
              <a:t>-m pi </a:t>
            </a:r>
            <a:r>
              <a:rPr lang="fr-FR" sz="4000" b="1" dirty="0" err="1">
                <a:solidFill>
                  <a:srgbClr val="660066"/>
                </a:solidFill>
                <a:latin typeface="Arial Narrow" panose="020B0606020202030204" pitchFamily="34" charset="0"/>
              </a:rPr>
              <a:t>pre</a:t>
            </a:r>
            <a:r>
              <a:rPr lang="fr-FR" sz="4000" b="1" dirty="0">
                <a:solidFill>
                  <a:srgbClr val="660066"/>
                </a:solidFill>
                <a:latin typeface="Arial Narrow" panose="020B0606020202030204" pitchFamily="34" charset="0"/>
              </a:rPr>
              <a:t> </a:t>
            </a:r>
            <a:r>
              <a:rPr lang="fr-FR" sz="4000" b="1" dirty="0" err="1">
                <a:solidFill>
                  <a:srgbClr val="660066"/>
                </a:solidFill>
                <a:latin typeface="Arial Narrow" panose="020B0606020202030204" pitchFamily="34" charset="0"/>
              </a:rPr>
              <a:t>siel</a:t>
            </a:r>
            <a:r>
              <a:rPr lang="fr-FR" sz="4000" b="1" dirty="0">
                <a:solidFill>
                  <a:srgbClr val="660066"/>
                </a:solidFill>
                <a:latin typeface="Arial Narrow" panose="020B0606020202030204" pitchFamily="34" charset="0"/>
              </a:rPr>
              <a:t> la.</a:t>
            </a:r>
            <a:endParaRPr lang="en-US" sz="4000" b="1" dirty="0">
              <a:solidFill>
                <a:srgbClr val="660066"/>
              </a:solidFill>
              <a:latin typeface="Arial Narrow" panose="020B0606020202030204" pitchFamily="34" charset="0"/>
            </a:endParaRPr>
          </a:p>
          <a:p>
            <a:endParaRPr lang="en-US" dirty="0"/>
          </a:p>
        </p:txBody>
      </p:sp>
    </p:spTree>
    <p:extLst>
      <p:ext uri="{BB962C8B-B14F-4D97-AF65-F5344CB8AC3E}">
        <p14:creationId xmlns:p14="http://schemas.microsoft.com/office/powerpoint/2010/main" val="4112880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LE 2 IMAGE.jpg"/>
          <p:cNvPicPr>
            <a:picLocks noChangeAspect="1"/>
          </p:cNvPicPr>
          <p:nvPr/>
        </p:nvPicPr>
        <p:blipFill>
          <a:blip r:embed="rId3"/>
          <a:stretch>
            <a:fillRect/>
          </a:stretch>
        </p:blipFill>
        <p:spPr>
          <a:xfrm>
            <a:off x="0" y="0"/>
            <a:ext cx="8991600" cy="6858000"/>
          </a:xfrm>
          <a:prstGeom prst="rect">
            <a:avLst/>
          </a:prstGeom>
          <a:solidFill>
            <a:srgbClr val="00FF00"/>
          </a:solidFill>
        </p:spPr>
      </p:pic>
      <p:sp>
        <p:nvSpPr>
          <p:cNvPr id="2" name="Title 1"/>
          <p:cNvSpPr>
            <a:spLocks noGrp="1"/>
          </p:cNvSpPr>
          <p:nvPr>
            <p:ph type="ctrTitle"/>
          </p:nvPr>
        </p:nvSpPr>
        <p:spPr>
          <a:xfrm>
            <a:off x="0" y="0"/>
            <a:ext cx="9144000" cy="1981200"/>
          </a:xfrm>
          <a:solidFill>
            <a:srgbClr val="99FF33"/>
          </a:solidFill>
        </p:spPr>
        <p:txBody>
          <a:bodyPr>
            <a:normAutofit/>
          </a:bodyPr>
          <a:lstStyle/>
          <a:p>
            <a:r>
              <a:rPr lang="en-US" sz="3600" b="1" dirty="0"/>
              <a:t>CHRIST THE ROCK CONGREGATION</a:t>
            </a:r>
            <a:br>
              <a:rPr lang="en-US" sz="3600" b="1" dirty="0"/>
            </a:br>
            <a:r>
              <a:rPr lang="en-US" sz="3600" b="1" dirty="0">
                <a:solidFill>
                  <a:srgbClr val="0033CC"/>
                </a:solidFill>
              </a:rPr>
              <a:t>DIMANCHE 5 JUILLET 2026</a:t>
            </a:r>
            <a:br>
              <a:rPr lang="en-US" sz="3600" b="1" dirty="0"/>
            </a:br>
            <a:r>
              <a:rPr lang="en-US" sz="3600" b="1" dirty="0"/>
              <a:t>PASTEUR MARC SIMEON</a:t>
            </a:r>
          </a:p>
        </p:txBody>
      </p:sp>
      <p:sp>
        <p:nvSpPr>
          <p:cNvPr id="3" name="Subtitle 2"/>
          <p:cNvSpPr>
            <a:spLocks noGrp="1"/>
          </p:cNvSpPr>
          <p:nvPr>
            <p:ph type="subTitle" idx="1"/>
          </p:nvPr>
        </p:nvSpPr>
        <p:spPr>
          <a:xfrm>
            <a:off x="0" y="4343400"/>
            <a:ext cx="9144000" cy="2514600"/>
          </a:xfrm>
          <a:solidFill>
            <a:srgbClr val="460000"/>
          </a:solidFill>
        </p:spPr>
        <p:style>
          <a:lnRef idx="2">
            <a:schemeClr val="dk1">
              <a:shade val="50000"/>
            </a:schemeClr>
          </a:lnRef>
          <a:fillRef idx="1">
            <a:schemeClr val="dk1"/>
          </a:fillRef>
          <a:effectRef idx="0">
            <a:schemeClr val="dk1"/>
          </a:effectRef>
          <a:fontRef idx="minor">
            <a:schemeClr val="lt1"/>
          </a:fontRef>
        </p:style>
        <p:txBody>
          <a:bodyPr>
            <a:normAutofit fontScale="92500"/>
          </a:bodyPr>
          <a:lstStyle/>
          <a:p>
            <a:r>
              <a:rPr lang="fr-FR" sz="4400" b="1" dirty="0">
                <a:solidFill>
                  <a:srgbClr val="FFFF00"/>
                </a:solidFill>
              </a:rPr>
              <a:t>QUE CELUI QUI CROIT ÊTRE DEBOUT PRENNE GARDE DE TOMBER</a:t>
            </a:r>
          </a:p>
          <a:p>
            <a:r>
              <a:rPr lang="en-US" sz="3600" b="1" dirty="0">
                <a:solidFill>
                  <a:schemeClr val="bg1"/>
                </a:solidFill>
              </a:rPr>
              <a:t>LE HIM WHO THINKS HE STANDS TAKE HEED LEST HE FALL</a:t>
            </a:r>
            <a:endParaRPr lang="en-US" sz="3600" dirty="0">
              <a:solidFill>
                <a:schemeClr val="bg1"/>
              </a:solidFill>
            </a:endParaRPr>
          </a:p>
          <a:p>
            <a:endParaRPr lang="en-US" sz="4400" dirty="0">
              <a:solidFill>
                <a:srgbClr val="FFFF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3600" b="1" dirty="0">
                <a:solidFill>
                  <a:srgbClr val="FF0000"/>
                </a:solidFill>
                <a:latin typeface="Arial Rounded MT Bold" panose="020F0704030504030204" pitchFamily="34" charset="0"/>
              </a:rPr>
              <a:t>LECTURE : 1 CORINTHIENS 10 : 1-13</a:t>
            </a:r>
            <a:endParaRPr lang="en-US" sz="3600" dirty="0">
              <a:solidFill>
                <a:srgbClr val="FF0000"/>
              </a:solidFill>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1 ¶ Frères, je ne veux pas que vous ignoriez que nos pères ont tous été sous la nuée, qu'ils ont tous passé au travers de la mer,</a:t>
            </a:r>
            <a:endParaRPr lang="en-US" sz="4000" dirty="0">
              <a:solidFill>
                <a:srgbClr val="0033CC"/>
              </a:solidFill>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 2 qu'ils ont tous été baptisés en Moïse dans la nuée et dans la mer,</a:t>
            </a:r>
            <a:endParaRPr lang="en-US" sz="4000" dirty="0">
              <a:solidFill>
                <a:srgbClr val="FF0000"/>
              </a:solidFill>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 3 qu'ils ont tous mangé le même aliment spirituel,</a:t>
            </a:r>
            <a:endParaRPr lang="en-US" sz="40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9EE3D-3793-5761-20D4-646CF15EF09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6D3645-BC56-78FE-D902-EE8A04A60B09}"/>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3800" dirty="0">
                <a:solidFill>
                  <a:srgbClr val="0033CC"/>
                </a:solidFill>
                <a:latin typeface="Arial Rounded MT Bold" panose="020F0704030504030204" pitchFamily="34" charset="0"/>
              </a:rPr>
              <a:t>4 et qu'ils ont tous bu le même breuvage spirituel, car ils buvaient à un rocher spirituel qui les suivait, et ce rocher était Christ.</a:t>
            </a:r>
            <a:endParaRPr lang="en-US" sz="3800" dirty="0">
              <a:solidFill>
                <a:srgbClr val="0033CC"/>
              </a:solidFill>
              <a:latin typeface="Arial Rounded MT Bold" panose="020F0704030504030204" pitchFamily="34" charset="0"/>
            </a:endParaRPr>
          </a:p>
          <a:p>
            <a:pPr algn="just"/>
            <a:r>
              <a:rPr lang="fr-FR" sz="3800" dirty="0">
                <a:solidFill>
                  <a:srgbClr val="FF0000"/>
                </a:solidFill>
                <a:latin typeface="Arial Rounded MT Bold" panose="020F0704030504030204" pitchFamily="34" charset="0"/>
              </a:rPr>
              <a:t> 5 Mais la plupart d'entre eux ne furent point agréables à Dieu, puisqu'ils périrent dans le désert.</a:t>
            </a:r>
            <a:endParaRPr lang="en-US" sz="3800" dirty="0">
              <a:solidFill>
                <a:srgbClr val="FF0000"/>
              </a:solidFill>
              <a:latin typeface="Arial Rounded MT Bold" panose="020F0704030504030204" pitchFamily="34" charset="0"/>
            </a:endParaRPr>
          </a:p>
          <a:p>
            <a:pPr algn="just"/>
            <a:r>
              <a:rPr lang="fr-FR" sz="3800" dirty="0">
                <a:solidFill>
                  <a:srgbClr val="0033CC"/>
                </a:solidFill>
                <a:latin typeface="Arial Rounded MT Bold" panose="020F0704030504030204" pitchFamily="34" charset="0"/>
              </a:rPr>
              <a:t> 6 ¶ Or, ces choses sont arrivées pour nous servir d'exemples, afin que nous n'ayons pas de mauvais désirs, comme ils en ont eu.</a:t>
            </a:r>
            <a:endParaRPr lang="en-US" sz="38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8289505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8060A-A4FE-5CEB-C86A-2720F232792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7BA4CF-F1BE-3CDE-7B3F-AD92121738F7}"/>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0033CC"/>
                </a:solidFill>
                <a:latin typeface="Arial Rounded MT Bold" panose="020F0704030504030204" pitchFamily="34" charset="0"/>
              </a:rPr>
              <a:t>7 Ne devenez point idolâtres, comme quelques-uns d'eux, selon qu'il est écrit: Le peuple s'assit pour manger et pour boire; puis ils se levèrent pour se divertir.</a:t>
            </a:r>
            <a:endParaRPr lang="en-US" sz="4000" dirty="0">
              <a:solidFill>
                <a:srgbClr val="0033CC"/>
              </a:solidFill>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 8 Ne nous livrons point à l'impudicité, comme quelques-uns d'eux s'y livrèrent, de sorte qu'il en tomba vingt-trois mille en un seul jour.</a:t>
            </a:r>
            <a:endParaRPr lang="en-US" sz="4000" dirty="0">
              <a:solidFill>
                <a:srgbClr val="FF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0068365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73A10-1ED7-9D8D-8E21-D0C26E5B462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21A568-B716-828C-22B5-35A986678213}"/>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400" dirty="0">
                <a:solidFill>
                  <a:srgbClr val="0033CC"/>
                </a:solidFill>
                <a:latin typeface="Arial Rounded MT Bold" panose="020F0704030504030204" pitchFamily="34" charset="0"/>
              </a:rPr>
              <a:t>9 Ne tentons point le Seigneur, comme le tentèrent quelques-uns d'eux, qui périrent par les serpents.</a:t>
            </a:r>
            <a:endParaRPr lang="en-US" sz="4400" dirty="0">
              <a:solidFill>
                <a:srgbClr val="0033CC"/>
              </a:solidFill>
              <a:latin typeface="Arial Rounded MT Bold" panose="020F0704030504030204" pitchFamily="34" charset="0"/>
            </a:endParaRPr>
          </a:p>
          <a:p>
            <a:pPr algn="just"/>
            <a:r>
              <a:rPr lang="fr-FR" sz="4400" dirty="0">
                <a:solidFill>
                  <a:srgbClr val="0033CC"/>
                </a:solidFill>
                <a:latin typeface="Arial Rounded MT Bold" panose="020F0704030504030204" pitchFamily="34" charset="0"/>
              </a:rPr>
              <a:t> </a:t>
            </a:r>
            <a:r>
              <a:rPr lang="fr-FR" sz="4400" dirty="0">
                <a:solidFill>
                  <a:srgbClr val="FF0000"/>
                </a:solidFill>
                <a:latin typeface="Arial Rounded MT Bold" panose="020F0704030504030204" pitchFamily="34" charset="0"/>
              </a:rPr>
              <a:t>10 Ne murmurez point, comme murmurèrent quelques-uns d'eux, qui périrent par l'exterminateur.</a:t>
            </a:r>
            <a:endParaRPr lang="en-US" sz="4400" dirty="0">
              <a:solidFill>
                <a:srgbClr val="FF0000"/>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4490649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DCC38-5878-39F7-67F4-E85AFAB0F3D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E85B4B-317F-8821-0FAD-79A09E506E53}"/>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400" dirty="0">
                <a:solidFill>
                  <a:srgbClr val="0033CC"/>
                </a:solidFill>
                <a:latin typeface="Arial Rounded MT Bold" panose="020F0704030504030204" pitchFamily="34" charset="0"/>
              </a:rPr>
              <a:t>11 Ces choses leur sont arrivées pour servir d'exemples, et elles ont été écrites pour notre instruction, à nous qui sommes parvenus à la fin des siècles.</a:t>
            </a:r>
            <a:endParaRPr lang="en-US" sz="4400" dirty="0">
              <a:solidFill>
                <a:srgbClr val="0033CC"/>
              </a:solidFill>
              <a:latin typeface="Arial Rounded MT Bold" panose="020F0704030504030204" pitchFamily="34" charset="0"/>
            </a:endParaRPr>
          </a:p>
          <a:p>
            <a:pPr algn="just"/>
            <a:r>
              <a:rPr lang="fr-FR" sz="4400" dirty="0">
                <a:solidFill>
                  <a:srgbClr val="FF0000"/>
                </a:solidFill>
                <a:latin typeface="Arial Rounded MT Bold" panose="020F0704030504030204" pitchFamily="34" charset="0"/>
              </a:rPr>
              <a:t> 12 Ainsi donc, que celui qui croit être debout prenne garde de tomber!</a:t>
            </a:r>
            <a:endParaRPr lang="en-US" sz="4400" dirty="0">
              <a:solidFill>
                <a:srgbClr val="FF0000"/>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6481518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CC912-F85D-3FA2-E9EC-E1C74074D54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119D14-D0A8-CAB7-EC89-3C65911D3EF8}"/>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0033CC"/>
                </a:solidFill>
                <a:latin typeface="Arial Rounded MT Bold" panose="020F0704030504030204" pitchFamily="34" charset="0"/>
              </a:rPr>
              <a:t>13 Aucune tentation ne vous est survenue qui n'ait été humaine, et Dieu, qui est fidèle, ne permettra pas que vous soyez tentés au delà de vos forces; mais avec la tentation il préparera aussi le moyen d'en sortir, afin que vous puissiez la supporter.</a:t>
            </a:r>
          </a:p>
          <a:p>
            <a:pPr algn="r"/>
            <a:r>
              <a:rPr lang="fr-FR" sz="4000" dirty="0">
                <a:solidFill>
                  <a:srgbClr val="FF0000"/>
                </a:solidFill>
                <a:latin typeface="Arial Rounded MT Bold" panose="020F0704030504030204" pitchFamily="34" charset="0"/>
              </a:rPr>
              <a:t>AMEN!</a:t>
            </a:r>
            <a:endParaRPr lang="en-US" sz="4000" dirty="0">
              <a:solidFill>
                <a:srgbClr val="FF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2709309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14263-0526-31FE-E0CE-CED65AE6C7C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E80A0F-0A2A-98B9-DC3E-D3AD99C91DD6}"/>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b="1" dirty="0">
                <a:solidFill>
                  <a:srgbClr val="FFFF00"/>
                </a:solidFill>
                <a:latin typeface="Arial Rounded MT Bold" panose="020F0704030504030204" pitchFamily="34" charset="0"/>
              </a:rPr>
              <a:t>INTRODUCTION</a:t>
            </a:r>
            <a:endParaRPr lang="en-US" dirty="0">
              <a:solidFill>
                <a:srgbClr val="FFFF00"/>
              </a:solidFill>
              <a:latin typeface="Arial Rounded MT Bold" panose="020F0704030504030204" pitchFamily="34" charset="0"/>
            </a:endParaRPr>
          </a:p>
          <a:p>
            <a:pPr lvl="0" algn="just"/>
            <a:r>
              <a:rPr lang="fr-FR" sz="3600" dirty="0">
                <a:solidFill>
                  <a:schemeClr val="bg1"/>
                </a:solidFill>
                <a:latin typeface="Arial Rounded MT Bold" panose="020F0704030504030204" pitchFamily="34" charset="0"/>
              </a:rPr>
              <a:t>Il y a beaucoup de passages des Saintes Écritures qui sont difficiles à assimiler, que l'on préfèrerait de supprimer de la bible si c’était à son gré.</a:t>
            </a:r>
            <a:endParaRPr lang="en-US" sz="3600" dirty="0">
              <a:solidFill>
                <a:schemeClr val="bg1"/>
              </a:solidFill>
              <a:latin typeface="Arial Rounded MT Bold" panose="020F0704030504030204" pitchFamily="34" charset="0"/>
            </a:endParaRPr>
          </a:p>
          <a:p>
            <a:pPr lvl="0" algn="just"/>
            <a:r>
              <a:rPr lang="fr-FR" sz="3600" dirty="0">
                <a:solidFill>
                  <a:srgbClr val="FFFF00"/>
                </a:solidFill>
                <a:latin typeface="Arial Rounded MT Bold" panose="020F0704030504030204" pitchFamily="34" charset="0"/>
              </a:rPr>
              <a:t>En tant que prédicateur, il serait plus facile de communiquer le message de l'Évangile en l'absence de passages offensifs comme ceux que nous venons de lire dans 1 Corinthiens 10 : 1-13.</a:t>
            </a:r>
            <a:endParaRPr lang="en-US" sz="36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7831326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B03DB-7824-63EF-2336-E9E5D7592E9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629AAB-DEE1-583D-0B1C-B2B263E136C0}"/>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solidFill>
                  <a:schemeClr val="bg1"/>
                </a:solidFill>
                <a:latin typeface="Arial Rounded MT Bold" panose="020F0704030504030204" pitchFamily="34" charset="0"/>
              </a:rPr>
              <a:t>La parabole des dix vierges en est une autre, d’où cinq des invitées d’honneur ont été refusées l’accès d’entrer et de participer dans les noces.</a:t>
            </a:r>
            <a:endParaRPr lang="en-US" sz="4000" dirty="0">
              <a:solidFill>
                <a:schemeClr val="bg1"/>
              </a:solidFill>
              <a:latin typeface="Arial Rounded MT Bold" panose="020F0704030504030204" pitchFamily="34" charset="0"/>
            </a:endParaRPr>
          </a:p>
          <a:p>
            <a:pPr lvl="0" algn="just"/>
            <a:r>
              <a:rPr lang="fr-FR" sz="4000" dirty="0">
                <a:solidFill>
                  <a:srgbClr val="FFFF00"/>
                </a:solidFill>
                <a:latin typeface="Arial Rounded MT Bold" panose="020F0704030504030204" pitchFamily="34" charset="0"/>
              </a:rPr>
              <a:t>Il en va de même pour la parabole du Semeur et des quatre champs, d’où un seul des champs était prouvé digne de porter des fruits.</a:t>
            </a:r>
            <a:endParaRPr lang="en-US" sz="40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41739957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F3A60-0547-1EC7-7E01-4428E0B4698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A6A1A9-1F04-3866-6CE2-1378B78A01C5}"/>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3600" dirty="0">
                <a:solidFill>
                  <a:schemeClr val="bg1"/>
                </a:solidFill>
                <a:latin typeface="Arial Rounded MT Bold" panose="020F0704030504030204" pitchFamily="34" charset="0"/>
              </a:rPr>
              <a:t>Le Sermon sur la Montagne contient aussi des passages qui sont très difficiles à absorber.</a:t>
            </a:r>
            <a:endParaRPr lang="en-US" sz="3600" dirty="0">
              <a:solidFill>
                <a:schemeClr val="bg1"/>
              </a:solidFill>
              <a:latin typeface="Arial Rounded MT Bold" panose="020F0704030504030204" pitchFamily="34" charset="0"/>
            </a:endParaRPr>
          </a:p>
          <a:p>
            <a:pPr lvl="0" algn="just"/>
            <a:r>
              <a:rPr lang="en-US" sz="3600" dirty="0">
                <a:solidFill>
                  <a:srgbClr val="FFFF00"/>
                </a:solidFill>
                <a:latin typeface="Arial Rounded MT Bold" panose="020F0704030504030204" pitchFamily="34" charset="0"/>
              </a:rPr>
              <a:t>There are many passages of the Scriptures that are difficult to absorb, that you sort of wish did not exist.</a:t>
            </a:r>
          </a:p>
          <a:p>
            <a:pPr lvl="0" algn="just"/>
            <a:r>
              <a:rPr lang="en-US" sz="3600" dirty="0">
                <a:solidFill>
                  <a:schemeClr val="bg1"/>
                </a:solidFill>
                <a:latin typeface="Arial Rounded MT Bold" panose="020F0704030504030204" pitchFamily="34" charset="0"/>
              </a:rPr>
              <a:t>As a preacher, it would be easier to sell the message of the Gospel in the absence of passages like we just read from 1 Corinthians 10: 1-13.</a:t>
            </a:r>
          </a:p>
        </p:txBody>
      </p:sp>
    </p:spTree>
    <p:extLst>
      <p:ext uri="{BB962C8B-B14F-4D97-AF65-F5344CB8AC3E}">
        <p14:creationId xmlns:p14="http://schemas.microsoft.com/office/powerpoint/2010/main" val="3082601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6229B-D878-9D6A-A7B6-73967046C57C}"/>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4D0EF33F-42AA-9F19-7DE6-A8135B097B91}"/>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0398F3D0-76F6-06DB-B1DA-C569B9471FB1}"/>
              </a:ext>
            </a:extLst>
          </p:cNvPr>
          <p:cNvSpPr>
            <a:spLocks noGrp="1"/>
          </p:cNvSpPr>
          <p:nvPr>
            <p:ph sz="quarter" idx="1"/>
          </p:nvPr>
        </p:nvSpPr>
        <p:spPr>
          <a:xfrm>
            <a:off x="0" y="152400"/>
            <a:ext cx="9144000" cy="6705600"/>
          </a:xfrm>
          <a:solidFill>
            <a:srgbClr val="99FF33"/>
          </a:solidFill>
        </p:spPr>
        <p:style>
          <a:lnRef idx="3">
            <a:schemeClr val="lt1"/>
          </a:lnRef>
          <a:fillRef idx="1">
            <a:schemeClr val="accent6"/>
          </a:fillRef>
          <a:effectRef idx="1">
            <a:schemeClr val="accent6"/>
          </a:effectRef>
          <a:fontRef idx="minor">
            <a:schemeClr val="lt1"/>
          </a:fontRef>
        </p:style>
        <p:txBody>
          <a:bodyPr>
            <a:normAutofit/>
          </a:bodyPr>
          <a:lstStyle/>
          <a:p>
            <a:pPr marL="0" indent="0" algn="ctr">
              <a:buNone/>
            </a:pPr>
            <a:r>
              <a:rPr lang="fr-FR" b="1" dirty="0">
                <a:solidFill>
                  <a:srgbClr val="C00000"/>
                </a:solidFill>
                <a:latin typeface="Arial Narrow" panose="020B0606020202030204" pitchFamily="34" charset="0"/>
              </a:rPr>
              <a:t>3-</a:t>
            </a:r>
            <a:endParaRPr lang="en-US" b="1" dirty="0">
              <a:solidFill>
                <a:srgbClr val="C00000"/>
              </a:solidFill>
              <a:latin typeface="Arial Narrow" panose="020B0606020202030204" pitchFamily="34" charset="0"/>
            </a:endParaRPr>
          </a:p>
          <a:p>
            <a:pPr marL="0" indent="0" algn="ctr">
              <a:buNone/>
            </a:pPr>
            <a:r>
              <a:rPr lang="fr-FR" sz="3800" b="1" dirty="0" err="1">
                <a:solidFill>
                  <a:srgbClr val="0000CC"/>
                </a:solidFill>
                <a:latin typeface="Arial Narrow" panose="020B0606020202030204" pitchFamily="34" charset="0"/>
              </a:rPr>
              <a:t>Mouin</a:t>
            </a:r>
            <a:r>
              <a:rPr lang="fr-FR" sz="3800" b="1" dirty="0">
                <a:solidFill>
                  <a:srgbClr val="0000CC"/>
                </a:solidFill>
                <a:latin typeface="Arial Narrow" panose="020B0606020202030204" pitchFamily="34" charset="0"/>
              </a:rPr>
              <a:t> </a:t>
            </a:r>
            <a:r>
              <a:rPr lang="fr-FR" sz="3800" b="1" dirty="0" err="1">
                <a:solidFill>
                  <a:srgbClr val="0000CC"/>
                </a:solidFill>
                <a:latin typeface="Arial Narrow" panose="020B0606020202030204" pitchFamily="34" charset="0"/>
              </a:rPr>
              <a:t>konfie</a:t>
            </a:r>
            <a:r>
              <a:rPr lang="fr-FR" sz="3800" b="1" dirty="0">
                <a:solidFill>
                  <a:srgbClr val="0000CC"/>
                </a:solidFill>
                <a:latin typeface="Arial Narrow" panose="020B0606020202030204" pitchFamily="34" charset="0"/>
              </a:rPr>
              <a:t> nan Kris, </a:t>
            </a:r>
            <a:r>
              <a:rPr lang="fr-FR" sz="3800" b="1" dirty="0" err="1">
                <a:solidFill>
                  <a:srgbClr val="0000CC"/>
                </a:solidFill>
                <a:latin typeface="Arial Narrow" panose="020B0606020202030204" pitchFamily="34" charset="0"/>
              </a:rPr>
              <a:t>malgre</a:t>
            </a:r>
            <a:r>
              <a:rPr lang="fr-FR" sz="3800" b="1" dirty="0">
                <a:solidFill>
                  <a:srgbClr val="0000CC"/>
                </a:solidFill>
                <a:latin typeface="Arial Narrow" panose="020B0606020202030204" pitchFamily="34" charset="0"/>
              </a:rPr>
              <a:t> </a:t>
            </a:r>
            <a:r>
              <a:rPr lang="fr-FR" sz="3800" b="1" dirty="0" err="1">
                <a:solidFill>
                  <a:srgbClr val="0000CC"/>
                </a:solidFill>
                <a:latin typeface="Arial Narrow" panose="020B0606020202030204" pitchFamily="34" charset="0"/>
              </a:rPr>
              <a:t>sikonstans</a:t>
            </a:r>
            <a:r>
              <a:rPr lang="fr-FR" sz="3800" b="1" dirty="0">
                <a:solidFill>
                  <a:srgbClr val="0000CC"/>
                </a:solidFill>
                <a:latin typeface="Arial Narrow" panose="020B0606020202030204" pitchFamily="34" charset="0"/>
              </a:rPr>
              <a:t> yo</a:t>
            </a:r>
            <a:endParaRPr lang="en-US" sz="3800" b="1" dirty="0">
              <a:solidFill>
                <a:srgbClr val="0000CC"/>
              </a:solidFill>
              <a:latin typeface="Arial Narrow" panose="020B0606020202030204" pitchFamily="34" charset="0"/>
            </a:endParaRPr>
          </a:p>
          <a:p>
            <a:pPr marL="0" indent="0" algn="ctr">
              <a:buNone/>
            </a:pPr>
            <a:r>
              <a:rPr lang="fr-FR" sz="3800" b="1" dirty="0" err="1">
                <a:solidFill>
                  <a:srgbClr val="0000CC"/>
                </a:solidFill>
                <a:latin typeface="Arial Narrow" panose="020B0606020202030204" pitchFamily="34" charset="0"/>
              </a:rPr>
              <a:t>Jezu</a:t>
            </a:r>
            <a:r>
              <a:rPr lang="fr-FR" sz="3800" b="1" dirty="0">
                <a:solidFill>
                  <a:srgbClr val="0000CC"/>
                </a:solidFill>
                <a:latin typeface="Arial Narrow" panose="020B0606020202030204" pitchFamily="34" charset="0"/>
              </a:rPr>
              <a:t> </a:t>
            </a:r>
            <a:r>
              <a:rPr lang="fr-FR" sz="3800" b="1" dirty="0" err="1">
                <a:solidFill>
                  <a:srgbClr val="0000CC"/>
                </a:solidFill>
                <a:latin typeface="Arial Narrow" panose="020B0606020202030204" pitchFamily="34" charset="0"/>
              </a:rPr>
              <a:t>gingnin</a:t>
            </a:r>
            <a:r>
              <a:rPr lang="fr-FR" sz="3800" b="1" dirty="0">
                <a:solidFill>
                  <a:srgbClr val="0000CC"/>
                </a:solidFill>
                <a:latin typeface="Arial Narrow" panose="020B0606020202030204" pitchFamily="34" charset="0"/>
              </a:rPr>
              <a:t> la vi an </a:t>
            </a:r>
            <a:r>
              <a:rPr lang="fr-FR" sz="3800" b="1" dirty="0" err="1">
                <a:solidFill>
                  <a:srgbClr val="0000CC"/>
                </a:solidFill>
                <a:latin typeface="Arial Narrow" panose="020B0606020202030204" pitchFamily="34" charset="0"/>
              </a:rPr>
              <a:t>abondans</a:t>
            </a:r>
            <a:r>
              <a:rPr lang="fr-FR" sz="3800" b="1" dirty="0">
                <a:solidFill>
                  <a:srgbClr val="0000CC"/>
                </a:solidFill>
                <a:latin typeface="Arial Narrow" panose="020B0606020202030204" pitchFamily="34" charset="0"/>
              </a:rPr>
              <a:t>.</a:t>
            </a:r>
            <a:endParaRPr lang="en-US" sz="3800" b="1" dirty="0">
              <a:solidFill>
                <a:srgbClr val="0000CC"/>
              </a:solidFill>
              <a:latin typeface="Arial Narrow" panose="020B0606020202030204" pitchFamily="34" charset="0"/>
            </a:endParaRPr>
          </a:p>
          <a:p>
            <a:pPr marL="0" indent="0" algn="ctr">
              <a:buNone/>
            </a:pPr>
            <a:r>
              <a:rPr lang="fr-FR" sz="3800" b="1" dirty="0">
                <a:solidFill>
                  <a:srgbClr val="0000CC"/>
                </a:solidFill>
                <a:latin typeface="Arial Narrow" panose="020B0606020202030204" pitchFamily="34" charset="0"/>
              </a:rPr>
              <a:t>La </a:t>
            </a:r>
            <a:r>
              <a:rPr lang="fr-FR" sz="3800" b="1" dirty="0" err="1">
                <a:solidFill>
                  <a:srgbClr val="0000CC"/>
                </a:solidFill>
                <a:latin typeface="Arial Narrow" panose="020B0606020202030204" pitchFamily="34" charset="0"/>
              </a:rPr>
              <a:t>pe</a:t>
            </a:r>
            <a:r>
              <a:rPr lang="fr-FR" sz="3800" b="1" dirty="0">
                <a:solidFill>
                  <a:srgbClr val="0000CC"/>
                </a:solidFill>
                <a:latin typeface="Arial Narrow" panose="020B0606020202030204" pitchFamily="34" charset="0"/>
              </a:rPr>
              <a:t> </a:t>
            </a:r>
            <a:r>
              <a:rPr lang="fr-FR" sz="3800" b="1" dirty="0" err="1">
                <a:solidFill>
                  <a:srgbClr val="0000CC"/>
                </a:solidFill>
                <a:latin typeface="Arial Narrow" panose="020B0606020202030204" pitchFamily="34" charset="0"/>
              </a:rPr>
              <a:t>kimbe</a:t>
            </a:r>
            <a:r>
              <a:rPr lang="fr-FR" sz="3800" b="1" dirty="0">
                <a:solidFill>
                  <a:srgbClr val="0000CC"/>
                </a:solidFill>
                <a:latin typeface="Arial Narrow" panose="020B0606020202030204" pitchFamily="34" charset="0"/>
              </a:rPr>
              <a:t> </a:t>
            </a:r>
            <a:r>
              <a:rPr lang="fr-FR" sz="3800" b="1" dirty="0" err="1">
                <a:solidFill>
                  <a:srgbClr val="0000CC"/>
                </a:solidFill>
                <a:latin typeface="Arial Narrow" panose="020B0606020202030204" pitchFamily="34" charset="0"/>
              </a:rPr>
              <a:t>kle</a:t>
            </a:r>
            <a:r>
              <a:rPr lang="fr-FR" sz="3800" b="1" dirty="0">
                <a:solidFill>
                  <a:srgbClr val="0000CC"/>
                </a:solidFill>
                <a:latin typeface="Arial Narrow" panose="020B0606020202030204" pitchFamily="34" charset="0"/>
              </a:rPr>
              <a:t>-a, </a:t>
            </a:r>
            <a:r>
              <a:rPr lang="fr-FR" sz="3800" b="1" dirty="0" err="1">
                <a:solidFill>
                  <a:srgbClr val="0000CC"/>
                </a:solidFill>
                <a:latin typeface="Arial Narrow" panose="020B0606020202030204" pitchFamily="34" charset="0"/>
              </a:rPr>
              <a:t>louvri</a:t>
            </a:r>
            <a:r>
              <a:rPr lang="fr-FR" sz="3800" b="1" dirty="0">
                <a:solidFill>
                  <a:srgbClr val="0000CC"/>
                </a:solidFill>
                <a:latin typeface="Arial Narrow" panose="020B0606020202030204" pitchFamily="34" charset="0"/>
              </a:rPr>
              <a:t> pot la</a:t>
            </a:r>
            <a:endParaRPr lang="en-US" sz="3800" b="1" dirty="0">
              <a:solidFill>
                <a:srgbClr val="0000CC"/>
              </a:solidFill>
              <a:latin typeface="Arial Narrow" panose="020B0606020202030204" pitchFamily="34" charset="0"/>
            </a:endParaRPr>
          </a:p>
          <a:p>
            <a:pPr marL="0" indent="0" algn="ctr">
              <a:buNone/>
            </a:pPr>
            <a:r>
              <a:rPr lang="fr-FR" sz="3800" b="1" dirty="0">
                <a:solidFill>
                  <a:srgbClr val="0000CC"/>
                </a:solidFill>
                <a:latin typeface="Arial Narrow" panose="020B0606020202030204" pitchFamily="34" charset="0"/>
              </a:rPr>
              <a:t>Pou li </a:t>
            </a:r>
            <a:r>
              <a:rPr lang="fr-FR" sz="3800" b="1" dirty="0" err="1">
                <a:solidFill>
                  <a:srgbClr val="0000CC"/>
                </a:solidFill>
                <a:latin typeface="Arial Narrow" panose="020B0606020202030204" pitchFamily="34" charset="0"/>
              </a:rPr>
              <a:t>minnin</a:t>
            </a:r>
            <a:r>
              <a:rPr lang="fr-FR" sz="3800" b="1" dirty="0">
                <a:solidFill>
                  <a:srgbClr val="0000CC"/>
                </a:solidFill>
                <a:latin typeface="Arial Narrow" panose="020B0606020202030204" pitchFamily="34" charset="0"/>
              </a:rPr>
              <a:t>-m nan </a:t>
            </a:r>
            <a:r>
              <a:rPr lang="fr-FR" sz="3800" b="1" dirty="0" err="1">
                <a:solidFill>
                  <a:srgbClr val="0000CC"/>
                </a:solidFill>
                <a:latin typeface="Arial Narrow" panose="020B0606020202030204" pitchFamily="34" charset="0"/>
              </a:rPr>
              <a:t>peyi</a:t>
            </a:r>
            <a:r>
              <a:rPr lang="fr-FR" sz="3800" b="1" dirty="0">
                <a:solidFill>
                  <a:srgbClr val="0000CC"/>
                </a:solidFill>
                <a:latin typeface="Arial Narrow" panose="020B0606020202030204" pitchFamily="34" charset="0"/>
              </a:rPr>
              <a:t> </a:t>
            </a:r>
            <a:r>
              <a:rPr lang="fr-FR" sz="3800" b="1" dirty="0" err="1">
                <a:solidFill>
                  <a:srgbClr val="0000CC"/>
                </a:solidFill>
                <a:latin typeface="Arial Narrow" panose="020B0606020202030204" pitchFamily="34" charset="0"/>
              </a:rPr>
              <a:t>promes</a:t>
            </a:r>
            <a:r>
              <a:rPr lang="fr-FR" sz="3800" b="1" dirty="0">
                <a:solidFill>
                  <a:srgbClr val="0000CC"/>
                </a:solidFill>
                <a:latin typeface="Arial Narrow" panose="020B0606020202030204" pitchFamily="34" charset="0"/>
              </a:rPr>
              <a:t> la.</a:t>
            </a:r>
          </a:p>
          <a:p>
            <a:pPr marL="0" indent="0" algn="ctr">
              <a:buNone/>
            </a:pPr>
            <a:r>
              <a:rPr lang="fr-FR" sz="3800" b="1" dirty="0">
                <a:solidFill>
                  <a:srgbClr val="C00000"/>
                </a:solidFill>
                <a:latin typeface="Arial Narrow" panose="020B0606020202030204" pitchFamily="34" charset="0"/>
              </a:rPr>
              <a:t>Kè</a:t>
            </a:r>
          </a:p>
          <a:p>
            <a:pPr marL="0" indent="0" algn="ctr">
              <a:buNone/>
            </a:pPr>
            <a:r>
              <a:rPr lang="fr-FR" sz="3800" b="1" dirty="0">
                <a:solidFill>
                  <a:srgbClr val="660066"/>
                </a:solidFill>
                <a:latin typeface="Arial Narrow" panose="020B0606020202030204" pitchFamily="34" charset="0"/>
              </a:rPr>
              <a:t>Chak </a:t>
            </a:r>
            <a:r>
              <a:rPr lang="fr-FR" sz="3800" b="1" dirty="0" err="1">
                <a:solidFill>
                  <a:srgbClr val="660066"/>
                </a:solidFill>
                <a:latin typeface="Arial Narrow" panose="020B0606020202030204" pitchFamily="34" charset="0"/>
              </a:rPr>
              <a:t>pa</a:t>
            </a:r>
            <a:r>
              <a:rPr lang="fr-FR" sz="3800" b="1" dirty="0">
                <a:solidFill>
                  <a:srgbClr val="660066"/>
                </a:solidFill>
                <a:latin typeface="Arial Narrow" panose="020B0606020202030204" pitchFamily="34" charset="0"/>
              </a:rPr>
              <a:t> </a:t>
            </a:r>
            <a:r>
              <a:rPr lang="fr-FR" sz="3800" b="1" dirty="0" err="1">
                <a:solidFill>
                  <a:srgbClr val="660066"/>
                </a:solidFill>
                <a:latin typeface="Arial Narrow" panose="020B0606020202030204" pitchFamily="34" charset="0"/>
              </a:rPr>
              <a:t>mouin</a:t>
            </a:r>
            <a:r>
              <a:rPr lang="fr-FR" sz="3800" b="1" dirty="0">
                <a:solidFill>
                  <a:srgbClr val="660066"/>
                </a:solidFill>
                <a:latin typeface="Arial Narrow" panose="020B0606020202030204" pitchFamily="34" charset="0"/>
              </a:rPr>
              <a:t> </a:t>
            </a:r>
            <a:r>
              <a:rPr lang="fr-FR" sz="3800" b="1" dirty="0" err="1">
                <a:solidFill>
                  <a:srgbClr val="660066"/>
                </a:solidFill>
                <a:latin typeface="Arial Narrow" panose="020B0606020202030204" pitchFamily="34" charset="0"/>
              </a:rPr>
              <a:t>fè</a:t>
            </a:r>
            <a:r>
              <a:rPr lang="fr-FR" sz="3800" b="1" dirty="0">
                <a:solidFill>
                  <a:srgbClr val="660066"/>
                </a:solidFill>
                <a:latin typeface="Arial Narrow" panose="020B0606020202030204" pitchFamily="34" charset="0"/>
              </a:rPr>
              <a:t>, m-</a:t>
            </a:r>
            <a:r>
              <a:rPr lang="fr-FR" sz="3800" b="1" dirty="0" err="1">
                <a:solidFill>
                  <a:srgbClr val="660066"/>
                </a:solidFill>
                <a:latin typeface="Arial Narrow" panose="020B0606020202030204" pitchFamily="34" charset="0"/>
              </a:rPr>
              <a:t>konnin</a:t>
            </a:r>
            <a:r>
              <a:rPr lang="fr-FR" sz="3800" b="1" dirty="0">
                <a:solidFill>
                  <a:srgbClr val="660066"/>
                </a:solidFill>
                <a:latin typeface="Arial Narrow" panose="020B0606020202030204" pitchFamily="34" charset="0"/>
              </a:rPr>
              <a:t> </a:t>
            </a:r>
            <a:r>
              <a:rPr lang="fr-FR" sz="3800" b="1" dirty="0" err="1">
                <a:solidFill>
                  <a:srgbClr val="660066"/>
                </a:solidFill>
                <a:latin typeface="Arial Narrow" panose="020B0606020202030204" pitchFamily="34" charset="0"/>
              </a:rPr>
              <a:t>Jezu</a:t>
            </a:r>
            <a:r>
              <a:rPr lang="fr-FR" sz="3800" b="1" dirty="0">
                <a:solidFill>
                  <a:srgbClr val="660066"/>
                </a:solidFill>
                <a:latin typeface="Arial Narrow" panose="020B0606020202030204" pitchFamily="34" charset="0"/>
              </a:rPr>
              <a:t> va </a:t>
            </a:r>
            <a:r>
              <a:rPr lang="fr-FR" sz="3800" b="1" dirty="0" err="1">
                <a:solidFill>
                  <a:srgbClr val="660066"/>
                </a:solidFill>
                <a:latin typeface="Arial Narrow" panose="020B0606020202030204" pitchFamily="34" charset="0"/>
              </a:rPr>
              <a:t>gide</a:t>
            </a:r>
            <a:r>
              <a:rPr lang="fr-FR" sz="3800" b="1" dirty="0">
                <a:solidFill>
                  <a:srgbClr val="660066"/>
                </a:solidFill>
                <a:latin typeface="Arial Narrow" panose="020B0606020202030204" pitchFamily="34" charset="0"/>
              </a:rPr>
              <a:t>-m</a:t>
            </a:r>
            <a:endParaRPr lang="en-US" sz="3800" b="1" dirty="0">
              <a:solidFill>
                <a:srgbClr val="660066"/>
              </a:solidFill>
              <a:latin typeface="Arial Narrow" panose="020B0606020202030204" pitchFamily="34" charset="0"/>
            </a:endParaRPr>
          </a:p>
          <a:p>
            <a:pPr marL="0" indent="0" algn="ctr">
              <a:buNone/>
            </a:pPr>
            <a:r>
              <a:rPr lang="fr-FR" sz="3800" b="1" dirty="0">
                <a:solidFill>
                  <a:srgbClr val="660066"/>
                </a:solidFill>
                <a:latin typeface="Arial Narrow" panose="020B0606020202030204" pitchFamily="34" charset="0"/>
              </a:rPr>
              <a:t>Nan gnou </a:t>
            </a:r>
            <a:r>
              <a:rPr lang="fr-FR" sz="3800" b="1" dirty="0" err="1">
                <a:solidFill>
                  <a:srgbClr val="660066"/>
                </a:solidFill>
                <a:latin typeface="Arial Narrow" panose="020B0606020202030204" pitchFamily="34" charset="0"/>
              </a:rPr>
              <a:t>plèn</a:t>
            </a:r>
            <a:r>
              <a:rPr lang="fr-FR" sz="3800" b="1" dirty="0">
                <a:solidFill>
                  <a:srgbClr val="660066"/>
                </a:solidFill>
                <a:latin typeface="Arial Narrow" panose="020B0606020202030204" pitchFamily="34" charset="0"/>
              </a:rPr>
              <a:t> pi ro li </a:t>
            </a:r>
            <a:r>
              <a:rPr lang="fr-FR" sz="3800" b="1" dirty="0" err="1">
                <a:solidFill>
                  <a:srgbClr val="660066"/>
                </a:solidFill>
                <a:latin typeface="Arial Narrow" panose="020B0606020202030204" pitchFamily="34" charset="0"/>
              </a:rPr>
              <a:t>toujou</a:t>
            </a:r>
            <a:r>
              <a:rPr lang="fr-FR" sz="3800" b="1" dirty="0">
                <a:solidFill>
                  <a:srgbClr val="660066"/>
                </a:solidFill>
                <a:latin typeface="Arial Narrow" panose="020B0606020202030204" pitchFamily="34" charset="0"/>
              </a:rPr>
              <a:t> </a:t>
            </a:r>
            <a:r>
              <a:rPr lang="fr-FR" sz="3800" b="1" dirty="0" err="1">
                <a:solidFill>
                  <a:srgbClr val="660066"/>
                </a:solidFill>
                <a:latin typeface="Arial Narrow" panose="020B0606020202030204" pitchFamily="34" charset="0"/>
              </a:rPr>
              <a:t>minninm</a:t>
            </a:r>
            <a:endParaRPr lang="en-US" sz="3800" b="1" dirty="0">
              <a:solidFill>
                <a:srgbClr val="660066"/>
              </a:solidFill>
              <a:latin typeface="Arial Narrow" panose="020B0606020202030204" pitchFamily="34" charset="0"/>
            </a:endParaRPr>
          </a:p>
          <a:p>
            <a:pPr marL="0" indent="0" algn="ctr">
              <a:buNone/>
            </a:pPr>
            <a:r>
              <a:rPr lang="fr-FR" sz="3800" b="1" dirty="0" err="1">
                <a:solidFill>
                  <a:srgbClr val="660066"/>
                </a:solidFill>
                <a:latin typeface="Arial Narrow" panose="020B0606020202030204" pitchFamily="34" charset="0"/>
              </a:rPr>
              <a:t>Jouk</a:t>
            </a:r>
            <a:r>
              <a:rPr lang="fr-FR" sz="3800" b="1" dirty="0">
                <a:solidFill>
                  <a:srgbClr val="660066"/>
                </a:solidFill>
                <a:latin typeface="Arial Narrow" panose="020B0606020202030204" pitchFamily="34" charset="0"/>
              </a:rPr>
              <a:t> tan gnou </a:t>
            </a:r>
            <a:r>
              <a:rPr lang="fr-FR" sz="3800" b="1" dirty="0" err="1">
                <a:solidFill>
                  <a:srgbClr val="660066"/>
                </a:solidFill>
                <a:latin typeface="Arial Narrow" panose="020B0606020202030204" pitchFamily="34" charset="0"/>
              </a:rPr>
              <a:t>jou</a:t>
            </a:r>
            <a:r>
              <a:rPr lang="fr-FR" sz="3800" b="1" dirty="0">
                <a:solidFill>
                  <a:srgbClr val="660066"/>
                </a:solidFill>
                <a:latin typeface="Arial Narrow" panose="020B0606020202030204" pitchFamily="34" charset="0"/>
              </a:rPr>
              <a:t>, </a:t>
            </a:r>
            <a:r>
              <a:rPr lang="fr-FR" sz="3800" b="1" dirty="0" err="1">
                <a:solidFill>
                  <a:srgbClr val="660066"/>
                </a:solidFill>
                <a:latin typeface="Arial Narrow" panose="020B0606020202030204" pitchFamily="34" charset="0"/>
              </a:rPr>
              <a:t>mouin</a:t>
            </a:r>
            <a:r>
              <a:rPr lang="fr-FR" sz="3800" b="1" dirty="0">
                <a:solidFill>
                  <a:srgbClr val="660066"/>
                </a:solidFill>
                <a:latin typeface="Arial Narrow" panose="020B0606020202030204" pitchFamily="34" charset="0"/>
              </a:rPr>
              <a:t> va </a:t>
            </a:r>
            <a:r>
              <a:rPr lang="fr-FR" sz="3800" b="1" dirty="0" err="1">
                <a:solidFill>
                  <a:srgbClr val="660066"/>
                </a:solidFill>
                <a:latin typeface="Arial Narrow" panose="020B0606020202030204" pitchFamily="34" charset="0"/>
              </a:rPr>
              <a:t>fè</a:t>
            </a:r>
            <a:r>
              <a:rPr lang="fr-FR" sz="3800" b="1" dirty="0">
                <a:solidFill>
                  <a:srgbClr val="660066"/>
                </a:solidFill>
                <a:latin typeface="Arial Narrow" panose="020B0606020202030204" pitchFamily="34" charset="0"/>
              </a:rPr>
              <a:t> </a:t>
            </a:r>
            <a:r>
              <a:rPr lang="fr-FR" sz="3800" b="1" dirty="0" err="1">
                <a:solidFill>
                  <a:srgbClr val="660066"/>
                </a:solidFill>
                <a:latin typeface="Arial Narrow" panose="020B0606020202030204" pitchFamily="34" charset="0"/>
              </a:rPr>
              <a:t>dènie</a:t>
            </a:r>
            <a:r>
              <a:rPr lang="fr-FR" sz="3800" b="1" dirty="0">
                <a:solidFill>
                  <a:srgbClr val="660066"/>
                </a:solidFill>
                <a:latin typeface="Arial Narrow" panose="020B0606020202030204" pitchFamily="34" charset="0"/>
              </a:rPr>
              <a:t> </a:t>
            </a:r>
            <a:r>
              <a:rPr lang="fr-FR" sz="3800" b="1" dirty="0" err="1">
                <a:solidFill>
                  <a:srgbClr val="660066"/>
                </a:solidFill>
                <a:latin typeface="Arial Narrow" panose="020B0606020202030204" pitchFamily="34" charset="0"/>
              </a:rPr>
              <a:t>pa</a:t>
            </a:r>
            <a:r>
              <a:rPr lang="fr-FR" sz="3800" b="1" dirty="0">
                <a:solidFill>
                  <a:srgbClr val="660066"/>
                </a:solidFill>
                <a:latin typeface="Arial Narrow" panose="020B0606020202030204" pitchFamily="34" charset="0"/>
              </a:rPr>
              <a:t> </a:t>
            </a:r>
            <a:r>
              <a:rPr lang="fr-FR" sz="3800" b="1" dirty="0" err="1">
                <a:solidFill>
                  <a:srgbClr val="660066"/>
                </a:solidFill>
                <a:latin typeface="Arial Narrow" panose="020B0606020202030204" pitchFamily="34" charset="0"/>
              </a:rPr>
              <a:t>mouin</a:t>
            </a:r>
            <a:endParaRPr lang="en-US" sz="3800" b="1" dirty="0">
              <a:solidFill>
                <a:srgbClr val="660066"/>
              </a:solidFill>
              <a:latin typeface="Arial Narrow" panose="020B0606020202030204" pitchFamily="34" charset="0"/>
            </a:endParaRPr>
          </a:p>
          <a:p>
            <a:pPr marL="0" indent="0" algn="ctr">
              <a:buNone/>
            </a:pPr>
            <a:r>
              <a:rPr lang="fr-FR" sz="3800" b="1" dirty="0">
                <a:solidFill>
                  <a:srgbClr val="660066"/>
                </a:solidFill>
                <a:latin typeface="Arial Narrow" panose="020B0606020202030204" pitchFamily="34" charset="0"/>
              </a:rPr>
              <a:t>Chak </a:t>
            </a:r>
            <a:r>
              <a:rPr lang="fr-FR" sz="3800" b="1" dirty="0" err="1">
                <a:solidFill>
                  <a:srgbClr val="660066"/>
                </a:solidFill>
                <a:latin typeface="Arial Narrow" panose="020B0606020202030204" pitchFamily="34" charset="0"/>
              </a:rPr>
              <a:t>pa</a:t>
            </a:r>
            <a:r>
              <a:rPr lang="fr-FR" sz="3800" b="1" dirty="0">
                <a:solidFill>
                  <a:srgbClr val="660066"/>
                </a:solidFill>
                <a:latin typeface="Arial Narrow" panose="020B0606020202030204" pitchFamily="34" charset="0"/>
              </a:rPr>
              <a:t> </a:t>
            </a:r>
            <a:r>
              <a:rPr lang="fr-FR" sz="3800" b="1" dirty="0" err="1">
                <a:solidFill>
                  <a:srgbClr val="660066"/>
                </a:solidFill>
                <a:latin typeface="Arial Narrow" panose="020B0606020202030204" pitchFamily="34" charset="0"/>
              </a:rPr>
              <a:t>mouin</a:t>
            </a:r>
            <a:r>
              <a:rPr lang="fr-FR" sz="3800" b="1" dirty="0">
                <a:solidFill>
                  <a:srgbClr val="660066"/>
                </a:solidFill>
                <a:latin typeface="Arial Narrow" panose="020B0606020202030204" pitchFamily="34" charset="0"/>
              </a:rPr>
              <a:t> </a:t>
            </a:r>
            <a:r>
              <a:rPr lang="fr-FR" sz="3800" b="1" dirty="0" err="1">
                <a:solidFill>
                  <a:srgbClr val="660066"/>
                </a:solidFill>
                <a:latin typeface="Arial Narrow" panose="020B0606020202030204" pitchFamily="34" charset="0"/>
              </a:rPr>
              <a:t>fè</a:t>
            </a:r>
            <a:r>
              <a:rPr lang="fr-FR" sz="3800" b="1" dirty="0">
                <a:solidFill>
                  <a:srgbClr val="660066"/>
                </a:solidFill>
                <a:latin typeface="Arial Narrow" panose="020B0606020202030204" pitchFamily="34" charset="0"/>
              </a:rPr>
              <a:t> </a:t>
            </a:r>
            <a:r>
              <a:rPr lang="fr-FR" sz="3800" b="1" dirty="0" err="1">
                <a:solidFill>
                  <a:srgbClr val="660066"/>
                </a:solidFill>
                <a:latin typeface="Arial Narrow" panose="020B0606020202030204" pitchFamily="34" charset="0"/>
              </a:rPr>
              <a:t>kondui</a:t>
            </a:r>
            <a:r>
              <a:rPr lang="fr-FR" sz="3800" b="1" dirty="0">
                <a:solidFill>
                  <a:srgbClr val="660066"/>
                </a:solidFill>
                <a:latin typeface="Arial Narrow" panose="020B0606020202030204" pitchFamily="34" charset="0"/>
              </a:rPr>
              <a:t>-m pi </a:t>
            </a:r>
            <a:r>
              <a:rPr lang="fr-FR" sz="3800" b="1" dirty="0" err="1">
                <a:solidFill>
                  <a:srgbClr val="660066"/>
                </a:solidFill>
                <a:latin typeface="Arial Narrow" panose="020B0606020202030204" pitchFamily="34" charset="0"/>
              </a:rPr>
              <a:t>pre</a:t>
            </a:r>
            <a:r>
              <a:rPr lang="fr-FR" sz="3800" b="1" dirty="0">
                <a:solidFill>
                  <a:srgbClr val="660066"/>
                </a:solidFill>
                <a:latin typeface="Arial Narrow" panose="020B0606020202030204" pitchFamily="34" charset="0"/>
              </a:rPr>
              <a:t> </a:t>
            </a:r>
            <a:r>
              <a:rPr lang="fr-FR" sz="3800" b="1" dirty="0" err="1">
                <a:solidFill>
                  <a:srgbClr val="660066"/>
                </a:solidFill>
                <a:latin typeface="Arial Narrow" panose="020B0606020202030204" pitchFamily="34" charset="0"/>
              </a:rPr>
              <a:t>siel</a:t>
            </a:r>
            <a:r>
              <a:rPr lang="fr-FR" sz="3800" b="1" dirty="0">
                <a:solidFill>
                  <a:srgbClr val="660066"/>
                </a:solidFill>
                <a:latin typeface="Arial Narrow" panose="020B0606020202030204" pitchFamily="34" charset="0"/>
              </a:rPr>
              <a:t> la.</a:t>
            </a:r>
            <a:endParaRPr lang="en-US" sz="3800" b="1" dirty="0">
              <a:solidFill>
                <a:srgbClr val="660066"/>
              </a:solidFill>
              <a:latin typeface="Arial Narrow" panose="020B0606020202030204" pitchFamily="34" charset="0"/>
            </a:endParaRPr>
          </a:p>
          <a:p>
            <a:pPr marL="0" indent="0" algn="ctr">
              <a:buNone/>
            </a:pPr>
            <a:endParaRPr lang="en-US" b="1" dirty="0">
              <a:solidFill>
                <a:srgbClr val="0000CC"/>
              </a:solidFill>
              <a:latin typeface="Arial Narrow" panose="020B0606020202030204" pitchFamily="34" charset="0"/>
            </a:endParaRPr>
          </a:p>
          <a:p>
            <a:endParaRPr lang="en-US" dirty="0"/>
          </a:p>
        </p:txBody>
      </p:sp>
    </p:spTree>
    <p:extLst>
      <p:ext uri="{BB962C8B-B14F-4D97-AF65-F5344CB8AC3E}">
        <p14:creationId xmlns:p14="http://schemas.microsoft.com/office/powerpoint/2010/main" val="11887979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8867C-5033-828E-F885-F99100A191B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CB240A-41DB-0C0B-8A6D-5D39F394E40B}"/>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en-US" sz="4400" dirty="0">
                <a:solidFill>
                  <a:schemeClr val="bg1"/>
                </a:solidFill>
                <a:latin typeface="Arial Rounded MT Bold" panose="020F0704030504030204" pitchFamily="34" charset="0"/>
              </a:rPr>
              <a:t>The parable of the 10 virgins is another one of them.</a:t>
            </a:r>
          </a:p>
          <a:p>
            <a:pPr lvl="0" algn="just"/>
            <a:r>
              <a:rPr lang="en-US" sz="4400" dirty="0">
                <a:solidFill>
                  <a:srgbClr val="FFFF00"/>
                </a:solidFill>
                <a:latin typeface="Arial Rounded MT Bold" panose="020F0704030504030204" pitchFamily="34" charset="0"/>
              </a:rPr>
              <a:t>Same with the parable of the Sower and the four fields.</a:t>
            </a:r>
          </a:p>
          <a:p>
            <a:pPr lvl="0" algn="just"/>
            <a:r>
              <a:rPr lang="en-US" sz="4400" dirty="0">
                <a:solidFill>
                  <a:schemeClr val="bg1"/>
                </a:solidFill>
                <a:latin typeface="Arial Rounded MT Bold" panose="020F0704030504030204" pitchFamily="34" charset="0"/>
              </a:rPr>
              <a:t>The sermon on the Mount contains some very difficult passages to digest.</a:t>
            </a:r>
          </a:p>
        </p:txBody>
      </p:sp>
    </p:spTree>
    <p:extLst>
      <p:ext uri="{BB962C8B-B14F-4D97-AF65-F5344CB8AC3E}">
        <p14:creationId xmlns:p14="http://schemas.microsoft.com/office/powerpoint/2010/main" val="12988409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D4858-1EFA-D2B2-0F8C-ED569946D20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10989D-1F49-8DF9-B71B-171183487513}"/>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solidFill>
                  <a:schemeClr val="bg1"/>
                </a:solidFill>
                <a:latin typeface="Arial Rounded MT Bold" panose="020F0704030504030204" pitchFamily="34" charset="0"/>
              </a:rPr>
              <a:t>Mt 22:14 Car il y a beaucoup d'appelés, mais peu d'élus. </a:t>
            </a:r>
            <a:endParaRPr lang="en-US" sz="4000" dirty="0">
              <a:solidFill>
                <a:schemeClr val="bg1"/>
              </a:solidFill>
              <a:latin typeface="Arial Rounded MT Bold" panose="020F0704030504030204" pitchFamily="34" charset="0"/>
            </a:endParaRPr>
          </a:p>
          <a:p>
            <a:pPr lvl="0" algn="just"/>
            <a:r>
              <a:rPr lang="en-US" sz="4000" dirty="0">
                <a:solidFill>
                  <a:srgbClr val="FFFF00"/>
                </a:solidFill>
                <a:latin typeface="Arial Rounded MT Bold" panose="020F0704030504030204" pitchFamily="34" charset="0"/>
              </a:rPr>
              <a:t>14 "For many are called, but few are chosen." </a:t>
            </a:r>
          </a:p>
          <a:p>
            <a:pPr lvl="0" algn="just"/>
            <a:r>
              <a:rPr lang="fr-FR" sz="4000" dirty="0">
                <a:solidFill>
                  <a:schemeClr val="bg1"/>
                </a:solidFill>
                <a:latin typeface="Arial Rounded MT Bold" panose="020F0704030504030204" pitchFamily="34" charset="0"/>
              </a:rPr>
              <a:t>L'inconfort vient du fait que ces passages semblent indiquer qu'il y aura une sélection parmi les sélectionnés.</a:t>
            </a:r>
            <a:endParaRPr lang="en-US" sz="40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8422202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17F7E-699A-9875-7A37-4CACBBAB7A1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964807-5EFC-BEBE-518F-8548454C6EAD}"/>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Autofit/>
          </a:bodyPr>
          <a:lstStyle/>
          <a:p>
            <a:pPr lvl="0" algn="just"/>
            <a:r>
              <a:rPr lang="en-US" sz="3800" dirty="0">
                <a:solidFill>
                  <a:schemeClr val="bg1"/>
                </a:solidFill>
                <a:latin typeface="Arial Rounded MT Bold" panose="020F0704030504030204" pitchFamily="34" charset="0"/>
              </a:rPr>
              <a:t>The discomfort is because these passages seem to indicate that there will be a selection from the selected.</a:t>
            </a:r>
          </a:p>
          <a:p>
            <a:pPr lvl="0" algn="just"/>
            <a:r>
              <a:rPr lang="fr-FR" sz="3800" dirty="0">
                <a:solidFill>
                  <a:srgbClr val="FFFF00"/>
                </a:solidFill>
                <a:latin typeface="Arial Rounded MT Bold" panose="020F0704030504030204" pitchFamily="34" charset="0"/>
              </a:rPr>
              <a:t>Bien que je prêche que l'assurance de notre salut repose sur l'œuvre achevée de Jésus-Christ sur la Croix, je dois respecter la directive du Saint-Esprit pour éliminer les nuances quant à qui peut être assuré de son salut.</a:t>
            </a:r>
            <a:endParaRPr lang="en-US" sz="38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22731471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E42FD-C07C-246C-2849-A5A5AA09AA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10D2A1-C649-A537-E6BC-076ACBD7746F}"/>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en-US" sz="4000" dirty="0">
                <a:solidFill>
                  <a:schemeClr val="bg1"/>
                </a:solidFill>
                <a:latin typeface="Arial Rounded MT Bold" panose="020F0704030504030204" pitchFamily="34" charset="0"/>
              </a:rPr>
              <a:t>We used to repeat this cliché, “it’s not over until it’s over.”</a:t>
            </a:r>
          </a:p>
          <a:p>
            <a:pPr lvl="0" algn="just"/>
            <a:r>
              <a:rPr lang="en-US" sz="4000" dirty="0">
                <a:solidFill>
                  <a:srgbClr val="FFFF00"/>
                </a:solidFill>
                <a:latin typeface="Arial Rounded MT Bold" panose="020F0704030504030204" pitchFamily="34" charset="0"/>
              </a:rPr>
              <a:t>While I would prefer to preach about the assurance of our salvation rested on the finished work of Jesus Christ on the Cross, I must adhere to the dictate of Holy Spirit to remove all the nuances as to who can be assured of his / her salvation.</a:t>
            </a:r>
          </a:p>
        </p:txBody>
      </p:sp>
    </p:spTree>
    <p:extLst>
      <p:ext uri="{BB962C8B-B14F-4D97-AF65-F5344CB8AC3E}">
        <p14:creationId xmlns:p14="http://schemas.microsoft.com/office/powerpoint/2010/main" val="16158005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DFC95-DABB-A053-45FE-BAD6D8F354A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7492FE-A837-242A-CC9B-92D8DD5DE9FA}"/>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b="1" dirty="0">
                <a:solidFill>
                  <a:srgbClr val="0033CC"/>
                </a:solidFill>
                <a:latin typeface="Arial Rounded MT Bold" panose="020F0704030504030204" pitchFamily="34" charset="0"/>
              </a:rPr>
              <a:t>QUE CELUI QUI CROIT ÊTRE DEBOUT PRENNE GARDE DE TOMBER</a:t>
            </a:r>
            <a:endParaRPr lang="en-US" sz="3600" dirty="0">
              <a:solidFill>
                <a:srgbClr val="0033CC"/>
              </a:solidFill>
              <a:latin typeface="Arial Rounded MT Bold" panose="020F0704030504030204" pitchFamily="34" charset="0"/>
            </a:endParaRPr>
          </a:p>
          <a:p>
            <a:pPr algn="just"/>
            <a:r>
              <a:rPr lang="en-US" sz="3600" b="1" dirty="0">
                <a:latin typeface="Arial Rounded MT Bold" panose="020F0704030504030204" pitchFamily="34" charset="0"/>
              </a:rPr>
              <a:t>LE HIM WHO THINKS HE STANDS TAKE HEED LEST HE FALL</a:t>
            </a:r>
            <a:endParaRPr lang="en-US" sz="3600" dirty="0">
              <a:latin typeface="Arial Rounded MT Bold" panose="020F0704030504030204" pitchFamily="34" charset="0"/>
            </a:endParaRPr>
          </a:p>
          <a:p>
            <a:pPr algn="just"/>
            <a:r>
              <a:rPr lang="en-US" sz="4400" b="1" dirty="0">
                <a:solidFill>
                  <a:srgbClr val="0033CC"/>
                </a:solidFill>
                <a:latin typeface="Arial Rounded MT Bold" panose="020F0704030504030204" pitchFamily="34" charset="0"/>
              </a:rPr>
              <a:t>Analyzing the first verses of 1 Corinthians 10</a:t>
            </a:r>
            <a:endParaRPr lang="en-US" sz="4400" dirty="0">
              <a:solidFill>
                <a:srgbClr val="0033CC"/>
              </a:solidFill>
              <a:latin typeface="Arial Rounded MT Bold" panose="020F0704030504030204" pitchFamily="34" charset="0"/>
            </a:endParaRPr>
          </a:p>
          <a:p>
            <a:pPr lvl="0" algn="just"/>
            <a:r>
              <a:rPr lang="en-US" sz="4400" dirty="0">
                <a:latin typeface="Arial Rounded MT Bold" panose="020F0704030504030204" pitchFamily="34" charset="0"/>
              </a:rPr>
              <a:t>We are looking for the word</a:t>
            </a:r>
            <a:r>
              <a:rPr lang="en-US" sz="4400" b="1" u="sng" dirty="0">
                <a:latin typeface="Arial Rounded MT Bold" panose="020F0704030504030204" pitchFamily="34" charset="0"/>
              </a:rPr>
              <a:t> </a:t>
            </a:r>
            <a:r>
              <a:rPr lang="en-US" sz="4400" b="1" u="sng" dirty="0">
                <a:solidFill>
                  <a:srgbClr val="0033CC"/>
                </a:solidFill>
                <a:latin typeface="Arial Rounded MT Bold" panose="020F0704030504030204" pitchFamily="34" charset="0"/>
              </a:rPr>
              <a:t>all</a:t>
            </a:r>
            <a:endParaRPr lang="en-US" sz="4400" dirty="0">
              <a:solidFill>
                <a:srgbClr val="0033CC"/>
              </a:solidFill>
              <a:latin typeface="Arial Rounded MT Bold" panose="020F0704030504030204" pitchFamily="34" charset="0"/>
            </a:endParaRPr>
          </a:p>
          <a:p>
            <a:pPr lvl="0" algn="just"/>
            <a:r>
              <a:rPr lang="fr-FR" sz="4400" dirty="0">
                <a:latin typeface="Arial Rounded MT Bold" panose="020F0704030504030204" pitchFamily="34" charset="0"/>
              </a:rPr>
              <a:t>Soulignons le mot </a:t>
            </a:r>
            <a:r>
              <a:rPr lang="fr-FR" sz="4400" b="1" u="sng" dirty="0">
                <a:solidFill>
                  <a:srgbClr val="0033CC"/>
                </a:solidFill>
                <a:latin typeface="Arial Rounded MT Bold" panose="020F0704030504030204" pitchFamily="34" charset="0"/>
              </a:rPr>
              <a:t>tous</a:t>
            </a:r>
            <a:endParaRPr lang="en-US" sz="4400" dirty="0">
              <a:solidFill>
                <a:srgbClr val="0033CC"/>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0691020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1611-5029-C8F6-3093-EBBE1C368CE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6424FC-0ACF-48B5-5004-3976E4299C1A}"/>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400" dirty="0">
                <a:latin typeface="Arial Rounded MT Bold" panose="020F0704030504030204" pitchFamily="34" charset="0"/>
              </a:rPr>
              <a:t>1Co 10:1-4 ¶ Frères, je ne veux pas que vous ignoriez que nos pères ont </a:t>
            </a:r>
            <a:r>
              <a:rPr lang="fr-FR" sz="4400" b="1" u="sng" dirty="0">
                <a:solidFill>
                  <a:srgbClr val="0033CC"/>
                </a:solidFill>
                <a:latin typeface="Arial Rounded MT Bold" panose="020F0704030504030204" pitchFamily="34" charset="0"/>
              </a:rPr>
              <a:t>tous</a:t>
            </a:r>
            <a:r>
              <a:rPr lang="fr-FR" sz="4400" dirty="0">
                <a:latin typeface="Arial Rounded MT Bold" panose="020F0704030504030204" pitchFamily="34" charset="0"/>
              </a:rPr>
              <a:t> été sous la nuée, qu'ils ont </a:t>
            </a:r>
            <a:r>
              <a:rPr lang="fr-FR" sz="4400" b="1" u="sng" dirty="0">
                <a:solidFill>
                  <a:srgbClr val="0033CC"/>
                </a:solidFill>
                <a:latin typeface="Arial Rounded MT Bold" panose="020F0704030504030204" pitchFamily="34" charset="0"/>
              </a:rPr>
              <a:t>tous</a:t>
            </a:r>
            <a:r>
              <a:rPr lang="fr-FR" sz="4400" dirty="0">
                <a:latin typeface="Arial Rounded MT Bold" panose="020F0704030504030204" pitchFamily="34" charset="0"/>
              </a:rPr>
              <a:t> passé au travers de la mer,</a:t>
            </a:r>
            <a:endParaRPr lang="en-US" sz="4400" dirty="0">
              <a:latin typeface="Arial Rounded MT Bold" panose="020F0704030504030204" pitchFamily="34" charset="0"/>
            </a:endParaRPr>
          </a:p>
          <a:p>
            <a:pPr algn="just"/>
            <a:r>
              <a:rPr lang="fr-FR" sz="4400" dirty="0">
                <a:latin typeface="Arial Rounded MT Bold" panose="020F0704030504030204" pitchFamily="34" charset="0"/>
              </a:rPr>
              <a:t> 2 qu'ils ont </a:t>
            </a:r>
            <a:r>
              <a:rPr lang="fr-FR" sz="4400" b="1" u="sng" dirty="0">
                <a:solidFill>
                  <a:srgbClr val="0033CC"/>
                </a:solidFill>
                <a:latin typeface="Arial Rounded MT Bold" panose="020F0704030504030204" pitchFamily="34" charset="0"/>
              </a:rPr>
              <a:t>tous</a:t>
            </a:r>
            <a:r>
              <a:rPr lang="fr-FR" sz="4400" dirty="0">
                <a:latin typeface="Arial Rounded MT Bold" panose="020F0704030504030204" pitchFamily="34" charset="0"/>
              </a:rPr>
              <a:t> été baptisés en Moïse dans la nuée et dans la mer,</a:t>
            </a:r>
            <a:endParaRPr lang="en-US" sz="4400" dirty="0">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2192447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BC867-C30E-3567-DB69-2B6787BB3AB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1E31D3-02E5-780A-0F42-926D6C950334}"/>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400" dirty="0">
                <a:latin typeface="Arial Rounded MT Bold" panose="020F0704030504030204" pitchFamily="34" charset="0"/>
              </a:rPr>
              <a:t>3 qu'ils ont </a:t>
            </a:r>
            <a:r>
              <a:rPr lang="fr-FR" sz="4400" b="1" u="sng" dirty="0">
                <a:solidFill>
                  <a:srgbClr val="0033CC"/>
                </a:solidFill>
                <a:latin typeface="Arial Rounded MT Bold" panose="020F0704030504030204" pitchFamily="34" charset="0"/>
              </a:rPr>
              <a:t>tous</a:t>
            </a:r>
            <a:r>
              <a:rPr lang="fr-FR" sz="4400" dirty="0">
                <a:latin typeface="Arial Rounded MT Bold" panose="020F0704030504030204" pitchFamily="34" charset="0"/>
              </a:rPr>
              <a:t> mangé le même aliment spirituel,</a:t>
            </a:r>
            <a:endParaRPr lang="en-US" sz="4400" dirty="0">
              <a:latin typeface="Arial Rounded MT Bold" panose="020F0704030504030204" pitchFamily="34" charset="0"/>
            </a:endParaRPr>
          </a:p>
          <a:p>
            <a:pPr algn="just"/>
            <a:r>
              <a:rPr lang="fr-FR" sz="4400" dirty="0">
                <a:latin typeface="Arial Rounded MT Bold" panose="020F0704030504030204" pitchFamily="34" charset="0"/>
              </a:rPr>
              <a:t> 4 et qu'ils ont </a:t>
            </a:r>
            <a:r>
              <a:rPr lang="fr-FR" sz="4400" b="1" u="sng" dirty="0">
                <a:solidFill>
                  <a:srgbClr val="0033CC"/>
                </a:solidFill>
                <a:latin typeface="Arial Rounded MT Bold" panose="020F0704030504030204" pitchFamily="34" charset="0"/>
              </a:rPr>
              <a:t>tous</a:t>
            </a:r>
            <a:r>
              <a:rPr lang="fr-FR" sz="4400" dirty="0">
                <a:latin typeface="Arial Rounded MT Bold" panose="020F0704030504030204" pitchFamily="34" charset="0"/>
              </a:rPr>
              <a:t> bu le même breuvage spirituel, car ils buvaient à un rocher spirituel qui les suivait, et ce rocher était Christ.</a:t>
            </a:r>
            <a:endParaRPr lang="en-US" sz="4400" dirty="0">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4063390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80E20-3085-C27B-C45A-854D740CD34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3DA58D-4112-72B5-6F55-D90EB36D5D95}"/>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en-US" sz="3600" dirty="0">
                <a:latin typeface="Arial Rounded MT Bold" panose="020F0704030504030204" pitchFamily="34" charset="0"/>
              </a:rPr>
              <a:t>1Co 10:1 ¶ Moreover, brethren, I do not want you to be unaware that </a:t>
            </a:r>
            <a:r>
              <a:rPr lang="en-US" sz="3600" b="1" u="sng" dirty="0">
                <a:solidFill>
                  <a:srgbClr val="0033CC"/>
                </a:solidFill>
                <a:latin typeface="Arial Rounded MT Bold" panose="020F0704030504030204" pitchFamily="34" charset="0"/>
              </a:rPr>
              <a:t>all </a:t>
            </a:r>
            <a:r>
              <a:rPr lang="en-US" sz="3600" dirty="0">
                <a:latin typeface="Arial Rounded MT Bold" panose="020F0704030504030204" pitchFamily="34" charset="0"/>
              </a:rPr>
              <a:t>our fathers were under the cloud, </a:t>
            </a:r>
            <a:r>
              <a:rPr lang="en-US" sz="3600" b="1" u="sng" dirty="0">
                <a:solidFill>
                  <a:srgbClr val="0033CC"/>
                </a:solidFill>
                <a:latin typeface="Arial Rounded MT Bold" panose="020F0704030504030204" pitchFamily="34" charset="0"/>
              </a:rPr>
              <a:t>all </a:t>
            </a:r>
            <a:r>
              <a:rPr lang="en-US" sz="3600" dirty="0">
                <a:latin typeface="Arial Rounded MT Bold" panose="020F0704030504030204" pitchFamily="34" charset="0"/>
              </a:rPr>
              <a:t>passed through the sea,</a:t>
            </a:r>
          </a:p>
          <a:p>
            <a:pPr algn="just"/>
            <a:r>
              <a:rPr lang="en-US" sz="3600" dirty="0">
                <a:latin typeface="Arial Rounded MT Bold" panose="020F0704030504030204" pitchFamily="34" charset="0"/>
              </a:rPr>
              <a:t> 2 </a:t>
            </a:r>
            <a:r>
              <a:rPr lang="en-US" sz="3600" b="1" u="sng" dirty="0">
                <a:solidFill>
                  <a:srgbClr val="0033CC"/>
                </a:solidFill>
                <a:latin typeface="Arial Rounded MT Bold" panose="020F0704030504030204" pitchFamily="34" charset="0"/>
              </a:rPr>
              <a:t>all</a:t>
            </a:r>
            <a:r>
              <a:rPr lang="en-US" sz="3600" dirty="0">
                <a:latin typeface="Arial Rounded MT Bold" panose="020F0704030504030204" pitchFamily="34" charset="0"/>
              </a:rPr>
              <a:t> were baptized into Moses in the cloud and in the sea,</a:t>
            </a:r>
          </a:p>
          <a:p>
            <a:pPr algn="just"/>
            <a:r>
              <a:rPr lang="en-US" sz="3600" dirty="0">
                <a:latin typeface="Arial Rounded MT Bold" panose="020F0704030504030204" pitchFamily="34" charset="0"/>
              </a:rPr>
              <a:t> 3 </a:t>
            </a:r>
            <a:r>
              <a:rPr lang="en-US" sz="3600" b="1" u="sng" dirty="0">
                <a:solidFill>
                  <a:srgbClr val="0033CC"/>
                </a:solidFill>
                <a:latin typeface="Arial Rounded MT Bold" panose="020F0704030504030204" pitchFamily="34" charset="0"/>
              </a:rPr>
              <a:t>all</a:t>
            </a:r>
            <a:r>
              <a:rPr lang="en-US" sz="3600" dirty="0">
                <a:latin typeface="Arial Rounded MT Bold" panose="020F0704030504030204" pitchFamily="34" charset="0"/>
              </a:rPr>
              <a:t> ate the same spiritual food,</a:t>
            </a:r>
          </a:p>
          <a:p>
            <a:pPr algn="just"/>
            <a:r>
              <a:rPr lang="en-US" sz="3600" dirty="0">
                <a:latin typeface="Arial Rounded MT Bold" panose="020F0704030504030204" pitchFamily="34" charset="0"/>
              </a:rPr>
              <a:t> 4 and </a:t>
            </a:r>
            <a:r>
              <a:rPr lang="en-US" sz="3600" b="1" u="sng" dirty="0">
                <a:solidFill>
                  <a:srgbClr val="0033CC"/>
                </a:solidFill>
                <a:latin typeface="Arial Rounded MT Bold" panose="020F0704030504030204" pitchFamily="34" charset="0"/>
              </a:rPr>
              <a:t>all</a:t>
            </a:r>
            <a:r>
              <a:rPr lang="en-US" sz="3600" dirty="0">
                <a:latin typeface="Arial Rounded MT Bold" panose="020F0704030504030204" pitchFamily="34" charset="0"/>
              </a:rPr>
              <a:t> drank the same spiritual drink. For they drank of that spiritual Rock that followed them, and that Rock was Christ.</a:t>
            </a:r>
          </a:p>
        </p:txBody>
      </p:sp>
    </p:spTree>
    <p:extLst>
      <p:ext uri="{BB962C8B-B14F-4D97-AF65-F5344CB8AC3E}">
        <p14:creationId xmlns:p14="http://schemas.microsoft.com/office/powerpoint/2010/main" val="762901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E1227-C6BD-7B6D-EE81-6A389C0864F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D96BB3-F56A-15B9-EC42-730C0B9793CE}"/>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lvl="0" algn="just"/>
            <a:r>
              <a:rPr lang="fr-FR" sz="4000" dirty="0">
                <a:latin typeface="Arial Rounded MT Bold" panose="020F0704030504030204" pitchFamily="34" charset="0"/>
              </a:rPr>
              <a:t>On trouve le mot « tous » mentionné cinq fois dans les quatre premiers versets, signifiant sans exception, sans discrimination, ni préférence.</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Tous participaient de manière inclusive à toutes les bénédictions de Dieu avant d'atteindre la Terre Promise.</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Nos pères, c'est-à-dire tous les Juifs qui fuyaient l'Égypte lors de l'exode.</a:t>
            </a:r>
            <a:endParaRPr lang="en-US" sz="4000" dirty="0">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8335005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0DEE8-BA9E-DE17-EC42-B896D3CD42F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AFE729-0A64-AB76-A374-DE154EF3E98B}"/>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Par le droit du sang de Jacob qui coulait dans leurs veines, tous les Juifs pouvaient s’assembler autour de Moïse pour la grande sortie d’Egypte.</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Par ce même droit et par défaut d'association, tous bénéficiaient de toutes les bénédictions et protections de Dieu jusqu'à la frontière de la Terre Promise.</a:t>
            </a:r>
            <a:endParaRPr lang="en-US" sz="4000" dirty="0">
              <a:solidFill>
                <a:srgbClr val="0033CC"/>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276646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A0E30-FB4A-7DC7-68CC-1D063076D42B}"/>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BE7B4CF8-AD48-1FC4-1707-14A71D2EABC4}"/>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5E59B80E-B14A-723B-E786-40455E44DCFD}"/>
              </a:ext>
            </a:extLst>
          </p:cNvPr>
          <p:cNvSpPr>
            <a:spLocks noGrp="1"/>
          </p:cNvSpPr>
          <p:nvPr>
            <p:ph sz="quarter" idx="1"/>
          </p:nvPr>
        </p:nvSpPr>
        <p:spPr>
          <a:xfrm>
            <a:off x="0" y="152400"/>
            <a:ext cx="9144000" cy="6705600"/>
          </a:xfrm>
          <a:solidFill>
            <a:srgbClr val="003300"/>
          </a:solidFill>
        </p:spPr>
        <p:style>
          <a:lnRef idx="3">
            <a:schemeClr val="lt1"/>
          </a:lnRef>
          <a:fillRef idx="1">
            <a:schemeClr val="accent6"/>
          </a:fillRef>
          <a:effectRef idx="1">
            <a:schemeClr val="accent6"/>
          </a:effectRef>
          <a:fontRef idx="minor">
            <a:schemeClr val="lt1"/>
          </a:fontRef>
        </p:style>
        <p:txBody>
          <a:bodyPr>
            <a:normAutofit fontScale="92500" lnSpcReduction="10000"/>
          </a:bodyPr>
          <a:lstStyle/>
          <a:p>
            <a:pPr marL="0" indent="0" algn="ctr">
              <a:buNone/>
            </a:pPr>
            <a:r>
              <a:rPr lang="fr-FR" b="1" dirty="0">
                <a:solidFill>
                  <a:schemeClr val="accent1">
                    <a:lumMod val="60000"/>
                    <a:lumOff val="40000"/>
                  </a:schemeClr>
                </a:solidFill>
                <a:latin typeface="Arial Rounded MT Bold" panose="020F0704030504030204" pitchFamily="34" charset="0"/>
              </a:rPr>
              <a:t>137 Fr </a:t>
            </a:r>
            <a:r>
              <a:rPr lang="fr-FR" b="1" dirty="0" err="1">
                <a:solidFill>
                  <a:schemeClr val="accent1">
                    <a:lumMod val="60000"/>
                    <a:lumOff val="40000"/>
                  </a:schemeClr>
                </a:solidFill>
                <a:latin typeface="Arial Rounded MT Bold" panose="020F0704030504030204" pitchFamily="34" charset="0"/>
              </a:rPr>
              <a:t>Cht</a:t>
            </a:r>
            <a:r>
              <a:rPr lang="fr-FR" b="1" dirty="0">
                <a:solidFill>
                  <a:schemeClr val="accent1">
                    <a:lumMod val="60000"/>
                    <a:lumOff val="40000"/>
                  </a:schemeClr>
                </a:solidFill>
                <a:latin typeface="Arial Rounded MT Bold" panose="020F0704030504030204" pitchFamily="34" charset="0"/>
              </a:rPr>
              <a:t> Esp </a:t>
            </a:r>
            <a:r>
              <a:rPr lang="fr-FR" b="1" dirty="0" err="1">
                <a:solidFill>
                  <a:schemeClr val="accent1">
                    <a:lumMod val="60000"/>
                    <a:lumOff val="40000"/>
                  </a:schemeClr>
                </a:solidFill>
                <a:latin typeface="Arial Rounded MT Bold" panose="020F0704030504030204" pitchFamily="34" charset="0"/>
              </a:rPr>
              <a:t>Gemissant</a:t>
            </a:r>
            <a:endParaRPr lang="en-US" dirty="0">
              <a:solidFill>
                <a:schemeClr val="accent1">
                  <a:lumMod val="60000"/>
                  <a:lumOff val="40000"/>
                </a:schemeClr>
              </a:solidFill>
              <a:latin typeface="Arial Rounded MT Bold" panose="020F0704030504030204" pitchFamily="34" charset="0"/>
            </a:endParaRPr>
          </a:p>
          <a:p>
            <a:pPr marL="0" indent="0" algn="ctr">
              <a:buNone/>
            </a:pPr>
            <a:r>
              <a:rPr lang="fr-FR" dirty="0">
                <a:solidFill>
                  <a:schemeClr val="accent1">
                    <a:lumMod val="60000"/>
                    <a:lumOff val="40000"/>
                  </a:schemeClr>
                </a:solidFill>
                <a:latin typeface="Arial Rounded MT Bold" panose="020F0704030504030204" pitchFamily="34" charset="0"/>
              </a:rPr>
              <a:t>1</a:t>
            </a:r>
            <a:br>
              <a:rPr lang="fr-FR" dirty="0">
                <a:latin typeface="Arial Rounded MT Bold" panose="020F0704030504030204" pitchFamily="34" charset="0"/>
              </a:rPr>
            </a:br>
            <a:r>
              <a:rPr lang="fr-FR" sz="4000" dirty="0">
                <a:latin typeface="Arial Rounded MT Bold" panose="020F0704030504030204" pitchFamily="34" charset="0"/>
              </a:rPr>
              <a:t>Gémissant sous l'esclavage,</a:t>
            </a:r>
            <a:br>
              <a:rPr lang="fr-FR" sz="4000" dirty="0">
                <a:latin typeface="Arial Rounded MT Bold" panose="020F0704030504030204" pitchFamily="34" charset="0"/>
              </a:rPr>
            </a:br>
            <a:r>
              <a:rPr lang="fr-FR" sz="4000" dirty="0">
                <a:latin typeface="Arial Rounded MT Bold" panose="020F0704030504030204" pitchFamily="34" charset="0"/>
              </a:rPr>
              <a:t>Dans la sombre nuit,</a:t>
            </a:r>
            <a:br>
              <a:rPr lang="fr-FR" sz="4000" dirty="0">
                <a:latin typeface="Arial Rounded MT Bold" panose="020F0704030504030204" pitchFamily="34" charset="0"/>
              </a:rPr>
            </a:br>
            <a:r>
              <a:rPr lang="fr-FR" sz="4000" dirty="0">
                <a:latin typeface="Arial Rounded MT Bold" panose="020F0704030504030204" pitchFamily="34" charset="0"/>
              </a:rPr>
              <a:t>Amis, reprenez courage :</a:t>
            </a:r>
            <a:br>
              <a:rPr lang="fr-FR" sz="4000" dirty="0">
                <a:latin typeface="Arial Rounded MT Bold" panose="020F0704030504030204" pitchFamily="34" charset="0"/>
              </a:rPr>
            </a:br>
            <a:r>
              <a:rPr lang="fr-FR" sz="4000" dirty="0">
                <a:latin typeface="Arial Rounded MT Bold" panose="020F0704030504030204" pitchFamily="34" charset="0"/>
              </a:rPr>
              <a:t>Déjà l'aube luit.</a:t>
            </a:r>
            <a:br>
              <a:rPr lang="fr-FR" sz="4000" dirty="0">
                <a:latin typeface="Arial Rounded MT Bold" panose="020F0704030504030204" pitchFamily="34" charset="0"/>
              </a:rPr>
            </a:br>
            <a:r>
              <a:rPr lang="fr-FR" sz="4000" dirty="0">
                <a:solidFill>
                  <a:schemeClr val="accent1">
                    <a:lumMod val="60000"/>
                    <a:lumOff val="40000"/>
                  </a:schemeClr>
                </a:solidFill>
                <a:latin typeface="Arial Rounded MT Bold" panose="020F0704030504030204" pitchFamily="34" charset="0"/>
              </a:rPr>
              <a:t>Refrain</a:t>
            </a:r>
            <a:br>
              <a:rPr lang="fr-FR" sz="4000" dirty="0">
                <a:latin typeface="Arial Rounded MT Bold" panose="020F0704030504030204" pitchFamily="34" charset="0"/>
              </a:rPr>
            </a:br>
            <a:r>
              <a:rPr lang="fr-FR" sz="4000" dirty="0">
                <a:solidFill>
                  <a:srgbClr val="00FFCC"/>
                </a:solidFill>
                <a:latin typeface="Arial Rounded MT Bold" panose="020F0704030504030204" pitchFamily="34" charset="0"/>
              </a:rPr>
              <a:t>Oh! joyeuse espérance.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Voici la délivrance!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Nous connaissons la puissance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De notre grand Libérateur,</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Et nous vous disons : confiance!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Venez, donnez-lui votre cœur!</a:t>
            </a:r>
            <a:endParaRPr lang="en-US" dirty="0">
              <a:latin typeface="Copperplate Gothic Bold" panose="020E0705020206020404" pitchFamily="34" charset="0"/>
            </a:endParaRPr>
          </a:p>
        </p:txBody>
      </p:sp>
    </p:spTree>
    <p:extLst>
      <p:ext uri="{BB962C8B-B14F-4D97-AF65-F5344CB8AC3E}">
        <p14:creationId xmlns:p14="http://schemas.microsoft.com/office/powerpoint/2010/main" val="30088868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26EF7-2E26-5528-07F1-AD5D5AB69F5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FD8DE1-6C32-FAAC-DCDC-3FBCEF3116AE}"/>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La couronne de nuage pendant le jour et de feu pendant la nuit étaient universellement appréciées par tous ceux qui laissaient l'Égypte avec Moïse.</a:t>
            </a:r>
            <a:endParaRPr lang="en-US" sz="4000" dirty="0">
              <a:latin typeface="Arial Rounded MT Bold" panose="020F0704030504030204" pitchFamily="34" charset="0"/>
            </a:endParaRPr>
          </a:p>
          <a:p>
            <a:pPr lvl="0" algn="just"/>
            <a:r>
              <a:rPr lang="en-US" sz="4000" dirty="0">
                <a:solidFill>
                  <a:srgbClr val="C00000"/>
                </a:solidFill>
                <a:latin typeface="Arial Rounded MT Bold" panose="020F0704030504030204" pitchFamily="34" charset="0"/>
              </a:rPr>
              <a:t>We find the word “all” mentioned five times in the first four verses, meaning without exception, or discrimination, or preference.</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4893944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CB23D-1573-6D54-F10A-785629981CE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DC6DFD-21C5-1200-408A-8365CB771BB2}"/>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en-US" sz="4400" dirty="0">
                <a:latin typeface="Arial Rounded MT Bold" panose="020F0704030504030204" pitchFamily="34" charset="0"/>
              </a:rPr>
              <a:t>All inclusively participate in all the blessings before reaching the Promised Land.</a:t>
            </a:r>
          </a:p>
          <a:p>
            <a:pPr lvl="0" algn="just"/>
            <a:r>
              <a:rPr lang="en-US" sz="4400" dirty="0">
                <a:solidFill>
                  <a:srgbClr val="C00000"/>
                </a:solidFill>
                <a:latin typeface="Arial Rounded MT Bold" panose="020F0704030504030204" pitchFamily="34" charset="0"/>
              </a:rPr>
              <a:t>Our fathers, meaning all Jews who escape Egypt at the exodus.</a:t>
            </a:r>
          </a:p>
          <a:p>
            <a:pPr lvl="0" algn="just"/>
            <a:r>
              <a:rPr lang="en-US" sz="4400" dirty="0">
                <a:latin typeface="Arial Rounded MT Bold" panose="020F0704030504030204" pitchFamily="34" charset="0"/>
              </a:rPr>
              <a:t>By birthrights there were allowed to join Moses.</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2139201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96E05-E41E-907B-52C7-CC8EB485EA7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372375-7FED-0F7F-1240-CB7374F3209E}"/>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en-US" sz="4000" dirty="0">
                <a:latin typeface="Arial Rounded MT Bold" panose="020F0704030504030204" pitchFamily="34" charset="0"/>
              </a:rPr>
              <a:t>By birthright and by default of association, they benefitted all the blessings and protections of God all the way to the frontier of the Promised Land.</a:t>
            </a:r>
          </a:p>
          <a:p>
            <a:pPr lvl="0" algn="just"/>
            <a:r>
              <a:rPr lang="en-US" sz="4000" dirty="0">
                <a:solidFill>
                  <a:srgbClr val="C00000"/>
                </a:solidFill>
                <a:latin typeface="Arial Rounded MT Bold" panose="020F0704030504030204" pitchFamily="34" charset="0"/>
              </a:rPr>
              <a:t>The cloud during the day and the pillar of light at night was commonly enjoyed by all who left Egypt with Moses.</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4308952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4CE5C-E0D7-F898-6EC5-F89B5C6F920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31381A-711B-0CE9-D2FE-BF8E73399E1D}"/>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L'expérience de la traversée de la Mer Rouge était appréciée par tous les pèlerins.</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La manne venue du ciel était généralement provisionnée à tous.</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Au point de vue spirituel, l'eau qu'ils buvaient et la manne qu'ils mangeaient représentaient le Christ même.</a:t>
            </a:r>
            <a:endParaRPr lang="en-US" sz="4000" dirty="0">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962389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4A70B-C59D-CDBA-5D2A-E3B7E5DCAD6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E22B23-2B1A-FBD6-D6E5-0793A66174B5}"/>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Paul utilise le récit de l'exode pour parler aux personnes qui sont présentement sous le couvert de la dispensation de la grâce.</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Certaines s’illusionnent des nombreuses bénédictions terrestres qu'elles ont reçues de Dieu comme signes indicateurs pour authentifier leur marche avec Dieu.</a:t>
            </a:r>
            <a:endParaRPr lang="en-US" sz="4000" dirty="0">
              <a:solidFill>
                <a:srgbClr val="0033CC"/>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8431353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8508E-9F99-5C4C-958C-CCFFA34AA6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734734-09BC-B960-9899-4FB77BA407B2}"/>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400" dirty="0">
                <a:latin typeface="Arial Rounded MT Bold" panose="020F0704030504030204" pitchFamily="34" charset="0"/>
              </a:rPr>
              <a:t>Dans le verset suivant, Paul n'utilisera plus le mot « tous », mais « quelques-uns ».</a:t>
            </a:r>
            <a:endParaRPr lang="en-US" sz="4400" dirty="0">
              <a:latin typeface="Arial Rounded MT Bold" panose="020F0704030504030204" pitchFamily="34" charset="0"/>
            </a:endParaRPr>
          </a:p>
          <a:p>
            <a:pPr lvl="0" algn="just"/>
            <a:r>
              <a:rPr lang="en-US" sz="4400" dirty="0">
                <a:solidFill>
                  <a:srgbClr val="FF0000"/>
                </a:solidFill>
                <a:latin typeface="Arial Rounded MT Bold" panose="020F0704030504030204" pitchFamily="34" charset="0"/>
              </a:rPr>
              <a:t>The experience of the crossing of the Red Sea was enjoyed by all the pilgrims.</a:t>
            </a:r>
          </a:p>
          <a:p>
            <a:pPr lvl="0" algn="just"/>
            <a:r>
              <a:rPr lang="en-US" sz="4400" dirty="0">
                <a:latin typeface="Arial Rounded MT Bold" panose="020F0704030504030204" pitchFamily="34" charset="0"/>
              </a:rPr>
              <a:t>The Manna from heaven was commonly provided for all.</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7627549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E7727-D837-9CE3-8099-1C24A23B46A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A55CFB-9D43-9CBE-77F9-077C14FF4BA3}"/>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en-US" sz="4800" dirty="0">
                <a:latin typeface="Arial Rounded MT Bold" panose="020F0704030504030204" pitchFamily="34" charset="0"/>
              </a:rPr>
              <a:t>In the spiritual sense, the water they drank and the manna they ate represented Christ.</a:t>
            </a:r>
          </a:p>
          <a:p>
            <a:pPr lvl="0" algn="just"/>
            <a:r>
              <a:rPr lang="en-US" sz="4800" dirty="0">
                <a:solidFill>
                  <a:srgbClr val="FF0000"/>
                </a:solidFill>
                <a:latin typeface="Arial Rounded MT Bold" panose="020F0704030504030204" pitchFamily="34" charset="0"/>
              </a:rPr>
              <a:t>Paul is using the narrative of the exodus to talk to people who are presently under the dispensation of grace.</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9511484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1A71D-7F5F-4887-9249-8676850A543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52EDF-316D-FB2E-4DAE-CB521C3F350B}"/>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en-US" sz="4400" dirty="0">
                <a:latin typeface="Arial Rounded MT Bold" panose="020F0704030504030204" pitchFamily="34" charset="0"/>
              </a:rPr>
              <a:t>Some people rely on the many earthly blessings that they have received from God to authenticate their stand with God with respect to salvation.</a:t>
            </a:r>
          </a:p>
          <a:p>
            <a:pPr lvl="0" algn="just"/>
            <a:r>
              <a:rPr lang="en-US" sz="4400" dirty="0">
                <a:solidFill>
                  <a:srgbClr val="FF0000"/>
                </a:solidFill>
                <a:latin typeface="Arial Rounded MT Bold" panose="020F0704030504030204" pitchFamily="34" charset="0"/>
              </a:rPr>
              <a:t>In the following verse Paul will no longer use the word “all” but “most”.</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9733071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80368-97E7-4A09-FB7F-F42BA09C5C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D4281A-9151-81E7-B3BB-FBE1FE85A111}"/>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en-US" sz="4000" dirty="0">
                <a:solidFill>
                  <a:srgbClr val="C00000"/>
                </a:solidFill>
                <a:latin typeface="Arial Rounded MT Bold" panose="020F0704030504030204" pitchFamily="34" charset="0"/>
              </a:rPr>
              <a:t>THE EXEPTION</a:t>
            </a:r>
          </a:p>
          <a:p>
            <a:pPr algn="just"/>
            <a:r>
              <a:rPr lang="en-US" sz="4000" dirty="0">
                <a:latin typeface="Arial Rounded MT Bold" panose="020F0704030504030204" pitchFamily="34" charset="0"/>
              </a:rPr>
              <a:t> </a:t>
            </a:r>
            <a:r>
              <a:rPr lang="fr-FR" sz="4000" dirty="0">
                <a:latin typeface="Arial Rounded MT Bold" panose="020F0704030504030204" pitchFamily="34" charset="0"/>
              </a:rPr>
              <a:t>1 Cor 10 :5 Mais </a:t>
            </a:r>
            <a:r>
              <a:rPr lang="fr-FR" sz="4000" b="1" u="sng" dirty="0">
                <a:latin typeface="Arial Rounded MT Bold" panose="020F0704030504030204" pitchFamily="34" charset="0"/>
              </a:rPr>
              <a:t>la plupart</a:t>
            </a:r>
            <a:r>
              <a:rPr lang="fr-FR" sz="4000" dirty="0">
                <a:latin typeface="Arial Rounded MT Bold" panose="020F0704030504030204" pitchFamily="34" charset="0"/>
              </a:rPr>
              <a:t> d'entre eux ne furent point agréables à Dieu, puisqu'ils périrent dans le désert.</a:t>
            </a:r>
            <a:endParaRPr lang="en-US" sz="4000" dirty="0">
              <a:latin typeface="Arial Rounded MT Bold" panose="020F0704030504030204" pitchFamily="34" charset="0"/>
            </a:endParaRPr>
          </a:p>
          <a:p>
            <a:pPr algn="just"/>
            <a:r>
              <a:rPr lang="en-US" sz="4000" dirty="0">
                <a:solidFill>
                  <a:srgbClr val="7030A0"/>
                </a:solidFill>
                <a:latin typeface="Arial Rounded MT Bold" panose="020F0704030504030204" pitchFamily="34" charset="0"/>
              </a:rPr>
              <a:t>1Co 10:5 But with most of them God was not well pleased, for their bodies were scattered in the wilderness.</a:t>
            </a:r>
          </a:p>
        </p:txBody>
      </p:sp>
    </p:spTree>
    <p:extLst>
      <p:ext uri="{BB962C8B-B14F-4D97-AF65-F5344CB8AC3E}">
        <p14:creationId xmlns:p14="http://schemas.microsoft.com/office/powerpoint/2010/main" val="370002784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64DF0-F280-14CD-A051-5ACAA9995AA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0C6FD9-81FC-1541-6428-47F8EFB7A158}"/>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Autofit/>
          </a:bodyPr>
          <a:lstStyle/>
          <a:p>
            <a:pPr lvl="0" algn="just"/>
            <a:r>
              <a:rPr lang="fr-FR" sz="4000" dirty="0">
                <a:latin typeface="Arial Rounded MT Bold" panose="020F0704030504030204" pitchFamily="34" charset="0"/>
              </a:rPr>
              <a:t>Paul affirme que toutes ces belles expériences qu'ils ont eues avec Dieu se sont avérées vaines pour ceux qui n'ont pas réussi à entrer dans la Terre Promise.</a:t>
            </a:r>
            <a:endParaRPr lang="en-US" sz="4000" dirty="0">
              <a:latin typeface="Arial Rounded MT Bold" panose="020F0704030504030204" pitchFamily="34" charset="0"/>
            </a:endParaRPr>
          </a:p>
          <a:p>
            <a:pPr lvl="0" algn="just"/>
            <a:r>
              <a:rPr lang="fr-FR" sz="4000" dirty="0">
                <a:solidFill>
                  <a:srgbClr val="7030A0"/>
                </a:solidFill>
                <a:latin typeface="Arial Rounded MT Bold" panose="020F0704030504030204" pitchFamily="34" charset="0"/>
              </a:rPr>
              <a:t>Le point culminant d’une association avec Dieu sur cette terre s'avère futile si cette personne perd son âme et termine en enfer.</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1629277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6A250-37BE-034D-A06A-DEC6FAF58899}"/>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C7403B6D-5707-B78E-C3CF-7FF96E69885F}"/>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C1C529C5-3DB1-F023-79B6-3887CEEFF1D4}"/>
              </a:ext>
            </a:extLst>
          </p:cNvPr>
          <p:cNvSpPr>
            <a:spLocks noGrp="1"/>
          </p:cNvSpPr>
          <p:nvPr>
            <p:ph sz="quarter" idx="1"/>
          </p:nvPr>
        </p:nvSpPr>
        <p:spPr>
          <a:xfrm>
            <a:off x="0" y="152400"/>
            <a:ext cx="9144000" cy="6705600"/>
          </a:xfrm>
          <a:solidFill>
            <a:srgbClr val="003300"/>
          </a:solidFill>
        </p:spPr>
        <p:style>
          <a:lnRef idx="3">
            <a:schemeClr val="lt1"/>
          </a:lnRef>
          <a:fillRef idx="1">
            <a:schemeClr val="accent6"/>
          </a:fillRef>
          <a:effectRef idx="1">
            <a:schemeClr val="accent6"/>
          </a:effectRef>
          <a:fontRef idx="minor">
            <a:schemeClr val="lt1"/>
          </a:fontRef>
        </p:style>
        <p:txBody>
          <a:bodyPr>
            <a:normAutofit lnSpcReduction="10000"/>
          </a:bodyPr>
          <a:lstStyle/>
          <a:p>
            <a:pPr marL="0" indent="0" algn="ctr">
              <a:buNone/>
            </a:pPr>
            <a:r>
              <a:rPr lang="fr-FR" dirty="0">
                <a:solidFill>
                  <a:schemeClr val="accent1">
                    <a:lumMod val="60000"/>
                    <a:lumOff val="40000"/>
                  </a:schemeClr>
                </a:solidFill>
                <a:latin typeface="Arial Rounded MT Bold" panose="020F0704030504030204" pitchFamily="34" charset="0"/>
              </a:rPr>
              <a:t>2</a:t>
            </a:r>
            <a:br>
              <a:rPr lang="fr-FR" dirty="0">
                <a:latin typeface="Arial Rounded MT Bold" panose="020F0704030504030204" pitchFamily="34" charset="0"/>
              </a:rPr>
            </a:br>
            <a:r>
              <a:rPr lang="fr-FR" sz="4000" dirty="0">
                <a:latin typeface="Arial Rounded MT Bold" panose="020F0704030504030204" pitchFamily="34" charset="0"/>
              </a:rPr>
              <a:t>Que de larmes, que de chutes</a:t>
            </a:r>
            <a:br>
              <a:rPr lang="fr-FR" sz="4000" dirty="0">
                <a:latin typeface="Arial Rounded MT Bold" panose="020F0704030504030204" pitchFamily="34" charset="0"/>
              </a:rPr>
            </a:br>
            <a:r>
              <a:rPr lang="fr-FR" sz="4000" dirty="0">
                <a:latin typeface="Arial Rounded MT Bold" panose="020F0704030504030204" pitchFamily="34" charset="0"/>
              </a:rPr>
              <a:t>Dans la sombre nuit!</a:t>
            </a:r>
            <a:br>
              <a:rPr lang="fr-FR" sz="4000" dirty="0">
                <a:latin typeface="Arial Rounded MT Bold" panose="020F0704030504030204" pitchFamily="34" charset="0"/>
              </a:rPr>
            </a:br>
            <a:r>
              <a:rPr lang="fr-FR" sz="4000" dirty="0">
                <a:latin typeface="Arial Rounded MT Bold" panose="020F0704030504030204" pitchFamily="34" charset="0"/>
              </a:rPr>
              <a:t>Voici la fin de vos luttes :</a:t>
            </a:r>
            <a:br>
              <a:rPr lang="fr-FR" sz="4000" dirty="0">
                <a:latin typeface="Arial Rounded MT Bold" panose="020F0704030504030204" pitchFamily="34" charset="0"/>
              </a:rPr>
            </a:br>
            <a:r>
              <a:rPr lang="fr-FR" sz="4000" dirty="0">
                <a:latin typeface="Arial Rounded MT Bold" panose="020F0704030504030204" pitchFamily="34" charset="0"/>
              </a:rPr>
              <a:t>Déjà l'aube luit.</a:t>
            </a:r>
            <a:br>
              <a:rPr lang="fr-FR" sz="4000" dirty="0">
                <a:latin typeface="Arial Rounded MT Bold" panose="020F0704030504030204" pitchFamily="34" charset="0"/>
              </a:rPr>
            </a:br>
            <a:r>
              <a:rPr lang="fr-FR" sz="4000" dirty="0">
                <a:solidFill>
                  <a:schemeClr val="accent1">
                    <a:lumMod val="60000"/>
                    <a:lumOff val="40000"/>
                  </a:schemeClr>
                </a:solidFill>
                <a:latin typeface="Arial Rounded MT Bold" panose="020F0704030504030204" pitchFamily="34" charset="0"/>
              </a:rPr>
              <a:t>Refrain</a:t>
            </a:r>
            <a:br>
              <a:rPr lang="fr-FR" sz="4000" dirty="0">
                <a:latin typeface="Arial Rounded MT Bold" panose="020F0704030504030204" pitchFamily="34" charset="0"/>
              </a:rPr>
            </a:br>
            <a:r>
              <a:rPr lang="fr-FR" sz="4000" dirty="0">
                <a:solidFill>
                  <a:srgbClr val="00FFCC"/>
                </a:solidFill>
                <a:latin typeface="Arial Rounded MT Bold" panose="020F0704030504030204" pitchFamily="34" charset="0"/>
              </a:rPr>
              <a:t>Oh! joyeuse espérance.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Voici la délivrance!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Nous connaissons la puissance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De notre grand Libérateur,</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Et nous vous disons : confiance!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Venez, donnez-lui votre cœur!</a:t>
            </a:r>
            <a:endParaRPr lang="en-US" sz="4000" dirty="0">
              <a:latin typeface="Copperplate Gothic Bold" panose="020E0705020206020404" pitchFamily="34" charset="0"/>
            </a:endParaRPr>
          </a:p>
        </p:txBody>
      </p:sp>
    </p:spTree>
    <p:extLst>
      <p:ext uri="{BB962C8B-B14F-4D97-AF65-F5344CB8AC3E}">
        <p14:creationId xmlns:p14="http://schemas.microsoft.com/office/powerpoint/2010/main" val="23877367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37473-E3A0-7951-F941-277DA358BDE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832C3D-64C7-FE9D-C817-4AA8A02D660B}"/>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lvl="0" algn="just"/>
            <a:r>
              <a:rPr lang="fr-FR" sz="4400" dirty="0">
                <a:latin typeface="Arial Rounded MT Bold" panose="020F0704030504030204" pitchFamily="34" charset="0"/>
              </a:rPr>
              <a:t>Si vous n'atteignez pas votre destination, comment donc justifier la raison d’être était du voyage ?</a:t>
            </a:r>
            <a:endParaRPr lang="en-US" sz="4400" dirty="0">
              <a:latin typeface="Arial Rounded MT Bold" panose="020F0704030504030204" pitchFamily="34" charset="0"/>
            </a:endParaRPr>
          </a:p>
          <a:p>
            <a:pPr lvl="0" algn="just"/>
            <a:r>
              <a:rPr lang="en-US" sz="4400" dirty="0">
                <a:solidFill>
                  <a:srgbClr val="7030A0"/>
                </a:solidFill>
                <a:latin typeface="Arial Rounded MT Bold" panose="020F0704030504030204" pitchFamily="34" charset="0"/>
              </a:rPr>
              <a:t>Paul is avowing that all these nice experiences they’ve had with God were proven futile for those who failed to enter the Promise Land.</a:t>
            </a:r>
          </a:p>
        </p:txBody>
      </p:sp>
    </p:spTree>
    <p:extLst>
      <p:ext uri="{BB962C8B-B14F-4D97-AF65-F5344CB8AC3E}">
        <p14:creationId xmlns:p14="http://schemas.microsoft.com/office/powerpoint/2010/main" val="20983233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1B332-DA16-2950-3EF1-B8BBE3500B7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1F39C8-93D9-7BB1-3BAD-822C506CBACD}"/>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lvl="0" algn="just"/>
            <a:r>
              <a:rPr lang="en-US" sz="4400" dirty="0">
                <a:latin typeface="Arial Rounded MT Bold" panose="020F0704030504030204" pitchFamily="34" charset="0"/>
              </a:rPr>
              <a:t>The highlight of one’s association with God is proven worthless if that person loses his soul and ends up in hell.</a:t>
            </a:r>
          </a:p>
          <a:p>
            <a:pPr lvl="0" algn="just"/>
            <a:r>
              <a:rPr lang="en-US" sz="4400" dirty="0">
                <a:solidFill>
                  <a:srgbClr val="7030A0"/>
                </a:solidFill>
                <a:latin typeface="Arial Rounded MT Bold" panose="020F0704030504030204" pitchFamily="34" charset="0"/>
              </a:rPr>
              <a:t>If you fail to reach your destination, then, to what avail was the trip?</a:t>
            </a:r>
          </a:p>
        </p:txBody>
      </p:sp>
    </p:spTree>
    <p:extLst>
      <p:ext uri="{BB962C8B-B14F-4D97-AF65-F5344CB8AC3E}">
        <p14:creationId xmlns:p14="http://schemas.microsoft.com/office/powerpoint/2010/main" val="38003257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5F186-2DB4-3C06-8FC9-B02266F0AE2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2DD42B-54AD-C2C9-7F7D-7F534F86BC48}"/>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en-US" sz="4000" dirty="0">
                <a:latin typeface="Arial Rounded MT Bold" panose="020F0704030504030204" pitchFamily="34" charset="0"/>
              </a:rPr>
              <a:t>1Co 10:6 </a:t>
            </a:r>
          </a:p>
          <a:p>
            <a:pPr algn="just"/>
            <a:r>
              <a:rPr lang="en-US" sz="4000" dirty="0">
                <a:solidFill>
                  <a:srgbClr val="7030A0"/>
                </a:solidFill>
                <a:latin typeface="Arial Rounded MT Bold" panose="020F0704030504030204" pitchFamily="34" charset="0"/>
              </a:rPr>
              <a:t>6¶ Now these things became our examples, to the intent that we should not lust after evil things as they also lusted.</a:t>
            </a:r>
          </a:p>
          <a:p>
            <a:pPr algn="just"/>
            <a:r>
              <a:rPr lang="fr-FR" sz="4000" dirty="0">
                <a:latin typeface="Arial Rounded MT Bold" panose="020F0704030504030204" pitchFamily="34" charset="0"/>
              </a:rPr>
              <a:t>6 ¶ Or, ces choses sont arrivées pour nous servir d'exemples, afin que nous n'ayons pas de mauvais désirs, comme ils en ont eu.</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3404783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BB023-7850-E593-5419-CEE8AE54606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83D9E1-0D4D-72B7-17D3-76A863966B65}"/>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Autofit/>
          </a:bodyPr>
          <a:lstStyle/>
          <a:p>
            <a:pPr lvl="0" algn="just"/>
            <a:r>
              <a:rPr lang="fr-FR" sz="3800" dirty="0">
                <a:latin typeface="Arial Rounded MT Bold" panose="020F0704030504030204" pitchFamily="34" charset="0"/>
              </a:rPr>
              <a:t>Les Enfants d’Israel estimaient que Dieu leur était redevable à tenir bon à ses promesses en dépit de leurs indifférences en son envers.</a:t>
            </a:r>
            <a:endParaRPr lang="en-US" sz="3800" dirty="0">
              <a:latin typeface="Arial Rounded MT Bold" panose="020F0704030504030204" pitchFamily="34" charset="0"/>
            </a:endParaRPr>
          </a:p>
          <a:p>
            <a:pPr lvl="0" algn="just"/>
            <a:r>
              <a:rPr lang="fr-FR" sz="3800" dirty="0">
                <a:solidFill>
                  <a:srgbClr val="7030A0"/>
                </a:solidFill>
                <a:latin typeface="Arial Rounded MT Bold" panose="020F0704030504030204" pitchFamily="34" charset="0"/>
              </a:rPr>
              <a:t>Nous sommes aussi en face de ce même danger, pensant que Dieu est obligé de tenir sa promesse de nous sauver alors que nous-mêmes ne prêtons pas attention à ce qui est réclamé de nous.</a:t>
            </a:r>
            <a:endParaRPr lang="en-US" sz="38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4367120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242F3-0A38-9793-225F-4528D7F61CB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AC74CC-75F6-82C9-498E-FDCCA81816E2}"/>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lvl="0" algn="just"/>
            <a:r>
              <a:rPr lang="en-US" sz="3600" dirty="0">
                <a:latin typeface="Arial Rounded MT Bold" panose="020F0704030504030204" pitchFamily="34" charset="0"/>
              </a:rPr>
              <a:t>Paul is saying here that they took God for granted.</a:t>
            </a:r>
          </a:p>
          <a:p>
            <a:pPr lvl="0" algn="just"/>
            <a:r>
              <a:rPr lang="en-US" sz="3600" dirty="0">
                <a:solidFill>
                  <a:srgbClr val="7030A0"/>
                </a:solidFill>
                <a:latin typeface="Arial Rounded MT Bold" panose="020F0704030504030204" pitchFamily="34" charset="0"/>
              </a:rPr>
              <a:t>They felt that God was obligated to them and not the other way around.</a:t>
            </a:r>
          </a:p>
          <a:p>
            <a:pPr lvl="0" algn="just"/>
            <a:r>
              <a:rPr lang="en-US" sz="4000" dirty="0">
                <a:latin typeface="Arial Rounded MT Bold" panose="020F0704030504030204" pitchFamily="34" charset="0"/>
              </a:rPr>
              <a:t>We too may misjudge and take for granted the grace of God, thinking that God is obligated to keep his promise to save us while we ourselves pay no mind to our obligation in the bargain.</a:t>
            </a:r>
          </a:p>
        </p:txBody>
      </p:sp>
    </p:spTree>
    <p:extLst>
      <p:ext uri="{BB962C8B-B14F-4D97-AF65-F5344CB8AC3E}">
        <p14:creationId xmlns:p14="http://schemas.microsoft.com/office/powerpoint/2010/main" val="41698728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3B430-9E21-92CE-9998-B39BDA4C45E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DDDF27-A931-A49B-3E7A-709FB13727CA}"/>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3600" b="1" dirty="0">
                <a:solidFill>
                  <a:srgbClr val="C00000"/>
                </a:solidFill>
                <a:latin typeface="Arial Rounded MT Bold" panose="020F0704030504030204" pitchFamily="34" charset="0"/>
              </a:rPr>
              <a:t>AVERTISSEMENTS / WARNINGS</a:t>
            </a:r>
            <a:endParaRPr lang="en-US" sz="3600" dirty="0">
              <a:solidFill>
                <a:srgbClr val="C00000"/>
              </a:solidFill>
              <a:latin typeface="Arial Rounded MT Bold" panose="020F0704030504030204" pitchFamily="34" charset="0"/>
            </a:endParaRPr>
          </a:p>
          <a:p>
            <a:pPr algn="just"/>
            <a:r>
              <a:rPr lang="fr-FR" sz="3600" dirty="0">
                <a:latin typeface="Arial Rounded MT Bold" panose="020F0704030504030204" pitchFamily="34" charset="0"/>
              </a:rPr>
              <a:t>1Co 10:7-10 Ne devenez point </a:t>
            </a:r>
            <a:r>
              <a:rPr lang="fr-FR" sz="3600" u="sng" dirty="0">
                <a:latin typeface="Arial Rounded MT Bold" panose="020F0704030504030204" pitchFamily="34" charset="0"/>
              </a:rPr>
              <a:t>idolâtres</a:t>
            </a:r>
            <a:r>
              <a:rPr lang="fr-FR" sz="3600" dirty="0">
                <a:latin typeface="Arial Rounded MT Bold" panose="020F0704030504030204" pitchFamily="34" charset="0"/>
              </a:rPr>
              <a:t>, comme quelques-uns d'eux, selon qu'il est écrit: Le peuple s'assit pour manger et pour boire; puis ils se levèrent pour se divertir. </a:t>
            </a:r>
            <a:endParaRPr lang="en-US" sz="3600" dirty="0">
              <a:latin typeface="Arial Rounded MT Bold" panose="020F0704030504030204" pitchFamily="34" charset="0"/>
            </a:endParaRPr>
          </a:p>
          <a:p>
            <a:pPr algn="just"/>
            <a:r>
              <a:rPr lang="en-US" sz="3600" dirty="0">
                <a:solidFill>
                  <a:srgbClr val="C00000"/>
                </a:solidFill>
                <a:latin typeface="Arial Rounded MT Bold" panose="020F0704030504030204" pitchFamily="34" charset="0"/>
              </a:rPr>
              <a:t> 7 And do not become </a:t>
            </a:r>
            <a:r>
              <a:rPr lang="en-US" sz="3600" b="1" u="sng" dirty="0">
                <a:solidFill>
                  <a:srgbClr val="C00000"/>
                </a:solidFill>
                <a:latin typeface="Arial Rounded MT Bold" panose="020F0704030504030204" pitchFamily="34" charset="0"/>
              </a:rPr>
              <a:t>idolaters</a:t>
            </a:r>
            <a:r>
              <a:rPr lang="en-US" sz="3600" dirty="0">
                <a:solidFill>
                  <a:srgbClr val="C00000"/>
                </a:solidFill>
                <a:latin typeface="Arial Rounded MT Bold" panose="020F0704030504030204" pitchFamily="34" charset="0"/>
              </a:rPr>
              <a:t> as were some of them. As it is written, "The people sat down to eat and drink, and rose up to play." </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3834221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414AA-3215-1FED-5821-D2BF0EFECF4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D18E32-711C-F845-D8CC-07C982EC8B9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000" dirty="0">
                <a:latin typeface="Arial Rounded MT Bold" panose="020F0704030504030204" pitchFamily="34" charset="0"/>
              </a:rPr>
              <a:t>8 Ne nous livrons point à </a:t>
            </a:r>
            <a:r>
              <a:rPr lang="fr-FR" sz="4000" b="1" u="sng" dirty="0">
                <a:solidFill>
                  <a:srgbClr val="C00000"/>
                </a:solidFill>
                <a:latin typeface="Arial Rounded MT Bold" panose="020F0704030504030204" pitchFamily="34" charset="0"/>
              </a:rPr>
              <a:t>l'impudicité</a:t>
            </a:r>
            <a:r>
              <a:rPr lang="fr-FR" sz="4000" dirty="0">
                <a:solidFill>
                  <a:srgbClr val="C00000"/>
                </a:solidFill>
                <a:latin typeface="Arial Rounded MT Bold" panose="020F0704030504030204" pitchFamily="34" charset="0"/>
              </a:rPr>
              <a:t>, </a:t>
            </a:r>
            <a:r>
              <a:rPr lang="fr-FR" sz="4000" dirty="0">
                <a:latin typeface="Arial Rounded MT Bold" panose="020F0704030504030204" pitchFamily="34" charset="0"/>
              </a:rPr>
              <a:t>comme quelques-uns d'eux s'y livrèrent, de sorte qu'il en tomba vingt-trois mille en un seul jour. </a:t>
            </a:r>
            <a:endParaRPr lang="en-US" sz="4000" dirty="0">
              <a:latin typeface="Arial Rounded MT Bold" panose="020F0704030504030204" pitchFamily="34" charset="0"/>
            </a:endParaRPr>
          </a:p>
          <a:p>
            <a:pPr algn="just"/>
            <a:r>
              <a:rPr lang="en-US" sz="4000" dirty="0">
                <a:latin typeface="Arial Rounded MT Bold" panose="020F0704030504030204" pitchFamily="34" charset="0"/>
              </a:rPr>
              <a:t> 8 Nor let us commit </a:t>
            </a:r>
            <a:r>
              <a:rPr lang="en-US" sz="4000" b="1" u="sng" dirty="0">
                <a:solidFill>
                  <a:srgbClr val="C00000"/>
                </a:solidFill>
                <a:latin typeface="Arial Rounded MT Bold" panose="020F0704030504030204" pitchFamily="34" charset="0"/>
              </a:rPr>
              <a:t>sexual immorality</a:t>
            </a:r>
            <a:r>
              <a:rPr lang="en-US" sz="4000" dirty="0">
                <a:solidFill>
                  <a:srgbClr val="C00000"/>
                </a:solidFill>
                <a:latin typeface="Arial Rounded MT Bold" panose="020F0704030504030204" pitchFamily="34" charset="0"/>
              </a:rPr>
              <a:t>,</a:t>
            </a:r>
            <a:r>
              <a:rPr lang="en-US" sz="4000" dirty="0">
                <a:latin typeface="Arial Rounded MT Bold" panose="020F0704030504030204" pitchFamily="34" charset="0"/>
              </a:rPr>
              <a:t> as some of them did, and in one day twenty-three thousand fell; </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8120696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0E658-18A7-3313-87CF-25078448268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2BB913-218F-36B8-110C-CA0BB5DF7EA0}"/>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400" dirty="0">
                <a:latin typeface="Arial Rounded MT Bold" panose="020F0704030504030204" pitchFamily="34" charset="0"/>
              </a:rPr>
              <a:t>9 Ne </a:t>
            </a:r>
            <a:r>
              <a:rPr lang="fr-FR" sz="4400" b="1" u="sng" dirty="0">
                <a:solidFill>
                  <a:srgbClr val="C00000"/>
                </a:solidFill>
                <a:latin typeface="Arial Rounded MT Bold" panose="020F0704030504030204" pitchFamily="34" charset="0"/>
              </a:rPr>
              <a:t>tentons</a:t>
            </a:r>
            <a:r>
              <a:rPr lang="fr-FR" sz="4400" dirty="0">
                <a:latin typeface="Arial Rounded MT Bold" panose="020F0704030504030204" pitchFamily="34" charset="0"/>
              </a:rPr>
              <a:t> point le Seigneur, comme le tentèrent quelques-uns d'eux, qui périrent par les serpents. </a:t>
            </a:r>
            <a:endParaRPr lang="en-US" sz="4400" dirty="0">
              <a:latin typeface="Arial Rounded MT Bold" panose="020F0704030504030204" pitchFamily="34" charset="0"/>
            </a:endParaRPr>
          </a:p>
          <a:p>
            <a:pPr algn="just"/>
            <a:r>
              <a:rPr lang="en-US" sz="4400" dirty="0">
                <a:latin typeface="Arial Rounded MT Bold" panose="020F0704030504030204" pitchFamily="34" charset="0"/>
              </a:rPr>
              <a:t> 9 nor let us</a:t>
            </a:r>
            <a:r>
              <a:rPr lang="en-US" sz="4400" dirty="0">
                <a:solidFill>
                  <a:srgbClr val="C00000"/>
                </a:solidFill>
                <a:latin typeface="Arial Rounded MT Bold" panose="020F0704030504030204" pitchFamily="34" charset="0"/>
              </a:rPr>
              <a:t> </a:t>
            </a:r>
            <a:r>
              <a:rPr lang="en-US" sz="4400" b="1" u="sng" dirty="0">
                <a:solidFill>
                  <a:srgbClr val="C00000"/>
                </a:solidFill>
                <a:latin typeface="Arial Rounded MT Bold" panose="020F0704030504030204" pitchFamily="34" charset="0"/>
              </a:rPr>
              <a:t>tempt</a:t>
            </a:r>
            <a:r>
              <a:rPr lang="en-US" sz="4400" dirty="0">
                <a:solidFill>
                  <a:srgbClr val="C00000"/>
                </a:solidFill>
                <a:latin typeface="Arial Rounded MT Bold" panose="020F0704030504030204" pitchFamily="34" charset="0"/>
              </a:rPr>
              <a:t> </a:t>
            </a:r>
            <a:r>
              <a:rPr lang="en-US" sz="4400" dirty="0">
                <a:latin typeface="Arial Rounded MT Bold" panose="020F0704030504030204" pitchFamily="34" charset="0"/>
              </a:rPr>
              <a:t>Christ, as some of them also tempted, and were destroyed by serpents; </a:t>
            </a:r>
          </a:p>
          <a:p>
            <a:pPr marL="0" indent="0" algn="just">
              <a:buNone/>
            </a:pPr>
            <a:endParaRPr lang="en-US" sz="44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1589779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78ADD-F14F-577B-44C3-369D1757ABC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D9D6B5-80ED-B849-9B49-097172E65A58}"/>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400" dirty="0">
                <a:latin typeface="Arial Rounded MT Bold" panose="020F0704030504030204" pitchFamily="34" charset="0"/>
              </a:rPr>
              <a:t>10 Ne</a:t>
            </a:r>
            <a:r>
              <a:rPr lang="fr-FR" sz="4400" dirty="0">
                <a:solidFill>
                  <a:srgbClr val="C00000"/>
                </a:solidFill>
                <a:latin typeface="Arial Rounded MT Bold" panose="020F0704030504030204" pitchFamily="34" charset="0"/>
              </a:rPr>
              <a:t> </a:t>
            </a:r>
            <a:r>
              <a:rPr lang="fr-FR" sz="4400" b="1" u="sng" dirty="0">
                <a:solidFill>
                  <a:srgbClr val="C00000"/>
                </a:solidFill>
                <a:latin typeface="Arial Rounded MT Bold" panose="020F0704030504030204" pitchFamily="34" charset="0"/>
              </a:rPr>
              <a:t>murmurez</a:t>
            </a:r>
            <a:r>
              <a:rPr lang="fr-FR" sz="4400" dirty="0">
                <a:solidFill>
                  <a:srgbClr val="C00000"/>
                </a:solidFill>
                <a:latin typeface="Arial Rounded MT Bold" panose="020F0704030504030204" pitchFamily="34" charset="0"/>
              </a:rPr>
              <a:t> </a:t>
            </a:r>
            <a:r>
              <a:rPr lang="fr-FR" sz="4400" dirty="0">
                <a:latin typeface="Arial Rounded MT Bold" panose="020F0704030504030204" pitchFamily="34" charset="0"/>
              </a:rPr>
              <a:t>point, comme murmurèrent quelques-uns d'eux, qui périrent par l'exterminateur. </a:t>
            </a:r>
            <a:endParaRPr lang="en-US" sz="4400" dirty="0">
              <a:latin typeface="Arial Rounded MT Bold" panose="020F0704030504030204" pitchFamily="34" charset="0"/>
            </a:endParaRPr>
          </a:p>
          <a:p>
            <a:pPr algn="just"/>
            <a:r>
              <a:rPr lang="en-US" sz="4400" dirty="0">
                <a:latin typeface="Arial Rounded MT Bold" panose="020F0704030504030204" pitchFamily="34" charset="0"/>
              </a:rPr>
              <a:t> 10 nor </a:t>
            </a:r>
            <a:r>
              <a:rPr lang="en-US" sz="4400" b="1" u="sng" dirty="0">
                <a:solidFill>
                  <a:srgbClr val="C00000"/>
                </a:solidFill>
                <a:latin typeface="Arial Rounded MT Bold" panose="020F0704030504030204" pitchFamily="34" charset="0"/>
              </a:rPr>
              <a:t>complain</a:t>
            </a:r>
            <a:r>
              <a:rPr lang="en-US" sz="4400" dirty="0">
                <a:latin typeface="Arial Rounded MT Bold" panose="020F0704030504030204" pitchFamily="34" charset="0"/>
              </a:rPr>
              <a:t>, as some of them also complained, and were destroyed by the destroyer. </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88645145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DE09F-2E5D-D325-DD0A-AA8CC37EC63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29FE84-9796-CB95-4137-72F3FAA1ACCC}"/>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lvl="0" algn="just"/>
            <a:r>
              <a:rPr lang="fr-FR" sz="4000" dirty="0">
                <a:latin typeface="Arial Rounded MT Bold" panose="020F0704030504030204" pitchFamily="34" charset="0"/>
              </a:rPr>
              <a:t>De la même manière que les Enfants d’Israel ont reçu la promesse du Canaan terrestre, nous chrétiens, avons reçu la promesse du Canaan Céleste.</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De la même manière qu’un exode d'Égypte devait avoir lieu pour les Juifs, nous autres chrétiens devons pareillement abandonner le système de ce monde pour nous joindre à Christ.</a:t>
            </a:r>
            <a:endParaRPr lang="en-US" sz="40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72414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76245-F6ED-C1C5-BD3A-464294793C0B}"/>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5EF89CCB-E354-D46A-3AF9-50CC8E1C26F1}"/>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ED436994-1718-C735-F6A9-507E9880B996}"/>
              </a:ext>
            </a:extLst>
          </p:cNvPr>
          <p:cNvSpPr>
            <a:spLocks noGrp="1"/>
          </p:cNvSpPr>
          <p:nvPr>
            <p:ph sz="quarter" idx="1"/>
          </p:nvPr>
        </p:nvSpPr>
        <p:spPr>
          <a:xfrm>
            <a:off x="0" y="152400"/>
            <a:ext cx="9144000" cy="6705600"/>
          </a:xfrm>
          <a:solidFill>
            <a:srgbClr val="003300"/>
          </a:solidFill>
        </p:spPr>
        <p:style>
          <a:lnRef idx="3">
            <a:schemeClr val="lt1"/>
          </a:lnRef>
          <a:fillRef idx="1">
            <a:schemeClr val="accent6"/>
          </a:fillRef>
          <a:effectRef idx="1">
            <a:schemeClr val="accent6"/>
          </a:effectRef>
          <a:fontRef idx="minor">
            <a:schemeClr val="lt1"/>
          </a:fontRef>
        </p:style>
        <p:txBody>
          <a:bodyPr>
            <a:normAutofit lnSpcReduction="10000"/>
          </a:bodyPr>
          <a:lstStyle/>
          <a:p>
            <a:pPr marL="0" indent="0" algn="ctr">
              <a:buNone/>
            </a:pPr>
            <a:r>
              <a:rPr lang="fr-FR" dirty="0">
                <a:solidFill>
                  <a:schemeClr val="accent1">
                    <a:lumMod val="60000"/>
                    <a:lumOff val="40000"/>
                  </a:schemeClr>
                </a:solidFill>
                <a:latin typeface="Arial Rounded MT Bold" panose="020F0704030504030204" pitchFamily="34" charset="0"/>
              </a:rPr>
              <a:t>3</a:t>
            </a:r>
            <a:br>
              <a:rPr lang="fr-FR" dirty="0">
                <a:latin typeface="Arial Rounded MT Bold" panose="020F0704030504030204" pitchFamily="34" charset="0"/>
              </a:rPr>
            </a:br>
            <a:r>
              <a:rPr lang="fr-FR" sz="4000" dirty="0">
                <a:latin typeface="Arial Rounded MT Bold" panose="020F0704030504030204" pitchFamily="34" charset="0"/>
              </a:rPr>
              <a:t>Prenant en dégoût la vie,</a:t>
            </a:r>
            <a:br>
              <a:rPr lang="fr-FR" sz="4000" dirty="0">
                <a:latin typeface="Arial Rounded MT Bold" panose="020F0704030504030204" pitchFamily="34" charset="0"/>
              </a:rPr>
            </a:br>
            <a:r>
              <a:rPr lang="fr-FR" sz="4000" dirty="0">
                <a:latin typeface="Arial Rounded MT Bold" panose="020F0704030504030204" pitchFamily="34" charset="0"/>
              </a:rPr>
              <a:t>Cœurs découragés!</a:t>
            </a:r>
            <a:br>
              <a:rPr lang="fr-FR" sz="4000" dirty="0">
                <a:latin typeface="Arial Rounded MT Bold" panose="020F0704030504030204" pitchFamily="34" charset="0"/>
              </a:rPr>
            </a:br>
            <a:r>
              <a:rPr lang="fr-FR" sz="4000" dirty="0">
                <a:latin typeface="Arial Rounded MT Bold" panose="020F0704030504030204" pitchFamily="34" charset="0"/>
              </a:rPr>
              <a:t>Que pourrait votre énergie,</a:t>
            </a:r>
            <a:br>
              <a:rPr lang="fr-FR" sz="4000" dirty="0">
                <a:latin typeface="Arial Rounded MT Bold" panose="020F0704030504030204" pitchFamily="34" charset="0"/>
              </a:rPr>
            </a:br>
            <a:r>
              <a:rPr lang="fr-FR" sz="4000" dirty="0">
                <a:latin typeface="Arial Rounded MT Bold" panose="020F0704030504030204" pitchFamily="34" charset="0"/>
              </a:rPr>
              <a:t>Pauvres naufragés,</a:t>
            </a:r>
            <a:br>
              <a:rPr lang="fr-FR" sz="4000" dirty="0">
                <a:latin typeface="Arial Rounded MT Bold" panose="020F0704030504030204" pitchFamily="34" charset="0"/>
              </a:rPr>
            </a:br>
            <a:r>
              <a:rPr lang="fr-FR" sz="4000" dirty="0">
                <a:solidFill>
                  <a:schemeClr val="accent1">
                    <a:lumMod val="60000"/>
                    <a:lumOff val="40000"/>
                  </a:schemeClr>
                </a:solidFill>
                <a:latin typeface="Arial Rounded MT Bold" panose="020F0704030504030204" pitchFamily="34" charset="0"/>
              </a:rPr>
              <a:t>Refrain</a:t>
            </a:r>
            <a:br>
              <a:rPr lang="fr-FR" sz="4000" dirty="0">
                <a:latin typeface="Arial Rounded MT Bold" panose="020F0704030504030204" pitchFamily="34" charset="0"/>
              </a:rPr>
            </a:br>
            <a:r>
              <a:rPr lang="fr-FR" sz="4000" dirty="0">
                <a:solidFill>
                  <a:srgbClr val="00FFCC"/>
                </a:solidFill>
                <a:latin typeface="Arial Rounded MT Bold" panose="020F0704030504030204" pitchFamily="34" charset="0"/>
              </a:rPr>
              <a:t>Oh! joyeuse espérance.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Voici la délivrance!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Nous connaissons la puissance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De notre grand Libérateur,</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Et nous vous disons : confiance!</a:t>
            </a:r>
            <a:br>
              <a:rPr lang="fr-FR" sz="4000" dirty="0">
                <a:solidFill>
                  <a:srgbClr val="00FFCC"/>
                </a:solidFill>
                <a:latin typeface="Arial Rounded MT Bold" panose="020F0704030504030204" pitchFamily="34" charset="0"/>
              </a:rPr>
            </a:br>
            <a:r>
              <a:rPr lang="fr-FR" sz="4000" dirty="0">
                <a:solidFill>
                  <a:srgbClr val="00FFCC"/>
                </a:solidFill>
                <a:latin typeface="Arial Rounded MT Bold" panose="020F0704030504030204" pitchFamily="34" charset="0"/>
              </a:rPr>
              <a:t>Venez, donnez-lui votre cœur!</a:t>
            </a:r>
            <a:endParaRPr lang="en-US" sz="4000" dirty="0">
              <a:latin typeface="Copperplate Gothic Bold" panose="020E0705020206020404" pitchFamily="34" charset="0"/>
            </a:endParaRPr>
          </a:p>
        </p:txBody>
      </p:sp>
    </p:spTree>
    <p:extLst>
      <p:ext uri="{BB962C8B-B14F-4D97-AF65-F5344CB8AC3E}">
        <p14:creationId xmlns:p14="http://schemas.microsoft.com/office/powerpoint/2010/main" val="2016103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E12DD-A072-11F2-EF77-6451973CBBF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C857E9-2AC5-F97D-5C02-8A2360C05936}"/>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400" dirty="0">
                <a:latin typeface="Arial Rounded MT Bold" panose="020F0704030504030204" pitchFamily="34" charset="0"/>
              </a:rPr>
              <a:t>De la même manière que les Enfants d’Israël ont dû faire un pèlerinage de l’Égypte à Canaan, </a:t>
            </a:r>
            <a:r>
              <a:rPr lang="fr-FR" sz="4400" dirty="0">
                <a:solidFill>
                  <a:srgbClr val="C00000"/>
                </a:solidFill>
                <a:latin typeface="Arial Rounded MT Bold" panose="020F0704030504030204" pitchFamily="34" charset="0"/>
              </a:rPr>
              <a:t>de cette même manière, nous autres chrétiens, devons endurer le pèlerinage de cette vie jusqu'à notre mort, ou jusqu'à-ce que Christ revienne.</a:t>
            </a:r>
            <a:endParaRPr lang="en-US" sz="44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3264359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2312C-5A1E-FF9C-AF2B-4C64A8C19B4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1105CE-A607-EB10-A238-4C811838EFB3}"/>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3600" dirty="0">
                <a:latin typeface="Arial Rounded MT Bold" panose="020F0704030504030204" pitchFamily="34" charset="0"/>
              </a:rPr>
              <a:t>De la même manière que les Juifs étaient individuellement susceptibles à chuter, de cette même manière, nous aussi qui participons à la dispensation de la grâce, devons prendre garde de broncher en chemin.</a:t>
            </a:r>
            <a:endParaRPr lang="en-US" sz="3600" dirty="0">
              <a:latin typeface="Arial Rounded MT Bold" panose="020F0704030504030204" pitchFamily="34" charset="0"/>
            </a:endParaRPr>
          </a:p>
          <a:p>
            <a:pPr lvl="0" algn="just"/>
            <a:r>
              <a:rPr lang="en-US" sz="3600" dirty="0">
                <a:solidFill>
                  <a:srgbClr val="C00000"/>
                </a:solidFill>
                <a:latin typeface="Arial Rounded MT Bold" panose="020F0704030504030204" pitchFamily="34" charset="0"/>
              </a:rPr>
              <a:t>The same way that the Children were promised earthly Canaan, we Christians are promise the heavenly Canaan.</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9119084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48F91-D7DB-191B-DE0D-6F83571FDF4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61DD19-D700-4974-BA77-69DF6563E972}"/>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en-US" sz="4000" dirty="0">
                <a:latin typeface="Arial Rounded MT Bold" panose="020F0704030504030204" pitchFamily="34" charset="0"/>
              </a:rPr>
              <a:t>The same way, they had to be an exodus from Egypt, the same way we Christians must leave the world to identify with Christ.</a:t>
            </a:r>
          </a:p>
          <a:p>
            <a:pPr lvl="0" algn="just"/>
            <a:r>
              <a:rPr lang="en-US" sz="4000" dirty="0">
                <a:solidFill>
                  <a:srgbClr val="C00000"/>
                </a:solidFill>
                <a:latin typeface="Arial Rounded MT Bold" panose="020F0704030504030204" pitchFamily="34" charset="0"/>
              </a:rPr>
              <a:t>The same way the Jews had to take a pilgrimage from Egypt to Canaan, the same way we Christians must endure the journey of this life until we die, or until Christ returns.</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80651189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E4F66-F33D-2745-D752-7DAFA89D542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668A14-8490-6C23-E468-2247B19D2E9D}"/>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en-US" sz="5200" dirty="0">
                <a:latin typeface="Arial Rounded MT Bold" panose="020F0704030504030204" pitchFamily="34" charset="0"/>
              </a:rPr>
              <a:t>The same way the Jews were individually susceptible to fall, </a:t>
            </a:r>
            <a:r>
              <a:rPr lang="en-US" sz="5200" dirty="0">
                <a:solidFill>
                  <a:srgbClr val="C00000"/>
                </a:solidFill>
                <a:latin typeface="Arial Rounded MT Bold" panose="020F0704030504030204" pitchFamily="34" charset="0"/>
              </a:rPr>
              <a:t>the same way, we too who partake in the dispensation of grace must take heed lets we fall.</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8447136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50EB4-D6DB-0F50-6209-B9A69FAE042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36F969-9F75-4B02-27DC-D342B27D5A9C}"/>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0033CC"/>
                </a:solidFill>
                <a:latin typeface="Arial Rounded MT Bold" panose="020F0704030504030204" pitchFamily="34" charset="0"/>
              </a:rPr>
              <a:t>1 Cor 10 :11 </a:t>
            </a:r>
            <a:r>
              <a:rPr lang="fr-FR" sz="4000" dirty="0">
                <a:latin typeface="Arial Rounded MT Bold" panose="020F0704030504030204" pitchFamily="34" charset="0"/>
              </a:rPr>
              <a:t>Ces choses leur sont arrivées pour servir d'exemples, et elles ont été écrites pour notre instruction, à nous qui sommes parvenus à la fin des siècles. </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 </a:t>
            </a:r>
            <a:r>
              <a:rPr lang="en-US" sz="4000" dirty="0">
                <a:solidFill>
                  <a:srgbClr val="0033CC"/>
                </a:solidFill>
                <a:latin typeface="Arial Rounded MT Bold" panose="020F0704030504030204" pitchFamily="34" charset="0"/>
              </a:rPr>
              <a:t>11 Now all these things happened to them as examples, and they were written for our admonition, upon whom the ends of the ages have come. </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8644699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C57CB-EB0E-4CA8-D49D-F637768985B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067E31-B3B8-BBCB-58E4-88E3D95DA6B6}"/>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400" dirty="0">
                <a:latin typeface="Arial Rounded MT Bold" panose="020F0704030504030204" pitchFamily="34" charset="0"/>
              </a:rPr>
              <a:t>Toutes les dispensations de Dieu suivent le même schéma.</a:t>
            </a:r>
            <a:endParaRPr lang="en-US" sz="4400" dirty="0">
              <a:latin typeface="Arial Rounded MT Bold" panose="020F0704030504030204" pitchFamily="34" charset="0"/>
            </a:endParaRPr>
          </a:p>
          <a:p>
            <a:pPr lvl="0" algn="just"/>
            <a:r>
              <a:rPr lang="fr-FR" sz="4400" dirty="0">
                <a:solidFill>
                  <a:srgbClr val="0033CC"/>
                </a:solidFill>
                <a:latin typeface="Arial Rounded MT Bold" panose="020F0704030504030204" pitchFamily="34" charset="0"/>
              </a:rPr>
              <a:t>Il y a certaines parties qui sont entièrement sous le contrôle de Dieu, il y a aussi certaines responsabilités qui incombent aux bénéficiaires de l'alliance.</a:t>
            </a:r>
            <a:endParaRPr lang="en-US" sz="44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8500428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93E3A-4B1E-410F-353F-5784663D923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FCB75A-64E6-FFE9-AD03-D743FC1124F9}"/>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latin typeface="Arial Rounded MT Bold" panose="020F0704030504030204" pitchFamily="34" charset="0"/>
              </a:rPr>
              <a:t>La révérence envers Dieu et l'obéissance a la parole de Dieu ne sont jamais négociables ni dans l'Ancien Testament et ni dans le Nouveau.</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Toutes les alliances de Dieu avec l'humanité contiennent des conditions et des conséquences pour ceux qui échouent.</a:t>
            </a:r>
            <a:endParaRPr lang="en-US" sz="40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82518036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A5D9A-EF38-D0DD-10C7-F14CA11DF02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944CE5-FDB4-41FF-A540-85DD3EBBA5E7}"/>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400" dirty="0">
                <a:latin typeface="Arial Rounded MT Bold" panose="020F0704030504030204" pitchFamily="34" charset="0"/>
              </a:rPr>
              <a:t>1 Cor 10 :12 Ainsi donc, que celui qui croit être debout prenne garde de tomber ! </a:t>
            </a:r>
            <a:endParaRPr lang="en-US" sz="4400" dirty="0">
              <a:latin typeface="Arial Rounded MT Bold" panose="020F0704030504030204" pitchFamily="34" charset="0"/>
            </a:endParaRPr>
          </a:p>
          <a:p>
            <a:pPr algn="just"/>
            <a:r>
              <a:rPr lang="fr-FR" sz="4400" dirty="0">
                <a:solidFill>
                  <a:srgbClr val="0033CC"/>
                </a:solidFill>
                <a:latin typeface="Arial Rounded MT Bold" panose="020F0704030504030204" pitchFamily="34" charset="0"/>
              </a:rPr>
              <a:t> </a:t>
            </a:r>
            <a:r>
              <a:rPr lang="en-US" sz="4400" dirty="0">
                <a:solidFill>
                  <a:srgbClr val="0033CC"/>
                </a:solidFill>
                <a:latin typeface="Arial Rounded MT Bold" panose="020F0704030504030204" pitchFamily="34" charset="0"/>
              </a:rPr>
              <a:t>12 Therefore let him who thinks he stands take heed lest he fall.</a:t>
            </a:r>
          </a:p>
          <a:p>
            <a:pPr lvl="0" algn="just"/>
            <a:r>
              <a:rPr lang="fr-FR" sz="4400" dirty="0">
                <a:latin typeface="Arial Rounded MT Bold" panose="020F0704030504030204" pitchFamily="34" charset="0"/>
              </a:rPr>
              <a:t>Il faut avancer dans la foi chrétienne avec humilité, confiance en Dieu, et prudence.</a:t>
            </a:r>
            <a:endParaRPr lang="en-US" sz="44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52167957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3328F-136F-66D6-84C3-2119E3FEE8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19CBCF-17D1-1E65-5B0B-FE3C2D664BB4}"/>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3600" dirty="0">
                <a:latin typeface="Arial Rounded MT Bold" panose="020F0704030504030204" pitchFamily="34" charset="0"/>
              </a:rPr>
              <a:t>Ceux qui se tiennent maintenant debout devant Dieu ne devraient jamais se vanter d'être invincibles face au péché et à la tentation.</a:t>
            </a:r>
            <a:endParaRPr lang="en-US" sz="3600" dirty="0">
              <a:latin typeface="Arial Rounded MT Bold" panose="020F0704030504030204" pitchFamily="34" charset="0"/>
            </a:endParaRPr>
          </a:p>
          <a:p>
            <a:pPr lvl="0" algn="just"/>
            <a:r>
              <a:rPr lang="en-US" sz="3600" dirty="0">
                <a:solidFill>
                  <a:srgbClr val="0033CC"/>
                </a:solidFill>
                <a:latin typeface="Arial Rounded MT Bold" panose="020F0704030504030204" pitchFamily="34" charset="0"/>
              </a:rPr>
              <a:t>One needs to proceed in the Christian faith with humility and reliance upon God.</a:t>
            </a:r>
          </a:p>
          <a:p>
            <a:pPr lvl="0" algn="just"/>
            <a:r>
              <a:rPr lang="en-US" sz="3600" dirty="0">
                <a:latin typeface="Arial Rounded MT Bold" panose="020F0704030504030204" pitchFamily="34" charset="0"/>
              </a:rPr>
              <a:t>Those who now stand uprightly before God should never boast to be invincible to sin and temptation.</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54870117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F0D48-11D2-2C56-24AA-E804DD0FCD1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4FC758-8AA6-B25E-65B5-F032B5096467}"/>
              </a:ext>
            </a:extLst>
          </p:cNvPr>
          <p:cNvSpPr>
            <a:spLocks noGrp="1"/>
          </p:cNvSpPr>
          <p:nvPr>
            <p:ph idx="1"/>
          </p:nvPr>
        </p:nvSpPr>
        <p:spPr>
          <a:xfrm>
            <a:off x="0" y="0"/>
            <a:ext cx="9144000" cy="6858000"/>
          </a:xfr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0" scaled="1"/>
            <a:tileRect/>
          </a:gradFill>
        </p:spPr>
        <p:style>
          <a:lnRef idx="1">
            <a:schemeClr val="dk1"/>
          </a:lnRef>
          <a:fillRef idx="2">
            <a:schemeClr val="dk1"/>
          </a:fillRef>
          <a:effectRef idx="1">
            <a:schemeClr val="dk1"/>
          </a:effectRef>
          <a:fontRef idx="minor">
            <a:schemeClr val="dk1"/>
          </a:fontRef>
        </p:style>
        <p:txBody>
          <a:bodyPr>
            <a:normAutofit/>
          </a:bodyPr>
          <a:lstStyle/>
          <a:p>
            <a:pPr algn="ctr"/>
            <a:r>
              <a:rPr lang="fr-FR" b="1" dirty="0">
                <a:solidFill>
                  <a:srgbClr val="0033CC"/>
                </a:solidFill>
                <a:latin typeface="Arial Rounded MT Bold" panose="020F0704030504030204" pitchFamily="34" charset="0"/>
              </a:rPr>
              <a:t>TENTATIONS MESURÉES PROPORTIONNELLEMENT À NOTRE FORCE</a:t>
            </a:r>
            <a:endParaRPr lang="en-US" dirty="0">
              <a:solidFill>
                <a:srgbClr val="0033CC"/>
              </a:solidFill>
              <a:latin typeface="Arial Rounded MT Bold" panose="020F0704030504030204" pitchFamily="34" charset="0"/>
            </a:endParaRPr>
          </a:p>
          <a:p>
            <a:pPr algn="ctr"/>
            <a:r>
              <a:rPr lang="en-US" b="1" dirty="0">
                <a:latin typeface="Arial Rounded MT Bold" panose="020F0704030504030204" pitchFamily="34" charset="0"/>
              </a:rPr>
              <a:t>TEMPTATIONS  MEASURED PROPORTIONALLY TO OUR STRENGTH</a:t>
            </a:r>
            <a:endParaRPr lang="en-US" dirty="0">
              <a:latin typeface="Arial Rounded MT Bold" panose="020F0704030504030204" pitchFamily="34" charset="0"/>
            </a:endParaRPr>
          </a:p>
          <a:p>
            <a:pPr algn="just"/>
            <a:r>
              <a:rPr lang="en-US" dirty="0">
                <a:latin typeface="Arial Rounded MT Bold" panose="020F0704030504030204" pitchFamily="34" charset="0"/>
              </a:rPr>
              <a:t> </a:t>
            </a:r>
            <a:r>
              <a:rPr lang="fr-FR" sz="3600" dirty="0">
                <a:solidFill>
                  <a:srgbClr val="0033CC"/>
                </a:solidFill>
                <a:latin typeface="Arial Rounded MT Bold" panose="020F0704030504030204" pitchFamily="34" charset="0"/>
              </a:rPr>
              <a:t>1 Cor 10 :13 Aucune tentation ne vous est survenue qui n'ait été humaine, et Dieu, qui est fidèle, ne permettra pas que vous soyez tentés au delà de vos forces; mais avec la tentation il préparera aussi le moyen d'en sortir, afin que vous puissiez la supporter. </a:t>
            </a:r>
            <a:endParaRPr lang="en-US" sz="36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7839515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78112</TotalTime>
  <Words>5754</Words>
  <Application>Microsoft Office PowerPoint</Application>
  <PresentationFormat>On-screen Show (4:3)</PresentationFormat>
  <Paragraphs>481</Paragraphs>
  <Slides>119</Slides>
  <Notes>11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119</vt:i4>
      </vt:variant>
    </vt:vector>
  </HeadingPairs>
  <TitlesOfParts>
    <vt:vector size="133" baseType="lpstr">
      <vt:lpstr>Arial Unicode MS</vt:lpstr>
      <vt:lpstr>Algerian</vt:lpstr>
      <vt:lpstr>Arial Narrow</vt:lpstr>
      <vt:lpstr>Arial Rounded MT Bold</vt:lpstr>
      <vt:lpstr>Blackadder ITC</vt:lpstr>
      <vt:lpstr>Calibri</vt:lpstr>
      <vt:lpstr>Cambria Math</vt:lpstr>
      <vt:lpstr>Castellar</vt:lpstr>
      <vt:lpstr>Copperplate Gothic Bold</vt:lpstr>
      <vt:lpstr>Copperplate Gothic Light</vt:lpstr>
      <vt:lpstr>Franklin Gothic Book</vt:lpstr>
      <vt:lpstr>Perpetua</vt:lpstr>
      <vt:lpstr>Wingdings 2</vt:lpstr>
      <vt:lpstr>Equity</vt:lpstr>
      <vt:lpstr>CHRIST THE ROCK CONGREGATION WORSHIP SERVICE</vt:lpstr>
      <vt:lpstr>PowerPoint Presentation</vt:lpstr>
      <vt:lpstr>JULY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LECTURE ALTERNATIVE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PRIÈRE COMMUNE</vt:lpstr>
      <vt:lpstr>PowerPoint Presentation</vt:lpstr>
      <vt:lpstr>VISITORS WELCOME</vt:lpstr>
      <vt:lpstr>BABY ABRAHAM JEAN  DEDICATION</vt:lpstr>
      <vt:lpstr>JULY   2026</vt:lpstr>
      <vt:lpstr>MOMENT D’ADORATION AVEC MAESTRO RENAUD TERZIER  </vt:lpstr>
      <vt:lpstr>OFFRANDE</vt:lpstr>
      <vt:lpstr>PowerPoint Presentation</vt:lpstr>
      <vt:lpstr>PowerPoint Presentation</vt:lpstr>
      <vt:lpstr>PowerPoint Presentation</vt:lpstr>
      <vt:lpstr>PowerPoint Presentation</vt:lpstr>
      <vt:lpstr>PowerPoint Presentation</vt:lpstr>
      <vt:lpstr>PRIERE POUR L’OFFRANDE  ET LE SERMON</vt:lpstr>
      <vt:lpstr>CHRIST THE ROCK CONGREGATION DIMANCHE 5 JUILLET 2026 PASTEUR MARC SIMEON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SAINTE CÈNE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OFFRANDE  MISSIONNAIRE   PRIÈRE  FINALE / BENEDICTION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 THE ROCK CONGREGATION  WORSHIP SERVICE</dc:title>
  <dc:creator>Admin</dc:creator>
  <cp:lastModifiedBy>Marc Simeon</cp:lastModifiedBy>
  <cp:revision>333</cp:revision>
  <dcterms:created xsi:type="dcterms:W3CDTF">2012-11-25T13:28:17Z</dcterms:created>
  <dcterms:modified xsi:type="dcterms:W3CDTF">2026-07-03T20:30:56Z</dcterms:modified>
</cp:coreProperties>
</file>