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4"/>
  </p:notesMasterIdLst>
  <p:sldIdLst>
    <p:sldId id="256" r:id="rId2"/>
    <p:sldId id="667" r:id="rId3"/>
    <p:sldId id="2979" r:id="rId4"/>
    <p:sldId id="3544" r:id="rId5"/>
    <p:sldId id="3545" r:id="rId6"/>
    <p:sldId id="3546" r:id="rId7"/>
    <p:sldId id="3299" r:id="rId8"/>
    <p:sldId id="3547" r:id="rId9"/>
    <p:sldId id="3548" r:id="rId10"/>
    <p:sldId id="3549" r:id="rId11"/>
    <p:sldId id="936" r:id="rId12"/>
    <p:sldId id="3498" r:id="rId13"/>
    <p:sldId id="3550" r:id="rId14"/>
    <p:sldId id="3551" r:id="rId15"/>
    <p:sldId id="3388" r:id="rId16"/>
    <p:sldId id="3552" r:id="rId17"/>
    <p:sldId id="3554" r:id="rId18"/>
    <p:sldId id="3555" r:id="rId19"/>
    <p:sldId id="3553" r:id="rId20"/>
    <p:sldId id="3556" r:id="rId21"/>
    <p:sldId id="3499" r:id="rId22"/>
    <p:sldId id="3557" r:id="rId23"/>
    <p:sldId id="3558" r:id="rId24"/>
    <p:sldId id="3559" r:id="rId25"/>
    <p:sldId id="1788" r:id="rId26"/>
    <p:sldId id="3413" r:id="rId27"/>
    <p:sldId id="3560" r:id="rId28"/>
    <p:sldId id="3561" r:id="rId29"/>
    <p:sldId id="1691" r:id="rId30"/>
    <p:sldId id="3484" r:id="rId31"/>
    <p:sldId id="3562" r:id="rId32"/>
    <p:sldId id="3563" r:id="rId33"/>
    <p:sldId id="3227" r:id="rId34"/>
    <p:sldId id="3564" r:id="rId35"/>
    <p:sldId id="3565" r:id="rId36"/>
    <p:sldId id="3567" r:id="rId37"/>
    <p:sldId id="3566" r:id="rId38"/>
    <p:sldId id="3568" r:id="rId39"/>
    <p:sldId id="1716" r:id="rId40"/>
    <p:sldId id="3541" r:id="rId41"/>
    <p:sldId id="3569" r:id="rId42"/>
    <p:sldId id="3570" r:id="rId43"/>
    <p:sldId id="3571" r:id="rId44"/>
    <p:sldId id="3572" r:id="rId45"/>
    <p:sldId id="1365" r:id="rId46"/>
    <p:sldId id="1366" r:id="rId47"/>
    <p:sldId id="3024" r:id="rId48"/>
    <p:sldId id="2978" r:id="rId49"/>
    <p:sldId id="2890" r:id="rId50"/>
    <p:sldId id="3575" r:id="rId51"/>
    <p:sldId id="3576" r:id="rId52"/>
    <p:sldId id="461" r:id="rId53"/>
    <p:sldId id="3110" r:id="rId54"/>
    <p:sldId id="3577" r:id="rId55"/>
    <p:sldId id="1720" r:id="rId56"/>
    <p:sldId id="1722" r:id="rId57"/>
    <p:sldId id="1723" r:id="rId58"/>
    <p:sldId id="1721" r:id="rId59"/>
    <p:sldId id="1724" r:id="rId60"/>
    <p:sldId id="1726" r:id="rId61"/>
    <p:sldId id="1729" r:id="rId62"/>
    <p:sldId id="3578" r:id="rId63"/>
    <p:sldId id="1623" r:id="rId64"/>
    <p:sldId id="1676" r:id="rId65"/>
    <p:sldId id="1678" r:id="rId66"/>
    <p:sldId id="1684" r:id="rId67"/>
    <p:sldId id="1685" r:id="rId68"/>
    <p:sldId id="1618" r:id="rId69"/>
    <p:sldId id="1690" r:id="rId70"/>
    <p:sldId id="1695" r:id="rId71"/>
    <p:sldId id="1696" r:id="rId72"/>
    <p:sldId id="1697" r:id="rId73"/>
    <p:sldId id="1669" r:id="rId74"/>
    <p:sldId id="1698" r:id="rId75"/>
    <p:sldId id="1704" r:id="rId76"/>
    <p:sldId id="1699" r:id="rId77"/>
    <p:sldId id="1700" r:id="rId78"/>
    <p:sldId id="1705" r:id="rId79"/>
    <p:sldId id="1701" r:id="rId80"/>
    <p:sldId id="1668" r:id="rId81"/>
    <p:sldId id="1706" r:id="rId82"/>
    <p:sldId id="1709" r:id="rId83"/>
    <p:sldId id="1707" r:id="rId84"/>
    <p:sldId id="1712" r:id="rId85"/>
    <p:sldId id="1713" r:id="rId86"/>
    <p:sldId id="1719" r:id="rId87"/>
    <p:sldId id="3543" r:id="rId88"/>
    <p:sldId id="1849" r:id="rId89"/>
    <p:sldId id="3573" r:id="rId90"/>
    <p:sldId id="3574" r:id="rId91"/>
    <p:sldId id="949" r:id="rId92"/>
    <p:sldId id="1650" r:id="rId9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FFFF"/>
    <a:srgbClr val="460000"/>
    <a:srgbClr val="003E1C"/>
    <a:srgbClr val="009900"/>
    <a:srgbClr val="99FF33"/>
    <a:srgbClr val="CCFFFF"/>
    <a:srgbClr val="0000FF"/>
    <a:srgbClr val="CCFF33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2" autoAdjust="0"/>
    <p:restoredTop sz="94472" autoAdjust="0"/>
  </p:normalViewPr>
  <p:slideViewPr>
    <p:cSldViewPr>
      <p:cViewPr varScale="1">
        <p:scale>
          <a:sx n="75" d="100"/>
          <a:sy n="75" d="100"/>
        </p:scale>
        <p:origin x="156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8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0AB7E-6DAE-4A41-BEBF-ABE55C49074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D9FED-CA40-4828-91E1-61761AA6E6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2430D-CB39-1D9E-BFBE-05182CBDF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5F088F-9545-7C18-50F0-26D809925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5E48C3-9B79-6B7F-8D25-C8C0333E1E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D39E6-337D-B5A6-B3EA-24E6385FD9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29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26854-C39C-919D-6A93-C51BA1D15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C6B3D6-EE6E-8B9A-0CF1-B5CBE9A05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5AAFFC-D536-D599-370D-CC29114BE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C684C-92FC-1657-3EBC-3F9C696EE8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393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C7C17-4075-DBEF-9F0C-E5AC448D2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A43E17-FF5C-46EE-C188-CB08E65F56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141C06-E28C-7192-63DC-ABD7BDB1B2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EC522-38F0-DA35-3E16-7A25C71E72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5142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52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83310-88ED-60A7-3DA0-93B837722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0856D9-E154-88C4-895D-D98DB673C9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D51965-410C-F5C5-5891-D145E085B7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7685D-1207-0EB4-4050-300233EBCD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1358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0267C-EB48-BEF2-E4DA-0548583B2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6F2F13-A71C-BAC4-B78F-9FA1C0E50D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6FBFA8-912F-BFE3-70DE-93C140F4E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FB259-592A-9A3D-9292-FE8E09B620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856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A3B52-BFE2-1718-EA20-508E44ECB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D8F290-20CA-50B8-63EA-D5B5AA6CE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A22944-31B9-2E59-4B1E-A8C5B3474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E8638-2705-D290-D492-4ED5EAF6CD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5623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2130F-272D-3C51-8D46-325961606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5F2D65-AD22-62F4-9357-0D66BC2123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6C7AB8-864A-B5B0-D191-75334E2C8B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F56F6-72B2-35DE-5762-87FB0927FF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97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2B3F9-8A97-69FC-B288-05152C363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0182B3-399D-C6BB-DCBB-21347DC01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C28733-3ECE-EB9E-0F45-3744332A14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B5F41-C048-4D9F-0884-6256883F02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0044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435F8-B2D1-25C6-88F1-E939467C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D275A7-F4BA-D9CD-0553-2A77213B51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AEC6B2-F60C-F331-3B31-05FD31E5F4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5A6769-F5EF-6375-702F-5A4A37535B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699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9499F-36A2-7399-1C24-725D74D9D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6D0636-2845-3D0F-96B2-0BDD87C2A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3CCA04-DC43-9776-0B99-5087106737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40643-1408-6863-D9BF-EAEB72055B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612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3CD0B-22D9-BD37-1182-AFB6C9BC7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77369B-3374-CF49-24C9-CDB794C0FD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A862D1-BF34-E224-A45C-1F877C8D48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A4E47-B571-5978-11BA-158CC9A3F6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859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8E939-29A7-19C4-78FA-6702B1B16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386CAD-D6A0-321F-5F6D-6B4BE77CDF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6CBFD1-6477-7C0B-64BC-1CE8970EA1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EAF712-0C6A-A62A-2246-53B1DF41C7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620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527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631FA-4CD1-C9C8-86A7-E35288E8E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A65420-E36B-3397-9457-CAA3B9D341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E94D24-232C-B5A9-7C9C-F2D5A65287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678C0A-8A90-638E-6D8D-48B3806B98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522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05ED9-1267-ADCB-8C7F-2A9D7193D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0F258B-9D0D-94E0-CB34-4E80F52530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7F7D4C-94B0-942E-5734-DDAB46FC77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60325-8598-A5FB-ABC0-598896D70F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4304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3D767-FA6C-F3F0-CDAE-58C94EA42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6EAEC4-69F0-FB6B-9B57-6F0D3E570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140957-5761-E0DE-6E0F-AD5A2A8C72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1E001-3140-011B-E8B5-A906C61CCC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08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C45DB-CA62-205C-07E6-2D316F75F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F17274-51E4-0EBB-EF54-7F08976FC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3583C2-049F-AD97-5482-375A5C31F2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9E8362-1C28-EFD7-A545-E6B972C7F4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0557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6EEF7-69F1-E13B-BECF-5621E5D7E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4782D2-FDCF-8E86-A6CC-ADF76ED6BA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10EBFF-DED1-A13D-010F-E3303BC82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A58D1C-766C-2892-B45A-84622C783E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478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52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72A0E-7F12-FBA2-6F76-7FB921020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F2FDFA-38BD-DD19-074E-06728E6E3B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E902EB-4688-A040-0B00-2B6CB8BF2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D05CD-C434-6DB7-A148-EE66E6C738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8848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8E8E9-092D-14C0-4AD5-B3B3D0C4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8159FD-FAC0-6F03-F146-C69B072D26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45F4A8-F056-7B45-1B9B-7A3B697C1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77100-87D5-17BE-27E1-87EF7153F4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144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95B6-60D4-4BEB-BFC8-B14E795DE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53A1E9-FBED-9001-7C20-87FF125500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354AB6-0D84-2B86-1172-74C4078F2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0D118-860D-28A9-CCCD-B292F2859E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395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7DB3E-0767-01E0-28A5-4A4C815A0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0726DC-E19A-8AC4-6BBE-16F0280083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264311-3ED4-5EFB-85BD-EFDE7A02B0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8C7B0-29BC-6E2B-6BBD-EEF71859F9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0742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76E37-61B7-5C28-535D-F88995B33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BC4095-B3C6-894D-362E-A17F2C804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A42C11-2945-1E82-0EDA-5C33CD849F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C947D-5B9F-1EFE-1103-EF7FFA12BE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3522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043CE-88E7-B947-6532-35913230A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9B82DB-5404-7FF1-0D0D-BDE649E6A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1BA071-C51B-C057-30D8-689FDA95F9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C9B556-81C6-C045-E161-E3F82E88C5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2147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142A5-1B4E-6D21-CD1C-48800C076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8354E9-2027-EB04-538C-25DA2556F7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529CDE-CF1A-094A-94B6-C94296C6C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58FF4-3A0A-62E2-361E-6778D27D67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19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E6377-C67D-BF08-1EDD-944F5B6EC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72C5A2-451E-81BD-2741-3B11A31353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212AC3-2A31-5EC9-5259-31377F435C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3AFA22-01AD-BC75-BE3F-D43661AB66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3111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358A7-499F-179C-B188-E6645220C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22BDFA-AC10-09B7-0E4F-08F5877C0C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0EDF4B-19EB-9C03-99C7-8061603AB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04FC9-F326-9C3C-E346-A588799270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642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96099-013F-2A81-0478-DF02D03A9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33905E-77BB-6380-0651-72ECDD1B7D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18628B-5FF6-870C-9A76-265A8A2875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70938-A8F4-442B-9489-A7DFEA547A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739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5DBEA-3480-A069-810E-CCF6D24E6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81A4D0-D799-5BB4-4E7A-80ABF86E2A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17A1FB-E7A6-2BA3-4B1C-A530456169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C66B91-1446-86C6-5E45-CF8FC39C6E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95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5EC52-C031-1AA9-9360-E7ED7B3E9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96F2CC-7EB1-58EC-E823-A1CE02BC0B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9C3812-632C-6A8C-0DFF-59A108AFB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7716D2-0AA4-671B-FAD4-5B92EFE829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289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F3A9-6767-417A-90ED-648F6232AE49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16D93-615A-B829-D14B-95BACE53C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349431-24A8-F6CC-B31F-46E9757AA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9B0695-DFC8-2439-EDB2-2F7ABE60C8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3F8FE-DC16-5DA3-539B-9A2F472FDC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25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52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AAEC3-BD5C-E341-EB50-E63BEB0D9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920766-AE4A-785E-939F-5A4814961C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7A7BC9-3A53-DE10-1BA6-4543919346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B74CB-B1E7-3B42-1B92-043C201C18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568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2971D-B3F9-B6E5-EF95-461F74B2D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025074-AFEB-52BE-8A41-47F7756177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520FA0-F9C2-2807-809C-57F027B31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73B86-FD0D-D677-8A04-B66D89176E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63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E3D54-CDE0-803E-D466-47E27DFAA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2605D8-2416-BF94-F085-F7DB04F4B8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AABE0E-7A55-8DA8-3AEF-88118C5D39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A41AE-1017-A074-89EE-1EE17BEC8D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45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C3F416CD-67A3-4CF0-A210-F6AF31AC147F}" type="datetimeFigureOut">
              <a:rPr lang="en-US" smtClean="0"/>
              <a:pPr algn="l" eaLnBrk="1" latinLnBrk="0" hangingPunct="1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C3F416CD-67A3-4CF0-A210-F6AF31AC147F}" type="datetimeFigureOut">
              <a:rPr lang="en-US" smtClean="0"/>
              <a:pPr algn="l" eaLnBrk="1" latinLnBrk="0" hangingPunct="1"/>
              <a:t>7/24/2026</a:t>
            </a:fld>
            <a:endParaRPr lang="en-US" sz="800" dirty="0">
              <a:solidFill>
                <a:schemeClr val="accent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800" dirty="0">
              <a:solidFill>
                <a:schemeClr val="accent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https://leparcours.net/lessons/lecon-4-le-saint-esprit-vous-conduit/?series=3699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a.com/bible/lsg/Jean%2016.13?culture=fr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a.com/bible/lsg/1%20Cor%2012.3?culture=fr" TargetMode="External"/><Relationship Id="rId2" Type="http://schemas.openxmlformats.org/officeDocument/2006/relationships/hyperlink" Target="https://biblia.com/bible/lsg/Jean%2016.14?culture=fr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a.com/bible/lsg/1%20Corinthiens%2014.26?culture=fr" TargetMode="External"/><Relationship Id="rId2" Type="http://schemas.openxmlformats.org/officeDocument/2006/relationships/hyperlink" Target="https://biblia.com/bible/lsg/1%20Cor%2014.3-4?culture=fr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a.com/bible/lsg/Actes%202.17?culture=fr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s://leparcours.net/lessons/lecon-4-le-saint-esprit-vous-conduit/?series=3699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tquestions.org/Francais/direction-Saint-Esprit.html" TargetMode="Externa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tquestions.org/Francais/direction-Saint-Esprit.html" TargetMode="Externa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images6.fanpop.com/image/photos/33500000/Tulips-flowers-33551630-1024-76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0"/>
            <a:ext cx="7010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3124200"/>
            <a:ext cx="6934200" cy="3733800"/>
          </a:xfrm>
          <a:solidFill>
            <a:schemeClr val="bg1">
              <a:lumMod val="95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Agency FB" pitchFamily="34" charset="0"/>
              </a:rPr>
              <a:t>JULY 26</a:t>
            </a:r>
            <a:r>
              <a:rPr lang="en-US" sz="5400" b="1" baseline="30000" dirty="0">
                <a:solidFill>
                  <a:schemeClr val="tx1"/>
                </a:solidFill>
                <a:latin typeface="Agency FB" pitchFamily="34" charset="0"/>
              </a:rPr>
              <a:t>TH</a:t>
            </a:r>
            <a:r>
              <a:rPr lang="en-US" sz="5400" b="1" dirty="0">
                <a:solidFill>
                  <a:schemeClr val="tx1"/>
                </a:solidFill>
                <a:latin typeface="Agency FB" pitchFamily="34" charset="0"/>
              </a:rPr>
              <a:t> 2026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gency FB" pitchFamily="34" charset="0"/>
              </a:rPr>
              <a:t>Lead by </a:t>
            </a:r>
          </a:p>
          <a:p>
            <a:pPr algn="ctr"/>
            <a:r>
              <a:rPr lang="en-US" sz="5400" b="1" dirty="0">
                <a:solidFill>
                  <a:schemeClr val="tx1"/>
                </a:solidFill>
                <a:latin typeface="Agency FB" pitchFamily="34" charset="0"/>
              </a:rPr>
              <a:t>SR ANNANIE DAMBREVILLE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"/>
            <a:ext cx="2286000" cy="70173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@@@@@@@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@@@@@@@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@@@@@@@</a:t>
            </a:r>
            <a:r>
              <a:rPr lang="en-US" dirty="0">
                <a:solidFill>
                  <a:srgbClr val="FF00FF"/>
                </a:solidFill>
              </a:rPr>
              <a:t>@@@@@@@@@@@</a:t>
            </a:r>
            <a:r>
              <a:rPr lang="en-US" dirty="0">
                <a:solidFill>
                  <a:schemeClr val="bg1"/>
                </a:solidFill>
              </a:rPr>
              <a:t>@@@@@@@@@@@@@@@@@@@@@@@@@@@@@</a:t>
            </a:r>
            <a:r>
              <a:rPr lang="en-US" dirty="0">
                <a:solidFill>
                  <a:srgbClr val="FF00FF"/>
                </a:solidFill>
              </a:rPr>
              <a:t>@@@@@@@@@@@@@@@@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@@@@@@@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rgbClr val="99FF33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99FF33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endParaRPr lang="en-US" dirty="0">
              <a:solidFill>
                <a:srgbClr val="99FF33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05930"/>
            <a:ext cx="9144000" cy="1470025"/>
          </a:xfr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CHRIST THE ROCK CONGREGATION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rgbClr val="000099"/>
                </a:solidFill>
              </a:rPr>
              <a:t>WORSHIP SERVICE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2286000" cy="15234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100" b="1" dirty="0">
                <a:solidFill>
                  <a:srgbClr val="000099"/>
                </a:solidFill>
              </a:rPr>
              <a:t>JESUS</a:t>
            </a:r>
          </a:p>
          <a:p>
            <a:pPr algn="ctr"/>
            <a:r>
              <a:rPr lang="en-US" sz="3100" b="1" dirty="0">
                <a:solidFill>
                  <a:srgbClr val="000099"/>
                </a:solidFill>
              </a:rPr>
              <a:t>IS</a:t>
            </a:r>
          </a:p>
          <a:p>
            <a:pPr algn="ctr"/>
            <a:r>
              <a:rPr lang="en-US" sz="3100" b="1" dirty="0">
                <a:solidFill>
                  <a:srgbClr val="000099"/>
                </a:solidFill>
              </a:rPr>
              <a:t>LORD!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44D2D-A11D-2BDF-046B-EEABF1968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2C8B1-7F55-A71D-2373-91A7E621F56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9900"/>
                </a:solidFill>
                <a:latin typeface="Arial Narrow" panose="020B0606020202030204" pitchFamily="34" charset="0"/>
              </a:rPr>
              <a:t>4.</a:t>
            </a:r>
            <a:br>
              <a:rPr lang="fr-FR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Le salut accompli sur la terre,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Mon Sauveur remonta au ciel,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Mais bientôt il va reparaitre,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Mon bonheur sera éternel</a:t>
            </a:r>
          </a:p>
          <a:p>
            <a:pPr marL="0" indent="0" algn="ctr">
              <a:buNone/>
            </a:pPr>
            <a:r>
              <a:rPr lang="fr-FR" sz="4400" b="1" dirty="0">
                <a:solidFill>
                  <a:srgbClr val="009900"/>
                </a:solidFill>
                <a:latin typeface="Arial Narrow" panose="020B0606020202030204" pitchFamily="34" charset="0"/>
              </a:rPr>
              <a:t>Chœur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II a pris mon péché II m’a délivré,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 </a:t>
            </a:r>
            <a:endParaRPr lang="en-US" sz="4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950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s6.fanpop.com/image/photos/33500000/Tulips-flowers-33551630-1024-76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5257800"/>
            <a:ext cx="9144000" cy="1569660"/>
          </a:xfrm>
          <a:prstGeom prst="rect">
            <a:avLst/>
          </a:prstGeom>
          <a:solidFill>
            <a:srgbClr val="009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 Rounded MT Bold" pitchFamily="34" charset="0"/>
              </a:rPr>
              <a:t>26 JUILLET 2026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Arial Rounded MT Bold" pitchFamily="34" charset="0"/>
              </a:rPr>
              <a:t>DEBUT DU SERVICE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3095A-8AE0-E7B6-76C3-6ADC05C9B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4726B-3A1A-DABF-2B0C-38E6A190C94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>
            <a:noAutofit/>
          </a:bodyPr>
          <a:lstStyle/>
          <a:p>
            <a:pPr algn="just"/>
            <a:r>
              <a:rPr lang="fr-FR" sz="40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PSAUME 113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1 ¶ Louez l'Éternel! Serviteurs de l'Éternel, louez, Louez le nom de l'Éternel!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 2 Que le nom de l'Éternel soit béni, Dès maintenant et à jamais!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 3 Du lever du soleil jusqu'à son couchant, Que le nom de l'Éternel soit célébré!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867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8E426-6ADE-939E-EF0D-BC1EE5446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4BA57-421E-B077-02BD-F54844D88E2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4 L'Éternel est élevé au-dessus de toutes les nations, Sa gloire est au-dessus des cieux.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 5 Qui est semblable à l'Éternel, notre Dieu? Il a sa demeure en haut;</a:t>
            </a:r>
            <a:endParaRPr lang="en-US" sz="44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 6 Il abaisse les regards Sur les cieux et sur la terre.</a:t>
            </a:r>
            <a:endParaRPr lang="en-US" sz="4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783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64C6B-F47A-CDD2-FA12-191E9845D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A385F-6AA0-DB2F-6643-34F1DFE093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7 De la poussière il retire le pauvre, Du fumier il relève l'indigent,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 8 Pour les faire asseoir avec les grands, Avec les grands de son peuple.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 9 Il donne une maison à celle qui était stérile, Il en fait une mère joyeuse au milieu de ses enfants. Louez l'Éternel!   </a:t>
            </a:r>
            <a:r>
              <a:rPr lang="fr-FR" sz="40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AMEN!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009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CCFF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</a:t>
            </a:r>
            <a:r>
              <a:rPr lang="fr-FR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28 Cr CE Amou bon-Dieu pi </a:t>
            </a:r>
            <a:r>
              <a:rPr lang="fr-FR" b="1" dirty="0" err="1">
                <a:solidFill>
                  <a:srgbClr val="C00000"/>
                </a:solidFill>
                <a:latin typeface="Arial Rounded MT Bold" panose="020F0704030504030204" pitchFamily="34" charset="0"/>
              </a:rPr>
              <a:t>gran</a:t>
            </a:r>
            <a:r>
              <a:rPr lang="fr-FR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</a:t>
            </a:r>
            <a:r>
              <a:rPr lang="fr-FR" b="1" dirty="0" err="1">
                <a:solidFill>
                  <a:srgbClr val="C00000"/>
                </a:solidFill>
                <a:latin typeface="Arial Rounded MT Bold" panose="020F0704030504030204" pitchFamily="34" charset="0"/>
              </a:rPr>
              <a:t>pase</a:t>
            </a:r>
            <a:endParaRPr lang="en-US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1</a:t>
            </a:r>
            <a:endParaRPr lang="en-US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Amou Bon-Dieu pi </a:t>
            </a:r>
            <a:r>
              <a:rPr lang="fr-FR" sz="4000" dirty="0" err="1">
                <a:latin typeface="Arial Rounded MT Bold" panose="020F0704030504030204" pitchFamily="34" charset="0"/>
              </a:rPr>
              <a:t>gran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pase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Tout sa </a:t>
            </a:r>
            <a:r>
              <a:rPr lang="fr-FR" sz="4000" dirty="0" err="1">
                <a:latin typeface="Arial Rounded MT Bold" panose="020F0704030504030204" pitchFamily="34" charset="0"/>
              </a:rPr>
              <a:t>lang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moun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ak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zanj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kap</a:t>
            </a:r>
            <a:r>
              <a:rPr lang="fr-FR" sz="4000" dirty="0">
                <a:latin typeface="Arial Rounded MT Bold" panose="020F0704030504030204" pitchFamily="34" charset="0"/>
              </a:rPr>
              <a:t> di ;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l-ale</a:t>
            </a:r>
            <a:r>
              <a:rPr lang="fr-FR" sz="4000" dirty="0">
                <a:latin typeface="Arial Rounded MT Bold" panose="020F0704030504030204" pitchFamily="34" charset="0"/>
              </a:rPr>
              <a:t> pi loin </a:t>
            </a:r>
            <a:r>
              <a:rPr lang="fr-FR" sz="4000" dirty="0" err="1">
                <a:latin typeface="Arial Rounded MT Bold" panose="020F0704030504030204" pitchFamily="34" charset="0"/>
              </a:rPr>
              <a:t>pase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zetoual</a:t>
            </a:r>
            <a:r>
              <a:rPr lang="fr-FR" sz="4000" dirty="0">
                <a:latin typeface="Arial Rounded MT Bold" panose="020F0704030504030204" pitchFamily="34" charset="0"/>
              </a:rPr>
              <a:t>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Li </a:t>
            </a:r>
            <a:r>
              <a:rPr lang="fr-FR" sz="4000" dirty="0" err="1">
                <a:latin typeface="Arial Rounded MT Bold" panose="020F0704030504030204" pitchFamily="34" charset="0"/>
              </a:rPr>
              <a:t>jouinn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moun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ki</a:t>
            </a:r>
            <a:r>
              <a:rPr lang="fr-FR" sz="4000" dirty="0">
                <a:latin typeface="Arial Rounded MT Bold" panose="020F0704030504030204" pitchFamily="34" charset="0"/>
              </a:rPr>
              <a:t> te </a:t>
            </a:r>
            <a:r>
              <a:rPr lang="fr-FR" sz="4000" dirty="0" err="1">
                <a:latin typeface="Arial Rounded MT Bold" panose="020F0704030504030204" pitchFamily="34" charset="0"/>
              </a:rPr>
              <a:t>fin-n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pèdi</a:t>
            </a:r>
            <a:r>
              <a:rPr lang="fr-FR" sz="4000" dirty="0">
                <a:latin typeface="Arial Rounded MT Bold" panose="020F0704030504030204" pitchFamily="34" charset="0"/>
              </a:rPr>
              <a:t>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Pitit</a:t>
            </a:r>
            <a:r>
              <a:rPr lang="fr-FR" sz="4000" dirty="0">
                <a:latin typeface="Arial Rounded MT Bold" panose="020F0704030504030204" pitchFamily="34" charset="0"/>
              </a:rPr>
              <a:t> Bon-Dieu </a:t>
            </a:r>
            <a:r>
              <a:rPr lang="fr-FR" sz="4000" dirty="0" err="1">
                <a:latin typeface="Arial Rounded MT Bold" panose="020F0704030504030204" pitchFamily="34" charset="0"/>
              </a:rPr>
              <a:t>chache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moun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ki</a:t>
            </a:r>
            <a:r>
              <a:rPr lang="fr-FR" sz="4000" dirty="0">
                <a:latin typeface="Arial Rounded MT Bold" panose="020F0704030504030204" pitchFamily="34" charset="0"/>
              </a:rPr>
              <a:t>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Nan la pin-n </a:t>
            </a:r>
            <a:r>
              <a:rPr lang="fr-FR" sz="4000" dirty="0" err="1">
                <a:latin typeface="Arial Rounded MT Bold" panose="020F0704030504030204" pitchFamily="34" charset="0"/>
              </a:rPr>
              <a:t>ak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peche</a:t>
            </a:r>
            <a:r>
              <a:rPr lang="fr-FR" sz="4000" dirty="0">
                <a:latin typeface="Arial Rounded MT Bold" panose="020F0704030504030204" pitchFamily="34" charset="0"/>
              </a:rPr>
              <a:t> ;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Si yo </a:t>
            </a:r>
            <a:r>
              <a:rPr lang="fr-FR" sz="4000" dirty="0" err="1">
                <a:latin typeface="Arial Rounded MT Bold" panose="020F0704030504030204" pitchFamily="34" charset="0"/>
              </a:rPr>
              <a:t>rekonèt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peche</a:t>
            </a:r>
            <a:r>
              <a:rPr lang="fr-FR" sz="4000" dirty="0">
                <a:latin typeface="Arial Rounded MT Bold" panose="020F0704030504030204" pitchFamily="34" charset="0"/>
              </a:rPr>
              <a:t> yo,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Li prêt pou </a:t>
            </a:r>
            <a:r>
              <a:rPr lang="fr-FR" sz="4000" dirty="0" err="1">
                <a:latin typeface="Arial Rounded MT Bold" panose="020F0704030504030204" pitchFamily="34" charset="0"/>
              </a:rPr>
              <a:t>padonnin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966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3A678-EDDE-EB9C-4AD7-F9C41D3E1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74271-FEBC-8963-C842-0EA9F18261E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66FF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Amou bon-Dieu se </a:t>
            </a:r>
            <a:r>
              <a:rPr lang="fr-FR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rich</a:t>
            </a: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, se pu ;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Li </a:t>
            </a:r>
            <a:r>
              <a:rPr lang="en-US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san</a:t>
            </a: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mezi</a:t>
            </a: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, li </a:t>
            </a:r>
            <a:r>
              <a:rPr lang="en-US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fò</a:t>
            </a: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 ;</a:t>
            </a: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Amou sa a dure tout tan.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Se </a:t>
            </a:r>
            <a:r>
              <a:rPr lang="fr-FR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kantik</a:t>
            </a: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tout </a:t>
            </a:r>
            <a:r>
              <a:rPr lang="fr-FR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zanj</a:t>
            </a: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yo.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929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BF6CF-F9C5-7B59-D773-B8336A86A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99E15-2763-797E-45BC-DFB88BEE93E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CCFF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2</a:t>
            </a:r>
            <a:endParaRPr lang="en-US" sz="40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Lè</a:t>
            </a:r>
            <a:r>
              <a:rPr lang="fr-FR" sz="4000" dirty="0">
                <a:latin typeface="Arial Rounded MT Bold" panose="020F0704030504030204" pitchFamily="34" charset="0"/>
              </a:rPr>
              <a:t> tout </a:t>
            </a:r>
            <a:r>
              <a:rPr lang="fr-FR" sz="4000" dirty="0" err="1">
                <a:latin typeface="Arial Rounded MT Bold" panose="020F0704030504030204" pitchFamily="34" charset="0"/>
              </a:rPr>
              <a:t>jou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ak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lanne</a:t>
            </a:r>
            <a:r>
              <a:rPr lang="fr-FR" sz="4000" dirty="0">
                <a:latin typeface="Arial Rounded MT Bold" panose="020F0704030504030204" pitchFamily="34" charset="0"/>
              </a:rPr>
              <a:t> passe,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Lè</a:t>
            </a:r>
            <a:r>
              <a:rPr lang="fr-FR" sz="4000" dirty="0">
                <a:latin typeface="Arial Rounded MT Bold" panose="020F0704030504030204" pitchFamily="34" charset="0"/>
              </a:rPr>
              <a:t> tout </a:t>
            </a:r>
            <a:r>
              <a:rPr lang="fr-FR" sz="4000" dirty="0" err="1">
                <a:latin typeface="Arial Rounded MT Bold" panose="020F0704030504030204" pitchFamily="34" charset="0"/>
              </a:rPr>
              <a:t>tròn</a:t>
            </a:r>
            <a:r>
              <a:rPr lang="fr-FR" sz="4000" dirty="0">
                <a:latin typeface="Arial Rounded MT Bold" panose="020F0704030504030204" pitchFamily="34" charset="0"/>
              </a:rPr>
              <a:t>, tout roua </a:t>
            </a:r>
            <a:r>
              <a:rPr lang="fr-FR" sz="4000" dirty="0" err="1">
                <a:latin typeface="Arial Rounded MT Bold" panose="020F0704030504030204" pitchFamily="34" charset="0"/>
              </a:rPr>
              <a:t>fi-n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tonbe</a:t>
            </a:r>
            <a:r>
              <a:rPr lang="fr-FR" sz="4000" dirty="0">
                <a:latin typeface="Arial Rounded MT Bold" panose="020F0704030504030204" pitchFamily="34" charset="0"/>
              </a:rPr>
              <a:t> ;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Le </a:t>
            </a:r>
            <a:r>
              <a:rPr lang="fr-FR" sz="4000" dirty="0" err="1">
                <a:latin typeface="Arial Rounded MT Bold" panose="020F0704030504030204" pitchFamily="34" charset="0"/>
              </a:rPr>
              <a:t>mond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ki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pa</a:t>
            </a:r>
            <a:r>
              <a:rPr lang="fr-FR" sz="4000" dirty="0">
                <a:latin typeface="Arial Rounded MT Bold" panose="020F0704030504030204" pitchFamily="34" charset="0"/>
              </a:rPr>
              <a:t> prie </a:t>
            </a:r>
            <a:r>
              <a:rPr lang="fr-FR" sz="4000" dirty="0" err="1">
                <a:latin typeface="Arial Rounded MT Bold" panose="020F0704030504030204" pitchFamily="34" charset="0"/>
              </a:rPr>
              <a:t>jodi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Va </a:t>
            </a:r>
            <a:r>
              <a:rPr lang="fr-FR" sz="4000" dirty="0" err="1">
                <a:latin typeface="Arial Rounded MT Bold" panose="020F0704030504030204" pitchFamily="34" charset="0"/>
              </a:rPr>
              <a:t>chache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mouayin</a:t>
            </a:r>
            <a:r>
              <a:rPr lang="fr-FR" sz="4000" dirty="0">
                <a:latin typeface="Arial Rounded MT Bold" panose="020F0704030504030204" pitchFamily="34" charset="0"/>
              </a:rPr>
              <a:t> pou </a:t>
            </a:r>
            <a:r>
              <a:rPr lang="fr-FR" sz="4000" dirty="0" err="1">
                <a:latin typeface="Arial Rounded MT Bold" panose="020F0704030504030204" pitchFamily="34" charset="0"/>
              </a:rPr>
              <a:t>sove</a:t>
            </a:r>
            <a:r>
              <a:rPr lang="fr-FR" sz="4000" dirty="0">
                <a:latin typeface="Arial Rounded MT Bold" panose="020F0704030504030204" pitchFamily="34" charset="0"/>
              </a:rPr>
              <a:t> ;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Lamou Bon-Dieu va la </a:t>
            </a:r>
            <a:r>
              <a:rPr lang="fr-FR" sz="4000" dirty="0" err="1">
                <a:latin typeface="Arial Rounded MT Bold" panose="020F0704030504030204" pitchFamily="34" charset="0"/>
              </a:rPr>
              <a:t>toujou</a:t>
            </a:r>
            <a:r>
              <a:rPr lang="fr-FR" sz="4000" dirty="0">
                <a:latin typeface="Arial Rounded MT Bold" panose="020F0704030504030204" pitchFamily="34" charset="0"/>
              </a:rPr>
              <a:t>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4000" dirty="0">
                <a:latin typeface="Arial Rounded MT Bold" panose="020F0704030504030204" pitchFamily="34" charset="0"/>
              </a:rPr>
              <a:t>L-a </a:t>
            </a:r>
            <a:r>
              <a:rPr lang="en-US" sz="4000" dirty="0" err="1">
                <a:latin typeface="Arial Rounded MT Bold" panose="020F0704030504030204" pitchFamily="34" charset="0"/>
              </a:rPr>
              <a:t>san</a:t>
            </a:r>
            <a:r>
              <a:rPr lang="en-US" sz="4000" dirty="0">
                <a:latin typeface="Arial Rounded MT Bold" panose="020F0704030504030204" pitchFamily="34" charset="0"/>
              </a:rPr>
              <a:t> </a:t>
            </a:r>
            <a:r>
              <a:rPr lang="en-US" sz="4000" dirty="0" err="1">
                <a:latin typeface="Arial Rounded MT Bold" panose="020F0704030504030204" pitchFamily="34" charset="0"/>
              </a:rPr>
              <a:t>mezi</a:t>
            </a:r>
            <a:r>
              <a:rPr lang="en-US" sz="4000" dirty="0">
                <a:latin typeface="Arial Rounded MT Bold" panose="020F0704030504030204" pitchFamily="34" charset="0"/>
              </a:rPr>
              <a:t>, l-a </a:t>
            </a:r>
            <a:r>
              <a:rPr lang="en-US" sz="4000" dirty="0" err="1">
                <a:latin typeface="Arial Rounded MT Bold" panose="020F0704030504030204" pitchFamily="34" charset="0"/>
              </a:rPr>
              <a:t>fò</a:t>
            </a:r>
            <a:r>
              <a:rPr lang="en-US" sz="4000" dirty="0">
                <a:latin typeface="Arial Rounded MT Bold" panose="020F0704030504030204" pitchFamily="34" charset="0"/>
              </a:rPr>
              <a:t> ;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L-a </a:t>
            </a:r>
            <a:r>
              <a:rPr lang="fr-FR" sz="4000" dirty="0" err="1">
                <a:latin typeface="Arial Rounded MT Bold" panose="020F0704030504030204" pitchFamily="34" charset="0"/>
              </a:rPr>
              <a:t>fòs</a:t>
            </a:r>
            <a:r>
              <a:rPr lang="fr-FR" sz="4000" dirty="0">
                <a:latin typeface="Arial Rounded MT Bold" panose="020F0704030504030204" pitchFamily="34" charset="0"/>
              </a:rPr>
              <a:t> Bon-Dieu pou </a:t>
            </a:r>
            <a:r>
              <a:rPr lang="fr-FR" sz="4000" dirty="0" err="1">
                <a:latin typeface="Arial Rounded MT Bold" panose="020F0704030504030204" pitchFamily="34" charset="0"/>
              </a:rPr>
              <a:t>sove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nou</a:t>
            </a:r>
            <a:r>
              <a:rPr lang="fr-FR" sz="4000" dirty="0">
                <a:latin typeface="Arial Rounded MT Bold" panose="020F0704030504030204" pitchFamily="34" charset="0"/>
              </a:rPr>
              <a:t>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l-a </a:t>
            </a:r>
            <a:r>
              <a:rPr lang="fr-FR" sz="4000" dirty="0" err="1">
                <a:latin typeface="Arial Rounded MT Bold" panose="020F0704030504030204" pitchFamily="34" charset="0"/>
              </a:rPr>
              <a:t>kantik</a:t>
            </a:r>
            <a:r>
              <a:rPr lang="fr-FR" sz="4000" dirty="0">
                <a:latin typeface="Arial Rounded MT Bold" panose="020F0704030504030204" pitchFamily="34" charset="0"/>
              </a:rPr>
              <a:t> tout </a:t>
            </a:r>
            <a:r>
              <a:rPr lang="fr-FR" sz="4000" dirty="0" err="1">
                <a:latin typeface="Arial Rounded MT Bold" panose="020F0704030504030204" pitchFamily="34" charset="0"/>
              </a:rPr>
              <a:t>zanj</a:t>
            </a:r>
            <a:r>
              <a:rPr lang="fr-FR" sz="4000" dirty="0">
                <a:latin typeface="Arial Rounded MT Bold" panose="020F0704030504030204" pitchFamily="34" charset="0"/>
              </a:rPr>
              <a:t> yo.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181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CBB2F-854D-8AC0-3A39-4CE7704D5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B280F-937C-1EDD-E61C-714373B0258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66FF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Amou bon-Dieu se </a:t>
            </a:r>
            <a:r>
              <a:rPr lang="fr-FR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rich</a:t>
            </a: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, se pu ;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Li </a:t>
            </a:r>
            <a:r>
              <a:rPr lang="en-US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san</a:t>
            </a: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mezi</a:t>
            </a: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, li </a:t>
            </a:r>
            <a:r>
              <a:rPr lang="en-US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fò</a:t>
            </a: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 ;</a:t>
            </a: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Amou sa a dure tout tan.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Se </a:t>
            </a:r>
            <a:r>
              <a:rPr lang="fr-FR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kantik</a:t>
            </a: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tout </a:t>
            </a:r>
            <a:r>
              <a:rPr lang="fr-FR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zanj</a:t>
            </a: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yo.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322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F8002-FBC3-EA38-4B7E-659EC77BF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93B65-2595-BA42-95DA-EF12860098C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CCFF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3</a:t>
            </a:r>
            <a:endParaRPr lang="en-US" sz="44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latin typeface="Arial Rounded MT Bold" panose="020F0704030504030204" pitchFamily="34" charset="0"/>
              </a:rPr>
              <a:t>Si </a:t>
            </a:r>
            <a:r>
              <a:rPr lang="fr-FR" sz="4400" dirty="0" err="1">
                <a:latin typeface="Arial Rounded MT Bold" panose="020F0704030504030204" pitchFamily="34" charset="0"/>
              </a:rPr>
              <a:t>nou</a:t>
            </a:r>
            <a:r>
              <a:rPr lang="fr-FR" sz="4400" dirty="0">
                <a:latin typeface="Arial Rounded MT Bold" panose="020F0704030504030204" pitchFamily="34" charset="0"/>
              </a:rPr>
              <a:t> te </a:t>
            </a:r>
            <a:r>
              <a:rPr lang="fr-FR" sz="4400" dirty="0" err="1">
                <a:latin typeface="Arial Rounded MT Bold" panose="020F0704030504030204" pitchFamily="34" charset="0"/>
              </a:rPr>
              <a:t>kap</a:t>
            </a:r>
            <a:r>
              <a:rPr lang="fr-FR" sz="4400" dirty="0">
                <a:latin typeface="Arial Rounded MT Bold" panose="020F0704030504030204" pitchFamily="34" charset="0"/>
              </a:rPr>
              <a:t> </a:t>
            </a:r>
            <a:r>
              <a:rPr lang="fr-FR" sz="4400" dirty="0" err="1">
                <a:latin typeface="Arial Rounded MT Bold" panose="020F0704030504030204" pitchFamily="34" charset="0"/>
              </a:rPr>
              <a:t>chanje</a:t>
            </a:r>
            <a:r>
              <a:rPr lang="fr-FR" sz="4400" dirty="0">
                <a:latin typeface="Arial Rounded MT Bold" panose="020F0704030504030204" pitchFamily="34" charset="0"/>
              </a:rPr>
              <a:t> </a:t>
            </a:r>
            <a:r>
              <a:rPr lang="fr-FR" sz="4400" dirty="0" err="1">
                <a:latin typeface="Arial Rounded MT Bold" panose="020F0704030504030204" pitchFamily="34" charset="0"/>
              </a:rPr>
              <a:t>lanmè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latin typeface="Arial Rounded MT Bold" panose="020F0704030504030204" pitchFamily="34" charset="0"/>
              </a:rPr>
              <a:t>Kon </a:t>
            </a:r>
            <a:r>
              <a:rPr lang="fr-FR" sz="4400" dirty="0" err="1">
                <a:latin typeface="Arial Rounded MT Bold" panose="020F0704030504030204" pitchFamily="34" charset="0"/>
              </a:rPr>
              <a:t>lank</a:t>
            </a:r>
            <a:r>
              <a:rPr lang="fr-FR" sz="4400" dirty="0">
                <a:latin typeface="Arial Rounded MT Bold" panose="020F0704030504030204" pitchFamily="34" charset="0"/>
              </a:rPr>
              <a:t>, nan </a:t>
            </a:r>
            <a:r>
              <a:rPr lang="fr-FR" sz="4400" dirty="0" err="1">
                <a:latin typeface="Arial Rounded MT Bold" panose="020F0704030504030204" pitchFamily="34" charset="0"/>
              </a:rPr>
              <a:t>siel</a:t>
            </a:r>
            <a:r>
              <a:rPr lang="fr-FR" sz="4400" dirty="0">
                <a:latin typeface="Arial Rounded MT Bold" panose="020F0704030504030204" pitchFamily="34" charset="0"/>
              </a:rPr>
              <a:t> la pou-n </a:t>
            </a:r>
            <a:r>
              <a:rPr lang="fr-FR" sz="4400" dirty="0" err="1">
                <a:latin typeface="Arial Rounded MT Bold" panose="020F0704030504030204" pitchFamily="34" charset="0"/>
              </a:rPr>
              <a:t>ekri</a:t>
            </a:r>
            <a:r>
              <a:rPr lang="fr-FR" sz="4400" dirty="0">
                <a:latin typeface="Arial Rounded MT Bold" panose="020F0704030504030204" pitchFamily="34" charset="0"/>
              </a:rPr>
              <a:t> ;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latin typeface="Arial Rounded MT Bold" panose="020F0704030504030204" pitchFamily="34" charset="0"/>
              </a:rPr>
              <a:t>Si tout </a:t>
            </a:r>
            <a:r>
              <a:rPr lang="fr-FR" sz="4400" dirty="0" err="1">
                <a:latin typeface="Arial Rounded MT Bold" panose="020F0704030504030204" pitchFamily="34" charset="0"/>
              </a:rPr>
              <a:t>boua</a:t>
            </a:r>
            <a:r>
              <a:rPr lang="fr-FR" sz="4400" dirty="0">
                <a:latin typeface="Arial Rounded MT Bold" panose="020F0704030504030204" pitchFamily="34" charset="0"/>
              </a:rPr>
              <a:t> sou la </a:t>
            </a:r>
            <a:r>
              <a:rPr lang="fr-FR" sz="4400" dirty="0" err="1">
                <a:latin typeface="Arial Rounded MT Bold" panose="020F0704030504030204" pitchFamily="34" charset="0"/>
              </a:rPr>
              <a:t>tè</a:t>
            </a:r>
            <a:r>
              <a:rPr lang="fr-FR" sz="4400" dirty="0">
                <a:latin typeface="Arial Rounded MT Bold" panose="020F0704030504030204" pitchFamily="34" charset="0"/>
              </a:rPr>
              <a:t> te plu-m,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latin typeface="Arial Rounded MT Bold" panose="020F0704030504030204" pitchFamily="34" charset="0"/>
              </a:rPr>
              <a:t>E tout </a:t>
            </a:r>
            <a:r>
              <a:rPr lang="fr-FR" sz="4400" dirty="0" err="1">
                <a:latin typeface="Arial Rounded MT Bold" panose="020F0704030504030204" pitchFamily="34" charset="0"/>
              </a:rPr>
              <a:t>moun</a:t>
            </a:r>
            <a:r>
              <a:rPr lang="fr-FR" sz="4400" dirty="0">
                <a:latin typeface="Arial Rounded MT Bold" panose="020F0704030504030204" pitchFamily="34" charset="0"/>
              </a:rPr>
              <a:t> te </a:t>
            </a:r>
            <a:r>
              <a:rPr lang="fr-FR" sz="4400" dirty="0" err="1">
                <a:latin typeface="Arial Rounded MT Bold" panose="020F0704030504030204" pitchFamily="34" charset="0"/>
              </a:rPr>
              <a:t>kapab</a:t>
            </a:r>
            <a:r>
              <a:rPr lang="fr-FR" sz="4400" dirty="0">
                <a:latin typeface="Arial Rounded MT Bold" panose="020F0704030504030204" pitchFamily="34" charset="0"/>
              </a:rPr>
              <a:t> </a:t>
            </a:r>
            <a:r>
              <a:rPr lang="fr-FR" sz="4400" dirty="0" err="1">
                <a:latin typeface="Arial Rounded MT Bold" panose="020F0704030504030204" pitchFamily="34" charset="0"/>
              </a:rPr>
              <a:t>ekri</a:t>
            </a:r>
            <a:r>
              <a:rPr lang="fr-FR" sz="4400" dirty="0">
                <a:latin typeface="Arial Rounded MT Bold" panose="020F0704030504030204" pitchFamily="34" charset="0"/>
              </a:rPr>
              <a:t> ;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latin typeface="Arial Rounded MT Bold" panose="020F0704030504030204" pitchFamily="34" charset="0"/>
              </a:rPr>
              <a:t>Pou  yo </a:t>
            </a:r>
            <a:r>
              <a:rPr lang="fr-FR" sz="4400" dirty="0" err="1">
                <a:latin typeface="Arial Rounded MT Bold" panose="020F0704030504030204" pitchFamily="34" charset="0"/>
              </a:rPr>
              <a:t>ekri</a:t>
            </a:r>
            <a:r>
              <a:rPr lang="fr-FR" sz="4400" dirty="0">
                <a:latin typeface="Arial Rounded MT Bold" panose="020F0704030504030204" pitchFamily="34" charset="0"/>
              </a:rPr>
              <a:t>, </a:t>
            </a:r>
            <a:r>
              <a:rPr lang="fr-FR" sz="4400" dirty="0" err="1">
                <a:latin typeface="Arial Rounded MT Bold" panose="020F0704030504030204" pitchFamily="34" charset="0"/>
              </a:rPr>
              <a:t>lamou</a:t>
            </a:r>
            <a:r>
              <a:rPr lang="fr-FR" sz="4400" dirty="0">
                <a:latin typeface="Arial Rounded MT Bold" panose="020F0704030504030204" pitchFamily="34" charset="0"/>
              </a:rPr>
              <a:t> bon-Dieu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latin typeface="Arial Rounded MT Bold" panose="020F0704030504030204" pitchFamily="34" charset="0"/>
              </a:rPr>
              <a:t>Ta </a:t>
            </a:r>
            <a:r>
              <a:rPr lang="fr-FR" sz="4400" dirty="0" err="1">
                <a:latin typeface="Arial Rounded MT Bold" panose="020F0704030504030204" pitchFamily="34" charset="0"/>
              </a:rPr>
              <a:t>fi-n</a:t>
            </a:r>
            <a:r>
              <a:rPr lang="fr-FR" sz="4400" dirty="0">
                <a:latin typeface="Arial Rounded MT Bold" panose="020F0704030504030204" pitchFamily="34" charset="0"/>
              </a:rPr>
              <a:t> </a:t>
            </a:r>
            <a:r>
              <a:rPr lang="fr-FR" sz="4400" dirty="0" err="1">
                <a:latin typeface="Arial Rounded MT Bold" panose="020F0704030504030204" pitchFamily="34" charset="0"/>
              </a:rPr>
              <a:t>seche</a:t>
            </a:r>
            <a:r>
              <a:rPr lang="fr-FR" sz="4400" dirty="0">
                <a:latin typeface="Arial Rounded MT Bold" panose="020F0704030504030204" pitchFamily="34" charset="0"/>
              </a:rPr>
              <a:t> </a:t>
            </a:r>
            <a:r>
              <a:rPr lang="fr-FR" sz="4400" dirty="0" err="1">
                <a:latin typeface="Arial Rounded MT Bold" panose="020F0704030504030204" pitchFamily="34" charset="0"/>
              </a:rPr>
              <a:t>lamè</a:t>
            </a:r>
            <a:r>
              <a:rPr lang="fr-FR" sz="4400" dirty="0">
                <a:latin typeface="Arial Rounded MT Bold" panose="020F0704030504030204" pitchFamily="34" charset="0"/>
              </a:rPr>
              <a:t>,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latin typeface="Arial Rounded MT Bold" panose="020F0704030504030204" pitchFamily="34" charset="0"/>
              </a:rPr>
              <a:t>E </a:t>
            </a:r>
            <a:r>
              <a:rPr lang="fr-FR" sz="4400" dirty="0" err="1">
                <a:latin typeface="Arial Rounded MT Bold" panose="020F0704030504030204" pitchFamily="34" charset="0"/>
              </a:rPr>
              <a:t>sièl</a:t>
            </a:r>
            <a:r>
              <a:rPr lang="fr-FR" sz="4400" dirty="0">
                <a:latin typeface="Arial Rounded MT Bold" panose="020F0704030504030204" pitchFamily="34" charset="0"/>
              </a:rPr>
              <a:t> la </a:t>
            </a:r>
            <a:r>
              <a:rPr lang="fr-FR" sz="4400" dirty="0" err="1">
                <a:latin typeface="Arial Rounded MT Bold" panose="020F0704030504030204" pitchFamily="34" charset="0"/>
              </a:rPr>
              <a:t>pa</a:t>
            </a:r>
            <a:r>
              <a:rPr lang="fr-FR" sz="4400" dirty="0">
                <a:latin typeface="Arial Rounded MT Bold" panose="020F0704030504030204" pitchFamily="34" charset="0"/>
              </a:rPr>
              <a:t> ta </a:t>
            </a:r>
            <a:r>
              <a:rPr lang="fr-FR" sz="4400" dirty="0" err="1">
                <a:latin typeface="Arial Rounded MT Bold" panose="020F0704030504030204" pitchFamily="34" charset="0"/>
              </a:rPr>
              <a:t>kap</a:t>
            </a:r>
            <a:r>
              <a:rPr lang="fr-FR" sz="4400" dirty="0">
                <a:latin typeface="Arial Rounded MT Bold" panose="020F0704030504030204" pitchFamily="34" charset="0"/>
              </a:rPr>
              <a:t> </a:t>
            </a:r>
            <a:r>
              <a:rPr lang="fr-FR" sz="4400" dirty="0" err="1">
                <a:latin typeface="Arial Rounded MT Bold" panose="020F0704030504030204" pitchFamily="34" charset="0"/>
              </a:rPr>
              <a:t>kinbe</a:t>
            </a:r>
            <a:r>
              <a:rPr lang="fr-FR" sz="4400" dirty="0">
                <a:latin typeface="Arial Rounded MT Bold" panose="020F0704030504030204" pitchFamily="34" charset="0"/>
              </a:rPr>
              <a:t>,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latin typeface="Arial Rounded MT Bold" panose="020F0704030504030204" pitchFamily="34" charset="0"/>
              </a:rPr>
              <a:t>Tout </a:t>
            </a:r>
            <a:r>
              <a:rPr lang="fr-FR" sz="4400" dirty="0" err="1">
                <a:latin typeface="Arial Rounded MT Bold" panose="020F0704030504030204" pitchFamily="34" charset="0"/>
              </a:rPr>
              <a:t>zèv</a:t>
            </a:r>
            <a:r>
              <a:rPr lang="fr-FR" sz="4400" dirty="0">
                <a:latin typeface="Arial Rounded MT Bold" panose="020F0704030504030204" pitchFamily="34" charset="0"/>
              </a:rPr>
              <a:t> </a:t>
            </a:r>
            <a:r>
              <a:rPr lang="fr-FR" sz="4400" dirty="0" err="1">
                <a:latin typeface="Arial Rounded MT Bold" panose="020F0704030504030204" pitchFamily="34" charset="0"/>
              </a:rPr>
              <a:t>lanmou</a:t>
            </a:r>
            <a:r>
              <a:rPr lang="fr-FR" sz="4400" dirty="0">
                <a:latin typeface="Arial Rounded MT Bold" panose="020F0704030504030204" pitchFamily="34" charset="0"/>
              </a:rPr>
              <a:t> te </a:t>
            </a:r>
            <a:r>
              <a:rPr lang="fr-FR" sz="4400" dirty="0" err="1">
                <a:latin typeface="Arial Rounded MT Bold" panose="020F0704030504030204" pitchFamily="34" charset="0"/>
              </a:rPr>
              <a:t>fè</a:t>
            </a:r>
            <a:r>
              <a:rPr lang="fr-FR" sz="4400" dirty="0">
                <a:latin typeface="Arial Rounded MT Bold" panose="020F0704030504030204" pitchFamily="34" charset="0"/>
              </a:rPr>
              <a:t>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370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HPAdmin\Downloads\CTRC_LOGO-01.pn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32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2A184-C916-921F-FBAD-9A026E1F2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F6EC-6F8C-58FE-B9F4-1DB6291CF20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66FF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Amou bon-Dieu se </a:t>
            </a:r>
            <a:r>
              <a:rPr lang="fr-FR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rich</a:t>
            </a: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, se pu ;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Li </a:t>
            </a:r>
            <a:r>
              <a:rPr lang="en-US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san</a:t>
            </a: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mezi</a:t>
            </a: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, li </a:t>
            </a:r>
            <a:r>
              <a:rPr lang="en-US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fò</a:t>
            </a:r>
            <a:r>
              <a:rPr lang="en-US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 ;</a:t>
            </a: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Amou sa a dure tout tan.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Se </a:t>
            </a:r>
            <a:r>
              <a:rPr lang="fr-FR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kantik</a:t>
            </a: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tout </a:t>
            </a:r>
            <a:r>
              <a:rPr lang="fr-FR" sz="44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zanj</a:t>
            </a: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yo.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216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3E753-42C9-6B19-1DCB-BACE085FE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58ED3-20BB-7F8A-CC64-E573DAFFFD0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E1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FFFF00"/>
                </a:solidFill>
                <a:latin typeface="Arial Rounded MT Bold" panose="020F0704030504030204" pitchFamily="34" charset="0"/>
              </a:rPr>
              <a:t>161 Fr CE : </a:t>
            </a:r>
            <a:r>
              <a:rPr lang="fr-FR" b="1" u="sng" dirty="0">
                <a:solidFill>
                  <a:srgbClr val="FFFF00"/>
                </a:solidFill>
                <a:latin typeface="Arial Rounded MT Bold" panose="020F0704030504030204" pitchFamily="34" charset="0"/>
              </a:rPr>
              <a:t>Comme Une Terre </a:t>
            </a:r>
            <a:r>
              <a:rPr lang="fr-FR" b="1" u="sng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Alterée</a:t>
            </a:r>
            <a:endParaRPr lang="en-US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dirty="0">
                <a:solidFill>
                  <a:srgbClr val="FFFF00"/>
                </a:solidFill>
                <a:latin typeface="Arial Rounded MT Bold" panose="020F0704030504030204" pitchFamily="34" charset="0"/>
              </a:rPr>
              <a:t>1</a:t>
            </a:r>
            <a:endParaRPr lang="en-US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Comme une terre </a:t>
            </a:r>
            <a:r>
              <a:rPr lang="fr-FR" sz="4000" dirty="0" err="1">
                <a:latin typeface="Arial Rounded MT Bold" panose="020F0704030504030204" pitchFamily="34" charset="0"/>
              </a:rPr>
              <a:t>alterée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Soupire après l’eau du ciel,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Nous appelons la rosée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De ta grâce Emmanuel 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Refrain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Fraîches, fraîches rosées,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Descendez sur nous tous !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0 divines ondées,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Venez, arrosez-nous !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801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71D5A-1E5C-FFBE-1F60-633893ABA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22C7A-9759-5E83-BDF6-797DDAB1C37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E1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FFFF00"/>
                </a:solidFill>
                <a:latin typeface="Arial Rounded MT Bold" panose="020F0704030504030204" pitchFamily="34" charset="0"/>
              </a:rPr>
              <a:t>2</a:t>
            </a:r>
            <a:endParaRPr lang="en-US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Descends o pluie abondante,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Coule à flots dans notre cœur,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Donne à l’âme languissante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Une nouvelle fraîcheur.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Refrain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Fraîches, fraîches rosées,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Descendez sur nous tous !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0 divines ondées,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Venez, arrosez-nous !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216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49018-BCF3-2477-64AA-A4F2189FF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B66B7-937D-2540-5943-AA5D9F67B38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E1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FFFF00"/>
                </a:solidFill>
                <a:latin typeface="Arial Rounded MT Bold" panose="020F0704030504030204" pitchFamily="34" charset="0"/>
              </a:rPr>
              <a:t>3</a:t>
            </a:r>
            <a:endParaRPr lang="en-US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Ne laisse en nous rien d’aride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Qui ne soit fertilisé ;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Que le cœur le plus avide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Soit pleinement arrosé 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2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Refrain</a:t>
            </a:r>
            <a:endParaRPr lang="en-US" sz="24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Fraîches, fraîches rosées,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Descendez sur nous tous !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0 divines ondées,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Venez, arrosez-nous !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068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12816-582E-8968-D957-045E816F8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68AA5-6F9E-6FBE-5D8C-58C421ED970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E1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FFFF00"/>
                </a:solidFill>
                <a:latin typeface="Arial Rounded MT Bold" panose="020F0704030504030204" pitchFamily="34" charset="0"/>
              </a:rPr>
              <a:t>4</a:t>
            </a:r>
            <a:endParaRPr lang="en-US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Oui, que les déserts fleurissent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Sous tes bienfaisantes eaux ;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Que les lieux secs reverdissent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Et portent des fruits nouveaux.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2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Refrain</a:t>
            </a:r>
            <a:endParaRPr lang="en-US" sz="24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Fraîches, fraîches rosées,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Descendez sur nous tous !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0 divines ondées,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Venez, arrosez-nous !</a:t>
            </a:r>
            <a:endParaRPr lang="en-US" sz="4000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359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ntercessory Prayer — Knit Pray Share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3810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00FF"/>
                </a:solidFill>
                <a:latin typeface="Algerian" pitchFamily="82" charset="0"/>
              </a:rPr>
              <a:t>PRIÈRE D’INTERCESSION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308 SA271,CP21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1.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Jésus, du fardeau de la loi,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Par toi mon âme est libérée;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Pour toujours elle est délivrée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De ce qui causait son effroi.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Refrain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 en regardant au Calvaire,</a:t>
            </a:r>
            <a:endParaRPr lang="en-US" sz="40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 par ta mort salutaire,</a:t>
            </a:r>
            <a:endParaRPr lang="en-US" sz="40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Libre, car j'entendis ta voix,</a:t>
            </a:r>
            <a:endParaRPr lang="en-US" sz="40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 par le sang de ta Croix.</a:t>
            </a:r>
            <a:endParaRPr lang="en-US" sz="40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sz="5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966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AD8B1-4B2E-F8C3-9E4E-AF305DF26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FC77C-E1DA-713C-68A9-501BFBD3107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2.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0 bonheur! II est éternel,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Le Salut que Jésus me donne!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Et son amour qui me pardonne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M'ouvrira la porte du ciel! 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Refrain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 en regardant au Calvaire,</a:t>
            </a:r>
            <a:endParaRPr lang="en-US" sz="40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 par ta mort salutaire,</a:t>
            </a:r>
            <a:endParaRPr lang="en-US" sz="40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Libre, car j'entendis ta voix,</a:t>
            </a:r>
            <a:endParaRPr lang="en-US" sz="40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 par le sang de ta Croix.</a:t>
            </a:r>
            <a:endParaRPr lang="en-US" sz="40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sz="5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5683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CBD07-C179-B655-5532-010D2C924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7FB26-3BA6-692B-4EC4-B8DC8B15605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3.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Dieu m'aime, je suis son enfant;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En sa fidélité j'espère;.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Dans tous les combats de la terre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460000"/>
                </a:solidFill>
                <a:latin typeface="Arial Rounded MT Bold" panose="020F0704030504030204" pitchFamily="34" charset="0"/>
              </a:rPr>
              <a:t>Il veut me rendre triomphant.</a:t>
            </a:r>
            <a:endParaRPr lang="en-US" sz="4000" dirty="0">
              <a:solidFill>
                <a:srgbClr val="46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Refrain</a:t>
            </a:r>
            <a:endParaRPr lang="en-US" sz="3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3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 en regardant au Calvaire,</a:t>
            </a:r>
            <a:endParaRPr lang="en-US" sz="43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3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 par ta mort salutaire,</a:t>
            </a:r>
            <a:endParaRPr lang="en-US" sz="43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3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Libre, car j'entendis ta voix,</a:t>
            </a:r>
            <a:endParaRPr lang="en-US" sz="43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3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Libre par le sang de ta Croix.</a:t>
            </a:r>
            <a:endParaRPr lang="en-US" sz="43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sz="5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043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roseynews.com/wp-content/uploads/2014/08/flowers-look-like-animals-people-monkeys-orchids-pareidolia-3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66FFFF">
                  <a:tint val="66000"/>
                  <a:satMod val="160000"/>
                </a:srgbClr>
              </a:gs>
              <a:gs pos="50000">
                <a:srgbClr val="66FFFF">
                  <a:tint val="44500"/>
                  <a:satMod val="160000"/>
                </a:srgbClr>
              </a:gs>
              <a:gs pos="100000">
                <a:srgbClr val="66FF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9900"/>
                </a:solidFill>
                <a:latin typeface="Arial Narrow" panose="020B0606020202030204" pitchFamily="34" charset="0"/>
              </a:rPr>
              <a:t>5 Echos Des Elus: </a:t>
            </a:r>
            <a:r>
              <a:rPr lang="fr-FR" b="1" u="sng" dirty="0">
                <a:solidFill>
                  <a:srgbClr val="009900"/>
                </a:solidFill>
                <a:latin typeface="Arial Narrow" panose="020B0606020202030204" pitchFamily="34" charset="0"/>
              </a:rPr>
              <a:t>Chak Pa </a:t>
            </a:r>
            <a:r>
              <a:rPr lang="fr-FR" b="1" u="sng" dirty="0" err="1">
                <a:solidFill>
                  <a:srgbClr val="009900"/>
                </a:solidFill>
                <a:latin typeface="Arial Narrow" panose="020B0606020202030204" pitchFamily="34" charset="0"/>
              </a:rPr>
              <a:t>Mouin</a:t>
            </a:r>
            <a:r>
              <a:rPr lang="fr-FR" b="1" u="sng" dirty="0">
                <a:solidFill>
                  <a:srgbClr val="009900"/>
                </a:solidFill>
                <a:latin typeface="Arial Narrow" panose="020B0606020202030204" pitchFamily="34" charset="0"/>
              </a:rPr>
              <a:t> </a:t>
            </a:r>
            <a:r>
              <a:rPr lang="fr-FR" b="1" u="sng" dirty="0" err="1">
                <a:solidFill>
                  <a:srgbClr val="009900"/>
                </a:solidFill>
                <a:latin typeface="Arial Narrow" panose="020B0606020202030204" pitchFamily="34" charset="0"/>
              </a:rPr>
              <a:t>Fè</a:t>
            </a:r>
            <a:endParaRPr lang="en-US" b="1" dirty="0">
              <a:solidFill>
                <a:srgbClr val="0099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b="1" dirty="0">
                <a:solidFill>
                  <a:srgbClr val="009900"/>
                </a:solidFill>
                <a:latin typeface="Arial Narrow" panose="020B0606020202030204" pitchFamily="34" charset="0"/>
              </a:rPr>
              <a:t>1-</a:t>
            </a:r>
            <a:endParaRPr lang="en-US" b="1" dirty="0">
              <a:solidFill>
                <a:srgbClr val="0099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Narrow" panose="020B0606020202030204" pitchFamily="34" charset="0"/>
              </a:rPr>
              <a:t>Chak </a:t>
            </a:r>
            <a:r>
              <a:rPr lang="fr-FR" sz="4000" b="1" dirty="0" err="1"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latin typeface="Arial Narrow" panose="020B0606020202030204" pitchFamily="34" charset="0"/>
              </a:rPr>
              <a:t>, </a:t>
            </a:r>
            <a:r>
              <a:rPr lang="fr-FR" sz="4000" b="1" dirty="0" err="1">
                <a:latin typeface="Arial Narrow" panose="020B0606020202030204" pitchFamily="34" charset="0"/>
              </a:rPr>
              <a:t>Sovè</a:t>
            </a:r>
            <a:r>
              <a:rPr lang="fr-FR" sz="4000" b="1" dirty="0">
                <a:latin typeface="Arial Narrow" panose="020B0606020202030204" pitchFamily="34" charset="0"/>
              </a:rPr>
              <a:t>-m ale </a:t>
            </a:r>
            <a:r>
              <a:rPr lang="fr-FR" sz="4000" b="1" dirty="0" err="1">
                <a:latin typeface="Arial Narrow" panose="020B0606020202030204" pitchFamily="34" charset="0"/>
              </a:rPr>
              <a:t>devan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latin typeface="Arial Narrow" panose="020B0606020202030204" pitchFamily="34" charset="0"/>
              </a:rPr>
              <a:t>,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Narrow" panose="020B0606020202030204" pitchFamily="34" charset="0"/>
              </a:rPr>
              <a:t>Ak min li </a:t>
            </a:r>
            <a:r>
              <a:rPr lang="fr-FR" sz="4000" b="1" dirty="0" err="1">
                <a:latin typeface="Arial Narrow" panose="020B0606020202030204" pitchFamily="34" charset="0"/>
              </a:rPr>
              <a:t>kondui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latin typeface="Arial Narrow" panose="020B0606020202030204" pitchFamily="34" charset="0"/>
              </a:rPr>
              <a:t> nan bon chemin.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Narrow" panose="020B0606020202030204" pitchFamily="34" charset="0"/>
              </a:rPr>
              <a:t>Nan zorey li </a:t>
            </a: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latin typeface="Arial Narrow" panose="020B0606020202030204" pitchFamily="34" charset="0"/>
              </a:rPr>
              <a:t> pale </a:t>
            </a:r>
            <a:r>
              <a:rPr lang="fr-FR" sz="4000" b="1" dirty="0" err="1">
                <a:latin typeface="Arial Narrow" panose="020B0606020202030204" pitchFamily="34" charset="0"/>
              </a:rPr>
              <a:t>m-adore</a:t>
            </a:r>
            <a:r>
              <a:rPr lang="fr-FR" sz="4000" b="1" dirty="0">
                <a:latin typeface="Arial Narrow" panose="020B0606020202030204" pitchFamily="34" charset="0"/>
              </a:rPr>
              <a:t> li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Narrow" panose="020B0606020202030204" pitchFamily="34" charset="0"/>
              </a:rPr>
              <a:t>Nan la joua m-mache </a:t>
            </a:r>
            <a:r>
              <a:rPr lang="fr-FR" sz="4000" b="1" dirty="0" err="1">
                <a:latin typeface="Arial Narrow" panose="020B0606020202030204" pitchFamily="34" charset="0"/>
              </a:rPr>
              <a:t>avek</a:t>
            </a:r>
            <a:r>
              <a:rPr lang="fr-FR" sz="4000" b="1" dirty="0">
                <a:latin typeface="Arial Narrow" panose="020B0606020202030204" pitchFamily="34" charset="0"/>
              </a:rPr>
              <a:t> li </a:t>
            </a:r>
            <a:r>
              <a:rPr lang="fr-FR" sz="4000" b="1" dirty="0" err="1">
                <a:latin typeface="Arial Narrow" panose="020B0606020202030204" pitchFamily="34" charset="0"/>
              </a:rPr>
              <a:t>chak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jou</a:t>
            </a:r>
            <a:r>
              <a:rPr lang="fr-FR" sz="4000" b="1" dirty="0">
                <a:latin typeface="Arial Narrow" panose="020B0606020202030204" pitchFamily="34" charset="0"/>
              </a:rPr>
              <a:t>.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000" b="1" dirty="0">
                <a:solidFill>
                  <a:srgbClr val="009900"/>
                </a:solidFill>
                <a:latin typeface="Arial Narrow" panose="020B0606020202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Chak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, m-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konnin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Jezu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va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gide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-m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Nan gnou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plèn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pi ro li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toujou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minninm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Jouk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tan gnou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jou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,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va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dènie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Chak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kondui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-m pi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pre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siel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la.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0491D-5F2E-03F9-2AC7-872FD7F3B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B2843-8565-72CD-1BBC-4C4E187371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Psaume 114:</a:t>
            </a: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1 </a:t>
            </a:r>
            <a:r>
              <a:rPr lang="fr-FR" sz="4400" dirty="0">
                <a:latin typeface="Arial Rounded MT Bold" panose="020F0704030504030204" pitchFamily="34" charset="0"/>
              </a:rPr>
              <a:t>¶ Quand Israël sortit d'Égypte, Quand la maison de Jacob s'éloigna d'un peuple barbare,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2 Juda devint son sanctuaire, Israël fut son domaine.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 3 La mer le vit et s'enfuit, Le Jourdain retourna en arrière;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sz="4800" dirty="0">
              <a:solidFill>
                <a:srgbClr val="0000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357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A9DC9-0B29-8F84-3F8E-BCC350B6A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B282C-10A0-651F-FBA0-3AB287EEC5E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4 Les montagnes sautèrent comme des béliers, Les collines comme des agneaux.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5 Qu'as-tu, mer, pour t'enfuir, Jourdain, pour retourner en arrière?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 6 Qu'avez-vous, montagnes, pour sauter comme des béliers, Et vous, collines, comme des agneaux?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sz="4000" dirty="0">
              <a:solidFill>
                <a:srgbClr val="0000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1578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CEDA6-32D9-E273-C485-F468FD060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B01C6-CFC3-AE06-1C4D-AAD1C1370E5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fr-FR" sz="4800" dirty="0">
                <a:latin typeface="Arial Rounded MT Bold" panose="020F0704030504030204" pitchFamily="34" charset="0"/>
              </a:rPr>
              <a:t>7 Tremble devant le Seigneur, ô terre! Devant le Dieu de Jacob,</a:t>
            </a:r>
            <a:endParaRPr lang="en-US" sz="48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8 Qui change le rocher en étang, Le roc en source d'eaux.</a:t>
            </a:r>
          </a:p>
          <a:p>
            <a:pPr algn="r"/>
            <a:r>
              <a:rPr lang="fr-FR" sz="4800" dirty="0">
                <a:latin typeface="Arial Rounded MT Bold" panose="020F0704030504030204" pitchFamily="34" charset="0"/>
              </a:rPr>
              <a:t>AMEN!</a:t>
            </a:r>
            <a:endParaRPr lang="en-US" sz="48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sz="4800" dirty="0">
              <a:solidFill>
                <a:srgbClr val="0000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079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u="sng" dirty="0">
                <a:solidFill>
                  <a:srgbClr val="0033CC"/>
                </a:solidFill>
                <a:latin typeface="Arial Rounded MT Bold" panose="020F0704030504030204" pitchFamily="34" charset="0"/>
              </a:rPr>
              <a:t>101Fr. Mel / 25 </a:t>
            </a:r>
            <a:r>
              <a:rPr lang="fr-FR" b="1" u="sng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echos</a:t>
            </a:r>
            <a:r>
              <a:rPr lang="fr-FR" b="1" u="sng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:  Je Me Rappelle Un Jour</a:t>
            </a:r>
            <a:r>
              <a:rPr lang="fr-FR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 </a:t>
            </a:r>
            <a:br>
              <a:rPr lang="fr-FR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1</a:t>
            </a:r>
            <a:b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Je me rappelle un jour </a:t>
            </a:r>
            <a:b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Où dans le ciel je vis </a:t>
            </a:r>
            <a:b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Le livre dans lequel </a:t>
            </a:r>
            <a:b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Tout pécheur est inscrit; </a:t>
            </a:r>
            <a:b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Je vis mon nom très clair, </a:t>
            </a:r>
            <a:b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Je dis, Mon Dieu, que faire? </a:t>
            </a:r>
            <a:b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En tombant à ses pieds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Je réglai mon affaire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966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5B93A-138C-95D6-338F-4A5C3472C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4F530-85C2-E7AB-A699-9211E30EE13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Refrain</a:t>
            </a:r>
            <a:endParaRPr lang="en-US" sz="44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 l’instant, à l’instant.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Oui le vieux compte </a:t>
            </a: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fut réglé à l’ instant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Je ne suis plus effrayé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Ma dette est déjà payée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Et mon compte avec mon Juge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Est tout réglé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1944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90A78-2ECB-4379-095C-66E20FFC3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9882C-0733-4789-D8CA-86F7B06776F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2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Mon Compte était très lourd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Et je voulais toujours,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Quand j’étais égaré,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Pécher plus chaque jour ;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Mais quand mes yeux s’ouvrirent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Et je vis mon état,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Je me jetai aux pieds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Du Sauveur, à l’instant.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8449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284BC-EFEB-C132-7333-7D2C03297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B4879-19B9-95CA-1EC1-30EEE1DE61B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Refrain</a:t>
            </a:r>
            <a:endParaRPr lang="en-US" sz="44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 l’instant, à l’instant.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Oui le vieux compte </a:t>
            </a: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fut réglé à l’ instant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Je ne suis plus effrayé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Ma dette est déjà payée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Et mon compte avec mon Juge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Est tout réglé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1633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746CC-6901-88F4-992A-AB2D13B1C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AA752-6766-5C78-02CA-C381235FF26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3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Au jour du Jugement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Devant le trône blanc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Quand tous les morts viendront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Les livres s’ouvriront ;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Et quand on cherchera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Mon nom n’y sera pas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Car Jésus l’a inscrit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Au livre de la vie</a:t>
            </a:r>
            <a:endParaRPr lang="en-US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br>
              <a:rPr lang="fr-FR" dirty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5847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11771-E148-C341-AEA0-EA1F04392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488EC-5EB7-81D8-4A4B-6089DCDF5D7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Refrain</a:t>
            </a:r>
            <a:endParaRPr lang="en-US" sz="44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 l’instant, à l’instant.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Oui le vieux compte </a:t>
            </a: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fut réglé à l’ instant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Je ne suis plus effrayé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Ma dette est déjà payée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Et mon compte avec mon Juge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Est tout réglé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5900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ER IMAGE GRE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0"/>
            <a:ext cx="9139766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66FFFF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fr-FR" sz="6600" dirty="0">
                <a:solidFill>
                  <a:srgbClr val="000099"/>
                </a:solidFill>
              </a:rPr>
              <a:t>PRIÈRE PASTORALE</a:t>
            </a:r>
            <a:endParaRPr lang="en-US" sz="6600" dirty="0">
              <a:solidFill>
                <a:srgbClr val="000099"/>
              </a:solidFill>
            </a:endParaRPr>
          </a:p>
          <a:p>
            <a:r>
              <a:rPr lang="fr-FR" sz="4400" dirty="0"/>
              <a:t> </a:t>
            </a:r>
            <a:endParaRPr lang="en-US" sz="4400" dirty="0"/>
          </a:p>
        </p:txBody>
      </p:sp>
      <p:pic>
        <p:nvPicPr>
          <p:cNvPr id="7" name="Picture 6" descr="6 Types Of People At Prayer Sessions In Nigerian Churches | Zikoko!"/>
          <p:cNvPicPr/>
          <p:nvPr/>
        </p:nvPicPr>
        <p:blipFill>
          <a:blip r:embed="rId3">
            <a:lum bright="32000" contrast="16000"/>
          </a:blip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F5FF8-B6BF-5875-DCEF-D16D456B1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53D37-59AF-2F06-E253-B143BF314C1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66FFFF">
                  <a:tint val="66000"/>
                  <a:satMod val="160000"/>
                </a:srgbClr>
              </a:gs>
              <a:gs pos="50000">
                <a:srgbClr val="66FFFF">
                  <a:tint val="44500"/>
                  <a:satMod val="160000"/>
                </a:srgbClr>
              </a:gs>
              <a:gs pos="100000">
                <a:srgbClr val="66FF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fr-FR" b="1" dirty="0">
                <a:latin typeface="Arial Narrow" panose="020B0606020202030204" pitchFamily="34" charset="0"/>
              </a:rPr>
              <a:t>2-</a:t>
            </a: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latin typeface="Arial Narrow" panose="020B0606020202030204" pitchFamily="34" charset="0"/>
              </a:rPr>
              <a:t>Lè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asurans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komance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fayi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Narrow" panose="020B0606020202030204" pitchFamily="34" charset="0"/>
              </a:rPr>
              <a:t>E </a:t>
            </a:r>
            <a:r>
              <a:rPr lang="fr-FR" sz="4000" b="1" dirty="0" err="1">
                <a:latin typeface="Arial Narrow" panose="020B0606020202030204" pitchFamily="34" charset="0"/>
              </a:rPr>
              <a:t>devan</a:t>
            </a:r>
            <a:r>
              <a:rPr lang="fr-FR" sz="4000" b="1" dirty="0">
                <a:latin typeface="Arial Narrow" panose="020B0606020202030204" pitchFamily="34" charset="0"/>
              </a:rPr>
              <a:t>-m gin gnou </a:t>
            </a:r>
            <a:r>
              <a:rPr lang="fr-FR" sz="4000" b="1" dirty="0" err="1">
                <a:latin typeface="Arial Narrow" panose="020B0606020202030204" pitchFamily="34" charset="0"/>
              </a:rPr>
              <a:t>falez</a:t>
            </a:r>
            <a:r>
              <a:rPr lang="fr-FR" sz="4000" b="1" dirty="0">
                <a:latin typeface="Arial Narrow" panose="020B0606020202030204" pitchFamily="34" charset="0"/>
              </a:rPr>
              <a:t> infini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latin typeface="Arial Narrow" panose="020B0606020202030204" pitchFamily="34" charset="0"/>
              </a:rPr>
              <a:t> vire je-m, </a:t>
            </a: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latin typeface="Arial Narrow" panose="020B0606020202030204" pitchFamily="34" charset="0"/>
              </a:rPr>
              <a:t> gade Bon </a:t>
            </a:r>
            <a:r>
              <a:rPr lang="fr-FR" sz="4000" b="1" dirty="0" err="1">
                <a:latin typeface="Arial Narrow" panose="020B0606020202030204" pitchFamily="34" charset="0"/>
              </a:rPr>
              <a:t>Sovè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Narrow" panose="020B0606020202030204" pitchFamily="34" charset="0"/>
              </a:rPr>
              <a:t>Li se </a:t>
            </a:r>
            <a:r>
              <a:rPr lang="fr-FR" sz="4000" b="1" dirty="0" err="1">
                <a:latin typeface="Arial Narrow" panose="020B0606020202030204" pitchFamily="34" charset="0"/>
              </a:rPr>
              <a:t>fòs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latin typeface="Arial Narrow" panose="020B0606020202030204" pitchFamily="34" charset="0"/>
              </a:rPr>
              <a:t>, le </a:t>
            </a: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latin typeface="Arial Narrow" panose="020B0606020202030204" pitchFamily="34" charset="0"/>
              </a:rPr>
              <a:t> mache </a:t>
            </a:r>
            <a:r>
              <a:rPr lang="fr-FR" sz="4000" b="1" dirty="0" err="1">
                <a:latin typeface="Arial Narrow" panose="020B0606020202030204" pitchFamily="34" charset="0"/>
              </a:rPr>
              <a:t>avè</a:t>
            </a:r>
            <a:r>
              <a:rPr lang="fr-FR" sz="4000" b="1" dirty="0">
                <a:latin typeface="Arial Narrow" panose="020B0606020202030204" pitchFamily="34" charset="0"/>
              </a:rPr>
              <a:t>-l.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9900"/>
                </a:solidFill>
                <a:latin typeface="Arial Narrow" panose="020B0606020202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Chak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, m-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konnin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Jezu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va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gide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-m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Nan gnou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plèn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pi ro li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toujou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minninm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Jouk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tan gnou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jou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,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va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dènie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Chak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kondui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-m pi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pre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siel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la.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9664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0ABB5-872E-0AF2-1DAF-ABA956F1E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FAACD-8DF3-BDDA-B783-1BD67927FC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3CC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66FFFF"/>
                </a:solidFill>
                <a:latin typeface="Arial Rounded MT Bold" panose="020F0704030504030204" pitchFamily="34" charset="0"/>
              </a:rPr>
              <a:t>17 Cr. CE:  </a:t>
            </a:r>
            <a:r>
              <a:rPr lang="fr-FR" b="1" u="sng" dirty="0" err="1">
                <a:solidFill>
                  <a:srgbClr val="66FFFF"/>
                </a:solidFill>
                <a:latin typeface="Arial Rounded MT Bold" panose="020F0704030504030204" pitchFamily="34" charset="0"/>
              </a:rPr>
              <a:t>Mouin</a:t>
            </a:r>
            <a:r>
              <a:rPr lang="fr-FR" b="1" u="sng" dirty="0">
                <a:solidFill>
                  <a:srgbClr val="66FFFF"/>
                </a:solidFill>
                <a:latin typeface="Arial Rounded MT Bold" panose="020F0704030504030204" pitchFamily="34" charset="0"/>
              </a:rPr>
              <a:t> </a:t>
            </a:r>
            <a:r>
              <a:rPr lang="fr-FR" b="1" u="sng" dirty="0" err="1">
                <a:solidFill>
                  <a:srgbClr val="66FFFF"/>
                </a:solidFill>
                <a:latin typeface="Arial Rounded MT Bold" panose="020F0704030504030204" pitchFamily="34" charset="0"/>
              </a:rPr>
              <a:t>biin</a:t>
            </a:r>
            <a:r>
              <a:rPr lang="fr-FR" b="1" u="sng" dirty="0">
                <a:solidFill>
                  <a:srgbClr val="66FFFF"/>
                </a:solidFill>
                <a:latin typeface="Arial Rounded MT Bold" panose="020F0704030504030204" pitchFamily="34" charset="0"/>
              </a:rPr>
              <a:t> </a:t>
            </a:r>
            <a:r>
              <a:rPr lang="fr-FR" b="1" u="sng" dirty="0" err="1">
                <a:solidFill>
                  <a:srgbClr val="66FFFF"/>
                </a:solidFill>
                <a:latin typeface="Arial Rounded MT Bold" panose="020F0704030504030204" pitchFamily="34" charset="0"/>
              </a:rPr>
              <a:t>kontan</a:t>
            </a:r>
            <a:r>
              <a:rPr lang="fr-FR" b="1" u="sng" dirty="0">
                <a:solidFill>
                  <a:srgbClr val="66FFFF"/>
                </a:solidFill>
                <a:latin typeface="Arial Rounded MT Bold" panose="020F0704030504030204" pitchFamily="34" charset="0"/>
              </a:rPr>
              <a:t> </a:t>
            </a:r>
            <a:r>
              <a:rPr lang="fr-FR" b="1" u="sng" dirty="0" err="1">
                <a:solidFill>
                  <a:srgbClr val="66FFFF"/>
                </a:solidFill>
                <a:latin typeface="Arial Rounded MT Bold" panose="020F0704030504030204" pitchFamily="34" charset="0"/>
              </a:rPr>
              <a:t>ke</a:t>
            </a:r>
            <a:r>
              <a:rPr lang="fr-FR" b="1" u="sng" dirty="0">
                <a:solidFill>
                  <a:srgbClr val="66FFFF"/>
                </a:solidFill>
                <a:latin typeface="Arial Rounded MT Bold" panose="020F0704030504030204" pitchFamily="34" charset="0"/>
              </a:rPr>
              <a:t> Papa </a:t>
            </a:r>
            <a:r>
              <a:rPr lang="fr-FR" b="1" u="sng" dirty="0" err="1">
                <a:solidFill>
                  <a:srgbClr val="66FFFF"/>
                </a:solidFill>
                <a:latin typeface="Arial Rounded MT Bold" panose="020F0704030504030204" pitchFamily="34" charset="0"/>
              </a:rPr>
              <a:t>mouin</a:t>
            </a:r>
            <a:r>
              <a:rPr lang="fr-FR" b="1" u="sng" dirty="0">
                <a:solidFill>
                  <a:srgbClr val="66FFFF"/>
                </a:solidFill>
                <a:latin typeface="Arial Rounded MT Bold" panose="020F0704030504030204" pitchFamily="34" charset="0"/>
              </a:rPr>
              <a:t> nan </a:t>
            </a:r>
            <a:r>
              <a:rPr lang="fr-FR" b="1" u="sng" dirty="0" err="1">
                <a:solidFill>
                  <a:srgbClr val="66FFFF"/>
                </a:solidFill>
                <a:latin typeface="Arial Rounded MT Bold" panose="020F0704030504030204" pitchFamily="34" charset="0"/>
              </a:rPr>
              <a:t>siel</a:t>
            </a:r>
            <a:endParaRPr lang="en-US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dirty="0">
                <a:solidFill>
                  <a:srgbClr val="66FFFF"/>
                </a:solidFill>
                <a:latin typeface="Arial Rounded MT Bold" panose="020F0704030504030204" pitchFamily="34" charset="0"/>
              </a:rPr>
              <a:t>1-</a:t>
            </a:r>
            <a:endParaRPr lang="en-US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Mouin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biin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kontan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ke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Papa </a:t>
            </a:r>
            <a:r>
              <a:rPr lang="fr-FR" sz="4000" dirty="0" err="1">
                <a:latin typeface="Arial Rounded MT Bold" panose="020F0704030504030204" pitchFamily="34" charset="0"/>
              </a:rPr>
              <a:t>mouin</a:t>
            </a:r>
            <a:r>
              <a:rPr lang="fr-FR" sz="4000" dirty="0">
                <a:latin typeface="Arial Rounded MT Bold" panose="020F0704030504030204" pitchFamily="34" charset="0"/>
              </a:rPr>
              <a:t> nan </a:t>
            </a:r>
            <a:r>
              <a:rPr lang="fr-FR" sz="4000" dirty="0" err="1">
                <a:latin typeface="Arial Rounded MT Bold" panose="020F0704030504030204" pitchFamily="34" charset="0"/>
              </a:rPr>
              <a:t>siel</a:t>
            </a:r>
            <a:r>
              <a:rPr lang="fr-FR" sz="4000" dirty="0">
                <a:latin typeface="Arial Rounded MT Bold" panose="020F0704030504030204" pitchFamily="34" charset="0"/>
              </a:rPr>
              <a:t>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Pale nan liv Li, pou di-m Li </a:t>
            </a:r>
            <a:r>
              <a:rPr lang="fr-FR" sz="4000" dirty="0" err="1"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latin typeface="Arial Rounded MT Bold" panose="020F0704030504030204" pitchFamily="34" charset="0"/>
              </a:rPr>
              <a:t>-m.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4000" dirty="0">
                <a:latin typeface="Arial Rounded MT Bold" panose="020F0704030504030204" pitchFamily="34" charset="0"/>
              </a:rPr>
              <a:t>Nan </a:t>
            </a:r>
            <a:r>
              <a:rPr lang="en-US" sz="4000" dirty="0" err="1">
                <a:latin typeface="Arial Rounded MT Bold" panose="020F0704030504030204" pitchFamily="34" charset="0"/>
              </a:rPr>
              <a:t>parol</a:t>
            </a:r>
            <a:r>
              <a:rPr lang="en-US" sz="4000" dirty="0">
                <a:latin typeface="Arial Rounded MT Bold" panose="020F0704030504030204" pitchFamily="34" charset="0"/>
              </a:rPr>
              <a:t> Li, m-</a:t>
            </a:r>
            <a:r>
              <a:rPr lang="en-US" sz="4000" dirty="0" err="1">
                <a:latin typeface="Arial Rounded MT Bold" panose="020F0704030504030204" pitchFamily="34" charset="0"/>
              </a:rPr>
              <a:t>jouinn</a:t>
            </a:r>
            <a:r>
              <a:rPr lang="en-US" sz="4000" dirty="0">
                <a:latin typeface="Arial Rounded MT Bold" panose="020F0704030504030204" pitchFamily="34" charset="0"/>
              </a:rPr>
              <a:t> </a:t>
            </a:r>
            <a:r>
              <a:rPr lang="en-US" sz="4000" dirty="0" err="1">
                <a:latin typeface="Arial Rounded MT Bold" panose="020F0704030504030204" pitchFamily="34" charset="0"/>
              </a:rPr>
              <a:t>anpil</a:t>
            </a:r>
            <a:r>
              <a:rPr lang="en-US" sz="4000" dirty="0">
                <a:latin typeface="Arial Rounded MT Bold" panose="020F0704030504030204" pitchFamily="34" charset="0"/>
              </a:rPr>
              <a:t> bel bagay;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Sa </a:t>
            </a:r>
            <a:r>
              <a:rPr lang="fr-FR" sz="4000" dirty="0" err="1">
                <a:latin typeface="Arial Rounded MT Bold" panose="020F0704030504030204" pitchFamily="34" charset="0"/>
              </a:rPr>
              <a:t>ki</a:t>
            </a:r>
            <a:r>
              <a:rPr lang="fr-FR" sz="4000" dirty="0">
                <a:latin typeface="Arial Rounded MT Bold" panose="020F0704030504030204" pitchFamily="34" charset="0"/>
              </a:rPr>
              <a:t> pi bel </a:t>
            </a:r>
            <a:r>
              <a:rPr lang="fr-FR" sz="4000" dirty="0" err="1">
                <a:latin typeface="Arial Rounded MT Bold" panose="020F0704030504030204" pitchFamily="34" charset="0"/>
              </a:rPr>
              <a:t>sè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ke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latin typeface="Arial Rounded MT Bold" panose="020F0704030504030204" pitchFamily="34" charset="0"/>
              </a:rPr>
              <a:t>-m.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A la m-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kontan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ouè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.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Ala m-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kontan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ouè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-m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tou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tan.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2021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78D8D-183E-F4F7-01D2-FAB48132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B1253-2D58-17C8-E640-3AF59339710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3CC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66FFFF"/>
                </a:solidFill>
                <a:latin typeface="Arial Rounded MT Bold" panose="020F0704030504030204" pitchFamily="34" charset="0"/>
              </a:rPr>
              <a:t>2-</a:t>
            </a:r>
            <a:endParaRPr lang="en-US" dirty="0">
              <a:solidFill>
                <a:srgbClr val="66FFFF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Min-m si </a:t>
            </a:r>
            <a:r>
              <a:rPr lang="fr-FR" sz="4000" dirty="0" err="1">
                <a:latin typeface="Arial Rounded MT Bold" panose="020F0704030504030204" pitchFamily="34" charset="0"/>
              </a:rPr>
              <a:t>mouin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blie</a:t>
            </a:r>
            <a:r>
              <a:rPr lang="fr-FR" sz="4000" dirty="0">
                <a:latin typeface="Arial Rounded MT Bold" panose="020F0704030504030204" pitchFamily="34" charset="0"/>
              </a:rPr>
              <a:t>-l,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pou-m </a:t>
            </a:r>
            <a:r>
              <a:rPr lang="fr-FR" sz="4000" dirty="0" err="1">
                <a:latin typeface="Arial Rounded MT Bold" panose="020F0704030504030204" pitchFamily="34" charset="0"/>
              </a:rPr>
              <a:t>pèdi</a:t>
            </a:r>
            <a:r>
              <a:rPr lang="fr-FR" sz="4000" dirty="0">
                <a:latin typeface="Arial Rounded MT Bold" panose="020F0704030504030204" pitchFamily="34" charset="0"/>
              </a:rPr>
              <a:t> chemin,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4000" dirty="0" err="1">
                <a:latin typeface="Arial Rounded MT Bold" panose="020F0704030504030204" pitchFamily="34" charset="0"/>
              </a:rPr>
              <a:t>Ninpòt</a:t>
            </a:r>
            <a:r>
              <a:rPr lang="en-US" sz="4000" dirty="0">
                <a:latin typeface="Arial Rounded MT Bold" panose="020F0704030504030204" pitchFamily="34" charset="0"/>
              </a:rPr>
              <a:t> ki </a:t>
            </a:r>
            <a:r>
              <a:rPr lang="en-US" sz="4000" dirty="0" err="1">
                <a:latin typeface="Arial Rounded MT Bold" panose="020F0704030504030204" pitchFamily="34" charset="0"/>
              </a:rPr>
              <a:t>kote</a:t>
            </a:r>
            <a:r>
              <a:rPr lang="en-US" sz="4000" dirty="0">
                <a:latin typeface="Arial Rounded MT Bold" panose="020F0704030504030204" pitchFamily="34" charset="0"/>
              </a:rPr>
              <a:t> m-ale ,li </a:t>
            </a:r>
            <a:r>
              <a:rPr lang="en-US" sz="4000" dirty="0" err="1">
                <a:latin typeface="Arial Rounded MT Bold" panose="020F0704030504030204" pitchFamily="34" charset="0"/>
              </a:rPr>
              <a:t>rinmin</a:t>
            </a:r>
            <a:r>
              <a:rPr lang="en-US" sz="4000" dirty="0">
                <a:latin typeface="Arial Rounded MT Bold" panose="020F0704030504030204" pitchFamily="34" charset="0"/>
              </a:rPr>
              <a:t>-m.</a:t>
            </a:r>
          </a:p>
          <a:p>
            <a:pPr marL="0" indent="0" algn="ctr">
              <a:buNone/>
            </a:pPr>
            <a:r>
              <a:rPr lang="en-US" sz="4000" dirty="0">
                <a:latin typeface="Arial Rounded MT Bold" panose="020F0704030504030204" pitchFamily="34" charset="0"/>
              </a:rPr>
              <a:t>M-a </a:t>
            </a:r>
            <a:r>
              <a:rPr lang="en-US" sz="4000" dirty="0" err="1">
                <a:latin typeface="Arial Rounded MT Bold" panose="020F0704030504030204" pitchFamily="34" charset="0"/>
              </a:rPr>
              <a:t>tounin</a:t>
            </a:r>
            <a:r>
              <a:rPr lang="en-US" sz="4000" dirty="0">
                <a:latin typeface="Arial Rounded MT Bold" panose="020F0704030504030204" pitchFamily="34" charset="0"/>
              </a:rPr>
              <a:t> kay Li, </a:t>
            </a:r>
            <a:r>
              <a:rPr lang="en-US" sz="4000" dirty="0" err="1">
                <a:latin typeface="Arial Rounded MT Bold" panose="020F0704030504030204" pitchFamily="34" charset="0"/>
              </a:rPr>
              <a:t>kache</a:t>
            </a:r>
            <a:r>
              <a:rPr lang="en-US" sz="4000" dirty="0">
                <a:latin typeface="Arial Rounded MT Bold" panose="020F0704030504030204" pitchFamily="34" charset="0"/>
              </a:rPr>
              <a:t> nan bra-l </a:t>
            </a:r>
            <a:r>
              <a:rPr lang="en-US" sz="4000" dirty="0" err="1">
                <a:latin typeface="Arial Rounded MT Bold" panose="020F0704030504030204" pitchFamily="34" charset="0"/>
              </a:rPr>
              <a:t>yo</a:t>
            </a:r>
            <a:r>
              <a:rPr lang="en-US" sz="4000" dirty="0">
                <a:latin typeface="Arial Rounded MT Bold" panose="020F070403050403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Lè</a:t>
            </a:r>
            <a:r>
              <a:rPr lang="fr-FR" sz="4000" dirty="0">
                <a:latin typeface="Arial Rounded MT Bold" panose="020F0704030504030204" pitchFamily="34" charset="0"/>
              </a:rPr>
              <a:t> ma </a:t>
            </a:r>
            <a:r>
              <a:rPr lang="fr-FR" sz="4000" dirty="0" err="1">
                <a:latin typeface="Arial Rounded MT Bold" panose="020F0704030504030204" pitchFamily="34" charset="0"/>
              </a:rPr>
              <a:t>sonje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kijan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latin typeface="Arial Rounded MT Bold" panose="020F0704030504030204" pitchFamily="34" charset="0"/>
              </a:rPr>
              <a:t>-m.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dirty="0">
                <a:solidFill>
                  <a:srgbClr val="66FFFF"/>
                </a:solidFill>
                <a:latin typeface="Arial Rounded MT Bold" panose="020F0704030504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A la m-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kontan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ouè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.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Ala m-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kontan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ouè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-m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tou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tan.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6781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801AF-B445-B8C9-50DB-DE376550F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16636-CE32-883A-FA0A-E6645DC70E6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3CC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>
                <a:latin typeface="Arial Rounded MT Bold" panose="020F0704030504030204" pitchFamily="34" charset="0"/>
              </a:rPr>
              <a:t>3-</a:t>
            </a:r>
            <a:endParaRPr lang="en-US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latin typeface="Arial Rounded MT Bold" panose="020F0704030504030204" pitchFamily="34" charset="0"/>
              </a:rPr>
              <a:t>-m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e m-</a:t>
            </a:r>
            <a:r>
              <a:rPr lang="fr-FR" sz="4000" dirty="0" err="1">
                <a:latin typeface="Arial Rounded MT Bold" panose="020F0704030504030204" pitchFamily="34" charset="0"/>
              </a:rPr>
              <a:t>konnin</a:t>
            </a:r>
            <a:r>
              <a:rPr lang="fr-FR" sz="4000" dirty="0">
                <a:latin typeface="Arial Rounded MT Bold" panose="020F0704030504030204" pitchFamily="34" charset="0"/>
              </a:rPr>
              <a:t> m-</a:t>
            </a:r>
            <a:r>
              <a:rPr lang="fr-FR" sz="4000" dirty="0" err="1"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latin typeface="Arial Rounded MT Bold" panose="020F0704030504030204" pitchFamily="34" charset="0"/>
              </a:rPr>
              <a:t>-</a:t>
            </a:r>
            <a:r>
              <a:rPr lang="fr-FR" sz="4000" dirty="0" err="1">
                <a:latin typeface="Arial Rounded MT Bold" panose="020F0704030504030204" pitchFamily="34" charset="0"/>
              </a:rPr>
              <a:t>nl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tou</a:t>
            </a:r>
            <a:r>
              <a:rPr lang="fr-FR" sz="4000" dirty="0">
                <a:latin typeface="Arial Rounded MT Bold" panose="020F0704030504030204" pitchFamily="34" charset="0"/>
              </a:rPr>
              <a:t>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Se </a:t>
            </a:r>
            <a:r>
              <a:rPr lang="fr-FR" sz="4000" dirty="0" err="1">
                <a:latin typeface="Arial Rounded MT Bold" panose="020F0704030504030204" pitchFamily="34" charset="0"/>
              </a:rPr>
              <a:t>amou</a:t>
            </a:r>
            <a:r>
              <a:rPr lang="fr-FR" sz="4000" dirty="0">
                <a:latin typeface="Arial Rounded MT Bold" panose="020F0704030504030204" pitchFamily="34" charset="0"/>
              </a:rPr>
              <a:t> li </a:t>
            </a:r>
            <a:r>
              <a:rPr lang="fr-FR" sz="4000" dirty="0" err="1">
                <a:latin typeface="Arial Rounded MT Bold" panose="020F0704030504030204" pitchFamily="34" charset="0"/>
              </a:rPr>
              <a:t>ki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fè</a:t>
            </a:r>
            <a:r>
              <a:rPr lang="fr-FR" sz="4000" dirty="0">
                <a:latin typeface="Arial Rounded MT Bold" panose="020F0704030504030204" pitchFamily="34" charset="0"/>
              </a:rPr>
              <a:t>-l </a:t>
            </a:r>
            <a:r>
              <a:rPr lang="fr-FR" sz="4000" dirty="0" err="1">
                <a:latin typeface="Arial Rounded MT Bold" panose="020F0704030504030204" pitchFamily="34" charset="0"/>
              </a:rPr>
              <a:t>vi-n</a:t>
            </a:r>
            <a:r>
              <a:rPr lang="fr-FR" sz="4000" dirty="0">
                <a:latin typeface="Arial Rounded MT Bold" panose="020F0704030504030204" pitchFamily="34" charset="0"/>
              </a:rPr>
              <a:t> pou </a:t>
            </a:r>
            <a:r>
              <a:rPr lang="fr-FR" sz="4000" dirty="0" err="1">
                <a:latin typeface="Arial Rounded MT Bold" panose="020F0704030504030204" pitchFamily="34" charset="0"/>
              </a:rPr>
              <a:t>rachte</a:t>
            </a:r>
            <a:r>
              <a:rPr lang="fr-FR" sz="4000" dirty="0">
                <a:latin typeface="Arial Rounded MT Bold" panose="020F0704030504030204" pitchFamily="34" charset="0"/>
              </a:rPr>
              <a:t>-m.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Se </a:t>
            </a:r>
            <a:r>
              <a:rPr lang="fr-FR" sz="4000" dirty="0" err="1">
                <a:latin typeface="Arial Rounded MT Bold" panose="020F0704030504030204" pitchFamily="34" charset="0"/>
              </a:rPr>
              <a:t>amou</a:t>
            </a:r>
            <a:r>
              <a:rPr lang="fr-FR" sz="4000" dirty="0">
                <a:latin typeface="Arial Rounded MT Bold" panose="020F0704030504030204" pitchFamily="34" charset="0"/>
              </a:rPr>
              <a:t> li </a:t>
            </a:r>
            <a:r>
              <a:rPr lang="fr-FR" sz="4000" dirty="0" err="1">
                <a:latin typeface="Arial Rounded MT Bold" panose="020F0704030504030204" pitchFamily="34" charset="0"/>
              </a:rPr>
              <a:t>ki</a:t>
            </a:r>
            <a:r>
              <a:rPr lang="fr-FR" sz="4000" dirty="0">
                <a:latin typeface="Arial Rounded MT Bold" panose="020F0704030504030204" pitchFamily="34" charset="0"/>
              </a:rPr>
              <a:t> te </a:t>
            </a:r>
            <a:r>
              <a:rPr lang="fr-FR" sz="4000" dirty="0" err="1">
                <a:latin typeface="Arial Rounded MT Bold" panose="020F0704030504030204" pitchFamily="34" charset="0"/>
              </a:rPr>
              <a:t>fè</a:t>
            </a:r>
            <a:r>
              <a:rPr lang="fr-FR" sz="4000" dirty="0">
                <a:latin typeface="Arial Rounded MT Bold" panose="020F0704030504030204" pitchFamily="34" charset="0"/>
              </a:rPr>
              <a:t>-l </a:t>
            </a:r>
            <a:r>
              <a:rPr lang="fr-FR" sz="4000" dirty="0" err="1">
                <a:latin typeface="Arial Rounded MT Bold" panose="020F0704030504030204" pitchFamily="34" charset="0"/>
              </a:rPr>
              <a:t>mouri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tou</a:t>
            </a:r>
            <a:r>
              <a:rPr lang="fr-FR" sz="4000" dirty="0">
                <a:latin typeface="Arial Rounded MT Bold" panose="020F0704030504030204" pitchFamily="34" charset="0"/>
              </a:rPr>
              <a:t>;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4000" dirty="0">
                <a:latin typeface="Arial Rounded MT Bold" panose="020F0704030504030204" pitchFamily="34" charset="0"/>
              </a:rPr>
              <a:t>Donk </a:t>
            </a:r>
            <a:r>
              <a:rPr lang="en-US" sz="4000" dirty="0" err="1">
                <a:latin typeface="Arial Rounded MT Bold" panose="020F0704030504030204" pitchFamily="34" charset="0"/>
              </a:rPr>
              <a:t>mouin</a:t>
            </a:r>
            <a:r>
              <a:rPr lang="en-US" sz="4000" dirty="0">
                <a:latin typeface="Arial Rounded MT Bold" panose="020F0704030504030204" pitchFamily="34" charset="0"/>
              </a:rPr>
              <a:t> </a:t>
            </a:r>
            <a:r>
              <a:rPr lang="en-US" sz="4000" dirty="0" err="1">
                <a:latin typeface="Arial Rounded MT Bold" panose="020F0704030504030204" pitchFamily="34" charset="0"/>
              </a:rPr>
              <a:t>asure</a:t>
            </a:r>
            <a:r>
              <a:rPr lang="en-US" sz="4000" dirty="0">
                <a:latin typeface="Arial Rounded MT Bold" panose="020F0704030504030204" pitchFamily="34" charset="0"/>
              </a:rPr>
              <a:t> </a:t>
            </a:r>
            <a:r>
              <a:rPr lang="en-US" sz="4000" dirty="0" err="1">
                <a:latin typeface="Arial Rounded MT Bold" panose="020F0704030504030204" pitchFamily="34" charset="0"/>
              </a:rPr>
              <a:t>ke</a:t>
            </a:r>
            <a:r>
              <a:rPr lang="en-US" sz="4000" dirty="0">
                <a:latin typeface="Arial Rounded MT Bold" panose="020F0704030504030204" pitchFamily="34" charset="0"/>
              </a:rPr>
              <a:t> </a:t>
            </a:r>
            <a:r>
              <a:rPr lang="en-US" sz="4000" dirty="0" err="1">
                <a:latin typeface="Arial Rounded MT Bold" panose="020F0704030504030204" pitchFamily="34" charset="0"/>
              </a:rPr>
              <a:t>Jezu</a:t>
            </a:r>
            <a:r>
              <a:rPr lang="en-US" sz="4000" dirty="0">
                <a:latin typeface="Arial Rounded MT Bold" panose="020F0704030504030204" pitchFamily="34" charset="0"/>
              </a:rPr>
              <a:t> </a:t>
            </a:r>
            <a:r>
              <a:rPr lang="en-US" sz="4000" dirty="0" err="1">
                <a:latin typeface="Arial Rounded MT Bold" panose="020F0704030504030204" pitchFamily="34" charset="0"/>
              </a:rPr>
              <a:t>rinmin</a:t>
            </a:r>
            <a:r>
              <a:rPr lang="en-US" sz="4000" dirty="0">
                <a:latin typeface="Arial Rounded MT Bold" panose="020F0704030504030204" pitchFamily="34" charset="0"/>
              </a:rPr>
              <a:t>-m.</a:t>
            </a:r>
          </a:p>
          <a:p>
            <a:pPr marL="0" indent="0" algn="ctr">
              <a:buNone/>
            </a:pPr>
            <a:r>
              <a:rPr lang="fr-FR" sz="28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A la m-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kontan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ouè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.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Ala m-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kontan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ouè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-m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tou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tan.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6681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30A78-6F98-8745-8929-C1C4AD77F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9F04A-6546-9453-0D9A-30FEDCDF5EB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3CC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fr-FR" dirty="0">
                <a:latin typeface="Arial Rounded MT Bold" panose="020F0704030504030204" pitchFamily="34" charset="0"/>
              </a:rPr>
              <a:t>4-</a:t>
            </a:r>
            <a:endParaRPr lang="en-US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Si </a:t>
            </a:r>
            <a:r>
              <a:rPr lang="fr-FR" sz="4000" dirty="0" err="1">
                <a:latin typeface="Arial Rounded MT Bold" panose="020F0704030504030204" pitchFamily="34" charset="0"/>
              </a:rPr>
              <a:t>moun</a:t>
            </a:r>
            <a:r>
              <a:rPr lang="fr-FR" sz="4000" dirty="0">
                <a:latin typeface="Arial Rounded MT Bold" panose="020F0704030504030204" pitchFamily="34" charset="0"/>
              </a:rPr>
              <a:t> ta mande-m </a:t>
            </a: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kòman</a:t>
            </a:r>
            <a:r>
              <a:rPr lang="fr-FR" sz="4000" dirty="0">
                <a:latin typeface="Arial Rounded MT Bold" panose="020F0704030504030204" pitchFamily="34" charset="0"/>
              </a:rPr>
              <a:t> m-</a:t>
            </a:r>
            <a:r>
              <a:rPr lang="fr-FR" sz="4000" dirty="0" err="1">
                <a:latin typeface="Arial Rounded MT Bold" panose="020F0704030504030204" pitchFamily="34" charset="0"/>
              </a:rPr>
              <a:t>fè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konn</a:t>
            </a:r>
            <a:r>
              <a:rPr lang="fr-FR" sz="4000" dirty="0">
                <a:latin typeface="Arial Rounded MT Bold" panose="020F0704030504030204" pitchFamily="34" charset="0"/>
              </a:rPr>
              <a:t> sa,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Gloua</a:t>
            </a:r>
            <a:r>
              <a:rPr lang="fr-FR" sz="4000" dirty="0">
                <a:latin typeface="Arial Rounded MT Bold" panose="020F0704030504030204" pitchFamily="34" charset="0"/>
              </a:rPr>
              <a:t> a </a:t>
            </a:r>
            <a:r>
              <a:rPr lang="fr-FR" sz="4000" dirty="0" err="1"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mouin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konnin</a:t>
            </a:r>
            <a:r>
              <a:rPr lang="fr-FR" sz="4000" dirty="0">
                <a:latin typeface="Arial Rounded MT Bold" panose="020F0704030504030204" pitchFamily="34" charset="0"/>
              </a:rPr>
              <a:t> sa </a:t>
            </a:r>
            <a:r>
              <a:rPr lang="fr-FR" sz="4000" dirty="0" err="1">
                <a:latin typeface="Arial Rounded MT Bold" panose="020F0704030504030204" pitchFamily="34" charset="0"/>
              </a:rPr>
              <a:t>trè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biin</a:t>
            </a:r>
            <a:r>
              <a:rPr lang="fr-FR" sz="4000" dirty="0">
                <a:latin typeface="Arial Rounded MT Bold" panose="020F0704030504030204" pitchFamily="34" charset="0"/>
              </a:rPr>
              <a:t>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Sint-Espri</a:t>
            </a:r>
            <a:r>
              <a:rPr lang="fr-FR" sz="4000" dirty="0">
                <a:latin typeface="Arial Rounded MT Bold" panose="020F0704030504030204" pitchFamily="34" charset="0"/>
              </a:rPr>
              <a:t> Bon Dieu pale nan </a:t>
            </a:r>
            <a:r>
              <a:rPr lang="fr-FR" sz="4000" dirty="0" err="1">
                <a:latin typeface="Arial Rounded MT Bold" panose="020F0704030504030204" pitchFamily="34" charset="0"/>
              </a:rPr>
              <a:t>kè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mouin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Pou </a:t>
            </a:r>
            <a:r>
              <a:rPr lang="fr-FR" sz="4000" dirty="0" err="1">
                <a:latin typeface="Arial Rounded MT Bold" panose="020F0704030504030204" pitchFamily="34" charset="0"/>
              </a:rPr>
              <a:t>temoigne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ke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mouin</a:t>
            </a:r>
            <a:r>
              <a:rPr lang="fr-FR" sz="4000" dirty="0">
                <a:latin typeface="Arial Rounded MT Bold" panose="020F0704030504030204" pitchFamily="34" charset="0"/>
              </a:rPr>
              <a:t>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22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A la m-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kontan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ouè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.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Ala m-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kontan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ouè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-m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tou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tan.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4989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6D648-A00A-BAC4-A7B4-6C25680BB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D5051-155D-BB5A-CA7F-6DA2C58945B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3CC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>
                <a:latin typeface="Arial Rounded MT Bold" panose="020F0704030504030204" pitchFamily="34" charset="0"/>
              </a:rPr>
              <a:t>5-</a:t>
            </a:r>
            <a:endParaRPr lang="en-US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Lè</a:t>
            </a:r>
            <a:r>
              <a:rPr lang="fr-FR" sz="4000" dirty="0">
                <a:latin typeface="Arial Rounded MT Bold" panose="020F0704030504030204" pitchFamily="34" charset="0"/>
              </a:rPr>
              <a:t>-m rive nan </a:t>
            </a:r>
            <a:r>
              <a:rPr lang="fr-FR" sz="4000" dirty="0" err="1">
                <a:latin typeface="Arial Rounded MT Bold" panose="020F0704030504030204" pitchFamily="34" charset="0"/>
              </a:rPr>
              <a:t>siel</a:t>
            </a:r>
            <a:r>
              <a:rPr lang="fr-FR" sz="4000" dirty="0">
                <a:latin typeface="Arial Rounded MT Bold" panose="020F0704030504030204" pitchFamily="34" charset="0"/>
              </a:rPr>
              <a:t> la, nan </a:t>
            </a:r>
            <a:r>
              <a:rPr lang="fr-FR" sz="4000" dirty="0" err="1">
                <a:latin typeface="Arial Rounded MT Bold" panose="020F0704030504030204" pitchFamily="34" charset="0"/>
              </a:rPr>
              <a:t>bonte</a:t>
            </a:r>
            <a:r>
              <a:rPr lang="fr-FR" sz="4000" dirty="0">
                <a:latin typeface="Arial Rounded MT Bold" panose="020F0704030504030204" pitchFamily="34" charset="0"/>
              </a:rPr>
              <a:t> Li;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Si se gnou sel chan</a:t>
            </a:r>
            <a:r>
              <a:rPr lang="en-US" sz="4000" dirty="0">
                <a:latin typeface="Arial Rounded MT Bold" panose="020F070403050403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mouin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kapab</a:t>
            </a:r>
            <a:r>
              <a:rPr lang="fr-FR" sz="4000" dirty="0">
                <a:latin typeface="Arial Rounded MT Bold" panose="020F0704030504030204" pitchFamily="34" charset="0"/>
              </a:rPr>
              <a:t> chante,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 Min </a:t>
            </a:r>
            <a:r>
              <a:rPr lang="fr-FR" sz="4000" dirty="0" err="1">
                <a:latin typeface="Arial Rounded MT Bold" panose="020F0704030504030204" pitchFamily="34" charset="0"/>
              </a:rPr>
              <a:t>ki</a:t>
            </a:r>
            <a:r>
              <a:rPr lang="fr-FR" sz="4000" dirty="0">
                <a:latin typeface="Arial Rounded MT Bold" panose="020F0704030504030204" pitchFamily="34" charset="0"/>
              </a:rPr>
              <a:t> chan </a:t>
            </a:r>
            <a:r>
              <a:rPr lang="fr-FR" sz="4000" dirty="0" err="1">
                <a:latin typeface="Arial Rounded MT Bold" panose="020F0704030504030204" pitchFamily="34" charset="0"/>
              </a:rPr>
              <a:t>mouin</a:t>
            </a:r>
            <a:r>
              <a:rPr lang="fr-FR" sz="4000" dirty="0">
                <a:latin typeface="Arial Rounded MT Bold" panose="020F0704030504030204" pitchFamily="34" charset="0"/>
              </a:rPr>
              <a:t> pou tout </a:t>
            </a:r>
            <a:r>
              <a:rPr lang="fr-FR" sz="4000" dirty="0" err="1">
                <a:latin typeface="Arial Rounded MT Bold" panose="020F0704030504030204" pitchFamily="34" charset="0"/>
              </a:rPr>
              <a:t>letènite</a:t>
            </a:r>
            <a:r>
              <a:rPr lang="fr-FR" sz="4000" dirty="0">
                <a:latin typeface="Arial Rounded MT Bold" panose="020F0704030504030204" pitchFamily="34" charset="0"/>
              </a:rPr>
              <a:t>: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latin typeface="Arial Rounded MT Bold" panose="020F0704030504030204" pitchFamily="34" charset="0"/>
              </a:rPr>
              <a:t>-m, se </a:t>
            </a:r>
            <a:r>
              <a:rPr lang="fr-FR" sz="4000" dirty="0" err="1">
                <a:latin typeface="Arial Rounded MT Bold" panose="020F0704030504030204" pitchFamily="34" charset="0"/>
              </a:rPr>
              <a:t>bagay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mèvèyé</a:t>
            </a:r>
            <a:r>
              <a:rPr lang="fr-FR" sz="4000" dirty="0">
                <a:latin typeface="Arial Rounded MT Bold" panose="020F070403050403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fr-FR" sz="1200" dirty="0">
                <a:solidFill>
                  <a:srgbClr val="66FFFF"/>
                </a:solidFill>
                <a:latin typeface="Arial Rounded MT Bold" panose="020F0704030504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A la m-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kontan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ouè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.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Ala m-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kontan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ouè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rinminm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,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Jezu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rinmin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-m </a:t>
            </a:r>
            <a:r>
              <a:rPr lang="fr-FR" sz="4000" dirty="0" err="1">
                <a:solidFill>
                  <a:srgbClr val="FFFF00"/>
                </a:solidFill>
                <a:latin typeface="Arial Rounded MT Bold" panose="020F0704030504030204" pitchFamily="34" charset="0"/>
              </a:rPr>
              <a:t>tou</a:t>
            </a:r>
            <a:r>
              <a:rPr lang="fr-FR" sz="4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tan.</a:t>
            </a:r>
            <a:endParaRPr lang="en-US" sz="4000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8068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09800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00FF00"/>
                </a:solidFill>
              </a:rPr>
              <a:t>VISITORS WELCOME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209800"/>
            <a:ext cx="9144000" cy="4648200"/>
          </a:xfrm>
          <a:solidFill>
            <a:srgbClr val="66FFFF"/>
          </a:solidFill>
        </p:spPr>
        <p:txBody>
          <a:bodyPr/>
          <a:lstStyle/>
          <a:p>
            <a:r>
              <a:rPr lang="en-US" sz="6600" dirty="0"/>
              <a:t>ANNOUNCEMENT</a:t>
            </a:r>
          </a:p>
          <a:p>
            <a:r>
              <a:rPr lang="en-US" sz="6600" dirty="0"/>
              <a:t>MUSICAL PROGRAM</a:t>
            </a:r>
          </a:p>
          <a:p>
            <a:pPr>
              <a:buNone/>
            </a:pPr>
            <a:endParaRPr lang="en-US" sz="4400" dirty="0">
              <a:solidFill>
                <a:srgbClr val="00FF00"/>
              </a:solidFill>
            </a:endParaRPr>
          </a:p>
          <a:p>
            <a:pPr>
              <a:buNone/>
            </a:pPr>
            <a:endParaRPr lang="fr-FR" sz="4400" dirty="0"/>
          </a:p>
          <a:p>
            <a:pPr lvl="1"/>
            <a:endParaRPr lang="en-US" sz="3200" dirty="0"/>
          </a:p>
          <a:p>
            <a:pPr>
              <a:buNone/>
            </a:pPr>
            <a:endParaRPr lang="en-US" sz="32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00CC"/>
                </a:solidFill>
              </a:rPr>
              <a:t>VISITORS WELCOME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838200"/>
            <a:ext cx="9144000" cy="6019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900" dirty="0">
                <a:solidFill>
                  <a:srgbClr val="C00000"/>
                </a:solidFill>
              </a:rPr>
              <a:t>ANNOUNCEMENTS AUGUST 2026</a:t>
            </a:r>
          </a:p>
          <a:p>
            <a:pPr algn="ctr">
              <a:buNone/>
            </a:pPr>
            <a:r>
              <a:rPr lang="en-US" sz="3600" b="1" dirty="0">
                <a:latin typeface="Agency FB" pitchFamily="34" charset="0"/>
              </a:rPr>
              <a:t>(Mon, Wed) 7:30-9:30PM  </a:t>
            </a:r>
            <a:r>
              <a:rPr lang="en-US" sz="3600" dirty="0">
                <a:latin typeface="Agency FB" pitchFamily="34" charset="0"/>
              </a:rPr>
              <a:t>PRAYER MEETING LINE #</a:t>
            </a:r>
          </a:p>
          <a:p>
            <a:pPr algn="ctr">
              <a:buNone/>
            </a:pPr>
            <a:r>
              <a:rPr lang="en-US" sz="3600" dirty="0">
                <a:latin typeface="Agency FB" pitchFamily="34" charset="0"/>
              </a:rPr>
              <a:t> </a:t>
            </a:r>
            <a:r>
              <a:rPr lang="en-US" sz="3600" b="1" u="sng" dirty="0">
                <a:solidFill>
                  <a:srgbClr val="0000CC"/>
                </a:solidFill>
                <a:latin typeface="Agency FB" pitchFamily="34" charset="0"/>
              </a:rPr>
              <a:t>(774) 217 6502</a:t>
            </a:r>
            <a:endParaRPr lang="en-US" sz="3600" b="1" dirty="0">
              <a:latin typeface="Agency FB" pitchFamily="34" charset="0"/>
            </a:endParaRPr>
          </a:p>
          <a:p>
            <a:pPr lvl="1"/>
            <a:r>
              <a:rPr lang="en-US" sz="3600" b="1" dirty="0">
                <a:solidFill>
                  <a:srgbClr val="003300"/>
                </a:solidFill>
                <a:latin typeface="Agency FB" pitchFamily="34" charset="0"/>
              </a:rPr>
              <a:t>FRIDAY</a:t>
            </a:r>
            <a:r>
              <a:rPr lang="en-US" sz="3600" b="1" dirty="0">
                <a:latin typeface="Agency FB" pitchFamily="34" charset="0"/>
              </a:rPr>
              <a:t>: 7:30-9:00pm-----Bible Study (</a:t>
            </a:r>
            <a:r>
              <a:rPr lang="en-US" sz="3600" b="1" dirty="0">
                <a:solidFill>
                  <a:srgbClr val="002060"/>
                </a:solidFill>
                <a:latin typeface="Agency FB" pitchFamily="34" charset="0"/>
              </a:rPr>
              <a:t>YOU TUBE</a:t>
            </a:r>
            <a:r>
              <a:rPr lang="en-US" sz="3600" b="1" dirty="0">
                <a:latin typeface="Agency FB" pitchFamily="34" charset="0"/>
              </a:rPr>
              <a:t>)</a:t>
            </a:r>
            <a:endParaRPr lang="en-US" sz="3600" b="1" dirty="0">
              <a:solidFill>
                <a:srgbClr val="003300"/>
              </a:solidFill>
              <a:latin typeface="Agency FB" pitchFamily="34" charset="0"/>
            </a:endParaRPr>
          </a:p>
          <a:p>
            <a:r>
              <a:rPr lang="en-US" sz="3600" dirty="0"/>
              <a:t>SATURDAY</a:t>
            </a:r>
          </a:p>
          <a:p>
            <a:pPr lvl="1">
              <a:buNone/>
            </a:pPr>
            <a:r>
              <a:rPr lang="en-US" sz="3600" dirty="0">
                <a:solidFill>
                  <a:srgbClr val="0000CC"/>
                </a:solidFill>
              </a:rPr>
              <a:t>1:30—3;00 PM </a:t>
            </a:r>
            <a:r>
              <a:rPr lang="en-US" sz="3600" dirty="0">
                <a:solidFill>
                  <a:srgbClr val="C00000"/>
                </a:solidFill>
              </a:rPr>
              <a:t>CTRC  YOUTH MINISTRY</a:t>
            </a:r>
          </a:p>
          <a:p>
            <a:pPr lvl="1">
              <a:buNone/>
            </a:pPr>
            <a:r>
              <a:rPr lang="en-US" sz="3600" dirty="0">
                <a:solidFill>
                  <a:srgbClr val="0000CC"/>
                </a:solidFill>
              </a:rPr>
              <a:t>3:00—5PM </a:t>
            </a:r>
            <a:r>
              <a:rPr lang="en-US" sz="3600" dirty="0">
                <a:solidFill>
                  <a:srgbClr val="C00000"/>
                </a:solidFill>
              </a:rPr>
              <a:t>CTRC  CHILDREN MINISTRY</a:t>
            </a:r>
          </a:p>
          <a:p>
            <a:pPr lvl="1">
              <a:buNone/>
            </a:pPr>
            <a:r>
              <a:rPr lang="en-US" sz="3600" dirty="0">
                <a:solidFill>
                  <a:srgbClr val="0000CC"/>
                </a:solidFill>
              </a:rPr>
              <a:t>7:00—9:PM </a:t>
            </a:r>
            <a:r>
              <a:rPr lang="en-US" sz="3600" dirty="0">
                <a:solidFill>
                  <a:srgbClr val="C00000"/>
                </a:solidFill>
              </a:rPr>
              <a:t>CTRC  WOMEN MINISTRY</a:t>
            </a:r>
          </a:p>
          <a:p>
            <a:pPr>
              <a:buNone/>
            </a:pPr>
            <a:endParaRPr lang="fr-FR" sz="4400" dirty="0"/>
          </a:p>
          <a:p>
            <a:pPr lvl="1"/>
            <a:endParaRPr lang="en-US" sz="3200" dirty="0"/>
          </a:p>
          <a:p>
            <a:pPr>
              <a:buNone/>
            </a:pPr>
            <a:endParaRPr lang="en-US" sz="32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38862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000099"/>
                </a:solidFill>
              </a:rPr>
              <a:t>MOMENT D’ADORATION </a:t>
            </a:r>
            <a:br>
              <a:rPr lang="en-US" b="1" dirty="0"/>
            </a:b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7620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OFFRANDE</a:t>
            </a:r>
          </a:p>
        </p:txBody>
      </p:sp>
      <p:pic>
        <p:nvPicPr>
          <p:cNvPr id="17410" name="Picture 2" descr="https://encrypted-tbn2.gstatic.com/images?q=tbn:ANd9GcRkqjSBsQl6bFutg4nw_AUCF4OCF8n0EhQ3cMoy4sxBU0Jl2YRRL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066800"/>
            <a:ext cx="5066435" cy="20573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3200400"/>
            <a:ext cx="7924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Malachie 3:10 </a:t>
            </a:r>
          </a:p>
          <a:p>
            <a:pPr algn="just"/>
            <a:r>
              <a:rPr lang="fr-FR" sz="2800" b="1" i="1" dirty="0"/>
              <a:t>Apportez à la maison du trésor toutes les dîmes, Afin qu'il y ait de la nourriture dans ma maison; Mettez-moi de la sorte à l'épreuve, Dit l'Éternel des armées. Et vous verrez si je n'ouvre pas pour vous les écluses des cieux, Si je ne répands pas sur vous la bénédiction en abondance</a:t>
            </a:r>
            <a:r>
              <a:rPr lang="fr-FR" i="1" dirty="0"/>
              <a:t>.</a:t>
            </a:r>
            <a:endParaRPr lang="en-US" i="1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1</a:t>
            </a:r>
          </a:p>
          <a:p>
            <a:pPr marL="0" indent="0" algn="ctr">
              <a:buNone/>
            </a:pPr>
            <a:r>
              <a:rPr lang="fr-FR" sz="4000" b="1" dirty="0">
                <a:latin typeface="Arial Rounded MT Bold" panose="020F0704030504030204" pitchFamily="34" charset="0"/>
              </a:rPr>
              <a:t>Bon Dieu te montre </a:t>
            </a:r>
            <a:r>
              <a:rPr lang="fr-FR" sz="4000" b="1" dirty="0" err="1">
                <a:latin typeface="Arial Rounded MT Bold" panose="020F0704030504030204" pitchFamily="34" charset="0"/>
              </a:rPr>
              <a:t>amou</a:t>
            </a:r>
            <a:r>
              <a:rPr lang="fr-FR" sz="4000" b="1" dirty="0">
                <a:latin typeface="Arial Rounded MT Bold" panose="020F0704030504030204" pitchFamily="34" charset="0"/>
              </a:rPr>
              <a:t>-l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Depi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trôn</a:t>
            </a:r>
            <a:r>
              <a:rPr lang="fr-FR" sz="4000" dirty="0">
                <a:latin typeface="Arial Rounded MT Bold" panose="020F0704030504030204" pitchFamily="34" charset="0"/>
              </a:rPr>
              <a:t> li nan </a:t>
            </a:r>
            <a:r>
              <a:rPr lang="fr-FR" sz="4000" dirty="0" err="1">
                <a:latin typeface="Arial Rounded MT Bold" panose="020F0704030504030204" pitchFamily="34" charset="0"/>
              </a:rPr>
              <a:t>syèl</a:t>
            </a:r>
            <a:r>
              <a:rPr lang="fr-FR" sz="4000" dirty="0">
                <a:latin typeface="Arial Rounded MT Bold" panose="020F0704030504030204" pitchFamily="34" charset="0"/>
              </a:rPr>
              <a:t> la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Mwen</a:t>
            </a:r>
            <a:r>
              <a:rPr lang="fr-FR" sz="4000" dirty="0">
                <a:latin typeface="Arial Rounded MT Bold" panose="020F0704030504030204" pitchFamily="34" charset="0"/>
              </a:rPr>
              <a:t> te </a:t>
            </a:r>
            <a:r>
              <a:rPr lang="fr-FR" sz="4000" dirty="0" err="1">
                <a:latin typeface="Arial Rounded MT Bold" panose="020F0704030504030204" pitchFamily="34" charset="0"/>
              </a:rPr>
              <a:t>jwenn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yon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plas</a:t>
            </a:r>
            <a:r>
              <a:rPr lang="fr-FR" sz="4000" dirty="0">
                <a:latin typeface="Arial Rounded MT Bold" panose="020F0704030504030204" pitchFamily="34" charset="0"/>
              </a:rPr>
              <a:t> repo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4000" dirty="0">
                <a:latin typeface="Arial Rounded MT Bold" panose="020F0704030504030204" pitchFamily="34" charset="0"/>
              </a:rPr>
              <a:t>Anba </a:t>
            </a:r>
            <a:r>
              <a:rPr lang="en-US" sz="4000" dirty="0" err="1">
                <a:latin typeface="Arial Rounded MT Bold" panose="020F0704030504030204" pitchFamily="34" charset="0"/>
              </a:rPr>
              <a:t>zèl</a:t>
            </a:r>
            <a:r>
              <a:rPr lang="en-US" sz="4000" dirty="0">
                <a:latin typeface="Arial Rounded MT Bold" panose="020F0704030504030204" pitchFamily="34" charset="0"/>
              </a:rPr>
              <a:t> </a:t>
            </a:r>
            <a:r>
              <a:rPr lang="en-US" sz="4000" dirty="0" err="1">
                <a:latin typeface="Arial Rounded MT Bold" panose="020F0704030504030204" pitchFamily="34" charset="0"/>
              </a:rPr>
              <a:t>amou</a:t>
            </a:r>
            <a:r>
              <a:rPr lang="en-US" sz="4000" dirty="0">
                <a:latin typeface="Arial Rounded MT Bold" panose="020F0704030504030204" pitchFamily="34" charset="0"/>
              </a:rPr>
              <a:t> li a</a:t>
            </a: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Mape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,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Dousman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anba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zèl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amou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L-l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Mape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,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anba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zèl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amou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Li-a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F2BCC-10EC-2346-F286-BDDD6226D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85FC0-F6CC-F250-84A2-8F9A7382581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66FFFF">
                  <a:tint val="66000"/>
                  <a:satMod val="160000"/>
                </a:srgbClr>
              </a:gs>
              <a:gs pos="50000">
                <a:srgbClr val="66FFFF">
                  <a:tint val="44500"/>
                  <a:satMod val="160000"/>
                </a:srgbClr>
              </a:gs>
              <a:gs pos="100000">
                <a:srgbClr val="66FF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b="1" dirty="0">
                <a:latin typeface="Arial Narrow" panose="020B0606020202030204" pitchFamily="34" charset="0"/>
              </a:rPr>
              <a:t>3-</a:t>
            </a: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konfie</a:t>
            </a:r>
            <a:r>
              <a:rPr lang="fr-FR" sz="4000" b="1" dirty="0">
                <a:latin typeface="Arial Narrow" panose="020B0606020202030204" pitchFamily="34" charset="0"/>
              </a:rPr>
              <a:t> nan Kris, </a:t>
            </a:r>
            <a:r>
              <a:rPr lang="fr-FR" sz="4000" b="1" dirty="0" err="1">
                <a:latin typeface="Arial Narrow" panose="020B0606020202030204" pitchFamily="34" charset="0"/>
              </a:rPr>
              <a:t>malgre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sikonstans</a:t>
            </a:r>
            <a:r>
              <a:rPr lang="fr-FR" sz="4000" b="1" dirty="0">
                <a:latin typeface="Arial Narrow" panose="020B0606020202030204" pitchFamily="34" charset="0"/>
              </a:rPr>
              <a:t> yo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latin typeface="Arial Narrow" panose="020B0606020202030204" pitchFamily="34" charset="0"/>
              </a:rPr>
              <a:t>Jezu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gingnin</a:t>
            </a:r>
            <a:r>
              <a:rPr lang="fr-FR" sz="4000" b="1" dirty="0">
                <a:latin typeface="Arial Narrow" panose="020B0606020202030204" pitchFamily="34" charset="0"/>
              </a:rPr>
              <a:t> la vi an </a:t>
            </a:r>
            <a:r>
              <a:rPr lang="fr-FR" sz="4000" b="1" dirty="0" err="1">
                <a:latin typeface="Arial Narrow" panose="020B0606020202030204" pitchFamily="34" charset="0"/>
              </a:rPr>
              <a:t>abondans</a:t>
            </a:r>
            <a:r>
              <a:rPr lang="fr-FR" sz="4000" b="1" dirty="0">
                <a:latin typeface="Arial Narrow" panose="020B0606020202030204" pitchFamily="34" charset="0"/>
              </a:rPr>
              <a:t>.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Narrow" panose="020B0606020202030204" pitchFamily="34" charset="0"/>
              </a:rPr>
              <a:t>La </a:t>
            </a:r>
            <a:r>
              <a:rPr lang="fr-FR" sz="4000" b="1" dirty="0" err="1">
                <a:latin typeface="Arial Narrow" panose="020B0606020202030204" pitchFamily="34" charset="0"/>
              </a:rPr>
              <a:t>pe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kimbe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kle</a:t>
            </a:r>
            <a:r>
              <a:rPr lang="fr-FR" sz="4000" b="1" dirty="0">
                <a:latin typeface="Arial Narrow" panose="020B0606020202030204" pitchFamily="34" charset="0"/>
              </a:rPr>
              <a:t>-a, </a:t>
            </a:r>
            <a:r>
              <a:rPr lang="fr-FR" sz="4000" b="1" dirty="0" err="1">
                <a:latin typeface="Arial Narrow" panose="020B0606020202030204" pitchFamily="34" charset="0"/>
              </a:rPr>
              <a:t>louvri</a:t>
            </a:r>
            <a:r>
              <a:rPr lang="fr-FR" sz="4000" b="1" dirty="0">
                <a:latin typeface="Arial Narrow" panose="020B0606020202030204" pitchFamily="34" charset="0"/>
              </a:rPr>
              <a:t> pot la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Narrow" panose="020B0606020202030204" pitchFamily="34" charset="0"/>
              </a:rPr>
              <a:t>Pou li </a:t>
            </a:r>
            <a:r>
              <a:rPr lang="fr-FR" sz="4000" b="1" dirty="0" err="1">
                <a:latin typeface="Arial Narrow" panose="020B0606020202030204" pitchFamily="34" charset="0"/>
              </a:rPr>
              <a:t>minnin</a:t>
            </a:r>
            <a:r>
              <a:rPr lang="fr-FR" sz="4000" b="1" dirty="0">
                <a:latin typeface="Arial Narrow" panose="020B0606020202030204" pitchFamily="34" charset="0"/>
              </a:rPr>
              <a:t>-m nan </a:t>
            </a:r>
            <a:r>
              <a:rPr lang="fr-FR" sz="4000" b="1" dirty="0" err="1">
                <a:latin typeface="Arial Narrow" panose="020B0606020202030204" pitchFamily="34" charset="0"/>
              </a:rPr>
              <a:t>peyi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promes</a:t>
            </a:r>
            <a:r>
              <a:rPr lang="fr-FR" sz="4000" b="1" dirty="0">
                <a:latin typeface="Arial Narrow" panose="020B0606020202030204" pitchFamily="34" charset="0"/>
              </a:rPr>
              <a:t> la.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9900"/>
                </a:solidFill>
                <a:latin typeface="Arial Narrow" panose="020B0606020202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Chak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, m-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konnin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Jezu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va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gide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-m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Nan gnou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plèn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pi ro li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toujou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minninm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Jouk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tan gnou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jou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,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va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dènie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Chak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kondui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-m pi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pre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siel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la.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5613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D9851-163E-4A18-4610-06C126133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4ECD3-DAAB-5FAE-6348-CAA845054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2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Lè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zeprèv</a:t>
            </a:r>
            <a:r>
              <a:rPr lang="fr-FR" sz="4000" dirty="0">
                <a:latin typeface="Arial Rounded MT Bold" panose="020F0704030504030204" pitchFamily="34" charset="0"/>
              </a:rPr>
              <a:t> la vi frape-m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Lè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syèl</a:t>
            </a:r>
            <a:r>
              <a:rPr lang="fr-FR" sz="4000" dirty="0">
                <a:latin typeface="Arial Rounded MT Bold" panose="020F0704030504030204" pitchFamily="34" charset="0"/>
              </a:rPr>
              <a:t> la </a:t>
            </a:r>
            <a:r>
              <a:rPr lang="fr-FR" sz="4000" dirty="0" err="1">
                <a:latin typeface="Arial Rounded MT Bold" panose="020F0704030504030204" pitchFamily="34" charset="0"/>
              </a:rPr>
              <a:t>anro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tou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nwa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Mwen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kap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toujou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jwenn</a:t>
            </a:r>
            <a:r>
              <a:rPr lang="fr-FR" sz="4000" dirty="0">
                <a:latin typeface="Arial Rounded MT Bold" panose="020F0704030504030204" pitchFamily="34" charset="0"/>
              </a:rPr>
              <a:t> repo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Amba </a:t>
            </a:r>
            <a:r>
              <a:rPr lang="fr-FR" sz="4000" dirty="0" err="1">
                <a:latin typeface="Arial Rounded MT Bold" panose="020F0704030504030204" pitchFamily="34" charset="0"/>
              </a:rPr>
              <a:t>zèl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amou</a:t>
            </a:r>
            <a:r>
              <a:rPr lang="fr-FR" sz="4000" dirty="0">
                <a:latin typeface="Arial Rounded MT Bold" panose="020F0704030504030204" pitchFamily="34" charset="0"/>
              </a:rPr>
              <a:t> Li –a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Mape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,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Dousman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anba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zèl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amou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L-l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Mape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,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anba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zèl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amou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Li-a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9024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9A51C-2DBC-0195-70D3-620DAE39B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28851-A3C3-0CDD-BB9F-84F2B6EF5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3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A ! si ou pat </a:t>
            </a:r>
            <a:r>
              <a:rPr lang="fr-FR" sz="4000" dirty="0" err="1">
                <a:latin typeface="Arial Rounded MT Bold" panose="020F0704030504030204" pitchFamily="34" charset="0"/>
              </a:rPr>
              <a:t>janm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beni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latin typeface="Arial Rounded MT Bold" panose="020F0704030504030204" pitchFamily="34" charset="0"/>
              </a:rPr>
              <a:t>Avek</a:t>
            </a:r>
            <a:r>
              <a:rPr lang="fr-FR" sz="4000" dirty="0">
                <a:latin typeface="Arial Rounded MT Bold" panose="020F0704030504030204" pitchFamily="34" charset="0"/>
              </a:rPr>
              <a:t> la </a:t>
            </a:r>
            <a:r>
              <a:rPr lang="fr-FR" sz="4000" dirty="0" err="1">
                <a:latin typeface="Arial Rounded MT Bold" panose="020F0704030504030204" pitchFamily="34" charset="0"/>
              </a:rPr>
              <a:t>pè</a:t>
            </a:r>
            <a:r>
              <a:rPr lang="fr-FR" sz="4000" dirty="0">
                <a:latin typeface="Arial Rounded MT Bold" panose="020F0704030504030204" pitchFamily="34" charset="0"/>
              </a:rPr>
              <a:t> nan </a:t>
            </a:r>
            <a:r>
              <a:rPr lang="fr-FR" sz="4000" dirty="0" err="1">
                <a:latin typeface="Arial Rounded MT Bold" panose="020F0704030504030204" pitchFamily="34" charset="0"/>
              </a:rPr>
              <a:t>kè</a:t>
            </a:r>
            <a:r>
              <a:rPr lang="fr-FR" sz="4000" dirty="0">
                <a:latin typeface="Arial Rounded MT Bold" panose="020F0704030504030204" pitchFamily="34" charset="0"/>
              </a:rPr>
              <a:t> ou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Gen pou ou </a:t>
            </a:r>
            <a:r>
              <a:rPr lang="fr-FR" sz="4000" dirty="0" err="1">
                <a:latin typeface="Arial Rounded MT Bold" panose="020F0704030504030204" pitchFamily="34" charset="0"/>
              </a:rPr>
              <a:t>yon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plas</a:t>
            </a:r>
            <a:r>
              <a:rPr lang="fr-FR" sz="4000" dirty="0">
                <a:latin typeface="Arial Rounded MT Bold" panose="020F0704030504030204" pitchFamily="34" charset="0"/>
              </a:rPr>
              <a:t> repo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4000" dirty="0">
                <a:latin typeface="Arial Rounded MT Bold" panose="020F0704030504030204" pitchFamily="34" charset="0"/>
              </a:rPr>
              <a:t>Amba </a:t>
            </a:r>
            <a:r>
              <a:rPr lang="en-US" sz="4000" dirty="0" err="1">
                <a:latin typeface="Arial Rounded MT Bold" panose="020F0704030504030204" pitchFamily="34" charset="0"/>
              </a:rPr>
              <a:t>zèl</a:t>
            </a:r>
            <a:r>
              <a:rPr lang="en-US" sz="4000" dirty="0">
                <a:latin typeface="Arial Rounded MT Bold" panose="020F0704030504030204" pitchFamily="34" charset="0"/>
              </a:rPr>
              <a:t> </a:t>
            </a:r>
            <a:r>
              <a:rPr lang="en-US" sz="4000" dirty="0" err="1">
                <a:latin typeface="Arial Rounded MT Bold" panose="020F0704030504030204" pitchFamily="34" charset="0"/>
              </a:rPr>
              <a:t>amou</a:t>
            </a:r>
            <a:r>
              <a:rPr lang="en-US" sz="4000" dirty="0">
                <a:latin typeface="Arial Rounded MT Bold" panose="020F0704030504030204" pitchFamily="34" charset="0"/>
              </a:rPr>
              <a:t> Li-a</a:t>
            </a:r>
          </a:p>
          <a:p>
            <a:pPr marL="0" indent="0" algn="ctr">
              <a:buNone/>
            </a:pPr>
            <a:r>
              <a:rPr lang="en-US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Mape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,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Dousman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anba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zèl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amou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L-l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Mape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,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Poze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anba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zèl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amou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Li-a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5613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3.bp.blogspot.com/-Uf9Kozou0TM/URl_hKQfyfI/AAAAAAAABio/bXN3rl-DgD4/s1600/qui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200400"/>
            <a:ext cx="4978576" cy="331470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4343400"/>
            <a:ext cx="1764792" cy="533400"/>
          </a:xfrm>
        </p:spPr>
        <p:txBody>
          <a:bodyPr>
            <a:normAutofit/>
          </a:bodyPr>
          <a:lstStyle/>
          <a:p>
            <a:r>
              <a:rPr lang="en-US" dirty="0"/>
              <a:t>DEBUT</a:t>
            </a:r>
          </a:p>
        </p:txBody>
      </p:sp>
      <p:pic>
        <p:nvPicPr>
          <p:cNvPr id="23554" name="Picture 2" descr="http://www.do2learn.com/picturecards/images/imageschedule/quiet_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0600"/>
            <a:ext cx="1022373" cy="2209800"/>
          </a:xfrm>
          <a:prstGeom prst="rect">
            <a:avLst/>
          </a:prstGeom>
          <a:noFill/>
        </p:spPr>
      </p:pic>
      <p:pic>
        <p:nvPicPr>
          <p:cNvPr id="23558" name="Picture 6" descr="http://t3.gstatic.com/images?q=tbn:ANd9GcQI57rNEucrFCC3Z7h86ZyDWNHVZnoM022uSZCVdLQDrXZfIXodL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838200"/>
            <a:ext cx="2057400" cy="2215770"/>
          </a:xfrm>
          <a:prstGeom prst="rect">
            <a:avLst/>
          </a:prstGeom>
          <a:noFill/>
        </p:spPr>
      </p:pic>
      <p:pic>
        <p:nvPicPr>
          <p:cNvPr id="23560" name="Picture 8" descr="http://t2.gstatic.com/images?q=tbn:ANd9GcRH-eLhinjX66AJ6PcTpoZfoYtIJoxPCYM3HjyLkw5H7gCvkKVj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762000"/>
            <a:ext cx="2570875" cy="2364755"/>
          </a:xfrm>
          <a:prstGeom prst="rect">
            <a:avLst/>
          </a:prstGeom>
          <a:noFill/>
        </p:spPr>
      </p:pic>
      <p:pic>
        <p:nvPicPr>
          <p:cNvPr id="23562" name="Picture 10" descr="http://addictionblog.org/wp-content/uploads/2011/04/Are-video-games-harmful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762000"/>
            <a:ext cx="2381250" cy="23812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C00000"/>
                </a:solidFill>
              </a:rPr>
              <a:t>L'Éternel est dans son saint temple. Que toute la terre fasse silence devant lui! </a:t>
            </a:r>
            <a:r>
              <a:rPr lang="fr-FR" sz="2800" dirty="0" err="1">
                <a:solidFill>
                  <a:srgbClr val="C00000"/>
                </a:solidFill>
              </a:rPr>
              <a:t>Habakuk</a:t>
            </a:r>
            <a:r>
              <a:rPr lang="fr-FR" sz="2800" dirty="0">
                <a:solidFill>
                  <a:srgbClr val="C00000"/>
                </a:solidFill>
              </a:rPr>
              <a:t> 2:20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5791200"/>
            <a:ext cx="899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C00000"/>
                </a:solidFill>
              </a:rPr>
              <a:t>Hab</a:t>
            </a:r>
            <a:r>
              <a:rPr lang="en-US" sz="2800" dirty="0">
                <a:solidFill>
                  <a:srgbClr val="C00000"/>
                </a:solidFill>
              </a:rPr>
              <a:t> 2:20 But the LORD is in His holy temple. Let all the earth keep silence before Him</a:t>
            </a:r>
            <a:r>
              <a:rPr lang="en-US" dirty="0"/>
              <a:t>."</a:t>
            </a:r>
          </a:p>
        </p:txBody>
      </p:sp>
      <p:pic>
        <p:nvPicPr>
          <p:cNvPr id="75778" name="Picture 2" descr="http://4.bp.blogspot.com/_DFrMr4DymwY/TFsgougEgCI/AAAAAAAABoY/ccozAC-AIJ4/s400/NoTalkin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8401" y="3200400"/>
            <a:ext cx="259080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pperplate Gothic Bold" pitchFamily="34" charset="0"/>
              </a:rPr>
              <a:t>PRIÈRE  POUR  L’OFFRANDE </a:t>
            </a:r>
            <a:br>
              <a:rPr lang="en-US" dirty="0">
                <a:solidFill>
                  <a:schemeClr val="tx1"/>
                </a:solidFill>
                <a:latin typeface="Copperplate Gothic Bold" pitchFamily="34" charset="0"/>
              </a:rPr>
            </a:br>
            <a:r>
              <a:rPr lang="en-US" dirty="0">
                <a:solidFill>
                  <a:schemeClr val="tx1"/>
                </a:solidFill>
                <a:latin typeface="Copperplate Gothic Bold" pitchFamily="34" charset="0"/>
              </a:rPr>
              <a:t>ET LE SERMON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en-US" b="1" dirty="0"/>
          </a:p>
          <a:p>
            <a:pPr algn="ctr">
              <a:buNone/>
            </a:pPr>
            <a:r>
              <a:rPr lang="en-US" sz="5400" b="1" dirty="0">
                <a:solidFill>
                  <a:schemeClr val="bg1"/>
                </a:solidFill>
              </a:rPr>
              <a:t>SERMON </a:t>
            </a:r>
          </a:p>
          <a:p>
            <a:pPr algn="ctr">
              <a:buNone/>
            </a:pPr>
            <a:r>
              <a:rPr lang="en-US" sz="5400" b="1" dirty="0">
                <a:solidFill>
                  <a:schemeClr val="tx1"/>
                </a:solidFill>
              </a:rPr>
              <a:t>PAR </a:t>
            </a:r>
          </a:p>
          <a:p>
            <a:pPr algn="ctr">
              <a:buNone/>
            </a:pPr>
            <a:r>
              <a:rPr lang="en-US" sz="5400" b="1" dirty="0">
                <a:solidFill>
                  <a:schemeClr val="bg1"/>
                </a:solidFill>
              </a:rPr>
              <a:t>PASTEUR  </a:t>
            </a:r>
          </a:p>
          <a:p>
            <a:pPr algn="ctr">
              <a:buNone/>
            </a:pPr>
            <a:r>
              <a:rPr lang="en-US" sz="4800" b="1" dirty="0">
                <a:solidFill>
                  <a:schemeClr val="tx1"/>
                </a:solidFill>
              </a:rPr>
              <a:t>PASTEUR MARC E SIMEON</a:t>
            </a:r>
          </a:p>
          <a:p>
            <a:pPr>
              <a:buNone/>
            </a:pPr>
            <a:endParaRPr lang="en-US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BLE 2 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91600" cy="6858000"/>
          </a:xfrm>
          <a:prstGeom prst="rect">
            <a:avLst/>
          </a:prstGeom>
          <a:solidFill>
            <a:srgbClr val="00FF00"/>
          </a:soli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981200"/>
          </a:xfrm>
          <a:solidFill>
            <a:srgbClr val="0033CC"/>
          </a:solidFill>
        </p:spPr>
        <p:txBody>
          <a:bodyPr>
            <a:normAutofit fontScale="90000"/>
          </a:bodyPr>
          <a:lstStyle/>
          <a:p>
            <a:r>
              <a:rPr lang="en-US" sz="3600" b="1" dirty="0"/>
              <a:t>CHRIST THE ROCK CONGREGATION</a:t>
            </a:r>
            <a:br>
              <a:rPr lang="en-US" sz="3600" b="1" dirty="0"/>
            </a:br>
            <a:r>
              <a:rPr lang="en-US" sz="3600" b="1" dirty="0"/>
              <a:t>DIMANCHE 26 JUILLET 2026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BY</a:t>
            </a:r>
            <a:br>
              <a:rPr lang="en-US" sz="3600" b="1" dirty="0"/>
            </a:br>
            <a:r>
              <a:rPr lang="en-US" sz="3600" b="1" dirty="0"/>
              <a:t>PASTEUR MARC E SIMEON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5240" y="5257800"/>
            <a:ext cx="9144000" cy="990600"/>
          </a:xfrm>
          <a:solidFill>
            <a:srgbClr val="00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LA GUIDANCE DU SAINT ESPRIT</a:t>
            </a:r>
            <a:endParaRPr lang="en-US" sz="4000" b="1" dirty="0">
              <a:solidFill>
                <a:srgbClr val="C00000"/>
              </a:solidFill>
            </a:endParaRPr>
          </a:p>
          <a:p>
            <a:endParaRPr lang="en-US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4E337-056D-A49C-3433-6AC089110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ADD8F-1CB3-A42A-BA78-55CC8951D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fr-FR" sz="4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JEAN 16:7-14</a:t>
            </a:r>
          </a:p>
          <a:p>
            <a:pPr algn="just"/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7 ¶ Cependant je vous dis la vérité: il vous est avantageux que je m'en aille, car si je ne m'en vais pas, le consolateur ne viendra pas vers vous; mais, si je m'en vais, je vous l'enverrai.</a:t>
            </a:r>
          </a:p>
          <a:p>
            <a:pPr algn="just"/>
            <a:r>
              <a:rPr lang="fr-FR" sz="4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8 Et quand il sera venu, il convaincra le monde en ce qui concerne le péché, la justice, et le jugement:</a:t>
            </a:r>
          </a:p>
        </p:txBody>
      </p:sp>
    </p:spTree>
    <p:extLst>
      <p:ext uri="{BB962C8B-B14F-4D97-AF65-F5344CB8AC3E}">
        <p14:creationId xmlns:p14="http://schemas.microsoft.com/office/powerpoint/2010/main" val="26260583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79593-75C7-5142-A249-E1062DDDA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7FD19-B244-65C0-5FDB-55675169E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9 en ce qui concerne le péché, parce qu'ils ne croient pas en moi;</a:t>
            </a:r>
          </a:p>
          <a:p>
            <a:pPr algn="just"/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10 la justice, parce que je vais au Père, et que vous ne me verrez plus;</a:t>
            </a:r>
          </a:p>
          <a:p>
            <a:pPr algn="just"/>
            <a:r>
              <a:rPr lang="fr-FR" sz="4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11 le jugement, parce que le prince de ce monde est jugé.</a:t>
            </a:r>
          </a:p>
          <a:p>
            <a:pPr algn="just"/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12 J'ai encore beaucoup de choses à vous dire, mais vous ne pouvez pas les porter maintenant.</a:t>
            </a:r>
          </a:p>
        </p:txBody>
      </p:sp>
    </p:spTree>
    <p:extLst>
      <p:ext uri="{BB962C8B-B14F-4D97-AF65-F5344CB8AC3E}">
        <p14:creationId xmlns:p14="http://schemas.microsoft.com/office/powerpoint/2010/main" val="30513842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9ED4C-F159-C775-4238-9C0FE41FE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CF7D3-6259-45CE-2661-D275E7AF0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13 Quand le consolateur sera venu, l'Esprit de vérité, il vous conduira dans toute la vérité; car il ne parlera pas de lui-même, mais il dira tout ce qu'il aura entendu, et il vous annoncera les choses à venir.</a:t>
            </a:r>
          </a:p>
          <a:p>
            <a:pPr algn="just"/>
            <a:r>
              <a:rPr lang="fr-FR" sz="4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14 Il me glorifiera, parce qu'il prendra de ce qui est à moi, et vous l'annoncera.</a:t>
            </a:r>
            <a:endParaRPr lang="en-US" sz="4000" b="1" dirty="0">
              <a:solidFill>
                <a:srgbClr val="FF0000"/>
              </a:solidFill>
              <a:latin typeface="Arial Rounded MT Bold" panose="020F07040305040302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35686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07DED-7925-C661-330A-6AB396090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FA95D-E127-1B76-716B-FE261348A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dirty="0">
                <a:solidFill>
                  <a:srgbClr val="0033CC"/>
                </a:solidFill>
                <a:latin typeface="Arial Rounded MT Bold" panose="020F0704030504030204" pitchFamily="34" charset="0"/>
              </a:rPr>
              <a:t>INTRODUCTION</a:t>
            </a: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L'église contemporaine marche sans un sens d’orientation, comme une voiture qui roule sans conducteur.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Quand nous, les chrétiens contemporains, essayons de nous comparer aux chrétiens du premier siècle par rapport à leur intimité au Saint Esprit, le déficit est évident.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2687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B9C70-5D5E-2A82-ABA8-292136D6D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CE431-96E4-030B-00E9-B4AC0D283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Lorsque nous lisons la Bible, nous voyons que les premiers chrétiens nous devançaient de très loin dans leurs interactions et leur dépendance du Saint Esprit.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Ils pouvaient reconnaître et différencier la voix du Saint-Esprit de celle du diable.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948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64B09-857B-F4EC-74F0-E4BF1C598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898F9-A8F1-C248-95FB-6F02CED32D8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66FFFF">
                  <a:tint val="66000"/>
                  <a:satMod val="160000"/>
                </a:srgbClr>
              </a:gs>
              <a:gs pos="50000">
                <a:srgbClr val="66FFFF">
                  <a:tint val="44500"/>
                  <a:satMod val="160000"/>
                </a:srgbClr>
              </a:gs>
              <a:gs pos="100000">
                <a:srgbClr val="66FF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b="1" dirty="0">
                <a:latin typeface="Arial Narrow" panose="020B0606020202030204" pitchFamily="34" charset="0"/>
              </a:rPr>
              <a:t>3-</a:t>
            </a: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konfie</a:t>
            </a:r>
            <a:r>
              <a:rPr lang="fr-FR" sz="4000" b="1" dirty="0">
                <a:latin typeface="Arial Narrow" panose="020B0606020202030204" pitchFamily="34" charset="0"/>
              </a:rPr>
              <a:t> nan Kris, </a:t>
            </a:r>
            <a:r>
              <a:rPr lang="fr-FR" sz="4000" b="1" dirty="0" err="1">
                <a:latin typeface="Arial Narrow" panose="020B0606020202030204" pitchFamily="34" charset="0"/>
              </a:rPr>
              <a:t>malgre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sikonstans</a:t>
            </a:r>
            <a:r>
              <a:rPr lang="fr-FR" sz="4000" b="1" dirty="0">
                <a:latin typeface="Arial Narrow" panose="020B0606020202030204" pitchFamily="34" charset="0"/>
              </a:rPr>
              <a:t> yo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latin typeface="Arial Narrow" panose="020B0606020202030204" pitchFamily="34" charset="0"/>
              </a:rPr>
              <a:t>Jezu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gingnin</a:t>
            </a:r>
            <a:r>
              <a:rPr lang="fr-FR" sz="4000" b="1" dirty="0">
                <a:latin typeface="Arial Narrow" panose="020B0606020202030204" pitchFamily="34" charset="0"/>
              </a:rPr>
              <a:t> la vi an </a:t>
            </a:r>
            <a:r>
              <a:rPr lang="fr-FR" sz="4000" b="1" dirty="0" err="1">
                <a:latin typeface="Arial Narrow" panose="020B0606020202030204" pitchFamily="34" charset="0"/>
              </a:rPr>
              <a:t>abondans</a:t>
            </a:r>
            <a:r>
              <a:rPr lang="fr-FR" sz="4000" b="1" dirty="0">
                <a:latin typeface="Arial Narrow" panose="020B0606020202030204" pitchFamily="34" charset="0"/>
              </a:rPr>
              <a:t>.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Narrow" panose="020B0606020202030204" pitchFamily="34" charset="0"/>
              </a:rPr>
              <a:t>La </a:t>
            </a:r>
            <a:r>
              <a:rPr lang="fr-FR" sz="4000" b="1" dirty="0" err="1">
                <a:latin typeface="Arial Narrow" panose="020B0606020202030204" pitchFamily="34" charset="0"/>
              </a:rPr>
              <a:t>pe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kimbe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kle</a:t>
            </a:r>
            <a:r>
              <a:rPr lang="fr-FR" sz="4000" b="1" dirty="0">
                <a:latin typeface="Arial Narrow" panose="020B0606020202030204" pitchFamily="34" charset="0"/>
              </a:rPr>
              <a:t>-a, </a:t>
            </a:r>
            <a:r>
              <a:rPr lang="fr-FR" sz="4000" b="1" dirty="0" err="1">
                <a:latin typeface="Arial Narrow" panose="020B0606020202030204" pitchFamily="34" charset="0"/>
              </a:rPr>
              <a:t>louvri</a:t>
            </a:r>
            <a:r>
              <a:rPr lang="fr-FR" sz="4000" b="1" dirty="0">
                <a:latin typeface="Arial Narrow" panose="020B0606020202030204" pitchFamily="34" charset="0"/>
              </a:rPr>
              <a:t> pot la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Narrow" panose="020B0606020202030204" pitchFamily="34" charset="0"/>
              </a:rPr>
              <a:t>Pou li </a:t>
            </a:r>
            <a:r>
              <a:rPr lang="fr-FR" sz="4000" b="1" dirty="0" err="1">
                <a:latin typeface="Arial Narrow" panose="020B0606020202030204" pitchFamily="34" charset="0"/>
              </a:rPr>
              <a:t>minnin</a:t>
            </a:r>
            <a:r>
              <a:rPr lang="fr-FR" sz="4000" b="1" dirty="0">
                <a:latin typeface="Arial Narrow" panose="020B0606020202030204" pitchFamily="34" charset="0"/>
              </a:rPr>
              <a:t>-m nan </a:t>
            </a:r>
            <a:r>
              <a:rPr lang="fr-FR" sz="4000" b="1" dirty="0" err="1">
                <a:latin typeface="Arial Narrow" panose="020B0606020202030204" pitchFamily="34" charset="0"/>
              </a:rPr>
              <a:t>peyi</a:t>
            </a:r>
            <a:r>
              <a:rPr lang="fr-FR" sz="4000" b="1" dirty="0"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latin typeface="Arial Narrow" panose="020B0606020202030204" pitchFamily="34" charset="0"/>
              </a:rPr>
              <a:t>promes</a:t>
            </a:r>
            <a:r>
              <a:rPr lang="fr-FR" sz="4000" b="1" dirty="0">
                <a:latin typeface="Arial Narrow" panose="020B0606020202030204" pitchFamily="34" charset="0"/>
              </a:rPr>
              <a:t> la.</a:t>
            </a:r>
            <a:endParaRPr lang="en-US" sz="40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9900"/>
                </a:solidFill>
                <a:latin typeface="Arial Narrow" panose="020B0606020202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Chak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, m-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konnin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Jezu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va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gide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-m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Nan gnou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plèn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pi ro li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toujou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minninm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Jouk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tan gnou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jou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,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va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dènie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Chak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mouin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fè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kondui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-m pi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pre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siel</a:t>
            </a:r>
            <a:r>
              <a:rPr lang="fr-FR" sz="4000" b="1" dirty="0">
                <a:solidFill>
                  <a:srgbClr val="C00000"/>
                </a:solidFill>
                <a:latin typeface="Arial Narrow" panose="020B0606020202030204" pitchFamily="34" charset="0"/>
              </a:rPr>
              <a:t> la.</a:t>
            </a:r>
            <a:endParaRPr lang="en-US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7533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6B9DD-A107-47D5-EA05-CC7A38B68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152E3-099D-D23C-FF76-C591C1DC2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Ils ont fait de plus hauts exploits que nous par la puissance du Saint-Esprit.</a:t>
            </a: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L’église entière n’avait qu’une seule persuasion doctrinale concernant le Saint-Esprit.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Tous les dons spirituels étaient pleinement en opération, et le Saint-Esprit avait le dernier mot dans les assemblés des Saints.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0908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77DE2-A132-2F04-7F34-D9F58852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3E59D-0268-DE41-B054-C57246D0E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Un moment de silence était réservé dans les cultes pour permettre au Saint-Esprit d'intervenir s'il avait un message en particulier à les conférer.</a:t>
            </a: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Aujourd’hui nous voulons parler de la guidance du Saint Esprit.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5962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fr-FR" sz="4800" b="1" dirty="0">
                <a:solidFill>
                  <a:srgbClr val="FF0000"/>
                </a:solidFill>
              </a:rPr>
              <a:t>LA GUIGANCE DU SAINT ESPRIT</a:t>
            </a:r>
            <a:endParaRPr lang="en-US" sz="4800" dirty="0">
              <a:solidFill>
                <a:srgbClr val="FF0000"/>
              </a:solidFill>
            </a:endParaRPr>
          </a:p>
          <a:p>
            <a:r>
              <a:rPr lang="fr-FR" sz="4800" u="sng" dirty="0">
                <a:hlinkClick r:id="rId2"/>
              </a:rPr>
              <a:t>https://leparcours.net/lessons/lecon-4-le-saint-esprit-vous-conduit/?series=3699</a:t>
            </a:r>
            <a:endParaRPr lang="en-US" sz="4800" dirty="0"/>
          </a:p>
          <a:p>
            <a:pPr algn="just"/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just"/>
            <a:r>
              <a:rPr lang="fr-FR" sz="4800" b="1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Les messages du Saint-Esprit remplissent ces </a:t>
            </a:r>
            <a:r>
              <a:rPr lang="fr-FR" sz="4800" b="1" dirty="0">
                <a:solidFill>
                  <a:srgbClr val="FFC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cinq</a:t>
            </a:r>
            <a:r>
              <a:rPr lang="fr-FR" sz="4800" b="1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conditions :</a:t>
            </a:r>
            <a:endParaRPr lang="en-US" sz="4800" b="1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algn="just">
              <a:buNone/>
            </a:pPr>
            <a:r>
              <a:rPr lang="fr-FR" sz="4800" dirty="0">
                <a:solidFill>
                  <a:srgbClr val="00FF00"/>
                </a:solidFill>
                <a:latin typeface="Copperplate Gothic Light" pitchFamily="34" charset="0"/>
                <a:ea typeface="Arial Unicode MS" pitchFamily="34" charset="-128"/>
                <a:cs typeface="Arial Unicode MS" pitchFamily="34" charset="-128"/>
              </a:rPr>
              <a:t>I- Le message doit être en accord parfait avec la Parole de Dieu. </a:t>
            </a:r>
          </a:p>
          <a:p>
            <a:pPr lvl="0" algn="just"/>
            <a:r>
              <a:rPr lang="fr-FR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L’accord avec la Parole de Dieu est le test le plus important. </a:t>
            </a:r>
            <a:r>
              <a:rPr lang="en-US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Tout le </a:t>
            </a:r>
            <a:r>
              <a:rPr lang="en-US" sz="4800" dirty="0" err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reste</a:t>
            </a:r>
            <a:r>
              <a:rPr lang="en-US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doit </a:t>
            </a:r>
            <a:r>
              <a:rPr lang="en-US" sz="4800" dirty="0" err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être</a:t>
            </a:r>
            <a:r>
              <a:rPr lang="en-US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pesé</a:t>
            </a:r>
            <a:r>
              <a:rPr lang="en-US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dans </a:t>
            </a:r>
            <a:r>
              <a:rPr lang="en-US" sz="4800" dirty="0" err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cette</a:t>
            </a:r>
            <a:r>
              <a:rPr lang="en-US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balance.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ctr">
              <a:buNone/>
            </a:pPr>
            <a:r>
              <a:rPr lang="fr-FR" sz="4800" b="1" dirty="0">
                <a:solidFill>
                  <a:srgbClr val="00FF00"/>
                </a:solidFill>
                <a:latin typeface="Copperplate Gothic Light" pitchFamily="34" charset="0"/>
                <a:ea typeface="Arial Unicode MS" pitchFamily="34" charset="-128"/>
                <a:cs typeface="Arial Unicode MS" pitchFamily="34" charset="-128"/>
              </a:rPr>
              <a:t>II- Le message doit être vrai. </a:t>
            </a:r>
          </a:p>
          <a:p>
            <a:pPr lvl="0" algn="just"/>
            <a:r>
              <a:rPr lang="fr-FR" sz="4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 ce que dit le message n’est pas vrai, il ne vient pas du Saint-Esprit, car Il est l’Esprit de vérité. </a:t>
            </a:r>
          </a:p>
          <a:p>
            <a:pPr algn="just"/>
            <a:r>
              <a:rPr lang="fr-FR" sz="4800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Jean 16.13</a:t>
            </a:r>
            <a:r>
              <a:rPr lang="fr-FR" sz="4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fr-FR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Quand il sera venu, lui, l’Esprit de vérité, il vous conduira dans toute la vérité.</a:t>
            </a:r>
            <a:endParaRPr lang="en-US" sz="4800" dirty="0">
              <a:solidFill>
                <a:srgbClr val="FFFF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lvl="0" algn="just"/>
            <a:r>
              <a:rPr lang="fr-FR" sz="4800" b="1" dirty="0">
                <a:solidFill>
                  <a:srgbClr val="00FF00"/>
                </a:solidFill>
                <a:latin typeface="Copperplate Gothic Light" pitchFamily="34" charset="0"/>
                <a:ea typeface="Arial Unicode MS" pitchFamily="34" charset="-128"/>
                <a:cs typeface="Arial Unicode MS" pitchFamily="34" charset="-128"/>
              </a:rPr>
              <a:t>III- Le message honorera Christ. </a:t>
            </a:r>
          </a:p>
          <a:p>
            <a:pPr lvl="0" algn="just"/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L’Esprit de Dieu, qui est aussi l’Esprit de Christ, honore le Père et le Fils.</a:t>
            </a:r>
            <a:endParaRPr lang="en-US" sz="4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Jean 16.14</a:t>
            </a:r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fr-FR" sz="4800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Lui me glorifiera.</a:t>
            </a:r>
            <a:endParaRPr lang="en-US" sz="4800" b="1" dirty="0">
              <a:solidFill>
                <a:srgbClr val="FFFF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3"/>
              </a:rPr>
              <a:t>1 Corinthiens 12.3</a:t>
            </a:r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Nul, s’il parle par l’Esprit de Dieu, ne dit : Jésus est anathème !</a:t>
            </a:r>
            <a:endParaRPr lang="en-US" sz="4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lvl="0" algn="just"/>
            <a:r>
              <a:rPr lang="fr-FR" sz="4800" b="1" dirty="0">
                <a:solidFill>
                  <a:srgbClr val="00FF00"/>
                </a:solidFill>
                <a:latin typeface="Copperplate Gothic Light" pitchFamily="34" charset="0"/>
                <a:ea typeface="Arial Unicode MS" pitchFamily="34" charset="-128"/>
                <a:cs typeface="Arial Unicode MS" pitchFamily="34" charset="-128"/>
              </a:rPr>
              <a:t>IV- Le message apporte la bénédiction et non pas la confusion.</a:t>
            </a:r>
            <a:endParaRPr lang="en-US" sz="4800" b="1" dirty="0">
              <a:solidFill>
                <a:srgbClr val="00FF00"/>
              </a:solidFill>
              <a:latin typeface="Copperplate Gothic Light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1 Corinthiens 14.3-4</a:t>
            </a:r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et </a:t>
            </a:r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3"/>
              </a:rPr>
              <a:t>26</a:t>
            </a:r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Celui qui prophétise, au contraire, parle aux hommes, les édifie, les exhorte, les console . . . Celui qui prophétise édifie l’Eglise . . . que tout se fasse pour l’édification.</a:t>
            </a:r>
            <a:endParaRPr lang="en-US" sz="4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lvl="0" algn="just"/>
            <a:r>
              <a:rPr lang="fr-FR" sz="4800" b="1" dirty="0">
                <a:solidFill>
                  <a:srgbClr val="00FF00"/>
                </a:solidFill>
                <a:latin typeface="Copperplate Gothic Light" pitchFamily="34" charset="0"/>
                <a:ea typeface="Arial Unicode MS" pitchFamily="34" charset="-128"/>
                <a:cs typeface="Arial Unicode MS" pitchFamily="34" charset="-128"/>
              </a:rPr>
              <a:t>V- Celui qui donne le message est conscient. </a:t>
            </a:r>
          </a:p>
          <a:p>
            <a:pPr lvl="0" algn="just"/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 est responsable et tout doit se passer dans l’ordre. Mais lorsque le Saint-Esprit donne un message au travers d’une personne, Il le fait avec la coopération consciente de cette personne. </a:t>
            </a:r>
          </a:p>
          <a:p>
            <a:pPr lvl="0" algn="just"/>
            <a:r>
              <a:rPr lang="fr-FR" sz="4800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personne peut choisir quand elle veut parler et quand elle veut se taire, afin de ne pas interrompre le message que Dieu a donné au pasteur ou à quelqu’un d’autre. 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fr-FR" sz="4000" b="1" dirty="0">
                <a:solidFill>
                  <a:srgbClr val="0033CC"/>
                </a:solidFill>
                <a:latin typeface="Arial Rounded MT Bold" panose="020F0704030504030204" pitchFamily="34" charset="0"/>
                <a:ea typeface="Arial Unicode MS" pitchFamily="34" charset="-128"/>
                <a:cs typeface="Arial Unicode MS" pitchFamily="34" charset="-128"/>
              </a:rPr>
              <a:t>IL VOUS CONDUIT PAR DES VISIONS ET DES SONGES</a:t>
            </a:r>
            <a:endParaRPr lang="en-US" sz="4000" b="1" dirty="0">
              <a:solidFill>
                <a:srgbClr val="0033CC"/>
              </a:solidFill>
              <a:latin typeface="Arial Rounded MT Bold" panose="020F0704030504030204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Vous avez déjà lu dans la Bible comment Dieu a parlé aux hommes par des songes et des visions. </a:t>
            </a:r>
          </a:p>
          <a:p>
            <a:pPr algn="just"/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Aujourd’hui l’Esprit parle encore aux hommes de la même manière. La prophétie de Joël s’accomplit.</a:t>
            </a:r>
          </a:p>
          <a:p>
            <a:pPr algn="just"/>
            <a:r>
              <a:rPr lang="fr-FR" sz="44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Actes 2.17</a:t>
            </a: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Vos jeunes gens auront des visions, et vos vieillards auront des songes.</a:t>
            </a:r>
            <a:endParaRPr lang="en-US" sz="4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en-US" sz="44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 VOUS CONDUIT PAR DES CIRCONSTANCES ET DES IMPRESSIONS</a:t>
            </a:r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Une chrétienne manqua l’autobus qu’elle voulait prendre. </a:t>
            </a:r>
          </a:p>
          <a:p>
            <a:pPr algn="just"/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Elle prit le suivant quatre heures plus tard, s’assit à côté d’une femme qui avait besoin de Dieu et elle put la conduire à Christ. </a:t>
            </a: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L’Esprit l’avait conduite au travers de circonstances.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009900"/>
                </a:solidFill>
                <a:latin typeface="Arial Rounded MT Bold" panose="020F0704030504030204" pitchFamily="34" charset="0"/>
              </a:rPr>
              <a:t> </a:t>
            </a:r>
            <a:r>
              <a:rPr lang="fr-FR" b="1" dirty="0">
                <a:solidFill>
                  <a:srgbClr val="009900"/>
                </a:solidFill>
                <a:latin typeface="Arial Narrow" panose="020B0606020202030204" pitchFamily="34" charset="0"/>
              </a:rPr>
              <a:t>Quel Sauveur Merveilleux Je Possède</a:t>
            </a:r>
            <a:endParaRPr lang="en-US" b="1" dirty="0">
              <a:solidFill>
                <a:srgbClr val="0099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b="1" dirty="0">
                <a:solidFill>
                  <a:srgbClr val="009900"/>
                </a:solidFill>
                <a:latin typeface="Arial Narrow" panose="020B0606020202030204" pitchFamily="34" charset="0"/>
              </a:rPr>
              <a:t>1.</a:t>
            </a:r>
            <a:br>
              <a:rPr lang="fr-FR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Quel Sauveur merveilleux je possède,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II s’est sacrifié pour moi,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Et sa vie innocente il cède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Pour mourir sur I ‘infâme bois.</a:t>
            </a:r>
            <a:endParaRPr lang="en-US" sz="44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400" b="1" dirty="0">
                <a:solidFill>
                  <a:srgbClr val="009900"/>
                </a:solidFill>
                <a:latin typeface="Arial Narrow" panose="020B0606020202030204" pitchFamily="34" charset="0"/>
              </a:rPr>
              <a:t>Chœur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II a pris mon péché II m’a délivré,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 </a:t>
            </a:r>
            <a:endParaRPr lang="en-US" sz="4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9660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Saint-Esprit vous conduira souvent par des impressions, si vous Lui faites confiance pour vous aider dans les choix que vous devez faire. </a:t>
            </a:r>
          </a:p>
          <a:p>
            <a:pPr algn="just"/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Lorsque vous pensez à quelque chose que vous devez faire, vous ressentez une paix profonde. </a:t>
            </a: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Mais lorsque vous pensez aux autres possibilités, vous vous sentez insatisfait, mal à l’aise.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 chrétien reçut une impulsion urgente de rendre visite à un ami. </a:t>
            </a:r>
          </a:p>
          <a:p>
            <a:pPr algn="just"/>
            <a:r>
              <a:rPr lang="fr-FR" sz="48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 arriva pour trouver son ami qui se préparait à se suicider. </a:t>
            </a:r>
          </a:p>
          <a:p>
            <a:pPr algn="just"/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chrétien put le conduire à Christ et sauver sa vie.</a:t>
            </a:r>
            <a:endParaRPr lang="en-US" sz="4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vie peut devenir une succession d’aventures passionnantes si vous êtes rempli du Saint-Esprit et si vous apprenez à suivre Ses directives. </a:t>
            </a: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 vous conduira, vous serez utile et vous apporterez la bénédiction autour de vous.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https://leparcours.net/lessons/lecon-4-le-saint-esprit-vous-conduit/?series=3699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QUAND ON EST ACCUSÉ POUR LA CAUSE DE CHRIST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Marc 13:11 Quand on vous emmènera pour vous livrer, ne vous inquiétez pas d'avance de ce que vous aurez à dire, mais dites ce qui vous sera donné à l'heure même; car ce n'est pas vous qui parlerez, mais l'Esprit Saint.</a:t>
            </a:r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PAR UNE INSTRUCTION PRECISE 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6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Actes 8:29</a:t>
            </a:r>
            <a:r>
              <a:rPr lang="fr-FR" sz="6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L'Esprit dit à Philippe: Avance, et approche-toi de ce char.</a:t>
            </a:r>
            <a:endParaRPr lang="en-US" sz="6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PAR LA SAGESSE DANS LES DISCOURS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 Corinthiens 2:13</a:t>
            </a:r>
            <a:r>
              <a:rPr lang="fr-FR" sz="4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Et nous en parlons, non avec des discours qu'enseigne la sagesse humaine, mais avec ceux qu'enseigne l'Esprit, employant un langage spirituel pour les choses spirituelles.</a:t>
            </a:r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DANS L’ŒUVRE MISSIONNAIRE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Actes 16:6-7 Ayant été empêchés par le Saint Esprit d'annoncer la parole dans l'Asie, ils traversèrent la Phrygie et le pays de Galatie. </a:t>
            </a: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Arrivés près de la Mysie, ils se disposaient à entrer en Bithynie; mais l'Esprit de Jésus ne le leur permit pas.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GUIDANCE DU SAINT ESPRIT DANS L’EPREUVE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5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Actes 20:22 Et maintenant voici, lié par l'Esprit, je vais à Jérusalem, ne sachant pas ce qui m'y arrivera;</a:t>
            </a:r>
            <a:endParaRPr lang="en-US" sz="5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None/>
            </a:pP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DANS LA COMPREHENSION DE LA BIBLE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Jean 16:13 Quand le consolateur sera venu, l'Esprit de vérité, il vous conduira dans toute la vérité; car il ne parlera pas de lui-même, mais il dira tout ce qu'il aura entendu, et il vous annoncera les choses à venir.</a:t>
            </a:r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CONCERNANT  LES OPERATIONS DE DIEU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Amos 3:7 Car le Seigneur, l'Éternel, ne fait rien Sans avoir révélé son secret à ses serviteurs les prophètes.</a:t>
            </a:r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4413E-8908-13C7-046F-5491EF686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B26F4-9F59-9E78-164D-9C4B3977A97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9900"/>
                </a:solidFill>
                <a:latin typeface="Arial Narrow" panose="020B0606020202030204" pitchFamily="34" charset="0"/>
              </a:rPr>
              <a:t>2.</a:t>
            </a:r>
            <a:br>
              <a:rPr lang="fr-FR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II renonce un moment à son trône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Pour le plan rédempteur de Dieu,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Déposant pour moi sa couronne,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Un tel prix pour me rendre heureux!</a:t>
            </a:r>
            <a:endParaRPr lang="en-US" sz="44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400" b="1" dirty="0">
                <a:solidFill>
                  <a:srgbClr val="009900"/>
                </a:solidFill>
                <a:latin typeface="Arial Narrow" panose="020B0606020202030204" pitchFamily="34" charset="0"/>
              </a:rPr>
              <a:t>Chœur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II a pris mon péché II m’a délivré,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 </a:t>
            </a:r>
            <a:endParaRPr lang="en-US" sz="4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203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DE PIERRE DANS LA CONVERSION DE CORNEILLE</a:t>
            </a:r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ACTES 10:19-20 ¶ Et comme Pierre était à réfléchir sur la vision, l'Esprit lui dit: Voici, trois hommes te demandent;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20 lève-toi, descends, et pars avec eux sans hésiter, car c'est moi qui les ai envoyés.</a:t>
            </a:r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</a:t>
            </a:r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11:12 L'Esprit me dit de partir avec eux sans hésiter. Les six hommes que voici m'accompagnèrent, et nous entrâmes dans la maison de Corneille.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DE PHILIPPE DANS LA CONVERSION DE L’EUNUQ ETHIOPIEN ACTES 8 :26-39</a:t>
            </a:r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26 ¶ Un ange du Seigneur, s'adressant à Philippe, lui dit: Lève-toi, et va du côté du midi, sur le chemin qui descend de Jérusalem à Gaza, celui qui est désert.</a:t>
            </a:r>
            <a:endParaRPr lang="en-US" sz="4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None/>
            </a:pP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28 s'en retournait, assis sur son char, et lisait le prophète </a:t>
            </a:r>
            <a:r>
              <a:rPr lang="fr-FR" sz="44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Ésaïe</a:t>
            </a: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en-US" sz="4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29 L'Esprit dit à Philippe: Avance, et approche-toi de ce char.</a:t>
            </a: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39 Quand ils furent sortis de l'eau, </a:t>
            </a:r>
            <a:r>
              <a:rPr lang="fr-FR" sz="44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l'Esprit du Seigneur enleva </a:t>
            </a: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Philippe, et l'eunuque ne le vit plus. Tandis que, joyeux, il poursuivait sa route,</a:t>
            </a:r>
            <a:endParaRPr lang="en-US" sz="4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None/>
            </a:pP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DANS L’APPEL DE BARNABAS ET PAUL ACTES 13 :1-2</a:t>
            </a:r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 Pendant qu'ils servaient le Seigneur dans leur ministère et qu'ils jeûnaient, le Saint-Esprit dit: Mettez-moi à part </a:t>
            </a:r>
            <a:r>
              <a:rPr lang="fr-FR" sz="44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Barnabas</a:t>
            </a: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et Saul pour l‘œuvre à laquelle je les ai appelés.</a:t>
            </a:r>
            <a:endParaRPr lang="en-US" sz="4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CONCLUSION</a:t>
            </a: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connaissance de la Parole de Dieu nous aide à discerner si nos désirs émanent du Saint-Esprit. </a:t>
            </a:r>
          </a:p>
          <a:p>
            <a:pPr algn="just"/>
            <a:r>
              <a:rPr lang="fr-FR" sz="40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Nous devons mesurer nos inclinaisons à la lumière des Écritures. </a:t>
            </a: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Saint-Esprit ne nous poussera jamais à rien faire de contraire à la Parole de Dieu. 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Nous devons également prier continuellement le Père (</a:t>
            </a:r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1 </a:t>
            </a:r>
            <a:r>
              <a:rPr lang="fr-FR" sz="4800" b="1" u="sng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Thessaloniciens</a:t>
            </a:r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 5.17</a:t>
            </a:r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), afin non seulement de garder nos cœurs et nos esprits ouverts à la direction du Saint-Esprit, 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5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mais aussi de le laisser s'exprimer à notre place : </a:t>
            </a:r>
          </a:p>
          <a:p>
            <a:pPr algn="just"/>
            <a:r>
              <a:rPr lang="fr-FR" sz="5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 De même l'Esprit aussi nous vient en aide dans notre faiblesse.</a:t>
            </a:r>
            <a:endParaRPr lang="en-US" sz="5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  <a:r>
              <a:rPr lang="fr-FR" sz="40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https://www.gotquestions.org/Francais/direction-Saint-Esprit.html</a:t>
            </a:r>
            <a:endParaRPr lang="fr-FR" sz="4000" b="1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r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AMEN!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48A09-83C1-98D2-11E9-FE9249CCD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E2D9-0F40-1009-2F5B-5324F2E03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EC263-DA11-7BD5-DDC8-7ACB56CA415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s6.fanpop.com/image/photos/33500000/Tulips-flowers-33551630-1024-768.jpg">
            <a:extLst>
              <a:ext uri="{FF2B5EF4-FFF2-40B4-BE49-F238E27FC236}">
                <a16:creationId xmlns:a16="http://schemas.microsoft.com/office/drawing/2014/main" id="{838A57D7-2AF6-8A2D-EA7D-5BFBC2979FBF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64117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96950-D930-7580-FD48-6543CA92E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80B15-69D1-5D1A-AFC0-8561ADECC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B050"/>
                </a:solidFill>
                <a:latin typeface="Arial Narrow" panose="020B0606020202030204" pitchFamily="34" charset="0"/>
              </a:rPr>
              <a:t>1</a:t>
            </a:r>
          </a:p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A la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sovè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espesyal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genyen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A la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Sovè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pou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.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Li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kache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nannm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anba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gwo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ròch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Kode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dlo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lavi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ap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koule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.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00B050"/>
                </a:solidFill>
                <a:latin typeface="Arial Narrow" panose="020B0606020202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kache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nanm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Nan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mitan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gwo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ròch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yo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kouvri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-m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amba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lombraj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Li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Kounye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a m-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konnen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la vi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asure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m-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pè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sa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kap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rive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demen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(2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foua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)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91270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66DC3-F190-AEC1-E9A7-B41AB54F0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644A2-3473-AF9A-A5F5-F7FF6F9A5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00B050"/>
                </a:solidFill>
                <a:latin typeface="Arial Rounded MT Bold" panose="020F0704030504030204" pitchFamily="34" charset="0"/>
              </a:rPr>
              <a:t>2</a:t>
            </a:r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Li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toujou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komble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ak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benediksyon</a:t>
            </a:r>
            <a:endParaRPr lang="en-US" sz="36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Li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rampli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ak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gras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diven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Li</a:t>
            </a:r>
            <a:endParaRPr lang="en-US" sz="36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A la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yon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Redamptè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pap ka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blye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-L</a:t>
            </a:r>
            <a:endParaRPr lang="en-US" sz="36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Kite-m chante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yon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chan pou Li</a:t>
            </a:r>
            <a:endParaRPr lang="en-US" sz="36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kache</a:t>
            </a: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nanm</a:t>
            </a: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endParaRPr lang="en-US" sz="3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Nan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mitan</a:t>
            </a: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gwo</a:t>
            </a: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ròch</a:t>
            </a: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yo</a:t>
            </a:r>
            <a:endParaRPr lang="en-US" sz="3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kouvri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-m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amba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lombraj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Li</a:t>
            </a:r>
            <a:endParaRPr lang="en-US" sz="3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Kounye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a m-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konnen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la vi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asure</a:t>
            </a:r>
            <a:endParaRPr lang="en-US" sz="3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m-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pa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pè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sa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kap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rive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demen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(2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foua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)</a:t>
            </a:r>
            <a:endParaRPr lang="en-US" sz="3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360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5C2A6-E228-117A-7D1D-F187EC840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17EF8-5D44-2C4D-CC92-56CBA2751E6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9900"/>
                </a:solidFill>
                <a:latin typeface="Arial Narrow" panose="020B0606020202030204" pitchFamily="34" charset="0"/>
              </a:rPr>
              <a:t>3.</a:t>
            </a:r>
            <a:br>
              <a:rPr lang="fr-FR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Méprisé, rejeté par les hommes,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Pour mes iniquités, brisé,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II me dit, Vois combien je t’aime,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  <a:t>Et Il meurt pour me racheter.</a:t>
            </a:r>
            <a:endParaRPr lang="en-US" sz="44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400" b="1" dirty="0">
                <a:solidFill>
                  <a:srgbClr val="009900"/>
                </a:solidFill>
                <a:latin typeface="Arial Narrow" panose="020B0606020202030204" pitchFamily="34" charset="0"/>
              </a:rPr>
              <a:t>Chœur</a:t>
            </a:r>
            <a:br>
              <a:rPr lang="fr-FR" sz="4400" b="1" dirty="0">
                <a:solidFill>
                  <a:srgbClr val="0033CC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II a pris mon péché II m’a délivré,</a:t>
            </a:r>
            <a:b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fr-FR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Attaché à la croix pour moi, </a:t>
            </a:r>
            <a:endParaRPr lang="en-US" sz="4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92532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97D32-A028-0F23-F823-BBA844AA6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07357-0F1B-599F-93EF-5F11803F5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00B050"/>
                </a:solidFill>
                <a:latin typeface="Arial Rounded MT Bold" panose="020F0704030504030204" pitchFamily="34" charset="0"/>
              </a:rPr>
              <a:t>3</a:t>
            </a:r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A la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Sovè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espesyal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genyen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Li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pran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tout fado yo pou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Li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leve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-m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byen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wo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pou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pye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-m pa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fè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bitay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E li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banm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yon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fòs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san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parey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00B050"/>
                </a:solidFill>
                <a:latin typeface="Arial Narrow" panose="020B0606020202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kache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nanm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Nan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mitan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gwo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ròch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yo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kouvri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-m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amba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lombraj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Li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Kounye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a m-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konnen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la vi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asure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m-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pè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sa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kap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rive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demen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(2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foua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)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46028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s6.fanpop.com/image/photos/33500000/Tulips-flowers-33551630-1024-76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905000"/>
            <a:ext cx="9144000" cy="2514600"/>
          </a:xfrm>
          <a:solidFill>
            <a:srgbClr val="66FF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sz="3600" b="1" dirty="0">
                <a:solidFill>
                  <a:schemeClr val="tx1"/>
                </a:solidFill>
              </a:rPr>
              <a:t>PRIERE  FINALE</a:t>
            </a:r>
          </a:p>
          <a:p>
            <a:pPr algn="ctr">
              <a:buNone/>
            </a:pPr>
            <a:r>
              <a:rPr lang="en-US" sz="3600" b="1" dirty="0">
                <a:solidFill>
                  <a:schemeClr val="tx1"/>
                </a:solidFill>
              </a:rPr>
              <a:t>/BENEDICTION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121836</TotalTime>
  <Words>4210</Words>
  <Application>Microsoft Office PowerPoint</Application>
  <PresentationFormat>On-screen Show (4:3)</PresentationFormat>
  <Paragraphs>528</Paragraphs>
  <Slides>92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104" baseType="lpstr">
      <vt:lpstr>Arial Unicode MS</vt:lpstr>
      <vt:lpstr>Agency FB</vt:lpstr>
      <vt:lpstr>Algerian</vt:lpstr>
      <vt:lpstr>Arial Narrow</vt:lpstr>
      <vt:lpstr>Arial Rounded MT Bold</vt:lpstr>
      <vt:lpstr>Calibri</vt:lpstr>
      <vt:lpstr>Copperplate Gothic Bold</vt:lpstr>
      <vt:lpstr>Copperplate Gothic Light</vt:lpstr>
      <vt:lpstr>Franklin Gothic Book</vt:lpstr>
      <vt:lpstr>Perpetua</vt:lpstr>
      <vt:lpstr>Wingdings 2</vt:lpstr>
      <vt:lpstr>Equity</vt:lpstr>
      <vt:lpstr>CHRIST THE ROCK CONGREGATION WORSHIP SERVICE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VISITORS WELCOME</vt:lpstr>
      <vt:lpstr>VISITORS WELCOME</vt:lpstr>
      <vt:lpstr>MOMENT D’ADORATION   </vt:lpstr>
      <vt:lpstr>OFFRANDE</vt:lpstr>
      <vt:lpstr>PowerPoint Presentation</vt:lpstr>
      <vt:lpstr>PowerPoint Presentation</vt:lpstr>
      <vt:lpstr>PowerPoint Presentation</vt:lpstr>
      <vt:lpstr>PowerPoint Presentation</vt:lpstr>
      <vt:lpstr>PRIÈRE  POUR  L’OFFRANDE  ET LE SERMON</vt:lpstr>
      <vt:lpstr>CHRIST THE ROCK CONGREGATION DIMANCHE 26 JUILLET 2026 BY PASTEUR MARC E SIMEON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 THE ROCK CONGREGATION  WORSHIP SERVICE</dc:title>
  <dc:creator>Admin</dc:creator>
  <cp:lastModifiedBy>Marc Simeon</cp:lastModifiedBy>
  <cp:revision>869</cp:revision>
  <dcterms:created xsi:type="dcterms:W3CDTF">2012-11-25T13:28:17Z</dcterms:created>
  <dcterms:modified xsi:type="dcterms:W3CDTF">2026-07-26T01:20:39Z</dcterms:modified>
</cp:coreProperties>
</file>