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103"/>
  </p:notesMasterIdLst>
  <p:sldIdLst>
    <p:sldId id="256" r:id="rId2"/>
    <p:sldId id="257" r:id="rId3"/>
    <p:sldId id="796" r:id="rId4"/>
    <p:sldId id="1662" r:id="rId5"/>
    <p:sldId id="1946" r:id="rId6"/>
    <p:sldId id="1947" r:id="rId7"/>
    <p:sldId id="1948" r:id="rId8"/>
    <p:sldId id="1945" r:id="rId9"/>
    <p:sldId id="1949" r:id="rId10"/>
    <p:sldId id="1950" r:id="rId11"/>
    <p:sldId id="1951" r:id="rId12"/>
    <p:sldId id="633" r:id="rId13"/>
    <p:sldId id="635" r:id="rId14"/>
    <p:sldId id="1225" r:id="rId15"/>
    <p:sldId id="1096" r:id="rId16"/>
    <p:sldId id="1932" r:id="rId17"/>
    <p:sldId id="1952" r:id="rId18"/>
    <p:sldId id="1953" r:id="rId19"/>
    <p:sldId id="1954" r:id="rId20"/>
    <p:sldId id="405" r:id="rId21"/>
    <p:sldId id="411" r:id="rId22"/>
    <p:sldId id="1933" r:id="rId23"/>
    <p:sldId id="1955" r:id="rId24"/>
    <p:sldId id="1956" r:id="rId25"/>
    <p:sldId id="1957" r:id="rId26"/>
    <p:sldId id="733" r:id="rId27"/>
    <p:sldId id="651" r:id="rId28"/>
    <p:sldId id="1819" r:id="rId29"/>
    <p:sldId id="1958" r:id="rId30"/>
    <p:sldId id="1959" r:id="rId31"/>
    <p:sldId id="1960" r:id="rId32"/>
    <p:sldId id="1961" r:id="rId33"/>
    <p:sldId id="1962" r:id="rId34"/>
    <p:sldId id="734" r:id="rId35"/>
    <p:sldId id="1523" r:id="rId36"/>
    <p:sldId id="1963" r:id="rId37"/>
    <p:sldId id="1964" r:id="rId38"/>
    <p:sldId id="1965" r:id="rId39"/>
    <p:sldId id="603" r:id="rId40"/>
    <p:sldId id="471" r:id="rId41"/>
    <p:sldId id="284" r:id="rId42"/>
    <p:sldId id="844" r:id="rId43"/>
    <p:sldId id="1043" r:id="rId44"/>
    <p:sldId id="435" r:id="rId45"/>
    <p:sldId id="1739" r:id="rId46"/>
    <p:sldId id="1966" r:id="rId47"/>
    <p:sldId id="1967" r:id="rId48"/>
    <p:sldId id="1968" r:id="rId49"/>
    <p:sldId id="1595" r:id="rId50"/>
    <p:sldId id="295" r:id="rId51"/>
    <p:sldId id="304" r:id="rId52"/>
    <p:sldId id="1622" r:id="rId53"/>
    <p:sldId id="1773" r:id="rId54"/>
    <p:sldId id="1774" r:id="rId55"/>
    <p:sldId id="1775" r:id="rId56"/>
    <p:sldId id="1776" r:id="rId57"/>
    <p:sldId id="1777" r:id="rId58"/>
    <p:sldId id="1779" r:id="rId59"/>
    <p:sldId id="1780" r:id="rId60"/>
    <p:sldId id="1767" r:id="rId61"/>
    <p:sldId id="1781" r:id="rId62"/>
    <p:sldId id="1782" r:id="rId63"/>
    <p:sldId id="1783" r:id="rId64"/>
    <p:sldId id="1758" r:id="rId65"/>
    <p:sldId id="1789" r:id="rId66"/>
    <p:sldId id="1784" r:id="rId67"/>
    <p:sldId id="1791" r:id="rId68"/>
    <p:sldId id="1790" r:id="rId69"/>
    <p:sldId id="1768" r:id="rId70"/>
    <p:sldId id="1792" r:id="rId71"/>
    <p:sldId id="1793" r:id="rId72"/>
    <p:sldId id="1794" r:id="rId73"/>
    <p:sldId id="1795" r:id="rId74"/>
    <p:sldId id="1769" r:id="rId75"/>
    <p:sldId id="1797" r:id="rId76"/>
    <p:sldId id="1796" r:id="rId77"/>
    <p:sldId id="1798" r:id="rId78"/>
    <p:sldId id="1770" r:id="rId79"/>
    <p:sldId id="1800" r:id="rId80"/>
    <p:sldId id="1801" r:id="rId81"/>
    <p:sldId id="1799" r:id="rId82"/>
    <p:sldId id="1802" r:id="rId83"/>
    <p:sldId id="1803" r:id="rId84"/>
    <p:sldId id="1804" r:id="rId85"/>
    <p:sldId id="1771" r:id="rId86"/>
    <p:sldId id="1805" r:id="rId87"/>
    <p:sldId id="296" r:id="rId88"/>
    <p:sldId id="1760" r:id="rId89"/>
    <p:sldId id="1832" r:id="rId90"/>
    <p:sldId id="1833" r:id="rId91"/>
    <p:sldId id="430" r:id="rId92"/>
    <p:sldId id="517" r:id="rId93"/>
    <p:sldId id="706" r:id="rId94"/>
    <p:sldId id="518" r:id="rId95"/>
    <p:sldId id="707" r:id="rId96"/>
    <p:sldId id="480" r:id="rId97"/>
    <p:sldId id="1684" r:id="rId98"/>
    <p:sldId id="1834" r:id="rId99"/>
    <p:sldId id="1835" r:id="rId100"/>
    <p:sldId id="1836" r:id="rId101"/>
    <p:sldId id="330" r:id="rId10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FFCC"/>
    <a:srgbClr val="0000CC"/>
    <a:srgbClr val="99FF33"/>
    <a:srgbClr val="0033CC"/>
    <a:srgbClr val="003300"/>
    <a:srgbClr val="460000"/>
    <a:srgbClr val="660066"/>
    <a:srgbClr val="0D069A"/>
    <a:srgbClr val="000066"/>
    <a:srgbClr val="66FF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0667" autoAdjust="0"/>
    <p:restoredTop sz="94671" autoAdjust="0"/>
  </p:normalViewPr>
  <p:slideViewPr>
    <p:cSldViewPr>
      <p:cViewPr varScale="1">
        <p:scale>
          <a:sx n="76" d="100"/>
          <a:sy n="76" d="100"/>
        </p:scale>
        <p:origin x="1795" y="48"/>
      </p:cViewPr>
      <p:guideLst>
        <p:guide orient="horz" pos="2160"/>
        <p:guide pos="2880"/>
      </p:guideLst>
    </p:cSldViewPr>
  </p:slideViewPr>
  <p:outlineViewPr>
    <p:cViewPr>
      <p:scale>
        <a:sx n="33" d="100"/>
        <a:sy n="33" d="100"/>
      </p:scale>
      <p:origin x="114" y="4323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07" Type="http://schemas.openxmlformats.org/officeDocument/2006/relationships/tableStyles" Target="tableStyles.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102" Type="http://schemas.openxmlformats.org/officeDocument/2006/relationships/slide" Target="slides/slide101.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theme" Target="theme/theme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E10AB7E-6DAE-4A41-BEBF-ABE55C490742}" type="datetimeFigureOut">
              <a:rPr lang="en-US" smtClean="0"/>
              <a:pPr/>
              <a:t>6/6/2026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30D9FED-CA40-4828-91E1-61761AA6E6DD}"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12</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35</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D6DD73-BCC5-A1A7-4BA9-E7F8E487AC1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9B51F38-5FDE-5C81-5FDC-2EFB1481DED4}"/>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442BB99E-9EA2-F574-4B61-41CBEF7E3F47}"/>
              </a:ext>
            </a:extLst>
          </p:cNvPr>
          <p:cNvSpPr>
            <a:spLocks noGrp="1"/>
          </p:cNvSpPr>
          <p:nvPr>
            <p:ph type="body" idx="1"/>
          </p:nvPr>
        </p:nvSpPr>
        <p:spPr/>
        <p:txBody>
          <a:bodyPr>
            <a:normAutofit/>
          </a:bodyPr>
          <a:lstStyle/>
          <a:p>
            <a:endParaRPr lang="en-US" dirty="0"/>
          </a:p>
        </p:txBody>
      </p:sp>
      <p:sp>
        <p:nvSpPr>
          <p:cNvPr id="4" name="Slide Number Placeholder 3">
            <a:extLst>
              <a:ext uri="{FF2B5EF4-FFF2-40B4-BE49-F238E27FC236}">
                <a16:creationId xmlns:a16="http://schemas.microsoft.com/office/drawing/2014/main" id="{0FBE5E36-E297-AE04-1084-BA5DF4E8E69F}"/>
              </a:ext>
            </a:extLst>
          </p:cNvPr>
          <p:cNvSpPr>
            <a:spLocks noGrp="1"/>
          </p:cNvSpPr>
          <p:nvPr>
            <p:ph type="sldNum" sz="quarter" idx="10"/>
          </p:nvPr>
        </p:nvSpPr>
        <p:spPr/>
        <p:txBody>
          <a:bodyPr/>
          <a:lstStyle/>
          <a:p>
            <a:fld id="{230D9FED-CA40-4828-91E1-61761AA6E6DD}" type="slidenum">
              <a:rPr lang="en-US" smtClean="0"/>
              <a:pPr/>
              <a:t>36</a:t>
            </a:fld>
            <a:endParaRPr lang="en-US"/>
          </a:p>
        </p:txBody>
      </p:sp>
    </p:spTree>
    <p:extLst>
      <p:ext uri="{BB962C8B-B14F-4D97-AF65-F5344CB8AC3E}">
        <p14:creationId xmlns:p14="http://schemas.microsoft.com/office/powerpoint/2010/main" val="20911361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CC6986-9879-69A4-555F-8C386AE304B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024552A-B399-6BDC-D680-C90D90C49E11}"/>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8EEB6C1E-3189-3D62-878D-246B8E0532C8}"/>
              </a:ext>
            </a:extLst>
          </p:cNvPr>
          <p:cNvSpPr>
            <a:spLocks noGrp="1"/>
          </p:cNvSpPr>
          <p:nvPr>
            <p:ph type="body" idx="1"/>
          </p:nvPr>
        </p:nvSpPr>
        <p:spPr/>
        <p:txBody>
          <a:bodyPr>
            <a:normAutofit/>
          </a:bodyPr>
          <a:lstStyle/>
          <a:p>
            <a:endParaRPr lang="en-US" dirty="0"/>
          </a:p>
        </p:txBody>
      </p:sp>
      <p:sp>
        <p:nvSpPr>
          <p:cNvPr id="4" name="Slide Number Placeholder 3">
            <a:extLst>
              <a:ext uri="{FF2B5EF4-FFF2-40B4-BE49-F238E27FC236}">
                <a16:creationId xmlns:a16="http://schemas.microsoft.com/office/drawing/2014/main" id="{6614535A-5619-65EE-EC4B-D7F6252B1BCC}"/>
              </a:ext>
            </a:extLst>
          </p:cNvPr>
          <p:cNvSpPr>
            <a:spLocks noGrp="1"/>
          </p:cNvSpPr>
          <p:nvPr>
            <p:ph type="sldNum" sz="quarter" idx="10"/>
          </p:nvPr>
        </p:nvSpPr>
        <p:spPr/>
        <p:txBody>
          <a:bodyPr/>
          <a:lstStyle/>
          <a:p>
            <a:fld id="{230D9FED-CA40-4828-91E1-61761AA6E6DD}" type="slidenum">
              <a:rPr lang="en-US" smtClean="0"/>
              <a:pPr/>
              <a:t>37</a:t>
            </a:fld>
            <a:endParaRPr lang="en-US"/>
          </a:p>
        </p:txBody>
      </p:sp>
    </p:spTree>
    <p:extLst>
      <p:ext uri="{BB962C8B-B14F-4D97-AF65-F5344CB8AC3E}">
        <p14:creationId xmlns:p14="http://schemas.microsoft.com/office/powerpoint/2010/main" val="55330990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5E945F-5EBC-7A09-4861-B19EDC5A058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A3D21C4-2EE0-A614-6671-931655108D22}"/>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8C66C5E6-401B-0877-394B-3E0E6D3C8754}"/>
              </a:ext>
            </a:extLst>
          </p:cNvPr>
          <p:cNvSpPr>
            <a:spLocks noGrp="1"/>
          </p:cNvSpPr>
          <p:nvPr>
            <p:ph type="body" idx="1"/>
          </p:nvPr>
        </p:nvSpPr>
        <p:spPr/>
        <p:txBody>
          <a:bodyPr>
            <a:normAutofit/>
          </a:bodyPr>
          <a:lstStyle/>
          <a:p>
            <a:endParaRPr lang="en-US" dirty="0"/>
          </a:p>
        </p:txBody>
      </p:sp>
      <p:sp>
        <p:nvSpPr>
          <p:cNvPr id="4" name="Slide Number Placeholder 3">
            <a:extLst>
              <a:ext uri="{FF2B5EF4-FFF2-40B4-BE49-F238E27FC236}">
                <a16:creationId xmlns:a16="http://schemas.microsoft.com/office/drawing/2014/main" id="{1EE40FBB-709F-270B-301E-C0ECF747A3D0}"/>
              </a:ext>
            </a:extLst>
          </p:cNvPr>
          <p:cNvSpPr>
            <a:spLocks noGrp="1"/>
          </p:cNvSpPr>
          <p:nvPr>
            <p:ph type="sldNum" sz="quarter" idx="10"/>
          </p:nvPr>
        </p:nvSpPr>
        <p:spPr/>
        <p:txBody>
          <a:bodyPr/>
          <a:lstStyle/>
          <a:p>
            <a:fld id="{230D9FED-CA40-4828-91E1-61761AA6E6DD}" type="slidenum">
              <a:rPr lang="en-US" smtClean="0"/>
              <a:pPr/>
              <a:t>38</a:t>
            </a:fld>
            <a:endParaRPr lang="en-US"/>
          </a:p>
        </p:txBody>
      </p:sp>
    </p:spTree>
    <p:extLst>
      <p:ext uri="{BB962C8B-B14F-4D97-AF65-F5344CB8AC3E}">
        <p14:creationId xmlns:p14="http://schemas.microsoft.com/office/powerpoint/2010/main" val="351637943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39</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49</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E18EF3A9-6767-417A-90ED-648F6232AE49}" type="slidenum">
              <a:rPr lang="en-US" smtClean="0"/>
              <a:pPr/>
              <a:t>51</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3">
        <a:schemeClr val="bg1"/>
      </p:bgRef>
    </p:bg>
    <p:spTree>
      <p:nvGrpSpPr>
        <p:cNvPr id="1" name=""/>
        <p:cNvGrpSpPr/>
        <p:nvPr/>
      </p:nvGrpSpPr>
      <p:grpSpPr>
        <a:xfrm>
          <a:off x="0" y="0"/>
          <a:ext cx="0" cy="0"/>
          <a:chOff x="0" y="0"/>
          <a:chExt cx="0" cy="0"/>
        </a:xfrm>
      </p:grpSpPr>
      <p:sp>
        <p:nvSpPr>
          <p:cNvPr id="12" name="Rectangle 11"/>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3" name="Rounded Rectangle 12"/>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9" name="Subtitle 8"/>
          <p:cNvSpPr>
            <a:spLocks noGrp="1"/>
          </p:cNvSpPr>
          <p:nvPr>
            <p:ph type="subTitle" idx="1"/>
          </p:nvPr>
        </p:nvSpPr>
        <p:spPr>
          <a:xfrm>
            <a:off x="1295400" y="3200400"/>
            <a:ext cx="6400800" cy="1600200"/>
          </a:xfrm>
        </p:spPr>
        <p:txBody>
          <a:bodyPr/>
          <a:lstStyle>
            <a:lvl1pPr marL="0" indent="0" algn="ctr">
              <a:buNone/>
              <a:defRPr sz="26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edit Master subtitle style</a:t>
            </a:r>
          </a:p>
        </p:txBody>
      </p:sp>
      <p:sp>
        <p:nvSpPr>
          <p:cNvPr id="28" name="Date Placeholder 27"/>
          <p:cNvSpPr>
            <a:spLocks noGrp="1"/>
          </p:cNvSpPr>
          <p:nvPr>
            <p:ph type="dt" sz="half" idx="10"/>
          </p:nvPr>
        </p:nvSpPr>
        <p:spPr/>
        <p:txBody>
          <a:bodyPr/>
          <a:lstStyle/>
          <a:p>
            <a:fld id="{C3F416CD-67A3-4CF0-A210-F6AF31AC147F}" type="datetimeFigureOut">
              <a:rPr lang="en-US" smtClean="0"/>
              <a:pPr/>
              <a:t>6/6/2026</a:t>
            </a:fld>
            <a:endParaRPr lang="en-US"/>
          </a:p>
        </p:txBody>
      </p:sp>
      <p:sp>
        <p:nvSpPr>
          <p:cNvPr id="17" name="Footer Placeholder 16"/>
          <p:cNvSpPr>
            <a:spLocks noGrp="1"/>
          </p:cNvSpPr>
          <p:nvPr>
            <p:ph type="ftr" sz="quarter" idx="11"/>
          </p:nvPr>
        </p:nvSpPr>
        <p:spPr/>
        <p:txBody>
          <a:bodyPr/>
          <a:lstStyle/>
          <a:p>
            <a:endParaRPr kumimoji="0" lang="en-US" dirty="0"/>
          </a:p>
        </p:txBody>
      </p:sp>
      <p:sp>
        <p:nvSpPr>
          <p:cNvPr id="29" name="Slide Number Placeholder 28"/>
          <p:cNvSpPr>
            <a:spLocks noGrp="1"/>
          </p:cNvSpPr>
          <p:nvPr>
            <p:ph type="sldNum" sz="quarter" idx="12"/>
          </p:nvPr>
        </p:nvSpPr>
        <p:spPr/>
        <p:txBody>
          <a:bodyPr lIns="0" tIns="0" rIns="0" bIns="0">
            <a:noAutofit/>
          </a:bodyPr>
          <a:lstStyle>
            <a:lvl1pPr>
              <a:defRPr sz="1400">
                <a:solidFill>
                  <a:srgbClr val="FFFFFF"/>
                </a:solidFill>
              </a:defRPr>
            </a:lvl1pPr>
          </a:lstStyle>
          <a:p>
            <a:pPr algn="r" eaLnBrk="1" latinLnBrk="0" hangingPunct="1"/>
            <a:fld id="{96652B35-718D-4E28-AFEB-B694A3B357E8}" type="slidenum">
              <a:rPr kumimoji="0" lang="en-US" smtClean="0"/>
              <a:pPr algn="r" eaLnBrk="1" latinLnBrk="0" hangingPunct="1"/>
              <a:t>‹#›</a:t>
            </a:fld>
            <a:endParaRPr kumimoji="0" lang="en-US" sz="1800" dirty="0">
              <a:solidFill>
                <a:schemeClr val="bg1"/>
              </a:solidFill>
            </a:endParaRPr>
          </a:p>
        </p:txBody>
      </p:sp>
      <p:sp>
        <p:nvSpPr>
          <p:cNvPr id="7" name="Rectangle 6"/>
          <p:cNvSpPr/>
          <p:nvPr/>
        </p:nvSpPr>
        <p:spPr>
          <a:xfrm>
            <a:off x="62931" y="1449303"/>
            <a:ext cx="9021537" cy="1527349"/>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62931" y="1396720"/>
            <a:ext cx="9021537" cy="120580"/>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a:off x="62931" y="2976649"/>
            <a:ext cx="9021537" cy="110532"/>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457200" y="1505930"/>
            <a:ext cx="8229600" cy="1470025"/>
          </a:xfrm>
        </p:spPr>
        <p:txBody>
          <a:bodyPr anchor="ctr"/>
          <a:lstStyle>
            <a:lvl1pPr algn="ctr">
              <a:defRPr lang="en-US" dirty="0">
                <a:solidFill>
                  <a:srgbClr val="FFFFFF"/>
                </a:solidFill>
              </a:defRPr>
            </a:lvl1pPr>
          </a:lstStyle>
          <a:p>
            <a:r>
              <a:rPr kumimoji="0" lang="en-US"/>
              <a:t>Click to edit Master title style</a:t>
            </a:r>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4" name="Date Placeholder 3"/>
          <p:cNvSpPr>
            <a:spLocks noGrp="1"/>
          </p:cNvSpPr>
          <p:nvPr>
            <p:ph type="dt" sz="half" idx="10"/>
          </p:nvPr>
        </p:nvSpPr>
        <p:spPr/>
        <p:txBody>
          <a:bodyPr/>
          <a:lstStyle/>
          <a:p>
            <a:fld id="{C3F416CD-67A3-4CF0-A210-F6AF31AC147F}" type="datetimeFigureOut">
              <a:rPr lang="en-US" smtClean="0"/>
              <a:pPr/>
              <a:t>6/6/2026</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fld id="{96652B35-718D-4E28-AFEB-B694A3B357E8}" type="slidenum">
              <a:rPr kumimoji="0" lang="en-US" smtClean="0"/>
              <a:pPr/>
              <a:t>‹#›</a:t>
            </a:fld>
            <a:endParaRPr kumimoji="0" lang="en-US"/>
          </a:p>
        </p:txBody>
      </p:sp>
      <p:sp>
        <p:nvSpPr>
          <p:cNvPr id="8" name="Content Placeholder 7"/>
          <p:cNvSpPr>
            <a:spLocks noGrp="1"/>
          </p:cNvSpPr>
          <p:nvPr>
            <p:ph sz="quarter" idx="1"/>
          </p:nvPr>
        </p:nvSpPr>
        <p:spPr>
          <a:xfrm>
            <a:off x="914400" y="1447800"/>
            <a:ext cx="7772400" cy="4572000"/>
          </a:xfrm>
        </p:spPr>
        <p:txBody>
          <a:bodyPr vert="horz"/>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1"/>
      </p:bgRef>
    </p:bg>
    <p:spTree>
      <p:nvGrpSpPr>
        <p:cNvPr id="1" name=""/>
        <p:cNvGrpSpPr/>
        <p:nvPr/>
      </p:nvGrpSpPr>
      <p:grpSpPr>
        <a:xfrm>
          <a:off x="0" y="0"/>
          <a:ext cx="0" cy="0"/>
          <a:chOff x="0" y="0"/>
          <a:chExt cx="0" cy="0"/>
        </a:xfrm>
      </p:grpSpPr>
      <p:sp>
        <p:nvSpPr>
          <p:cNvPr id="11" name="Rectangle 10"/>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0" name="Rounded Rectangle 9"/>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3">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722313" y="952500"/>
            <a:ext cx="7772400" cy="1362075"/>
          </a:xfrm>
        </p:spPr>
        <p:txBody>
          <a:bodyPr anchor="b" anchorCtr="0"/>
          <a:lstStyle>
            <a:lvl1pPr algn="l">
              <a:buNone/>
              <a:defRPr sz="4000" b="0" cap="none"/>
            </a:lvl1pPr>
          </a:lstStyle>
          <a:p>
            <a:r>
              <a:rPr kumimoji="0" lang="en-US"/>
              <a:t>Click to edit Master title style</a:t>
            </a:r>
          </a:p>
        </p:txBody>
      </p:sp>
      <p:sp>
        <p:nvSpPr>
          <p:cNvPr id="3" name="Text Placeholder 2"/>
          <p:cNvSpPr>
            <a:spLocks noGrp="1"/>
          </p:cNvSpPr>
          <p:nvPr>
            <p:ph type="body" idx="1"/>
          </p:nvPr>
        </p:nvSpPr>
        <p:spPr>
          <a:xfrm>
            <a:off x="722313" y="2547938"/>
            <a:ext cx="7772400" cy="1338262"/>
          </a:xfrm>
        </p:spPr>
        <p:txBody>
          <a:bodyPr anchor="t" anchorCtr="0"/>
          <a:lstStyle>
            <a:lvl1pPr marL="0" indent="0">
              <a:buNone/>
              <a:defRPr sz="24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fld id="{C3F416CD-67A3-4CF0-A210-F6AF31AC147F}" type="datetimeFigureOut">
              <a:rPr lang="en-US" smtClean="0"/>
              <a:pPr/>
              <a:t>6/6/2026</a:t>
            </a:fld>
            <a:endParaRPr lang="en-US"/>
          </a:p>
        </p:txBody>
      </p:sp>
      <p:sp>
        <p:nvSpPr>
          <p:cNvPr id="5" name="Footer Placeholder 4"/>
          <p:cNvSpPr>
            <a:spLocks noGrp="1"/>
          </p:cNvSpPr>
          <p:nvPr>
            <p:ph type="ftr" sz="quarter" idx="11"/>
          </p:nvPr>
        </p:nvSpPr>
        <p:spPr>
          <a:xfrm>
            <a:off x="800100" y="6172200"/>
            <a:ext cx="4000500" cy="457200"/>
          </a:xfrm>
        </p:spPr>
        <p:txBody>
          <a:bodyPr/>
          <a:lstStyle/>
          <a:p>
            <a:endParaRPr kumimoji="0" lang="en-US"/>
          </a:p>
        </p:txBody>
      </p:sp>
      <p:sp>
        <p:nvSpPr>
          <p:cNvPr id="7" name="Rectangle 6"/>
          <p:cNvSpPr/>
          <p:nvPr/>
        </p:nvSpPr>
        <p:spPr>
          <a:xfrm flipV="1">
            <a:off x="69412" y="2376830"/>
            <a:ext cx="9013515"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69146" y="2341475"/>
            <a:ext cx="9013781"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68306" y="2468880"/>
            <a:ext cx="9014621" cy="45720"/>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146304" y="6208776"/>
            <a:ext cx="457200" cy="457200"/>
          </a:xfrm>
        </p:spPr>
        <p:txBody>
          <a:bodyPr/>
          <a:lstStyle/>
          <a:p>
            <a:fld id="{96652B35-718D-4E28-AFEB-B694A3B357E8}" type="slidenum">
              <a:rPr kumimoji="0" lang="en-US" smtClean="0"/>
              <a:pPr/>
              <a:t>‹#›</a:t>
            </a:fld>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5" name="Date Placeholder 4"/>
          <p:cNvSpPr>
            <a:spLocks noGrp="1"/>
          </p:cNvSpPr>
          <p:nvPr>
            <p:ph type="dt" sz="half" idx="10"/>
          </p:nvPr>
        </p:nvSpPr>
        <p:spPr/>
        <p:txBody>
          <a:bodyPr/>
          <a:lstStyle/>
          <a:p>
            <a:fld id="{C3F416CD-67A3-4CF0-A210-F6AF31AC147F}" type="datetimeFigureOut">
              <a:rPr lang="en-US" smtClean="0"/>
              <a:pPr/>
              <a:t>6/6/2026</a:t>
            </a:fld>
            <a:endParaRPr lang="en-US"/>
          </a:p>
        </p:txBody>
      </p:sp>
      <p:sp>
        <p:nvSpPr>
          <p:cNvPr id="6" name="Footer Placeholder 5"/>
          <p:cNvSpPr>
            <a:spLocks noGrp="1"/>
          </p:cNvSpPr>
          <p:nvPr>
            <p:ph type="ftr" sz="quarter" idx="11"/>
          </p:nvPr>
        </p:nvSpPr>
        <p:spPr/>
        <p:txBody>
          <a:bodyPr/>
          <a:lstStyle/>
          <a:p>
            <a:endParaRPr kumimoji="0" lang="en-US"/>
          </a:p>
        </p:txBody>
      </p:sp>
      <p:sp>
        <p:nvSpPr>
          <p:cNvPr id="7" name="Slide Number Placeholder 6"/>
          <p:cNvSpPr>
            <a:spLocks noGrp="1"/>
          </p:cNvSpPr>
          <p:nvPr>
            <p:ph type="sldNum" sz="quarter" idx="12"/>
          </p:nvPr>
        </p:nvSpPr>
        <p:spPr/>
        <p:txBody>
          <a:bodyPr/>
          <a:lstStyle/>
          <a:p>
            <a:fld id="{96652B35-718D-4E28-AFEB-B694A3B357E8}" type="slidenum">
              <a:rPr kumimoji="0" lang="en-US" smtClean="0"/>
              <a:pPr/>
              <a:t>‹#›</a:t>
            </a:fld>
            <a:endParaRPr kumimoji="0" lang="en-US"/>
          </a:p>
        </p:txBody>
      </p:sp>
      <p:sp>
        <p:nvSpPr>
          <p:cNvPr id="9" name="Content Placeholder 8"/>
          <p:cNvSpPr>
            <a:spLocks noGrp="1"/>
          </p:cNvSpPr>
          <p:nvPr>
            <p:ph sz="quarter" idx="1"/>
          </p:nvPr>
        </p:nvSpPr>
        <p:spPr>
          <a:xfrm>
            <a:off x="914400" y="1447800"/>
            <a:ext cx="3749040" cy="4572000"/>
          </a:xfrm>
        </p:spPr>
        <p:txBody>
          <a:bodyPr vert="horz"/>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1" name="Content Placeholder 10"/>
          <p:cNvSpPr>
            <a:spLocks noGrp="1"/>
          </p:cNvSpPr>
          <p:nvPr>
            <p:ph sz="quarter" idx="2"/>
          </p:nvPr>
        </p:nvSpPr>
        <p:spPr>
          <a:xfrm>
            <a:off x="4933950" y="1447800"/>
            <a:ext cx="3749040" cy="4572000"/>
          </a:xfrm>
        </p:spPr>
        <p:txBody>
          <a:bodyPr vert="horz"/>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914400" y="273050"/>
            <a:ext cx="7772400" cy="1143000"/>
          </a:xfrm>
        </p:spPr>
        <p:txBody>
          <a:bodyPr anchor="b" anchorCtr="0"/>
          <a:lstStyle>
            <a:lvl1pPr>
              <a:defRPr/>
            </a:lvl1pPr>
          </a:lstStyle>
          <a:p>
            <a:r>
              <a:rPr kumimoji="0" lang="en-US"/>
              <a:t>Click to edit Master title style</a:t>
            </a:r>
          </a:p>
        </p:txBody>
      </p:sp>
      <p:sp>
        <p:nvSpPr>
          <p:cNvPr id="3" name="Text Placeholder 2"/>
          <p:cNvSpPr>
            <a:spLocks noGrp="1"/>
          </p:cNvSpPr>
          <p:nvPr>
            <p:ph type="body" idx="1"/>
          </p:nvPr>
        </p:nvSpPr>
        <p:spPr>
          <a:xfrm>
            <a:off x="9144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49530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7" name="Date Placeholder 6"/>
          <p:cNvSpPr>
            <a:spLocks noGrp="1"/>
          </p:cNvSpPr>
          <p:nvPr>
            <p:ph type="dt" sz="half" idx="10"/>
          </p:nvPr>
        </p:nvSpPr>
        <p:spPr/>
        <p:txBody>
          <a:bodyPr/>
          <a:lstStyle/>
          <a:p>
            <a:pPr algn="l" eaLnBrk="1" latinLnBrk="0" hangingPunct="1"/>
            <a:fld id="{C3F416CD-67A3-4CF0-A210-F6AF31AC147F}" type="datetimeFigureOut">
              <a:rPr lang="en-US" smtClean="0"/>
              <a:pPr algn="l" eaLnBrk="1" latinLnBrk="0" hangingPunct="1"/>
              <a:t>6/6/2026</a:t>
            </a:fld>
            <a:endParaRPr lang="en-US"/>
          </a:p>
        </p:txBody>
      </p:sp>
      <p:sp>
        <p:nvSpPr>
          <p:cNvPr id="8" name="Footer Placeholder 7"/>
          <p:cNvSpPr>
            <a:spLocks noGrp="1"/>
          </p:cNvSpPr>
          <p:nvPr>
            <p:ph type="ftr" sz="quarter" idx="11"/>
          </p:nvPr>
        </p:nvSpPr>
        <p:spPr/>
        <p:txBody>
          <a:bodyPr/>
          <a:lstStyle/>
          <a:p>
            <a:endParaRPr kumimoji="0" lang="en-US"/>
          </a:p>
        </p:txBody>
      </p:sp>
      <p:sp>
        <p:nvSpPr>
          <p:cNvPr id="9" name="Slide Number Placeholder 8"/>
          <p:cNvSpPr>
            <a:spLocks noGrp="1"/>
          </p:cNvSpPr>
          <p:nvPr>
            <p:ph type="sldNum" sz="quarter" idx="12"/>
          </p:nvPr>
        </p:nvSpPr>
        <p:spPr/>
        <p:txBody>
          <a:bodyPr/>
          <a:lstStyle/>
          <a:p>
            <a:pPr algn="r" eaLnBrk="1" latinLnBrk="0" hangingPunct="1"/>
            <a:fld id="{96652B35-718D-4E28-AFEB-B694A3B357E8}" type="slidenum">
              <a:rPr kumimoji="0" lang="en-US" smtClean="0"/>
              <a:pPr algn="r" eaLnBrk="1" latinLnBrk="0" hangingPunct="1"/>
              <a:t>‹#›</a:t>
            </a:fld>
            <a:endParaRPr kumimoji="0" lang="en-US"/>
          </a:p>
        </p:txBody>
      </p:sp>
      <p:sp>
        <p:nvSpPr>
          <p:cNvPr id="11" name="Content Placeholder 10"/>
          <p:cNvSpPr>
            <a:spLocks noGrp="1"/>
          </p:cNvSpPr>
          <p:nvPr>
            <p:ph sz="half" idx="2"/>
          </p:nvPr>
        </p:nvSpPr>
        <p:spPr>
          <a:xfrm>
            <a:off x="914400" y="2247900"/>
            <a:ext cx="3733800" cy="3886200"/>
          </a:xfrm>
        </p:spPr>
        <p:txBody>
          <a:bodyPr vert="horz"/>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3" name="Content Placeholder 12"/>
          <p:cNvSpPr>
            <a:spLocks noGrp="1"/>
          </p:cNvSpPr>
          <p:nvPr>
            <p:ph sz="half" idx="4"/>
          </p:nvPr>
        </p:nvSpPr>
        <p:spPr>
          <a:xfrm>
            <a:off x="4953000" y="2247900"/>
            <a:ext cx="3733800" cy="3886200"/>
          </a:xfrm>
        </p:spPr>
        <p:txBody>
          <a:bodyPr vert="horz"/>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Date Placeholder 2"/>
          <p:cNvSpPr>
            <a:spLocks noGrp="1"/>
          </p:cNvSpPr>
          <p:nvPr>
            <p:ph type="dt" sz="half" idx="10"/>
          </p:nvPr>
        </p:nvSpPr>
        <p:spPr/>
        <p:txBody>
          <a:bodyPr/>
          <a:lstStyle/>
          <a:p>
            <a:fld id="{C3F416CD-67A3-4CF0-A210-F6AF31AC147F}" type="datetimeFigureOut">
              <a:rPr lang="en-US" smtClean="0"/>
              <a:pPr/>
              <a:t>6/6/2026</a:t>
            </a:fld>
            <a:endParaRPr lang="en-US"/>
          </a:p>
        </p:txBody>
      </p:sp>
      <p:sp>
        <p:nvSpPr>
          <p:cNvPr id="4" name="Footer Placeholder 3"/>
          <p:cNvSpPr>
            <a:spLocks noGrp="1"/>
          </p:cNvSpPr>
          <p:nvPr>
            <p:ph type="ftr" sz="quarter" idx="11"/>
          </p:nvPr>
        </p:nvSpPr>
        <p:spPr/>
        <p:txBody>
          <a:bodyPr/>
          <a:lstStyle/>
          <a:p>
            <a:endParaRPr kumimoji="0" lang="en-US" dirty="0"/>
          </a:p>
        </p:txBody>
      </p:sp>
      <p:sp>
        <p:nvSpPr>
          <p:cNvPr id="5" name="Slide Number Placeholder 4"/>
          <p:cNvSpPr>
            <a:spLocks noGrp="1"/>
          </p:cNvSpPr>
          <p:nvPr>
            <p:ph type="sldNum" sz="quarter" idx="12"/>
          </p:nvPr>
        </p:nvSpPr>
        <p:spPr/>
        <p:txBody>
          <a:bodyPr/>
          <a:lstStyle/>
          <a:p>
            <a:fld id="{96652B35-718D-4E28-AFEB-B694A3B357E8}" type="slidenum">
              <a:rPr kumimoji="0" lang="en-US" smtClean="0"/>
              <a:pPr/>
              <a:t>‹#›</a:t>
            </a:fld>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3F416CD-67A3-4CF0-A210-F6AF31AC147F}" type="datetimeFigureOut">
              <a:rPr lang="en-US" smtClean="0"/>
              <a:pPr/>
              <a:t>6/6/2026</a:t>
            </a:fld>
            <a:endParaRPr lang="en-US"/>
          </a:p>
        </p:txBody>
      </p:sp>
      <p:sp>
        <p:nvSpPr>
          <p:cNvPr id="3" name="Footer Placeholder 2"/>
          <p:cNvSpPr>
            <a:spLocks noGrp="1"/>
          </p:cNvSpPr>
          <p:nvPr>
            <p:ph type="ftr" sz="quarter" idx="11"/>
          </p:nvPr>
        </p:nvSpPr>
        <p:spPr/>
        <p:txBody>
          <a:bodyPr/>
          <a:lstStyle/>
          <a:p>
            <a:endParaRPr kumimoji="0" lang="en-US"/>
          </a:p>
        </p:txBody>
      </p:sp>
      <p:sp>
        <p:nvSpPr>
          <p:cNvPr id="4" name="Slide Number Placeholder 3"/>
          <p:cNvSpPr>
            <a:spLocks noGrp="1"/>
          </p:cNvSpPr>
          <p:nvPr>
            <p:ph type="sldNum" sz="quarter" idx="12"/>
          </p:nvPr>
        </p:nvSpPr>
        <p:spPr/>
        <p:txBody>
          <a:bodyPr/>
          <a:lstStyle/>
          <a:p>
            <a:fld id="{96652B35-718D-4E28-AFEB-B694A3B357E8}" type="slidenum">
              <a:rPr kumimoji="0" lang="en-US" smtClean="0"/>
              <a:pPr/>
              <a:t>‹#›</a:t>
            </a:fld>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9" name="Rounded Rectangle 8"/>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914400" y="273050"/>
            <a:ext cx="7772400" cy="1143000"/>
          </a:xfrm>
        </p:spPr>
        <p:txBody>
          <a:bodyPr anchor="b" anchorCtr="0"/>
          <a:lstStyle>
            <a:lvl1pPr algn="l">
              <a:buNone/>
              <a:defRPr sz="4000" b="0"/>
            </a:lvl1pPr>
          </a:lstStyle>
          <a:p>
            <a:r>
              <a:rPr kumimoji="0" lang="en-US"/>
              <a:t>Click to edit Master title style</a:t>
            </a:r>
          </a:p>
        </p:txBody>
      </p:sp>
      <p:sp>
        <p:nvSpPr>
          <p:cNvPr id="3" name="Text Placeholder 2"/>
          <p:cNvSpPr>
            <a:spLocks noGrp="1"/>
          </p:cNvSpPr>
          <p:nvPr>
            <p:ph type="body" idx="2"/>
          </p:nvPr>
        </p:nvSpPr>
        <p:spPr>
          <a:xfrm>
            <a:off x="914400" y="1600200"/>
            <a:ext cx="1905000" cy="4495800"/>
          </a:xfrm>
        </p:spPr>
        <p:txBody>
          <a:bodyPr/>
          <a:lstStyle>
            <a:lvl1pPr marL="0" indent="0">
              <a:buNone/>
              <a:defRPr sz="1800"/>
            </a:lvl1pPr>
            <a:lvl2pPr>
              <a:buNone/>
              <a:defRPr sz="1200"/>
            </a:lvl2pPr>
            <a:lvl3pPr>
              <a:buNone/>
              <a:defRPr sz="1000"/>
            </a:lvl3pPr>
            <a:lvl4pPr>
              <a:buNone/>
              <a:defRPr sz="900"/>
            </a:lvl4pPr>
            <a:lvl5pPr>
              <a:buNone/>
              <a:defRPr sz="900"/>
            </a:lvl5pPr>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fld id="{C3F416CD-67A3-4CF0-A210-F6AF31AC147F}" type="datetimeFigureOut">
              <a:rPr lang="en-US" smtClean="0"/>
              <a:pPr/>
              <a:t>6/6/2026</a:t>
            </a:fld>
            <a:endParaRPr lang="en-US"/>
          </a:p>
        </p:txBody>
      </p:sp>
      <p:sp>
        <p:nvSpPr>
          <p:cNvPr id="6" name="Footer Placeholder 5"/>
          <p:cNvSpPr>
            <a:spLocks noGrp="1"/>
          </p:cNvSpPr>
          <p:nvPr>
            <p:ph type="ftr" sz="quarter" idx="11"/>
          </p:nvPr>
        </p:nvSpPr>
        <p:spPr/>
        <p:txBody>
          <a:bodyPr/>
          <a:lstStyle/>
          <a:p>
            <a:endParaRPr kumimoji="0" lang="en-US"/>
          </a:p>
        </p:txBody>
      </p:sp>
      <p:sp>
        <p:nvSpPr>
          <p:cNvPr id="7" name="Slide Number Placeholder 6"/>
          <p:cNvSpPr>
            <a:spLocks noGrp="1"/>
          </p:cNvSpPr>
          <p:nvPr>
            <p:ph type="sldNum" sz="quarter" idx="12"/>
          </p:nvPr>
        </p:nvSpPr>
        <p:spPr/>
        <p:txBody>
          <a:bodyPr/>
          <a:lstStyle/>
          <a:p>
            <a:fld id="{96652B35-718D-4E28-AFEB-B694A3B357E8}" type="slidenum">
              <a:rPr kumimoji="0" lang="en-US" smtClean="0"/>
              <a:pPr/>
              <a:t>‹#›</a:t>
            </a:fld>
            <a:endParaRPr kumimoji="0" lang="en-US"/>
          </a:p>
        </p:txBody>
      </p:sp>
      <p:sp>
        <p:nvSpPr>
          <p:cNvPr id="11" name="Content Placeholder 10"/>
          <p:cNvSpPr>
            <a:spLocks noGrp="1"/>
          </p:cNvSpPr>
          <p:nvPr>
            <p:ph sz="quarter" idx="1"/>
          </p:nvPr>
        </p:nvSpPr>
        <p:spPr>
          <a:xfrm>
            <a:off x="2971800" y="1600200"/>
            <a:ext cx="5715000" cy="4495800"/>
          </a:xfrm>
        </p:spPr>
        <p:txBody>
          <a:bodyPr vert="horz"/>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4900550"/>
            <a:ext cx="7315200" cy="522288"/>
          </a:xfrm>
        </p:spPr>
        <p:txBody>
          <a:bodyPr anchor="ctr">
            <a:noAutofit/>
          </a:bodyPr>
          <a:lstStyle>
            <a:lvl1pPr algn="l">
              <a:buNone/>
              <a:defRPr sz="2800" b="0"/>
            </a:lvl1pPr>
          </a:lstStyle>
          <a:p>
            <a:r>
              <a:rPr kumimoji="0" lang="en-US"/>
              <a:t>Click to edit Master title style</a:t>
            </a:r>
          </a:p>
        </p:txBody>
      </p:sp>
      <p:sp>
        <p:nvSpPr>
          <p:cNvPr id="4" name="Text Placeholder 3"/>
          <p:cNvSpPr>
            <a:spLocks noGrp="1"/>
          </p:cNvSpPr>
          <p:nvPr>
            <p:ph type="body" sz="half" idx="2"/>
          </p:nvPr>
        </p:nvSpPr>
        <p:spPr>
          <a:xfrm>
            <a:off x="914400" y="5445825"/>
            <a:ext cx="7315200" cy="685800"/>
          </a:xfrm>
        </p:spPr>
        <p:txBody>
          <a:bodyPr/>
          <a:lstStyle>
            <a:lvl1pPr marL="0" indent="0">
              <a:buFontTx/>
              <a:buNone/>
              <a:defRPr sz="1600"/>
            </a:lvl1pPr>
            <a:lvl2pPr>
              <a:defRPr sz="1200"/>
            </a:lvl2pPr>
            <a:lvl3pPr>
              <a:defRPr sz="1000"/>
            </a:lvl3pPr>
            <a:lvl4pPr>
              <a:defRPr sz="900"/>
            </a:lvl4pPr>
            <a:lvl5pPr>
              <a:defRPr sz="900"/>
            </a:lvl5pPr>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fld id="{C3F416CD-67A3-4CF0-A210-F6AF31AC147F}" type="datetimeFigureOut">
              <a:rPr lang="en-US" smtClean="0"/>
              <a:pPr/>
              <a:t>6/6/2026</a:t>
            </a:fld>
            <a:endParaRPr lang="en-US"/>
          </a:p>
        </p:txBody>
      </p:sp>
      <p:sp>
        <p:nvSpPr>
          <p:cNvPr id="6" name="Footer Placeholder 5"/>
          <p:cNvSpPr>
            <a:spLocks noGrp="1"/>
          </p:cNvSpPr>
          <p:nvPr>
            <p:ph type="ftr" sz="quarter" idx="11"/>
          </p:nvPr>
        </p:nvSpPr>
        <p:spPr>
          <a:xfrm>
            <a:off x="914400" y="6172200"/>
            <a:ext cx="3886200" cy="457200"/>
          </a:xfrm>
        </p:spPr>
        <p:txBody>
          <a:bodyPr/>
          <a:lstStyle/>
          <a:p>
            <a:endParaRPr kumimoji="0" lang="en-US"/>
          </a:p>
        </p:txBody>
      </p:sp>
      <p:sp>
        <p:nvSpPr>
          <p:cNvPr id="7" name="Slide Number Placeholder 6"/>
          <p:cNvSpPr>
            <a:spLocks noGrp="1"/>
          </p:cNvSpPr>
          <p:nvPr>
            <p:ph type="sldNum" sz="quarter" idx="12"/>
          </p:nvPr>
        </p:nvSpPr>
        <p:spPr>
          <a:xfrm>
            <a:off x="146304" y="6208776"/>
            <a:ext cx="457200" cy="457200"/>
          </a:xfrm>
        </p:spPr>
        <p:txBody>
          <a:bodyPr/>
          <a:lstStyle/>
          <a:p>
            <a:fld id="{96652B35-718D-4E28-AFEB-B694A3B357E8}" type="slidenum">
              <a:rPr kumimoji="0" lang="en-US" smtClean="0"/>
              <a:pPr/>
              <a:t>‹#›</a:t>
            </a:fld>
            <a:endParaRPr kumimoji="0" lang="en-US"/>
          </a:p>
        </p:txBody>
      </p:sp>
      <p:sp>
        <p:nvSpPr>
          <p:cNvPr id="11" name="Rectangle 10"/>
          <p:cNvSpPr/>
          <p:nvPr/>
        </p:nvSpPr>
        <p:spPr>
          <a:xfrm flipV="1">
            <a:off x="68307" y="4683555"/>
            <a:ext cx="9006840"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a:xfrm>
            <a:off x="68508" y="4650474"/>
            <a:ext cx="9006639"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p:nvPr/>
        </p:nvSpPr>
        <p:spPr>
          <a:xfrm>
            <a:off x="68510" y="4773224"/>
            <a:ext cx="9006637" cy="48807"/>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 name="Picture Placeholder 2"/>
          <p:cNvSpPr>
            <a:spLocks noGrp="1"/>
          </p:cNvSpPr>
          <p:nvPr>
            <p:ph type="pic" idx="1"/>
          </p:nvPr>
        </p:nvSpPr>
        <p:spPr>
          <a:xfrm>
            <a:off x="68308" y="66675"/>
            <a:ext cx="9001873" cy="4581525"/>
          </a:xfrm>
          <a:prstGeom prst="round2SameRect">
            <a:avLst>
              <a:gd name="adj1" fmla="val 7101"/>
              <a:gd name="adj2" fmla="val 0"/>
            </a:avLst>
          </a:prstGeom>
          <a:solidFill>
            <a:schemeClr val="bg2"/>
          </a:solidFill>
          <a:ln w="6350">
            <a:solidFill>
              <a:schemeClr val="tx1"/>
            </a:solidFill>
          </a:ln>
        </p:spPr>
        <p:txBody>
          <a:bodyPr/>
          <a:lstStyle>
            <a:lvl1pPr marL="0" indent="0">
              <a:buNone/>
              <a:defRPr sz="3200"/>
            </a:lvl1pPr>
          </a:lstStyle>
          <a:p>
            <a:r>
              <a:rPr kumimoji="0" lang="en-US"/>
              <a:t>Click icon to add picture</a:t>
            </a:r>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C3F416CD-67A3-4CF0-A210-F6AF31AC147F}" type="datetimeFigureOut">
              <a:rPr lang="en-US" smtClean="0"/>
              <a:pPr/>
              <a:t>6/6/2026</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fld id="{96652B35-718D-4E28-AFEB-B694A3B357E8}" type="slidenum">
              <a:rPr kumimoji="0" lang="en-US" smtClean="0"/>
              <a:pPr/>
              <a:t>‹#›</a:t>
            </a:fld>
            <a:endParaRPr kumimoji="0"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1"/>
            <a:ext cx="2011680" cy="5851525"/>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914400" y="274640"/>
            <a:ext cx="5562600" cy="5851525"/>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C3F416CD-67A3-4CF0-A210-F6AF31AC147F}" type="datetimeFigureOut">
              <a:rPr lang="en-US" smtClean="0"/>
              <a:pPr/>
              <a:t>6/6/2026</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fld id="{96652B35-718D-4E28-AFEB-B694A3B357E8}" type="slidenum">
              <a:rPr kumimoji="0" lang="en-US" smtClean="0"/>
              <a:pPr/>
              <a:t>‹#›</a:t>
            </a:fld>
            <a:endParaRPr kumimoji="0"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8" name="Rounded Rectangle 7"/>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2" name="Title Placeholder 21"/>
          <p:cNvSpPr>
            <a:spLocks noGrp="1"/>
          </p:cNvSpPr>
          <p:nvPr>
            <p:ph type="title"/>
          </p:nvPr>
        </p:nvSpPr>
        <p:spPr>
          <a:xfrm>
            <a:off x="914400" y="274638"/>
            <a:ext cx="7772400" cy="1143000"/>
          </a:xfrm>
          <a:prstGeom prst="rect">
            <a:avLst/>
          </a:prstGeom>
        </p:spPr>
        <p:txBody>
          <a:bodyPr bIns="91440" anchor="b" anchorCtr="0">
            <a:normAutofit/>
          </a:bodyPr>
          <a:lstStyle/>
          <a:p>
            <a:r>
              <a:rPr kumimoji="0" lang="en-US"/>
              <a:t>Click to edit Master title style</a:t>
            </a:r>
          </a:p>
        </p:txBody>
      </p:sp>
      <p:sp>
        <p:nvSpPr>
          <p:cNvPr id="13" name="Text Placeholder 12"/>
          <p:cNvSpPr>
            <a:spLocks noGrp="1"/>
          </p:cNvSpPr>
          <p:nvPr>
            <p:ph type="body" idx="1"/>
          </p:nvPr>
        </p:nvSpPr>
        <p:spPr>
          <a:xfrm>
            <a:off x="914400" y="1447800"/>
            <a:ext cx="7772400" cy="4572000"/>
          </a:xfrm>
          <a:prstGeom prst="rect">
            <a:avLst/>
          </a:prstGeom>
        </p:spPr>
        <p:txBody>
          <a:bodyPr>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4" name="Date Placeholder 13"/>
          <p:cNvSpPr>
            <a:spLocks noGrp="1"/>
          </p:cNvSpPr>
          <p:nvPr>
            <p:ph type="dt" sz="half" idx="2"/>
          </p:nvPr>
        </p:nvSpPr>
        <p:spPr>
          <a:xfrm>
            <a:off x="6172200" y="6191250"/>
            <a:ext cx="2476500" cy="476250"/>
          </a:xfrm>
          <a:prstGeom prst="rect">
            <a:avLst/>
          </a:prstGeom>
        </p:spPr>
        <p:txBody>
          <a:bodyPr anchor="ctr" anchorCtr="0"/>
          <a:lstStyle>
            <a:lvl1pPr algn="r" eaLnBrk="1" latinLnBrk="0" hangingPunct="1">
              <a:defRPr kumimoji="0" sz="1400">
                <a:solidFill>
                  <a:schemeClr val="tx2"/>
                </a:solidFill>
              </a:defRPr>
            </a:lvl1pPr>
          </a:lstStyle>
          <a:p>
            <a:pPr algn="l" eaLnBrk="1" latinLnBrk="0" hangingPunct="1"/>
            <a:fld id="{C3F416CD-67A3-4CF0-A210-F6AF31AC147F}" type="datetimeFigureOut">
              <a:rPr lang="en-US" smtClean="0"/>
              <a:pPr algn="l" eaLnBrk="1" latinLnBrk="0" hangingPunct="1"/>
              <a:t>6/6/2026</a:t>
            </a:fld>
            <a:endParaRPr lang="en-US" sz="800" dirty="0">
              <a:solidFill>
                <a:schemeClr val="accent2"/>
              </a:solidFill>
            </a:endParaRPr>
          </a:p>
        </p:txBody>
      </p:sp>
      <p:sp>
        <p:nvSpPr>
          <p:cNvPr id="3" name="Footer Placeholder 2"/>
          <p:cNvSpPr>
            <a:spLocks noGrp="1"/>
          </p:cNvSpPr>
          <p:nvPr>
            <p:ph type="ftr" sz="quarter" idx="3"/>
          </p:nvPr>
        </p:nvSpPr>
        <p:spPr>
          <a:xfrm>
            <a:off x="914400" y="6172200"/>
            <a:ext cx="3962400" cy="457200"/>
          </a:xfrm>
          <a:prstGeom prst="rect">
            <a:avLst/>
          </a:prstGeom>
        </p:spPr>
        <p:txBody>
          <a:bodyPr anchor="ctr" anchorCtr="0"/>
          <a:lstStyle>
            <a:lvl1pPr eaLnBrk="1" latinLnBrk="0" hangingPunct="1">
              <a:defRPr kumimoji="0" sz="1400">
                <a:solidFill>
                  <a:schemeClr val="tx2"/>
                </a:solidFill>
              </a:defRPr>
            </a:lvl1pPr>
          </a:lstStyle>
          <a:p>
            <a:pPr algn="r" eaLnBrk="1" latinLnBrk="0" hangingPunct="1"/>
            <a:endParaRPr kumimoji="0" lang="en-US" sz="800" dirty="0">
              <a:solidFill>
                <a:schemeClr val="accent2"/>
              </a:solidFill>
            </a:endParaRPr>
          </a:p>
        </p:txBody>
      </p:sp>
      <p:sp>
        <p:nvSpPr>
          <p:cNvPr id="23" name="Slide Number Placeholder 22"/>
          <p:cNvSpPr>
            <a:spLocks noGrp="1"/>
          </p:cNvSpPr>
          <p:nvPr>
            <p:ph type="sldNum" sz="quarter" idx="4"/>
          </p:nvPr>
        </p:nvSpPr>
        <p:spPr>
          <a:xfrm>
            <a:off x="146304" y="6210300"/>
            <a:ext cx="457200" cy="457200"/>
          </a:xfrm>
          <a:prstGeom prst="ellipse">
            <a:avLst/>
          </a:prstGeom>
          <a:solidFill>
            <a:schemeClr val="accent1"/>
          </a:solidFill>
        </p:spPr>
        <p:txBody>
          <a:bodyPr wrap="none" lIns="0" tIns="0" rIns="0" bIns="0" anchor="ctr" anchorCtr="1">
            <a:noAutofit/>
          </a:bodyPr>
          <a:lstStyle>
            <a:lvl1pPr algn="ctr" eaLnBrk="1" latinLnBrk="0" hangingPunct="1">
              <a:defRPr kumimoji="0" sz="1400">
                <a:solidFill>
                  <a:srgbClr val="FFFFFF"/>
                </a:solidFill>
                <a:latin typeface="+mj-lt"/>
                <a:ea typeface="+mj-ea"/>
                <a:cs typeface="+mj-cs"/>
              </a:defRPr>
            </a:lvl1pPr>
          </a:lstStyle>
          <a:p>
            <a:pPr algn="r" eaLnBrk="1" latinLnBrk="0" hangingPunct="1"/>
            <a:fld id="{96652B35-718D-4E28-AFEB-B694A3B357E8}" type="slidenum">
              <a:rPr kumimoji="0" lang="en-US" smtClean="0"/>
              <a:pPr algn="r" eaLnBrk="1" latinLnBrk="0" hangingPunct="1"/>
              <a:t>‹#›</a:t>
            </a:fld>
            <a:endParaRPr kumimoji="0" lang="en-US" sz="1800" dirty="0">
              <a:solidFill>
                <a:schemeClr val="bg1"/>
              </a:solidFill>
            </a:endParaRPr>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274320" indent="-274320" algn="l" rtl="0" eaLnBrk="1" latinLnBrk="0" hangingPunct="1">
        <a:spcBef>
          <a:spcPts val="580"/>
        </a:spcBef>
        <a:buClr>
          <a:schemeClr val="accent1"/>
        </a:buClr>
        <a:buSzPct val="85000"/>
        <a:buFont typeface="Wingdings 2"/>
        <a:buChar char=""/>
        <a:defRPr kumimoji="0" sz="2600" kern="1200">
          <a:solidFill>
            <a:schemeClr val="tx1"/>
          </a:solidFill>
          <a:latin typeface="+mn-lt"/>
          <a:ea typeface="+mn-ea"/>
          <a:cs typeface="+mn-cs"/>
        </a:defRPr>
      </a:lvl1pPr>
      <a:lvl2pPr marL="548640" indent="-228600" algn="l" rtl="0" eaLnBrk="1" latinLnBrk="0" hangingPunct="1">
        <a:spcBef>
          <a:spcPts val="370"/>
        </a:spcBef>
        <a:buClr>
          <a:schemeClr val="accent2"/>
        </a:buClr>
        <a:buSzPct val="85000"/>
        <a:buFont typeface="Wingdings 2"/>
        <a:buChar char=""/>
        <a:defRPr kumimoji="0" sz="2400" kern="1200">
          <a:solidFill>
            <a:schemeClr val="tx1"/>
          </a:solidFill>
          <a:latin typeface="+mn-lt"/>
          <a:ea typeface="+mn-ea"/>
          <a:cs typeface="+mn-cs"/>
        </a:defRPr>
      </a:lvl2pPr>
      <a:lvl3pPr marL="822960" indent="-228600" algn="l" rtl="0" eaLnBrk="1" latinLnBrk="0" hangingPunct="1">
        <a:spcBef>
          <a:spcPts val="370"/>
        </a:spcBef>
        <a:buClr>
          <a:schemeClr val="accent1">
            <a:tint val="60000"/>
          </a:schemeClr>
        </a:buClr>
        <a:buSzPct val="8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ts val="370"/>
        </a:spcBef>
        <a:buClr>
          <a:schemeClr val="accent3"/>
        </a:buClr>
        <a:buSzPct val="80000"/>
        <a:buFont typeface="Wingdings 2"/>
        <a:buChar char=""/>
        <a:defRPr kumimoji="0" sz="2000" kern="1200">
          <a:solidFill>
            <a:schemeClr val="tx1"/>
          </a:solidFill>
          <a:latin typeface="+mn-lt"/>
          <a:ea typeface="+mn-ea"/>
          <a:cs typeface="+mn-cs"/>
        </a:defRPr>
      </a:lvl4pPr>
      <a:lvl5pPr marL="1371600" indent="-228600" algn="l" rtl="0" eaLnBrk="1" latinLnBrk="0" hangingPunct="1">
        <a:spcBef>
          <a:spcPts val="370"/>
        </a:spcBef>
        <a:buClr>
          <a:schemeClr val="accent3"/>
        </a:buClr>
        <a:buFontTx/>
        <a:buChar char="o"/>
        <a:defRPr kumimoji="0" sz="2000" kern="1200">
          <a:solidFill>
            <a:schemeClr val="tx1"/>
          </a:solidFill>
          <a:latin typeface="+mn-lt"/>
          <a:ea typeface="+mn-ea"/>
          <a:cs typeface="+mn-cs"/>
        </a:defRPr>
      </a:lvl5pPr>
      <a:lvl6pPr marL="1645920" indent="-228600" algn="l" rtl="0" eaLnBrk="1" latinLnBrk="0" hangingPunct="1">
        <a:spcBef>
          <a:spcPts val="370"/>
        </a:spcBef>
        <a:buClr>
          <a:schemeClr val="accent3"/>
        </a:buClr>
        <a:buChar char="•"/>
        <a:defRPr kumimoji="0" sz="1800" kern="1200" baseline="0">
          <a:solidFill>
            <a:schemeClr val="tx1"/>
          </a:solidFill>
          <a:latin typeface="+mn-lt"/>
          <a:ea typeface="+mn-ea"/>
          <a:cs typeface="+mn-cs"/>
        </a:defRPr>
      </a:lvl6pPr>
      <a:lvl7pPr marL="1920240" indent="-228600" algn="l" rtl="0" eaLnBrk="1" latinLnBrk="0" hangingPunct="1">
        <a:spcBef>
          <a:spcPts val="370"/>
        </a:spcBef>
        <a:buClr>
          <a:schemeClr val="accent2"/>
        </a:buClr>
        <a:buChar char="•"/>
        <a:defRPr kumimoji="0" sz="1800" kern="1200">
          <a:solidFill>
            <a:schemeClr val="tx1"/>
          </a:solidFill>
          <a:latin typeface="+mn-lt"/>
          <a:ea typeface="+mn-ea"/>
          <a:cs typeface="+mn-cs"/>
        </a:defRPr>
      </a:lvl7pPr>
      <a:lvl8pPr marL="2194560" indent="-228600" algn="l" rtl="0" eaLnBrk="1" latinLnBrk="0" hangingPunct="1">
        <a:spcBef>
          <a:spcPts val="370"/>
        </a:spcBef>
        <a:buClr>
          <a:schemeClr val="accent1">
            <a:tint val="60000"/>
          </a:schemeClr>
        </a:buClr>
        <a:buChar char="•"/>
        <a:defRPr kumimoji="0" sz="1800" kern="1200">
          <a:solidFill>
            <a:schemeClr val="tx1"/>
          </a:solidFill>
          <a:latin typeface="+mn-lt"/>
          <a:ea typeface="+mn-ea"/>
          <a:cs typeface="+mn-cs"/>
        </a:defRPr>
      </a:lvl8pPr>
      <a:lvl9pPr marL="2468880" indent="-228600" algn="l" rtl="0" eaLnBrk="1" latinLnBrk="0" hangingPunct="1">
        <a:spcBef>
          <a:spcPts val="370"/>
        </a:spcBef>
        <a:buClr>
          <a:schemeClr val="accent2">
            <a:tint val="60000"/>
          </a:schemeClr>
        </a:buClr>
        <a:buChar char="•"/>
        <a:defRPr kumimoji="0" sz="18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1.xml"/><Relationship Id="rId4" Type="http://schemas.openxmlformats.org/officeDocument/2006/relationships/image" Target="../media/image4.jpeg"/></Relationships>
</file>

<file path=ppt/slides/_rels/slide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14.gif"/><Relationship Id="rId7" Type="http://schemas.openxmlformats.org/officeDocument/2006/relationships/image" Target="../media/image18.png"/><Relationship Id="rId2" Type="http://schemas.openxmlformats.org/officeDocument/2006/relationships/image" Target="../media/image13.jpeg"/><Relationship Id="rId1" Type="http://schemas.openxmlformats.org/officeDocument/2006/relationships/slideLayout" Target="../slideLayouts/slideLayout2.xml"/><Relationship Id="rId6" Type="http://schemas.openxmlformats.org/officeDocument/2006/relationships/image" Target="../media/image17.jpeg"/><Relationship Id="rId5" Type="http://schemas.openxmlformats.org/officeDocument/2006/relationships/image" Target="../media/image16.jpeg"/><Relationship Id="rId4" Type="http://schemas.openxmlformats.org/officeDocument/2006/relationships/image" Target="../media/image15.jpeg"/></Relationships>
</file>

<file path=ppt/slides/_rels/slide3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2286000" y="3048000"/>
            <a:ext cx="6858000" cy="3810000"/>
          </a:xfrm>
          <a:gradFill flip="none" rotWithShape="1">
            <a:gsLst>
              <a:gs pos="0">
                <a:srgbClr val="00FFCC">
                  <a:tint val="66000"/>
                  <a:satMod val="160000"/>
                </a:srgbClr>
              </a:gs>
              <a:gs pos="50000">
                <a:srgbClr val="00FFCC">
                  <a:tint val="44500"/>
                  <a:satMod val="160000"/>
                </a:srgbClr>
              </a:gs>
              <a:gs pos="100000">
                <a:srgbClr val="00FFCC">
                  <a:tint val="23500"/>
                  <a:satMod val="160000"/>
                </a:srgbClr>
              </a:gs>
            </a:gsLst>
            <a:path path="circle">
              <a:fillToRect l="50000" t="50000" r="50000" b="50000"/>
            </a:path>
            <a:tileRect/>
          </a:gradFill>
        </p:spPr>
        <p:style>
          <a:lnRef idx="3">
            <a:schemeClr val="lt1"/>
          </a:lnRef>
          <a:fillRef idx="1">
            <a:schemeClr val="dk1"/>
          </a:fillRef>
          <a:effectRef idx="1">
            <a:schemeClr val="dk1"/>
          </a:effectRef>
          <a:fontRef idx="minor">
            <a:schemeClr val="lt1"/>
          </a:fontRef>
        </p:style>
        <p:txBody>
          <a:bodyPr>
            <a:normAutofit/>
          </a:bodyPr>
          <a:lstStyle/>
          <a:p>
            <a:pPr algn="ctr"/>
            <a:endParaRPr lang="en-US" sz="3600" b="1" dirty="0">
              <a:solidFill>
                <a:srgbClr val="003300"/>
              </a:solidFill>
              <a:latin typeface="Cambria Math" pitchFamily="18" charset="0"/>
              <a:ea typeface="Cambria Math" pitchFamily="18" charset="0"/>
            </a:endParaRPr>
          </a:p>
          <a:p>
            <a:pPr algn="ctr"/>
            <a:r>
              <a:rPr lang="en-US" sz="3600" b="1" dirty="0">
                <a:solidFill>
                  <a:srgbClr val="000066"/>
                </a:solidFill>
                <a:latin typeface="Cambria Math" pitchFamily="18" charset="0"/>
                <a:ea typeface="Cambria Math" pitchFamily="18" charset="0"/>
              </a:rPr>
              <a:t>Sunday,  JUNE 7</a:t>
            </a:r>
            <a:r>
              <a:rPr lang="en-US" sz="3600" b="1" baseline="30000" dirty="0">
                <a:solidFill>
                  <a:srgbClr val="000066"/>
                </a:solidFill>
                <a:latin typeface="Cambria Math" pitchFamily="18" charset="0"/>
                <a:ea typeface="Cambria Math" pitchFamily="18" charset="0"/>
              </a:rPr>
              <a:t>TH</a:t>
            </a:r>
            <a:r>
              <a:rPr lang="en-US" sz="3600" b="1" dirty="0">
                <a:solidFill>
                  <a:srgbClr val="000066"/>
                </a:solidFill>
                <a:latin typeface="Cambria Math" pitchFamily="18" charset="0"/>
                <a:ea typeface="Cambria Math" pitchFamily="18" charset="0"/>
              </a:rPr>
              <a:t>  2026</a:t>
            </a:r>
          </a:p>
          <a:p>
            <a:pPr algn="ctr"/>
            <a:r>
              <a:rPr lang="en-US" sz="3600" b="1" dirty="0">
                <a:solidFill>
                  <a:srgbClr val="000066"/>
                </a:solidFill>
                <a:latin typeface="Copperplate Gothic Light" pitchFamily="34" charset="0"/>
              </a:rPr>
              <a:t>Lead by </a:t>
            </a:r>
          </a:p>
          <a:p>
            <a:pPr algn="ctr"/>
            <a:r>
              <a:rPr lang="en-US" sz="3600" b="1" dirty="0">
                <a:solidFill>
                  <a:srgbClr val="000066"/>
                </a:solidFill>
                <a:latin typeface="Copperplate Gothic Light" pitchFamily="34" charset="0"/>
              </a:rPr>
              <a:t>MAESTRO RENAUD TERZIER</a:t>
            </a:r>
            <a:endParaRPr lang="en-US" sz="4000" b="1" dirty="0">
              <a:solidFill>
                <a:srgbClr val="FFFF00"/>
              </a:solidFill>
            </a:endParaRPr>
          </a:p>
          <a:p>
            <a:pPr algn="ctr"/>
            <a:endParaRPr lang="en-US" sz="4000" b="1" dirty="0">
              <a:solidFill>
                <a:srgbClr val="FFFF00"/>
              </a:solidFill>
            </a:endParaRPr>
          </a:p>
          <a:p>
            <a:pPr algn="ctr"/>
            <a:endParaRPr lang="en-US" sz="2800" b="1" dirty="0"/>
          </a:p>
        </p:txBody>
      </p:sp>
      <p:sp>
        <p:nvSpPr>
          <p:cNvPr id="2" name="Title 1"/>
          <p:cNvSpPr>
            <a:spLocks noGrp="1"/>
          </p:cNvSpPr>
          <p:nvPr>
            <p:ph type="ctrTitle"/>
          </p:nvPr>
        </p:nvSpPr>
        <p:spPr>
          <a:xfrm>
            <a:off x="0" y="1600200"/>
            <a:ext cx="9144000" cy="1470025"/>
          </a:xfrm>
          <a:blipFill>
            <a:blip r:embed="rId2"/>
            <a:tile tx="0" ty="0" sx="100000" sy="100000" flip="none" algn="tl"/>
          </a:blipFill>
        </p:spPr>
        <p:style>
          <a:lnRef idx="2">
            <a:schemeClr val="dk1">
              <a:shade val="50000"/>
            </a:schemeClr>
          </a:lnRef>
          <a:fillRef idx="1">
            <a:schemeClr val="dk1"/>
          </a:fillRef>
          <a:effectRef idx="0">
            <a:schemeClr val="dk1"/>
          </a:effectRef>
          <a:fontRef idx="minor">
            <a:schemeClr val="lt1"/>
          </a:fontRef>
        </p:style>
        <p:txBody>
          <a:bodyPr>
            <a:normAutofit/>
          </a:bodyPr>
          <a:lstStyle/>
          <a:p>
            <a:pPr algn="ctr"/>
            <a:r>
              <a:rPr lang="en-US" b="1" dirty="0">
                <a:solidFill>
                  <a:schemeClr val="tx1"/>
                </a:solidFill>
              </a:rPr>
              <a:t>CHRIST THE ROCK CONGREGATION</a:t>
            </a:r>
            <a:br>
              <a:rPr lang="en-US" b="1" dirty="0">
                <a:solidFill>
                  <a:schemeClr val="tx1"/>
                </a:solidFill>
              </a:rPr>
            </a:br>
            <a:r>
              <a:rPr lang="en-US" b="1" dirty="0">
                <a:solidFill>
                  <a:schemeClr val="tx1"/>
                </a:solidFill>
              </a:rPr>
              <a:t>WORSHIP SERVICE</a:t>
            </a:r>
          </a:p>
        </p:txBody>
      </p:sp>
      <p:sp>
        <p:nvSpPr>
          <p:cNvPr id="5" name="TextBox 4"/>
          <p:cNvSpPr txBox="1"/>
          <p:nvPr/>
        </p:nvSpPr>
        <p:spPr>
          <a:xfrm>
            <a:off x="2362200" y="0"/>
            <a:ext cx="6781800" cy="1569660"/>
          </a:xfrm>
          <a:prstGeom prst="rect">
            <a:avLst/>
          </a:prstGeom>
          <a:gradFill flip="none" rotWithShape="1">
            <a:gsLst>
              <a:gs pos="0">
                <a:srgbClr val="00FFCC">
                  <a:tint val="66000"/>
                  <a:satMod val="160000"/>
                </a:srgbClr>
              </a:gs>
              <a:gs pos="50000">
                <a:srgbClr val="00FFCC">
                  <a:tint val="44500"/>
                  <a:satMod val="160000"/>
                </a:srgbClr>
              </a:gs>
              <a:gs pos="100000">
                <a:srgbClr val="00FFCC">
                  <a:tint val="23500"/>
                  <a:satMod val="160000"/>
                </a:srgbClr>
              </a:gs>
            </a:gsLst>
            <a:lin ang="5400000" scaled="1"/>
            <a:tileRect/>
          </a:gradFill>
        </p:spPr>
        <p:txBody>
          <a:bodyPr wrap="square" rtlCol="0">
            <a:spAutoFit/>
          </a:bodyPr>
          <a:lstStyle/>
          <a:p>
            <a:pPr algn="ctr"/>
            <a:r>
              <a:rPr lang="en-US" sz="3200" dirty="0">
                <a:solidFill>
                  <a:srgbClr val="002060"/>
                </a:solidFill>
              </a:rPr>
              <a:t>BIENVENUE A TOUS!</a:t>
            </a:r>
            <a:br>
              <a:rPr lang="en-US" sz="3200" dirty="0">
                <a:solidFill>
                  <a:srgbClr val="002060"/>
                </a:solidFill>
              </a:rPr>
            </a:br>
            <a:r>
              <a:rPr lang="en-US" sz="3200" dirty="0">
                <a:solidFill>
                  <a:srgbClr val="C00000"/>
                </a:solidFill>
              </a:rPr>
              <a:t>AUJOURD’HUI EST LE DIMANCHE </a:t>
            </a:r>
          </a:p>
          <a:p>
            <a:pPr algn="ctr"/>
            <a:r>
              <a:rPr lang="en-US" sz="3200" dirty="0">
                <a:solidFill>
                  <a:srgbClr val="002060"/>
                </a:solidFill>
              </a:rPr>
              <a:t>De la Sainte </a:t>
            </a:r>
            <a:r>
              <a:rPr lang="en-US" sz="3200" dirty="0" err="1">
                <a:solidFill>
                  <a:srgbClr val="002060"/>
                </a:solidFill>
              </a:rPr>
              <a:t>Cène</a:t>
            </a:r>
            <a:endParaRPr lang="en-US" sz="3200" dirty="0">
              <a:solidFill>
                <a:srgbClr val="002060"/>
              </a:solidFill>
            </a:endParaRPr>
          </a:p>
        </p:txBody>
      </p:sp>
      <p:pic>
        <p:nvPicPr>
          <p:cNvPr id="6" name="Picture 5" descr="BIBLE 2 IMAGE.jpg"/>
          <p:cNvPicPr>
            <a:picLocks noChangeAspect="1"/>
          </p:cNvPicPr>
          <p:nvPr/>
        </p:nvPicPr>
        <p:blipFill>
          <a:blip r:embed="rId3" cstate="print"/>
          <a:stretch>
            <a:fillRect/>
          </a:stretch>
        </p:blipFill>
        <p:spPr>
          <a:xfrm>
            <a:off x="0" y="4876800"/>
            <a:ext cx="2327564" cy="1981200"/>
          </a:xfrm>
          <a:prstGeom prst="rect">
            <a:avLst/>
          </a:prstGeom>
        </p:spPr>
      </p:pic>
      <p:pic>
        <p:nvPicPr>
          <p:cNvPr id="8" name="Picture 7" descr="DARK SKY SUN SET IMAGE.JPG"/>
          <p:cNvPicPr>
            <a:picLocks noChangeAspect="1"/>
          </p:cNvPicPr>
          <p:nvPr/>
        </p:nvPicPr>
        <p:blipFill>
          <a:blip r:embed="rId4" cstate="print"/>
          <a:stretch>
            <a:fillRect/>
          </a:stretch>
        </p:blipFill>
        <p:spPr>
          <a:xfrm>
            <a:off x="0" y="50006"/>
            <a:ext cx="2400300" cy="1500187"/>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7239000" cy="914400"/>
          </a:xfrm>
        </p:spPr>
        <p:txBody>
          <a:bodyPr>
            <a:normAutofit/>
          </a:bodyPr>
          <a:lstStyle/>
          <a:p>
            <a:pPr algn="ctr"/>
            <a:endParaRPr lang="en-US" dirty="0">
              <a:solidFill>
                <a:srgbClr val="FF0000"/>
              </a:solidFill>
            </a:endParaRPr>
          </a:p>
        </p:txBody>
      </p:sp>
      <p:pic>
        <p:nvPicPr>
          <p:cNvPr id="11" name="Picture 10" descr="NEW ONES 2013 2014 051.JPG"/>
          <p:cNvPicPr>
            <a:picLocks noChangeAspect="1"/>
          </p:cNvPicPr>
          <p:nvPr/>
        </p:nvPicPr>
        <p:blipFill>
          <a:blip r:embed="rId2" cstate="print"/>
          <a:stretch>
            <a:fillRect/>
          </a:stretch>
        </p:blipFill>
        <p:spPr>
          <a:xfrm>
            <a:off x="0" y="1"/>
            <a:ext cx="9144000" cy="6858000"/>
          </a:xfrm>
          <a:prstGeom prst="rect">
            <a:avLst/>
          </a:prstGeom>
        </p:spPr>
      </p:pic>
      <p:sp>
        <p:nvSpPr>
          <p:cNvPr id="13" name="TextBox 12"/>
          <p:cNvSpPr txBox="1"/>
          <p:nvPr/>
        </p:nvSpPr>
        <p:spPr>
          <a:xfrm>
            <a:off x="0" y="0"/>
            <a:ext cx="9144000" cy="1754326"/>
          </a:xfrm>
          <a:prstGeom prst="rect">
            <a:avLst/>
          </a:prstGeom>
          <a:gradFill>
            <a:gsLst>
              <a:gs pos="0">
                <a:schemeClr val="accent2">
                  <a:lumMod val="75000"/>
                </a:schemeClr>
              </a:gs>
              <a:gs pos="50000">
                <a:schemeClr val="accent1">
                  <a:tint val="44500"/>
                  <a:satMod val="160000"/>
                </a:schemeClr>
              </a:gs>
              <a:gs pos="100000">
                <a:schemeClr val="accent1">
                  <a:tint val="23500"/>
                  <a:satMod val="160000"/>
                </a:schemeClr>
              </a:gs>
            </a:gsLst>
            <a:lin ang="5400000" scaled="0"/>
          </a:gradFill>
        </p:spPr>
        <p:txBody>
          <a:bodyPr wrap="square" rtlCol="0">
            <a:spAutoFit/>
          </a:bodyPr>
          <a:lstStyle/>
          <a:p>
            <a:pPr algn="ctr"/>
            <a:r>
              <a:rPr lang="en-US" sz="3600" dirty="0">
                <a:solidFill>
                  <a:schemeClr val="bg1"/>
                </a:solidFill>
              </a:rPr>
              <a:t>BIENVENUE A TOUS!</a:t>
            </a:r>
            <a:br>
              <a:rPr lang="en-US" sz="3600" dirty="0">
                <a:solidFill>
                  <a:srgbClr val="FF0000"/>
                </a:solidFill>
              </a:rPr>
            </a:br>
            <a:r>
              <a:rPr lang="en-US" sz="3600" dirty="0">
                <a:solidFill>
                  <a:schemeClr val="bg2">
                    <a:lumMod val="10000"/>
                  </a:schemeClr>
                </a:solidFill>
              </a:rPr>
              <a:t>AUJOURD’HUI EST LE DIMANCHE </a:t>
            </a:r>
          </a:p>
          <a:p>
            <a:pPr algn="ctr"/>
            <a:r>
              <a:rPr lang="en-US" sz="3600" dirty="0">
                <a:solidFill>
                  <a:schemeClr val="accent6">
                    <a:lumMod val="50000"/>
                  </a:schemeClr>
                </a:solidFill>
              </a:rPr>
              <a:t>De la Table du Seigneur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838200"/>
          </a:xfrm>
          <a:solidFill>
            <a:srgbClr val="7030A0"/>
          </a:solidFill>
        </p:spPr>
        <p:txBody>
          <a:bodyPr/>
          <a:lstStyle/>
          <a:p>
            <a:pPr algn="ctr">
              <a:tabLst>
                <a:tab pos="1149350" algn="l"/>
              </a:tabLst>
            </a:pPr>
            <a:r>
              <a:rPr lang="en-US" b="1" dirty="0">
                <a:solidFill>
                  <a:schemeClr val="bg1"/>
                </a:solidFill>
              </a:rPr>
              <a:t>JUNE 2026</a:t>
            </a:r>
          </a:p>
        </p:txBody>
      </p:sp>
      <p:sp>
        <p:nvSpPr>
          <p:cNvPr id="3" name="Content Placeholder 2"/>
          <p:cNvSpPr>
            <a:spLocks noGrp="1"/>
          </p:cNvSpPr>
          <p:nvPr>
            <p:ph sz="quarter" idx="1"/>
          </p:nvPr>
        </p:nvSpPr>
        <p:spPr>
          <a:xfrm>
            <a:off x="0" y="1066800"/>
            <a:ext cx="9144000" cy="5791200"/>
          </a:xfrm>
        </p:spPr>
        <p:txBody>
          <a:bodyPr>
            <a:normAutofit lnSpcReduction="10000"/>
          </a:bodyPr>
          <a:lstStyle/>
          <a:p>
            <a:pPr algn="ctr">
              <a:buNone/>
            </a:pPr>
            <a:r>
              <a:rPr lang="en-US" sz="4400" dirty="0">
                <a:solidFill>
                  <a:srgbClr val="C00000"/>
                </a:solidFill>
              </a:rPr>
              <a:t>ANNOUNCEMENTS</a:t>
            </a:r>
          </a:p>
          <a:p>
            <a:pPr lvl="1"/>
            <a:r>
              <a:rPr lang="en-US" sz="3600" dirty="0"/>
              <a:t>PRAYER LINE # </a:t>
            </a:r>
            <a:r>
              <a:rPr lang="en-US" sz="3600" b="1" u="sng" dirty="0">
                <a:solidFill>
                  <a:srgbClr val="0000CC"/>
                </a:solidFill>
              </a:rPr>
              <a:t>(774) 217 6502 </a:t>
            </a:r>
            <a:r>
              <a:rPr lang="en-US" sz="3600" b="1" dirty="0"/>
              <a:t>(Mon, Wed) 7:30-9:30PM</a:t>
            </a:r>
          </a:p>
          <a:p>
            <a:pPr lvl="1"/>
            <a:r>
              <a:rPr lang="en-US" sz="3600" b="1" dirty="0"/>
              <a:t>ETUDE BIBLIQUE (YouTube) (Fri 7:30-9:00)</a:t>
            </a:r>
          </a:p>
          <a:p>
            <a:pPr lvl="1"/>
            <a:r>
              <a:rPr lang="en-US" sz="3600" b="1" dirty="0"/>
              <a:t>Youth (</a:t>
            </a:r>
            <a:r>
              <a:rPr lang="en-US" sz="3600" b="1" u="sng" dirty="0">
                <a:solidFill>
                  <a:srgbClr val="0000CC"/>
                </a:solidFill>
              </a:rPr>
              <a:t>CTRC zoom</a:t>
            </a:r>
            <a:r>
              <a:rPr lang="en-US" sz="3600" b="1" dirty="0"/>
              <a:t>) 1:30-300PM</a:t>
            </a:r>
          </a:p>
          <a:p>
            <a:pPr lvl="1"/>
            <a:r>
              <a:rPr lang="en-US" sz="3600" b="1" dirty="0"/>
              <a:t>GAITE ENFANTINE  (</a:t>
            </a:r>
            <a:r>
              <a:rPr lang="en-US" sz="3600" b="1" u="sng" dirty="0">
                <a:solidFill>
                  <a:srgbClr val="0000CC"/>
                </a:solidFill>
              </a:rPr>
              <a:t>IN CHURCH</a:t>
            </a:r>
            <a:r>
              <a:rPr lang="en-US" sz="3600" b="1" dirty="0"/>
              <a:t>) (Sat 3-4PM)</a:t>
            </a:r>
          </a:p>
          <a:p>
            <a:pPr lvl="1"/>
            <a:r>
              <a:rPr lang="en-US" sz="3600" b="1" dirty="0"/>
              <a:t>CTRC LADIES</a:t>
            </a:r>
            <a:r>
              <a:rPr lang="en-US" sz="3600" dirty="0"/>
              <a:t> # </a:t>
            </a:r>
            <a:r>
              <a:rPr lang="en-US" sz="3600" b="1" dirty="0"/>
              <a:t>(</a:t>
            </a:r>
            <a:r>
              <a:rPr lang="en-US" sz="3600" b="1" u="sng" dirty="0">
                <a:solidFill>
                  <a:srgbClr val="0000CC"/>
                </a:solidFill>
              </a:rPr>
              <a:t>774) 217 6502  </a:t>
            </a:r>
            <a:r>
              <a:rPr lang="en-US" sz="3600" b="1" dirty="0"/>
              <a:t>(SAT 7-9PM)</a:t>
            </a:r>
          </a:p>
          <a:p>
            <a:pPr lvl="1"/>
            <a:r>
              <a:rPr lang="en-US" sz="3600" b="1" dirty="0"/>
              <a:t>Rehearsal after church: Ladies</a:t>
            </a:r>
          </a:p>
          <a:p>
            <a:endParaRPr lang="en-US" sz="4400" dirty="0"/>
          </a:p>
          <a:p>
            <a:pPr>
              <a:buNone/>
            </a:pPr>
            <a:endParaRPr lang="fr-FR" sz="4400" dirty="0"/>
          </a:p>
          <a:p>
            <a:pPr lvl="1"/>
            <a:endParaRPr lang="en-US" sz="3200" dirty="0"/>
          </a:p>
          <a:p>
            <a:pPr>
              <a:buNone/>
            </a:pPr>
            <a:endParaRPr lang="en-US" sz="3200" dirty="0"/>
          </a:p>
          <a:p>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IER IMAGE GREEN.jpg"/>
          <p:cNvPicPr>
            <a:picLocks noChangeAspect="1"/>
          </p:cNvPicPr>
          <p:nvPr/>
        </p:nvPicPr>
        <p:blipFill>
          <a:blip r:embed="rId2"/>
          <a:stretch>
            <a:fillRect/>
          </a:stretch>
        </p:blipFill>
        <p:spPr>
          <a:xfrm>
            <a:off x="4234" y="0"/>
            <a:ext cx="9139766" cy="6858000"/>
          </a:xfrm>
          <a:prstGeom prst="rect">
            <a:avLst/>
          </a:prstGeom>
        </p:spPr>
      </p:pic>
      <p:sp>
        <p:nvSpPr>
          <p:cNvPr id="3" name="Content Placeholder 2"/>
          <p:cNvSpPr>
            <a:spLocks noGrp="1"/>
          </p:cNvSpPr>
          <p:nvPr>
            <p:ph sz="quarter" idx="1"/>
          </p:nvPr>
        </p:nvSpPr>
        <p:spPr>
          <a:xfrm>
            <a:off x="0" y="152400"/>
            <a:ext cx="9144000" cy="6705600"/>
          </a:xfrm>
          <a:solidFill>
            <a:srgbClr val="99FF33"/>
          </a:solidFill>
        </p:spPr>
        <p:style>
          <a:lnRef idx="3">
            <a:schemeClr val="lt1"/>
          </a:lnRef>
          <a:fillRef idx="1">
            <a:schemeClr val="accent6"/>
          </a:fillRef>
          <a:effectRef idx="1">
            <a:schemeClr val="accent6"/>
          </a:effectRef>
          <a:fontRef idx="minor">
            <a:schemeClr val="lt1"/>
          </a:fontRef>
        </p:style>
        <p:txBody>
          <a:bodyPr>
            <a:normAutofit/>
          </a:bodyPr>
          <a:lstStyle/>
          <a:p>
            <a:pPr marL="0" indent="0" algn="ctr">
              <a:buNone/>
            </a:pPr>
            <a:r>
              <a:rPr lang="fr-FR" b="1" dirty="0">
                <a:solidFill>
                  <a:srgbClr val="FF0000"/>
                </a:solidFill>
                <a:latin typeface="Arial Rounded MT Bold" panose="020F0704030504030204" pitchFamily="34" charset="0"/>
              </a:rPr>
              <a:t>62 Cr. CE:  </a:t>
            </a:r>
            <a:r>
              <a:rPr lang="fr-FR" b="1" u="sng" dirty="0" err="1">
                <a:solidFill>
                  <a:srgbClr val="FF0000"/>
                </a:solidFill>
                <a:latin typeface="Arial Rounded MT Bold" panose="020F0704030504030204" pitchFamily="34" charset="0"/>
              </a:rPr>
              <a:t>Lontan</a:t>
            </a:r>
            <a:r>
              <a:rPr lang="fr-FR" b="1" u="sng" dirty="0">
                <a:solidFill>
                  <a:srgbClr val="FF0000"/>
                </a:solidFill>
                <a:latin typeface="Arial Rounded MT Bold" panose="020F0704030504030204" pitchFamily="34" charset="0"/>
              </a:rPr>
              <a:t> </a:t>
            </a:r>
            <a:r>
              <a:rPr lang="fr-FR" b="1" u="sng" dirty="0" err="1">
                <a:solidFill>
                  <a:srgbClr val="FF0000"/>
                </a:solidFill>
                <a:latin typeface="Arial Rounded MT Bold" panose="020F0704030504030204" pitchFamily="34" charset="0"/>
              </a:rPr>
              <a:t>Mouin</a:t>
            </a:r>
            <a:r>
              <a:rPr lang="fr-FR" b="1" u="sng" dirty="0">
                <a:solidFill>
                  <a:srgbClr val="FF0000"/>
                </a:solidFill>
                <a:latin typeface="Arial Rounded MT Bold" panose="020F0704030504030204" pitchFamily="34" charset="0"/>
              </a:rPr>
              <a:t> te </a:t>
            </a:r>
            <a:r>
              <a:rPr lang="fr-FR" b="1" u="sng" dirty="0" err="1">
                <a:solidFill>
                  <a:srgbClr val="FF0000"/>
                </a:solidFill>
                <a:latin typeface="Arial Rounded MT Bold" panose="020F0704030504030204" pitchFamily="34" charset="0"/>
              </a:rPr>
              <a:t>rete</a:t>
            </a:r>
            <a:r>
              <a:rPr lang="fr-FR" b="1" u="sng" dirty="0">
                <a:solidFill>
                  <a:srgbClr val="FF0000"/>
                </a:solidFill>
                <a:latin typeface="Arial Rounded MT Bold" panose="020F0704030504030204" pitchFamily="34" charset="0"/>
              </a:rPr>
              <a:t> Nan Logey</a:t>
            </a:r>
            <a:endParaRPr lang="en-US" dirty="0">
              <a:solidFill>
                <a:srgbClr val="FF0000"/>
              </a:solidFill>
              <a:latin typeface="Arial Rounded MT Bold" panose="020F0704030504030204" pitchFamily="34" charset="0"/>
            </a:endParaRPr>
          </a:p>
          <a:p>
            <a:pPr marL="0" indent="0" algn="ctr">
              <a:buNone/>
            </a:pPr>
            <a:r>
              <a:rPr lang="fr-FR" dirty="0">
                <a:solidFill>
                  <a:srgbClr val="FF0000"/>
                </a:solidFill>
                <a:latin typeface="Arial Rounded MT Bold" panose="020F0704030504030204" pitchFamily="34" charset="0"/>
              </a:rPr>
              <a:t>1-</a:t>
            </a:r>
            <a:endParaRPr lang="en-US" dirty="0">
              <a:solidFill>
                <a:srgbClr val="FF0000"/>
              </a:solidFill>
              <a:latin typeface="Arial Rounded MT Bold" panose="020F0704030504030204" pitchFamily="34" charset="0"/>
            </a:endParaRPr>
          </a:p>
          <a:p>
            <a:pPr marL="0" indent="0" algn="ctr">
              <a:buNone/>
            </a:pPr>
            <a:r>
              <a:rPr lang="fr-FR" sz="3600" dirty="0" err="1">
                <a:solidFill>
                  <a:schemeClr val="tx1"/>
                </a:solidFill>
                <a:latin typeface="Arial Rounded MT Bold" panose="020F0704030504030204" pitchFamily="34" charset="0"/>
              </a:rPr>
              <a:t>Lontan</a:t>
            </a:r>
            <a:r>
              <a:rPr lang="fr-FR" sz="3600" dirty="0">
                <a:solidFill>
                  <a:schemeClr val="tx1"/>
                </a:solidFill>
                <a:latin typeface="Arial Rounded MT Bold" panose="020F0704030504030204" pitchFamily="34" charset="0"/>
              </a:rPr>
              <a:t> </a:t>
            </a:r>
            <a:r>
              <a:rPr lang="fr-FR" sz="3600" dirty="0" err="1">
                <a:solidFill>
                  <a:schemeClr val="tx1"/>
                </a:solidFill>
                <a:latin typeface="Arial Rounded MT Bold" panose="020F0704030504030204" pitchFamily="34" charset="0"/>
              </a:rPr>
              <a:t>mouin</a:t>
            </a:r>
            <a:r>
              <a:rPr lang="fr-FR" sz="3600" dirty="0">
                <a:solidFill>
                  <a:schemeClr val="tx1"/>
                </a:solidFill>
                <a:latin typeface="Arial Rounded MT Bold" panose="020F0704030504030204" pitchFamily="34" charset="0"/>
              </a:rPr>
              <a:t> te </a:t>
            </a:r>
            <a:r>
              <a:rPr lang="fr-FR" sz="3600" dirty="0" err="1">
                <a:solidFill>
                  <a:schemeClr val="tx1"/>
                </a:solidFill>
                <a:latin typeface="Arial Rounded MT Bold" panose="020F0704030504030204" pitchFamily="34" charset="0"/>
              </a:rPr>
              <a:t>rete</a:t>
            </a:r>
            <a:r>
              <a:rPr lang="fr-FR" sz="3600" dirty="0">
                <a:solidFill>
                  <a:schemeClr val="tx1"/>
                </a:solidFill>
                <a:latin typeface="Arial Rounded MT Bold" panose="020F0704030504030204" pitchFamily="34" charset="0"/>
              </a:rPr>
              <a:t> nan </a:t>
            </a:r>
            <a:r>
              <a:rPr lang="fr-FR" sz="3600" dirty="0" err="1">
                <a:solidFill>
                  <a:schemeClr val="tx1"/>
                </a:solidFill>
                <a:latin typeface="Arial Rounded MT Bold" panose="020F0704030504030204" pitchFamily="34" charset="0"/>
              </a:rPr>
              <a:t>logey</a:t>
            </a:r>
            <a:r>
              <a:rPr lang="fr-FR" sz="3600" dirty="0">
                <a:solidFill>
                  <a:schemeClr val="tx1"/>
                </a:solidFill>
                <a:latin typeface="Arial Rounded MT Bold" panose="020F0704030504030204" pitchFamily="34" charset="0"/>
              </a:rPr>
              <a:t>;</a:t>
            </a:r>
            <a:endParaRPr lang="en-US" sz="3600" dirty="0">
              <a:solidFill>
                <a:schemeClr val="tx1"/>
              </a:solidFill>
              <a:latin typeface="Arial Rounded MT Bold" panose="020F0704030504030204" pitchFamily="34" charset="0"/>
            </a:endParaRPr>
          </a:p>
          <a:p>
            <a:pPr marL="0" indent="0" algn="ctr">
              <a:buNone/>
            </a:pPr>
            <a:r>
              <a:rPr lang="fr-FR" sz="3600" dirty="0">
                <a:solidFill>
                  <a:schemeClr val="tx1"/>
                </a:solidFill>
                <a:latin typeface="Arial Rounded MT Bold" panose="020F0704030504030204" pitchFamily="34" charset="0"/>
              </a:rPr>
              <a:t>M-pat </a:t>
            </a:r>
            <a:r>
              <a:rPr lang="fr-FR" sz="3600" dirty="0" err="1">
                <a:solidFill>
                  <a:schemeClr val="tx1"/>
                </a:solidFill>
                <a:latin typeface="Arial Rounded MT Bold" panose="020F0704030504030204" pitchFamily="34" charset="0"/>
              </a:rPr>
              <a:t>rann</a:t>
            </a:r>
            <a:r>
              <a:rPr lang="fr-FR" sz="3600" dirty="0">
                <a:solidFill>
                  <a:schemeClr val="tx1"/>
                </a:solidFill>
                <a:latin typeface="Arial Rounded MT Bold" panose="020F0704030504030204" pitchFamily="34" charset="0"/>
              </a:rPr>
              <a:t> </a:t>
            </a:r>
            <a:r>
              <a:rPr lang="fr-FR" sz="3600" dirty="0" err="1">
                <a:solidFill>
                  <a:schemeClr val="tx1"/>
                </a:solidFill>
                <a:latin typeface="Arial Rounded MT Bold" panose="020F0704030504030204" pitchFamily="34" charset="0"/>
              </a:rPr>
              <a:t>kont</a:t>
            </a:r>
            <a:r>
              <a:rPr lang="fr-FR" sz="3600" dirty="0">
                <a:solidFill>
                  <a:schemeClr val="tx1"/>
                </a:solidFill>
                <a:latin typeface="Arial Rounded MT Bold" panose="020F0704030504030204" pitchFamily="34" charset="0"/>
              </a:rPr>
              <a:t> </a:t>
            </a:r>
            <a:r>
              <a:rPr lang="fr-FR" sz="3600" dirty="0" err="1">
                <a:solidFill>
                  <a:schemeClr val="tx1"/>
                </a:solidFill>
                <a:latin typeface="Arial Rounded MT Bold" panose="020F0704030504030204" pitchFamily="34" charset="0"/>
              </a:rPr>
              <a:t>segnè</a:t>
            </a:r>
            <a:r>
              <a:rPr lang="fr-FR" sz="3600" dirty="0">
                <a:solidFill>
                  <a:schemeClr val="tx1"/>
                </a:solidFill>
                <a:latin typeface="Arial Rounded MT Bold" panose="020F0704030504030204" pitchFamily="34" charset="0"/>
              </a:rPr>
              <a:t>-m te </a:t>
            </a:r>
            <a:r>
              <a:rPr lang="fr-FR" sz="3600" dirty="0" err="1">
                <a:solidFill>
                  <a:schemeClr val="tx1"/>
                </a:solidFill>
                <a:latin typeface="Arial Rounded MT Bold" panose="020F0704030504030204" pitchFamily="34" charset="0"/>
              </a:rPr>
              <a:t>krusifie</a:t>
            </a:r>
            <a:r>
              <a:rPr lang="fr-FR" sz="3600" dirty="0">
                <a:solidFill>
                  <a:schemeClr val="tx1"/>
                </a:solidFill>
                <a:latin typeface="Arial Rounded MT Bold" panose="020F0704030504030204" pitchFamily="34" charset="0"/>
              </a:rPr>
              <a:t>;</a:t>
            </a:r>
            <a:endParaRPr lang="en-US" sz="3600" dirty="0">
              <a:solidFill>
                <a:schemeClr val="tx1"/>
              </a:solidFill>
              <a:latin typeface="Arial Rounded MT Bold" panose="020F0704030504030204" pitchFamily="34" charset="0"/>
            </a:endParaRPr>
          </a:p>
          <a:p>
            <a:pPr marL="0" indent="0" algn="ctr">
              <a:buNone/>
            </a:pPr>
            <a:r>
              <a:rPr lang="fr-FR" sz="3600" dirty="0">
                <a:solidFill>
                  <a:schemeClr val="tx1"/>
                </a:solidFill>
                <a:latin typeface="Arial Rounded MT Bold" panose="020F0704030504030204" pitchFamily="34" charset="0"/>
              </a:rPr>
              <a:t>M-pat </a:t>
            </a:r>
            <a:r>
              <a:rPr lang="fr-FR" sz="3600" dirty="0" err="1">
                <a:solidFill>
                  <a:schemeClr val="tx1"/>
                </a:solidFill>
                <a:latin typeface="Arial Rounded MT Bold" panose="020F0704030504030204" pitchFamily="34" charset="0"/>
              </a:rPr>
              <a:t>konnin</a:t>
            </a:r>
            <a:r>
              <a:rPr lang="fr-FR" sz="3600" dirty="0">
                <a:solidFill>
                  <a:schemeClr val="tx1"/>
                </a:solidFill>
                <a:latin typeface="Arial Rounded MT Bold" panose="020F0704030504030204" pitchFamily="34" charset="0"/>
              </a:rPr>
              <a:t> se pou </a:t>
            </a:r>
            <a:r>
              <a:rPr lang="fr-FR" sz="3600" dirty="0" err="1">
                <a:solidFill>
                  <a:schemeClr val="tx1"/>
                </a:solidFill>
                <a:latin typeface="Arial Rounded MT Bold" panose="020F0704030504030204" pitchFamily="34" charset="0"/>
              </a:rPr>
              <a:t>mouin</a:t>
            </a:r>
            <a:r>
              <a:rPr lang="fr-FR" sz="3600" dirty="0">
                <a:solidFill>
                  <a:schemeClr val="tx1"/>
                </a:solidFill>
                <a:latin typeface="Arial Rounded MT Bold" panose="020F0704030504030204" pitchFamily="34" charset="0"/>
              </a:rPr>
              <a:t> san-l </a:t>
            </a:r>
            <a:r>
              <a:rPr lang="fr-FR" sz="3600" dirty="0" err="1">
                <a:solidFill>
                  <a:schemeClr val="tx1"/>
                </a:solidFill>
                <a:latin typeface="Arial Rounded MT Bold" panose="020F0704030504030204" pitchFamily="34" charset="0"/>
              </a:rPr>
              <a:t>koule</a:t>
            </a:r>
            <a:endParaRPr lang="en-US" sz="3600" dirty="0">
              <a:solidFill>
                <a:schemeClr val="tx1"/>
              </a:solidFill>
              <a:latin typeface="Arial Rounded MT Bold" panose="020F0704030504030204" pitchFamily="34" charset="0"/>
            </a:endParaRPr>
          </a:p>
          <a:p>
            <a:pPr marL="0" indent="0" algn="ctr">
              <a:buNone/>
            </a:pPr>
            <a:r>
              <a:rPr lang="fr-FR" sz="3600" dirty="0">
                <a:solidFill>
                  <a:schemeClr val="tx1"/>
                </a:solidFill>
                <a:latin typeface="Arial Rounded MT Bold" panose="020F0704030504030204" pitchFamily="34" charset="0"/>
              </a:rPr>
              <a:t>Sou </a:t>
            </a:r>
            <a:r>
              <a:rPr lang="fr-FR" sz="3600" dirty="0" err="1">
                <a:solidFill>
                  <a:schemeClr val="tx1"/>
                </a:solidFill>
                <a:latin typeface="Arial Rounded MT Bold" panose="020F0704030504030204" pitchFamily="34" charset="0"/>
              </a:rPr>
              <a:t>boua</a:t>
            </a:r>
            <a:r>
              <a:rPr lang="fr-FR" sz="3600" dirty="0">
                <a:solidFill>
                  <a:schemeClr val="tx1"/>
                </a:solidFill>
                <a:latin typeface="Arial Rounded MT Bold" panose="020F0704030504030204" pitchFamily="34" charset="0"/>
              </a:rPr>
              <a:t> </a:t>
            </a:r>
            <a:r>
              <a:rPr lang="fr-FR" sz="3600" dirty="0" err="1">
                <a:solidFill>
                  <a:schemeClr val="tx1"/>
                </a:solidFill>
                <a:latin typeface="Arial Rounded MT Bold" panose="020F0704030504030204" pitchFamily="34" charset="0"/>
              </a:rPr>
              <a:t>kalvè</a:t>
            </a:r>
            <a:r>
              <a:rPr lang="fr-FR" sz="3600" dirty="0">
                <a:solidFill>
                  <a:schemeClr val="tx1"/>
                </a:solidFill>
                <a:latin typeface="Arial Rounded MT Bold" panose="020F0704030504030204" pitchFamily="34" charset="0"/>
              </a:rPr>
              <a:t>.</a:t>
            </a:r>
            <a:endParaRPr lang="en-US" sz="3600" dirty="0">
              <a:solidFill>
                <a:schemeClr val="tx1"/>
              </a:solidFill>
              <a:latin typeface="Arial Rounded MT Bold" panose="020F0704030504030204" pitchFamily="34" charset="0"/>
            </a:endParaRPr>
          </a:p>
          <a:p>
            <a:pPr marL="0" indent="0" algn="ctr">
              <a:buNone/>
            </a:pPr>
            <a:r>
              <a:rPr lang="fr-FR" sz="3600" dirty="0">
                <a:solidFill>
                  <a:srgbClr val="FF0000"/>
                </a:solidFill>
                <a:latin typeface="Arial Rounded MT Bold" panose="020F0704030504030204" pitchFamily="34" charset="0"/>
              </a:rPr>
              <a:t>Ke</a:t>
            </a:r>
            <a:endParaRPr lang="en-US" sz="3600" dirty="0">
              <a:solidFill>
                <a:srgbClr val="FF0000"/>
              </a:solidFill>
              <a:latin typeface="Arial Rounded MT Bold" panose="020F0704030504030204" pitchFamily="34" charset="0"/>
            </a:endParaRPr>
          </a:p>
          <a:p>
            <a:pPr marL="0" indent="0" algn="ctr">
              <a:buNone/>
            </a:pPr>
            <a:r>
              <a:rPr lang="fr-FR" sz="3600" b="1" dirty="0">
                <a:solidFill>
                  <a:srgbClr val="0000CC"/>
                </a:solidFill>
                <a:latin typeface="Arial Rounded MT Bold" panose="020F0704030504030204" pitchFamily="34" charset="0"/>
              </a:rPr>
              <a:t>Tout gras </a:t>
            </a:r>
            <a:r>
              <a:rPr lang="fr-FR" sz="3600" b="1" dirty="0" err="1">
                <a:solidFill>
                  <a:srgbClr val="0000CC"/>
                </a:solidFill>
                <a:latin typeface="Arial Rounded MT Bold" panose="020F0704030504030204" pitchFamily="34" charset="0"/>
              </a:rPr>
              <a:t>BonDieu</a:t>
            </a:r>
            <a:r>
              <a:rPr lang="fr-FR" sz="3600" b="1" dirty="0">
                <a:solidFill>
                  <a:srgbClr val="0000CC"/>
                </a:solidFill>
                <a:latin typeface="Arial Rounded MT Bold" panose="020F0704030504030204" pitchFamily="34" charset="0"/>
              </a:rPr>
              <a:t> te pou </a:t>
            </a:r>
            <a:r>
              <a:rPr lang="fr-FR" sz="3600" b="1" dirty="0" err="1">
                <a:solidFill>
                  <a:srgbClr val="0000CC"/>
                </a:solidFill>
                <a:latin typeface="Arial Rounded MT Bold" panose="020F0704030504030204" pitchFamily="34" charset="0"/>
              </a:rPr>
              <a:t>grin</a:t>
            </a:r>
            <a:r>
              <a:rPr lang="fr-FR" sz="3600" b="1" dirty="0">
                <a:solidFill>
                  <a:srgbClr val="0000CC"/>
                </a:solidFill>
                <a:latin typeface="Arial Rounded MT Bold" panose="020F0704030504030204" pitchFamily="34" charset="0"/>
              </a:rPr>
              <a:t> </a:t>
            </a:r>
            <a:r>
              <a:rPr lang="fr-FR" sz="3600" b="1" dirty="0" err="1">
                <a:solidFill>
                  <a:srgbClr val="0000CC"/>
                </a:solidFill>
                <a:latin typeface="Arial Rounded MT Bold" panose="020F0704030504030204" pitchFamily="34" charset="0"/>
              </a:rPr>
              <a:t>mesi</a:t>
            </a:r>
            <a:r>
              <a:rPr lang="fr-FR" sz="3600" b="1" dirty="0">
                <a:solidFill>
                  <a:srgbClr val="0000CC"/>
                </a:solidFill>
                <a:latin typeface="Arial Rounded MT Bold" panose="020F0704030504030204" pitchFamily="34" charset="0"/>
              </a:rPr>
              <a:t>,</a:t>
            </a:r>
            <a:endParaRPr lang="en-US" sz="3600" dirty="0">
              <a:solidFill>
                <a:srgbClr val="0000CC"/>
              </a:solidFill>
              <a:latin typeface="Arial Rounded MT Bold" panose="020F0704030504030204" pitchFamily="34" charset="0"/>
            </a:endParaRPr>
          </a:p>
          <a:p>
            <a:pPr marL="0" indent="0" algn="ctr">
              <a:buNone/>
            </a:pPr>
            <a:r>
              <a:rPr lang="fr-FR" sz="3600" b="1" dirty="0" err="1">
                <a:solidFill>
                  <a:srgbClr val="0000CC"/>
                </a:solidFill>
                <a:latin typeface="Arial Rounded MT Bold" panose="020F0704030504030204" pitchFamily="34" charset="0"/>
              </a:rPr>
              <a:t>Jezu</a:t>
            </a:r>
            <a:r>
              <a:rPr lang="fr-FR" sz="3600" b="1" dirty="0">
                <a:solidFill>
                  <a:srgbClr val="0000CC"/>
                </a:solidFill>
                <a:latin typeface="Arial Rounded MT Bold" panose="020F0704030504030204" pitchFamily="34" charset="0"/>
              </a:rPr>
              <a:t> te ban </a:t>
            </a:r>
            <a:r>
              <a:rPr lang="fr-FR" sz="3600" b="1" dirty="0" err="1">
                <a:solidFill>
                  <a:srgbClr val="0000CC"/>
                </a:solidFill>
                <a:latin typeface="Arial Rounded MT Bold" panose="020F0704030504030204" pitchFamily="34" charset="0"/>
              </a:rPr>
              <a:t>mouin</a:t>
            </a:r>
            <a:r>
              <a:rPr lang="fr-FR" sz="3600" b="1" dirty="0">
                <a:solidFill>
                  <a:srgbClr val="0000CC"/>
                </a:solidFill>
                <a:latin typeface="Arial Rounded MT Bold" panose="020F0704030504030204" pitchFamily="34" charset="0"/>
              </a:rPr>
              <a:t> tout </a:t>
            </a:r>
            <a:r>
              <a:rPr lang="fr-FR" sz="3600" b="1" dirty="0" err="1">
                <a:solidFill>
                  <a:srgbClr val="0000CC"/>
                </a:solidFill>
                <a:latin typeface="Arial Rounded MT Bold" panose="020F0704030504030204" pitchFamily="34" charset="0"/>
              </a:rPr>
              <a:t>padon</a:t>
            </a:r>
            <a:r>
              <a:rPr lang="fr-FR" sz="3600" b="1" dirty="0">
                <a:solidFill>
                  <a:srgbClr val="0000CC"/>
                </a:solidFill>
                <a:latin typeface="Arial Rounded MT Bold" panose="020F0704030504030204" pitchFamily="34" charset="0"/>
              </a:rPr>
              <a:t> Li.</a:t>
            </a:r>
            <a:endParaRPr lang="en-US" sz="3600" dirty="0">
              <a:solidFill>
                <a:srgbClr val="0000CC"/>
              </a:solidFill>
              <a:latin typeface="Arial Rounded MT Bold" panose="020F0704030504030204" pitchFamily="34" charset="0"/>
            </a:endParaRPr>
          </a:p>
          <a:p>
            <a:pPr marL="0" indent="0" algn="ctr">
              <a:buNone/>
            </a:pPr>
            <a:r>
              <a:rPr lang="fr-FR" sz="3600" b="1" dirty="0">
                <a:solidFill>
                  <a:srgbClr val="0000CC"/>
                </a:solidFill>
                <a:latin typeface="Arial Rounded MT Bold" panose="020F0704030504030204" pitchFamily="34" charset="0"/>
              </a:rPr>
              <a:t>Nanm </a:t>
            </a:r>
            <a:r>
              <a:rPr lang="fr-FR" sz="3600" b="1" dirty="0" err="1">
                <a:solidFill>
                  <a:srgbClr val="0000CC"/>
                </a:solidFill>
                <a:latin typeface="Arial Rounded MT Bold" panose="020F0704030504030204" pitchFamily="34" charset="0"/>
              </a:rPr>
              <a:t>mouin</a:t>
            </a:r>
            <a:r>
              <a:rPr lang="fr-FR" sz="3600" b="1" dirty="0">
                <a:solidFill>
                  <a:srgbClr val="0000CC"/>
                </a:solidFill>
                <a:latin typeface="Arial Rounded MT Bold" panose="020F0704030504030204" pitchFamily="34" charset="0"/>
              </a:rPr>
              <a:t> </a:t>
            </a:r>
            <a:r>
              <a:rPr lang="fr-FR" sz="3600" b="1" dirty="0" err="1">
                <a:solidFill>
                  <a:srgbClr val="0000CC"/>
                </a:solidFill>
                <a:latin typeface="Arial Rounded MT Bold" panose="020F0704030504030204" pitchFamily="34" charset="0"/>
              </a:rPr>
              <a:t>ki</a:t>
            </a:r>
            <a:r>
              <a:rPr lang="fr-FR" sz="3600" b="1" dirty="0">
                <a:solidFill>
                  <a:srgbClr val="0000CC"/>
                </a:solidFill>
                <a:latin typeface="Arial Rounded MT Bold" panose="020F0704030504030204" pitchFamily="34" charset="0"/>
              </a:rPr>
              <a:t> te trouble </a:t>
            </a:r>
            <a:r>
              <a:rPr lang="fr-FR" sz="3600" b="1" dirty="0" err="1">
                <a:solidFill>
                  <a:srgbClr val="0000CC"/>
                </a:solidFill>
                <a:latin typeface="Arial Rounded MT Bold" panose="020F0704030504030204" pitchFamily="34" charset="0"/>
              </a:rPr>
              <a:t>jouinn</a:t>
            </a:r>
            <a:r>
              <a:rPr lang="fr-FR" sz="3600" b="1" dirty="0">
                <a:solidFill>
                  <a:srgbClr val="0000CC"/>
                </a:solidFill>
                <a:latin typeface="Arial Rounded MT Bold" panose="020F0704030504030204" pitchFamily="34" charset="0"/>
              </a:rPr>
              <a:t> la vi</a:t>
            </a:r>
            <a:endParaRPr lang="en-US" sz="3600" dirty="0">
              <a:solidFill>
                <a:srgbClr val="0000CC"/>
              </a:solidFill>
              <a:latin typeface="Arial Rounded MT Bold" panose="020F0704030504030204" pitchFamily="34" charset="0"/>
            </a:endParaRPr>
          </a:p>
          <a:p>
            <a:pPr marL="0" indent="0" algn="ctr">
              <a:buNone/>
            </a:pPr>
            <a:r>
              <a:rPr lang="fr-FR" sz="3600" b="1" dirty="0">
                <a:solidFill>
                  <a:srgbClr val="0000CC"/>
                </a:solidFill>
                <a:latin typeface="Arial Rounded MT Bold" panose="020F0704030504030204" pitchFamily="34" charset="0"/>
              </a:rPr>
              <a:t>Sou </a:t>
            </a:r>
            <a:r>
              <a:rPr lang="fr-FR" sz="3600" b="1" dirty="0" err="1">
                <a:solidFill>
                  <a:srgbClr val="0000CC"/>
                </a:solidFill>
                <a:latin typeface="Arial Rounded MT Bold" panose="020F0704030504030204" pitchFamily="34" charset="0"/>
              </a:rPr>
              <a:t>boua</a:t>
            </a:r>
            <a:r>
              <a:rPr lang="fr-FR" sz="3600" b="1" dirty="0">
                <a:solidFill>
                  <a:srgbClr val="0000CC"/>
                </a:solidFill>
                <a:latin typeface="Arial Rounded MT Bold" panose="020F0704030504030204" pitchFamily="34" charset="0"/>
              </a:rPr>
              <a:t> </a:t>
            </a:r>
            <a:r>
              <a:rPr lang="fr-FR" sz="3600" b="1" dirty="0" err="1">
                <a:solidFill>
                  <a:srgbClr val="0000CC"/>
                </a:solidFill>
                <a:latin typeface="Arial Rounded MT Bold" panose="020F0704030504030204" pitchFamily="34" charset="0"/>
              </a:rPr>
              <a:t>kalvè</a:t>
            </a:r>
            <a:r>
              <a:rPr lang="fr-FR" sz="3600" b="1" dirty="0">
                <a:solidFill>
                  <a:srgbClr val="0000CC"/>
                </a:solidFill>
                <a:latin typeface="Arial Rounded MT Bold" panose="020F0704030504030204" pitchFamily="34" charset="0"/>
              </a:rPr>
              <a:t>.</a:t>
            </a:r>
            <a:endParaRPr lang="en-US" sz="3600" dirty="0">
              <a:solidFill>
                <a:srgbClr val="0000CC"/>
              </a:solidFill>
              <a:latin typeface="Arial Rounded MT Bold" panose="020F0704030504030204" pitchFamily="34" charset="0"/>
            </a:endParaRPr>
          </a:p>
          <a:p>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BF072D-4124-641C-6581-3AD944FD7450}"/>
            </a:ext>
          </a:extLst>
        </p:cNvPr>
        <p:cNvGrpSpPr/>
        <p:nvPr/>
      </p:nvGrpSpPr>
      <p:grpSpPr>
        <a:xfrm>
          <a:off x="0" y="0"/>
          <a:ext cx="0" cy="0"/>
          <a:chOff x="0" y="0"/>
          <a:chExt cx="0" cy="0"/>
        </a:xfrm>
      </p:grpSpPr>
      <p:pic>
        <p:nvPicPr>
          <p:cNvPr id="4" name="Content Placeholder 3" descr="PIER IMAGE GREEN.jpg">
            <a:extLst>
              <a:ext uri="{FF2B5EF4-FFF2-40B4-BE49-F238E27FC236}">
                <a16:creationId xmlns:a16="http://schemas.microsoft.com/office/drawing/2014/main" id="{4792B594-C07C-0509-69D3-07F075BACD6B}"/>
              </a:ext>
            </a:extLst>
          </p:cNvPr>
          <p:cNvPicPr>
            <a:picLocks noChangeAspect="1"/>
          </p:cNvPicPr>
          <p:nvPr/>
        </p:nvPicPr>
        <p:blipFill>
          <a:blip r:embed="rId2"/>
          <a:stretch>
            <a:fillRect/>
          </a:stretch>
        </p:blipFill>
        <p:spPr>
          <a:xfrm>
            <a:off x="4234" y="0"/>
            <a:ext cx="9139766" cy="6858000"/>
          </a:xfrm>
          <a:prstGeom prst="rect">
            <a:avLst/>
          </a:prstGeom>
        </p:spPr>
      </p:pic>
      <p:sp>
        <p:nvSpPr>
          <p:cNvPr id="3" name="Content Placeholder 2">
            <a:extLst>
              <a:ext uri="{FF2B5EF4-FFF2-40B4-BE49-F238E27FC236}">
                <a16:creationId xmlns:a16="http://schemas.microsoft.com/office/drawing/2014/main" id="{CDDEEFD6-1630-EFD0-241E-241DAE347091}"/>
              </a:ext>
            </a:extLst>
          </p:cNvPr>
          <p:cNvSpPr>
            <a:spLocks noGrp="1"/>
          </p:cNvSpPr>
          <p:nvPr>
            <p:ph sz="quarter" idx="1"/>
          </p:nvPr>
        </p:nvSpPr>
        <p:spPr>
          <a:xfrm>
            <a:off x="0" y="152400"/>
            <a:ext cx="9144000" cy="6705600"/>
          </a:xfrm>
          <a:solidFill>
            <a:srgbClr val="99FF33"/>
          </a:solidFill>
        </p:spPr>
        <p:style>
          <a:lnRef idx="3">
            <a:schemeClr val="lt1"/>
          </a:lnRef>
          <a:fillRef idx="1">
            <a:schemeClr val="accent6"/>
          </a:fillRef>
          <a:effectRef idx="1">
            <a:schemeClr val="accent6"/>
          </a:effectRef>
          <a:fontRef idx="minor">
            <a:schemeClr val="lt1"/>
          </a:fontRef>
        </p:style>
        <p:txBody>
          <a:bodyPr>
            <a:normAutofit/>
          </a:bodyPr>
          <a:lstStyle/>
          <a:p>
            <a:pPr marL="0" indent="0" algn="ctr">
              <a:buNone/>
            </a:pPr>
            <a:r>
              <a:rPr lang="fr-FR" dirty="0">
                <a:solidFill>
                  <a:srgbClr val="FF0000"/>
                </a:solidFill>
                <a:latin typeface="Arial Rounded MT Bold" panose="020F0704030504030204" pitchFamily="34" charset="0"/>
              </a:rPr>
              <a:t>2-</a:t>
            </a:r>
            <a:endParaRPr lang="en-US" dirty="0">
              <a:solidFill>
                <a:srgbClr val="FF0000"/>
              </a:solidFill>
              <a:latin typeface="Arial Rounded MT Bold" panose="020F0704030504030204" pitchFamily="34" charset="0"/>
            </a:endParaRPr>
          </a:p>
          <a:p>
            <a:pPr marL="0" indent="0" algn="ctr">
              <a:buNone/>
            </a:pPr>
            <a:r>
              <a:rPr lang="fr-FR" sz="3600" dirty="0" err="1">
                <a:solidFill>
                  <a:schemeClr val="tx1"/>
                </a:solidFill>
                <a:latin typeface="Arial Rounded MT Bold" panose="020F0704030504030204" pitchFamily="34" charset="0"/>
              </a:rPr>
              <a:t>Parol</a:t>
            </a:r>
            <a:r>
              <a:rPr lang="fr-FR" sz="3600" dirty="0">
                <a:solidFill>
                  <a:schemeClr val="tx1"/>
                </a:solidFill>
                <a:latin typeface="Arial Rounded MT Bold" panose="020F0704030504030204" pitchFamily="34" charset="0"/>
              </a:rPr>
              <a:t> </a:t>
            </a:r>
            <a:r>
              <a:rPr lang="fr-FR" sz="3600" dirty="0" err="1">
                <a:solidFill>
                  <a:schemeClr val="tx1"/>
                </a:solidFill>
                <a:latin typeface="Arial Rounded MT Bold" panose="020F0704030504030204" pitchFamily="34" charset="0"/>
              </a:rPr>
              <a:t>BonDieu</a:t>
            </a:r>
            <a:r>
              <a:rPr lang="fr-FR" sz="3600" dirty="0">
                <a:solidFill>
                  <a:schemeClr val="tx1"/>
                </a:solidFill>
                <a:latin typeface="Arial Rounded MT Bold" panose="020F0704030504030204" pitchFamily="34" charset="0"/>
              </a:rPr>
              <a:t> te montre-m </a:t>
            </a:r>
            <a:r>
              <a:rPr lang="fr-FR" sz="3600" dirty="0" err="1">
                <a:solidFill>
                  <a:schemeClr val="tx1"/>
                </a:solidFill>
                <a:latin typeface="Arial Rounded MT Bold" panose="020F0704030504030204" pitchFamily="34" charset="0"/>
              </a:rPr>
              <a:t>peche</a:t>
            </a:r>
            <a:r>
              <a:rPr lang="fr-FR" sz="3600" dirty="0">
                <a:solidFill>
                  <a:schemeClr val="tx1"/>
                </a:solidFill>
                <a:latin typeface="Arial Rounded MT Bold" panose="020F0704030504030204" pitchFamily="34" charset="0"/>
              </a:rPr>
              <a:t>-m,</a:t>
            </a:r>
            <a:endParaRPr lang="en-US" sz="3600" dirty="0">
              <a:solidFill>
                <a:schemeClr val="tx1"/>
              </a:solidFill>
              <a:latin typeface="Arial Rounded MT Bold" panose="020F0704030504030204" pitchFamily="34" charset="0"/>
            </a:endParaRPr>
          </a:p>
          <a:p>
            <a:pPr marL="0" indent="0" algn="ctr">
              <a:buNone/>
            </a:pPr>
            <a:r>
              <a:rPr lang="fr-FR" sz="3600" dirty="0" err="1">
                <a:solidFill>
                  <a:schemeClr val="tx1"/>
                </a:solidFill>
                <a:latin typeface="Arial Rounded MT Bold" panose="020F0704030504030204" pitchFamily="34" charset="0"/>
              </a:rPr>
              <a:t>Lò</a:t>
            </a:r>
            <a:r>
              <a:rPr lang="fr-FR" sz="3600" dirty="0">
                <a:solidFill>
                  <a:schemeClr val="tx1"/>
                </a:solidFill>
                <a:latin typeface="Arial Rounded MT Bold" panose="020F0704030504030204" pitchFamily="34" charset="0"/>
              </a:rPr>
              <a:t> </a:t>
            </a:r>
            <a:r>
              <a:rPr lang="fr-FR" sz="3600" dirty="0" err="1">
                <a:solidFill>
                  <a:schemeClr val="tx1"/>
                </a:solidFill>
                <a:latin typeface="Arial Rounded MT Bold" panose="020F0704030504030204" pitchFamily="34" charset="0"/>
              </a:rPr>
              <a:t>mouin</a:t>
            </a:r>
            <a:r>
              <a:rPr lang="fr-FR" sz="3600" dirty="0">
                <a:solidFill>
                  <a:schemeClr val="tx1"/>
                </a:solidFill>
                <a:latin typeface="Arial Rounded MT Bold" panose="020F0704030504030204" pitchFamily="34" charset="0"/>
              </a:rPr>
              <a:t> </a:t>
            </a:r>
            <a:r>
              <a:rPr lang="fr-FR" sz="3600" dirty="0" err="1">
                <a:solidFill>
                  <a:schemeClr val="tx1"/>
                </a:solidFill>
                <a:latin typeface="Arial Rounded MT Bold" panose="020F0704030504030204" pitchFamily="34" charset="0"/>
              </a:rPr>
              <a:t>ouè</a:t>
            </a:r>
            <a:r>
              <a:rPr lang="fr-FR" sz="3600" dirty="0">
                <a:solidFill>
                  <a:schemeClr val="tx1"/>
                </a:solidFill>
                <a:latin typeface="Arial Rounded MT Bold" panose="020F0704030504030204" pitchFamily="34" charset="0"/>
              </a:rPr>
              <a:t> la loua </a:t>
            </a:r>
            <a:r>
              <a:rPr lang="fr-FR" sz="3600" dirty="0" err="1">
                <a:solidFill>
                  <a:schemeClr val="tx1"/>
                </a:solidFill>
                <a:latin typeface="Arial Rounded MT Bold" panose="020F0704030504030204" pitchFamily="34" charset="0"/>
              </a:rPr>
              <a:t>moin</a:t>
            </a:r>
            <a:r>
              <a:rPr lang="fr-FR" sz="3600" dirty="0">
                <a:solidFill>
                  <a:schemeClr val="tx1"/>
                </a:solidFill>
                <a:latin typeface="Arial Rounded MT Bold" panose="020F0704030504030204" pitchFamily="34" charset="0"/>
              </a:rPr>
              <a:t> te </a:t>
            </a:r>
            <a:r>
              <a:rPr lang="fr-FR" sz="3600" dirty="0" err="1">
                <a:solidFill>
                  <a:schemeClr val="tx1"/>
                </a:solidFill>
                <a:latin typeface="Arial Rounded MT Bold" panose="020F0704030504030204" pitchFamily="34" charset="0"/>
              </a:rPr>
              <a:t>tranble</a:t>
            </a:r>
            <a:endParaRPr lang="en-US" sz="3600" dirty="0">
              <a:solidFill>
                <a:schemeClr val="tx1"/>
              </a:solidFill>
              <a:latin typeface="Arial Rounded MT Bold" panose="020F0704030504030204" pitchFamily="34" charset="0"/>
            </a:endParaRPr>
          </a:p>
          <a:p>
            <a:pPr marL="0" indent="0" algn="ctr">
              <a:buNone/>
            </a:pPr>
            <a:r>
              <a:rPr lang="fr-FR" sz="3600" dirty="0" err="1">
                <a:solidFill>
                  <a:schemeClr val="tx1"/>
                </a:solidFill>
                <a:latin typeface="Arial Rounded MT Bold" panose="020F0704030504030204" pitchFamily="34" charset="0"/>
              </a:rPr>
              <a:t>Jouk</a:t>
            </a:r>
            <a:r>
              <a:rPr lang="fr-FR" sz="3600" dirty="0">
                <a:solidFill>
                  <a:schemeClr val="tx1"/>
                </a:solidFill>
                <a:latin typeface="Arial Rounded MT Bold" panose="020F0704030504030204" pitchFamily="34" charset="0"/>
              </a:rPr>
              <a:t> tan </a:t>
            </a:r>
            <a:r>
              <a:rPr lang="fr-FR" sz="3600" dirty="0" err="1">
                <a:solidFill>
                  <a:schemeClr val="tx1"/>
                </a:solidFill>
                <a:latin typeface="Arial Rounded MT Bold" panose="020F0704030504030204" pitchFamily="34" charset="0"/>
              </a:rPr>
              <a:t>nanm</a:t>
            </a:r>
            <a:r>
              <a:rPr lang="fr-FR" sz="3600" dirty="0">
                <a:solidFill>
                  <a:schemeClr val="tx1"/>
                </a:solidFill>
                <a:latin typeface="Arial Rounded MT Bold" panose="020F0704030504030204" pitchFamily="34" charset="0"/>
              </a:rPr>
              <a:t> </a:t>
            </a:r>
            <a:r>
              <a:rPr lang="fr-FR" sz="3600" dirty="0" err="1">
                <a:solidFill>
                  <a:schemeClr val="tx1"/>
                </a:solidFill>
                <a:latin typeface="Arial Rounded MT Bold" panose="020F0704030504030204" pitchFamily="34" charset="0"/>
              </a:rPr>
              <a:t>koupab</a:t>
            </a:r>
            <a:r>
              <a:rPr lang="fr-FR" sz="3600" dirty="0">
                <a:solidFill>
                  <a:schemeClr val="tx1"/>
                </a:solidFill>
                <a:latin typeface="Arial Rounded MT Bold" panose="020F0704030504030204" pitchFamily="34" charset="0"/>
              </a:rPr>
              <a:t> </a:t>
            </a:r>
            <a:r>
              <a:rPr lang="fr-FR" sz="3600" dirty="0" err="1">
                <a:solidFill>
                  <a:schemeClr val="tx1"/>
                </a:solidFill>
                <a:latin typeface="Arial Rounded MT Bold" panose="020F0704030504030204" pitchFamily="34" charset="0"/>
              </a:rPr>
              <a:t>mouin</a:t>
            </a:r>
            <a:r>
              <a:rPr lang="fr-FR" sz="3600" dirty="0">
                <a:solidFill>
                  <a:schemeClr val="tx1"/>
                </a:solidFill>
                <a:latin typeface="Arial Rounded MT Bold" panose="020F0704030504030204" pitchFamily="34" charset="0"/>
              </a:rPr>
              <a:t> te vire</a:t>
            </a:r>
            <a:endParaRPr lang="en-US" sz="3600" dirty="0">
              <a:solidFill>
                <a:schemeClr val="tx1"/>
              </a:solidFill>
              <a:latin typeface="Arial Rounded MT Bold" panose="020F0704030504030204" pitchFamily="34" charset="0"/>
            </a:endParaRPr>
          </a:p>
          <a:p>
            <a:pPr marL="0" indent="0" algn="ctr">
              <a:buNone/>
            </a:pPr>
            <a:r>
              <a:rPr lang="fr-FR" sz="3600" dirty="0" err="1">
                <a:solidFill>
                  <a:schemeClr val="tx1"/>
                </a:solidFill>
                <a:latin typeface="Arial Rounded MT Bold" panose="020F0704030504030204" pitchFamily="34" charset="0"/>
              </a:rPr>
              <a:t>Bò</a:t>
            </a:r>
            <a:r>
              <a:rPr lang="fr-FR" sz="3600" dirty="0">
                <a:solidFill>
                  <a:schemeClr val="tx1"/>
                </a:solidFill>
                <a:latin typeface="Arial Rounded MT Bold" panose="020F0704030504030204" pitchFamily="34" charset="0"/>
              </a:rPr>
              <a:t> </a:t>
            </a:r>
            <a:r>
              <a:rPr lang="fr-FR" sz="3600" dirty="0" err="1">
                <a:solidFill>
                  <a:schemeClr val="tx1"/>
                </a:solidFill>
                <a:latin typeface="Arial Rounded MT Bold" panose="020F0704030504030204" pitchFamily="34" charset="0"/>
              </a:rPr>
              <a:t>boua</a:t>
            </a:r>
            <a:r>
              <a:rPr lang="fr-FR" sz="3600" dirty="0">
                <a:solidFill>
                  <a:schemeClr val="tx1"/>
                </a:solidFill>
                <a:latin typeface="Arial Rounded MT Bold" panose="020F0704030504030204" pitchFamily="34" charset="0"/>
              </a:rPr>
              <a:t> </a:t>
            </a:r>
            <a:r>
              <a:rPr lang="fr-FR" sz="3600" dirty="0" err="1">
                <a:solidFill>
                  <a:schemeClr val="tx1"/>
                </a:solidFill>
                <a:latin typeface="Arial Rounded MT Bold" panose="020F0704030504030204" pitchFamily="34" charset="0"/>
              </a:rPr>
              <a:t>kalvè</a:t>
            </a:r>
            <a:r>
              <a:rPr lang="fr-FR" sz="3600" dirty="0">
                <a:solidFill>
                  <a:schemeClr val="tx1"/>
                </a:solidFill>
                <a:latin typeface="Arial Rounded MT Bold" panose="020F0704030504030204" pitchFamily="34" charset="0"/>
              </a:rPr>
              <a:t>.</a:t>
            </a:r>
            <a:endParaRPr lang="en-US" sz="3600" dirty="0">
              <a:solidFill>
                <a:schemeClr val="tx1"/>
              </a:solidFill>
              <a:latin typeface="Arial Rounded MT Bold" panose="020F0704030504030204" pitchFamily="34" charset="0"/>
            </a:endParaRPr>
          </a:p>
          <a:p>
            <a:pPr marL="0" indent="0" algn="ctr">
              <a:buNone/>
            </a:pPr>
            <a:r>
              <a:rPr lang="fr-FR" sz="3600" dirty="0">
                <a:solidFill>
                  <a:srgbClr val="FF0000"/>
                </a:solidFill>
                <a:latin typeface="Arial Rounded MT Bold" panose="020F0704030504030204" pitchFamily="34" charset="0"/>
              </a:rPr>
              <a:t>Ke</a:t>
            </a:r>
            <a:endParaRPr lang="en-US" sz="3600" dirty="0">
              <a:solidFill>
                <a:srgbClr val="FF0000"/>
              </a:solidFill>
              <a:latin typeface="Arial Rounded MT Bold" panose="020F0704030504030204" pitchFamily="34" charset="0"/>
            </a:endParaRPr>
          </a:p>
          <a:p>
            <a:pPr marL="0" indent="0" algn="ctr">
              <a:buNone/>
            </a:pPr>
            <a:r>
              <a:rPr lang="fr-FR" sz="3600" b="1" dirty="0">
                <a:solidFill>
                  <a:srgbClr val="0000CC"/>
                </a:solidFill>
                <a:latin typeface="Arial Rounded MT Bold" panose="020F0704030504030204" pitchFamily="34" charset="0"/>
              </a:rPr>
              <a:t>Tout gras </a:t>
            </a:r>
            <a:r>
              <a:rPr lang="fr-FR" sz="3600" b="1" dirty="0" err="1">
                <a:solidFill>
                  <a:srgbClr val="0000CC"/>
                </a:solidFill>
                <a:latin typeface="Arial Rounded MT Bold" panose="020F0704030504030204" pitchFamily="34" charset="0"/>
              </a:rPr>
              <a:t>BonDieu</a:t>
            </a:r>
            <a:r>
              <a:rPr lang="fr-FR" sz="3600" b="1" dirty="0">
                <a:solidFill>
                  <a:srgbClr val="0000CC"/>
                </a:solidFill>
                <a:latin typeface="Arial Rounded MT Bold" panose="020F0704030504030204" pitchFamily="34" charset="0"/>
              </a:rPr>
              <a:t> te pou </a:t>
            </a:r>
            <a:r>
              <a:rPr lang="fr-FR" sz="3600" b="1" dirty="0" err="1">
                <a:solidFill>
                  <a:srgbClr val="0000CC"/>
                </a:solidFill>
                <a:latin typeface="Arial Rounded MT Bold" panose="020F0704030504030204" pitchFamily="34" charset="0"/>
              </a:rPr>
              <a:t>grin</a:t>
            </a:r>
            <a:r>
              <a:rPr lang="fr-FR" sz="3600" b="1" dirty="0">
                <a:solidFill>
                  <a:srgbClr val="0000CC"/>
                </a:solidFill>
                <a:latin typeface="Arial Rounded MT Bold" panose="020F0704030504030204" pitchFamily="34" charset="0"/>
              </a:rPr>
              <a:t> </a:t>
            </a:r>
            <a:r>
              <a:rPr lang="fr-FR" sz="3600" b="1" dirty="0" err="1">
                <a:solidFill>
                  <a:srgbClr val="0000CC"/>
                </a:solidFill>
                <a:latin typeface="Arial Rounded MT Bold" panose="020F0704030504030204" pitchFamily="34" charset="0"/>
              </a:rPr>
              <a:t>mesi</a:t>
            </a:r>
            <a:r>
              <a:rPr lang="fr-FR" sz="3600" b="1" dirty="0">
                <a:solidFill>
                  <a:srgbClr val="0000CC"/>
                </a:solidFill>
                <a:latin typeface="Arial Rounded MT Bold" panose="020F0704030504030204" pitchFamily="34" charset="0"/>
              </a:rPr>
              <a:t>,</a:t>
            </a:r>
            <a:endParaRPr lang="en-US" sz="3600" dirty="0">
              <a:solidFill>
                <a:srgbClr val="0000CC"/>
              </a:solidFill>
              <a:latin typeface="Arial Rounded MT Bold" panose="020F0704030504030204" pitchFamily="34" charset="0"/>
            </a:endParaRPr>
          </a:p>
          <a:p>
            <a:pPr marL="0" indent="0" algn="ctr">
              <a:buNone/>
            </a:pPr>
            <a:r>
              <a:rPr lang="fr-FR" sz="3600" b="1" dirty="0" err="1">
                <a:solidFill>
                  <a:srgbClr val="0000CC"/>
                </a:solidFill>
                <a:latin typeface="Arial Rounded MT Bold" panose="020F0704030504030204" pitchFamily="34" charset="0"/>
              </a:rPr>
              <a:t>Jezu</a:t>
            </a:r>
            <a:r>
              <a:rPr lang="fr-FR" sz="3600" b="1" dirty="0">
                <a:solidFill>
                  <a:srgbClr val="0000CC"/>
                </a:solidFill>
                <a:latin typeface="Arial Rounded MT Bold" panose="020F0704030504030204" pitchFamily="34" charset="0"/>
              </a:rPr>
              <a:t> te ban </a:t>
            </a:r>
            <a:r>
              <a:rPr lang="fr-FR" sz="3600" b="1" dirty="0" err="1">
                <a:solidFill>
                  <a:srgbClr val="0000CC"/>
                </a:solidFill>
                <a:latin typeface="Arial Rounded MT Bold" panose="020F0704030504030204" pitchFamily="34" charset="0"/>
              </a:rPr>
              <a:t>mouin</a:t>
            </a:r>
            <a:r>
              <a:rPr lang="fr-FR" sz="3600" b="1" dirty="0">
                <a:solidFill>
                  <a:srgbClr val="0000CC"/>
                </a:solidFill>
                <a:latin typeface="Arial Rounded MT Bold" panose="020F0704030504030204" pitchFamily="34" charset="0"/>
              </a:rPr>
              <a:t> tout </a:t>
            </a:r>
            <a:r>
              <a:rPr lang="fr-FR" sz="3600" b="1" dirty="0" err="1">
                <a:solidFill>
                  <a:srgbClr val="0000CC"/>
                </a:solidFill>
                <a:latin typeface="Arial Rounded MT Bold" panose="020F0704030504030204" pitchFamily="34" charset="0"/>
              </a:rPr>
              <a:t>padon</a:t>
            </a:r>
            <a:r>
              <a:rPr lang="fr-FR" sz="3600" b="1" dirty="0">
                <a:solidFill>
                  <a:srgbClr val="0000CC"/>
                </a:solidFill>
                <a:latin typeface="Arial Rounded MT Bold" panose="020F0704030504030204" pitchFamily="34" charset="0"/>
              </a:rPr>
              <a:t> Li.</a:t>
            </a:r>
            <a:endParaRPr lang="en-US" sz="3600" dirty="0">
              <a:solidFill>
                <a:srgbClr val="0000CC"/>
              </a:solidFill>
              <a:latin typeface="Arial Rounded MT Bold" panose="020F0704030504030204" pitchFamily="34" charset="0"/>
            </a:endParaRPr>
          </a:p>
          <a:p>
            <a:pPr marL="0" indent="0" algn="ctr">
              <a:buNone/>
            </a:pPr>
            <a:r>
              <a:rPr lang="fr-FR" sz="3600" b="1" dirty="0">
                <a:solidFill>
                  <a:srgbClr val="0000CC"/>
                </a:solidFill>
                <a:latin typeface="Arial Rounded MT Bold" panose="020F0704030504030204" pitchFamily="34" charset="0"/>
              </a:rPr>
              <a:t>Nanm </a:t>
            </a:r>
            <a:r>
              <a:rPr lang="fr-FR" sz="3600" b="1" dirty="0" err="1">
                <a:solidFill>
                  <a:srgbClr val="0000CC"/>
                </a:solidFill>
                <a:latin typeface="Arial Rounded MT Bold" panose="020F0704030504030204" pitchFamily="34" charset="0"/>
              </a:rPr>
              <a:t>mouin</a:t>
            </a:r>
            <a:r>
              <a:rPr lang="fr-FR" sz="3600" b="1" dirty="0">
                <a:solidFill>
                  <a:srgbClr val="0000CC"/>
                </a:solidFill>
                <a:latin typeface="Arial Rounded MT Bold" panose="020F0704030504030204" pitchFamily="34" charset="0"/>
              </a:rPr>
              <a:t> </a:t>
            </a:r>
            <a:r>
              <a:rPr lang="fr-FR" sz="3600" b="1" dirty="0" err="1">
                <a:solidFill>
                  <a:srgbClr val="0000CC"/>
                </a:solidFill>
                <a:latin typeface="Arial Rounded MT Bold" panose="020F0704030504030204" pitchFamily="34" charset="0"/>
              </a:rPr>
              <a:t>ki</a:t>
            </a:r>
            <a:r>
              <a:rPr lang="fr-FR" sz="3600" b="1" dirty="0">
                <a:solidFill>
                  <a:srgbClr val="0000CC"/>
                </a:solidFill>
                <a:latin typeface="Arial Rounded MT Bold" panose="020F0704030504030204" pitchFamily="34" charset="0"/>
              </a:rPr>
              <a:t> te trouble </a:t>
            </a:r>
            <a:r>
              <a:rPr lang="fr-FR" sz="3600" b="1" dirty="0" err="1">
                <a:solidFill>
                  <a:srgbClr val="0000CC"/>
                </a:solidFill>
                <a:latin typeface="Arial Rounded MT Bold" panose="020F0704030504030204" pitchFamily="34" charset="0"/>
              </a:rPr>
              <a:t>jouinn</a:t>
            </a:r>
            <a:r>
              <a:rPr lang="fr-FR" sz="3600" b="1" dirty="0">
                <a:solidFill>
                  <a:srgbClr val="0000CC"/>
                </a:solidFill>
                <a:latin typeface="Arial Rounded MT Bold" panose="020F0704030504030204" pitchFamily="34" charset="0"/>
              </a:rPr>
              <a:t> la vi</a:t>
            </a:r>
            <a:endParaRPr lang="en-US" sz="3600" dirty="0">
              <a:solidFill>
                <a:srgbClr val="0000CC"/>
              </a:solidFill>
              <a:latin typeface="Arial Rounded MT Bold" panose="020F0704030504030204" pitchFamily="34" charset="0"/>
            </a:endParaRPr>
          </a:p>
          <a:p>
            <a:pPr marL="0" indent="0" algn="ctr">
              <a:buNone/>
            </a:pPr>
            <a:r>
              <a:rPr lang="fr-FR" sz="3600" b="1" dirty="0">
                <a:solidFill>
                  <a:srgbClr val="0000CC"/>
                </a:solidFill>
                <a:latin typeface="Arial Rounded MT Bold" panose="020F0704030504030204" pitchFamily="34" charset="0"/>
              </a:rPr>
              <a:t>Sou </a:t>
            </a:r>
            <a:r>
              <a:rPr lang="fr-FR" sz="3600" b="1" dirty="0" err="1">
                <a:solidFill>
                  <a:srgbClr val="0000CC"/>
                </a:solidFill>
                <a:latin typeface="Arial Rounded MT Bold" panose="020F0704030504030204" pitchFamily="34" charset="0"/>
              </a:rPr>
              <a:t>boua</a:t>
            </a:r>
            <a:r>
              <a:rPr lang="fr-FR" sz="3600" b="1" dirty="0">
                <a:solidFill>
                  <a:srgbClr val="0000CC"/>
                </a:solidFill>
                <a:latin typeface="Arial Rounded MT Bold" panose="020F0704030504030204" pitchFamily="34" charset="0"/>
              </a:rPr>
              <a:t> </a:t>
            </a:r>
            <a:r>
              <a:rPr lang="fr-FR" sz="3600" b="1" dirty="0" err="1">
                <a:solidFill>
                  <a:srgbClr val="0000CC"/>
                </a:solidFill>
                <a:latin typeface="Arial Rounded MT Bold" panose="020F0704030504030204" pitchFamily="34" charset="0"/>
              </a:rPr>
              <a:t>kalvè</a:t>
            </a:r>
            <a:r>
              <a:rPr lang="fr-FR" sz="3600" b="1" dirty="0">
                <a:solidFill>
                  <a:srgbClr val="0000CC"/>
                </a:solidFill>
                <a:latin typeface="Arial Rounded MT Bold" panose="020F0704030504030204" pitchFamily="34" charset="0"/>
              </a:rPr>
              <a:t>.</a:t>
            </a:r>
            <a:endParaRPr lang="en-US" sz="3600" dirty="0">
              <a:solidFill>
                <a:srgbClr val="0000CC"/>
              </a:solidFill>
              <a:latin typeface="Arial Rounded MT Bold" panose="020F0704030504030204" pitchFamily="34" charset="0"/>
            </a:endParaRPr>
          </a:p>
          <a:p>
            <a:endParaRPr lang="en-US" dirty="0"/>
          </a:p>
        </p:txBody>
      </p:sp>
    </p:spTree>
    <p:extLst>
      <p:ext uri="{BB962C8B-B14F-4D97-AF65-F5344CB8AC3E}">
        <p14:creationId xmlns:p14="http://schemas.microsoft.com/office/powerpoint/2010/main" val="334673296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B9634B-22E2-46B6-3C4D-985EBF4A2A49}"/>
            </a:ext>
          </a:extLst>
        </p:cNvPr>
        <p:cNvGrpSpPr/>
        <p:nvPr/>
      </p:nvGrpSpPr>
      <p:grpSpPr>
        <a:xfrm>
          <a:off x="0" y="0"/>
          <a:ext cx="0" cy="0"/>
          <a:chOff x="0" y="0"/>
          <a:chExt cx="0" cy="0"/>
        </a:xfrm>
      </p:grpSpPr>
      <p:pic>
        <p:nvPicPr>
          <p:cNvPr id="4" name="Content Placeholder 3" descr="PIER IMAGE GREEN.jpg">
            <a:extLst>
              <a:ext uri="{FF2B5EF4-FFF2-40B4-BE49-F238E27FC236}">
                <a16:creationId xmlns:a16="http://schemas.microsoft.com/office/drawing/2014/main" id="{4A8FD9A0-F7B1-96A8-BA2E-8186EABD9DE9}"/>
              </a:ext>
            </a:extLst>
          </p:cNvPr>
          <p:cNvPicPr>
            <a:picLocks noChangeAspect="1"/>
          </p:cNvPicPr>
          <p:nvPr/>
        </p:nvPicPr>
        <p:blipFill>
          <a:blip r:embed="rId2"/>
          <a:stretch>
            <a:fillRect/>
          </a:stretch>
        </p:blipFill>
        <p:spPr>
          <a:xfrm>
            <a:off x="4234" y="0"/>
            <a:ext cx="9139766" cy="6858000"/>
          </a:xfrm>
          <a:prstGeom prst="rect">
            <a:avLst/>
          </a:prstGeom>
        </p:spPr>
      </p:pic>
      <p:sp>
        <p:nvSpPr>
          <p:cNvPr id="3" name="Content Placeholder 2">
            <a:extLst>
              <a:ext uri="{FF2B5EF4-FFF2-40B4-BE49-F238E27FC236}">
                <a16:creationId xmlns:a16="http://schemas.microsoft.com/office/drawing/2014/main" id="{B248CC0B-3A8A-2D6A-1268-5007957245A9}"/>
              </a:ext>
            </a:extLst>
          </p:cNvPr>
          <p:cNvSpPr>
            <a:spLocks noGrp="1"/>
          </p:cNvSpPr>
          <p:nvPr>
            <p:ph sz="quarter" idx="1"/>
          </p:nvPr>
        </p:nvSpPr>
        <p:spPr>
          <a:xfrm>
            <a:off x="0" y="152400"/>
            <a:ext cx="9144000" cy="6705600"/>
          </a:xfrm>
          <a:solidFill>
            <a:srgbClr val="99FF33"/>
          </a:solidFill>
        </p:spPr>
        <p:style>
          <a:lnRef idx="3">
            <a:schemeClr val="lt1"/>
          </a:lnRef>
          <a:fillRef idx="1">
            <a:schemeClr val="accent6"/>
          </a:fillRef>
          <a:effectRef idx="1">
            <a:schemeClr val="accent6"/>
          </a:effectRef>
          <a:fontRef idx="minor">
            <a:schemeClr val="lt1"/>
          </a:fontRef>
        </p:style>
        <p:txBody>
          <a:bodyPr>
            <a:normAutofit/>
          </a:bodyPr>
          <a:lstStyle/>
          <a:p>
            <a:pPr marL="0" indent="0" algn="ctr">
              <a:buNone/>
            </a:pPr>
            <a:r>
              <a:rPr lang="fr-FR" dirty="0">
                <a:solidFill>
                  <a:srgbClr val="FF0000"/>
                </a:solidFill>
                <a:latin typeface="Arial Rounded MT Bold" panose="020F0704030504030204" pitchFamily="34" charset="0"/>
              </a:rPr>
              <a:t>3-</a:t>
            </a:r>
            <a:endParaRPr lang="en-US" dirty="0">
              <a:solidFill>
                <a:srgbClr val="FF0000"/>
              </a:solidFill>
              <a:latin typeface="Arial Rounded MT Bold" panose="020F0704030504030204" pitchFamily="34" charset="0"/>
            </a:endParaRPr>
          </a:p>
          <a:p>
            <a:pPr marL="0" indent="0" algn="ctr">
              <a:buNone/>
            </a:pPr>
            <a:r>
              <a:rPr lang="fr-FR" sz="3600" dirty="0" err="1">
                <a:solidFill>
                  <a:schemeClr val="tx1"/>
                </a:solidFill>
                <a:latin typeface="Arial Rounded MT Bold" panose="020F0704030504030204" pitchFamily="34" charset="0"/>
              </a:rPr>
              <a:t>Kounie</a:t>
            </a:r>
            <a:r>
              <a:rPr lang="fr-FR" sz="3600" dirty="0">
                <a:solidFill>
                  <a:schemeClr val="tx1"/>
                </a:solidFill>
                <a:latin typeface="Arial Rounded MT Bold" panose="020F0704030504030204" pitchFamily="34" charset="0"/>
              </a:rPr>
              <a:t>-a </a:t>
            </a:r>
            <a:r>
              <a:rPr lang="fr-FR" sz="3600" dirty="0" err="1">
                <a:solidFill>
                  <a:schemeClr val="tx1"/>
                </a:solidFill>
                <a:latin typeface="Arial Rounded MT Bold" panose="020F0704030504030204" pitchFamily="34" charset="0"/>
              </a:rPr>
              <a:t>mouin</a:t>
            </a:r>
            <a:r>
              <a:rPr lang="fr-FR" sz="3600" dirty="0">
                <a:solidFill>
                  <a:schemeClr val="tx1"/>
                </a:solidFill>
                <a:latin typeface="Arial Rounded MT Bold" panose="020F0704030504030204" pitchFamily="34" charset="0"/>
              </a:rPr>
              <a:t> </a:t>
            </a:r>
            <a:r>
              <a:rPr lang="fr-FR" sz="3600" dirty="0" err="1">
                <a:solidFill>
                  <a:schemeClr val="tx1"/>
                </a:solidFill>
                <a:latin typeface="Arial Rounded MT Bold" panose="020F0704030504030204" pitchFamily="34" charset="0"/>
              </a:rPr>
              <a:t>rann</a:t>
            </a:r>
            <a:r>
              <a:rPr lang="fr-FR" sz="3600" dirty="0">
                <a:solidFill>
                  <a:schemeClr val="tx1"/>
                </a:solidFill>
                <a:latin typeface="Arial Rounded MT Bold" panose="020F0704030504030204" pitchFamily="34" charset="0"/>
              </a:rPr>
              <a:t> Kris tout </a:t>
            </a:r>
            <a:r>
              <a:rPr lang="fr-FR" sz="3600" dirty="0" err="1">
                <a:solidFill>
                  <a:schemeClr val="tx1"/>
                </a:solidFill>
                <a:latin typeface="Arial Rounded MT Bold" panose="020F0704030504030204" pitchFamily="34" charset="0"/>
              </a:rPr>
              <a:t>bagay</a:t>
            </a:r>
            <a:endParaRPr lang="en-US" sz="3600" dirty="0">
              <a:solidFill>
                <a:schemeClr val="tx1"/>
              </a:solidFill>
              <a:latin typeface="Arial Rounded MT Bold" panose="020F0704030504030204" pitchFamily="34" charset="0"/>
            </a:endParaRPr>
          </a:p>
          <a:p>
            <a:pPr marL="0" indent="0" algn="ctr">
              <a:buNone/>
            </a:pPr>
            <a:r>
              <a:rPr lang="fr-FR" sz="3600" dirty="0" err="1">
                <a:solidFill>
                  <a:schemeClr val="tx1"/>
                </a:solidFill>
                <a:latin typeface="Arial Rounded MT Bold" panose="020F0704030504030204" pitchFamily="34" charset="0"/>
              </a:rPr>
              <a:t>Kounie</a:t>
            </a:r>
            <a:r>
              <a:rPr lang="fr-FR" sz="3600" dirty="0">
                <a:solidFill>
                  <a:schemeClr val="tx1"/>
                </a:solidFill>
                <a:latin typeface="Arial Rounded MT Bold" panose="020F0704030504030204" pitchFamily="34" charset="0"/>
              </a:rPr>
              <a:t>-a se pou Li ma-p </a:t>
            </a:r>
            <a:r>
              <a:rPr lang="fr-FR" sz="3600" dirty="0" err="1">
                <a:solidFill>
                  <a:schemeClr val="tx1"/>
                </a:solidFill>
                <a:latin typeface="Arial Rounded MT Bold" panose="020F0704030504030204" pitchFamily="34" charset="0"/>
              </a:rPr>
              <a:t>travay</a:t>
            </a:r>
            <a:r>
              <a:rPr lang="fr-FR" sz="3600" dirty="0">
                <a:solidFill>
                  <a:schemeClr val="tx1"/>
                </a:solidFill>
                <a:latin typeface="Arial Rounded MT Bold" panose="020F0704030504030204" pitchFamily="34" charset="0"/>
              </a:rPr>
              <a:t>;</a:t>
            </a:r>
            <a:endParaRPr lang="en-US" sz="3600" dirty="0">
              <a:solidFill>
                <a:schemeClr val="tx1"/>
              </a:solidFill>
              <a:latin typeface="Arial Rounded MT Bold" panose="020F0704030504030204" pitchFamily="34" charset="0"/>
            </a:endParaRPr>
          </a:p>
          <a:p>
            <a:pPr marL="0" indent="0" algn="ctr">
              <a:buNone/>
            </a:pPr>
            <a:r>
              <a:rPr lang="fr-FR" sz="3600" dirty="0" err="1">
                <a:solidFill>
                  <a:schemeClr val="tx1"/>
                </a:solidFill>
                <a:latin typeface="Arial Rounded MT Bold" panose="020F0704030504030204" pitchFamily="34" charset="0"/>
              </a:rPr>
              <a:t>Kounie</a:t>
            </a:r>
            <a:r>
              <a:rPr lang="fr-FR" sz="3600" dirty="0">
                <a:solidFill>
                  <a:schemeClr val="tx1"/>
                </a:solidFill>
                <a:latin typeface="Arial Rounded MT Bold" panose="020F0704030504030204" pitchFamily="34" charset="0"/>
              </a:rPr>
              <a:t>-a se </a:t>
            </a:r>
            <a:r>
              <a:rPr lang="fr-FR" sz="3600" dirty="0" err="1">
                <a:solidFill>
                  <a:schemeClr val="tx1"/>
                </a:solidFill>
                <a:latin typeface="Arial Rounded MT Bold" panose="020F0704030504030204" pitchFamily="34" charset="0"/>
              </a:rPr>
              <a:t>remèsiman</a:t>
            </a:r>
            <a:r>
              <a:rPr lang="fr-FR" sz="3600" dirty="0">
                <a:solidFill>
                  <a:schemeClr val="tx1"/>
                </a:solidFill>
                <a:latin typeface="Arial Rounded MT Bold" panose="020F0704030504030204" pitchFamily="34" charset="0"/>
              </a:rPr>
              <a:t> m-bay</a:t>
            </a:r>
            <a:endParaRPr lang="en-US" sz="3600" dirty="0">
              <a:solidFill>
                <a:schemeClr val="tx1"/>
              </a:solidFill>
              <a:latin typeface="Arial Rounded MT Bold" panose="020F0704030504030204" pitchFamily="34" charset="0"/>
            </a:endParaRPr>
          </a:p>
          <a:p>
            <a:pPr marL="0" indent="0" algn="ctr">
              <a:buNone/>
            </a:pPr>
            <a:r>
              <a:rPr lang="fr-FR" sz="3600" dirty="0">
                <a:solidFill>
                  <a:schemeClr val="tx1"/>
                </a:solidFill>
                <a:latin typeface="Arial Rounded MT Bold" panose="020F0704030504030204" pitchFamily="34" charset="0"/>
              </a:rPr>
              <a:t>Pou </a:t>
            </a:r>
            <a:r>
              <a:rPr lang="fr-FR" sz="3600" dirty="0" err="1">
                <a:solidFill>
                  <a:schemeClr val="tx1"/>
                </a:solidFill>
                <a:latin typeface="Arial Rounded MT Bold" panose="020F0704030504030204" pitchFamily="34" charset="0"/>
              </a:rPr>
              <a:t>boua</a:t>
            </a:r>
            <a:r>
              <a:rPr lang="fr-FR" sz="3600" dirty="0">
                <a:solidFill>
                  <a:schemeClr val="tx1"/>
                </a:solidFill>
                <a:latin typeface="Arial Rounded MT Bold" panose="020F0704030504030204" pitchFamily="34" charset="0"/>
              </a:rPr>
              <a:t> </a:t>
            </a:r>
            <a:r>
              <a:rPr lang="fr-FR" sz="3600" dirty="0" err="1">
                <a:solidFill>
                  <a:schemeClr val="tx1"/>
                </a:solidFill>
                <a:latin typeface="Arial Rounded MT Bold" panose="020F0704030504030204" pitchFamily="34" charset="0"/>
              </a:rPr>
              <a:t>kalvè</a:t>
            </a:r>
            <a:r>
              <a:rPr lang="fr-FR" sz="3600" dirty="0">
                <a:solidFill>
                  <a:schemeClr val="tx1"/>
                </a:solidFill>
                <a:latin typeface="Arial Rounded MT Bold" panose="020F0704030504030204" pitchFamily="34" charset="0"/>
              </a:rPr>
              <a:t>.</a:t>
            </a:r>
            <a:endParaRPr lang="en-US" sz="3600" dirty="0">
              <a:solidFill>
                <a:schemeClr val="tx1"/>
              </a:solidFill>
              <a:latin typeface="Arial Rounded MT Bold" panose="020F0704030504030204" pitchFamily="34" charset="0"/>
            </a:endParaRPr>
          </a:p>
          <a:p>
            <a:pPr marL="0" indent="0" algn="ctr">
              <a:buNone/>
            </a:pPr>
            <a:r>
              <a:rPr lang="fr-FR" sz="3600" dirty="0">
                <a:solidFill>
                  <a:srgbClr val="FF0000"/>
                </a:solidFill>
                <a:latin typeface="Arial Rounded MT Bold" panose="020F0704030504030204" pitchFamily="34" charset="0"/>
              </a:rPr>
              <a:t>Ke</a:t>
            </a:r>
            <a:endParaRPr lang="en-US" sz="3600" dirty="0">
              <a:solidFill>
                <a:srgbClr val="FF0000"/>
              </a:solidFill>
              <a:latin typeface="Arial Rounded MT Bold" panose="020F0704030504030204" pitchFamily="34" charset="0"/>
            </a:endParaRPr>
          </a:p>
          <a:p>
            <a:pPr marL="0" indent="0" algn="ctr">
              <a:buNone/>
            </a:pPr>
            <a:r>
              <a:rPr lang="fr-FR" sz="3600" b="1" dirty="0">
                <a:solidFill>
                  <a:srgbClr val="0000CC"/>
                </a:solidFill>
                <a:latin typeface="Arial Rounded MT Bold" panose="020F0704030504030204" pitchFamily="34" charset="0"/>
              </a:rPr>
              <a:t>Tout gras </a:t>
            </a:r>
            <a:r>
              <a:rPr lang="fr-FR" sz="3600" b="1" dirty="0" err="1">
                <a:solidFill>
                  <a:srgbClr val="0000CC"/>
                </a:solidFill>
                <a:latin typeface="Arial Rounded MT Bold" panose="020F0704030504030204" pitchFamily="34" charset="0"/>
              </a:rPr>
              <a:t>BonDieu</a:t>
            </a:r>
            <a:r>
              <a:rPr lang="fr-FR" sz="3600" b="1" dirty="0">
                <a:solidFill>
                  <a:srgbClr val="0000CC"/>
                </a:solidFill>
                <a:latin typeface="Arial Rounded MT Bold" panose="020F0704030504030204" pitchFamily="34" charset="0"/>
              </a:rPr>
              <a:t> te pou </a:t>
            </a:r>
            <a:r>
              <a:rPr lang="fr-FR" sz="3600" b="1" dirty="0" err="1">
                <a:solidFill>
                  <a:srgbClr val="0000CC"/>
                </a:solidFill>
                <a:latin typeface="Arial Rounded MT Bold" panose="020F0704030504030204" pitchFamily="34" charset="0"/>
              </a:rPr>
              <a:t>grin</a:t>
            </a:r>
            <a:r>
              <a:rPr lang="fr-FR" sz="3600" b="1" dirty="0">
                <a:solidFill>
                  <a:srgbClr val="0000CC"/>
                </a:solidFill>
                <a:latin typeface="Arial Rounded MT Bold" panose="020F0704030504030204" pitchFamily="34" charset="0"/>
              </a:rPr>
              <a:t> </a:t>
            </a:r>
            <a:r>
              <a:rPr lang="fr-FR" sz="3600" b="1" dirty="0" err="1">
                <a:solidFill>
                  <a:srgbClr val="0000CC"/>
                </a:solidFill>
                <a:latin typeface="Arial Rounded MT Bold" panose="020F0704030504030204" pitchFamily="34" charset="0"/>
              </a:rPr>
              <a:t>mesi</a:t>
            </a:r>
            <a:r>
              <a:rPr lang="fr-FR" sz="3600" b="1" dirty="0">
                <a:solidFill>
                  <a:srgbClr val="0000CC"/>
                </a:solidFill>
                <a:latin typeface="Arial Rounded MT Bold" panose="020F0704030504030204" pitchFamily="34" charset="0"/>
              </a:rPr>
              <a:t>,</a:t>
            </a:r>
            <a:endParaRPr lang="en-US" sz="3600" dirty="0">
              <a:solidFill>
                <a:srgbClr val="0000CC"/>
              </a:solidFill>
              <a:latin typeface="Arial Rounded MT Bold" panose="020F0704030504030204" pitchFamily="34" charset="0"/>
            </a:endParaRPr>
          </a:p>
          <a:p>
            <a:pPr marL="0" indent="0" algn="ctr">
              <a:buNone/>
            </a:pPr>
            <a:r>
              <a:rPr lang="fr-FR" sz="3600" b="1" dirty="0" err="1">
                <a:solidFill>
                  <a:srgbClr val="0000CC"/>
                </a:solidFill>
                <a:latin typeface="Arial Rounded MT Bold" panose="020F0704030504030204" pitchFamily="34" charset="0"/>
              </a:rPr>
              <a:t>Jezu</a:t>
            </a:r>
            <a:r>
              <a:rPr lang="fr-FR" sz="3600" b="1" dirty="0">
                <a:solidFill>
                  <a:srgbClr val="0000CC"/>
                </a:solidFill>
                <a:latin typeface="Arial Rounded MT Bold" panose="020F0704030504030204" pitchFamily="34" charset="0"/>
              </a:rPr>
              <a:t> te ban </a:t>
            </a:r>
            <a:r>
              <a:rPr lang="fr-FR" sz="3600" b="1" dirty="0" err="1">
                <a:solidFill>
                  <a:srgbClr val="0000CC"/>
                </a:solidFill>
                <a:latin typeface="Arial Rounded MT Bold" panose="020F0704030504030204" pitchFamily="34" charset="0"/>
              </a:rPr>
              <a:t>mouin</a:t>
            </a:r>
            <a:r>
              <a:rPr lang="fr-FR" sz="3600" b="1" dirty="0">
                <a:solidFill>
                  <a:srgbClr val="0000CC"/>
                </a:solidFill>
                <a:latin typeface="Arial Rounded MT Bold" panose="020F0704030504030204" pitchFamily="34" charset="0"/>
              </a:rPr>
              <a:t> tout </a:t>
            </a:r>
            <a:r>
              <a:rPr lang="fr-FR" sz="3600" b="1" dirty="0" err="1">
                <a:solidFill>
                  <a:srgbClr val="0000CC"/>
                </a:solidFill>
                <a:latin typeface="Arial Rounded MT Bold" panose="020F0704030504030204" pitchFamily="34" charset="0"/>
              </a:rPr>
              <a:t>padon</a:t>
            </a:r>
            <a:r>
              <a:rPr lang="fr-FR" sz="3600" b="1" dirty="0">
                <a:solidFill>
                  <a:srgbClr val="0000CC"/>
                </a:solidFill>
                <a:latin typeface="Arial Rounded MT Bold" panose="020F0704030504030204" pitchFamily="34" charset="0"/>
              </a:rPr>
              <a:t> Li.</a:t>
            </a:r>
            <a:endParaRPr lang="en-US" sz="3600" dirty="0">
              <a:solidFill>
                <a:srgbClr val="0000CC"/>
              </a:solidFill>
              <a:latin typeface="Arial Rounded MT Bold" panose="020F0704030504030204" pitchFamily="34" charset="0"/>
            </a:endParaRPr>
          </a:p>
          <a:p>
            <a:pPr marL="0" indent="0" algn="ctr">
              <a:buNone/>
            </a:pPr>
            <a:r>
              <a:rPr lang="fr-FR" sz="3600" b="1" dirty="0">
                <a:solidFill>
                  <a:srgbClr val="0000CC"/>
                </a:solidFill>
                <a:latin typeface="Arial Rounded MT Bold" panose="020F0704030504030204" pitchFamily="34" charset="0"/>
              </a:rPr>
              <a:t>Nanm </a:t>
            </a:r>
            <a:r>
              <a:rPr lang="fr-FR" sz="3600" b="1" dirty="0" err="1">
                <a:solidFill>
                  <a:srgbClr val="0000CC"/>
                </a:solidFill>
                <a:latin typeface="Arial Rounded MT Bold" panose="020F0704030504030204" pitchFamily="34" charset="0"/>
              </a:rPr>
              <a:t>mouin</a:t>
            </a:r>
            <a:r>
              <a:rPr lang="fr-FR" sz="3600" b="1" dirty="0">
                <a:solidFill>
                  <a:srgbClr val="0000CC"/>
                </a:solidFill>
                <a:latin typeface="Arial Rounded MT Bold" panose="020F0704030504030204" pitchFamily="34" charset="0"/>
              </a:rPr>
              <a:t> </a:t>
            </a:r>
            <a:r>
              <a:rPr lang="fr-FR" sz="3600" b="1" dirty="0" err="1">
                <a:solidFill>
                  <a:srgbClr val="0000CC"/>
                </a:solidFill>
                <a:latin typeface="Arial Rounded MT Bold" panose="020F0704030504030204" pitchFamily="34" charset="0"/>
              </a:rPr>
              <a:t>ki</a:t>
            </a:r>
            <a:r>
              <a:rPr lang="fr-FR" sz="3600" b="1" dirty="0">
                <a:solidFill>
                  <a:srgbClr val="0000CC"/>
                </a:solidFill>
                <a:latin typeface="Arial Rounded MT Bold" panose="020F0704030504030204" pitchFamily="34" charset="0"/>
              </a:rPr>
              <a:t> te trouble </a:t>
            </a:r>
            <a:r>
              <a:rPr lang="fr-FR" sz="3600" b="1" dirty="0" err="1">
                <a:solidFill>
                  <a:srgbClr val="0000CC"/>
                </a:solidFill>
                <a:latin typeface="Arial Rounded MT Bold" panose="020F0704030504030204" pitchFamily="34" charset="0"/>
              </a:rPr>
              <a:t>jouinn</a:t>
            </a:r>
            <a:r>
              <a:rPr lang="fr-FR" sz="3600" b="1" dirty="0">
                <a:solidFill>
                  <a:srgbClr val="0000CC"/>
                </a:solidFill>
                <a:latin typeface="Arial Rounded MT Bold" panose="020F0704030504030204" pitchFamily="34" charset="0"/>
              </a:rPr>
              <a:t> la vi</a:t>
            </a:r>
            <a:endParaRPr lang="en-US" sz="3600" dirty="0">
              <a:solidFill>
                <a:srgbClr val="0000CC"/>
              </a:solidFill>
              <a:latin typeface="Arial Rounded MT Bold" panose="020F0704030504030204" pitchFamily="34" charset="0"/>
            </a:endParaRPr>
          </a:p>
          <a:p>
            <a:pPr marL="0" indent="0" algn="ctr">
              <a:buNone/>
            </a:pPr>
            <a:r>
              <a:rPr lang="fr-FR" sz="3600" b="1" dirty="0">
                <a:solidFill>
                  <a:srgbClr val="0000CC"/>
                </a:solidFill>
                <a:latin typeface="Arial Rounded MT Bold" panose="020F0704030504030204" pitchFamily="34" charset="0"/>
              </a:rPr>
              <a:t>Sou </a:t>
            </a:r>
            <a:r>
              <a:rPr lang="fr-FR" sz="3600" b="1" dirty="0" err="1">
                <a:solidFill>
                  <a:srgbClr val="0000CC"/>
                </a:solidFill>
                <a:latin typeface="Arial Rounded MT Bold" panose="020F0704030504030204" pitchFamily="34" charset="0"/>
              </a:rPr>
              <a:t>boua</a:t>
            </a:r>
            <a:r>
              <a:rPr lang="fr-FR" sz="3600" b="1" dirty="0">
                <a:solidFill>
                  <a:srgbClr val="0000CC"/>
                </a:solidFill>
                <a:latin typeface="Arial Rounded MT Bold" panose="020F0704030504030204" pitchFamily="34" charset="0"/>
              </a:rPr>
              <a:t> </a:t>
            </a:r>
            <a:r>
              <a:rPr lang="fr-FR" sz="3600" b="1" dirty="0" err="1">
                <a:solidFill>
                  <a:srgbClr val="0000CC"/>
                </a:solidFill>
                <a:latin typeface="Arial Rounded MT Bold" panose="020F0704030504030204" pitchFamily="34" charset="0"/>
              </a:rPr>
              <a:t>kalvè</a:t>
            </a:r>
            <a:r>
              <a:rPr lang="fr-FR" sz="3600" b="1" dirty="0">
                <a:solidFill>
                  <a:srgbClr val="0000CC"/>
                </a:solidFill>
                <a:latin typeface="Arial Rounded MT Bold" panose="020F0704030504030204" pitchFamily="34" charset="0"/>
              </a:rPr>
              <a:t>.</a:t>
            </a:r>
            <a:endParaRPr lang="en-US" sz="3600" dirty="0">
              <a:solidFill>
                <a:srgbClr val="0000CC"/>
              </a:solidFill>
              <a:latin typeface="Arial Rounded MT Bold" panose="020F0704030504030204" pitchFamily="34" charset="0"/>
            </a:endParaRPr>
          </a:p>
          <a:p>
            <a:endParaRPr lang="en-US" dirty="0"/>
          </a:p>
        </p:txBody>
      </p:sp>
    </p:spTree>
    <p:extLst>
      <p:ext uri="{BB962C8B-B14F-4D97-AF65-F5344CB8AC3E}">
        <p14:creationId xmlns:p14="http://schemas.microsoft.com/office/powerpoint/2010/main" val="41257590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A8971E-660A-70FA-8311-3F52541E3635}"/>
            </a:ext>
          </a:extLst>
        </p:cNvPr>
        <p:cNvGrpSpPr/>
        <p:nvPr/>
      </p:nvGrpSpPr>
      <p:grpSpPr>
        <a:xfrm>
          <a:off x="0" y="0"/>
          <a:ext cx="0" cy="0"/>
          <a:chOff x="0" y="0"/>
          <a:chExt cx="0" cy="0"/>
        </a:xfrm>
      </p:grpSpPr>
      <p:pic>
        <p:nvPicPr>
          <p:cNvPr id="4" name="Content Placeholder 3" descr="PIER IMAGE GREEN.jpg">
            <a:extLst>
              <a:ext uri="{FF2B5EF4-FFF2-40B4-BE49-F238E27FC236}">
                <a16:creationId xmlns:a16="http://schemas.microsoft.com/office/drawing/2014/main" id="{5AC7CD7B-DFBC-7792-4475-EDC8B9F7DBB4}"/>
              </a:ext>
            </a:extLst>
          </p:cNvPr>
          <p:cNvPicPr>
            <a:picLocks noChangeAspect="1"/>
          </p:cNvPicPr>
          <p:nvPr/>
        </p:nvPicPr>
        <p:blipFill>
          <a:blip r:embed="rId2"/>
          <a:stretch>
            <a:fillRect/>
          </a:stretch>
        </p:blipFill>
        <p:spPr>
          <a:xfrm>
            <a:off x="4234" y="0"/>
            <a:ext cx="9139766" cy="6858000"/>
          </a:xfrm>
          <a:prstGeom prst="rect">
            <a:avLst/>
          </a:prstGeom>
        </p:spPr>
      </p:pic>
      <p:sp>
        <p:nvSpPr>
          <p:cNvPr id="3" name="Content Placeholder 2">
            <a:extLst>
              <a:ext uri="{FF2B5EF4-FFF2-40B4-BE49-F238E27FC236}">
                <a16:creationId xmlns:a16="http://schemas.microsoft.com/office/drawing/2014/main" id="{BA19DE4B-0C05-BD36-A053-C1802F26AB88}"/>
              </a:ext>
            </a:extLst>
          </p:cNvPr>
          <p:cNvSpPr>
            <a:spLocks noGrp="1"/>
          </p:cNvSpPr>
          <p:nvPr>
            <p:ph sz="quarter" idx="1"/>
          </p:nvPr>
        </p:nvSpPr>
        <p:spPr>
          <a:xfrm>
            <a:off x="0" y="152400"/>
            <a:ext cx="9144000" cy="6705600"/>
          </a:xfrm>
          <a:solidFill>
            <a:srgbClr val="99FF33"/>
          </a:solidFill>
        </p:spPr>
        <p:style>
          <a:lnRef idx="3">
            <a:schemeClr val="lt1"/>
          </a:lnRef>
          <a:fillRef idx="1">
            <a:schemeClr val="accent6"/>
          </a:fillRef>
          <a:effectRef idx="1">
            <a:schemeClr val="accent6"/>
          </a:effectRef>
          <a:fontRef idx="minor">
            <a:schemeClr val="lt1"/>
          </a:fontRef>
        </p:style>
        <p:txBody>
          <a:bodyPr>
            <a:normAutofit/>
          </a:bodyPr>
          <a:lstStyle/>
          <a:p>
            <a:pPr marL="0" indent="0" algn="ctr">
              <a:buNone/>
            </a:pPr>
            <a:r>
              <a:rPr lang="fr-FR" dirty="0">
                <a:solidFill>
                  <a:srgbClr val="FF0000"/>
                </a:solidFill>
                <a:latin typeface="Arial Rounded MT Bold" panose="020F0704030504030204" pitchFamily="34" charset="0"/>
              </a:rPr>
              <a:t>4-</a:t>
            </a:r>
            <a:endParaRPr lang="en-US" dirty="0">
              <a:solidFill>
                <a:srgbClr val="FF0000"/>
              </a:solidFill>
              <a:latin typeface="Arial Rounded MT Bold" panose="020F0704030504030204" pitchFamily="34" charset="0"/>
            </a:endParaRPr>
          </a:p>
          <a:p>
            <a:pPr marL="0" indent="0" algn="ctr">
              <a:buNone/>
            </a:pPr>
            <a:r>
              <a:rPr lang="fr-FR" sz="3600" dirty="0">
                <a:solidFill>
                  <a:schemeClr val="tx1"/>
                </a:solidFill>
                <a:latin typeface="Arial Rounded MT Bold" panose="020F0704030504030204" pitchFamily="34" charset="0"/>
              </a:rPr>
              <a:t>O </a:t>
            </a:r>
            <a:r>
              <a:rPr lang="fr-FR" sz="3600" dirty="0" err="1">
                <a:solidFill>
                  <a:schemeClr val="tx1"/>
                </a:solidFill>
                <a:latin typeface="Arial Rounded MT Bold" panose="020F0704030504030204" pitchFamily="34" charset="0"/>
              </a:rPr>
              <a:t>lanmou</a:t>
            </a:r>
            <a:r>
              <a:rPr lang="fr-FR" sz="3600" dirty="0">
                <a:solidFill>
                  <a:schemeClr val="tx1"/>
                </a:solidFill>
                <a:latin typeface="Arial Rounded MT Bold" panose="020F0704030504030204" pitchFamily="34" charset="0"/>
              </a:rPr>
              <a:t> </a:t>
            </a:r>
            <a:r>
              <a:rPr lang="fr-FR" sz="3600" dirty="0" err="1">
                <a:solidFill>
                  <a:schemeClr val="tx1"/>
                </a:solidFill>
                <a:latin typeface="Arial Rounded MT Bold" panose="020F0704030504030204" pitchFamily="34" charset="0"/>
              </a:rPr>
              <a:t>ki</a:t>
            </a:r>
            <a:r>
              <a:rPr lang="fr-FR" sz="3600" dirty="0">
                <a:solidFill>
                  <a:schemeClr val="tx1"/>
                </a:solidFill>
                <a:latin typeface="Arial Rounded MT Bold" panose="020F0704030504030204" pitchFamily="34" charset="0"/>
              </a:rPr>
              <a:t> te </a:t>
            </a:r>
            <a:r>
              <a:rPr lang="fr-FR" sz="3600" dirty="0" err="1">
                <a:solidFill>
                  <a:schemeClr val="tx1"/>
                </a:solidFill>
                <a:latin typeface="Arial Rounded MT Bold" panose="020F0704030504030204" pitchFamily="34" charset="0"/>
              </a:rPr>
              <a:t>fè</a:t>
            </a:r>
            <a:r>
              <a:rPr lang="fr-FR" sz="3600" dirty="0">
                <a:solidFill>
                  <a:schemeClr val="tx1"/>
                </a:solidFill>
                <a:latin typeface="Arial Rounded MT Bold" panose="020F0704030504030204" pitchFamily="34" charset="0"/>
              </a:rPr>
              <a:t> plan </a:t>
            </a:r>
            <a:r>
              <a:rPr lang="fr-FR" sz="3600" dirty="0" err="1">
                <a:solidFill>
                  <a:schemeClr val="tx1"/>
                </a:solidFill>
                <a:latin typeface="Arial Rounded MT Bold" panose="020F0704030504030204" pitchFamily="34" charset="0"/>
              </a:rPr>
              <a:t>salu</a:t>
            </a:r>
            <a:r>
              <a:rPr lang="fr-FR" sz="3600" dirty="0">
                <a:solidFill>
                  <a:schemeClr val="tx1"/>
                </a:solidFill>
                <a:latin typeface="Arial Rounded MT Bold" panose="020F0704030504030204" pitchFamily="34" charset="0"/>
              </a:rPr>
              <a:t> !</a:t>
            </a:r>
            <a:endParaRPr lang="en-US" sz="3600" dirty="0">
              <a:solidFill>
                <a:schemeClr val="tx1"/>
              </a:solidFill>
              <a:latin typeface="Arial Rounded MT Bold" panose="020F0704030504030204" pitchFamily="34" charset="0"/>
            </a:endParaRPr>
          </a:p>
          <a:p>
            <a:pPr marL="0" indent="0" algn="ctr">
              <a:buNone/>
            </a:pPr>
            <a:r>
              <a:rPr lang="fr-FR" sz="3600" dirty="0">
                <a:solidFill>
                  <a:schemeClr val="tx1"/>
                </a:solidFill>
                <a:latin typeface="Arial Rounded MT Bold" panose="020F0704030504030204" pitchFamily="34" charset="0"/>
              </a:rPr>
              <a:t>O la gras </a:t>
            </a:r>
            <a:r>
              <a:rPr lang="fr-FR" sz="3600" dirty="0" err="1">
                <a:solidFill>
                  <a:schemeClr val="tx1"/>
                </a:solidFill>
                <a:latin typeface="Arial Rounded MT Bold" panose="020F0704030504030204" pitchFamily="34" charset="0"/>
              </a:rPr>
              <a:t>ki</a:t>
            </a:r>
            <a:r>
              <a:rPr lang="fr-FR" sz="3600" dirty="0">
                <a:solidFill>
                  <a:schemeClr val="tx1"/>
                </a:solidFill>
                <a:latin typeface="Arial Rounded MT Bold" panose="020F0704030504030204" pitchFamily="34" charset="0"/>
              </a:rPr>
              <a:t> te </a:t>
            </a:r>
            <a:r>
              <a:rPr lang="fr-FR" sz="3600" dirty="0" err="1">
                <a:solidFill>
                  <a:schemeClr val="tx1"/>
                </a:solidFill>
                <a:latin typeface="Arial Rounded MT Bold" panose="020F0704030504030204" pitchFamily="34" charset="0"/>
              </a:rPr>
              <a:t>fè</a:t>
            </a:r>
            <a:r>
              <a:rPr lang="fr-FR" sz="3600" dirty="0">
                <a:solidFill>
                  <a:schemeClr val="tx1"/>
                </a:solidFill>
                <a:latin typeface="Arial Rounded MT Bold" panose="020F0704030504030204" pitchFamily="34" charset="0"/>
              </a:rPr>
              <a:t> Li </a:t>
            </a:r>
            <a:r>
              <a:rPr lang="fr-FR" sz="3600" dirty="0" err="1">
                <a:solidFill>
                  <a:schemeClr val="tx1"/>
                </a:solidFill>
                <a:latin typeface="Arial Rounded MT Bold" panose="020F0704030504030204" pitchFamily="34" charset="0"/>
              </a:rPr>
              <a:t>vini</a:t>
            </a:r>
            <a:r>
              <a:rPr lang="fr-FR" sz="3600" dirty="0">
                <a:solidFill>
                  <a:schemeClr val="tx1"/>
                </a:solidFill>
                <a:latin typeface="Arial Rounded MT Bold" panose="020F0704030504030204" pitchFamily="34" charset="0"/>
              </a:rPr>
              <a:t> !</a:t>
            </a:r>
            <a:endParaRPr lang="en-US" sz="3600" dirty="0">
              <a:solidFill>
                <a:schemeClr val="tx1"/>
              </a:solidFill>
              <a:latin typeface="Arial Rounded MT Bold" panose="020F0704030504030204" pitchFamily="34" charset="0"/>
            </a:endParaRPr>
          </a:p>
          <a:p>
            <a:pPr marL="0" indent="0" algn="ctr">
              <a:buNone/>
            </a:pPr>
            <a:r>
              <a:rPr lang="fr-FR" sz="3600" dirty="0">
                <a:solidFill>
                  <a:schemeClr val="tx1"/>
                </a:solidFill>
                <a:latin typeface="Arial Rounded MT Bold" panose="020F0704030504030204" pitchFamily="34" charset="0"/>
              </a:rPr>
              <a:t>Se pou </a:t>
            </a:r>
            <a:r>
              <a:rPr lang="fr-FR" sz="3600" dirty="0" err="1">
                <a:solidFill>
                  <a:schemeClr val="tx1"/>
                </a:solidFill>
                <a:latin typeface="Arial Rounded MT Bold" panose="020F0704030504030204" pitchFamily="34" charset="0"/>
              </a:rPr>
              <a:t>peche</a:t>
            </a:r>
            <a:r>
              <a:rPr lang="fr-FR" sz="3600" dirty="0">
                <a:solidFill>
                  <a:schemeClr val="tx1"/>
                </a:solidFill>
                <a:latin typeface="Arial Rounded MT Bold" panose="020F0704030504030204" pitchFamily="34" charset="0"/>
              </a:rPr>
              <a:t>  </a:t>
            </a:r>
            <a:r>
              <a:rPr lang="fr-FR" sz="3600" dirty="0" err="1">
                <a:solidFill>
                  <a:schemeClr val="tx1"/>
                </a:solidFill>
                <a:latin typeface="Arial Rounded MT Bold" panose="020F0704030504030204" pitchFamily="34" charset="0"/>
              </a:rPr>
              <a:t>mouin</a:t>
            </a:r>
            <a:r>
              <a:rPr lang="fr-FR" sz="3600" dirty="0">
                <a:solidFill>
                  <a:schemeClr val="tx1"/>
                </a:solidFill>
                <a:latin typeface="Arial Rounded MT Bold" panose="020F0704030504030204" pitchFamily="34" charset="0"/>
              </a:rPr>
              <a:t> </a:t>
            </a:r>
            <a:r>
              <a:rPr lang="fr-FR" sz="3600" dirty="0" err="1">
                <a:solidFill>
                  <a:schemeClr val="tx1"/>
                </a:solidFill>
                <a:latin typeface="Arial Rounded MT Bold" panose="020F0704030504030204" pitchFamily="34" charset="0"/>
              </a:rPr>
              <a:t>kris</a:t>
            </a:r>
            <a:r>
              <a:rPr lang="fr-FR" sz="3600" dirty="0">
                <a:solidFill>
                  <a:schemeClr val="tx1"/>
                </a:solidFill>
                <a:latin typeface="Arial Rounded MT Bold" panose="020F0704030504030204" pitchFamily="34" charset="0"/>
              </a:rPr>
              <a:t> te </a:t>
            </a:r>
            <a:r>
              <a:rPr lang="fr-FR" sz="3600" dirty="0" err="1">
                <a:solidFill>
                  <a:schemeClr val="tx1"/>
                </a:solidFill>
                <a:latin typeface="Arial Rounded MT Bold" panose="020F0704030504030204" pitchFamily="34" charset="0"/>
              </a:rPr>
              <a:t>soufri</a:t>
            </a:r>
            <a:endParaRPr lang="en-US" sz="3600" dirty="0">
              <a:solidFill>
                <a:schemeClr val="tx1"/>
              </a:solidFill>
              <a:latin typeface="Arial Rounded MT Bold" panose="020F0704030504030204" pitchFamily="34" charset="0"/>
            </a:endParaRPr>
          </a:p>
          <a:p>
            <a:pPr marL="0" indent="0" algn="ctr">
              <a:buNone/>
            </a:pPr>
            <a:r>
              <a:rPr lang="fr-FR" sz="3600" dirty="0">
                <a:solidFill>
                  <a:schemeClr val="tx1"/>
                </a:solidFill>
                <a:latin typeface="Arial Rounded MT Bold" panose="020F0704030504030204" pitchFamily="34" charset="0"/>
              </a:rPr>
              <a:t>Sou </a:t>
            </a:r>
            <a:r>
              <a:rPr lang="fr-FR" sz="3600" dirty="0" err="1">
                <a:solidFill>
                  <a:schemeClr val="tx1"/>
                </a:solidFill>
                <a:latin typeface="Arial Rounded MT Bold" panose="020F0704030504030204" pitchFamily="34" charset="0"/>
              </a:rPr>
              <a:t>boua</a:t>
            </a:r>
            <a:r>
              <a:rPr lang="fr-FR" sz="3600" dirty="0">
                <a:solidFill>
                  <a:schemeClr val="tx1"/>
                </a:solidFill>
                <a:latin typeface="Arial Rounded MT Bold" panose="020F0704030504030204" pitchFamily="34" charset="0"/>
              </a:rPr>
              <a:t> </a:t>
            </a:r>
            <a:r>
              <a:rPr lang="fr-FR" sz="3600" dirty="0" err="1">
                <a:solidFill>
                  <a:schemeClr val="tx1"/>
                </a:solidFill>
                <a:latin typeface="Arial Rounded MT Bold" panose="020F0704030504030204" pitchFamily="34" charset="0"/>
              </a:rPr>
              <a:t>kalvè</a:t>
            </a:r>
            <a:endParaRPr lang="fr-FR" sz="3600" dirty="0">
              <a:solidFill>
                <a:schemeClr val="tx1"/>
              </a:solidFill>
              <a:latin typeface="Arial Rounded MT Bold" panose="020F0704030504030204" pitchFamily="34" charset="0"/>
            </a:endParaRPr>
          </a:p>
          <a:p>
            <a:pPr marL="0" indent="0" algn="ctr">
              <a:buNone/>
            </a:pPr>
            <a:r>
              <a:rPr lang="fr-FR" sz="3600" dirty="0">
                <a:solidFill>
                  <a:srgbClr val="FF0000"/>
                </a:solidFill>
                <a:latin typeface="Arial Rounded MT Bold" panose="020F0704030504030204" pitchFamily="34" charset="0"/>
              </a:rPr>
              <a:t>Ke</a:t>
            </a:r>
            <a:endParaRPr lang="en-US" sz="3600" dirty="0">
              <a:solidFill>
                <a:srgbClr val="FF0000"/>
              </a:solidFill>
              <a:latin typeface="Arial Rounded MT Bold" panose="020F0704030504030204" pitchFamily="34" charset="0"/>
            </a:endParaRPr>
          </a:p>
          <a:p>
            <a:pPr marL="0" indent="0" algn="ctr">
              <a:buNone/>
            </a:pPr>
            <a:r>
              <a:rPr lang="fr-FR" sz="3600" b="1" dirty="0">
                <a:solidFill>
                  <a:srgbClr val="0000CC"/>
                </a:solidFill>
                <a:latin typeface="Arial Rounded MT Bold" panose="020F0704030504030204" pitchFamily="34" charset="0"/>
              </a:rPr>
              <a:t>Tout gras </a:t>
            </a:r>
            <a:r>
              <a:rPr lang="fr-FR" sz="3600" b="1" dirty="0" err="1">
                <a:solidFill>
                  <a:srgbClr val="0000CC"/>
                </a:solidFill>
                <a:latin typeface="Arial Rounded MT Bold" panose="020F0704030504030204" pitchFamily="34" charset="0"/>
              </a:rPr>
              <a:t>BonDieu</a:t>
            </a:r>
            <a:r>
              <a:rPr lang="fr-FR" sz="3600" b="1" dirty="0">
                <a:solidFill>
                  <a:srgbClr val="0000CC"/>
                </a:solidFill>
                <a:latin typeface="Arial Rounded MT Bold" panose="020F0704030504030204" pitchFamily="34" charset="0"/>
              </a:rPr>
              <a:t> te pou </a:t>
            </a:r>
            <a:r>
              <a:rPr lang="fr-FR" sz="3600" b="1" dirty="0" err="1">
                <a:solidFill>
                  <a:srgbClr val="0000CC"/>
                </a:solidFill>
                <a:latin typeface="Arial Rounded MT Bold" panose="020F0704030504030204" pitchFamily="34" charset="0"/>
              </a:rPr>
              <a:t>grin</a:t>
            </a:r>
            <a:r>
              <a:rPr lang="fr-FR" sz="3600" b="1" dirty="0">
                <a:solidFill>
                  <a:srgbClr val="0000CC"/>
                </a:solidFill>
                <a:latin typeface="Arial Rounded MT Bold" panose="020F0704030504030204" pitchFamily="34" charset="0"/>
              </a:rPr>
              <a:t> </a:t>
            </a:r>
            <a:r>
              <a:rPr lang="fr-FR" sz="3600" b="1" dirty="0" err="1">
                <a:solidFill>
                  <a:srgbClr val="0000CC"/>
                </a:solidFill>
                <a:latin typeface="Arial Rounded MT Bold" panose="020F0704030504030204" pitchFamily="34" charset="0"/>
              </a:rPr>
              <a:t>mesi</a:t>
            </a:r>
            <a:r>
              <a:rPr lang="fr-FR" sz="3600" b="1" dirty="0">
                <a:solidFill>
                  <a:srgbClr val="0000CC"/>
                </a:solidFill>
                <a:latin typeface="Arial Rounded MT Bold" panose="020F0704030504030204" pitchFamily="34" charset="0"/>
              </a:rPr>
              <a:t>,</a:t>
            </a:r>
            <a:endParaRPr lang="en-US" sz="3600" dirty="0">
              <a:solidFill>
                <a:srgbClr val="0000CC"/>
              </a:solidFill>
              <a:latin typeface="Arial Rounded MT Bold" panose="020F0704030504030204" pitchFamily="34" charset="0"/>
            </a:endParaRPr>
          </a:p>
          <a:p>
            <a:pPr marL="0" indent="0" algn="ctr">
              <a:buNone/>
            </a:pPr>
            <a:r>
              <a:rPr lang="fr-FR" sz="3600" b="1" dirty="0" err="1">
                <a:solidFill>
                  <a:srgbClr val="0000CC"/>
                </a:solidFill>
                <a:latin typeface="Arial Rounded MT Bold" panose="020F0704030504030204" pitchFamily="34" charset="0"/>
              </a:rPr>
              <a:t>Jezu</a:t>
            </a:r>
            <a:r>
              <a:rPr lang="fr-FR" sz="3600" b="1" dirty="0">
                <a:solidFill>
                  <a:srgbClr val="0000CC"/>
                </a:solidFill>
                <a:latin typeface="Arial Rounded MT Bold" panose="020F0704030504030204" pitchFamily="34" charset="0"/>
              </a:rPr>
              <a:t> te ban </a:t>
            </a:r>
            <a:r>
              <a:rPr lang="fr-FR" sz="3600" b="1" dirty="0" err="1">
                <a:solidFill>
                  <a:srgbClr val="0000CC"/>
                </a:solidFill>
                <a:latin typeface="Arial Rounded MT Bold" panose="020F0704030504030204" pitchFamily="34" charset="0"/>
              </a:rPr>
              <a:t>mouin</a:t>
            </a:r>
            <a:r>
              <a:rPr lang="fr-FR" sz="3600" b="1" dirty="0">
                <a:solidFill>
                  <a:srgbClr val="0000CC"/>
                </a:solidFill>
                <a:latin typeface="Arial Rounded MT Bold" panose="020F0704030504030204" pitchFamily="34" charset="0"/>
              </a:rPr>
              <a:t> tout </a:t>
            </a:r>
            <a:r>
              <a:rPr lang="fr-FR" sz="3600" b="1" dirty="0" err="1">
                <a:solidFill>
                  <a:srgbClr val="0000CC"/>
                </a:solidFill>
                <a:latin typeface="Arial Rounded MT Bold" panose="020F0704030504030204" pitchFamily="34" charset="0"/>
              </a:rPr>
              <a:t>padon</a:t>
            </a:r>
            <a:r>
              <a:rPr lang="fr-FR" sz="3600" b="1" dirty="0">
                <a:solidFill>
                  <a:srgbClr val="0000CC"/>
                </a:solidFill>
                <a:latin typeface="Arial Rounded MT Bold" panose="020F0704030504030204" pitchFamily="34" charset="0"/>
              </a:rPr>
              <a:t> Li.</a:t>
            </a:r>
            <a:endParaRPr lang="en-US" sz="3600" dirty="0">
              <a:solidFill>
                <a:srgbClr val="0000CC"/>
              </a:solidFill>
              <a:latin typeface="Arial Rounded MT Bold" panose="020F0704030504030204" pitchFamily="34" charset="0"/>
            </a:endParaRPr>
          </a:p>
          <a:p>
            <a:pPr marL="0" indent="0" algn="ctr">
              <a:buNone/>
            </a:pPr>
            <a:r>
              <a:rPr lang="fr-FR" sz="3600" b="1" dirty="0">
                <a:solidFill>
                  <a:srgbClr val="0000CC"/>
                </a:solidFill>
                <a:latin typeface="Arial Rounded MT Bold" panose="020F0704030504030204" pitchFamily="34" charset="0"/>
              </a:rPr>
              <a:t>Nanm </a:t>
            </a:r>
            <a:r>
              <a:rPr lang="fr-FR" sz="3600" b="1" dirty="0" err="1">
                <a:solidFill>
                  <a:srgbClr val="0000CC"/>
                </a:solidFill>
                <a:latin typeface="Arial Rounded MT Bold" panose="020F0704030504030204" pitchFamily="34" charset="0"/>
              </a:rPr>
              <a:t>mouin</a:t>
            </a:r>
            <a:r>
              <a:rPr lang="fr-FR" sz="3600" b="1" dirty="0">
                <a:solidFill>
                  <a:srgbClr val="0000CC"/>
                </a:solidFill>
                <a:latin typeface="Arial Rounded MT Bold" panose="020F0704030504030204" pitchFamily="34" charset="0"/>
              </a:rPr>
              <a:t> </a:t>
            </a:r>
            <a:r>
              <a:rPr lang="fr-FR" sz="3600" b="1" dirty="0" err="1">
                <a:solidFill>
                  <a:srgbClr val="0000CC"/>
                </a:solidFill>
                <a:latin typeface="Arial Rounded MT Bold" panose="020F0704030504030204" pitchFamily="34" charset="0"/>
              </a:rPr>
              <a:t>ki</a:t>
            </a:r>
            <a:r>
              <a:rPr lang="fr-FR" sz="3600" b="1" dirty="0">
                <a:solidFill>
                  <a:srgbClr val="0000CC"/>
                </a:solidFill>
                <a:latin typeface="Arial Rounded MT Bold" panose="020F0704030504030204" pitchFamily="34" charset="0"/>
              </a:rPr>
              <a:t> te trouble </a:t>
            </a:r>
            <a:r>
              <a:rPr lang="fr-FR" sz="3600" b="1" dirty="0" err="1">
                <a:solidFill>
                  <a:srgbClr val="0000CC"/>
                </a:solidFill>
                <a:latin typeface="Arial Rounded MT Bold" panose="020F0704030504030204" pitchFamily="34" charset="0"/>
              </a:rPr>
              <a:t>jouinn</a:t>
            </a:r>
            <a:r>
              <a:rPr lang="fr-FR" sz="3600" b="1" dirty="0">
                <a:solidFill>
                  <a:srgbClr val="0000CC"/>
                </a:solidFill>
                <a:latin typeface="Arial Rounded MT Bold" panose="020F0704030504030204" pitchFamily="34" charset="0"/>
              </a:rPr>
              <a:t> la vi</a:t>
            </a:r>
            <a:endParaRPr lang="en-US" sz="3600" dirty="0">
              <a:solidFill>
                <a:srgbClr val="0000CC"/>
              </a:solidFill>
              <a:latin typeface="Arial Rounded MT Bold" panose="020F0704030504030204" pitchFamily="34" charset="0"/>
            </a:endParaRPr>
          </a:p>
          <a:p>
            <a:pPr marL="0" indent="0" algn="ctr">
              <a:buNone/>
            </a:pPr>
            <a:r>
              <a:rPr lang="fr-FR" sz="3600" b="1" dirty="0">
                <a:solidFill>
                  <a:srgbClr val="0000CC"/>
                </a:solidFill>
                <a:latin typeface="Arial Rounded MT Bold" panose="020F0704030504030204" pitchFamily="34" charset="0"/>
              </a:rPr>
              <a:t>Sou </a:t>
            </a:r>
            <a:r>
              <a:rPr lang="fr-FR" sz="3600" b="1" dirty="0" err="1">
                <a:solidFill>
                  <a:srgbClr val="0000CC"/>
                </a:solidFill>
                <a:latin typeface="Arial Rounded MT Bold" panose="020F0704030504030204" pitchFamily="34" charset="0"/>
              </a:rPr>
              <a:t>boua</a:t>
            </a:r>
            <a:r>
              <a:rPr lang="fr-FR" sz="3600" b="1" dirty="0">
                <a:solidFill>
                  <a:srgbClr val="0000CC"/>
                </a:solidFill>
                <a:latin typeface="Arial Rounded MT Bold" panose="020F0704030504030204" pitchFamily="34" charset="0"/>
              </a:rPr>
              <a:t> </a:t>
            </a:r>
            <a:r>
              <a:rPr lang="fr-FR" sz="3600" b="1" dirty="0" err="1">
                <a:solidFill>
                  <a:srgbClr val="0000CC"/>
                </a:solidFill>
                <a:latin typeface="Arial Rounded MT Bold" panose="020F0704030504030204" pitchFamily="34" charset="0"/>
              </a:rPr>
              <a:t>kalvè</a:t>
            </a:r>
            <a:r>
              <a:rPr lang="fr-FR" sz="3600" b="1" dirty="0">
                <a:solidFill>
                  <a:srgbClr val="0000CC"/>
                </a:solidFill>
                <a:latin typeface="Arial Rounded MT Bold" panose="020F0704030504030204" pitchFamily="34" charset="0"/>
              </a:rPr>
              <a:t>.</a:t>
            </a:r>
            <a:endParaRPr lang="en-US" sz="3600" dirty="0">
              <a:solidFill>
                <a:srgbClr val="0000CC"/>
              </a:solidFill>
              <a:latin typeface="Arial Rounded MT Bold" panose="020F0704030504030204" pitchFamily="34" charset="0"/>
            </a:endParaRPr>
          </a:p>
          <a:p>
            <a:pPr marL="0" indent="0" algn="ctr">
              <a:buNone/>
            </a:pPr>
            <a:endParaRPr lang="en-US" dirty="0">
              <a:solidFill>
                <a:schemeClr val="tx1"/>
              </a:solidFill>
              <a:latin typeface="Arial Rounded MT Bold" panose="020F0704030504030204" pitchFamily="34" charset="0"/>
            </a:endParaRPr>
          </a:p>
          <a:p>
            <a:pPr marL="0" indent="0">
              <a:buNone/>
            </a:pPr>
            <a:endParaRPr lang="en-US" dirty="0">
              <a:solidFill>
                <a:srgbClr val="0033CC"/>
              </a:solidFill>
            </a:endParaRPr>
          </a:p>
          <a:p>
            <a:endParaRPr lang="en-US" dirty="0"/>
          </a:p>
        </p:txBody>
      </p:sp>
    </p:spTree>
    <p:extLst>
      <p:ext uri="{BB962C8B-B14F-4D97-AF65-F5344CB8AC3E}">
        <p14:creationId xmlns:p14="http://schemas.microsoft.com/office/powerpoint/2010/main" val="336100802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2A0E30-FB4A-7DC7-68CC-1D063076D42B}"/>
            </a:ext>
          </a:extLst>
        </p:cNvPr>
        <p:cNvGrpSpPr/>
        <p:nvPr/>
      </p:nvGrpSpPr>
      <p:grpSpPr>
        <a:xfrm>
          <a:off x="0" y="0"/>
          <a:ext cx="0" cy="0"/>
          <a:chOff x="0" y="0"/>
          <a:chExt cx="0" cy="0"/>
        </a:xfrm>
      </p:grpSpPr>
      <p:pic>
        <p:nvPicPr>
          <p:cNvPr id="4" name="Content Placeholder 3" descr="PIER IMAGE GREEN.jpg">
            <a:extLst>
              <a:ext uri="{FF2B5EF4-FFF2-40B4-BE49-F238E27FC236}">
                <a16:creationId xmlns:a16="http://schemas.microsoft.com/office/drawing/2014/main" id="{BE7B4CF8-AD48-1FC4-1707-14A71D2EABC4}"/>
              </a:ext>
            </a:extLst>
          </p:cNvPr>
          <p:cNvPicPr>
            <a:picLocks noChangeAspect="1"/>
          </p:cNvPicPr>
          <p:nvPr/>
        </p:nvPicPr>
        <p:blipFill>
          <a:blip r:embed="rId2"/>
          <a:stretch>
            <a:fillRect/>
          </a:stretch>
        </p:blipFill>
        <p:spPr>
          <a:xfrm>
            <a:off x="4234" y="0"/>
            <a:ext cx="9139766" cy="6858000"/>
          </a:xfrm>
          <a:prstGeom prst="rect">
            <a:avLst/>
          </a:prstGeom>
        </p:spPr>
      </p:pic>
      <p:sp>
        <p:nvSpPr>
          <p:cNvPr id="3" name="Content Placeholder 2">
            <a:extLst>
              <a:ext uri="{FF2B5EF4-FFF2-40B4-BE49-F238E27FC236}">
                <a16:creationId xmlns:a16="http://schemas.microsoft.com/office/drawing/2014/main" id="{5E59B80E-B14A-723B-E786-40455E44DCFD}"/>
              </a:ext>
            </a:extLst>
          </p:cNvPr>
          <p:cNvSpPr>
            <a:spLocks noGrp="1"/>
          </p:cNvSpPr>
          <p:nvPr>
            <p:ph sz="quarter" idx="1"/>
          </p:nvPr>
        </p:nvSpPr>
        <p:spPr>
          <a:xfrm>
            <a:off x="0" y="152400"/>
            <a:ext cx="9144000" cy="6705600"/>
          </a:xfrm>
          <a:solidFill>
            <a:srgbClr val="003300"/>
          </a:solidFill>
        </p:spPr>
        <p:style>
          <a:lnRef idx="3">
            <a:schemeClr val="lt1"/>
          </a:lnRef>
          <a:fillRef idx="1">
            <a:schemeClr val="accent6"/>
          </a:fillRef>
          <a:effectRef idx="1">
            <a:schemeClr val="accent6"/>
          </a:effectRef>
          <a:fontRef idx="minor">
            <a:schemeClr val="lt1"/>
          </a:fontRef>
        </p:style>
        <p:txBody>
          <a:bodyPr>
            <a:normAutofit/>
          </a:bodyPr>
          <a:lstStyle/>
          <a:p>
            <a:pPr marL="0" indent="0" algn="ctr">
              <a:buNone/>
            </a:pPr>
            <a:r>
              <a:rPr lang="fr-FR" b="1" u="sng" dirty="0">
                <a:solidFill>
                  <a:schemeClr val="accent2">
                    <a:lumMod val="40000"/>
                    <a:lumOff val="60000"/>
                  </a:schemeClr>
                </a:solidFill>
                <a:latin typeface="Copperplate Gothic Bold" panose="020E0705020206020404" pitchFamily="34" charset="0"/>
              </a:rPr>
              <a:t>216 Fr </a:t>
            </a:r>
            <a:r>
              <a:rPr lang="fr-FR" b="1" u="sng" dirty="0" err="1">
                <a:solidFill>
                  <a:schemeClr val="accent2">
                    <a:lumMod val="40000"/>
                    <a:lumOff val="60000"/>
                  </a:schemeClr>
                </a:solidFill>
                <a:latin typeface="Copperplate Gothic Bold" panose="020E0705020206020404" pitchFamily="34" charset="0"/>
              </a:rPr>
              <a:t>Cht</a:t>
            </a:r>
            <a:r>
              <a:rPr lang="fr-FR" b="1" u="sng" dirty="0">
                <a:solidFill>
                  <a:schemeClr val="accent2">
                    <a:lumMod val="40000"/>
                    <a:lumOff val="60000"/>
                  </a:schemeClr>
                </a:solidFill>
                <a:latin typeface="Copperplate Gothic Bold" panose="020E0705020206020404" pitchFamily="34" charset="0"/>
              </a:rPr>
              <a:t> Esp : Le Signal de la Victoire</a:t>
            </a:r>
            <a:endParaRPr lang="en-US" dirty="0">
              <a:solidFill>
                <a:schemeClr val="accent2">
                  <a:lumMod val="40000"/>
                  <a:lumOff val="60000"/>
                </a:schemeClr>
              </a:solidFill>
              <a:latin typeface="Copperplate Gothic Bold" panose="020E0705020206020404" pitchFamily="34" charset="0"/>
            </a:endParaRPr>
          </a:p>
          <a:p>
            <a:pPr marL="0" indent="0" algn="ctr">
              <a:buNone/>
            </a:pPr>
            <a:r>
              <a:rPr lang="fr-FR" dirty="0">
                <a:solidFill>
                  <a:schemeClr val="accent2">
                    <a:lumMod val="40000"/>
                    <a:lumOff val="60000"/>
                  </a:schemeClr>
                </a:solidFill>
                <a:latin typeface="Copperplate Gothic Bold" panose="020E0705020206020404" pitchFamily="34" charset="0"/>
              </a:rPr>
              <a:t>1-</a:t>
            </a:r>
            <a:endParaRPr lang="en-US" dirty="0">
              <a:solidFill>
                <a:schemeClr val="accent2">
                  <a:lumMod val="40000"/>
                  <a:lumOff val="60000"/>
                </a:schemeClr>
              </a:solidFill>
              <a:latin typeface="Copperplate Gothic Bold" panose="020E0705020206020404" pitchFamily="34" charset="0"/>
            </a:endParaRPr>
          </a:p>
          <a:p>
            <a:pPr marL="0" indent="0" algn="ctr">
              <a:buNone/>
            </a:pPr>
            <a:r>
              <a:rPr lang="fr-FR" sz="3600" dirty="0">
                <a:latin typeface="Copperplate Gothic Bold" panose="020E0705020206020404" pitchFamily="34" charset="0"/>
              </a:rPr>
              <a:t>Le signal de la victoire</a:t>
            </a:r>
            <a:endParaRPr lang="en-US" sz="3600" dirty="0">
              <a:latin typeface="Copperplate Gothic Bold" panose="020E0705020206020404" pitchFamily="34" charset="0"/>
            </a:endParaRPr>
          </a:p>
          <a:p>
            <a:pPr marL="0" indent="0" algn="ctr">
              <a:buNone/>
            </a:pPr>
            <a:r>
              <a:rPr lang="fr-FR" sz="3600" dirty="0">
                <a:latin typeface="Copperplate Gothic Bold" panose="020E0705020206020404" pitchFamily="34" charset="0"/>
              </a:rPr>
              <a:t>Déjà brille aux cieux;</a:t>
            </a:r>
            <a:endParaRPr lang="en-US" sz="3600" dirty="0">
              <a:latin typeface="Copperplate Gothic Bold" panose="020E0705020206020404" pitchFamily="34" charset="0"/>
            </a:endParaRPr>
          </a:p>
          <a:p>
            <a:pPr marL="0" indent="0" algn="ctr">
              <a:buNone/>
            </a:pPr>
            <a:r>
              <a:rPr lang="fr-FR" sz="3600" dirty="0">
                <a:latin typeface="Copperplate Gothic Bold" panose="020E0705020206020404" pitchFamily="34" charset="0"/>
              </a:rPr>
              <a:t>La couronne de la gloire</a:t>
            </a:r>
            <a:endParaRPr lang="en-US" sz="3600" dirty="0">
              <a:latin typeface="Copperplate Gothic Bold" panose="020E0705020206020404" pitchFamily="34" charset="0"/>
            </a:endParaRPr>
          </a:p>
          <a:p>
            <a:pPr marL="0" indent="0" algn="ctr">
              <a:buNone/>
            </a:pPr>
            <a:r>
              <a:rPr lang="fr-FR" sz="3600" dirty="0">
                <a:latin typeface="Copperplate Gothic Bold" panose="020E0705020206020404" pitchFamily="34" charset="0"/>
              </a:rPr>
              <a:t>Parait à nos yeux.</a:t>
            </a:r>
            <a:endParaRPr lang="en-US" sz="3600" dirty="0">
              <a:latin typeface="Copperplate Gothic Bold" panose="020E0705020206020404" pitchFamily="34" charset="0"/>
            </a:endParaRPr>
          </a:p>
          <a:p>
            <a:pPr marL="0" indent="0" algn="ctr">
              <a:buNone/>
            </a:pPr>
            <a:r>
              <a:rPr lang="fr-FR" sz="3600" dirty="0">
                <a:solidFill>
                  <a:schemeClr val="accent2">
                    <a:lumMod val="40000"/>
                    <a:lumOff val="60000"/>
                  </a:schemeClr>
                </a:solidFill>
                <a:latin typeface="Copperplate Gothic Bold" panose="020E0705020206020404" pitchFamily="34" charset="0"/>
              </a:rPr>
              <a:t>Refrain</a:t>
            </a:r>
            <a:endParaRPr lang="en-US" sz="3600" dirty="0">
              <a:solidFill>
                <a:schemeClr val="accent2">
                  <a:lumMod val="40000"/>
                  <a:lumOff val="60000"/>
                </a:schemeClr>
              </a:solidFill>
              <a:latin typeface="Copperplate Gothic Bold" panose="020E0705020206020404" pitchFamily="34" charset="0"/>
            </a:endParaRPr>
          </a:p>
          <a:p>
            <a:pPr marL="0" indent="0" algn="ctr">
              <a:buNone/>
            </a:pPr>
            <a:r>
              <a:rPr lang="fr-FR" sz="3600" b="1" dirty="0">
                <a:solidFill>
                  <a:srgbClr val="FFFF00"/>
                </a:solidFill>
                <a:latin typeface="Copperplate Gothic Bold" panose="020E0705020206020404" pitchFamily="34" charset="0"/>
              </a:rPr>
              <a:t>Je viens, combattez encore!</a:t>
            </a:r>
            <a:endParaRPr lang="en-US" sz="3600" dirty="0">
              <a:solidFill>
                <a:srgbClr val="FFFF00"/>
              </a:solidFill>
              <a:latin typeface="Copperplate Gothic Bold" panose="020E0705020206020404" pitchFamily="34" charset="0"/>
            </a:endParaRPr>
          </a:p>
          <a:p>
            <a:pPr marL="0" indent="0" algn="ctr">
              <a:buNone/>
            </a:pPr>
            <a:r>
              <a:rPr lang="fr-FR" sz="3600" b="1" dirty="0">
                <a:solidFill>
                  <a:srgbClr val="FFFF00"/>
                </a:solidFill>
                <a:latin typeface="Copperplate Gothic Bold" panose="020E0705020206020404" pitchFamily="34" charset="0"/>
              </a:rPr>
              <a:t>Dit Jésus a tous.</a:t>
            </a:r>
            <a:endParaRPr lang="en-US" sz="3600" dirty="0">
              <a:solidFill>
                <a:srgbClr val="FFFF00"/>
              </a:solidFill>
              <a:latin typeface="Copperplate Gothic Bold" panose="020E0705020206020404" pitchFamily="34" charset="0"/>
            </a:endParaRPr>
          </a:p>
          <a:p>
            <a:pPr marL="0" indent="0" algn="ctr">
              <a:buNone/>
            </a:pPr>
            <a:r>
              <a:rPr lang="fr-FR" sz="3600" b="1" dirty="0">
                <a:solidFill>
                  <a:srgbClr val="FFFF00"/>
                </a:solidFill>
                <a:latin typeface="Copperplate Gothic Bold" panose="020E0705020206020404" pitchFamily="34" charset="0"/>
              </a:rPr>
              <a:t>Oui, mon Sauveur, je t'implore,</a:t>
            </a:r>
            <a:endParaRPr lang="en-US" sz="3600" dirty="0">
              <a:solidFill>
                <a:srgbClr val="FFFF00"/>
              </a:solidFill>
              <a:latin typeface="Copperplate Gothic Bold" panose="020E0705020206020404" pitchFamily="34" charset="0"/>
            </a:endParaRPr>
          </a:p>
          <a:p>
            <a:pPr marL="0" indent="0" algn="ctr">
              <a:buNone/>
            </a:pPr>
            <a:r>
              <a:rPr lang="fr-FR" sz="3600" b="1" dirty="0">
                <a:solidFill>
                  <a:srgbClr val="FFFF00"/>
                </a:solidFill>
                <a:latin typeface="Copperplate Gothic Bold" panose="020E0705020206020404" pitchFamily="34" charset="0"/>
              </a:rPr>
              <a:t>Je tutte à genoux.</a:t>
            </a:r>
            <a:endParaRPr lang="en-US" sz="3600" dirty="0">
              <a:solidFill>
                <a:srgbClr val="FFFF00"/>
              </a:solidFill>
              <a:latin typeface="Copperplate Gothic Bold" panose="020E0705020206020404" pitchFamily="34" charset="0"/>
            </a:endParaRPr>
          </a:p>
          <a:p>
            <a:pPr marL="0" indent="0" algn="ctr">
              <a:buNone/>
            </a:pPr>
            <a:endParaRPr lang="en-US" dirty="0">
              <a:latin typeface="Copperplate Gothic Bold" panose="020E0705020206020404" pitchFamily="34" charset="0"/>
            </a:endParaRPr>
          </a:p>
        </p:txBody>
      </p:sp>
    </p:spTree>
    <p:extLst>
      <p:ext uri="{BB962C8B-B14F-4D97-AF65-F5344CB8AC3E}">
        <p14:creationId xmlns:p14="http://schemas.microsoft.com/office/powerpoint/2010/main" val="300888689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2A181F-E415-8B23-B6B0-098B8A6ECF20}"/>
            </a:ext>
          </a:extLst>
        </p:cNvPr>
        <p:cNvGrpSpPr/>
        <p:nvPr/>
      </p:nvGrpSpPr>
      <p:grpSpPr>
        <a:xfrm>
          <a:off x="0" y="0"/>
          <a:ext cx="0" cy="0"/>
          <a:chOff x="0" y="0"/>
          <a:chExt cx="0" cy="0"/>
        </a:xfrm>
      </p:grpSpPr>
      <p:pic>
        <p:nvPicPr>
          <p:cNvPr id="4" name="Content Placeholder 3" descr="PIER IMAGE GREEN.jpg">
            <a:extLst>
              <a:ext uri="{FF2B5EF4-FFF2-40B4-BE49-F238E27FC236}">
                <a16:creationId xmlns:a16="http://schemas.microsoft.com/office/drawing/2014/main" id="{8C8DF029-43B7-C9DF-F1F2-AF7CDFD6355C}"/>
              </a:ext>
            </a:extLst>
          </p:cNvPr>
          <p:cNvPicPr>
            <a:picLocks noChangeAspect="1"/>
          </p:cNvPicPr>
          <p:nvPr/>
        </p:nvPicPr>
        <p:blipFill>
          <a:blip r:embed="rId2"/>
          <a:stretch>
            <a:fillRect/>
          </a:stretch>
        </p:blipFill>
        <p:spPr>
          <a:xfrm>
            <a:off x="4234" y="0"/>
            <a:ext cx="9139766" cy="6858000"/>
          </a:xfrm>
          <a:prstGeom prst="rect">
            <a:avLst/>
          </a:prstGeom>
        </p:spPr>
      </p:pic>
      <p:sp>
        <p:nvSpPr>
          <p:cNvPr id="3" name="Content Placeholder 2">
            <a:extLst>
              <a:ext uri="{FF2B5EF4-FFF2-40B4-BE49-F238E27FC236}">
                <a16:creationId xmlns:a16="http://schemas.microsoft.com/office/drawing/2014/main" id="{285DF20B-F140-14CF-014A-D99A6B8FA940}"/>
              </a:ext>
            </a:extLst>
          </p:cNvPr>
          <p:cNvSpPr>
            <a:spLocks noGrp="1"/>
          </p:cNvSpPr>
          <p:nvPr>
            <p:ph sz="quarter" idx="1"/>
          </p:nvPr>
        </p:nvSpPr>
        <p:spPr>
          <a:xfrm>
            <a:off x="0" y="152400"/>
            <a:ext cx="9144000" cy="6705600"/>
          </a:xfrm>
          <a:solidFill>
            <a:srgbClr val="003300"/>
          </a:solidFill>
        </p:spPr>
        <p:style>
          <a:lnRef idx="3">
            <a:schemeClr val="lt1"/>
          </a:lnRef>
          <a:fillRef idx="1">
            <a:schemeClr val="accent6"/>
          </a:fillRef>
          <a:effectRef idx="1">
            <a:schemeClr val="accent6"/>
          </a:effectRef>
          <a:fontRef idx="minor">
            <a:schemeClr val="lt1"/>
          </a:fontRef>
        </p:style>
        <p:txBody>
          <a:bodyPr>
            <a:normAutofit/>
          </a:bodyPr>
          <a:lstStyle/>
          <a:p>
            <a:pPr marL="0" indent="0" algn="ctr">
              <a:buNone/>
            </a:pPr>
            <a:r>
              <a:rPr lang="fr-FR" dirty="0">
                <a:solidFill>
                  <a:schemeClr val="accent2">
                    <a:lumMod val="40000"/>
                    <a:lumOff val="60000"/>
                  </a:schemeClr>
                </a:solidFill>
                <a:latin typeface="Copperplate Gothic Bold" panose="020E0705020206020404" pitchFamily="34" charset="0"/>
              </a:rPr>
              <a:t>2.</a:t>
            </a:r>
            <a:endParaRPr lang="en-US" dirty="0">
              <a:solidFill>
                <a:schemeClr val="accent2">
                  <a:lumMod val="40000"/>
                  <a:lumOff val="60000"/>
                </a:schemeClr>
              </a:solidFill>
              <a:latin typeface="Copperplate Gothic Bold" panose="020E0705020206020404" pitchFamily="34" charset="0"/>
            </a:endParaRPr>
          </a:p>
          <a:p>
            <a:pPr marL="0" indent="0" algn="ctr">
              <a:buNone/>
            </a:pPr>
            <a:r>
              <a:rPr lang="fr-FR" sz="3600" dirty="0">
                <a:latin typeface="Copperplate Gothic Bold" panose="020E0705020206020404" pitchFamily="34" charset="0"/>
              </a:rPr>
              <a:t>Que l'ennemi, plein de rage,</a:t>
            </a:r>
            <a:endParaRPr lang="en-US" sz="3600" dirty="0">
              <a:latin typeface="Copperplate Gothic Bold" panose="020E0705020206020404" pitchFamily="34" charset="0"/>
            </a:endParaRPr>
          </a:p>
          <a:p>
            <a:pPr marL="0" indent="0" algn="ctr">
              <a:buNone/>
            </a:pPr>
            <a:r>
              <a:rPr lang="fr-FR" sz="3600" dirty="0">
                <a:latin typeface="Copperplate Gothic Bold" panose="020E0705020206020404" pitchFamily="34" charset="0"/>
              </a:rPr>
              <a:t>Redouble ses coups,</a:t>
            </a:r>
            <a:endParaRPr lang="en-US" sz="3600" dirty="0">
              <a:latin typeface="Copperplate Gothic Bold" panose="020E0705020206020404" pitchFamily="34" charset="0"/>
            </a:endParaRPr>
          </a:p>
          <a:p>
            <a:pPr marL="0" indent="0" algn="ctr">
              <a:buNone/>
            </a:pPr>
            <a:r>
              <a:rPr lang="fr-FR" sz="3600" dirty="0">
                <a:latin typeface="Copperplate Gothic Bold" panose="020E0705020206020404" pitchFamily="34" charset="0"/>
              </a:rPr>
              <a:t>Nous ne perdons point courage:</a:t>
            </a:r>
            <a:endParaRPr lang="en-US" sz="3600" dirty="0">
              <a:latin typeface="Copperplate Gothic Bold" panose="020E0705020206020404" pitchFamily="34" charset="0"/>
            </a:endParaRPr>
          </a:p>
          <a:p>
            <a:pPr marL="0" indent="0" algn="ctr">
              <a:buNone/>
            </a:pPr>
            <a:r>
              <a:rPr lang="fr-FR" sz="3600" dirty="0">
                <a:latin typeface="Copperplate Gothic Bold" panose="020E0705020206020404" pitchFamily="34" charset="0"/>
              </a:rPr>
              <a:t>Christ est avec nous.</a:t>
            </a:r>
            <a:endParaRPr lang="en-US" sz="3600" dirty="0">
              <a:latin typeface="Copperplate Gothic Bold" panose="020E0705020206020404" pitchFamily="34" charset="0"/>
            </a:endParaRPr>
          </a:p>
          <a:p>
            <a:pPr marL="0" indent="0" algn="ctr">
              <a:buNone/>
            </a:pPr>
            <a:r>
              <a:rPr lang="fr-FR" sz="3600" dirty="0">
                <a:solidFill>
                  <a:schemeClr val="accent2">
                    <a:lumMod val="40000"/>
                    <a:lumOff val="60000"/>
                  </a:schemeClr>
                </a:solidFill>
                <a:latin typeface="Copperplate Gothic Bold" panose="020E0705020206020404" pitchFamily="34" charset="0"/>
              </a:rPr>
              <a:t>Refrain</a:t>
            </a:r>
            <a:endParaRPr lang="en-US" sz="3600" dirty="0">
              <a:solidFill>
                <a:schemeClr val="accent2">
                  <a:lumMod val="40000"/>
                  <a:lumOff val="60000"/>
                </a:schemeClr>
              </a:solidFill>
              <a:latin typeface="Copperplate Gothic Bold" panose="020E0705020206020404" pitchFamily="34" charset="0"/>
            </a:endParaRPr>
          </a:p>
          <a:p>
            <a:pPr marL="0" indent="0" algn="ctr">
              <a:buNone/>
            </a:pPr>
            <a:r>
              <a:rPr lang="fr-FR" sz="3600" b="1" dirty="0">
                <a:solidFill>
                  <a:srgbClr val="FFFF00"/>
                </a:solidFill>
                <a:latin typeface="Copperplate Gothic Bold" panose="020E0705020206020404" pitchFamily="34" charset="0"/>
              </a:rPr>
              <a:t>Je viens, combattez encore!</a:t>
            </a:r>
            <a:endParaRPr lang="en-US" sz="3600" dirty="0">
              <a:solidFill>
                <a:srgbClr val="FFFF00"/>
              </a:solidFill>
              <a:latin typeface="Copperplate Gothic Bold" panose="020E0705020206020404" pitchFamily="34" charset="0"/>
            </a:endParaRPr>
          </a:p>
          <a:p>
            <a:pPr marL="0" indent="0" algn="ctr">
              <a:buNone/>
            </a:pPr>
            <a:r>
              <a:rPr lang="fr-FR" sz="3600" b="1" dirty="0">
                <a:solidFill>
                  <a:srgbClr val="FFFF00"/>
                </a:solidFill>
                <a:latin typeface="Copperplate Gothic Bold" panose="020E0705020206020404" pitchFamily="34" charset="0"/>
              </a:rPr>
              <a:t>Dit Jésus a tous.</a:t>
            </a:r>
            <a:endParaRPr lang="en-US" sz="3600" dirty="0">
              <a:solidFill>
                <a:srgbClr val="FFFF00"/>
              </a:solidFill>
              <a:latin typeface="Copperplate Gothic Bold" panose="020E0705020206020404" pitchFamily="34" charset="0"/>
            </a:endParaRPr>
          </a:p>
          <a:p>
            <a:pPr marL="0" indent="0" algn="ctr">
              <a:buNone/>
            </a:pPr>
            <a:r>
              <a:rPr lang="fr-FR" sz="3600" b="1" dirty="0">
                <a:solidFill>
                  <a:srgbClr val="FFFF00"/>
                </a:solidFill>
                <a:latin typeface="Copperplate Gothic Bold" panose="020E0705020206020404" pitchFamily="34" charset="0"/>
              </a:rPr>
              <a:t>Oui, mon Sauveur, je t'implore,</a:t>
            </a:r>
            <a:endParaRPr lang="en-US" sz="3600" dirty="0">
              <a:solidFill>
                <a:srgbClr val="FFFF00"/>
              </a:solidFill>
              <a:latin typeface="Copperplate Gothic Bold" panose="020E0705020206020404" pitchFamily="34" charset="0"/>
            </a:endParaRPr>
          </a:p>
          <a:p>
            <a:pPr marL="0" indent="0" algn="ctr">
              <a:buNone/>
            </a:pPr>
            <a:r>
              <a:rPr lang="fr-FR" sz="3600" b="1" dirty="0">
                <a:solidFill>
                  <a:srgbClr val="FFFF00"/>
                </a:solidFill>
                <a:latin typeface="Copperplate Gothic Bold" panose="020E0705020206020404" pitchFamily="34" charset="0"/>
              </a:rPr>
              <a:t>Je tutte à genoux.</a:t>
            </a:r>
            <a:endParaRPr lang="en-US" sz="3600" dirty="0">
              <a:solidFill>
                <a:srgbClr val="FFFF00"/>
              </a:solidFill>
              <a:latin typeface="Copperplate Gothic Bold" panose="020E0705020206020404" pitchFamily="34" charset="0"/>
            </a:endParaRPr>
          </a:p>
          <a:p>
            <a:pPr marL="0" indent="0" algn="ctr">
              <a:buNone/>
            </a:pPr>
            <a:endParaRPr lang="en-US" dirty="0">
              <a:latin typeface="Copperplate Gothic Bold" panose="020E0705020206020404" pitchFamily="34" charset="0"/>
            </a:endParaRPr>
          </a:p>
        </p:txBody>
      </p:sp>
    </p:spTree>
    <p:extLst>
      <p:ext uri="{BB962C8B-B14F-4D97-AF65-F5344CB8AC3E}">
        <p14:creationId xmlns:p14="http://schemas.microsoft.com/office/powerpoint/2010/main" val="122735850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988AEE-6B42-AC6F-89BD-802B82DAA878}"/>
            </a:ext>
          </a:extLst>
        </p:cNvPr>
        <p:cNvGrpSpPr/>
        <p:nvPr/>
      </p:nvGrpSpPr>
      <p:grpSpPr>
        <a:xfrm>
          <a:off x="0" y="0"/>
          <a:ext cx="0" cy="0"/>
          <a:chOff x="0" y="0"/>
          <a:chExt cx="0" cy="0"/>
        </a:xfrm>
      </p:grpSpPr>
      <p:pic>
        <p:nvPicPr>
          <p:cNvPr id="4" name="Content Placeholder 3" descr="PIER IMAGE GREEN.jpg">
            <a:extLst>
              <a:ext uri="{FF2B5EF4-FFF2-40B4-BE49-F238E27FC236}">
                <a16:creationId xmlns:a16="http://schemas.microsoft.com/office/drawing/2014/main" id="{953DAA5D-1AA5-C2B6-CCE2-81CC98DE3B48}"/>
              </a:ext>
            </a:extLst>
          </p:cNvPr>
          <p:cNvPicPr>
            <a:picLocks noChangeAspect="1"/>
          </p:cNvPicPr>
          <p:nvPr/>
        </p:nvPicPr>
        <p:blipFill>
          <a:blip r:embed="rId2"/>
          <a:stretch>
            <a:fillRect/>
          </a:stretch>
        </p:blipFill>
        <p:spPr>
          <a:xfrm>
            <a:off x="4234" y="0"/>
            <a:ext cx="9139766" cy="6858000"/>
          </a:xfrm>
          <a:prstGeom prst="rect">
            <a:avLst/>
          </a:prstGeom>
        </p:spPr>
      </p:pic>
      <p:sp>
        <p:nvSpPr>
          <p:cNvPr id="3" name="Content Placeholder 2">
            <a:extLst>
              <a:ext uri="{FF2B5EF4-FFF2-40B4-BE49-F238E27FC236}">
                <a16:creationId xmlns:a16="http://schemas.microsoft.com/office/drawing/2014/main" id="{48BF15DE-51D6-829E-0E72-7B206FB8B913}"/>
              </a:ext>
            </a:extLst>
          </p:cNvPr>
          <p:cNvSpPr>
            <a:spLocks noGrp="1"/>
          </p:cNvSpPr>
          <p:nvPr>
            <p:ph sz="quarter" idx="1"/>
          </p:nvPr>
        </p:nvSpPr>
        <p:spPr>
          <a:xfrm>
            <a:off x="0" y="152400"/>
            <a:ext cx="9144000" cy="6705600"/>
          </a:xfrm>
          <a:solidFill>
            <a:srgbClr val="003300"/>
          </a:solidFill>
        </p:spPr>
        <p:style>
          <a:lnRef idx="3">
            <a:schemeClr val="lt1"/>
          </a:lnRef>
          <a:fillRef idx="1">
            <a:schemeClr val="accent6"/>
          </a:fillRef>
          <a:effectRef idx="1">
            <a:schemeClr val="accent6"/>
          </a:effectRef>
          <a:fontRef idx="minor">
            <a:schemeClr val="lt1"/>
          </a:fontRef>
        </p:style>
        <p:txBody>
          <a:bodyPr>
            <a:normAutofit/>
          </a:bodyPr>
          <a:lstStyle/>
          <a:p>
            <a:pPr marL="0" indent="0" algn="ctr">
              <a:buNone/>
            </a:pPr>
            <a:r>
              <a:rPr lang="fr-FR" dirty="0">
                <a:solidFill>
                  <a:schemeClr val="accent2">
                    <a:lumMod val="40000"/>
                    <a:lumOff val="60000"/>
                  </a:schemeClr>
                </a:solidFill>
                <a:latin typeface="Copperplate Gothic Bold" panose="020E0705020206020404" pitchFamily="34" charset="0"/>
              </a:rPr>
              <a:t>3.</a:t>
            </a:r>
            <a:endParaRPr lang="en-US" dirty="0">
              <a:solidFill>
                <a:schemeClr val="accent2">
                  <a:lumMod val="40000"/>
                  <a:lumOff val="60000"/>
                </a:schemeClr>
              </a:solidFill>
              <a:latin typeface="Copperplate Gothic Bold" panose="020E0705020206020404" pitchFamily="34" charset="0"/>
            </a:endParaRPr>
          </a:p>
          <a:p>
            <a:pPr marL="0" indent="0" algn="ctr">
              <a:buNone/>
            </a:pPr>
            <a:r>
              <a:rPr lang="fr-FR" sz="3600" dirty="0">
                <a:latin typeface="Copperplate Gothic Bold" panose="020E0705020206020404" pitchFamily="34" charset="0"/>
              </a:rPr>
              <a:t>Suivons, amis, la bannière</a:t>
            </a:r>
            <a:endParaRPr lang="en-US" sz="3600" dirty="0">
              <a:latin typeface="Copperplate Gothic Bold" panose="020E0705020206020404" pitchFamily="34" charset="0"/>
            </a:endParaRPr>
          </a:p>
          <a:p>
            <a:pPr marL="0" indent="0" algn="ctr">
              <a:buNone/>
            </a:pPr>
            <a:r>
              <a:rPr lang="fr-FR" sz="3600" dirty="0">
                <a:latin typeface="Copperplate Gothic Bold" panose="020E0705020206020404" pitchFamily="34" charset="0"/>
              </a:rPr>
              <a:t>Du Sauveur en croix,</a:t>
            </a:r>
            <a:endParaRPr lang="en-US" sz="3600" dirty="0">
              <a:latin typeface="Copperplate Gothic Bold" panose="020E0705020206020404" pitchFamily="34" charset="0"/>
            </a:endParaRPr>
          </a:p>
          <a:p>
            <a:pPr marL="0" indent="0" algn="ctr">
              <a:buNone/>
            </a:pPr>
            <a:r>
              <a:rPr lang="fr-FR" sz="3600" dirty="0">
                <a:latin typeface="Copperplate Gothic Bold" panose="020E0705020206020404" pitchFamily="34" charset="0"/>
              </a:rPr>
              <a:t>Et que notre armée entière,</a:t>
            </a:r>
            <a:endParaRPr lang="en-US" sz="3600" dirty="0">
              <a:latin typeface="Copperplate Gothic Bold" panose="020E0705020206020404" pitchFamily="34" charset="0"/>
            </a:endParaRPr>
          </a:p>
          <a:p>
            <a:pPr marL="0" indent="0" algn="ctr">
              <a:buNone/>
            </a:pPr>
            <a:r>
              <a:rPr lang="fr-FR" sz="3600" dirty="0">
                <a:latin typeface="Copperplate Gothic Bold" panose="020E0705020206020404" pitchFamily="34" charset="0"/>
              </a:rPr>
              <a:t>Se range à sa voix.</a:t>
            </a:r>
            <a:endParaRPr lang="en-US" sz="3600" dirty="0">
              <a:latin typeface="Copperplate Gothic Bold" panose="020E0705020206020404" pitchFamily="34" charset="0"/>
            </a:endParaRPr>
          </a:p>
          <a:p>
            <a:pPr marL="0" indent="0" algn="ctr">
              <a:buNone/>
            </a:pPr>
            <a:r>
              <a:rPr lang="fr-FR" sz="3600" dirty="0">
                <a:solidFill>
                  <a:schemeClr val="accent2">
                    <a:lumMod val="40000"/>
                    <a:lumOff val="60000"/>
                  </a:schemeClr>
                </a:solidFill>
                <a:latin typeface="Copperplate Gothic Bold" panose="020E0705020206020404" pitchFamily="34" charset="0"/>
              </a:rPr>
              <a:t>Refrain</a:t>
            </a:r>
            <a:endParaRPr lang="en-US" sz="3600" dirty="0">
              <a:solidFill>
                <a:schemeClr val="accent2">
                  <a:lumMod val="40000"/>
                  <a:lumOff val="60000"/>
                </a:schemeClr>
              </a:solidFill>
              <a:latin typeface="Copperplate Gothic Bold" panose="020E0705020206020404" pitchFamily="34" charset="0"/>
            </a:endParaRPr>
          </a:p>
          <a:p>
            <a:pPr marL="0" indent="0" algn="ctr">
              <a:buNone/>
            </a:pPr>
            <a:r>
              <a:rPr lang="fr-FR" sz="3600" b="1" dirty="0">
                <a:solidFill>
                  <a:srgbClr val="FFFF00"/>
                </a:solidFill>
                <a:latin typeface="Copperplate Gothic Bold" panose="020E0705020206020404" pitchFamily="34" charset="0"/>
              </a:rPr>
              <a:t>Je viens, combattez encore!</a:t>
            </a:r>
            <a:endParaRPr lang="en-US" sz="3600" dirty="0">
              <a:solidFill>
                <a:srgbClr val="FFFF00"/>
              </a:solidFill>
              <a:latin typeface="Copperplate Gothic Bold" panose="020E0705020206020404" pitchFamily="34" charset="0"/>
            </a:endParaRPr>
          </a:p>
          <a:p>
            <a:pPr marL="0" indent="0" algn="ctr">
              <a:buNone/>
            </a:pPr>
            <a:r>
              <a:rPr lang="fr-FR" sz="3600" b="1" dirty="0">
                <a:solidFill>
                  <a:srgbClr val="FFFF00"/>
                </a:solidFill>
                <a:latin typeface="Copperplate Gothic Bold" panose="020E0705020206020404" pitchFamily="34" charset="0"/>
              </a:rPr>
              <a:t>Dit Jésus a tous.</a:t>
            </a:r>
            <a:endParaRPr lang="en-US" sz="3600" dirty="0">
              <a:solidFill>
                <a:srgbClr val="FFFF00"/>
              </a:solidFill>
              <a:latin typeface="Copperplate Gothic Bold" panose="020E0705020206020404" pitchFamily="34" charset="0"/>
            </a:endParaRPr>
          </a:p>
          <a:p>
            <a:pPr marL="0" indent="0" algn="ctr">
              <a:buNone/>
            </a:pPr>
            <a:r>
              <a:rPr lang="fr-FR" sz="3600" b="1" dirty="0">
                <a:solidFill>
                  <a:srgbClr val="FFFF00"/>
                </a:solidFill>
                <a:latin typeface="Copperplate Gothic Bold" panose="020E0705020206020404" pitchFamily="34" charset="0"/>
              </a:rPr>
              <a:t>Oui, mon Sauveur, je t'implore,</a:t>
            </a:r>
            <a:endParaRPr lang="en-US" sz="3600" dirty="0">
              <a:solidFill>
                <a:srgbClr val="FFFF00"/>
              </a:solidFill>
              <a:latin typeface="Copperplate Gothic Bold" panose="020E0705020206020404" pitchFamily="34" charset="0"/>
            </a:endParaRPr>
          </a:p>
          <a:p>
            <a:pPr marL="0" indent="0" algn="ctr">
              <a:buNone/>
            </a:pPr>
            <a:r>
              <a:rPr lang="fr-FR" sz="3600" b="1" dirty="0">
                <a:solidFill>
                  <a:srgbClr val="FFFF00"/>
                </a:solidFill>
                <a:latin typeface="Copperplate Gothic Bold" panose="020E0705020206020404" pitchFamily="34" charset="0"/>
              </a:rPr>
              <a:t>Je tutte à genoux.</a:t>
            </a:r>
            <a:endParaRPr lang="en-US" sz="3600" dirty="0">
              <a:solidFill>
                <a:srgbClr val="FFFF00"/>
              </a:solidFill>
              <a:latin typeface="Copperplate Gothic Bold" panose="020E0705020206020404" pitchFamily="34" charset="0"/>
            </a:endParaRPr>
          </a:p>
        </p:txBody>
      </p:sp>
    </p:spTree>
    <p:extLst>
      <p:ext uri="{BB962C8B-B14F-4D97-AF65-F5344CB8AC3E}">
        <p14:creationId xmlns:p14="http://schemas.microsoft.com/office/powerpoint/2010/main" val="26134690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9E31E9-E152-F8C8-F318-DCAC976EBBDB}"/>
            </a:ext>
          </a:extLst>
        </p:cNvPr>
        <p:cNvGrpSpPr/>
        <p:nvPr/>
      </p:nvGrpSpPr>
      <p:grpSpPr>
        <a:xfrm>
          <a:off x="0" y="0"/>
          <a:ext cx="0" cy="0"/>
          <a:chOff x="0" y="0"/>
          <a:chExt cx="0" cy="0"/>
        </a:xfrm>
      </p:grpSpPr>
      <p:pic>
        <p:nvPicPr>
          <p:cNvPr id="4" name="Content Placeholder 3" descr="PIER IMAGE GREEN.jpg">
            <a:extLst>
              <a:ext uri="{FF2B5EF4-FFF2-40B4-BE49-F238E27FC236}">
                <a16:creationId xmlns:a16="http://schemas.microsoft.com/office/drawing/2014/main" id="{7A18A7F5-C16E-6A1C-5065-64350529396D}"/>
              </a:ext>
            </a:extLst>
          </p:cNvPr>
          <p:cNvPicPr>
            <a:picLocks noChangeAspect="1"/>
          </p:cNvPicPr>
          <p:nvPr/>
        </p:nvPicPr>
        <p:blipFill>
          <a:blip r:embed="rId2"/>
          <a:stretch>
            <a:fillRect/>
          </a:stretch>
        </p:blipFill>
        <p:spPr>
          <a:xfrm>
            <a:off x="4234" y="0"/>
            <a:ext cx="9139766" cy="6858000"/>
          </a:xfrm>
          <a:prstGeom prst="rect">
            <a:avLst/>
          </a:prstGeom>
        </p:spPr>
      </p:pic>
      <p:sp>
        <p:nvSpPr>
          <p:cNvPr id="3" name="Content Placeholder 2">
            <a:extLst>
              <a:ext uri="{FF2B5EF4-FFF2-40B4-BE49-F238E27FC236}">
                <a16:creationId xmlns:a16="http://schemas.microsoft.com/office/drawing/2014/main" id="{16B3D1F9-5F79-6312-626E-D9175E7802A4}"/>
              </a:ext>
            </a:extLst>
          </p:cNvPr>
          <p:cNvSpPr>
            <a:spLocks noGrp="1"/>
          </p:cNvSpPr>
          <p:nvPr>
            <p:ph sz="quarter" idx="1"/>
          </p:nvPr>
        </p:nvSpPr>
        <p:spPr>
          <a:xfrm>
            <a:off x="0" y="152400"/>
            <a:ext cx="9144000" cy="6705600"/>
          </a:xfrm>
          <a:solidFill>
            <a:srgbClr val="003300"/>
          </a:solidFill>
        </p:spPr>
        <p:style>
          <a:lnRef idx="3">
            <a:schemeClr val="lt1"/>
          </a:lnRef>
          <a:fillRef idx="1">
            <a:schemeClr val="accent6"/>
          </a:fillRef>
          <a:effectRef idx="1">
            <a:schemeClr val="accent6"/>
          </a:effectRef>
          <a:fontRef idx="minor">
            <a:schemeClr val="lt1"/>
          </a:fontRef>
        </p:style>
        <p:txBody>
          <a:bodyPr>
            <a:normAutofit/>
          </a:bodyPr>
          <a:lstStyle/>
          <a:p>
            <a:pPr marL="0" indent="0" algn="ctr">
              <a:buNone/>
            </a:pPr>
            <a:r>
              <a:rPr lang="fr-FR" dirty="0">
                <a:solidFill>
                  <a:schemeClr val="accent2">
                    <a:lumMod val="40000"/>
                    <a:lumOff val="60000"/>
                  </a:schemeClr>
                </a:solidFill>
                <a:latin typeface="Copperplate Gothic Bold" panose="020E0705020206020404" pitchFamily="34" charset="0"/>
              </a:rPr>
              <a:t>4.</a:t>
            </a:r>
            <a:endParaRPr lang="en-US" dirty="0">
              <a:solidFill>
                <a:schemeClr val="accent2">
                  <a:lumMod val="40000"/>
                  <a:lumOff val="60000"/>
                </a:schemeClr>
              </a:solidFill>
              <a:latin typeface="Copperplate Gothic Bold" panose="020E0705020206020404" pitchFamily="34" charset="0"/>
            </a:endParaRPr>
          </a:p>
          <a:p>
            <a:pPr marL="0" indent="0" algn="ctr">
              <a:buNone/>
            </a:pPr>
            <a:r>
              <a:rPr lang="fr-FR" sz="3600" dirty="0">
                <a:latin typeface="Copperplate Gothic Bold" panose="020E0705020206020404" pitchFamily="34" charset="0"/>
              </a:rPr>
              <a:t>Rude et longue est la  mêlée:</a:t>
            </a:r>
            <a:endParaRPr lang="en-US" sz="3600" dirty="0">
              <a:latin typeface="Copperplate Gothic Bold" panose="020E0705020206020404" pitchFamily="34" charset="0"/>
            </a:endParaRPr>
          </a:p>
          <a:p>
            <a:pPr marL="0" indent="0" algn="ctr">
              <a:buNone/>
            </a:pPr>
            <a:r>
              <a:rPr lang="fr-FR" sz="3600" dirty="0">
                <a:latin typeface="Copperplate Gothic Bold" panose="020E0705020206020404" pitchFamily="34" charset="0"/>
              </a:rPr>
              <a:t>Voici le secours :</a:t>
            </a:r>
            <a:endParaRPr lang="en-US" sz="3600" dirty="0">
              <a:latin typeface="Copperplate Gothic Bold" panose="020E0705020206020404" pitchFamily="34" charset="0"/>
            </a:endParaRPr>
          </a:p>
          <a:p>
            <a:pPr marL="0" indent="0" algn="ctr">
              <a:buNone/>
            </a:pPr>
            <a:r>
              <a:rPr lang="fr-FR" sz="3600" dirty="0">
                <a:latin typeface="Copperplate Gothic Bold" panose="020E0705020206020404" pitchFamily="34" charset="0"/>
              </a:rPr>
              <a:t>Dans nos mains prenons l’épée</a:t>
            </a:r>
            <a:endParaRPr lang="en-US" sz="3600" dirty="0">
              <a:latin typeface="Copperplate Gothic Bold" panose="020E0705020206020404" pitchFamily="34" charset="0"/>
            </a:endParaRPr>
          </a:p>
          <a:p>
            <a:pPr marL="0" indent="0" algn="ctr">
              <a:buNone/>
            </a:pPr>
            <a:r>
              <a:rPr lang="fr-FR" sz="3600" dirty="0">
                <a:latin typeface="Copperplate Gothic Bold" panose="020E0705020206020404" pitchFamily="34" charset="0"/>
              </a:rPr>
              <a:t>Qui vainquit toujours!</a:t>
            </a:r>
          </a:p>
          <a:p>
            <a:pPr marL="0" indent="0" algn="ctr">
              <a:buNone/>
            </a:pPr>
            <a:r>
              <a:rPr lang="fr-FR" sz="3600" dirty="0">
                <a:solidFill>
                  <a:schemeClr val="accent2">
                    <a:lumMod val="40000"/>
                    <a:lumOff val="60000"/>
                  </a:schemeClr>
                </a:solidFill>
                <a:latin typeface="Copperplate Gothic Bold" panose="020E0705020206020404" pitchFamily="34" charset="0"/>
              </a:rPr>
              <a:t>Refrain</a:t>
            </a:r>
            <a:endParaRPr lang="en-US" sz="3600" dirty="0">
              <a:solidFill>
                <a:schemeClr val="accent2">
                  <a:lumMod val="40000"/>
                  <a:lumOff val="60000"/>
                </a:schemeClr>
              </a:solidFill>
              <a:latin typeface="Copperplate Gothic Bold" panose="020E0705020206020404" pitchFamily="34" charset="0"/>
            </a:endParaRPr>
          </a:p>
          <a:p>
            <a:pPr marL="0" indent="0" algn="ctr">
              <a:buNone/>
            </a:pPr>
            <a:r>
              <a:rPr lang="fr-FR" sz="3600" b="1" dirty="0">
                <a:solidFill>
                  <a:srgbClr val="FFFF00"/>
                </a:solidFill>
                <a:latin typeface="Copperplate Gothic Bold" panose="020E0705020206020404" pitchFamily="34" charset="0"/>
              </a:rPr>
              <a:t>Je viens, combattez encore!</a:t>
            </a:r>
            <a:endParaRPr lang="en-US" sz="3600" dirty="0">
              <a:solidFill>
                <a:srgbClr val="FFFF00"/>
              </a:solidFill>
              <a:latin typeface="Copperplate Gothic Bold" panose="020E0705020206020404" pitchFamily="34" charset="0"/>
            </a:endParaRPr>
          </a:p>
          <a:p>
            <a:pPr marL="0" indent="0" algn="ctr">
              <a:buNone/>
            </a:pPr>
            <a:r>
              <a:rPr lang="fr-FR" sz="3600" b="1" dirty="0">
                <a:solidFill>
                  <a:srgbClr val="FFFF00"/>
                </a:solidFill>
                <a:latin typeface="Copperplate Gothic Bold" panose="020E0705020206020404" pitchFamily="34" charset="0"/>
              </a:rPr>
              <a:t>Dit Jésus a tous.</a:t>
            </a:r>
            <a:endParaRPr lang="en-US" sz="3600" dirty="0">
              <a:solidFill>
                <a:srgbClr val="FFFF00"/>
              </a:solidFill>
              <a:latin typeface="Copperplate Gothic Bold" panose="020E0705020206020404" pitchFamily="34" charset="0"/>
            </a:endParaRPr>
          </a:p>
          <a:p>
            <a:pPr marL="0" indent="0" algn="ctr">
              <a:buNone/>
            </a:pPr>
            <a:r>
              <a:rPr lang="fr-FR" sz="3600" b="1" dirty="0">
                <a:solidFill>
                  <a:srgbClr val="FFFF00"/>
                </a:solidFill>
                <a:latin typeface="Copperplate Gothic Bold" panose="020E0705020206020404" pitchFamily="34" charset="0"/>
              </a:rPr>
              <a:t>Oui, mon Sauveur, je t'implore,</a:t>
            </a:r>
            <a:endParaRPr lang="en-US" sz="3600" dirty="0">
              <a:solidFill>
                <a:srgbClr val="FFFF00"/>
              </a:solidFill>
              <a:latin typeface="Copperplate Gothic Bold" panose="020E0705020206020404" pitchFamily="34" charset="0"/>
            </a:endParaRPr>
          </a:p>
          <a:p>
            <a:pPr marL="0" indent="0" algn="ctr">
              <a:buNone/>
            </a:pPr>
            <a:r>
              <a:rPr lang="fr-FR" sz="3600" b="1" dirty="0">
                <a:solidFill>
                  <a:srgbClr val="FFFF00"/>
                </a:solidFill>
                <a:latin typeface="Copperplate Gothic Bold" panose="020E0705020206020404" pitchFamily="34" charset="0"/>
              </a:rPr>
              <a:t>Je tutte à genoux.</a:t>
            </a:r>
            <a:endParaRPr lang="en-US" sz="3600" dirty="0">
              <a:solidFill>
                <a:srgbClr val="FFFF00"/>
              </a:solidFill>
              <a:latin typeface="Copperplate Gothic Bold" panose="020E0705020206020404" pitchFamily="34" charset="0"/>
            </a:endParaRPr>
          </a:p>
          <a:p>
            <a:pPr marL="0" indent="0" algn="ctr">
              <a:buNone/>
            </a:pPr>
            <a:endParaRPr lang="en-US" dirty="0">
              <a:latin typeface="Copperplate Gothic Bold" panose="020E0705020206020404" pitchFamily="34" charset="0"/>
            </a:endParaRPr>
          </a:p>
        </p:txBody>
      </p:sp>
    </p:spTree>
    <p:extLst>
      <p:ext uri="{BB962C8B-B14F-4D97-AF65-F5344CB8AC3E}">
        <p14:creationId xmlns:p14="http://schemas.microsoft.com/office/powerpoint/2010/main" val="180758881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C:\Users\HPAdmin\Downloads\CTRC_LOGO-01.png"/>
          <p:cNvPicPr>
            <a:picLocks noGrp="1"/>
          </p:cNvPicPr>
          <p:nvPr>
            <p:ph sz="quarter" idx="1"/>
          </p:nvPr>
        </p:nvPicPr>
        <p:blipFill>
          <a:blip r:embed="rId3" cstate="print"/>
          <a:srcRect/>
          <a:stretch>
            <a:fillRect/>
          </a:stretch>
        </p:blipFill>
        <p:spPr bwMode="auto">
          <a:xfrm>
            <a:off x="0" y="0"/>
            <a:ext cx="9144000" cy="6858000"/>
          </a:xfrm>
          <a:prstGeom prst="rect">
            <a:avLst/>
          </a:prstGeom>
          <a:gradFill flip="none" rotWithShape="1">
            <a:gsLst>
              <a:gs pos="0">
                <a:srgbClr val="00FF00">
                  <a:tint val="66000"/>
                  <a:satMod val="160000"/>
                </a:srgbClr>
              </a:gs>
              <a:gs pos="50000">
                <a:srgbClr val="00FF00">
                  <a:tint val="44500"/>
                  <a:satMod val="160000"/>
                </a:srgbClr>
              </a:gs>
              <a:gs pos="100000">
                <a:srgbClr val="00FF00">
                  <a:tint val="23500"/>
                  <a:satMod val="160000"/>
                </a:srgbClr>
              </a:gs>
            </a:gsLst>
            <a:lin ang="10800000" scaled="1"/>
            <a:tileRect/>
          </a:gradFill>
          <a:ln>
            <a:solidFill>
              <a:schemeClr val="accent2">
                <a:lumMod val="60000"/>
                <a:lumOff val="40000"/>
                <a:alpha val="74000"/>
              </a:schemeClr>
            </a:solidFill>
          </a:ln>
        </p:spPr>
        <p:style>
          <a:lnRef idx="2">
            <a:schemeClr val="accent2">
              <a:shade val="50000"/>
            </a:schemeClr>
          </a:lnRef>
          <a:fillRef idx="1">
            <a:schemeClr val="accent2"/>
          </a:fillRef>
          <a:effectRef idx="0">
            <a:schemeClr val="accent2"/>
          </a:effectRef>
          <a:fontRef idx="minor">
            <a:schemeClr val="lt1"/>
          </a:fontRef>
        </p:style>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sz="quarter" idx="1"/>
          </p:nvPr>
        </p:nvSpPr>
        <p:spPr/>
        <p:txBody>
          <a:bodyPr/>
          <a:lstStyle/>
          <a:p>
            <a:endParaRPr lang="en-US"/>
          </a:p>
        </p:txBody>
      </p:sp>
      <p:pic>
        <p:nvPicPr>
          <p:cNvPr id="4" name="Picture 3" descr="http://www.funchap.com/wp-content/uploads/2014/01/pictures-of-flowers.jpg"/>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pic>
        <p:nvPicPr>
          <p:cNvPr id="5" name="Picture 4" descr="http://previews.123rf.com/images/feverpitched/feverpitched1003/feverpitched100300011/6565908-Worry-Free-Zone-Green-Road-Sign-In-Front-of-Dramatic-Clouds-and-Sky--Stock-Photo.jpg"/>
          <p:cNvPicPr/>
          <p:nvPr/>
        </p:nvPicPr>
        <p:blipFill>
          <a:blip r:embed="rId3"/>
          <a:srcRect/>
          <a:stretch>
            <a:fillRect/>
          </a:stretch>
        </p:blipFill>
        <p:spPr bwMode="auto">
          <a:xfrm>
            <a:off x="0" y="-736600"/>
            <a:ext cx="8229600" cy="6858000"/>
          </a:xfrm>
          <a:prstGeom prst="rect">
            <a:avLst/>
          </a:prstGeom>
          <a:noFill/>
          <a:ln w="9525">
            <a:noFill/>
            <a:miter lim="800000"/>
            <a:headEnd/>
            <a:tailEnd/>
          </a:ln>
        </p:spPr>
      </p:pic>
      <p:sp>
        <p:nvSpPr>
          <p:cNvPr id="6" name="TextBox 5"/>
          <p:cNvSpPr txBox="1"/>
          <p:nvPr/>
        </p:nvSpPr>
        <p:spPr>
          <a:xfrm>
            <a:off x="0" y="0"/>
            <a:ext cx="9144000" cy="1569660"/>
          </a:xfrm>
          <a:prstGeom prst="rect">
            <a:avLst/>
          </a:prstGeom>
          <a:solidFill>
            <a:srgbClr val="003300"/>
          </a:solidFill>
        </p:spPr>
        <p:txBody>
          <a:bodyPr wrap="square" rtlCol="0">
            <a:spAutoFit/>
          </a:bodyPr>
          <a:lstStyle/>
          <a:p>
            <a:pPr algn="ctr"/>
            <a:r>
              <a:rPr lang="fr-FR" sz="3200" b="1" dirty="0" err="1">
                <a:solidFill>
                  <a:schemeClr val="bg1"/>
                </a:solidFill>
                <a:latin typeface="Blackadder ITC" pitchFamily="82" charset="0"/>
              </a:rPr>
              <a:t>Php</a:t>
            </a:r>
            <a:r>
              <a:rPr lang="fr-FR" sz="3200" b="1" dirty="0">
                <a:solidFill>
                  <a:schemeClr val="bg1"/>
                </a:solidFill>
                <a:latin typeface="Blackadder ITC" pitchFamily="82" charset="0"/>
              </a:rPr>
              <a:t> 4:6 Ne vous inquiétez de rien; mais en toute chose faites connaître vos besoins à Dieu par des prières et des supplications, avec des actions de grâces.</a:t>
            </a:r>
          </a:p>
        </p:txBody>
      </p:sp>
      <p:sp>
        <p:nvSpPr>
          <p:cNvPr id="7" name="TextBox 6"/>
          <p:cNvSpPr txBox="1"/>
          <p:nvPr/>
        </p:nvSpPr>
        <p:spPr>
          <a:xfrm>
            <a:off x="0" y="5334000"/>
            <a:ext cx="9144000" cy="1200329"/>
          </a:xfrm>
          <a:prstGeom prst="rect">
            <a:avLst/>
          </a:prstGeom>
          <a:solidFill>
            <a:srgbClr val="003300"/>
          </a:solidFill>
        </p:spPr>
        <p:txBody>
          <a:bodyPr wrap="square" rtlCol="0">
            <a:spAutoFit/>
          </a:bodyPr>
          <a:lstStyle/>
          <a:p>
            <a:pPr algn="ctr"/>
            <a:r>
              <a:rPr lang="fr-FR" sz="3200" dirty="0">
                <a:solidFill>
                  <a:schemeClr val="bg1"/>
                </a:solidFill>
              </a:rPr>
              <a:t> </a:t>
            </a:r>
            <a:r>
              <a:rPr lang="fr-FR" sz="3600" b="1" dirty="0">
                <a:solidFill>
                  <a:schemeClr val="bg1"/>
                </a:solidFill>
                <a:latin typeface="Blackadder ITC" pitchFamily="82" charset="0"/>
              </a:rPr>
              <a:t>7 Et la paix de Dieu, qui surpasse toute intelligence, gardera vos cœurs et vos pensées en Jésus-Christ.</a:t>
            </a:r>
            <a:endParaRPr lang="en-US" sz="3600" b="1" dirty="0">
              <a:solidFill>
                <a:schemeClr val="bg1"/>
              </a:solidFill>
              <a:latin typeface="Blackadder ITC" pitchFamily="82"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152400"/>
            <a:ext cx="9144000" cy="6705600"/>
          </a:xfrm>
          <a:solidFill>
            <a:schemeClr val="bg1"/>
          </a:solidFill>
        </p:spPr>
        <p:style>
          <a:lnRef idx="2">
            <a:schemeClr val="dk1">
              <a:shade val="50000"/>
            </a:schemeClr>
          </a:lnRef>
          <a:fillRef idx="1">
            <a:schemeClr val="dk1"/>
          </a:fillRef>
          <a:effectRef idx="0">
            <a:schemeClr val="dk1"/>
          </a:effectRef>
          <a:fontRef idx="minor">
            <a:schemeClr val="lt1"/>
          </a:fontRef>
        </p:style>
        <p:txBody>
          <a:bodyPr>
            <a:noAutofit/>
          </a:bodyPr>
          <a:lstStyle/>
          <a:p>
            <a:pPr algn="just"/>
            <a:r>
              <a:rPr lang="en-US" sz="3600" b="1" dirty="0">
                <a:solidFill>
                  <a:srgbClr val="FF0000"/>
                </a:solidFill>
                <a:latin typeface="Arial Narrow" panose="020B0606020202030204" pitchFamily="34" charset="0"/>
              </a:rPr>
              <a:t>PSAUME 117: </a:t>
            </a:r>
            <a:r>
              <a:rPr lang="fr-FR" sz="3600" b="1" dirty="0">
                <a:solidFill>
                  <a:srgbClr val="0033CC"/>
                </a:solidFill>
                <a:latin typeface="Arial Narrow" panose="020B0606020202030204" pitchFamily="34" charset="0"/>
              </a:rPr>
              <a:t>1 ¶ Cantique des degrés. De David. Voici, oh! qu'il est agréable, qu'il est doux Pour des frères de demeurer ensemble!</a:t>
            </a:r>
            <a:endParaRPr lang="en-US" sz="3600" b="1" dirty="0">
              <a:solidFill>
                <a:srgbClr val="0033CC"/>
              </a:solidFill>
              <a:latin typeface="Arial Narrow" panose="020B0606020202030204" pitchFamily="34" charset="0"/>
            </a:endParaRPr>
          </a:p>
          <a:p>
            <a:pPr algn="just"/>
            <a:r>
              <a:rPr lang="fr-FR" sz="3600" b="1" dirty="0">
                <a:solidFill>
                  <a:srgbClr val="FF0000"/>
                </a:solidFill>
                <a:latin typeface="Arial Narrow" panose="020B0606020202030204" pitchFamily="34" charset="0"/>
              </a:rPr>
              <a:t>2 C'est comme l'huile précieuse qui, répandue sur la tête, Descend sur la barbe, sur la barbe d'Aaron, Qui descend sur le bord de ses vêtements.</a:t>
            </a:r>
            <a:endParaRPr lang="en-US" sz="3600" b="1" dirty="0">
              <a:solidFill>
                <a:srgbClr val="FF0000"/>
              </a:solidFill>
              <a:latin typeface="Arial Narrow" panose="020B0606020202030204" pitchFamily="34" charset="0"/>
            </a:endParaRPr>
          </a:p>
          <a:p>
            <a:pPr algn="just"/>
            <a:r>
              <a:rPr lang="fr-FR" sz="3600" b="1" dirty="0">
                <a:solidFill>
                  <a:srgbClr val="0033CC"/>
                </a:solidFill>
                <a:latin typeface="Arial Narrow" panose="020B0606020202030204" pitchFamily="34" charset="0"/>
              </a:rPr>
              <a:t>3 C'est comme la rosée de l'Hermon, Qui descend sur les montagnes de Sion; Car c'est là que l'Éternel envoie la bénédiction, La vie, pour l'éternité.</a:t>
            </a:r>
            <a:endParaRPr lang="en-US" sz="3600" b="1" dirty="0">
              <a:solidFill>
                <a:srgbClr val="0033CC"/>
              </a:solidFill>
              <a:latin typeface="Arial Narrow" panose="020B0606020202030204" pitchFamily="34"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gradFill flip="none" rotWithShape="1">
            <a:gsLst>
              <a:gs pos="0">
                <a:srgbClr val="99FF33">
                  <a:tint val="66000"/>
                  <a:satMod val="160000"/>
                </a:srgbClr>
              </a:gs>
              <a:gs pos="50000">
                <a:srgbClr val="99FF33">
                  <a:tint val="44500"/>
                  <a:satMod val="160000"/>
                </a:srgbClr>
              </a:gs>
              <a:gs pos="100000">
                <a:srgbClr val="99FF33">
                  <a:tint val="23500"/>
                  <a:satMod val="160000"/>
                </a:srgbClr>
              </a:gs>
            </a:gsLst>
            <a:path path="circle">
              <a:fillToRect l="50000" t="50000" r="50000" b="50000"/>
            </a:path>
            <a:tileRect/>
          </a:gradFill>
        </p:spPr>
        <p:txBody>
          <a:bodyPr>
            <a:normAutofit/>
          </a:bodyPr>
          <a:lstStyle/>
          <a:p>
            <a:endParaRPr lang="fr-FR" sz="6000" b="1" dirty="0"/>
          </a:p>
          <a:p>
            <a:pPr marL="0" indent="0" algn="ctr">
              <a:buNone/>
            </a:pPr>
            <a:r>
              <a:rPr lang="fr-FR" sz="6000" b="1" dirty="0"/>
              <a:t>ALELOUYA, ALELOUYA, </a:t>
            </a:r>
          </a:p>
          <a:p>
            <a:pPr marL="0" indent="0" algn="ctr">
              <a:buNone/>
            </a:pPr>
            <a:r>
              <a:rPr lang="fr-FR" sz="6000" b="1" dirty="0"/>
              <a:t>ALELOUYA, ALELOUYA,</a:t>
            </a:r>
            <a:endParaRPr lang="en-US" sz="6000" dirty="0"/>
          </a:p>
          <a:p>
            <a:pPr marL="0" indent="0" algn="ctr">
              <a:buNone/>
            </a:pPr>
            <a:r>
              <a:rPr lang="fr-FR" sz="6000" b="1" dirty="0"/>
              <a:t>ALELOUYA, ALELOUYA, </a:t>
            </a:r>
          </a:p>
          <a:p>
            <a:pPr marL="0" indent="0" algn="ctr">
              <a:buNone/>
            </a:pPr>
            <a:r>
              <a:rPr lang="fr-FR" sz="6000" b="1" dirty="0"/>
              <a:t>ALELOUYA, ALELOUYA!</a:t>
            </a:r>
            <a:endParaRPr lang="en-US" sz="6000" dirty="0"/>
          </a:p>
          <a:p>
            <a:pPr marL="0" marR="0" indent="0" algn="ctr">
              <a:spcBef>
                <a:spcPts val="0"/>
              </a:spcBef>
              <a:spcAft>
                <a:spcPts val="0"/>
              </a:spcAft>
              <a:buNone/>
            </a:pPr>
            <a:endParaRPr lang="en-US" sz="1800" kern="100" dirty="0">
              <a:effectLst/>
              <a:latin typeface="Arial Rounded MT Bold" panose="020F0704030504030204" pitchFamily="34" charset="77"/>
              <a:ea typeface="Calibri" panose="020F0502020204030204" pitchFamily="34" charset="0"/>
              <a:cs typeface="Times New Roman" panose="02020603050405020304" pitchFamily="18" charset="0"/>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blipFill>
            <a:blip r:embed="rId2"/>
            <a:tile tx="0" ty="0" sx="100000" sy="100000" flip="none" algn="tl"/>
          </a:blipFill>
        </p:spPr>
        <p:style>
          <a:lnRef idx="1">
            <a:schemeClr val="accent3"/>
          </a:lnRef>
          <a:fillRef idx="2">
            <a:schemeClr val="accent3"/>
          </a:fillRef>
          <a:effectRef idx="1">
            <a:schemeClr val="accent3"/>
          </a:effectRef>
          <a:fontRef idx="minor">
            <a:schemeClr val="dk1"/>
          </a:fontRef>
        </p:style>
        <p:txBody>
          <a:bodyPr>
            <a:normAutofit/>
          </a:bodyPr>
          <a:lstStyle/>
          <a:p>
            <a:pPr marL="0" indent="0" algn="ctr">
              <a:buNone/>
            </a:pPr>
            <a:r>
              <a:rPr lang="fr-FR" sz="4000" b="1" dirty="0">
                <a:solidFill>
                  <a:srgbClr val="FF0000"/>
                </a:solidFill>
                <a:latin typeface="Arial Rounded MT Bold" panose="020F0704030504030204" pitchFamily="34" charset="0"/>
              </a:rPr>
              <a:t>2 Fr. CE:  </a:t>
            </a:r>
            <a:r>
              <a:rPr lang="fr-FR" sz="4000" b="1" u="sng" dirty="0">
                <a:solidFill>
                  <a:srgbClr val="FF0000"/>
                </a:solidFill>
                <a:latin typeface="Arial Rounded MT Bold" panose="020F0704030504030204" pitchFamily="34" charset="0"/>
              </a:rPr>
              <a:t>Grand Dieu, Nous Te Bénissons</a:t>
            </a:r>
            <a:endParaRPr lang="en-US" sz="4000" b="1" dirty="0">
              <a:solidFill>
                <a:srgbClr val="FF0000"/>
              </a:solidFill>
              <a:latin typeface="Arial Rounded MT Bold" panose="020F0704030504030204" pitchFamily="34" charset="0"/>
            </a:endParaRPr>
          </a:p>
          <a:p>
            <a:pPr marL="0" indent="0" algn="ctr">
              <a:buNone/>
            </a:pPr>
            <a:r>
              <a:rPr lang="fr-FR" sz="4000" b="1" dirty="0">
                <a:solidFill>
                  <a:srgbClr val="FF0000"/>
                </a:solidFill>
                <a:latin typeface="Arial Rounded MT Bold" panose="020F0704030504030204" pitchFamily="34" charset="0"/>
              </a:rPr>
              <a:t>1-</a:t>
            </a:r>
            <a:endParaRPr lang="en-US" sz="4000" b="1" dirty="0">
              <a:solidFill>
                <a:srgbClr val="FF0000"/>
              </a:solidFill>
              <a:latin typeface="Arial Rounded MT Bold" panose="020F0704030504030204" pitchFamily="34" charset="0"/>
            </a:endParaRPr>
          </a:p>
          <a:p>
            <a:pPr marL="0" indent="0" algn="ctr">
              <a:buNone/>
            </a:pPr>
            <a:r>
              <a:rPr lang="fr-FR" sz="4000" b="1" dirty="0">
                <a:latin typeface="Arial Rounded MT Bold" panose="020F0704030504030204" pitchFamily="34" charset="0"/>
              </a:rPr>
              <a:t>Grand Dieu, nous te bénissons,</a:t>
            </a:r>
            <a:endParaRPr lang="en-US" sz="4000" b="1" dirty="0">
              <a:latin typeface="Arial Rounded MT Bold" panose="020F0704030504030204" pitchFamily="34" charset="0"/>
            </a:endParaRPr>
          </a:p>
          <a:p>
            <a:pPr marL="0" indent="0" algn="ctr">
              <a:buNone/>
            </a:pPr>
            <a:r>
              <a:rPr lang="fr-FR" sz="4000" b="1" dirty="0">
                <a:latin typeface="Arial Rounded MT Bold" panose="020F0704030504030204" pitchFamily="34" charset="0"/>
              </a:rPr>
              <a:t>Nous célébrons tes louanges!</a:t>
            </a:r>
            <a:endParaRPr lang="en-US" sz="4000" b="1" dirty="0">
              <a:latin typeface="Arial Rounded MT Bold" panose="020F0704030504030204" pitchFamily="34" charset="0"/>
            </a:endParaRPr>
          </a:p>
          <a:p>
            <a:pPr marL="0" indent="0" algn="ctr">
              <a:buNone/>
            </a:pPr>
            <a:r>
              <a:rPr lang="fr-FR" sz="4000" b="1" dirty="0">
                <a:latin typeface="Arial Rounded MT Bold" panose="020F0704030504030204" pitchFamily="34" charset="0"/>
              </a:rPr>
              <a:t>Eternel, nous t’exaltons,</a:t>
            </a:r>
            <a:endParaRPr lang="en-US" sz="4000" b="1" dirty="0">
              <a:latin typeface="Arial Rounded MT Bold" panose="020F0704030504030204" pitchFamily="34" charset="0"/>
            </a:endParaRPr>
          </a:p>
          <a:p>
            <a:pPr marL="0" indent="0" algn="ctr">
              <a:buNone/>
            </a:pPr>
            <a:r>
              <a:rPr lang="fr-FR" sz="4000" b="1" dirty="0">
                <a:latin typeface="Arial Rounded MT Bold" panose="020F0704030504030204" pitchFamily="34" charset="0"/>
              </a:rPr>
              <a:t>De concert avec les anges;</a:t>
            </a:r>
            <a:endParaRPr lang="en-US" sz="4000" b="1" dirty="0">
              <a:latin typeface="Arial Rounded MT Bold" panose="020F0704030504030204" pitchFamily="34" charset="0"/>
            </a:endParaRPr>
          </a:p>
          <a:p>
            <a:pPr marL="0" indent="0" algn="ctr">
              <a:buNone/>
            </a:pPr>
            <a:r>
              <a:rPr lang="fr-FR" sz="4000" b="1" dirty="0">
                <a:latin typeface="Arial Rounded MT Bold" panose="020F0704030504030204" pitchFamily="34" charset="0"/>
              </a:rPr>
              <a:t>Et prosternés devant Toi,</a:t>
            </a:r>
            <a:endParaRPr lang="en-US" sz="4000" b="1" dirty="0">
              <a:latin typeface="Arial Rounded MT Bold" panose="020F0704030504030204" pitchFamily="34" charset="0"/>
            </a:endParaRPr>
          </a:p>
          <a:p>
            <a:pPr marL="0" indent="0" algn="ctr">
              <a:buNone/>
            </a:pPr>
            <a:r>
              <a:rPr lang="fr-FR" sz="4000" b="1" dirty="0">
                <a:latin typeface="Arial Rounded MT Bold" panose="020F0704030504030204" pitchFamily="34" charset="0"/>
              </a:rPr>
              <a:t>Nous T’adorons, ô grand Roi! (bis)</a:t>
            </a:r>
            <a:endParaRPr lang="en-US" sz="4000" b="1" dirty="0">
              <a:latin typeface="Arial Rounded MT Bold" panose="020F0704030504030204" pitchFamily="34" charset="0"/>
            </a:endParaRPr>
          </a:p>
        </p:txBody>
      </p:sp>
    </p:spTree>
    <p:extLst>
      <p:ext uri="{BB962C8B-B14F-4D97-AF65-F5344CB8AC3E}">
        <p14:creationId xmlns:p14="http://schemas.microsoft.com/office/powerpoint/2010/main" val="76515303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1AFB36-6B43-EBD4-C97A-F6B2C79B2375}"/>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178EF55-29CF-DA6C-6331-4C60E32D81EC}"/>
              </a:ext>
            </a:extLst>
          </p:cNvPr>
          <p:cNvSpPr>
            <a:spLocks noGrp="1"/>
          </p:cNvSpPr>
          <p:nvPr>
            <p:ph sz="quarter" idx="1"/>
          </p:nvPr>
        </p:nvSpPr>
        <p:spPr>
          <a:xfrm>
            <a:off x="0" y="0"/>
            <a:ext cx="9144000" cy="6858000"/>
          </a:xfrm>
          <a:blipFill>
            <a:blip r:embed="rId2"/>
            <a:tile tx="0" ty="0" sx="100000" sy="100000" flip="none" algn="tl"/>
          </a:blipFill>
        </p:spPr>
        <p:style>
          <a:lnRef idx="1">
            <a:schemeClr val="accent3"/>
          </a:lnRef>
          <a:fillRef idx="2">
            <a:schemeClr val="accent3"/>
          </a:fillRef>
          <a:effectRef idx="1">
            <a:schemeClr val="accent3"/>
          </a:effectRef>
          <a:fontRef idx="minor">
            <a:schemeClr val="dk1"/>
          </a:fontRef>
        </p:style>
        <p:txBody>
          <a:bodyPr>
            <a:normAutofit/>
          </a:bodyPr>
          <a:lstStyle/>
          <a:p>
            <a:pPr marL="0" indent="0" algn="ctr">
              <a:buNone/>
            </a:pPr>
            <a:r>
              <a:rPr lang="fr-FR" sz="4400" b="1" dirty="0">
                <a:solidFill>
                  <a:srgbClr val="FF0000"/>
                </a:solidFill>
                <a:latin typeface="Arial Rounded MT Bold" panose="020F0704030504030204" pitchFamily="34" charset="0"/>
              </a:rPr>
              <a:t>2-</a:t>
            </a:r>
            <a:endParaRPr lang="en-US" sz="4400" b="1" dirty="0">
              <a:solidFill>
                <a:srgbClr val="FF0000"/>
              </a:solidFill>
              <a:latin typeface="Arial Rounded MT Bold" panose="020F0704030504030204" pitchFamily="34" charset="0"/>
            </a:endParaRPr>
          </a:p>
          <a:p>
            <a:pPr marL="0" indent="0" algn="ctr">
              <a:buNone/>
            </a:pPr>
            <a:r>
              <a:rPr lang="fr-FR" sz="4400" b="1" dirty="0">
                <a:latin typeface="Arial Rounded MT Bold" panose="020F0704030504030204" pitchFamily="34" charset="0"/>
              </a:rPr>
              <a:t>Les saints et les bienheureux,</a:t>
            </a:r>
            <a:endParaRPr lang="en-US" sz="4400" b="1" dirty="0">
              <a:latin typeface="Arial Rounded MT Bold" panose="020F0704030504030204" pitchFamily="34" charset="0"/>
            </a:endParaRPr>
          </a:p>
          <a:p>
            <a:pPr marL="0" indent="0" algn="ctr">
              <a:buNone/>
            </a:pPr>
            <a:r>
              <a:rPr lang="fr-FR" sz="4400" b="1" dirty="0">
                <a:latin typeface="Arial Rounded MT Bold" panose="020F0704030504030204" pitchFamily="34" charset="0"/>
              </a:rPr>
              <a:t>Les trônes et les puissances,</a:t>
            </a:r>
            <a:endParaRPr lang="en-US" sz="4400" b="1" dirty="0">
              <a:latin typeface="Arial Rounded MT Bold" panose="020F0704030504030204" pitchFamily="34" charset="0"/>
            </a:endParaRPr>
          </a:p>
          <a:p>
            <a:pPr marL="0" indent="0" algn="ctr">
              <a:buNone/>
            </a:pPr>
            <a:r>
              <a:rPr lang="fr-FR" sz="4400" b="1" dirty="0">
                <a:latin typeface="Arial Rounded MT Bold" panose="020F0704030504030204" pitchFamily="34" charset="0"/>
              </a:rPr>
              <a:t>Toutes les vertus des cieux,</a:t>
            </a:r>
            <a:endParaRPr lang="en-US" sz="4400" b="1" dirty="0">
              <a:latin typeface="Arial Rounded MT Bold" panose="020F0704030504030204" pitchFamily="34" charset="0"/>
            </a:endParaRPr>
          </a:p>
          <a:p>
            <a:pPr marL="0" indent="0" algn="ctr">
              <a:buNone/>
            </a:pPr>
            <a:r>
              <a:rPr lang="fr-FR" sz="4400" b="1" dirty="0">
                <a:latin typeface="Arial Rounded MT Bold" panose="020F0704030504030204" pitchFamily="34" charset="0"/>
              </a:rPr>
              <a:t>Disent tes magnificences,</a:t>
            </a:r>
            <a:endParaRPr lang="en-US" sz="4400" b="1" dirty="0">
              <a:latin typeface="Arial Rounded MT Bold" panose="020F0704030504030204" pitchFamily="34" charset="0"/>
            </a:endParaRPr>
          </a:p>
          <a:p>
            <a:pPr marL="0" indent="0" algn="ctr">
              <a:buNone/>
            </a:pPr>
            <a:r>
              <a:rPr lang="fr-FR" sz="4400" b="1" dirty="0">
                <a:latin typeface="Arial Rounded MT Bold" panose="020F0704030504030204" pitchFamily="34" charset="0"/>
              </a:rPr>
              <a:t>Proclamant dans leurs concerts</a:t>
            </a:r>
            <a:endParaRPr lang="en-US" sz="4400" b="1" dirty="0">
              <a:latin typeface="Arial Rounded MT Bold" panose="020F0704030504030204" pitchFamily="34" charset="0"/>
            </a:endParaRPr>
          </a:p>
          <a:p>
            <a:pPr marL="0" indent="0" algn="ctr">
              <a:buNone/>
            </a:pPr>
            <a:r>
              <a:rPr lang="fr-FR" sz="4400" b="1" dirty="0">
                <a:latin typeface="Arial Rounded MT Bold" panose="020F0704030504030204" pitchFamily="34" charset="0"/>
              </a:rPr>
              <a:t>Le Grand Dieu de l’Univers. (bis)</a:t>
            </a:r>
            <a:endParaRPr lang="en-US" sz="4400" b="1" dirty="0">
              <a:latin typeface="Arial Rounded MT Bold" panose="020F0704030504030204" pitchFamily="34" charset="0"/>
            </a:endParaRPr>
          </a:p>
        </p:txBody>
      </p:sp>
    </p:spTree>
    <p:extLst>
      <p:ext uri="{BB962C8B-B14F-4D97-AF65-F5344CB8AC3E}">
        <p14:creationId xmlns:p14="http://schemas.microsoft.com/office/powerpoint/2010/main" val="348675223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7D9738-C9E0-C2D4-169E-8536E53C4F54}"/>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D9D58E9-9164-817E-4561-640BB91F314F}"/>
              </a:ext>
            </a:extLst>
          </p:cNvPr>
          <p:cNvSpPr>
            <a:spLocks noGrp="1"/>
          </p:cNvSpPr>
          <p:nvPr>
            <p:ph sz="quarter" idx="1"/>
          </p:nvPr>
        </p:nvSpPr>
        <p:spPr>
          <a:xfrm>
            <a:off x="0" y="0"/>
            <a:ext cx="9144000" cy="6858000"/>
          </a:xfrm>
          <a:blipFill>
            <a:blip r:embed="rId2"/>
            <a:tile tx="0" ty="0" sx="100000" sy="100000" flip="none" algn="tl"/>
          </a:blipFill>
        </p:spPr>
        <p:style>
          <a:lnRef idx="1">
            <a:schemeClr val="accent3"/>
          </a:lnRef>
          <a:fillRef idx="2">
            <a:schemeClr val="accent3"/>
          </a:fillRef>
          <a:effectRef idx="1">
            <a:schemeClr val="accent3"/>
          </a:effectRef>
          <a:fontRef idx="minor">
            <a:schemeClr val="dk1"/>
          </a:fontRef>
        </p:style>
        <p:txBody>
          <a:bodyPr>
            <a:normAutofit/>
          </a:bodyPr>
          <a:lstStyle/>
          <a:p>
            <a:pPr marL="0" indent="0" algn="ctr">
              <a:buNone/>
            </a:pPr>
            <a:r>
              <a:rPr lang="fr-FR" sz="4400" b="1" dirty="0">
                <a:solidFill>
                  <a:srgbClr val="FF0000"/>
                </a:solidFill>
                <a:latin typeface="Arial Rounded MT Bold" panose="020F0704030504030204" pitchFamily="34" charset="0"/>
              </a:rPr>
              <a:t>3-</a:t>
            </a:r>
            <a:endParaRPr lang="en-US" sz="4400" b="1" dirty="0">
              <a:solidFill>
                <a:srgbClr val="FF0000"/>
              </a:solidFill>
              <a:latin typeface="Arial Rounded MT Bold" panose="020F0704030504030204" pitchFamily="34" charset="0"/>
            </a:endParaRPr>
          </a:p>
          <a:p>
            <a:pPr marL="0" indent="0" algn="ctr">
              <a:buNone/>
            </a:pPr>
            <a:r>
              <a:rPr lang="fr-FR" sz="4400" b="1" dirty="0">
                <a:latin typeface="Arial Rounded MT Bold" panose="020F0704030504030204" pitchFamily="34" charset="0"/>
              </a:rPr>
              <a:t>Sauve ton peuple Seigneur,</a:t>
            </a:r>
            <a:endParaRPr lang="en-US" sz="4400" b="1" dirty="0">
              <a:latin typeface="Arial Rounded MT Bold" panose="020F0704030504030204" pitchFamily="34" charset="0"/>
            </a:endParaRPr>
          </a:p>
          <a:p>
            <a:pPr marL="0" indent="0" algn="ctr">
              <a:buNone/>
            </a:pPr>
            <a:r>
              <a:rPr lang="fr-FR" sz="4400" b="1" dirty="0">
                <a:latin typeface="Arial Rounded MT Bold" panose="020F0704030504030204" pitchFamily="34" charset="0"/>
              </a:rPr>
              <a:t>Et bénis ton héritage;</a:t>
            </a:r>
            <a:endParaRPr lang="en-US" sz="4400" b="1" dirty="0">
              <a:latin typeface="Arial Rounded MT Bold" panose="020F0704030504030204" pitchFamily="34" charset="0"/>
            </a:endParaRPr>
          </a:p>
          <a:p>
            <a:pPr marL="0" indent="0" algn="ctr">
              <a:buNone/>
            </a:pPr>
            <a:r>
              <a:rPr lang="fr-FR" sz="4400" b="1" dirty="0">
                <a:latin typeface="Arial Rounded MT Bold" panose="020F0704030504030204" pitchFamily="34" charset="0"/>
              </a:rPr>
              <a:t>Que ta gloire et ta splendeur</a:t>
            </a:r>
            <a:endParaRPr lang="en-US" sz="4400" b="1" dirty="0">
              <a:latin typeface="Arial Rounded MT Bold" panose="020F0704030504030204" pitchFamily="34" charset="0"/>
            </a:endParaRPr>
          </a:p>
          <a:p>
            <a:pPr marL="0" indent="0" algn="ctr">
              <a:buNone/>
            </a:pPr>
            <a:r>
              <a:rPr lang="fr-FR" sz="4400" b="1" dirty="0">
                <a:latin typeface="Arial Rounded MT Bold" panose="020F0704030504030204" pitchFamily="34" charset="0"/>
              </a:rPr>
              <a:t>Soient à jamais son partage,</a:t>
            </a:r>
            <a:endParaRPr lang="en-US" sz="4400" b="1" dirty="0">
              <a:latin typeface="Arial Rounded MT Bold" panose="020F0704030504030204" pitchFamily="34" charset="0"/>
            </a:endParaRPr>
          </a:p>
          <a:p>
            <a:pPr marL="0" indent="0" algn="ctr">
              <a:buNone/>
            </a:pPr>
            <a:r>
              <a:rPr lang="fr-FR" sz="4400" b="1" dirty="0">
                <a:latin typeface="Arial Rounded MT Bold" panose="020F0704030504030204" pitchFamily="34" charset="0"/>
              </a:rPr>
              <a:t>Conduis-le par ton amour</a:t>
            </a:r>
            <a:endParaRPr lang="en-US" sz="4400" b="1" dirty="0">
              <a:latin typeface="Arial Rounded MT Bold" panose="020F0704030504030204" pitchFamily="34" charset="0"/>
            </a:endParaRPr>
          </a:p>
          <a:p>
            <a:pPr marL="0" indent="0" algn="ctr">
              <a:buNone/>
            </a:pPr>
            <a:r>
              <a:rPr lang="fr-FR" sz="4400" b="1" dirty="0">
                <a:latin typeface="Arial Rounded MT Bold" panose="020F0704030504030204" pitchFamily="34" charset="0"/>
              </a:rPr>
              <a:t>Jusqu’au céleste séjour! (bis)</a:t>
            </a:r>
            <a:endParaRPr lang="en-US" sz="4400" b="1" dirty="0">
              <a:latin typeface="Arial Rounded MT Bold" panose="020F0704030504030204" pitchFamily="34" charset="0"/>
            </a:endParaRPr>
          </a:p>
        </p:txBody>
      </p:sp>
    </p:spTree>
    <p:extLst>
      <p:ext uri="{BB962C8B-B14F-4D97-AF65-F5344CB8AC3E}">
        <p14:creationId xmlns:p14="http://schemas.microsoft.com/office/powerpoint/2010/main" val="82929285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6FABC2-EBD6-1A0A-65A2-FA8D28981897}"/>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349D989-0DF9-10AE-97A6-84CA8A31828C}"/>
              </a:ext>
            </a:extLst>
          </p:cNvPr>
          <p:cNvSpPr>
            <a:spLocks noGrp="1"/>
          </p:cNvSpPr>
          <p:nvPr>
            <p:ph sz="quarter" idx="1"/>
          </p:nvPr>
        </p:nvSpPr>
        <p:spPr>
          <a:xfrm>
            <a:off x="0" y="0"/>
            <a:ext cx="9144000" cy="6858000"/>
          </a:xfrm>
          <a:blipFill>
            <a:blip r:embed="rId2"/>
            <a:tile tx="0" ty="0" sx="100000" sy="100000" flip="none" algn="tl"/>
          </a:blipFill>
        </p:spPr>
        <p:style>
          <a:lnRef idx="1">
            <a:schemeClr val="accent3"/>
          </a:lnRef>
          <a:fillRef idx="2">
            <a:schemeClr val="accent3"/>
          </a:fillRef>
          <a:effectRef idx="1">
            <a:schemeClr val="accent3"/>
          </a:effectRef>
          <a:fontRef idx="minor">
            <a:schemeClr val="dk1"/>
          </a:fontRef>
        </p:style>
        <p:txBody>
          <a:bodyPr>
            <a:normAutofit/>
          </a:bodyPr>
          <a:lstStyle/>
          <a:p>
            <a:pPr marL="0" indent="0" algn="ctr">
              <a:buNone/>
            </a:pPr>
            <a:r>
              <a:rPr lang="fr-FR" sz="4800" b="1" dirty="0">
                <a:solidFill>
                  <a:srgbClr val="FF0000"/>
                </a:solidFill>
                <a:latin typeface="Arial Rounded MT Bold" panose="020F0704030504030204" pitchFamily="34" charset="0"/>
              </a:rPr>
              <a:t>4-</a:t>
            </a:r>
            <a:endParaRPr lang="en-US" sz="4800" b="1" dirty="0">
              <a:solidFill>
                <a:srgbClr val="FF0000"/>
              </a:solidFill>
              <a:latin typeface="Arial Rounded MT Bold" panose="020F0704030504030204" pitchFamily="34" charset="0"/>
            </a:endParaRPr>
          </a:p>
          <a:p>
            <a:pPr marL="0" indent="0" algn="ctr">
              <a:buNone/>
            </a:pPr>
            <a:r>
              <a:rPr lang="fr-FR" sz="4800" b="1" dirty="0">
                <a:latin typeface="Arial Rounded MT Bold" panose="020F0704030504030204" pitchFamily="34" charset="0"/>
              </a:rPr>
              <a:t>Gloire soit au Saint Esprit!</a:t>
            </a:r>
            <a:endParaRPr lang="en-US" sz="4800" b="1" dirty="0">
              <a:latin typeface="Arial Rounded MT Bold" panose="020F0704030504030204" pitchFamily="34" charset="0"/>
            </a:endParaRPr>
          </a:p>
          <a:p>
            <a:pPr marL="0" indent="0" algn="ctr">
              <a:buNone/>
            </a:pPr>
            <a:r>
              <a:rPr lang="fr-FR" sz="4800" b="1" dirty="0">
                <a:latin typeface="Arial Rounded MT Bold" panose="020F0704030504030204" pitchFamily="34" charset="0"/>
              </a:rPr>
              <a:t>Gloire soit à Dieu le Père!</a:t>
            </a:r>
            <a:endParaRPr lang="en-US" sz="4800" b="1" dirty="0">
              <a:latin typeface="Arial Rounded MT Bold" panose="020F0704030504030204" pitchFamily="34" charset="0"/>
            </a:endParaRPr>
          </a:p>
          <a:p>
            <a:pPr marL="0" indent="0" algn="ctr">
              <a:buNone/>
            </a:pPr>
            <a:r>
              <a:rPr lang="fr-FR" sz="4800" b="1" dirty="0">
                <a:latin typeface="Arial Rounded MT Bold" panose="020F0704030504030204" pitchFamily="34" charset="0"/>
              </a:rPr>
              <a:t>Gloire soit à Jésus-Christ,</a:t>
            </a:r>
            <a:endParaRPr lang="en-US" sz="4800" b="1" dirty="0">
              <a:latin typeface="Arial Rounded MT Bold" panose="020F0704030504030204" pitchFamily="34" charset="0"/>
            </a:endParaRPr>
          </a:p>
          <a:p>
            <a:pPr marL="0" indent="0" algn="ctr">
              <a:buNone/>
            </a:pPr>
            <a:r>
              <a:rPr lang="fr-FR" sz="4800" b="1" dirty="0">
                <a:latin typeface="Arial Rounded MT Bold" panose="020F0704030504030204" pitchFamily="34" charset="0"/>
              </a:rPr>
              <a:t>Notre Sauveur notre Frère!</a:t>
            </a:r>
            <a:endParaRPr lang="en-US" sz="4800" b="1" dirty="0">
              <a:latin typeface="Arial Rounded MT Bold" panose="020F0704030504030204" pitchFamily="34" charset="0"/>
            </a:endParaRPr>
          </a:p>
          <a:p>
            <a:pPr marL="0" indent="0" algn="ctr">
              <a:buNone/>
            </a:pPr>
            <a:r>
              <a:rPr lang="fr-FR" sz="4800" b="1" dirty="0">
                <a:latin typeface="Arial Rounded MT Bold" panose="020F0704030504030204" pitchFamily="34" charset="0"/>
              </a:rPr>
              <a:t>Son immense charité,</a:t>
            </a:r>
            <a:endParaRPr lang="en-US" sz="4800" b="1" dirty="0">
              <a:latin typeface="Arial Rounded MT Bold" panose="020F0704030504030204" pitchFamily="34" charset="0"/>
            </a:endParaRPr>
          </a:p>
          <a:p>
            <a:pPr marL="0" indent="0" algn="ctr">
              <a:buNone/>
            </a:pPr>
            <a:r>
              <a:rPr lang="fr-FR" sz="4800" b="1" dirty="0">
                <a:latin typeface="Arial Rounded MT Bold" panose="020F0704030504030204" pitchFamily="34" charset="0"/>
              </a:rPr>
              <a:t>Dure à perpétuité. (bis)</a:t>
            </a:r>
            <a:endParaRPr lang="en-US" sz="4800" b="1" dirty="0">
              <a:latin typeface="Arial Rounded MT Bold" panose="020F0704030504030204" pitchFamily="34" charset="0"/>
            </a:endParaRPr>
          </a:p>
          <a:p>
            <a:pPr marL="0" indent="0" algn="ctr">
              <a:spcBef>
                <a:spcPts val="0"/>
              </a:spcBef>
              <a:spcAft>
                <a:spcPts val="600"/>
              </a:spcAft>
              <a:buNone/>
            </a:pPr>
            <a:br>
              <a:rPr lang="fr-FR" sz="1000" b="1" kern="100" dirty="0">
                <a:effectLst/>
                <a:latin typeface="Arial Rounded MT Bold" panose="020F0704030504030204" pitchFamily="34" charset="0"/>
                <a:ea typeface="Calibri" panose="020F0502020204030204" pitchFamily="34" charset="0"/>
                <a:cs typeface="Times New Roman" panose="02020603050405020304" pitchFamily="18" charset="0"/>
              </a:rPr>
            </a:br>
            <a:endParaRPr lang="en-US" sz="1800" b="1" kern="100" dirty="0">
              <a:effectLst/>
              <a:latin typeface="Arial Rounded MT Bold" panose="020F07040305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08345484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descr="NEW ONES 2013 2014 005.JPG"/>
          <p:cNvPicPr>
            <a:picLocks noGrp="1" noChangeAspect="1"/>
          </p:cNvPicPr>
          <p:nvPr>
            <p:ph sz="quarter" idx="1"/>
          </p:nvPr>
        </p:nvPicPr>
        <p:blipFill>
          <a:blip r:embed="rId2" cstate="print"/>
          <a:stretch>
            <a:fillRect/>
          </a:stretch>
        </p:blipFill>
        <p:spPr>
          <a:xfrm>
            <a:off x="0" y="1"/>
            <a:ext cx="9144000" cy="6858000"/>
          </a:xfr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lstStyle/>
          <a:p>
            <a:endParaRPr lang="en-US"/>
          </a:p>
        </p:txBody>
      </p:sp>
      <p:pic>
        <p:nvPicPr>
          <p:cNvPr id="1026" name="Picture 2" descr="http://t1.gstatic.com/images?q=tbn:ANd9GcQx-_Wimv9HGRYp4BM50g7r5t3Mw_wYIrWhWkxuZ49yWsTCK9Rs"/>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5" name="TextBox 4"/>
          <p:cNvSpPr txBox="1"/>
          <p:nvPr/>
        </p:nvSpPr>
        <p:spPr>
          <a:xfrm>
            <a:off x="0" y="2209800"/>
            <a:ext cx="6629400" cy="1754326"/>
          </a:xfrm>
          <a:prstGeom prst="rect">
            <a:avLst/>
          </a:prstGeom>
          <a:noFill/>
        </p:spPr>
        <p:txBody>
          <a:bodyPr wrap="square" rtlCol="0">
            <a:spAutoFit/>
          </a:bodyPr>
          <a:lstStyle/>
          <a:p>
            <a:pPr algn="ctr"/>
            <a:r>
              <a:rPr lang="en-US" sz="5400" b="1" dirty="0">
                <a:solidFill>
                  <a:schemeClr val="accent2">
                    <a:lumMod val="50000"/>
                  </a:schemeClr>
                </a:solidFill>
                <a:latin typeface="Algerian" pitchFamily="82" charset="0"/>
              </a:rPr>
              <a:t>PRIÈRE D’INTERCESSION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p:spPr>
        <p:style>
          <a:lnRef idx="1">
            <a:schemeClr val="accent3"/>
          </a:lnRef>
          <a:fillRef idx="2">
            <a:schemeClr val="accent3"/>
          </a:fillRef>
          <a:effectRef idx="1">
            <a:schemeClr val="accent3"/>
          </a:effectRef>
          <a:fontRef idx="minor">
            <a:schemeClr val="dk1"/>
          </a:fontRef>
        </p:style>
        <p:txBody>
          <a:bodyPr>
            <a:normAutofit/>
          </a:bodyPr>
          <a:lstStyle/>
          <a:p>
            <a:pPr marL="0" indent="0" algn="ctr">
              <a:spcBef>
                <a:spcPts val="0"/>
              </a:spcBef>
              <a:buNone/>
            </a:pPr>
            <a:r>
              <a:rPr lang="en-US" sz="1800" b="1" kern="0" dirty="0">
                <a:solidFill>
                  <a:srgbClr val="FF0000"/>
                </a:solidFill>
                <a:effectLst/>
                <a:highlight>
                  <a:srgbClr val="FFFF00"/>
                </a:highlight>
                <a:latin typeface="Arial Rounded MT Bold" panose="020F0704030504030204" pitchFamily="34" charset="0"/>
                <a:ea typeface="Times New Roman" panose="02020603050405020304" pitchFamily="18" charset="0"/>
                <a:cs typeface="Times New Roman" panose="02020603050405020304" pitchFamily="18" charset="0"/>
              </a:rPr>
              <a:t> </a:t>
            </a:r>
            <a:r>
              <a:rPr lang="fr-FR" b="1" dirty="0">
                <a:highlight>
                  <a:srgbClr val="FFFF00"/>
                </a:highlight>
                <a:latin typeface="Arial Rounded MT Bold" panose="020F0704030504030204" pitchFamily="34" charset="0"/>
              </a:rPr>
              <a:t>Quel Sauveur Merveilleux Je Possède</a:t>
            </a:r>
            <a:endParaRPr lang="en-US" b="1" dirty="0">
              <a:highlight>
                <a:srgbClr val="FFFF00"/>
              </a:highlight>
              <a:latin typeface="Arial Rounded MT Bold" panose="020F0704030504030204" pitchFamily="34" charset="0"/>
            </a:endParaRPr>
          </a:p>
          <a:p>
            <a:pPr marL="0" indent="0" algn="ctr">
              <a:buNone/>
            </a:pPr>
            <a:r>
              <a:rPr lang="fr-FR" b="1" dirty="0">
                <a:highlight>
                  <a:srgbClr val="FFFF00"/>
                </a:highlight>
                <a:latin typeface="Arial Narrow" panose="020B0606020202030204" pitchFamily="34" charset="0"/>
              </a:rPr>
              <a:t>1.</a:t>
            </a:r>
            <a:br>
              <a:rPr lang="fr-FR" b="1" dirty="0">
                <a:latin typeface="Arial Narrow" panose="020B0606020202030204" pitchFamily="34" charset="0"/>
              </a:rPr>
            </a:br>
            <a:r>
              <a:rPr lang="fr-FR" sz="4000" b="1" dirty="0">
                <a:latin typeface="Arial Narrow" panose="020B0606020202030204" pitchFamily="34" charset="0"/>
              </a:rPr>
              <a:t>Quel Sauveur merveilleux je possède,</a:t>
            </a:r>
            <a:br>
              <a:rPr lang="fr-FR" sz="4000" b="1" dirty="0">
                <a:latin typeface="Arial Narrow" panose="020B0606020202030204" pitchFamily="34" charset="0"/>
              </a:rPr>
            </a:br>
            <a:r>
              <a:rPr lang="fr-FR" sz="4000" b="1" dirty="0">
                <a:latin typeface="Arial Narrow" panose="020B0606020202030204" pitchFamily="34" charset="0"/>
              </a:rPr>
              <a:t>II s’est sacrifié pour moi,</a:t>
            </a:r>
            <a:br>
              <a:rPr lang="fr-FR" sz="4000" b="1" dirty="0">
                <a:latin typeface="Arial Narrow" panose="020B0606020202030204" pitchFamily="34" charset="0"/>
              </a:rPr>
            </a:br>
            <a:r>
              <a:rPr lang="fr-FR" sz="4000" b="1" dirty="0">
                <a:latin typeface="Arial Narrow" panose="020B0606020202030204" pitchFamily="34" charset="0"/>
              </a:rPr>
              <a:t>Et sa vie innocente il cède</a:t>
            </a:r>
            <a:br>
              <a:rPr lang="fr-FR" sz="4000" b="1" dirty="0">
                <a:latin typeface="Arial Narrow" panose="020B0606020202030204" pitchFamily="34" charset="0"/>
              </a:rPr>
            </a:br>
            <a:r>
              <a:rPr lang="fr-FR" sz="4000" b="1" dirty="0">
                <a:latin typeface="Arial Narrow" panose="020B0606020202030204" pitchFamily="34" charset="0"/>
              </a:rPr>
              <a:t>Pour mourir sur I ‘infâme bois.</a:t>
            </a:r>
            <a:endParaRPr lang="en-US" sz="4000" b="1" dirty="0">
              <a:latin typeface="Arial Narrow" panose="020B0606020202030204" pitchFamily="34" charset="0"/>
            </a:endParaRPr>
          </a:p>
          <a:p>
            <a:pPr marL="0" indent="0" algn="ctr">
              <a:buNone/>
            </a:pPr>
            <a:r>
              <a:rPr lang="fr-FR" sz="4000" b="1" dirty="0">
                <a:highlight>
                  <a:srgbClr val="FFFF00"/>
                </a:highlight>
                <a:latin typeface="Arial Rounded MT Bold" panose="020F0704030504030204" pitchFamily="34" charset="0"/>
              </a:rPr>
              <a:t>Chœur</a:t>
            </a:r>
            <a:br>
              <a:rPr lang="fr-FR" sz="4000" b="1" dirty="0">
                <a:latin typeface="Arial Rounded MT Bold" panose="020F0704030504030204" pitchFamily="34" charset="0"/>
              </a:rPr>
            </a:br>
            <a:r>
              <a:rPr lang="fr-FR" sz="4000" b="1" dirty="0">
                <a:solidFill>
                  <a:srgbClr val="7030A0"/>
                </a:solidFill>
                <a:latin typeface="Arial Rounded MT Bold" panose="020F0704030504030204" pitchFamily="34" charset="0"/>
              </a:rPr>
              <a:t>Attaché à la croix pour moi,</a:t>
            </a:r>
            <a:br>
              <a:rPr lang="fr-FR" sz="4000" b="1" dirty="0">
                <a:solidFill>
                  <a:srgbClr val="7030A0"/>
                </a:solidFill>
                <a:latin typeface="Arial Rounded MT Bold" panose="020F0704030504030204" pitchFamily="34" charset="0"/>
              </a:rPr>
            </a:br>
            <a:r>
              <a:rPr lang="fr-FR" sz="4000" b="1" dirty="0">
                <a:solidFill>
                  <a:srgbClr val="7030A0"/>
                </a:solidFill>
                <a:latin typeface="Arial Rounded MT Bold" panose="020F0704030504030204" pitchFamily="34" charset="0"/>
              </a:rPr>
              <a:t>Attaché à la croix pour moi,</a:t>
            </a:r>
            <a:br>
              <a:rPr lang="fr-FR" sz="4000" b="1" dirty="0">
                <a:solidFill>
                  <a:srgbClr val="7030A0"/>
                </a:solidFill>
                <a:latin typeface="Arial Rounded MT Bold" panose="020F0704030504030204" pitchFamily="34" charset="0"/>
              </a:rPr>
            </a:br>
            <a:r>
              <a:rPr lang="fr-FR" sz="4000" b="1" dirty="0">
                <a:solidFill>
                  <a:srgbClr val="7030A0"/>
                </a:solidFill>
                <a:latin typeface="Arial Rounded MT Bold" panose="020F0704030504030204" pitchFamily="34" charset="0"/>
              </a:rPr>
              <a:t>II a pris mon péché II m’a délivré,</a:t>
            </a:r>
            <a:br>
              <a:rPr lang="fr-FR" sz="4000" b="1" dirty="0">
                <a:solidFill>
                  <a:srgbClr val="7030A0"/>
                </a:solidFill>
                <a:latin typeface="Arial Rounded MT Bold" panose="020F0704030504030204" pitchFamily="34" charset="0"/>
              </a:rPr>
            </a:br>
            <a:r>
              <a:rPr lang="fr-FR" sz="4000" b="1" dirty="0">
                <a:solidFill>
                  <a:srgbClr val="7030A0"/>
                </a:solidFill>
                <a:latin typeface="Arial Rounded MT Bold" panose="020F0704030504030204" pitchFamily="34" charset="0"/>
              </a:rPr>
              <a:t>Attaché à la croix pour moi.</a:t>
            </a:r>
          </a:p>
        </p:txBody>
      </p:sp>
    </p:spTree>
    <p:extLst>
      <p:ext uri="{BB962C8B-B14F-4D97-AF65-F5344CB8AC3E}">
        <p14:creationId xmlns:p14="http://schemas.microsoft.com/office/powerpoint/2010/main" val="97773520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C5E352-6FB7-322E-2DCE-A7B8E8DAD7DA}"/>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A01CFCC-30BC-0DD1-DBDB-63DC16941220}"/>
              </a:ext>
            </a:extLst>
          </p:cNvPr>
          <p:cNvSpPr>
            <a:spLocks noGrp="1"/>
          </p:cNvSpPr>
          <p:nvPr>
            <p:ph sz="quarter" idx="1"/>
          </p:nvPr>
        </p:nvSpPr>
        <p:spPr>
          <a:xfrm>
            <a:off x="0" y="0"/>
            <a:ext cx="9144000" cy="6858000"/>
          </a:xfrm>
        </p:spPr>
        <p:style>
          <a:lnRef idx="1">
            <a:schemeClr val="accent3"/>
          </a:lnRef>
          <a:fillRef idx="2">
            <a:schemeClr val="accent3"/>
          </a:fillRef>
          <a:effectRef idx="1">
            <a:schemeClr val="accent3"/>
          </a:effectRef>
          <a:fontRef idx="minor">
            <a:schemeClr val="dk1"/>
          </a:fontRef>
        </p:style>
        <p:txBody>
          <a:bodyPr>
            <a:normAutofit/>
          </a:bodyPr>
          <a:lstStyle/>
          <a:p>
            <a:pPr marL="0" indent="0" algn="ctr">
              <a:buNone/>
            </a:pPr>
            <a:r>
              <a:rPr lang="fr-FR" b="1" dirty="0">
                <a:highlight>
                  <a:srgbClr val="FFFF00"/>
                </a:highlight>
                <a:latin typeface="Arial Narrow" panose="020B0606020202030204" pitchFamily="34" charset="0"/>
              </a:rPr>
              <a:t>2.</a:t>
            </a:r>
            <a:br>
              <a:rPr lang="fr-FR" b="1" dirty="0">
                <a:latin typeface="Arial Narrow" panose="020B0606020202030204" pitchFamily="34" charset="0"/>
              </a:rPr>
            </a:br>
            <a:r>
              <a:rPr lang="fr-FR" sz="4000" b="1" dirty="0">
                <a:latin typeface="Arial Narrow" panose="020B0606020202030204" pitchFamily="34" charset="0"/>
              </a:rPr>
              <a:t>II renonce un moment à son trône</a:t>
            </a:r>
            <a:br>
              <a:rPr lang="fr-FR" sz="4000" b="1" dirty="0">
                <a:latin typeface="Arial Narrow" panose="020B0606020202030204" pitchFamily="34" charset="0"/>
              </a:rPr>
            </a:br>
            <a:r>
              <a:rPr lang="fr-FR" sz="4000" b="1" dirty="0">
                <a:latin typeface="Arial Narrow" panose="020B0606020202030204" pitchFamily="34" charset="0"/>
              </a:rPr>
              <a:t>Pour le plan rédempteur de Dieu,</a:t>
            </a:r>
            <a:br>
              <a:rPr lang="fr-FR" sz="4000" b="1" dirty="0">
                <a:latin typeface="Arial Narrow" panose="020B0606020202030204" pitchFamily="34" charset="0"/>
              </a:rPr>
            </a:br>
            <a:r>
              <a:rPr lang="fr-FR" sz="4000" b="1" dirty="0">
                <a:latin typeface="Arial Narrow" panose="020B0606020202030204" pitchFamily="34" charset="0"/>
              </a:rPr>
              <a:t>Déposant pour moi sa couronne,</a:t>
            </a:r>
            <a:br>
              <a:rPr lang="fr-FR" sz="4000" b="1" dirty="0">
                <a:latin typeface="Arial Narrow" panose="020B0606020202030204" pitchFamily="34" charset="0"/>
              </a:rPr>
            </a:br>
            <a:r>
              <a:rPr lang="fr-FR" sz="4000" b="1" dirty="0">
                <a:latin typeface="Arial Narrow" panose="020B0606020202030204" pitchFamily="34" charset="0"/>
              </a:rPr>
              <a:t>Un tel prix pour me rendre heureux!</a:t>
            </a:r>
            <a:endParaRPr lang="en-US" sz="4000" b="1" dirty="0">
              <a:latin typeface="Arial Narrow" panose="020B0606020202030204" pitchFamily="34" charset="0"/>
            </a:endParaRPr>
          </a:p>
          <a:p>
            <a:pPr marL="0" indent="0" algn="ctr">
              <a:buNone/>
            </a:pPr>
            <a:r>
              <a:rPr lang="fr-FR" sz="4000" b="1" dirty="0">
                <a:highlight>
                  <a:srgbClr val="FFFF00"/>
                </a:highlight>
                <a:latin typeface="Arial Rounded MT Bold" panose="020F0704030504030204" pitchFamily="34" charset="0"/>
              </a:rPr>
              <a:t>Chœur</a:t>
            </a:r>
            <a:br>
              <a:rPr lang="fr-FR" sz="4000" b="1" dirty="0">
                <a:highlight>
                  <a:srgbClr val="FFFF00"/>
                </a:highlight>
                <a:latin typeface="Arial Rounded MT Bold" panose="020F0704030504030204" pitchFamily="34" charset="0"/>
              </a:rPr>
            </a:br>
            <a:r>
              <a:rPr lang="fr-FR" sz="4000" b="1" dirty="0">
                <a:solidFill>
                  <a:srgbClr val="7030A0"/>
                </a:solidFill>
                <a:latin typeface="Arial Rounded MT Bold" panose="020F0704030504030204" pitchFamily="34" charset="0"/>
              </a:rPr>
              <a:t>Attaché à la croix pour moi,</a:t>
            </a:r>
            <a:br>
              <a:rPr lang="fr-FR" sz="4000" b="1" dirty="0">
                <a:solidFill>
                  <a:srgbClr val="7030A0"/>
                </a:solidFill>
                <a:latin typeface="Arial Rounded MT Bold" panose="020F0704030504030204" pitchFamily="34" charset="0"/>
              </a:rPr>
            </a:br>
            <a:r>
              <a:rPr lang="fr-FR" sz="4000" b="1" dirty="0">
                <a:solidFill>
                  <a:srgbClr val="7030A0"/>
                </a:solidFill>
                <a:latin typeface="Arial Rounded MT Bold" panose="020F0704030504030204" pitchFamily="34" charset="0"/>
              </a:rPr>
              <a:t>Attaché à la croix pour moi,</a:t>
            </a:r>
            <a:br>
              <a:rPr lang="fr-FR" sz="4000" b="1" dirty="0">
                <a:solidFill>
                  <a:srgbClr val="7030A0"/>
                </a:solidFill>
                <a:latin typeface="Arial Rounded MT Bold" panose="020F0704030504030204" pitchFamily="34" charset="0"/>
              </a:rPr>
            </a:br>
            <a:r>
              <a:rPr lang="fr-FR" sz="4000" b="1" dirty="0">
                <a:solidFill>
                  <a:srgbClr val="7030A0"/>
                </a:solidFill>
                <a:latin typeface="Arial Rounded MT Bold" panose="020F0704030504030204" pitchFamily="34" charset="0"/>
              </a:rPr>
              <a:t>II a pris mon péché II m’a délivré,</a:t>
            </a:r>
            <a:br>
              <a:rPr lang="fr-FR" sz="4000" b="1" dirty="0">
                <a:solidFill>
                  <a:srgbClr val="7030A0"/>
                </a:solidFill>
                <a:latin typeface="Arial Rounded MT Bold" panose="020F0704030504030204" pitchFamily="34" charset="0"/>
              </a:rPr>
            </a:br>
            <a:r>
              <a:rPr lang="fr-FR" sz="4000" b="1" dirty="0">
                <a:solidFill>
                  <a:srgbClr val="7030A0"/>
                </a:solidFill>
                <a:latin typeface="Arial Rounded MT Bold" panose="020F0704030504030204" pitchFamily="34" charset="0"/>
              </a:rPr>
              <a:t>Attaché à la croix pour moi. </a:t>
            </a:r>
          </a:p>
        </p:txBody>
      </p:sp>
    </p:spTree>
    <p:extLst>
      <p:ext uri="{BB962C8B-B14F-4D97-AF65-F5344CB8AC3E}">
        <p14:creationId xmlns:p14="http://schemas.microsoft.com/office/powerpoint/2010/main" val="81184289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FC38DC-E007-4CA6-CE4B-9AE736C1245F}"/>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EFAE21F-9CCA-F9DD-6C4A-A9DB297B6DFD}"/>
              </a:ext>
            </a:extLst>
          </p:cNvPr>
          <p:cNvSpPr>
            <a:spLocks noGrp="1"/>
          </p:cNvSpPr>
          <p:nvPr>
            <p:ph sz="quarter" idx="1"/>
          </p:nvPr>
        </p:nvSpPr>
        <p:spPr>
          <a:xfrm>
            <a:off x="0" y="0"/>
            <a:ext cx="9144000" cy="6858000"/>
          </a:xfrm>
        </p:spPr>
        <p:style>
          <a:lnRef idx="1">
            <a:schemeClr val="accent3"/>
          </a:lnRef>
          <a:fillRef idx="2">
            <a:schemeClr val="accent3"/>
          </a:fillRef>
          <a:effectRef idx="1">
            <a:schemeClr val="accent3"/>
          </a:effectRef>
          <a:fontRef idx="minor">
            <a:schemeClr val="dk1"/>
          </a:fontRef>
        </p:style>
        <p:txBody>
          <a:bodyPr>
            <a:normAutofit/>
          </a:bodyPr>
          <a:lstStyle/>
          <a:p>
            <a:pPr marL="0" indent="0" algn="ctr">
              <a:buNone/>
            </a:pPr>
            <a:r>
              <a:rPr lang="fr-FR" b="1" dirty="0">
                <a:highlight>
                  <a:srgbClr val="FFFF00"/>
                </a:highlight>
                <a:latin typeface="Arial Narrow" panose="020B0606020202030204" pitchFamily="34" charset="0"/>
              </a:rPr>
              <a:t>3.</a:t>
            </a:r>
            <a:br>
              <a:rPr lang="fr-FR" b="1" dirty="0">
                <a:latin typeface="Arial Narrow" panose="020B0606020202030204" pitchFamily="34" charset="0"/>
              </a:rPr>
            </a:br>
            <a:r>
              <a:rPr lang="fr-FR" sz="4000" b="1" dirty="0">
                <a:latin typeface="Arial Narrow" panose="020B0606020202030204" pitchFamily="34" charset="0"/>
              </a:rPr>
              <a:t>Méprisé, rejeté par les hommes,</a:t>
            </a:r>
            <a:br>
              <a:rPr lang="fr-FR" sz="4000" b="1" dirty="0">
                <a:latin typeface="Arial Narrow" panose="020B0606020202030204" pitchFamily="34" charset="0"/>
              </a:rPr>
            </a:br>
            <a:r>
              <a:rPr lang="fr-FR" sz="4000" b="1" dirty="0">
                <a:latin typeface="Arial Narrow" panose="020B0606020202030204" pitchFamily="34" charset="0"/>
              </a:rPr>
              <a:t>Pour mes iniquités, brisé,</a:t>
            </a:r>
            <a:br>
              <a:rPr lang="fr-FR" sz="4000" b="1" dirty="0">
                <a:latin typeface="Arial Narrow" panose="020B0606020202030204" pitchFamily="34" charset="0"/>
              </a:rPr>
            </a:br>
            <a:r>
              <a:rPr lang="fr-FR" sz="4000" b="1" dirty="0">
                <a:latin typeface="Arial Narrow" panose="020B0606020202030204" pitchFamily="34" charset="0"/>
              </a:rPr>
              <a:t>II me dit, Vois combien je t’aime,</a:t>
            </a:r>
            <a:br>
              <a:rPr lang="fr-FR" sz="4000" b="1" dirty="0">
                <a:latin typeface="Arial Narrow" panose="020B0606020202030204" pitchFamily="34" charset="0"/>
              </a:rPr>
            </a:br>
            <a:r>
              <a:rPr lang="fr-FR" sz="4000" b="1" dirty="0">
                <a:latin typeface="Arial Narrow" panose="020B0606020202030204" pitchFamily="34" charset="0"/>
              </a:rPr>
              <a:t>Et Il meurt pour me racheter.</a:t>
            </a:r>
            <a:endParaRPr lang="en-US" sz="4000" b="1" dirty="0">
              <a:latin typeface="Arial Narrow" panose="020B0606020202030204" pitchFamily="34" charset="0"/>
            </a:endParaRPr>
          </a:p>
          <a:p>
            <a:pPr marL="0" indent="0" algn="ctr">
              <a:buNone/>
            </a:pPr>
            <a:r>
              <a:rPr lang="fr-FR" sz="4000" b="1" dirty="0">
                <a:highlight>
                  <a:srgbClr val="FFFF00"/>
                </a:highlight>
                <a:latin typeface="Arial Rounded MT Bold" panose="020F0704030504030204" pitchFamily="34" charset="0"/>
              </a:rPr>
              <a:t>Chœur</a:t>
            </a:r>
            <a:br>
              <a:rPr lang="fr-FR" sz="4000" b="1" dirty="0">
                <a:highlight>
                  <a:srgbClr val="FFFF00"/>
                </a:highlight>
                <a:latin typeface="Arial Rounded MT Bold" panose="020F0704030504030204" pitchFamily="34" charset="0"/>
              </a:rPr>
            </a:br>
            <a:r>
              <a:rPr lang="fr-FR" sz="4000" b="1" dirty="0">
                <a:solidFill>
                  <a:srgbClr val="7030A0"/>
                </a:solidFill>
                <a:latin typeface="Arial Rounded MT Bold" panose="020F0704030504030204" pitchFamily="34" charset="0"/>
              </a:rPr>
              <a:t>Attaché à la croix pour moi,</a:t>
            </a:r>
            <a:br>
              <a:rPr lang="fr-FR" sz="4000" b="1" dirty="0">
                <a:solidFill>
                  <a:srgbClr val="7030A0"/>
                </a:solidFill>
                <a:latin typeface="Arial Rounded MT Bold" panose="020F0704030504030204" pitchFamily="34" charset="0"/>
              </a:rPr>
            </a:br>
            <a:r>
              <a:rPr lang="fr-FR" sz="4000" b="1" dirty="0">
                <a:solidFill>
                  <a:srgbClr val="7030A0"/>
                </a:solidFill>
                <a:latin typeface="Arial Rounded MT Bold" panose="020F0704030504030204" pitchFamily="34" charset="0"/>
              </a:rPr>
              <a:t>Attaché à la croix pour moi,</a:t>
            </a:r>
            <a:br>
              <a:rPr lang="fr-FR" sz="4000" b="1" dirty="0">
                <a:solidFill>
                  <a:srgbClr val="7030A0"/>
                </a:solidFill>
                <a:latin typeface="Arial Rounded MT Bold" panose="020F0704030504030204" pitchFamily="34" charset="0"/>
              </a:rPr>
            </a:br>
            <a:r>
              <a:rPr lang="fr-FR" sz="4000" b="1" dirty="0">
                <a:solidFill>
                  <a:srgbClr val="7030A0"/>
                </a:solidFill>
                <a:latin typeface="Arial Rounded MT Bold" panose="020F0704030504030204" pitchFamily="34" charset="0"/>
              </a:rPr>
              <a:t>II a pris mon péché II m’a délivré,</a:t>
            </a:r>
            <a:br>
              <a:rPr lang="fr-FR" sz="4000" b="1" dirty="0">
                <a:solidFill>
                  <a:srgbClr val="7030A0"/>
                </a:solidFill>
                <a:latin typeface="Arial Rounded MT Bold" panose="020F0704030504030204" pitchFamily="34" charset="0"/>
              </a:rPr>
            </a:br>
            <a:r>
              <a:rPr lang="fr-FR" sz="4000" b="1" dirty="0">
                <a:solidFill>
                  <a:srgbClr val="7030A0"/>
                </a:solidFill>
                <a:latin typeface="Arial Rounded MT Bold" panose="020F0704030504030204" pitchFamily="34" charset="0"/>
              </a:rPr>
              <a:t>Attaché à la croix pour moi. </a:t>
            </a:r>
          </a:p>
        </p:txBody>
      </p:sp>
    </p:spTree>
    <p:extLst>
      <p:ext uri="{BB962C8B-B14F-4D97-AF65-F5344CB8AC3E}">
        <p14:creationId xmlns:p14="http://schemas.microsoft.com/office/powerpoint/2010/main" val="299377798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E147ED-CC80-0A0F-136A-022D8416CB69}"/>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8430437-1895-3E1D-85A9-754EFD37D7A5}"/>
              </a:ext>
            </a:extLst>
          </p:cNvPr>
          <p:cNvSpPr>
            <a:spLocks noGrp="1"/>
          </p:cNvSpPr>
          <p:nvPr>
            <p:ph sz="quarter" idx="1"/>
          </p:nvPr>
        </p:nvSpPr>
        <p:spPr>
          <a:xfrm>
            <a:off x="0" y="0"/>
            <a:ext cx="9144000" cy="6858000"/>
          </a:xfrm>
        </p:spPr>
        <p:style>
          <a:lnRef idx="1">
            <a:schemeClr val="accent3"/>
          </a:lnRef>
          <a:fillRef idx="2">
            <a:schemeClr val="accent3"/>
          </a:fillRef>
          <a:effectRef idx="1">
            <a:schemeClr val="accent3"/>
          </a:effectRef>
          <a:fontRef idx="minor">
            <a:schemeClr val="dk1"/>
          </a:fontRef>
        </p:style>
        <p:txBody>
          <a:bodyPr>
            <a:normAutofit/>
          </a:bodyPr>
          <a:lstStyle/>
          <a:p>
            <a:pPr marL="0" indent="0" algn="ctr">
              <a:buNone/>
            </a:pPr>
            <a:r>
              <a:rPr lang="fr-FR" b="1" dirty="0">
                <a:highlight>
                  <a:srgbClr val="FFFF00"/>
                </a:highlight>
                <a:latin typeface="Arial Narrow" panose="020B0606020202030204" pitchFamily="34" charset="0"/>
              </a:rPr>
              <a:t>4.</a:t>
            </a:r>
            <a:br>
              <a:rPr lang="fr-FR" b="1" dirty="0">
                <a:latin typeface="Arial Narrow" panose="020B0606020202030204" pitchFamily="34" charset="0"/>
              </a:rPr>
            </a:br>
            <a:r>
              <a:rPr lang="fr-FR" sz="4000" b="1" dirty="0">
                <a:latin typeface="Arial Narrow" panose="020B0606020202030204" pitchFamily="34" charset="0"/>
              </a:rPr>
              <a:t>Le salut accompli sur la terre,</a:t>
            </a:r>
            <a:br>
              <a:rPr lang="fr-FR" sz="4000" b="1" dirty="0">
                <a:latin typeface="Arial Narrow" panose="020B0606020202030204" pitchFamily="34" charset="0"/>
              </a:rPr>
            </a:br>
            <a:r>
              <a:rPr lang="fr-FR" sz="4000" b="1" dirty="0">
                <a:latin typeface="Arial Narrow" panose="020B0606020202030204" pitchFamily="34" charset="0"/>
              </a:rPr>
              <a:t>Mon Sauveur remonta au ciel,</a:t>
            </a:r>
            <a:br>
              <a:rPr lang="fr-FR" sz="4000" b="1" dirty="0">
                <a:latin typeface="Arial Narrow" panose="020B0606020202030204" pitchFamily="34" charset="0"/>
              </a:rPr>
            </a:br>
            <a:r>
              <a:rPr lang="fr-FR" sz="4000" b="1" dirty="0">
                <a:latin typeface="Arial Narrow" panose="020B0606020202030204" pitchFamily="34" charset="0"/>
              </a:rPr>
              <a:t>Mais bientôt il va reparaitre,</a:t>
            </a:r>
            <a:br>
              <a:rPr lang="fr-FR" sz="4000" b="1" dirty="0">
                <a:latin typeface="Arial Narrow" panose="020B0606020202030204" pitchFamily="34" charset="0"/>
              </a:rPr>
            </a:br>
            <a:r>
              <a:rPr lang="fr-FR" sz="4000" b="1" dirty="0">
                <a:latin typeface="Arial Narrow" panose="020B0606020202030204" pitchFamily="34" charset="0"/>
              </a:rPr>
              <a:t>Mon bonheur sera éternel.</a:t>
            </a:r>
          </a:p>
          <a:p>
            <a:pPr marL="0" indent="0" algn="ctr">
              <a:buNone/>
            </a:pPr>
            <a:r>
              <a:rPr lang="fr-FR" sz="4000" b="1" dirty="0">
                <a:highlight>
                  <a:srgbClr val="FFFF00"/>
                </a:highlight>
                <a:latin typeface="Arial Rounded MT Bold" panose="020F0704030504030204" pitchFamily="34" charset="0"/>
              </a:rPr>
              <a:t>Chœur</a:t>
            </a:r>
            <a:br>
              <a:rPr lang="fr-FR" sz="4000" b="1" dirty="0">
                <a:latin typeface="Arial Rounded MT Bold" panose="020F0704030504030204" pitchFamily="34" charset="0"/>
              </a:rPr>
            </a:br>
            <a:r>
              <a:rPr lang="fr-FR" sz="4000" b="1" dirty="0">
                <a:solidFill>
                  <a:srgbClr val="7030A0"/>
                </a:solidFill>
                <a:latin typeface="Arial Rounded MT Bold" panose="020F0704030504030204" pitchFamily="34" charset="0"/>
              </a:rPr>
              <a:t>Attaché à la croix pour moi,</a:t>
            </a:r>
            <a:br>
              <a:rPr lang="fr-FR" sz="4000" b="1" dirty="0">
                <a:solidFill>
                  <a:srgbClr val="7030A0"/>
                </a:solidFill>
                <a:latin typeface="Arial Rounded MT Bold" panose="020F0704030504030204" pitchFamily="34" charset="0"/>
              </a:rPr>
            </a:br>
            <a:r>
              <a:rPr lang="fr-FR" sz="4000" b="1" dirty="0">
                <a:solidFill>
                  <a:srgbClr val="7030A0"/>
                </a:solidFill>
                <a:latin typeface="Arial Rounded MT Bold" panose="020F0704030504030204" pitchFamily="34" charset="0"/>
              </a:rPr>
              <a:t>Attaché à la croix pour moi,</a:t>
            </a:r>
            <a:br>
              <a:rPr lang="fr-FR" sz="4000" b="1" dirty="0">
                <a:solidFill>
                  <a:srgbClr val="7030A0"/>
                </a:solidFill>
                <a:latin typeface="Arial Rounded MT Bold" panose="020F0704030504030204" pitchFamily="34" charset="0"/>
              </a:rPr>
            </a:br>
            <a:r>
              <a:rPr lang="fr-FR" sz="4000" b="1" dirty="0">
                <a:solidFill>
                  <a:srgbClr val="7030A0"/>
                </a:solidFill>
                <a:latin typeface="Arial Rounded MT Bold" panose="020F0704030504030204" pitchFamily="34" charset="0"/>
              </a:rPr>
              <a:t>II a pris mon péché II m’a délivré,</a:t>
            </a:r>
            <a:br>
              <a:rPr lang="fr-FR" sz="4000" b="1" dirty="0">
                <a:solidFill>
                  <a:srgbClr val="7030A0"/>
                </a:solidFill>
                <a:latin typeface="Arial Rounded MT Bold" panose="020F0704030504030204" pitchFamily="34" charset="0"/>
              </a:rPr>
            </a:br>
            <a:r>
              <a:rPr lang="fr-FR" sz="4000" b="1" dirty="0">
                <a:solidFill>
                  <a:srgbClr val="7030A0"/>
                </a:solidFill>
                <a:latin typeface="Arial Rounded MT Bold" panose="020F0704030504030204" pitchFamily="34" charset="0"/>
              </a:rPr>
              <a:t>Attaché à la croix pour moi. </a:t>
            </a:r>
          </a:p>
          <a:p>
            <a:pPr marL="0" indent="0" algn="ctr">
              <a:buNone/>
            </a:pPr>
            <a:endParaRPr lang="en-US" b="1" dirty="0">
              <a:latin typeface="Arial Narrow" panose="020B0606020202030204" pitchFamily="34" charset="0"/>
            </a:endParaRPr>
          </a:p>
        </p:txBody>
      </p:sp>
    </p:spTree>
    <p:extLst>
      <p:ext uri="{BB962C8B-B14F-4D97-AF65-F5344CB8AC3E}">
        <p14:creationId xmlns:p14="http://schemas.microsoft.com/office/powerpoint/2010/main" val="414804487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C:\Users\HPAdmin\Downloads\CTRC_LOGO-01.png"/>
          <p:cNvPicPr>
            <a:picLocks noGrp="1"/>
          </p:cNvPicPr>
          <p:nvPr>
            <p:ph sz="quarter" idx="1"/>
          </p:nvPr>
        </p:nvPicPr>
        <p:blipFill>
          <a:blip r:embed="rId2" cstate="print"/>
          <a:srcRect/>
          <a:stretch>
            <a:fillRect/>
          </a:stretch>
        </p:blipFill>
        <p:spPr bwMode="auto">
          <a:xfrm>
            <a:off x="0" y="0"/>
            <a:ext cx="9144000" cy="6858000"/>
          </a:xfrm>
          <a:prstGeom prst="rect">
            <a:avLst/>
          </a:prstGeom>
          <a:solidFill>
            <a:srgbClr val="FDEDE7"/>
          </a:solidFill>
          <a:ln>
            <a:solidFill>
              <a:schemeClr val="accent2">
                <a:lumMod val="60000"/>
                <a:lumOff val="40000"/>
                <a:alpha val="74000"/>
              </a:schemeClr>
            </a:solidFill>
          </a:ln>
        </p:spPr>
        <p:style>
          <a:lnRef idx="2">
            <a:schemeClr val="accent2">
              <a:shade val="50000"/>
            </a:schemeClr>
          </a:lnRef>
          <a:fillRef idx="1">
            <a:schemeClr val="accent2"/>
          </a:fillRef>
          <a:effectRef idx="0">
            <a:schemeClr val="accent2"/>
          </a:effectRef>
          <a:fontRef idx="minor">
            <a:schemeClr val="lt1"/>
          </a:fontRef>
        </p:style>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144000" cy="1858962"/>
          </a:xfrm>
        </p:spPr>
        <p:txBody>
          <a:bodyPr>
            <a:normAutofit/>
          </a:bodyPr>
          <a:lstStyle/>
          <a:p>
            <a:pPr algn="ctr"/>
            <a:r>
              <a:rPr lang="en-US" sz="4400" b="1" dirty="0">
                <a:solidFill>
                  <a:srgbClr val="000066"/>
                </a:solidFill>
              </a:rPr>
              <a:t>LECTURE ALTERNATIVE</a:t>
            </a:r>
            <a:br>
              <a:rPr lang="en-US" sz="4400" b="1" dirty="0">
                <a:solidFill>
                  <a:srgbClr val="00B050"/>
                </a:solidFill>
              </a:rPr>
            </a:br>
            <a:endParaRPr lang="en-US" sz="4400" b="1" dirty="0">
              <a:solidFill>
                <a:srgbClr val="00B050"/>
              </a:solidFill>
            </a:endParaRPr>
          </a:p>
        </p:txBody>
      </p:sp>
      <p:sp>
        <p:nvSpPr>
          <p:cNvPr id="3" name="Content Placeholder 2"/>
          <p:cNvSpPr>
            <a:spLocks noGrp="1"/>
          </p:cNvSpPr>
          <p:nvPr>
            <p:ph sz="quarter" idx="1"/>
          </p:nvPr>
        </p:nvSpPr>
        <p:spPr>
          <a:xfrm>
            <a:off x="0" y="2209800"/>
            <a:ext cx="9144000" cy="4648200"/>
          </a:xfrm>
          <a:gradFill flip="none" rotWithShape="1">
            <a:gsLst>
              <a:gs pos="0">
                <a:srgbClr val="00FFCC">
                  <a:tint val="66000"/>
                  <a:satMod val="160000"/>
                </a:srgbClr>
              </a:gs>
              <a:gs pos="50000">
                <a:srgbClr val="00FFCC">
                  <a:tint val="44500"/>
                  <a:satMod val="160000"/>
                </a:srgbClr>
              </a:gs>
              <a:gs pos="100000">
                <a:srgbClr val="00FFCC">
                  <a:tint val="23500"/>
                  <a:satMod val="160000"/>
                </a:srgbClr>
              </a:gs>
            </a:gsLst>
            <a:lin ang="8100000" scaled="1"/>
            <a:tileRect/>
          </a:gradFill>
        </p:spPr>
        <p:txBody>
          <a:bodyPr>
            <a:normAutofit/>
          </a:bodyPr>
          <a:lstStyle/>
          <a:p>
            <a:pPr lvl="0" algn="ctr">
              <a:buNone/>
            </a:pPr>
            <a:r>
              <a:rPr lang="fr-FR" sz="9600" b="1" dirty="0">
                <a:solidFill>
                  <a:srgbClr val="C00000"/>
                </a:solidFill>
              </a:rPr>
              <a:t>PSAUME</a:t>
            </a:r>
            <a:r>
              <a:rPr lang="fr-FR" sz="9600" b="1" dirty="0"/>
              <a:t> </a:t>
            </a:r>
          </a:p>
          <a:p>
            <a:pPr lvl="0" algn="ctr">
              <a:buNone/>
            </a:pPr>
            <a:r>
              <a:rPr lang="fr-FR" sz="9600" b="1" dirty="0"/>
              <a:t>27 : 1-14</a:t>
            </a:r>
            <a:endParaRPr lang="en-US" sz="9600" b="1"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blipFill>
            <a:blip r:embed="rId2"/>
            <a:tile tx="0" ty="0" sx="100000" sy="100000" flip="none" algn="tl"/>
          </a:blipFill>
        </p:spPr>
        <p:style>
          <a:lnRef idx="2">
            <a:schemeClr val="dk1">
              <a:shade val="50000"/>
            </a:schemeClr>
          </a:lnRef>
          <a:fillRef idx="1">
            <a:schemeClr val="dk1"/>
          </a:fillRef>
          <a:effectRef idx="0">
            <a:schemeClr val="dk1"/>
          </a:effectRef>
          <a:fontRef idx="minor">
            <a:schemeClr val="lt1"/>
          </a:fontRef>
        </p:style>
        <p:txBody>
          <a:bodyPr>
            <a:noAutofit/>
          </a:bodyPr>
          <a:lstStyle/>
          <a:p>
            <a:pPr algn="just"/>
            <a:r>
              <a:rPr lang="fr-FR" sz="4000" dirty="0">
                <a:solidFill>
                  <a:srgbClr val="0000CC"/>
                </a:solidFill>
                <a:latin typeface="Arial Rounded MT Bold" panose="020F0704030504030204" pitchFamily="34" charset="0"/>
              </a:rPr>
              <a:t>PSAUME 27</a:t>
            </a:r>
            <a:endParaRPr lang="en-US" sz="4000" dirty="0">
              <a:solidFill>
                <a:srgbClr val="0000CC"/>
              </a:solidFill>
              <a:latin typeface="Arial Rounded MT Bold" panose="020F0704030504030204" pitchFamily="34" charset="0"/>
            </a:endParaRPr>
          </a:p>
          <a:p>
            <a:pPr algn="just"/>
            <a:r>
              <a:rPr lang="fr-FR" sz="4000" dirty="0">
                <a:solidFill>
                  <a:schemeClr val="tx1"/>
                </a:solidFill>
                <a:latin typeface="Arial Rounded MT Bold" panose="020F0704030504030204" pitchFamily="34" charset="0"/>
              </a:rPr>
              <a:t>1 ¶ De David. L'Éternel est ma lumière et mon salut: De qui aurais-je crainte? L'Éternel est le soutien de ma vie: De qui aurais-je peur?</a:t>
            </a:r>
            <a:endParaRPr lang="en-US" sz="4000" dirty="0">
              <a:solidFill>
                <a:schemeClr val="tx1"/>
              </a:solidFill>
              <a:latin typeface="Arial Rounded MT Bold" panose="020F0704030504030204" pitchFamily="34" charset="0"/>
            </a:endParaRPr>
          </a:p>
          <a:p>
            <a:pPr algn="just"/>
            <a:r>
              <a:rPr lang="fr-FR" sz="4000" dirty="0">
                <a:solidFill>
                  <a:srgbClr val="0000CC"/>
                </a:solidFill>
                <a:latin typeface="Arial Rounded MT Bold" panose="020F0704030504030204" pitchFamily="34" charset="0"/>
              </a:rPr>
              <a:t> 2 Quand des méchants s'avancent contre moi, Pour dévorer ma chair, Ce sont mes persécuteurs et mes ennemis Qui chancellent et tombent.</a:t>
            </a:r>
            <a:endParaRPr lang="en-US" sz="4000" dirty="0">
              <a:solidFill>
                <a:srgbClr val="0000CC"/>
              </a:solidFill>
              <a:latin typeface="Arial Rounded MT Bold" panose="020F0704030504030204" pitchFamily="34" charset="0"/>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1450B9-DDB5-EB7D-06AC-420DF26548F1}"/>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26B72D9-6B03-A509-A778-85D1B6F57DE6}"/>
              </a:ext>
            </a:extLst>
          </p:cNvPr>
          <p:cNvSpPr>
            <a:spLocks noGrp="1"/>
          </p:cNvSpPr>
          <p:nvPr>
            <p:ph sz="quarter" idx="1"/>
          </p:nvPr>
        </p:nvSpPr>
        <p:spPr>
          <a:xfrm>
            <a:off x="0" y="0"/>
            <a:ext cx="9144000" cy="6858000"/>
          </a:xfrm>
          <a:blipFill>
            <a:blip r:embed="rId2"/>
            <a:tile tx="0" ty="0" sx="100000" sy="100000" flip="none" algn="tl"/>
          </a:blipFill>
        </p:spPr>
        <p:style>
          <a:lnRef idx="2">
            <a:schemeClr val="dk1">
              <a:shade val="50000"/>
            </a:schemeClr>
          </a:lnRef>
          <a:fillRef idx="1">
            <a:schemeClr val="dk1"/>
          </a:fillRef>
          <a:effectRef idx="0">
            <a:schemeClr val="dk1"/>
          </a:effectRef>
          <a:fontRef idx="minor">
            <a:schemeClr val="lt1"/>
          </a:fontRef>
        </p:style>
        <p:txBody>
          <a:bodyPr>
            <a:noAutofit/>
          </a:bodyPr>
          <a:lstStyle/>
          <a:p>
            <a:pPr algn="just"/>
            <a:r>
              <a:rPr lang="fr-FR" sz="3800" dirty="0">
                <a:solidFill>
                  <a:srgbClr val="0000CC"/>
                </a:solidFill>
                <a:latin typeface="Arial Rounded MT Bold" panose="020F0704030504030204" pitchFamily="34" charset="0"/>
              </a:rPr>
              <a:t>3 Si une armée se campait contre moi, Mon cœur n'aurait aucune crainte; Si une guerre s'élevait contre moi, Je serais malgré cela plein de confiance.</a:t>
            </a:r>
            <a:endParaRPr lang="en-US" sz="3800" dirty="0">
              <a:solidFill>
                <a:srgbClr val="0000CC"/>
              </a:solidFill>
              <a:latin typeface="Arial Rounded MT Bold" panose="020F0704030504030204" pitchFamily="34" charset="0"/>
            </a:endParaRPr>
          </a:p>
          <a:p>
            <a:pPr algn="just"/>
            <a:r>
              <a:rPr lang="fr-FR" sz="3800" dirty="0">
                <a:solidFill>
                  <a:srgbClr val="0000CC"/>
                </a:solidFill>
                <a:latin typeface="Arial Rounded MT Bold" panose="020F0704030504030204" pitchFamily="34" charset="0"/>
              </a:rPr>
              <a:t> </a:t>
            </a:r>
            <a:r>
              <a:rPr lang="fr-FR" sz="3800" dirty="0">
                <a:solidFill>
                  <a:schemeClr val="tx1"/>
                </a:solidFill>
                <a:latin typeface="Arial Rounded MT Bold" panose="020F0704030504030204" pitchFamily="34" charset="0"/>
              </a:rPr>
              <a:t>4 Je demande à l'Éternel une chose, que je désire ardemment: Je voudrais habiter toute ma vie dans la maison de l'Éternel, Pour contempler la magnificence de l'Éternel Et pour admirer son temple.</a:t>
            </a:r>
            <a:endParaRPr lang="en-US" sz="3800" dirty="0">
              <a:solidFill>
                <a:schemeClr val="tx1"/>
              </a:solidFill>
              <a:latin typeface="Arial Rounded MT Bold" panose="020F0704030504030204" pitchFamily="34" charset="0"/>
            </a:endParaRPr>
          </a:p>
        </p:txBody>
      </p:sp>
    </p:spTree>
    <p:extLst>
      <p:ext uri="{BB962C8B-B14F-4D97-AF65-F5344CB8AC3E}">
        <p14:creationId xmlns:p14="http://schemas.microsoft.com/office/powerpoint/2010/main" val="307245925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477C34-A254-0B1C-DA2E-7D52B8E9DF20}"/>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3E731DF-9370-E863-ECDF-1B41224AE5DB}"/>
              </a:ext>
            </a:extLst>
          </p:cNvPr>
          <p:cNvSpPr>
            <a:spLocks noGrp="1"/>
          </p:cNvSpPr>
          <p:nvPr>
            <p:ph sz="quarter" idx="1"/>
          </p:nvPr>
        </p:nvSpPr>
        <p:spPr>
          <a:xfrm>
            <a:off x="0" y="0"/>
            <a:ext cx="9144000" cy="6858000"/>
          </a:xfrm>
          <a:blipFill>
            <a:blip r:embed="rId2"/>
            <a:tile tx="0" ty="0" sx="100000" sy="100000" flip="none" algn="tl"/>
          </a:blipFill>
        </p:spPr>
        <p:style>
          <a:lnRef idx="2">
            <a:schemeClr val="dk1">
              <a:shade val="50000"/>
            </a:schemeClr>
          </a:lnRef>
          <a:fillRef idx="1">
            <a:schemeClr val="dk1"/>
          </a:fillRef>
          <a:effectRef idx="0">
            <a:schemeClr val="dk1"/>
          </a:effectRef>
          <a:fontRef idx="minor">
            <a:schemeClr val="lt1"/>
          </a:fontRef>
        </p:style>
        <p:txBody>
          <a:bodyPr>
            <a:normAutofit/>
          </a:bodyPr>
          <a:lstStyle/>
          <a:p>
            <a:pPr algn="just"/>
            <a:r>
              <a:rPr lang="fr-FR" sz="4000" dirty="0">
                <a:solidFill>
                  <a:srgbClr val="0000CC"/>
                </a:solidFill>
                <a:latin typeface="Arial Rounded MT Bold" panose="020F0704030504030204" pitchFamily="34" charset="0"/>
              </a:rPr>
              <a:t>5 Car il me protégera dans son tabernacle au jour du malheur, Il me cachera sous l'abri de sa tente; Il m'élèvera sur un rocher.</a:t>
            </a:r>
            <a:endParaRPr lang="en-US" sz="4000" dirty="0">
              <a:solidFill>
                <a:srgbClr val="0000CC"/>
              </a:solidFill>
              <a:latin typeface="Arial Rounded MT Bold" panose="020F0704030504030204" pitchFamily="34" charset="0"/>
            </a:endParaRPr>
          </a:p>
          <a:p>
            <a:pPr algn="just"/>
            <a:r>
              <a:rPr lang="fr-FR" sz="4000" dirty="0">
                <a:solidFill>
                  <a:schemeClr val="tx1"/>
                </a:solidFill>
                <a:latin typeface="Arial Rounded MT Bold" panose="020F0704030504030204" pitchFamily="34" charset="0"/>
              </a:rPr>
              <a:t> 6 Et déjà ma tête s'élève sur mes ennemis qui m'entourent; J'offrirai des sacrifices dans sa tente, au son de la trompette; Je chanterai, je célébrerai l'Éternel.</a:t>
            </a:r>
            <a:endParaRPr lang="en-US" sz="4000" dirty="0">
              <a:solidFill>
                <a:schemeClr val="tx1"/>
              </a:solidFill>
              <a:latin typeface="Arial Rounded MT Bold" panose="020F0704030504030204" pitchFamily="34" charset="0"/>
            </a:endParaRPr>
          </a:p>
        </p:txBody>
      </p:sp>
    </p:spTree>
    <p:extLst>
      <p:ext uri="{BB962C8B-B14F-4D97-AF65-F5344CB8AC3E}">
        <p14:creationId xmlns:p14="http://schemas.microsoft.com/office/powerpoint/2010/main" val="2507482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78466C-15D8-C1A2-F2B5-1DA6B4C90E37}"/>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DDE6EBC-A266-1B63-090C-299BC76A2DB6}"/>
              </a:ext>
            </a:extLst>
          </p:cNvPr>
          <p:cNvSpPr>
            <a:spLocks noGrp="1"/>
          </p:cNvSpPr>
          <p:nvPr>
            <p:ph sz="quarter" idx="1"/>
          </p:nvPr>
        </p:nvSpPr>
        <p:spPr>
          <a:xfrm>
            <a:off x="0" y="0"/>
            <a:ext cx="9144000" cy="6858000"/>
          </a:xfrm>
          <a:blipFill>
            <a:blip r:embed="rId2"/>
            <a:tile tx="0" ty="0" sx="100000" sy="100000" flip="none" algn="tl"/>
          </a:blipFill>
        </p:spPr>
        <p:style>
          <a:lnRef idx="2">
            <a:schemeClr val="dk1">
              <a:shade val="50000"/>
            </a:schemeClr>
          </a:lnRef>
          <a:fillRef idx="1">
            <a:schemeClr val="dk1"/>
          </a:fillRef>
          <a:effectRef idx="0">
            <a:schemeClr val="dk1"/>
          </a:effectRef>
          <a:fontRef idx="minor">
            <a:schemeClr val="lt1"/>
          </a:fontRef>
        </p:style>
        <p:txBody>
          <a:bodyPr>
            <a:noAutofit/>
          </a:bodyPr>
          <a:lstStyle/>
          <a:p>
            <a:pPr algn="just"/>
            <a:r>
              <a:rPr lang="fr-FR" sz="3800" dirty="0">
                <a:solidFill>
                  <a:srgbClr val="0000CC"/>
                </a:solidFill>
                <a:latin typeface="Arial Rounded MT Bold" panose="020F0704030504030204" pitchFamily="34" charset="0"/>
              </a:rPr>
              <a:t>7 ¶ Éternel! écoute ma voix, je t'invoque: Aie pitié de moi et exauce-moi!</a:t>
            </a:r>
            <a:endParaRPr lang="en-US" sz="3800" dirty="0">
              <a:solidFill>
                <a:srgbClr val="0000CC"/>
              </a:solidFill>
              <a:latin typeface="Arial Rounded MT Bold" panose="020F0704030504030204" pitchFamily="34" charset="0"/>
            </a:endParaRPr>
          </a:p>
          <a:p>
            <a:pPr algn="just"/>
            <a:r>
              <a:rPr lang="fr-FR" sz="3800" dirty="0">
                <a:solidFill>
                  <a:schemeClr val="tx1"/>
                </a:solidFill>
                <a:latin typeface="Arial Rounded MT Bold" panose="020F0704030504030204" pitchFamily="34" charset="0"/>
              </a:rPr>
              <a:t> 8 Mon cœur dit de ta part: Cherchez ma face! Je cherche ta face, ô Éternel!</a:t>
            </a:r>
            <a:endParaRPr lang="en-US" sz="3800" dirty="0">
              <a:solidFill>
                <a:schemeClr val="tx1"/>
              </a:solidFill>
              <a:latin typeface="Arial Rounded MT Bold" panose="020F0704030504030204" pitchFamily="34" charset="0"/>
            </a:endParaRPr>
          </a:p>
          <a:p>
            <a:pPr algn="just"/>
            <a:r>
              <a:rPr lang="fr-FR" sz="3800" dirty="0">
                <a:solidFill>
                  <a:srgbClr val="0000CC"/>
                </a:solidFill>
                <a:latin typeface="Arial Rounded MT Bold" panose="020F0704030504030204" pitchFamily="34" charset="0"/>
              </a:rPr>
              <a:t> 9 Ne me cache point ta face, Ne repousse pas avec colère ton serviteur! Tu es mon secours, ne me laisse pas, ne m'abandonne pas, Dieu de mon salut!</a:t>
            </a:r>
            <a:endParaRPr lang="en-US" sz="3800" dirty="0">
              <a:solidFill>
                <a:srgbClr val="0000CC"/>
              </a:solidFill>
              <a:latin typeface="Arial Rounded MT Bold" panose="020F0704030504030204" pitchFamily="34" charset="0"/>
            </a:endParaRPr>
          </a:p>
        </p:txBody>
      </p:sp>
    </p:spTree>
    <p:extLst>
      <p:ext uri="{BB962C8B-B14F-4D97-AF65-F5344CB8AC3E}">
        <p14:creationId xmlns:p14="http://schemas.microsoft.com/office/powerpoint/2010/main" val="12428556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6C0281-B5BC-FCB2-A282-962284A871F5}"/>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9D7137C-CDD2-3988-09AF-880F24E36798}"/>
              </a:ext>
            </a:extLst>
          </p:cNvPr>
          <p:cNvSpPr>
            <a:spLocks noGrp="1"/>
          </p:cNvSpPr>
          <p:nvPr>
            <p:ph sz="quarter" idx="1"/>
          </p:nvPr>
        </p:nvSpPr>
        <p:spPr>
          <a:xfrm>
            <a:off x="0" y="0"/>
            <a:ext cx="9144000" cy="6858000"/>
          </a:xfrm>
          <a:blipFill>
            <a:blip r:embed="rId2"/>
            <a:tile tx="0" ty="0" sx="100000" sy="100000" flip="none" algn="tl"/>
          </a:blipFill>
        </p:spPr>
        <p:style>
          <a:lnRef idx="2">
            <a:schemeClr val="dk1">
              <a:shade val="50000"/>
            </a:schemeClr>
          </a:lnRef>
          <a:fillRef idx="1">
            <a:schemeClr val="dk1"/>
          </a:fillRef>
          <a:effectRef idx="0">
            <a:schemeClr val="dk1"/>
          </a:effectRef>
          <a:fontRef idx="minor">
            <a:schemeClr val="lt1"/>
          </a:fontRef>
        </p:style>
        <p:txBody>
          <a:bodyPr>
            <a:noAutofit/>
          </a:bodyPr>
          <a:lstStyle/>
          <a:p>
            <a:pPr algn="just"/>
            <a:r>
              <a:rPr lang="fr-FR" sz="3800" dirty="0">
                <a:solidFill>
                  <a:srgbClr val="0000CC"/>
                </a:solidFill>
                <a:latin typeface="Arial Rounded MT Bold" panose="020F0704030504030204" pitchFamily="34" charset="0"/>
              </a:rPr>
              <a:t>10 Car mon père et ma mère m'abandonnent, Mais l'Éternel me recueillera.</a:t>
            </a:r>
            <a:endParaRPr lang="en-US" sz="3800" dirty="0">
              <a:solidFill>
                <a:srgbClr val="0000CC"/>
              </a:solidFill>
              <a:latin typeface="Arial Rounded MT Bold" panose="020F0704030504030204" pitchFamily="34" charset="0"/>
            </a:endParaRPr>
          </a:p>
          <a:p>
            <a:pPr algn="just"/>
            <a:r>
              <a:rPr lang="fr-FR" sz="3800" dirty="0">
                <a:solidFill>
                  <a:schemeClr val="tx1"/>
                </a:solidFill>
                <a:latin typeface="Arial Rounded MT Bold" panose="020F0704030504030204" pitchFamily="34" charset="0"/>
              </a:rPr>
              <a:t> 11 Éternel! enseigne-moi ta voie, Conduis-moi dans le sentier de la droiture, A cause de mes ennemis.</a:t>
            </a:r>
            <a:endParaRPr lang="en-US" sz="3800" dirty="0">
              <a:solidFill>
                <a:schemeClr val="tx1"/>
              </a:solidFill>
              <a:latin typeface="Arial Rounded MT Bold" panose="020F0704030504030204" pitchFamily="34" charset="0"/>
            </a:endParaRPr>
          </a:p>
          <a:p>
            <a:pPr algn="just"/>
            <a:r>
              <a:rPr lang="fr-FR" sz="3800" dirty="0">
                <a:solidFill>
                  <a:srgbClr val="0000CC"/>
                </a:solidFill>
                <a:latin typeface="Arial Rounded MT Bold" panose="020F0704030504030204" pitchFamily="34" charset="0"/>
              </a:rPr>
              <a:t> 12 Ne me livre pas au bon plaisir de mes adversaires, Car il s'élève contre moi de faux témoins Et des gens qui ne respirent que la violence.</a:t>
            </a:r>
            <a:endParaRPr lang="en-US" sz="3800" dirty="0">
              <a:solidFill>
                <a:srgbClr val="0000CC"/>
              </a:solidFill>
              <a:latin typeface="Arial Rounded MT Bold" panose="020F0704030504030204" pitchFamily="34" charset="0"/>
            </a:endParaRPr>
          </a:p>
        </p:txBody>
      </p:sp>
    </p:spTree>
    <p:extLst>
      <p:ext uri="{BB962C8B-B14F-4D97-AF65-F5344CB8AC3E}">
        <p14:creationId xmlns:p14="http://schemas.microsoft.com/office/powerpoint/2010/main" val="309048593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7C2DDA-D86B-95D5-0BE7-556750B10AFA}"/>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2DB3557-56AA-87E9-A463-01B0E7500BDC}"/>
              </a:ext>
            </a:extLst>
          </p:cNvPr>
          <p:cNvSpPr>
            <a:spLocks noGrp="1"/>
          </p:cNvSpPr>
          <p:nvPr>
            <p:ph sz="quarter" idx="1"/>
          </p:nvPr>
        </p:nvSpPr>
        <p:spPr>
          <a:xfrm>
            <a:off x="0" y="0"/>
            <a:ext cx="9144000" cy="6858000"/>
          </a:xfrm>
          <a:blipFill>
            <a:blip r:embed="rId2"/>
            <a:tile tx="0" ty="0" sx="100000" sy="100000" flip="none" algn="tl"/>
          </a:blipFill>
        </p:spPr>
        <p:style>
          <a:lnRef idx="2">
            <a:schemeClr val="dk1">
              <a:shade val="50000"/>
            </a:schemeClr>
          </a:lnRef>
          <a:fillRef idx="1">
            <a:schemeClr val="dk1"/>
          </a:fillRef>
          <a:effectRef idx="0">
            <a:schemeClr val="dk1"/>
          </a:effectRef>
          <a:fontRef idx="minor">
            <a:schemeClr val="lt1"/>
          </a:fontRef>
        </p:style>
        <p:txBody>
          <a:bodyPr>
            <a:normAutofit/>
          </a:bodyPr>
          <a:lstStyle/>
          <a:p>
            <a:pPr algn="just"/>
            <a:r>
              <a:rPr lang="fr-FR" sz="4400" dirty="0">
                <a:solidFill>
                  <a:srgbClr val="0000CC"/>
                </a:solidFill>
                <a:latin typeface="Arial Rounded MT Bold" panose="020F0704030504030204" pitchFamily="34" charset="0"/>
              </a:rPr>
              <a:t>13 Oh! si je n'étais pas sûr de voir la bonté de l'Éternel Sur la terre des vivants!...</a:t>
            </a:r>
            <a:endParaRPr lang="en-US" sz="4400" dirty="0">
              <a:solidFill>
                <a:srgbClr val="0000CC"/>
              </a:solidFill>
              <a:latin typeface="Arial Rounded MT Bold" panose="020F0704030504030204" pitchFamily="34" charset="0"/>
            </a:endParaRPr>
          </a:p>
          <a:p>
            <a:pPr algn="just"/>
            <a:r>
              <a:rPr lang="fr-FR" sz="4400" dirty="0">
                <a:solidFill>
                  <a:schemeClr val="tx1"/>
                </a:solidFill>
                <a:latin typeface="Arial Rounded MT Bold" panose="020F0704030504030204" pitchFamily="34" charset="0"/>
              </a:rPr>
              <a:t> 14 Espère en l'Éternel! Fortifie-toi et que ton cœur s'affermisse! </a:t>
            </a:r>
            <a:r>
              <a:rPr lang="en-US" sz="4400" dirty="0" err="1">
                <a:solidFill>
                  <a:schemeClr val="tx1"/>
                </a:solidFill>
                <a:latin typeface="Arial Rounded MT Bold" panose="020F0704030504030204" pitchFamily="34" charset="0"/>
              </a:rPr>
              <a:t>Espère</a:t>
            </a:r>
            <a:r>
              <a:rPr lang="en-US" sz="4400" dirty="0">
                <a:solidFill>
                  <a:schemeClr val="tx1"/>
                </a:solidFill>
                <a:latin typeface="Arial Rounded MT Bold" panose="020F0704030504030204" pitchFamily="34" charset="0"/>
              </a:rPr>
              <a:t> </a:t>
            </a:r>
            <a:r>
              <a:rPr lang="en-US" sz="4400" dirty="0" err="1">
                <a:solidFill>
                  <a:schemeClr val="tx1"/>
                </a:solidFill>
                <a:latin typeface="Arial Rounded MT Bold" panose="020F0704030504030204" pitchFamily="34" charset="0"/>
              </a:rPr>
              <a:t>en</a:t>
            </a:r>
            <a:r>
              <a:rPr lang="en-US" sz="4400" dirty="0">
                <a:solidFill>
                  <a:schemeClr val="tx1"/>
                </a:solidFill>
                <a:latin typeface="Arial Rounded MT Bold" panose="020F0704030504030204" pitchFamily="34" charset="0"/>
              </a:rPr>
              <a:t> </a:t>
            </a:r>
            <a:r>
              <a:rPr lang="en-US" sz="4400" dirty="0" err="1">
                <a:solidFill>
                  <a:schemeClr val="tx1"/>
                </a:solidFill>
                <a:latin typeface="Arial Rounded MT Bold" panose="020F0704030504030204" pitchFamily="34" charset="0"/>
              </a:rPr>
              <a:t>l'Éternel</a:t>
            </a:r>
            <a:r>
              <a:rPr lang="en-US" sz="4400" dirty="0">
                <a:solidFill>
                  <a:schemeClr val="tx1"/>
                </a:solidFill>
                <a:latin typeface="Arial Rounded MT Bold" panose="020F0704030504030204" pitchFamily="34" charset="0"/>
              </a:rPr>
              <a:t>!</a:t>
            </a:r>
          </a:p>
          <a:p>
            <a:pPr algn="r"/>
            <a:r>
              <a:rPr lang="en-US" sz="4400" dirty="0">
                <a:solidFill>
                  <a:srgbClr val="0000CC"/>
                </a:solidFill>
                <a:latin typeface="Arial Rounded MT Bold" panose="020F0704030504030204" pitchFamily="34" charset="0"/>
              </a:rPr>
              <a:t>Amen!</a:t>
            </a:r>
          </a:p>
        </p:txBody>
      </p:sp>
    </p:spTree>
    <p:extLst>
      <p:ext uri="{BB962C8B-B14F-4D97-AF65-F5344CB8AC3E}">
        <p14:creationId xmlns:p14="http://schemas.microsoft.com/office/powerpoint/2010/main" val="373251920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6" name="Picture 4" descr="http://3.bp.blogspot.com/-Uf9Kozou0TM/URl_hKQfyfI/AAAAAAAABio/bXN3rl-DgD4/s1600/quiet.jpg"/>
          <p:cNvPicPr>
            <a:picLocks noChangeAspect="1" noChangeArrowheads="1"/>
          </p:cNvPicPr>
          <p:nvPr/>
        </p:nvPicPr>
        <p:blipFill>
          <a:blip r:embed="rId2" cstate="print"/>
          <a:srcRect/>
          <a:stretch>
            <a:fillRect/>
          </a:stretch>
        </p:blipFill>
        <p:spPr bwMode="auto">
          <a:xfrm>
            <a:off x="1066800" y="3200400"/>
            <a:ext cx="4978576" cy="3314702"/>
          </a:xfrm>
          <a:prstGeom prst="rect">
            <a:avLst/>
          </a:prstGeom>
          <a:noFill/>
        </p:spPr>
      </p:pic>
      <p:sp>
        <p:nvSpPr>
          <p:cNvPr id="3" name="Content Placeholder 2"/>
          <p:cNvSpPr>
            <a:spLocks noGrp="1"/>
          </p:cNvSpPr>
          <p:nvPr>
            <p:ph sz="quarter" idx="1"/>
          </p:nvPr>
        </p:nvSpPr>
        <p:spPr>
          <a:xfrm>
            <a:off x="838200" y="4343400"/>
            <a:ext cx="1764792" cy="533400"/>
          </a:xfrm>
        </p:spPr>
        <p:txBody>
          <a:bodyPr>
            <a:normAutofit/>
          </a:bodyPr>
          <a:lstStyle/>
          <a:p>
            <a:r>
              <a:rPr lang="en-US" dirty="0"/>
              <a:t>DEBUT</a:t>
            </a:r>
          </a:p>
        </p:txBody>
      </p:sp>
      <p:pic>
        <p:nvPicPr>
          <p:cNvPr id="23554" name="Picture 2" descr="http://www.do2learn.com/picturecards/images/imageschedule/quiet_l.gif"/>
          <p:cNvPicPr>
            <a:picLocks noChangeAspect="1" noChangeArrowheads="1"/>
          </p:cNvPicPr>
          <p:nvPr/>
        </p:nvPicPr>
        <p:blipFill>
          <a:blip r:embed="rId3" cstate="print"/>
          <a:srcRect/>
          <a:stretch>
            <a:fillRect/>
          </a:stretch>
        </p:blipFill>
        <p:spPr bwMode="auto">
          <a:xfrm>
            <a:off x="0" y="990600"/>
            <a:ext cx="1022373" cy="2209800"/>
          </a:xfrm>
          <a:prstGeom prst="rect">
            <a:avLst/>
          </a:prstGeom>
          <a:noFill/>
        </p:spPr>
      </p:pic>
      <p:pic>
        <p:nvPicPr>
          <p:cNvPr id="23558" name="Picture 6" descr="http://t3.gstatic.com/images?q=tbn:ANd9GcQI57rNEucrFCC3Z7h86ZyDWNHVZnoM022uSZCVdLQDrXZfIXodLw"/>
          <p:cNvPicPr>
            <a:picLocks noChangeAspect="1" noChangeArrowheads="1"/>
          </p:cNvPicPr>
          <p:nvPr/>
        </p:nvPicPr>
        <p:blipFill>
          <a:blip r:embed="rId4" cstate="print"/>
          <a:srcRect/>
          <a:stretch>
            <a:fillRect/>
          </a:stretch>
        </p:blipFill>
        <p:spPr bwMode="auto">
          <a:xfrm>
            <a:off x="6705600" y="838200"/>
            <a:ext cx="2057400" cy="2215770"/>
          </a:xfrm>
          <a:prstGeom prst="rect">
            <a:avLst/>
          </a:prstGeom>
          <a:noFill/>
        </p:spPr>
      </p:pic>
      <p:pic>
        <p:nvPicPr>
          <p:cNvPr id="23560" name="Picture 8" descr="http://t2.gstatic.com/images?q=tbn:ANd9GcRH-eLhinjX66AJ6PcTpoZfoYtIJoxPCYM3HjyLkw5H7gCvkKVj"/>
          <p:cNvPicPr>
            <a:picLocks noChangeAspect="1" noChangeArrowheads="1"/>
          </p:cNvPicPr>
          <p:nvPr/>
        </p:nvPicPr>
        <p:blipFill>
          <a:blip r:embed="rId5" cstate="print"/>
          <a:srcRect/>
          <a:stretch>
            <a:fillRect/>
          </a:stretch>
        </p:blipFill>
        <p:spPr bwMode="auto">
          <a:xfrm>
            <a:off x="3657600" y="762000"/>
            <a:ext cx="2570875" cy="2364755"/>
          </a:xfrm>
          <a:prstGeom prst="rect">
            <a:avLst/>
          </a:prstGeom>
          <a:noFill/>
        </p:spPr>
      </p:pic>
      <p:pic>
        <p:nvPicPr>
          <p:cNvPr id="23562" name="Picture 10" descr="http://addictionblog.org/wp-content/uploads/2011/04/Are-video-games-harmful1.jpg"/>
          <p:cNvPicPr>
            <a:picLocks noChangeAspect="1" noChangeArrowheads="1"/>
          </p:cNvPicPr>
          <p:nvPr/>
        </p:nvPicPr>
        <p:blipFill>
          <a:blip r:embed="rId6" cstate="print"/>
          <a:srcRect/>
          <a:stretch>
            <a:fillRect/>
          </a:stretch>
        </p:blipFill>
        <p:spPr bwMode="auto">
          <a:xfrm>
            <a:off x="1066800" y="762000"/>
            <a:ext cx="2381250" cy="2381250"/>
          </a:xfrm>
          <a:prstGeom prst="rect">
            <a:avLst/>
          </a:prstGeom>
          <a:noFill/>
        </p:spPr>
      </p:pic>
      <p:sp>
        <p:nvSpPr>
          <p:cNvPr id="9" name="TextBox 8"/>
          <p:cNvSpPr txBox="1"/>
          <p:nvPr/>
        </p:nvSpPr>
        <p:spPr>
          <a:xfrm>
            <a:off x="0" y="0"/>
            <a:ext cx="9144000" cy="954107"/>
          </a:xfrm>
          <a:prstGeom prst="rect">
            <a:avLst/>
          </a:prstGeom>
          <a:noFill/>
        </p:spPr>
        <p:txBody>
          <a:bodyPr wrap="square" rtlCol="0">
            <a:spAutoFit/>
          </a:bodyPr>
          <a:lstStyle/>
          <a:p>
            <a:pPr algn="ctr"/>
            <a:r>
              <a:rPr lang="fr-FR" sz="2800" dirty="0">
                <a:solidFill>
                  <a:srgbClr val="C00000"/>
                </a:solidFill>
              </a:rPr>
              <a:t>L'Éternel est dans son saint temple. Que toute la terre fasse silence devant lui! </a:t>
            </a:r>
            <a:r>
              <a:rPr lang="fr-FR" sz="2800" dirty="0" err="1">
                <a:solidFill>
                  <a:srgbClr val="C00000"/>
                </a:solidFill>
              </a:rPr>
              <a:t>Habakuk</a:t>
            </a:r>
            <a:r>
              <a:rPr lang="fr-FR" sz="2800" dirty="0">
                <a:solidFill>
                  <a:srgbClr val="C00000"/>
                </a:solidFill>
              </a:rPr>
              <a:t> 2:20 </a:t>
            </a:r>
            <a:endParaRPr lang="en-US" sz="2800" dirty="0">
              <a:solidFill>
                <a:srgbClr val="C00000"/>
              </a:solidFill>
            </a:endParaRPr>
          </a:p>
        </p:txBody>
      </p:sp>
      <p:sp>
        <p:nvSpPr>
          <p:cNvPr id="10" name="TextBox 9"/>
          <p:cNvSpPr txBox="1"/>
          <p:nvPr/>
        </p:nvSpPr>
        <p:spPr>
          <a:xfrm>
            <a:off x="152400" y="5791200"/>
            <a:ext cx="8991600" cy="954107"/>
          </a:xfrm>
          <a:prstGeom prst="rect">
            <a:avLst/>
          </a:prstGeom>
          <a:noFill/>
        </p:spPr>
        <p:txBody>
          <a:bodyPr wrap="square" rtlCol="0">
            <a:spAutoFit/>
          </a:bodyPr>
          <a:lstStyle/>
          <a:p>
            <a:pPr algn="ctr"/>
            <a:r>
              <a:rPr lang="en-US" sz="2800" dirty="0" err="1">
                <a:solidFill>
                  <a:srgbClr val="C00000"/>
                </a:solidFill>
              </a:rPr>
              <a:t>Hab</a:t>
            </a:r>
            <a:r>
              <a:rPr lang="en-US" sz="2800" dirty="0">
                <a:solidFill>
                  <a:srgbClr val="C00000"/>
                </a:solidFill>
              </a:rPr>
              <a:t> 2:20 But the LORD is in His holy temple. Let all the earth keep silence before Him</a:t>
            </a:r>
            <a:r>
              <a:rPr lang="en-US" dirty="0"/>
              <a:t>."</a:t>
            </a:r>
          </a:p>
        </p:txBody>
      </p:sp>
      <p:pic>
        <p:nvPicPr>
          <p:cNvPr id="75778" name="Picture 2" descr="http://4.bp.blogspot.com/_DFrMr4DymwY/TFsgougEgCI/AAAAAAAABoY/ccozAC-AIJ4/s400/NoTalking.png"/>
          <p:cNvPicPr>
            <a:picLocks noChangeAspect="1" noChangeArrowheads="1"/>
          </p:cNvPicPr>
          <p:nvPr/>
        </p:nvPicPr>
        <p:blipFill>
          <a:blip r:embed="rId7" cstate="print"/>
          <a:srcRect/>
          <a:stretch>
            <a:fillRect/>
          </a:stretch>
        </p:blipFill>
        <p:spPr bwMode="auto">
          <a:xfrm>
            <a:off x="6248401" y="3200400"/>
            <a:ext cx="2590800" cy="2667000"/>
          </a:xfrm>
          <a:prstGeom prst="rect">
            <a:avLst/>
          </a:prstGeom>
          <a:noFill/>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blipFill>
            <a:blip r:embed="rId3"/>
            <a:tile tx="0" ty="0" sx="100000" sy="100000" flip="none" algn="tl"/>
          </a:blipFill>
        </p:spPr>
        <p:style>
          <a:lnRef idx="3">
            <a:schemeClr val="lt1"/>
          </a:lnRef>
          <a:fillRef idx="1">
            <a:schemeClr val="dk1"/>
          </a:fillRef>
          <a:effectRef idx="1">
            <a:schemeClr val="dk1"/>
          </a:effectRef>
          <a:fontRef idx="minor">
            <a:schemeClr val="lt1"/>
          </a:fontRef>
        </p:style>
        <p:txBody>
          <a:bodyPr>
            <a:normAutofit lnSpcReduction="10000"/>
          </a:bodyPr>
          <a:lstStyle/>
          <a:p>
            <a:pPr marL="0" indent="0" algn="ctr">
              <a:buNone/>
            </a:pPr>
            <a:r>
              <a:rPr lang="fr-FR" dirty="0">
                <a:solidFill>
                  <a:srgbClr val="00B050"/>
                </a:solidFill>
                <a:latin typeface="Copperplate Gothic Bold" panose="020E0705020206020404" pitchFamily="34" charset="0"/>
              </a:rPr>
              <a:t>103 CEF Lorsque devant l’Agneau</a:t>
            </a:r>
            <a:br>
              <a:rPr lang="fr-FR" dirty="0">
                <a:solidFill>
                  <a:srgbClr val="00B050"/>
                </a:solidFill>
                <a:latin typeface="Copperplate Gothic Bold" panose="020E0705020206020404" pitchFamily="34" charset="0"/>
              </a:rPr>
            </a:br>
            <a:r>
              <a:rPr lang="fr-FR" dirty="0">
                <a:solidFill>
                  <a:srgbClr val="00B050"/>
                </a:solidFill>
                <a:latin typeface="Copperplate Gothic Bold" panose="020E0705020206020404" pitchFamily="34" charset="0"/>
              </a:rPr>
              <a:t>1</a:t>
            </a:r>
            <a:br>
              <a:rPr lang="fr-FR" dirty="0">
                <a:solidFill>
                  <a:srgbClr val="0033CC"/>
                </a:solidFill>
                <a:latin typeface="Copperplate Gothic Bold" panose="020E0705020206020404" pitchFamily="34" charset="0"/>
              </a:rPr>
            </a:br>
            <a:r>
              <a:rPr lang="fr-FR" sz="3600" dirty="0">
                <a:solidFill>
                  <a:srgbClr val="0033CC"/>
                </a:solidFill>
                <a:latin typeface="Copperplate Gothic Bold" panose="020E0705020206020404" pitchFamily="34" charset="0"/>
              </a:rPr>
              <a:t>Lorsque devant l'Agneau,</a:t>
            </a:r>
            <a:br>
              <a:rPr lang="fr-FR" sz="3600" dirty="0">
                <a:solidFill>
                  <a:srgbClr val="0033CC"/>
                </a:solidFill>
                <a:latin typeface="Copperplate Gothic Bold" panose="020E0705020206020404" pitchFamily="34" charset="0"/>
              </a:rPr>
            </a:br>
            <a:r>
              <a:rPr lang="fr-FR" sz="3600" dirty="0">
                <a:solidFill>
                  <a:srgbClr val="0033CC"/>
                </a:solidFill>
                <a:latin typeface="Copperplate Gothic Bold" panose="020E0705020206020404" pitchFamily="34" charset="0"/>
              </a:rPr>
              <a:t>S'ouvrira le grand livre</a:t>
            </a:r>
            <a:br>
              <a:rPr lang="fr-FR" sz="3600" dirty="0">
                <a:solidFill>
                  <a:srgbClr val="0033CC"/>
                </a:solidFill>
                <a:latin typeface="Copperplate Gothic Bold" panose="020E0705020206020404" pitchFamily="34" charset="0"/>
              </a:rPr>
            </a:br>
            <a:r>
              <a:rPr lang="fr-FR" sz="3600" dirty="0">
                <a:solidFill>
                  <a:srgbClr val="0033CC"/>
                </a:solidFill>
                <a:latin typeface="Copperplate Gothic Bold" panose="020E0705020206020404" pitchFamily="34" charset="0"/>
              </a:rPr>
              <a:t>Où sont inscrits les noms</a:t>
            </a:r>
            <a:br>
              <a:rPr lang="fr-FR" sz="3600" dirty="0">
                <a:solidFill>
                  <a:srgbClr val="0033CC"/>
                </a:solidFill>
                <a:latin typeface="Copperplate Gothic Bold" panose="020E0705020206020404" pitchFamily="34" charset="0"/>
              </a:rPr>
            </a:br>
            <a:r>
              <a:rPr lang="fr-FR" sz="3600" dirty="0">
                <a:solidFill>
                  <a:srgbClr val="0033CC"/>
                </a:solidFill>
                <a:latin typeface="Copperplate Gothic Bold" panose="020E0705020206020404" pitchFamily="34" charset="0"/>
              </a:rPr>
              <a:t>Des coupables absous,</a:t>
            </a:r>
            <a:br>
              <a:rPr lang="fr-FR" sz="3600" dirty="0">
                <a:solidFill>
                  <a:srgbClr val="0033CC"/>
                </a:solidFill>
                <a:latin typeface="Copperplate Gothic Bold" panose="020E0705020206020404" pitchFamily="34" charset="0"/>
              </a:rPr>
            </a:br>
            <a:r>
              <a:rPr lang="fr-FR" sz="3600" dirty="0">
                <a:solidFill>
                  <a:srgbClr val="0033CC"/>
                </a:solidFill>
                <a:latin typeface="Copperplate Gothic Bold" panose="020E0705020206020404" pitchFamily="34" charset="0"/>
              </a:rPr>
              <a:t>Dans le ciel pour jamais</a:t>
            </a:r>
            <a:br>
              <a:rPr lang="fr-FR" sz="3600" dirty="0">
                <a:solidFill>
                  <a:srgbClr val="0033CC"/>
                </a:solidFill>
                <a:latin typeface="Copperplate Gothic Bold" panose="020E0705020206020404" pitchFamily="34" charset="0"/>
              </a:rPr>
            </a:br>
            <a:r>
              <a:rPr lang="fr-FR" sz="3600" dirty="0">
                <a:solidFill>
                  <a:srgbClr val="0033CC"/>
                </a:solidFill>
                <a:latin typeface="Copperplate Gothic Bold" panose="020E0705020206020404" pitchFamily="34" charset="0"/>
              </a:rPr>
              <a:t>Nous aurons droit de vivre;</a:t>
            </a:r>
            <a:br>
              <a:rPr lang="fr-FR" sz="3600" dirty="0">
                <a:solidFill>
                  <a:srgbClr val="0033CC"/>
                </a:solidFill>
                <a:latin typeface="Copperplate Gothic Bold" panose="020E0705020206020404" pitchFamily="34" charset="0"/>
              </a:rPr>
            </a:br>
            <a:r>
              <a:rPr lang="fr-FR" sz="3600" dirty="0">
                <a:solidFill>
                  <a:srgbClr val="0033CC"/>
                </a:solidFill>
                <a:latin typeface="Copperplate Gothic Bold" panose="020E0705020206020404" pitchFamily="34" charset="0"/>
              </a:rPr>
              <a:t>Sous le regard de Dieu,</a:t>
            </a:r>
            <a:br>
              <a:rPr lang="fr-FR" sz="3600" dirty="0">
                <a:solidFill>
                  <a:srgbClr val="0033CC"/>
                </a:solidFill>
                <a:latin typeface="Copperplate Gothic Bold" panose="020E0705020206020404" pitchFamily="34" charset="0"/>
              </a:rPr>
            </a:br>
            <a:r>
              <a:rPr lang="fr-FR" sz="3600" dirty="0">
                <a:solidFill>
                  <a:srgbClr val="0033CC"/>
                </a:solidFill>
                <a:latin typeface="Copperplate Gothic Bold" panose="020E0705020206020404" pitchFamily="34" charset="0"/>
              </a:rPr>
              <a:t>Le repos sera doux.</a:t>
            </a:r>
            <a:br>
              <a:rPr lang="fr-FR" sz="3600" dirty="0">
                <a:solidFill>
                  <a:srgbClr val="0033CC"/>
                </a:solidFill>
                <a:latin typeface="Copperplate Gothic Bold" panose="020E0705020206020404" pitchFamily="34" charset="0"/>
              </a:rPr>
            </a:br>
            <a:r>
              <a:rPr lang="fr-FR" sz="3600" dirty="0">
                <a:solidFill>
                  <a:srgbClr val="00B050"/>
                </a:solidFill>
                <a:latin typeface="Copperplate Gothic Bold" panose="020E0705020206020404" pitchFamily="34" charset="0"/>
              </a:rPr>
              <a:t>[Refrain]</a:t>
            </a:r>
            <a:br>
              <a:rPr lang="fr-FR" sz="3600" dirty="0">
                <a:solidFill>
                  <a:srgbClr val="0033CC"/>
                </a:solidFill>
                <a:latin typeface="Copperplate Gothic Bold" panose="020E0705020206020404" pitchFamily="34" charset="0"/>
              </a:rPr>
            </a:br>
            <a:r>
              <a:rPr lang="fr-FR" sz="3600" dirty="0">
                <a:solidFill>
                  <a:srgbClr val="C00000"/>
                </a:solidFill>
                <a:latin typeface="Copperplate Gothic Bold" panose="020E0705020206020404" pitchFamily="34" charset="0"/>
              </a:rPr>
              <a:t>Serez-vous avec nous</a:t>
            </a:r>
            <a:br>
              <a:rPr lang="fr-FR" sz="3600" dirty="0">
                <a:solidFill>
                  <a:srgbClr val="C00000"/>
                </a:solidFill>
                <a:latin typeface="Copperplate Gothic Bold" panose="020E0705020206020404" pitchFamily="34" charset="0"/>
              </a:rPr>
            </a:br>
            <a:r>
              <a:rPr lang="fr-FR" sz="3600" dirty="0">
                <a:solidFill>
                  <a:srgbClr val="C00000"/>
                </a:solidFill>
                <a:latin typeface="Copperplate Gothic Bold" panose="020E0705020206020404" pitchFamily="34" charset="0"/>
              </a:rPr>
              <a:t>Au divin rendez-vous (bis 2 lignes)</a:t>
            </a:r>
            <a:br>
              <a:rPr lang="fr-FR" dirty="0">
                <a:solidFill>
                  <a:srgbClr val="0033CC"/>
                </a:solidFill>
                <a:latin typeface="Copperplate Gothic Bold" panose="020E0705020206020404" pitchFamily="34" charset="0"/>
              </a:rPr>
            </a:b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CDF52F-6D9C-5F80-49A1-2C64F4987151}"/>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E25FC2C-D1E3-41CD-84EE-07FF8BC29689}"/>
              </a:ext>
            </a:extLst>
          </p:cNvPr>
          <p:cNvSpPr>
            <a:spLocks noGrp="1"/>
          </p:cNvSpPr>
          <p:nvPr>
            <p:ph idx="1"/>
          </p:nvPr>
        </p:nvSpPr>
        <p:spPr>
          <a:xfrm>
            <a:off x="0" y="0"/>
            <a:ext cx="9144000" cy="6858000"/>
          </a:xfrm>
          <a:blipFill>
            <a:blip r:embed="rId3"/>
            <a:tile tx="0" ty="0" sx="100000" sy="100000" flip="none" algn="tl"/>
          </a:blipFill>
        </p:spPr>
        <p:style>
          <a:lnRef idx="3">
            <a:schemeClr val="lt1"/>
          </a:lnRef>
          <a:fillRef idx="1">
            <a:schemeClr val="dk1"/>
          </a:fillRef>
          <a:effectRef idx="1">
            <a:schemeClr val="dk1"/>
          </a:effectRef>
          <a:fontRef idx="minor">
            <a:schemeClr val="lt1"/>
          </a:fontRef>
        </p:style>
        <p:txBody>
          <a:bodyPr>
            <a:normAutofit lnSpcReduction="10000"/>
          </a:bodyPr>
          <a:lstStyle/>
          <a:p>
            <a:pPr marL="0" indent="0" algn="ctr">
              <a:buNone/>
            </a:pPr>
            <a:r>
              <a:rPr lang="fr-FR" dirty="0">
                <a:solidFill>
                  <a:srgbClr val="00B050"/>
                </a:solidFill>
                <a:latin typeface="Copperplate Gothic Bold" panose="020E0705020206020404" pitchFamily="34" charset="0"/>
              </a:rPr>
              <a:t>2</a:t>
            </a:r>
            <a:br>
              <a:rPr lang="fr-FR" dirty="0">
                <a:solidFill>
                  <a:srgbClr val="0033CC"/>
                </a:solidFill>
                <a:latin typeface="Copperplate Gothic Bold" panose="020E0705020206020404" pitchFamily="34" charset="0"/>
              </a:rPr>
            </a:br>
            <a:r>
              <a:rPr lang="fr-FR" sz="3600" dirty="0">
                <a:solidFill>
                  <a:srgbClr val="0033CC"/>
                </a:solidFill>
                <a:latin typeface="Copperplate Gothic Bold" panose="020E0705020206020404" pitchFamily="34" charset="0"/>
              </a:rPr>
              <a:t>Nous serons tous assis</a:t>
            </a:r>
            <a:br>
              <a:rPr lang="fr-FR" sz="3600" dirty="0">
                <a:solidFill>
                  <a:srgbClr val="0033CC"/>
                </a:solidFill>
                <a:latin typeface="Copperplate Gothic Bold" panose="020E0705020206020404" pitchFamily="34" charset="0"/>
              </a:rPr>
            </a:br>
            <a:r>
              <a:rPr lang="fr-FR" sz="3600" dirty="0">
                <a:solidFill>
                  <a:srgbClr val="0033CC"/>
                </a:solidFill>
                <a:latin typeface="Copperplate Gothic Bold" panose="020E0705020206020404" pitchFamily="34" charset="0"/>
              </a:rPr>
              <a:t>À la table du maître,</a:t>
            </a:r>
            <a:br>
              <a:rPr lang="fr-FR" sz="3600" dirty="0">
                <a:solidFill>
                  <a:srgbClr val="0033CC"/>
                </a:solidFill>
                <a:latin typeface="Copperplate Gothic Bold" panose="020E0705020206020404" pitchFamily="34" charset="0"/>
              </a:rPr>
            </a:br>
            <a:r>
              <a:rPr lang="fr-FR" sz="3600" dirty="0">
                <a:solidFill>
                  <a:srgbClr val="0033CC"/>
                </a:solidFill>
                <a:latin typeface="Copperplate Gothic Bold" panose="020E0705020206020404" pitchFamily="34" charset="0"/>
              </a:rPr>
              <a:t>Jouissant du bonheur</a:t>
            </a:r>
            <a:br>
              <a:rPr lang="fr-FR" sz="3600" dirty="0">
                <a:solidFill>
                  <a:srgbClr val="0033CC"/>
                </a:solidFill>
                <a:latin typeface="Copperplate Gothic Bold" panose="020E0705020206020404" pitchFamily="34" charset="0"/>
              </a:rPr>
            </a:br>
            <a:r>
              <a:rPr lang="fr-FR" sz="3600" dirty="0">
                <a:solidFill>
                  <a:srgbClr val="0033CC"/>
                </a:solidFill>
                <a:latin typeface="Copperplate Gothic Bold" panose="020E0705020206020404" pitchFamily="34" charset="0"/>
              </a:rPr>
              <a:t>Des amis de l'époux;</a:t>
            </a:r>
            <a:br>
              <a:rPr lang="fr-FR" sz="3600" dirty="0">
                <a:solidFill>
                  <a:srgbClr val="0033CC"/>
                </a:solidFill>
                <a:latin typeface="Copperplate Gothic Bold" panose="020E0705020206020404" pitchFamily="34" charset="0"/>
              </a:rPr>
            </a:br>
            <a:r>
              <a:rPr lang="fr-FR" sz="3600" dirty="0">
                <a:solidFill>
                  <a:srgbClr val="0033CC"/>
                </a:solidFill>
                <a:latin typeface="Copperplate Gothic Bold" panose="020E0705020206020404" pitchFamily="34" charset="0"/>
              </a:rPr>
              <a:t>Comme Il nous a connus,</a:t>
            </a:r>
            <a:br>
              <a:rPr lang="fr-FR" sz="3600" dirty="0">
                <a:solidFill>
                  <a:srgbClr val="0033CC"/>
                </a:solidFill>
                <a:latin typeface="Copperplate Gothic Bold" panose="020E0705020206020404" pitchFamily="34" charset="0"/>
              </a:rPr>
            </a:br>
            <a:r>
              <a:rPr lang="fr-FR" sz="3600" dirty="0">
                <a:solidFill>
                  <a:srgbClr val="0033CC"/>
                </a:solidFill>
                <a:latin typeface="Copperplate Gothic Bold" panose="020E0705020206020404" pitchFamily="34" charset="0"/>
              </a:rPr>
              <a:t>Nous pourrons le connaître;</a:t>
            </a:r>
            <a:br>
              <a:rPr lang="fr-FR" sz="3600" dirty="0">
                <a:solidFill>
                  <a:srgbClr val="0033CC"/>
                </a:solidFill>
                <a:latin typeface="Copperplate Gothic Bold" panose="020E0705020206020404" pitchFamily="34" charset="0"/>
              </a:rPr>
            </a:br>
            <a:r>
              <a:rPr lang="fr-FR" sz="3600" dirty="0">
                <a:solidFill>
                  <a:srgbClr val="0033CC"/>
                </a:solidFill>
                <a:latin typeface="Copperplate Gothic Bold" panose="020E0705020206020404" pitchFamily="34" charset="0"/>
              </a:rPr>
              <a:t>Sous le regard de Dieu,</a:t>
            </a:r>
            <a:br>
              <a:rPr lang="fr-FR" sz="3600" dirty="0">
                <a:solidFill>
                  <a:srgbClr val="0033CC"/>
                </a:solidFill>
                <a:latin typeface="Copperplate Gothic Bold" panose="020E0705020206020404" pitchFamily="34" charset="0"/>
              </a:rPr>
            </a:br>
            <a:r>
              <a:rPr lang="fr-FR" sz="3600" dirty="0">
                <a:solidFill>
                  <a:srgbClr val="0033CC"/>
                </a:solidFill>
                <a:latin typeface="Copperplate Gothic Bold" panose="020E0705020206020404" pitchFamily="34" charset="0"/>
              </a:rPr>
              <a:t>L'amour sera bien doux.</a:t>
            </a:r>
            <a:br>
              <a:rPr lang="fr-FR" sz="3600" dirty="0">
                <a:solidFill>
                  <a:srgbClr val="0033CC"/>
                </a:solidFill>
                <a:latin typeface="Copperplate Gothic Bold" panose="020E0705020206020404" pitchFamily="34" charset="0"/>
              </a:rPr>
            </a:br>
            <a:r>
              <a:rPr lang="fr-FR" sz="3600" dirty="0">
                <a:solidFill>
                  <a:srgbClr val="00B050"/>
                </a:solidFill>
                <a:latin typeface="Copperplate Gothic Bold" panose="020E0705020206020404" pitchFamily="34" charset="0"/>
              </a:rPr>
              <a:t>[Refrain]</a:t>
            </a:r>
            <a:br>
              <a:rPr lang="fr-FR" sz="3600" dirty="0">
                <a:solidFill>
                  <a:srgbClr val="0033CC"/>
                </a:solidFill>
                <a:latin typeface="Copperplate Gothic Bold" panose="020E0705020206020404" pitchFamily="34" charset="0"/>
              </a:rPr>
            </a:br>
            <a:r>
              <a:rPr lang="fr-FR" sz="3600" dirty="0">
                <a:solidFill>
                  <a:srgbClr val="C00000"/>
                </a:solidFill>
                <a:latin typeface="Copperplate Gothic Bold" panose="020E0705020206020404" pitchFamily="34" charset="0"/>
              </a:rPr>
              <a:t>Serez-vous avec nous</a:t>
            </a:r>
            <a:br>
              <a:rPr lang="fr-FR" sz="3600" dirty="0">
                <a:solidFill>
                  <a:srgbClr val="C00000"/>
                </a:solidFill>
                <a:latin typeface="Copperplate Gothic Bold" panose="020E0705020206020404" pitchFamily="34" charset="0"/>
              </a:rPr>
            </a:br>
            <a:r>
              <a:rPr lang="fr-FR" sz="3600" dirty="0">
                <a:solidFill>
                  <a:srgbClr val="C00000"/>
                </a:solidFill>
                <a:latin typeface="Copperplate Gothic Bold" panose="020E0705020206020404" pitchFamily="34" charset="0"/>
              </a:rPr>
              <a:t>Au divin rendez-vous (bis 2 lignes)</a:t>
            </a:r>
            <a:br>
              <a:rPr lang="fr-FR" sz="3600" dirty="0">
                <a:solidFill>
                  <a:srgbClr val="0033CC"/>
                </a:solidFill>
                <a:latin typeface="Copperplate Gothic Bold" panose="020E0705020206020404" pitchFamily="34" charset="0"/>
              </a:rPr>
            </a:br>
            <a:endParaRPr lang="en-US" sz="36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19769221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6CAAE0-19F3-37FA-4318-014BF98DA2C7}"/>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BC6327E-7AF4-6F79-60D7-D636466394A7}"/>
              </a:ext>
            </a:extLst>
          </p:cNvPr>
          <p:cNvSpPr>
            <a:spLocks noGrp="1"/>
          </p:cNvSpPr>
          <p:nvPr>
            <p:ph idx="1"/>
          </p:nvPr>
        </p:nvSpPr>
        <p:spPr>
          <a:xfrm>
            <a:off x="0" y="0"/>
            <a:ext cx="9144000" cy="6858000"/>
          </a:xfrm>
          <a:blipFill>
            <a:blip r:embed="rId3"/>
            <a:tile tx="0" ty="0" sx="100000" sy="100000" flip="none" algn="tl"/>
          </a:blipFill>
        </p:spPr>
        <p:style>
          <a:lnRef idx="3">
            <a:schemeClr val="lt1"/>
          </a:lnRef>
          <a:fillRef idx="1">
            <a:schemeClr val="dk1"/>
          </a:fillRef>
          <a:effectRef idx="1">
            <a:schemeClr val="dk1"/>
          </a:effectRef>
          <a:fontRef idx="minor">
            <a:schemeClr val="lt1"/>
          </a:fontRef>
        </p:style>
        <p:txBody>
          <a:bodyPr>
            <a:normAutofit lnSpcReduction="10000"/>
          </a:bodyPr>
          <a:lstStyle/>
          <a:p>
            <a:pPr marL="0" indent="0" algn="ctr">
              <a:buNone/>
            </a:pPr>
            <a:r>
              <a:rPr lang="fr-FR" dirty="0">
                <a:solidFill>
                  <a:srgbClr val="00B050"/>
                </a:solidFill>
                <a:latin typeface="Copperplate Gothic Bold" panose="020E0705020206020404" pitchFamily="34" charset="0"/>
              </a:rPr>
              <a:t>3</a:t>
            </a:r>
            <a:br>
              <a:rPr lang="fr-FR" dirty="0">
                <a:solidFill>
                  <a:srgbClr val="0033CC"/>
                </a:solidFill>
                <a:latin typeface="Copperplate Gothic Bold" panose="020E0705020206020404" pitchFamily="34" charset="0"/>
              </a:rPr>
            </a:br>
            <a:r>
              <a:rPr lang="fr-FR" sz="3600" dirty="0">
                <a:solidFill>
                  <a:srgbClr val="0033CC"/>
                </a:solidFill>
                <a:latin typeface="Copperplate Gothic Bold" panose="020E0705020206020404" pitchFamily="34" charset="0"/>
              </a:rPr>
              <a:t>Du revoir Éternel</a:t>
            </a:r>
            <a:br>
              <a:rPr lang="fr-FR" sz="3600" dirty="0">
                <a:solidFill>
                  <a:srgbClr val="0033CC"/>
                </a:solidFill>
                <a:latin typeface="Copperplate Gothic Bold" panose="020E0705020206020404" pitchFamily="34" charset="0"/>
              </a:rPr>
            </a:br>
            <a:r>
              <a:rPr lang="fr-FR" sz="3600" dirty="0">
                <a:solidFill>
                  <a:srgbClr val="0033CC"/>
                </a:solidFill>
                <a:latin typeface="Copperplate Gothic Bold" panose="020E0705020206020404" pitchFamily="34" charset="0"/>
              </a:rPr>
              <a:t>Nous connaîtrons les charmes;</a:t>
            </a:r>
            <a:br>
              <a:rPr lang="fr-FR" sz="3600" dirty="0">
                <a:solidFill>
                  <a:srgbClr val="0033CC"/>
                </a:solidFill>
                <a:latin typeface="Copperplate Gothic Bold" panose="020E0705020206020404" pitchFamily="34" charset="0"/>
              </a:rPr>
            </a:br>
            <a:r>
              <a:rPr lang="fr-FR" sz="3600" dirty="0">
                <a:solidFill>
                  <a:srgbClr val="0033CC"/>
                </a:solidFill>
                <a:latin typeface="Copperplate Gothic Bold" panose="020E0705020206020404" pitchFamily="34" charset="0"/>
              </a:rPr>
              <a:t>Pour ne plus les quitter,</a:t>
            </a:r>
            <a:br>
              <a:rPr lang="fr-FR" sz="3600" dirty="0">
                <a:solidFill>
                  <a:srgbClr val="0033CC"/>
                </a:solidFill>
                <a:latin typeface="Copperplate Gothic Bold" panose="020E0705020206020404" pitchFamily="34" charset="0"/>
              </a:rPr>
            </a:br>
            <a:r>
              <a:rPr lang="fr-FR" sz="3600" dirty="0">
                <a:solidFill>
                  <a:srgbClr val="0033CC"/>
                </a:solidFill>
                <a:latin typeface="Copperplate Gothic Bold" panose="020E0705020206020404" pitchFamily="34" charset="0"/>
              </a:rPr>
              <a:t>Nous retrouverons tous</a:t>
            </a:r>
            <a:br>
              <a:rPr lang="fr-FR" sz="3600" dirty="0">
                <a:solidFill>
                  <a:srgbClr val="0033CC"/>
                </a:solidFill>
                <a:latin typeface="Copperplate Gothic Bold" panose="020E0705020206020404" pitchFamily="34" charset="0"/>
              </a:rPr>
            </a:br>
            <a:r>
              <a:rPr lang="fr-FR" sz="3600" dirty="0">
                <a:solidFill>
                  <a:srgbClr val="0033CC"/>
                </a:solidFill>
                <a:latin typeface="Copperplate Gothic Bold" panose="020E0705020206020404" pitchFamily="34" charset="0"/>
              </a:rPr>
              <a:t>Les amis dont la mort</a:t>
            </a:r>
            <a:br>
              <a:rPr lang="fr-FR" sz="3600" dirty="0">
                <a:solidFill>
                  <a:srgbClr val="0033CC"/>
                </a:solidFill>
                <a:latin typeface="Copperplate Gothic Bold" panose="020E0705020206020404" pitchFamily="34" charset="0"/>
              </a:rPr>
            </a:br>
            <a:r>
              <a:rPr lang="fr-FR" sz="3600" dirty="0">
                <a:solidFill>
                  <a:srgbClr val="0033CC"/>
                </a:solidFill>
                <a:latin typeface="Copperplate Gothic Bold" panose="020E0705020206020404" pitchFamily="34" charset="0"/>
              </a:rPr>
              <a:t>Nous coûta tant de larmes!</a:t>
            </a:r>
            <a:br>
              <a:rPr lang="fr-FR" sz="3600" dirty="0">
                <a:solidFill>
                  <a:srgbClr val="0033CC"/>
                </a:solidFill>
                <a:latin typeface="Copperplate Gothic Bold" panose="020E0705020206020404" pitchFamily="34" charset="0"/>
              </a:rPr>
            </a:br>
            <a:r>
              <a:rPr lang="fr-FR" sz="3600" dirty="0">
                <a:solidFill>
                  <a:srgbClr val="0033CC"/>
                </a:solidFill>
                <a:latin typeface="Copperplate Gothic Bold" panose="020E0705020206020404" pitchFamily="34" charset="0"/>
              </a:rPr>
              <a:t>Sous le regard de Dieu,</a:t>
            </a:r>
            <a:br>
              <a:rPr lang="fr-FR" sz="3600" dirty="0">
                <a:solidFill>
                  <a:srgbClr val="0033CC"/>
                </a:solidFill>
                <a:latin typeface="Copperplate Gothic Bold" panose="020E0705020206020404" pitchFamily="34" charset="0"/>
              </a:rPr>
            </a:br>
            <a:r>
              <a:rPr lang="fr-FR" sz="3600" dirty="0">
                <a:solidFill>
                  <a:srgbClr val="0033CC"/>
                </a:solidFill>
                <a:latin typeface="Copperplate Gothic Bold" panose="020E0705020206020404" pitchFamily="34" charset="0"/>
              </a:rPr>
              <a:t>Le revoir sera doux.</a:t>
            </a:r>
            <a:br>
              <a:rPr lang="fr-FR" sz="3600" dirty="0">
                <a:solidFill>
                  <a:srgbClr val="0033CC"/>
                </a:solidFill>
                <a:latin typeface="Copperplate Gothic Bold" panose="020E0705020206020404" pitchFamily="34" charset="0"/>
              </a:rPr>
            </a:br>
            <a:r>
              <a:rPr lang="fr-FR" sz="3600" dirty="0">
                <a:solidFill>
                  <a:srgbClr val="00B050"/>
                </a:solidFill>
                <a:latin typeface="Copperplate Gothic Bold" panose="020E0705020206020404" pitchFamily="34" charset="0"/>
              </a:rPr>
              <a:t>[Refrain]</a:t>
            </a:r>
            <a:br>
              <a:rPr lang="fr-FR" sz="3600" dirty="0">
                <a:solidFill>
                  <a:srgbClr val="0033CC"/>
                </a:solidFill>
                <a:latin typeface="Copperplate Gothic Bold" panose="020E0705020206020404" pitchFamily="34" charset="0"/>
              </a:rPr>
            </a:br>
            <a:r>
              <a:rPr lang="fr-FR" sz="3600" dirty="0">
                <a:solidFill>
                  <a:srgbClr val="C00000"/>
                </a:solidFill>
                <a:latin typeface="Copperplate Gothic Bold" panose="020E0705020206020404" pitchFamily="34" charset="0"/>
              </a:rPr>
              <a:t>Serez-vous avec nous</a:t>
            </a:r>
            <a:br>
              <a:rPr lang="fr-FR" sz="3600" dirty="0">
                <a:solidFill>
                  <a:srgbClr val="C00000"/>
                </a:solidFill>
                <a:latin typeface="Copperplate Gothic Bold" panose="020E0705020206020404" pitchFamily="34" charset="0"/>
              </a:rPr>
            </a:br>
            <a:r>
              <a:rPr lang="fr-FR" sz="3600" dirty="0">
                <a:solidFill>
                  <a:srgbClr val="C00000"/>
                </a:solidFill>
                <a:latin typeface="Copperplate Gothic Bold" panose="020E0705020206020404" pitchFamily="34" charset="0"/>
              </a:rPr>
              <a:t>Au divin rendez-vous (bis 2 lignes)</a:t>
            </a:r>
            <a:br>
              <a:rPr lang="fr-FR" sz="3600" dirty="0">
                <a:solidFill>
                  <a:srgbClr val="0033CC"/>
                </a:solidFill>
                <a:latin typeface="Copperplate Gothic Bold" panose="020E0705020206020404" pitchFamily="34" charset="0"/>
              </a:rPr>
            </a:br>
            <a:endParaRPr lang="en-US" sz="36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4949237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8AFC53-E877-8210-34EB-FFFC669DB514}"/>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812DFF5-7F1C-FDC1-7591-C402CDFF38AF}"/>
              </a:ext>
            </a:extLst>
          </p:cNvPr>
          <p:cNvSpPr>
            <a:spLocks noGrp="1"/>
          </p:cNvSpPr>
          <p:nvPr>
            <p:ph idx="1"/>
          </p:nvPr>
        </p:nvSpPr>
        <p:spPr>
          <a:xfrm>
            <a:off x="0" y="0"/>
            <a:ext cx="9144000" cy="6858000"/>
          </a:xfrm>
          <a:blipFill>
            <a:blip r:embed="rId3"/>
            <a:tile tx="0" ty="0" sx="100000" sy="100000" flip="none" algn="tl"/>
          </a:blipFill>
        </p:spPr>
        <p:style>
          <a:lnRef idx="3">
            <a:schemeClr val="lt1"/>
          </a:lnRef>
          <a:fillRef idx="1">
            <a:schemeClr val="dk1"/>
          </a:fillRef>
          <a:effectRef idx="1">
            <a:schemeClr val="dk1"/>
          </a:effectRef>
          <a:fontRef idx="minor">
            <a:schemeClr val="lt1"/>
          </a:fontRef>
        </p:style>
        <p:txBody>
          <a:bodyPr>
            <a:normAutofit lnSpcReduction="10000"/>
          </a:bodyPr>
          <a:lstStyle/>
          <a:p>
            <a:pPr marL="0" indent="0" algn="ctr">
              <a:buNone/>
            </a:pPr>
            <a:r>
              <a:rPr lang="fr-FR" dirty="0">
                <a:solidFill>
                  <a:srgbClr val="00B050"/>
                </a:solidFill>
                <a:latin typeface="Copperplate Gothic Bold" panose="020E0705020206020404" pitchFamily="34" charset="0"/>
              </a:rPr>
              <a:t>4</a:t>
            </a:r>
            <a:br>
              <a:rPr lang="fr-FR" dirty="0">
                <a:solidFill>
                  <a:srgbClr val="0033CC"/>
                </a:solidFill>
                <a:latin typeface="Copperplate Gothic Bold" panose="020E0705020206020404" pitchFamily="34" charset="0"/>
              </a:rPr>
            </a:br>
            <a:r>
              <a:rPr lang="fr-FR" sz="3600" dirty="0">
                <a:solidFill>
                  <a:srgbClr val="0033CC"/>
                </a:solidFill>
                <a:latin typeface="Copperplate Gothic Bold" panose="020E0705020206020404" pitchFamily="34" charset="0"/>
              </a:rPr>
              <a:t>Ouvrez, ouvrez vos cœurs</a:t>
            </a:r>
            <a:br>
              <a:rPr lang="fr-FR" sz="3600" dirty="0">
                <a:solidFill>
                  <a:srgbClr val="0033CC"/>
                </a:solidFill>
                <a:latin typeface="Copperplate Gothic Bold" panose="020E0705020206020404" pitchFamily="34" charset="0"/>
              </a:rPr>
            </a:br>
            <a:r>
              <a:rPr lang="fr-FR" sz="3600" dirty="0">
                <a:solidFill>
                  <a:srgbClr val="0033CC"/>
                </a:solidFill>
                <a:latin typeface="Copperplate Gothic Bold" panose="020E0705020206020404" pitchFamily="34" charset="0"/>
              </a:rPr>
              <a:t>Aux appels de la grâce;</a:t>
            </a:r>
            <a:br>
              <a:rPr lang="fr-FR" sz="3600" dirty="0">
                <a:solidFill>
                  <a:srgbClr val="0033CC"/>
                </a:solidFill>
                <a:latin typeface="Copperplate Gothic Bold" panose="020E0705020206020404" pitchFamily="34" charset="0"/>
              </a:rPr>
            </a:br>
            <a:r>
              <a:rPr lang="fr-FR" sz="3600" dirty="0">
                <a:solidFill>
                  <a:srgbClr val="0033CC"/>
                </a:solidFill>
                <a:latin typeface="Copperplate Gothic Bold" panose="020E0705020206020404" pitchFamily="34" charset="0"/>
              </a:rPr>
              <a:t>Aux délices du ciel,</a:t>
            </a:r>
            <a:br>
              <a:rPr lang="fr-FR" sz="3600" dirty="0">
                <a:solidFill>
                  <a:srgbClr val="0033CC"/>
                </a:solidFill>
                <a:latin typeface="Copperplate Gothic Bold" panose="020E0705020206020404" pitchFamily="34" charset="0"/>
              </a:rPr>
            </a:br>
            <a:r>
              <a:rPr lang="fr-FR" sz="3600" dirty="0">
                <a:solidFill>
                  <a:srgbClr val="0033CC"/>
                </a:solidFill>
                <a:latin typeface="Copperplate Gothic Bold" panose="020E0705020206020404" pitchFamily="34" charset="0"/>
              </a:rPr>
              <a:t>Dieu vous invite tous.</a:t>
            </a:r>
            <a:br>
              <a:rPr lang="fr-FR" sz="3600" dirty="0">
                <a:solidFill>
                  <a:srgbClr val="0033CC"/>
                </a:solidFill>
                <a:latin typeface="Copperplate Gothic Bold" panose="020E0705020206020404" pitchFamily="34" charset="0"/>
              </a:rPr>
            </a:br>
            <a:r>
              <a:rPr lang="fr-FR" sz="3600" dirty="0">
                <a:solidFill>
                  <a:srgbClr val="0033CC"/>
                </a:solidFill>
                <a:latin typeface="Copperplate Gothic Bold" panose="020E0705020206020404" pitchFamily="34" charset="0"/>
              </a:rPr>
              <a:t>Quel que soit le péché</a:t>
            </a:r>
            <a:br>
              <a:rPr lang="fr-FR" sz="3600" dirty="0">
                <a:solidFill>
                  <a:srgbClr val="0033CC"/>
                </a:solidFill>
                <a:latin typeface="Copperplate Gothic Bold" panose="020E0705020206020404" pitchFamily="34" charset="0"/>
              </a:rPr>
            </a:br>
            <a:r>
              <a:rPr lang="fr-FR" sz="3600" dirty="0">
                <a:solidFill>
                  <a:srgbClr val="0033CC"/>
                </a:solidFill>
                <a:latin typeface="Copperplate Gothic Bold" panose="020E0705020206020404" pitchFamily="34" charset="0"/>
              </a:rPr>
              <a:t>Le sang de Christ l'efface:</a:t>
            </a:r>
            <a:br>
              <a:rPr lang="fr-FR" sz="3600" dirty="0">
                <a:solidFill>
                  <a:srgbClr val="0033CC"/>
                </a:solidFill>
                <a:latin typeface="Copperplate Gothic Bold" panose="020E0705020206020404" pitchFamily="34" charset="0"/>
              </a:rPr>
            </a:br>
            <a:r>
              <a:rPr lang="fr-FR" sz="3600" dirty="0">
                <a:solidFill>
                  <a:srgbClr val="0033CC"/>
                </a:solidFill>
                <a:latin typeface="Copperplate Gothic Bold" panose="020E0705020206020404" pitchFamily="34" charset="0"/>
              </a:rPr>
              <a:t>Sous le regard de Dieu,</a:t>
            </a:r>
            <a:br>
              <a:rPr lang="fr-FR" sz="3600" dirty="0">
                <a:solidFill>
                  <a:srgbClr val="0033CC"/>
                </a:solidFill>
                <a:latin typeface="Copperplate Gothic Bold" panose="020E0705020206020404" pitchFamily="34" charset="0"/>
              </a:rPr>
            </a:br>
            <a:r>
              <a:rPr lang="fr-FR" sz="3600" dirty="0">
                <a:solidFill>
                  <a:srgbClr val="0033CC"/>
                </a:solidFill>
                <a:latin typeface="Copperplate Gothic Bold" panose="020E0705020206020404" pitchFamily="34" charset="0"/>
              </a:rPr>
              <a:t>Le pardon est bien doux.</a:t>
            </a:r>
          </a:p>
          <a:p>
            <a:pPr marL="0" indent="0" algn="ctr">
              <a:buNone/>
            </a:pPr>
            <a:r>
              <a:rPr lang="fr-FR" sz="3600" dirty="0">
                <a:solidFill>
                  <a:srgbClr val="00B050"/>
                </a:solidFill>
                <a:latin typeface="Copperplate Gothic Bold" panose="020E0705020206020404" pitchFamily="34" charset="0"/>
              </a:rPr>
              <a:t>[Refrain]</a:t>
            </a:r>
            <a:br>
              <a:rPr lang="fr-FR" sz="3600" dirty="0">
                <a:solidFill>
                  <a:srgbClr val="0033CC"/>
                </a:solidFill>
                <a:latin typeface="Copperplate Gothic Bold" panose="020E0705020206020404" pitchFamily="34" charset="0"/>
              </a:rPr>
            </a:br>
            <a:r>
              <a:rPr lang="fr-FR" sz="3600" dirty="0">
                <a:solidFill>
                  <a:srgbClr val="C00000"/>
                </a:solidFill>
                <a:latin typeface="Copperplate Gothic Bold" panose="020E0705020206020404" pitchFamily="34" charset="0"/>
              </a:rPr>
              <a:t>Serez-vous avec nous</a:t>
            </a:r>
            <a:br>
              <a:rPr lang="fr-FR" sz="3600" dirty="0">
                <a:solidFill>
                  <a:srgbClr val="C00000"/>
                </a:solidFill>
                <a:latin typeface="Copperplate Gothic Bold" panose="020E0705020206020404" pitchFamily="34" charset="0"/>
              </a:rPr>
            </a:br>
            <a:r>
              <a:rPr lang="fr-FR" sz="3600" dirty="0">
                <a:solidFill>
                  <a:srgbClr val="C00000"/>
                </a:solidFill>
                <a:latin typeface="Copperplate Gothic Bold" panose="020E0705020206020404" pitchFamily="34" charset="0"/>
              </a:rPr>
              <a:t>Au divin rendez-vous (bis 2 lignes)</a:t>
            </a:r>
            <a:br>
              <a:rPr lang="fr-FR" sz="3600" dirty="0">
                <a:solidFill>
                  <a:srgbClr val="0033CC"/>
                </a:solidFill>
                <a:latin typeface="Copperplate Gothic Bold" panose="020E0705020206020404" pitchFamily="34" charset="0"/>
              </a:rPr>
            </a:br>
            <a:endParaRPr lang="en-US" sz="3600" dirty="0">
              <a:solidFill>
                <a:srgbClr val="0033CC"/>
              </a:solidFill>
              <a:latin typeface="Copperplate Gothic Bold" panose="020E0705020206020404" pitchFamily="34" charset="0"/>
            </a:endParaRPr>
          </a:p>
          <a:p>
            <a:pPr marL="0" marR="0" indent="0" algn="ctr">
              <a:spcBef>
                <a:spcPts val="0"/>
              </a:spcBef>
              <a:spcAft>
                <a:spcPts val="600"/>
              </a:spcAft>
              <a:buNone/>
            </a:pP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88710800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39000" cy="822960"/>
          </a:xfrm>
        </p:spPr>
        <p:txBody>
          <a:bodyPr/>
          <a:lstStyle/>
          <a:p>
            <a:pPr algn="ctr"/>
            <a:r>
              <a:rPr lang="en-US" dirty="0">
                <a:solidFill>
                  <a:schemeClr val="tx1"/>
                </a:solidFill>
                <a:latin typeface="Copperplate Gothic Bold" pitchFamily="34" charset="0"/>
              </a:rPr>
              <a:t>PRIÈRE COMMUNE</a:t>
            </a:r>
          </a:p>
        </p:txBody>
      </p:sp>
      <p:pic>
        <p:nvPicPr>
          <p:cNvPr id="3077" name="Picture 5" descr="C:\Users\Admin\Pictures\2012-08-12\159.JPG"/>
          <p:cNvPicPr>
            <a:picLocks noGrp="1" noChangeAspect="1" noChangeArrowheads="1"/>
          </p:cNvPicPr>
          <p:nvPr>
            <p:ph sz="quarter" idx="1"/>
          </p:nvPr>
        </p:nvPicPr>
        <p:blipFill>
          <a:blip r:embed="rId3" cstate="print">
            <a:lum bright="29000" contrast="37000"/>
          </a:blip>
          <a:srcRect/>
          <a:stretch>
            <a:fillRect/>
          </a:stretch>
        </p:blipFill>
        <p:spPr bwMode="auto">
          <a:xfrm>
            <a:off x="0" y="1123951"/>
            <a:ext cx="8153400" cy="5734049"/>
          </a:xfrm>
          <a:prstGeom prst="rect">
            <a:avLst/>
          </a:prstGeom>
          <a:noFill/>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descr="NEW ONES 2013 2014 013.JPG"/>
          <p:cNvPicPr>
            <a:picLocks noGrp="1" noChangeAspect="1"/>
          </p:cNvPicPr>
          <p:nvPr>
            <p:ph sz="quarter" idx="1"/>
          </p:nvPr>
        </p:nvPicPr>
        <p:blipFill>
          <a:blip r:embed="rId2" cstate="print"/>
          <a:stretch>
            <a:fillRect/>
          </a:stretch>
        </p:blipFill>
        <p:spPr>
          <a:xfrm>
            <a:off x="0" y="0"/>
            <a:ext cx="9144000" cy="6858000"/>
          </a:xfrm>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Image result for THE UNIVERSE picture"/>
          <p:cNvPicPr/>
          <p:nvPr/>
        </p:nvPicPr>
        <p:blipFill>
          <a:blip r:embed="rId2"/>
          <a:srcRect/>
          <a:stretch>
            <a:fillRect/>
          </a:stretch>
        </p:blipFill>
        <p:spPr bwMode="auto">
          <a:xfrm>
            <a:off x="0" y="1676400"/>
            <a:ext cx="9144000" cy="5181600"/>
          </a:xfrm>
          <a:prstGeom prst="rect">
            <a:avLst/>
          </a:prstGeom>
          <a:noFill/>
          <a:ln w="9525">
            <a:noFill/>
            <a:miter lim="800000"/>
            <a:headEnd/>
            <a:tailEnd/>
          </a:ln>
        </p:spPr>
      </p:pic>
      <p:sp>
        <p:nvSpPr>
          <p:cNvPr id="2" name="Title 1"/>
          <p:cNvSpPr>
            <a:spLocks noGrp="1"/>
          </p:cNvSpPr>
          <p:nvPr>
            <p:ph type="title"/>
          </p:nvPr>
        </p:nvSpPr>
        <p:spPr>
          <a:xfrm>
            <a:off x="0" y="0"/>
            <a:ext cx="9144000" cy="1676400"/>
          </a:xfrm>
          <a:blipFill>
            <a:blip r:embed="rId3"/>
            <a:tile tx="0" ty="0" sx="100000" sy="100000" flip="none" algn="tl"/>
          </a:blipFill>
        </p:spPr>
        <p:txBody>
          <a:bodyPr>
            <a:normAutofit/>
          </a:bodyPr>
          <a:lstStyle/>
          <a:p>
            <a:pPr algn="ctr"/>
            <a:r>
              <a:rPr lang="en-US" sz="6600" b="1" dirty="0">
                <a:solidFill>
                  <a:schemeClr val="bg1"/>
                </a:solidFill>
              </a:rPr>
              <a:t>VISITORS WELCOME</a:t>
            </a:r>
          </a:p>
        </p:txBody>
      </p:sp>
      <p:sp>
        <p:nvSpPr>
          <p:cNvPr id="3" name="Content Placeholder 2"/>
          <p:cNvSpPr>
            <a:spLocks noGrp="1"/>
          </p:cNvSpPr>
          <p:nvPr>
            <p:ph sz="quarter" idx="1"/>
          </p:nvPr>
        </p:nvSpPr>
        <p:spPr>
          <a:xfrm>
            <a:off x="0" y="1676400"/>
            <a:ext cx="9144000" cy="5181600"/>
          </a:xfrm>
        </p:spPr>
        <p:txBody>
          <a:bodyPr/>
          <a:lstStyle/>
          <a:p>
            <a:r>
              <a:rPr lang="en-US" sz="6000" dirty="0">
                <a:solidFill>
                  <a:srgbClr val="FFFF00"/>
                </a:solidFill>
              </a:rPr>
              <a:t>ANNOUNCEMENT</a:t>
            </a:r>
          </a:p>
          <a:p>
            <a:endParaRPr lang="en-US" sz="6000" dirty="0">
              <a:solidFill>
                <a:srgbClr val="FFFF00"/>
              </a:solidFill>
            </a:endParaRPr>
          </a:p>
          <a:p>
            <a:r>
              <a:rPr lang="en-US" sz="6000" dirty="0">
                <a:solidFill>
                  <a:srgbClr val="FFFF00"/>
                </a:solidFill>
              </a:rPr>
              <a:t>MUSICAL PROGRAM</a:t>
            </a:r>
          </a:p>
          <a:p>
            <a:endParaRPr lang="en-US" sz="4400" dirty="0"/>
          </a:p>
          <a:p>
            <a:pPr>
              <a:buNone/>
            </a:pPr>
            <a:endParaRPr lang="fr-FR" sz="4400" dirty="0"/>
          </a:p>
          <a:p>
            <a:pPr lvl="1"/>
            <a:endParaRPr lang="en-US" sz="3200" dirty="0"/>
          </a:p>
          <a:p>
            <a:pPr>
              <a:buNone/>
            </a:pPr>
            <a:endParaRPr lang="en-US" sz="3200" dirty="0"/>
          </a:p>
          <a:p>
            <a:endParaRPr lang="en-US"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838200"/>
          </a:xfrm>
          <a:solidFill>
            <a:srgbClr val="FF0000"/>
          </a:solidFill>
        </p:spPr>
        <p:txBody>
          <a:bodyPr/>
          <a:lstStyle/>
          <a:p>
            <a:pPr algn="ctr">
              <a:tabLst>
                <a:tab pos="1149350" algn="l"/>
              </a:tabLst>
            </a:pPr>
            <a:r>
              <a:rPr lang="en-US" b="1" dirty="0">
                <a:solidFill>
                  <a:schemeClr val="bg1"/>
                </a:solidFill>
              </a:rPr>
              <a:t>JUNE   2026</a:t>
            </a:r>
          </a:p>
        </p:txBody>
      </p:sp>
      <p:sp>
        <p:nvSpPr>
          <p:cNvPr id="3" name="Content Placeholder 2"/>
          <p:cNvSpPr>
            <a:spLocks noGrp="1"/>
          </p:cNvSpPr>
          <p:nvPr>
            <p:ph sz="quarter" idx="1"/>
          </p:nvPr>
        </p:nvSpPr>
        <p:spPr>
          <a:xfrm>
            <a:off x="0" y="1066800"/>
            <a:ext cx="9144000" cy="5791200"/>
          </a:xfrm>
        </p:spPr>
        <p:txBody>
          <a:bodyPr>
            <a:normAutofit lnSpcReduction="10000"/>
          </a:bodyPr>
          <a:lstStyle/>
          <a:p>
            <a:pPr algn="ctr">
              <a:buNone/>
            </a:pPr>
            <a:r>
              <a:rPr lang="en-US" sz="4400" dirty="0">
                <a:solidFill>
                  <a:srgbClr val="C00000"/>
                </a:solidFill>
              </a:rPr>
              <a:t>ANNOUNCEMENTS</a:t>
            </a:r>
          </a:p>
          <a:p>
            <a:pPr lvl="1"/>
            <a:r>
              <a:rPr lang="en-US" sz="3600" dirty="0"/>
              <a:t>PRAYER LINE # </a:t>
            </a:r>
            <a:r>
              <a:rPr lang="en-US" sz="3600" b="1" u="sng" dirty="0">
                <a:solidFill>
                  <a:srgbClr val="0000CC"/>
                </a:solidFill>
              </a:rPr>
              <a:t>(774) 217 6502 </a:t>
            </a:r>
            <a:r>
              <a:rPr lang="en-US" sz="3600" b="1" dirty="0"/>
              <a:t>(Mon, Wed) 7:30-9:30PM</a:t>
            </a:r>
          </a:p>
          <a:p>
            <a:pPr lvl="1"/>
            <a:r>
              <a:rPr lang="en-US" sz="3600" b="1" dirty="0"/>
              <a:t>ETUDE BIBLIQUE (YouTube) (Fri 7:30-9:00)</a:t>
            </a:r>
          </a:p>
          <a:p>
            <a:pPr lvl="1"/>
            <a:r>
              <a:rPr lang="en-US" sz="3600" b="1" dirty="0"/>
              <a:t>Youth (</a:t>
            </a:r>
            <a:r>
              <a:rPr lang="en-US" sz="3600" b="1" u="sng" dirty="0">
                <a:solidFill>
                  <a:srgbClr val="0000CC"/>
                </a:solidFill>
              </a:rPr>
              <a:t>CTRC zoom</a:t>
            </a:r>
            <a:r>
              <a:rPr lang="en-US" sz="3600" b="1" dirty="0"/>
              <a:t>) 1:30-300PM</a:t>
            </a:r>
          </a:p>
          <a:p>
            <a:pPr lvl="1"/>
            <a:r>
              <a:rPr lang="en-US" sz="3600" b="1" dirty="0"/>
              <a:t>GAITE ENFANTINE  (</a:t>
            </a:r>
            <a:r>
              <a:rPr lang="en-US" sz="3600" b="1" u="sng" dirty="0">
                <a:solidFill>
                  <a:srgbClr val="0000CC"/>
                </a:solidFill>
              </a:rPr>
              <a:t>IN CHURCH</a:t>
            </a:r>
            <a:r>
              <a:rPr lang="en-US" sz="3600" b="1" dirty="0"/>
              <a:t>) (Sat 3-4PM)</a:t>
            </a:r>
          </a:p>
          <a:p>
            <a:pPr lvl="1"/>
            <a:r>
              <a:rPr lang="en-US" sz="3600" b="1" dirty="0"/>
              <a:t>CTRC LADIES</a:t>
            </a:r>
            <a:r>
              <a:rPr lang="en-US" sz="3600" dirty="0"/>
              <a:t> # </a:t>
            </a:r>
            <a:r>
              <a:rPr lang="en-US" sz="3600" b="1" dirty="0"/>
              <a:t>(</a:t>
            </a:r>
            <a:r>
              <a:rPr lang="en-US" sz="3600" b="1" u="sng" dirty="0">
                <a:solidFill>
                  <a:srgbClr val="0000CC"/>
                </a:solidFill>
              </a:rPr>
              <a:t>774) 217 6502  </a:t>
            </a:r>
            <a:r>
              <a:rPr lang="en-US" sz="3600" b="1" dirty="0"/>
              <a:t>(SAT 7-9PM)</a:t>
            </a:r>
          </a:p>
          <a:p>
            <a:pPr lvl="1"/>
            <a:r>
              <a:rPr lang="en-US" sz="3600" b="1" dirty="0"/>
              <a:t>Rehearsal after church: Ladies</a:t>
            </a:r>
          </a:p>
          <a:p>
            <a:endParaRPr lang="en-US" sz="4400" dirty="0"/>
          </a:p>
          <a:p>
            <a:pPr>
              <a:buNone/>
            </a:pPr>
            <a:endParaRPr lang="fr-FR" sz="4400" dirty="0"/>
          </a:p>
          <a:p>
            <a:pPr lvl="1"/>
            <a:endParaRPr lang="en-US" sz="3200" dirty="0"/>
          </a:p>
          <a:p>
            <a:pPr>
              <a:buNone/>
            </a:pPr>
            <a:endParaRPr lang="en-US" sz="3200" dirty="0"/>
          </a:p>
          <a:p>
            <a:endParaRPr lang="en-US"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371600"/>
            <a:ext cx="9144000" cy="3886200"/>
          </a:xfrm>
          <a:solidFill>
            <a:srgbClr val="FFFF00"/>
          </a:solidFill>
        </p:spPr>
        <p:txBody>
          <a:bodyPr>
            <a:normAutofit/>
          </a:bodyPr>
          <a:lstStyle/>
          <a:p>
            <a:pPr algn="ctr"/>
            <a:r>
              <a:rPr lang="en-US" b="1" dirty="0">
                <a:solidFill>
                  <a:srgbClr val="660066"/>
                </a:solidFill>
              </a:rPr>
              <a:t>MOMENT D’ADORATION AVEC MAESTRO RENAUD TERZIER</a:t>
            </a:r>
            <a:br>
              <a:rPr lang="en-US" b="1" dirty="0"/>
            </a:br>
            <a:br>
              <a:rPr lang="en-US" dirty="0"/>
            </a:br>
            <a:endParaRPr lang="en-US" dirty="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7239000" cy="762000"/>
          </a:xfrm>
        </p:spPr>
        <p:txBody>
          <a:bodyPr>
            <a:normAutofit/>
          </a:bodyPr>
          <a:lstStyle/>
          <a:p>
            <a:pPr algn="ctr"/>
            <a:r>
              <a:rPr lang="en-US" dirty="0"/>
              <a:t>OFFRANDE</a:t>
            </a:r>
          </a:p>
        </p:txBody>
      </p:sp>
      <p:pic>
        <p:nvPicPr>
          <p:cNvPr id="17410" name="Picture 2" descr="https://encrypted-tbn2.gstatic.com/images?q=tbn:ANd9GcRkqjSBsQl6bFutg4nw_AUCF4OCF8n0EhQ3cMoy4sxBU0Jl2YRRLg"/>
          <p:cNvPicPr>
            <a:picLocks noChangeAspect="1" noChangeArrowheads="1"/>
          </p:cNvPicPr>
          <p:nvPr/>
        </p:nvPicPr>
        <p:blipFill>
          <a:blip r:embed="rId2" cstate="print"/>
          <a:srcRect/>
          <a:stretch>
            <a:fillRect/>
          </a:stretch>
        </p:blipFill>
        <p:spPr bwMode="auto">
          <a:xfrm>
            <a:off x="1295400" y="1066800"/>
            <a:ext cx="5066435" cy="2057399"/>
          </a:xfrm>
          <a:prstGeom prst="rect">
            <a:avLst/>
          </a:prstGeom>
          <a:noFill/>
        </p:spPr>
      </p:pic>
      <p:sp>
        <p:nvSpPr>
          <p:cNvPr id="5" name="TextBox 4"/>
          <p:cNvSpPr txBox="1"/>
          <p:nvPr/>
        </p:nvSpPr>
        <p:spPr>
          <a:xfrm>
            <a:off x="228600" y="3200400"/>
            <a:ext cx="7924800" cy="3539430"/>
          </a:xfrm>
          <a:prstGeom prst="rect">
            <a:avLst/>
          </a:prstGeom>
          <a:noFill/>
        </p:spPr>
        <p:txBody>
          <a:bodyPr wrap="square" rtlCol="0">
            <a:spAutoFit/>
          </a:bodyPr>
          <a:lstStyle/>
          <a:p>
            <a:pPr algn="ctr"/>
            <a:r>
              <a:rPr lang="fr-FR" sz="2800" b="1" dirty="0">
                <a:solidFill>
                  <a:srgbClr val="FF0000"/>
                </a:solidFill>
              </a:rPr>
              <a:t>Malachie 3:10 </a:t>
            </a:r>
          </a:p>
          <a:p>
            <a:pPr algn="just"/>
            <a:r>
              <a:rPr lang="fr-FR" sz="2800" b="1" i="1" dirty="0"/>
              <a:t>Apportez à la maison du trésor toutes les dîmes, Afin qu'il y ait de la nourriture dans ma maison; Mettez-moi de la sorte à l'épreuve, Dit l'Éternel des armées. Et vous verrez si je n'ouvre pas pour vous les écluses des cieux, Si je ne répands pas sur vous la bénédiction en abondance</a:t>
            </a:r>
            <a:r>
              <a:rPr lang="fr-FR" i="1" dirty="0"/>
              <a:t>.</a:t>
            </a:r>
            <a:endParaRPr lang="en-US" i="1" dirty="0"/>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txBody>
          <a:bodyPr>
            <a:normAutofit/>
          </a:bodyPr>
          <a:lstStyle/>
          <a:p>
            <a:pPr marL="0" indent="0" algn="ctr">
              <a:buNone/>
            </a:pPr>
            <a:r>
              <a:rPr lang="fr-FR" b="1" dirty="0">
                <a:solidFill>
                  <a:srgbClr val="C00000"/>
                </a:solidFill>
                <a:latin typeface="Copperplate Gothic Bold" panose="020E0705020206020404" pitchFamily="34" charset="0"/>
              </a:rPr>
              <a:t>70 Cr. CE: </a:t>
            </a:r>
            <a:r>
              <a:rPr lang="fr-FR" b="1" u="sng" dirty="0" err="1">
                <a:solidFill>
                  <a:srgbClr val="C00000"/>
                </a:solidFill>
                <a:latin typeface="Copperplate Gothic Bold" panose="020E0705020206020404" pitchFamily="34" charset="0"/>
              </a:rPr>
              <a:t>Onore</a:t>
            </a:r>
            <a:r>
              <a:rPr lang="fr-FR" b="1" u="sng" dirty="0">
                <a:solidFill>
                  <a:srgbClr val="C00000"/>
                </a:solidFill>
                <a:latin typeface="Copperplate Gothic Bold" panose="020E0705020206020404" pitchFamily="34" charset="0"/>
              </a:rPr>
              <a:t> </a:t>
            </a:r>
            <a:r>
              <a:rPr lang="fr-FR" b="1" u="sng" dirty="0" err="1">
                <a:solidFill>
                  <a:srgbClr val="C00000"/>
                </a:solidFill>
                <a:latin typeface="Copperplate Gothic Bold" panose="020E0705020206020404" pitchFamily="34" charset="0"/>
              </a:rPr>
              <a:t>Puisans</a:t>
            </a:r>
            <a:r>
              <a:rPr lang="fr-FR" b="1" u="sng" dirty="0">
                <a:solidFill>
                  <a:srgbClr val="C00000"/>
                </a:solidFill>
                <a:latin typeface="Copperplate Gothic Bold" panose="020E0705020206020404" pitchFamily="34" charset="0"/>
              </a:rPr>
              <a:t> Non </a:t>
            </a:r>
            <a:r>
              <a:rPr lang="fr-FR" b="1" u="sng" dirty="0" err="1">
                <a:solidFill>
                  <a:srgbClr val="C00000"/>
                </a:solidFill>
                <a:latin typeface="Copperplate Gothic Bold" panose="020E0705020206020404" pitchFamily="34" charset="0"/>
              </a:rPr>
              <a:t>Jezu</a:t>
            </a:r>
            <a:endParaRPr lang="en-US" dirty="0">
              <a:solidFill>
                <a:srgbClr val="C00000"/>
              </a:solidFill>
              <a:latin typeface="Copperplate Gothic Bold" panose="020E0705020206020404" pitchFamily="34" charset="0"/>
            </a:endParaRPr>
          </a:p>
          <a:p>
            <a:pPr marL="0" indent="0" algn="ctr">
              <a:buNone/>
            </a:pPr>
            <a:r>
              <a:rPr lang="fr-FR" sz="4800" dirty="0">
                <a:solidFill>
                  <a:srgbClr val="C00000"/>
                </a:solidFill>
                <a:latin typeface="Copperplate Gothic Bold" panose="020E0705020206020404" pitchFamily="34" charset="0"/>
              </a:rPr>
              <a:t>1-</a:t>
            </a:r>
            <a:endParaRPr lang="en-US" sz="4800" dirty="0">
              <a:solidFill>
                <a:srgbClr val="C00000"/>
              </a:solidFill>
              <a:latin typeface="Copperplate Gothic Bold" panose="020E0705020206020404" pitchFamily="34" charset="0"/>
            </a:endParaRPr>
          </a:p>
          <a:p>
            <a:pPr marL="0" indent="0" algn="ctr">
              <a:buNone/>
            </a:pPr>
            <a:r>
              <a:rPr lang="fr-FR" sz="4800" dirty="0" err="1">
                <a:solidFill>
                  <a:srgbClr val="7030A0"/>
                </a:solidFill>
                <a:latin typeface="Copperplate Gothic Bold" panose="020E0705020206020404" pitchFamily="34" charset="0"/>
              </a:rPr>
              <a:t>Onoré</a:t>
            </a:r>
            <a:r>
              <a:rPr lang="fr-FR" sz="4800" dirty="0">
                <a:solidFill>
                  <a:srgbClr val="7030A0"/>
                </a:solidFill>
                <a:latin typeface="Copperplate Gothic Bold" panose="020E0705020206020404" pitchFamily="34" charset="0"/>
              </a:rPr>
              <a:t> </a:t>
            </a:r>
            <a:r>
              <a:rPr lang="fr-FR" sz="4800" dirty="0" err="1">
                <a:solidFill>
                  <a:srgbClr val="7030A0"/>
                </a:solidFill>
                <a:latin typeface="Copperplate Gothic Bold" panose="020E0705020206020404" pitchFamily="34" charset="0"/>
              </a:rPr>
              <a:t>puisans</a:t>
            </a:r>
            <a:r>
              <a:rPr lang="fr-FR" sz="4800" dirty="0">
                <a:solidFill>
                  <a:srgbClr val="7030A0"/>
                </a:solidFill>
                <a:latin typeface="Copperplate Gothic Bold" panose="020E0705020206020404" pitchFamily="34" charset="0"/>
              </a:rPr>
              <a:t> non </a:t>
            </a:r>
            <a:r>
              <a:rPr lang="fr-FR" sz="4800" dirty="0" err="1">
                <a:solidFill>
                  <a:srgbClr val="7030A0"/>
                </a:solidFill>
                <a:latin typeface="Copperplate Gothic Bold" panose="020E0705020206020404" pitchFamily="34" charset="0"/>
              </a:rPr>
              <a:t>Jézu</a:t>
            </a:r>
            <a:r>
              <a:rPr lang="fr-FR" sz="4800" dirty="0">
                <a:solidFill>
                  <a:srgbClr val="7030A0"/>
                </a:solidFill>
                <a:latin typeface="Copperplate Gothic Bold" panose="020E0705020206020404" pitchFamily="34" charset="0"/>
              </a:rPr>
              <a:t>,</a:t>
            </a:r>
            <a:endParaRPr lang="en-US" sz="4800" dirty="0">
              <a:solidFill>
                <a:srgbClr val="7030A0"/>
              </a:solidFill>
              <a:latin typeface="Copperplate Gothic Bold" panose="020E0705020206020404" pitchFamily="34" charset="0"/>
            </a:endParaRPr>
          </a:p>
          <a:p>
            <a:pPr marL="0" indent="0" algn="ctr">
              <a:buNone/>
            </a:pPr>
            <a:r>
              <a:rPr lang="fr-FR" sz="4800" dirty="0">
                <a:solidFill>
                  <a:srgbClr val="7030A0"/>
                </a:solidFill>
                <a:latin typeface="Copperplate Gothic Bold" panose="020E0705020206020404" pitchFamily="34" charset="0"/>
              </a:rPr>
              <a:t>Tout </a:t>
            </a:r>
            <a:r>
              <a:rPr lang="fr-FR" sz="4800" dirty="0" err="1">
                <a:solidFill>
                  <a:srgbClr val="7030A0"/>
                </a:solidFill>
                <a:latin typeface="Copperplate Gothic Bold" panose="020E0705020206020404" pitchFamily="34" charset="0"/>
              </a:rPr>
              <a:t>anj</a:t>
            </a:r>
            <a:r>
              <a:rPr lang="fr-FR" sz="4800" dirty="0">
                <a:solidFill>
                  <a:srgbClr val="7030A0"/>
                </a:solidFill>
                <a:latin typeface="Copperplate Gothic Bold" panose="020E0705020206020404" pitchFamily="34" charset="0"/>
              </a:rPr>
              <a:t> doué </a:t>
            </a:r>
            <a:r>
              <a:rPr lang="fr-FR" sz="4800" dirty="0" err="1">
                <a:solidFill>
                  <a:srgbClr val="7030A0"/>
                </a:solidFill>
                <a:latin typeface="Copperplate Gothic Bold" panose="020E0705020206020404" pitchFamily="34" charset="0"/>
              </a:rPr>
              <a:t>fas</a:t>
            </a:r>
            <a:r>
              <a:rPr lang="fr-FR" sz="4800" dirty="0">
                <a:solidFill>
                  <a:srgbClr val="7030A0"/>
                </a:solidFill>
                <a:latin typeface="Copperplate Gothic Bold" panose="020E0705020206020404" pitchFamily="34" charset="0"/>
              </a:rPr>
              <a:t> a </a:t>
            </a:r>
            <a:r>
              <a:rPr lang="fr-FR" sz="4800" dirty="0" err="1">
                <a:solidFill>
                  <a:srgbClr val="7030A0"/>
                </a:solidFill>
                <a:latin typeface="Copperplate Gothic Bold" panose="020E0705020206020404" pitchFamily="34" charset="0"/>
              </a:rPr>
              <a:t>tè</a:t>
            </a:r>
            <a:r>
              <a:rPr lang="fr-FR" sz="4800" dirty="0">
                <a:solidFill>
                  <a:srgbClr val="7030A0"/>
                </a:solidFill>
                <a:latin typeface="Copperplate Gothic Bold" panose="020E0705020206020404" pitchFamily="34" charset="0"/>
              </a:rPr>
              <a:t>.</a:t>
            </a:r>
            <a:endParaRPr lang="en-US" sz="4800" dirty="0">
              <a:solidFill>
                <a:srgbClr val="7030A0"/>
              </a:solidFill>
              <a:latin typeface="Copperplate Gothic Bold" panose="020E0705020206020404" pitchFamily="34" charset="0"/>
            </a:endParaRPr>
          </a:p>
          <a:p>
            <a:pPr marL="0" indent="0" algn="ctr">
              <a:buNone/>
            </a:pPr>
            <a:r>
              <a:rPr lang="fr-FR" sz="4800" dirty="0" err="1">
                <a:solidFill>
                  <a:srgbClr val="7030A0"/>
                </a:solidFill>
                <a:latin typeface="Copperplate Gothic Bold" panose="020E0705020206020404" pitchFamily="34" charset="0"/>
              </a:rPr>
              <a:t>Poté</a:t>
            </a:r>
            <a:r>
              <a:rPr lang="fr-FR" sz="4800" dirty="0">
                <a:solidFill>
                  <a:srgbClr val="7030A0"/>
                </a:solidFill>
                <a:latin typeface="Copperplate Gothic Bold" panose="020E0705020206020404" pitchFamily="34" charset="0"/>
              </a:rPr>
              <a:t> </a:t>
            </a:r>
            <a:r>
              <a:rPr lang="fr-FR" sz="4800" dirty="0" err="1">
                <a:solidFill>
                  <a:srgbClr val="7030A0"/>
                </a:solidFill>
                <a:latin typeface="Copperplate Gothic Bold" panose="020E0705020206020404" pitchFamily="34" charset="0"/>
              </a:rPr>
              <a:t>vini</a:t>
            </a:r>
            <a:r>
              <a:rPr lang="fr-FR" sz="4800" dirty="0">
                <a:solidFill>
                  <a:srgbClr val="7030A0"/>
                </a:solidFill>
                <a:latin typeface="Copperplate Gothic Bold" panose="020E0705020206020404" pitchFamily="34" charset="0"/>
              </a:rPr>
              <a:t> </a:t>
            </a:r>
            <a:r>
              <a:rPr lang="fr-FR" sz="4800" dirty="0" err="1">
                <a:solidFill>
                  <a:srgbClr val="7030A0"/>
                </a:solidFill>
                <a:latin typeface="Copperplate Gothic Bold" panose="020E0705020206020404" pitchFamily="34" charset="0"/>
              </a:rPr>
              <a:t>kouròn</a:t>
            </a:r>
            <a:r>
              <a:rPr lang="fr-FR" sz="4800" dirty="0">
                <a:solidFill>
                  <a:srgbClr val="7030A0"/>
                </a:solidFill>
                <a:latin typeface="Copperplate Gothic Bold" panose="020E0705020206020404" pitchFamily="34" charset="0"/>
              </a:rPr>
              <a:t> pi sin</a:t>
            </a:r>
            <a:endParaRPr lang="en-US" sz="4800" dirty="0">
              <a:solidFill>
                <a:srgbClr val="7030A0"/>
              </a:solidFill>
              <a:latin typeface="Copperplate Gothic Bold" panose="020E0705020206020404" pitchFamily="34" charset="0"/>
            </a:endParaRPr>
          </a:p>
          <a:p>
            <a:pPr marL="0" indent="0" algn="ctr">
              <a:buNone/>
            </a:pPr>
            <a:r>
              <a:rPr lang="fr-FR" sz="4800" dirty="0">
                <a:solidFill>
                  <a:srgbClr val="7030A0"/>
                </a:solidFill>
                <a:latin typeface="Copperplate Gothic Bold" panose="020E0705020206020404" pitchFamily="34" charset="0"/>
              </a:rPr>
              <a:t>E </a:t>
            </a:r>
            <a:r>
              <a:rPr lang="fr-FR" sz="4800" dirty="0" err="1">
                <a:solidFill>
                  <a:srgbClr val="7030A0"/>
                </a:solidFill>
                <a:latin typeface="Copperplate Gothic Bold" panose="020E0705020206020404" pitchFamily="34" charset="0"/>
              </a:rPr>
              <a:t>kouroné</a:t>
            </a:r>
            <a:r>
              <a:rPr lang="fr-FR" sz="4800" dirty="0">
                <a:solidFill>
                  <a:srgbClr val="7030A0"/>
                </a:solidFill>
                <a:latin typeface="Copperplate Gothic Bold" panose="020E0705020206020404" pitchFamily="34" charset="0"/>
              </a:rPr>
              <a:t> Li </a:t>
            </a:r>
            <a:r>
              <a:rPr lang="fr-FR" sz="4800" dirty="0" err="1">
                <a:solidFill>
                  <a:srgbClr val="7030A0"/>
                </a:solidFill>
                <a:latin typeface="Copperplate Gothic Bold" panose="020E0705020206020404" pitchFamily="34" charset="0"/>
              </a:rPr>
              <a:t>Ségnè</a:t>
            </a:r>
            <a:r>
              <a:rPr lang="fr-FR" sz="4800" dirty="0">
                <a:solidFill>
                  <a:srgbClr val="7030A0"/>
                </a:solidFill>
                <a:latin typeface="Copperplate Gothic Bold" panose="020E0705020206020404" pitchFamily="34" charset="0"/>
              </a:rPr>
              <a:t>.  </a:t>
            </a:r>
          </a:p>
          <a:p>
            <a:pPr marL="0" indent="0" algn="ctr">
              <a:buNone/>
            </a:pPr>
            <a:r>
              <a:rPr lang="fr-FR" sz="4800" dirty="0">
                <a:solidFill>
                  <a:srgbClr val="C00000"/>
                </a:solidFill>
                <a:latin typeface="Copperplate Gothic Bold" panose="020E0705020206020404" pitchFamily="34" charset="0"/>
              </a:rPr>
              <a:t>(bis 2 </a:t>
            </a:r>
            <a:r>
              <a:rPr lang="fr-FR" sz="4800" dirty="0" err="1">
                <a:solidFill>
                  <a:srgbClr val="C00000"/>
                </a:solidFill>
                <a:latin typeface="Copperplate Gothic Bold" panose="020E0705020206020404" pitchFamily="34" charset="0"/>
              </a:rPr>
              <a:t>lign</a:t>
            </a:r>
            <a:r>
              <a:rPr lang="fr-FR" sz="4800" dirty="0">
                <a:solidFill>
                  <a:srgbClr val="C00000"/>
                </a:solidFill>
                <a:latin typeface="Copperplate Gothic Bold" panose="020E0705020206020404" pitchFamily="34" charset="0"/>
              </a:rPr>
              <a:t>)</a:t>
            </a:r>
            <a:endParaRPr lang="en-US" sz="4800" dirty="0">
              <a:solidFill>
                <a:srgbClr val="C00000"/>
              </a:solidFill>
              <a:latin typeface="Copperplate Gothic Bold" panose="020E0705020206020404" pitchFamily="34" charset="0"/>
            </a:endParaRPr>
          </a:p>
          <a:p>
            <a:pPr marL="0" indent="0" algn="ctr">
              <a:buNone/>
            </a:pPr>
            <a:endParaRPr lang="en-US" dirty="0">
              <a:solidFill>
                <a:srgbClr val="7030A0"/>
              </a:solidFill>
              <a:latin typeface="Copperplate Gothic Bold" panose="020E0705020206020404" pitchFamily="34" charset="0"/>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89BC25-FF6D-CE93-5414-19322BE5C32A}"/>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17C6737-CE1F-5682-2247-20009928EFC5}"/>
              </a:ext>
            </a:extLst>
          </p:cNvPr>
          <p:cNvSpPr>
            <a:spLocks noGrp="1"/>
          </p:cNvSpPr>
          <p:nvPr>
            <p:ph idx="1"/>
          </p:nvPr>
        </p:nvSpPr>
        <p:spPr>
          <a:xfrm>
            <a:off x="0" y="0"/>
            <a:ext cx="9144000" cy="6858000"/>
          </a:xfrm>
          <a:solidFill>
            <a:srgbClr val="FFFF00"/>
          </a:solidFill>
        </p:spPr>
        <p:txBody>
          <a:bodyPr>
            <a:normAutofit/>
          </a:bodyPr>
          <a:lstStyle/>
          <a:p>
            <a:pPr marL="0" indent="0" algn="ctr">
              <a:buNone/>
            </a:pPr>
            <a:r>
              <a:rPr lang="fr-FR" dirty="0">
                <a:solidFill>
                  <a:srgbClr val="C00000"/>
                </a:solidFill>
                <a:latin typeface="Copperplate Gothic Bold" panose="020E0705020206020404" pitchFamily="34" charset="0"/>
              </a:rPr>
              <a:t>2-</a:t>
            </a:r>
            <a:endParaRPr lang="en-US" dirty="0">
              <a:solidFill>
                <a:srgbClr val="C00000"/>
              </a:solidFill>
              <a:latin typeface="Copperplate Gothic Bold" panose="020E0705020206020404" pitchFamily="34" charset="0"/>
            </a:endParaRPr>
          </a:p>
          <a:p>
            <a:pPr marL="0" indent="0" algn="ctr">
              <a:buNone/>
            </a:pPr>
            <a:r>
              <a:rPr lang="fr-FR" sz="4400" dirty="0" err="1">
                <a:solidFill>
                  <a:srgbClr val="7030A0"/>
                </a:solidFill>
                <a:latin typeface="Copperplate Gothic Bold" panose="020E0705020206020404" pitchFamily="34" charset="0"/>
              </a:rPr>
              <a:t>Pèp</a:t>
            </a:r>
            <a:r>
              <a:rPr lang="fr-FR" sz="4400" dirty="0">
                <a:solidFill>
                  <a:srgbClr val="7030A0"/>
                </a:solidFill>
                <a:latin typeface="Copperplate Gothic Bold" panose="020E0705020206020404" pitchFamily="34" charset="0"/>
              </a:rPr>
              <a:t> </a:t>
            </a:r>
            <a:r>
              <a:rPr lang="fr-FR" sz="4400" dirty="0" err="1">
                <a:solidFill>
                  <a:srgbClr val="7030A0"/>
                </a:solidFill>
                <a:latin typeface="Copperplate Gothic Bold" panose="020E0705020206020404" pitchFamily="34" charset="0"/>
              </a:rPr>
              <a:t>chouazi</a:t>
            </a:r>
            <a:r>
              <a:rPr lang="fr-FR" sz="4400" dirty="0">
                <a:solidFill>
                  <a:srgbClr val="7030A0"/>
                </a:solidFill>
                <a:latin typeface="Copperplate Gothic Bold" panose="020E0705020206020404" pitchFamily="34" charset="0"/>
              </a:rPr>
              <a:t> nan ras </a:t>
            </a:r>
            <a:r>
              <a:rPr lang="fr-FR" sz="4400" dirty="0" err="1">
                <a:solidFill>
                  <a:srgbClr val="7030A0"/>
                </a:solidFill>
                <a:latin typeface="Copperplate Gothic Bold" panose="020E0705020206020404" pitchFamily="34" charset="0"/>
              </a:rPr>
              <a:t>izrael</a:t>
            </a:r>
            <a:r>
              <a:rPr lang="fr-FR" sz="4400" dirty="0">
                <a:solidFill>
                  <a:srgbClr val="7030A0"/>
                </a:solidFill>
                <a:latin typeface="Copperplate Gothic Bold" panose="020E0705020206020404" pitchFamily="34" charset="0"/>
              </a:rPr>
              <a:t>,</a:t>
            </a:r>
            <a:endParaRPr lang="en-US" sz="4400" dirty="0">
              <a:solidFill>
                <a:srgbClr val="7030A0"/>
              </a:solidFill>
              <a:latin typeface="Copperplate Gothic Bold" panose="020E0705020206020404" pitchFamily="34" charset="0"/>
            </a:endParaRPr>
          </a:p>
          <a:p>
            <a:pPr marL="0" indent="0" algn="ctr">
              <a:buNone/>
            </a:pPr>
            <a:r>
              <a:rPr lang="fr-FR" sz="4400" dirty="0">
                <a:solidFill>
                  <a:srgbClr val="7030A0"/>
                </a:solidFill>
                <a:latin typeface="Copperplate Gothic Bold" panose="020E0705020206020404" pitchFamily="34" charset="0"/>
              </a:rPr>
              <a:t>Moun </a:t>
            </a:r>
            <a:r>
              <a:rPr lang="fr-FR" sz="4400" dirty="0" err="1">
                <a:solidFill>
                  <a:srgbClr val="7030A0"/>
                </a:solidFill>
                <a:latin typeface="Copperplate Gothic Bold" panose="020E0705020206020404" pitchFamily="34" charset="0"/>
              </a:rPr>
              <a:t>ke</a:t>
            </a:r>
            <a:r>
              <a:rPr lang="fr-FR" sz="4400" dirty="0">
                <a:solidFill>
                  <a:srgbClr val="7030A0"/>
                </a:solidFill>
                <a:latin typeface="Copperplate Gothic Bold" panose="020E0705020206020404" pitchFamily="34" charset="0"/>
              </a:rPr>
              <a:t> Bon-Dieu </a:t>
            </a:r>
            <a:r>
              <a:rPr lang="fr-FR" sz="4400" dirty="0" err="1">
                <a:solidFill>
                  <a:srgbClr val="7030A0"/>
                </a:solidFill>
                <a:latin typeface="Copperplate Gothic Bold" panose="020E0705020206020404" pitchFamily="34" charset="0"/>
              </a:rPr>
              <a:t>rachté</a:t>
            </a:r>
            <a:r>
              <a:rPr lang="fr-FR" sz="4400" dirty="0">
                <a:solidFill>
                  <a:srgbClr val="7030A0"/>
                </a:solidFill>
                <a:latin typeface="Copperplate Gothic Bold" panose="020E0705020206020404" pitchFamily="34" charset="0"/>
              </a:rPr>
              <a:t>,</a:t>
            </a:r>
            <a:endParaRPr lang="en-US" sz="4400" dirty="0">
              <a:solidFill>
                <a:srgbClr val="7030A0"/>
              </a:solidFill>
              <a:latin typeface="Copperplate Gothic Bold" panose="020E0705020206020404" pitchFamily="34" charset="0"/>
            </a:endParaRPr>
          </a:p>
          <a:p>
            <a:pPr marL="0" indent="0" algn="ctr">
              <a:buNone/>
            </a:pPr>
            <a:r>
              <a:rPr lang="fr-FR" sz="4400" dirty="0">
                <a:solidFill>
                  <a:srgbClr val="7030A0"/>
                </a:solidFill>
                <a:latin typeface="Copperplate Gothic Bold" panose="020E0705020206020404" pitchFamily="34" charset="0"/>
              </a:rPr>
              <a:t>Rann </a:t>
            </a:r>
            <a:r>
              <a:rPr lang="fr-FR" sz="4400" dirty="0" err="1">
                <a:solidFill>
                  <a:srgbClr val="7030A0"/>
                </a:solidFill>
                <a:latin typeface="Copperplate Gothic Bold" panose="020E0705020206020404" pitchFamily="34" charset="0"/>
              </a:rPr>
              <a:t>gloua</a:t>
            </a:r>
            <a:r>
              <a:rPr lang="fr-FR" sz="4400" dirty="0">
                <a:solidFill>
                  <a:srgbClr val="7030A0"/>
                </a:solidFill>
                <a:latin typeface="Copperplate Gothic Bold" panose="020E0705020206020404" pitchFamily="34" charset="0"/>
              </a:rPr>
              <a:t> pou Li </a:t>
            </a:r>
            <a:r>
              <a:rPr lang="fr-FR" sz="4400" dirty="0" err="1">
                <a:solidFill>
                  <a:srgbClr val="7030A0"/>
                </a:solidFill>
                <a:latin typeface="Copperplate Gothic Bold" panose="020E0705020206020404" pitchFamily="34" charset="0"/>
              </a:rPr>
              <a:t>ki</a:t>
            </a:r>
            <a:r>
              <a:rPr lang="fr-FR" sz="4400" dirty="0">
                <a:solidFill>
                  <a:srgbClr val="7030A0"/>
                </a:solidFill>
                <a:latin typeface="Copperplate Gothic Bold" panose="020E0705020206020404" pitchFamily="34" charset="0"/>
              </a:rPr>
              <a:t> ban </a:t>
            </a:r>
            <a:r>
              <a:rPr lang="fr-FR" sz="4400" dirty="0" err="1">
                <a:solidFill>
                  <a:srgbClr val="7030A0"/>
                </a:solidFill>
                <a:latin typeface="Copperplate Gothic Bold" panose="020E0705020206020404" pitchFamily="34" charset="0"/>
              </a:rPr>
              <a:t>nou</a:t>
            </a:r>
            <a:r>
              <a:rPr lang="fr-FR" sz="4400" dirty="0">
                <a:solidFill>
                  <a:srgbClr val="7030A0"/>
                </a:solidFill>
                <a:latin typeface="Copperplate Gothic Bold" panose="020E0705020206020404" pitchFamily="34" charset="0"/>
              </a:rPr>
              <a:t> </a:t>
            </a:r>
            <a:r>
              <a:rPr lang="fr-FR" sz="4400" dirty="0" err="1">
                <a:solidFill>
                  <a:srgbClr val="7030A0"/>
                </a:solidFill>
                <a:latin typeface="Copperplate Gothic Bold" panose="020E0705020206020404" pitchFamily="34" charset="0"/>
              </a:rPr>
              <a:t>siel</a:t>
            </a:r>
            <a:endParaRPr lang="en-US" sz="4400" dirty="0">
              <a:solidFill>
                <a:srgbClr val="7030A0"/>
              </a:solidFill>
              <a:latin typeface="Copperplate Gothic Bold" panose="020E0705020206020404" pitchFamily="34" charset="0"/>
            </a:endParaRPr>
          </a:p>
          <a:p>
            <a:pPr marL="0" indent="0" algn="ctr">
              <a:buNone/>
            </a:pPr>
            <a:r>
              <a:rPr lang="fr-FR" sz="4400" dirty="0">
                <a:solidFill>
                  <a:srgbClr val="7030A0"/>
                </a:solidFill>
                <a:latin typeface="Copperplate Gothic Bold" panose="020E0705020206020404" pitchFamily="34" charset="0"/>
              </a:rPr>
              <a:t>E </a:t>
            </a:r>
            <a:r>
              <a:rPr lang="fr-FR" sz="4400" dirty="0" err="1">
                <a:solidFill>
                  <a:srgbClr val="7030A0"/>
                </a:solidFill>
                <a:latin typeface="Copperplate Gothic Bold" panose="020E0705020206020404" pitchFamily="34" charset="0"/>
              </a:rPr>
              <a:t>kouroné</a:t>
            </a:r>
            <a:r>
              <a:rPr lang="fr-FR" sz="4400" dirty="0">
                <a:solidFill>
                  <a:srgbClr val="7030A0"/>
                </a:solidFill>
                <a:latin typeface="Copperplate Gothic Bold" panose="020E0705020206020404" pitchFamily="34" charset="0"/>
              </a:rPr>
              <a:t> Li </a:t>
            </a:r>
            <a:r>
              <a:rPr lang="fr-FR" sz="4400" dirty="0" err="1">
                <a:solidFill>
                  <a:srgbClr val="7030A0"/>
                </a:solidFill>
                <a:latin typeface="Copperplate Gothic Bold" panose="020E0705020206020404" pitchFamily="34" charset="0"/>
              </a:rPr>
              <a:t>Ségnè</a:t>
            </a:r>
            <a:r>
              <a:rPr lang="fr-FR" sz="4400" dirty="0">
                <a:solidFill>
                  <a:srgbClr val="7030A0"/>
                </a:solidFill>
                <a:latin typeface="Copperplate Gothic Bold" panose="020E0705020206020404" pitchFamily="34" charset="0"/>
              </a:rPr>
              <a:t>.  </a:t>
            </a:r>
          </a:p>
          <a:p>
            <a:pPr marL="0" indent="0" algn="ctr">
              <a:buNone/>
            </a:pPr>
            <a:r>
              <a:rPr lang="fr-FR" sz="4400" dirty="0">
                <a:solidFill>
                  <a:srgbClr val="C00000"/>
                </a:solidFill>
                <a:latin typeface="Copperplate Gothic Bold" panose="020E0705020206020404" pitchFamily="34" charset="0"/>
              </a:rPr>
              <a:t>(bis 2 </a:t>
            </a:r>
            <a:r>
              <a:rPr lang="fr-FR" sz="4400" dirty="0" err="1">
                <a:solidFill>
                  <a:srgbClr val="C00000"/>
                </a:solidFill>
                <a:latin typeface="Copperplate Gothic Bold" panose="020E0705020206020404" pitchFamily="34" charset="0"/>
              </a:rPr>
              <a:t>lign</a:t>
            </a:r>
            <a:r>
              <a:rPr lang="fr-FR" sz="4400" dirty="0">
                <a:solidFill>
                  <a:srgbClr val="C00000"/>
                </a:solidFill>
                <a:latin typeface="Copperplate Gothic Bold" panose="020E0705020206020404" pitchFamily="34" charset="0"/>
              </a:rPr>
              <a:t>)</a:t>
            </a:r>
            <a:endParaRPr lang="en-US" sz="4400" dirty="0">
              <a:solidFill>
                <a:srgbClr val="C00000"/>
              </a:solidFill>
              <a:latin typeface="Copperplate Gothic Bold" panose="020E0705020206020404" pitchFamily="34" charset="0"/>
            </a:endParaRPr>
          </a:p>
          <a:p>
            <a:pPr marL="0" indent="0" algn="ctr">
              <a:buNone/>
            </a:pPr>
            <a:endParaRPr lang="en-US" dirty="0">
              <a:solidFill>
                <a:srgbClr val="7030A0"/>
              </a:solidFill>
              <a:latin typeface="Copperplate Gothic Bold" panose="020E0705020206020404" pitchFamily="34" charset="0"/>
            </a:endParaRPr>
          </a:p>
        </p:txBody>
      </p:sp>
    </p:spTree>
    <p:extLst>
      <p:ext uri="{BB962C8B-B14F-4D97-AF65-F5344CB8AC3E}">
        <p14:creationId xmlns:p14="http://schemas.microsoft.com/office/powerpoint/2010/main" val="134165286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6105A9-0AF6-E3C9-6C83-6076A448B6B3}"/>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BCAB893-2535-F76F-149D-C2F836AA305B}"/>
              </a:ext>
            </a:extLst>
          </p:cNvPr>
          <p:cNvSpPr>
            <a:spLocks noGrp="1"/>
          </p:cNvSpPr>
          <p:nvPr>
            <p:ph idx="1"/>
          </p:nvPr>
        </p:nvSpPr>
        <p:spPr>
          <a:xfrm>
            <a:off x="0" y="0"/>
            <a:ext cx="9144000" cy="6858000"/>
          </a:xfrm>
          <a:solidFill>
            <a:srgbClr val="FFFF00"/>
          </a:solidFill>
        </p:spPr>
        <p:txBody>
          <a:bodyPr>
            <a:normAutofit/>
          </a:bodyPr>
          <a:lstStyle/>
          <a:p>
            <a:pPr marL="0" indent="0" algn="ctr">
              <a:buNone/>
            </a:pPr>
            <a:r>
              <a:rPr lang="fr-FR" dirty="0">
                <a:solidFill>
                  <a:srgbClr val="C00000"/>
                </a:solidFill>
                <a:latin typeface="Copperplate Gothic Bold" panose="020E0705020206020404" pitchFamily="34" charset="0"/>
              </a:rPr>
              <a:t>3-</a:t>
            </a:r>
            <a:endParaRPr lang="en-US" dirty="0">
              <a:solidFill>
                <a:srgbClr val="C00000"/>
              </a:solidFill>
              <a:latin typeface="Copperplate Gothic Bold" panose="020E0705020206020404" pitchFamily="34" charset="0"/>
            </a:endParaRPr>
          </a:p>
          <a:p>
            <a:pPr marL="0" indent="0" algn="ctr">
              <a:buNone/>
            </a:pPr>
            <a:r>
              <a:rPr lang="fr-FR" sz="4400" dirty="0">
                <a:solidFill>
                  <a:srgbClr val="7030A0"/>
                </a:solidFill>
                <a:latin typeface="Copperplate Gothic Bold" panose="020E0705020206020404" pitchFamily="34" charset="0"/>
              </a:rPr>
              <a:t>Sé pou tout </a:t>
            </a:r>
            <a:r>
              <a:rPr lang="fr-FR" sz="4400" dirty="0" err="1">
                <a:solidFill>
                  <a:srgbClr val="7030A0"/>
                </a:solidFill>
                <a:latin typeface="Copperplate Gothic Bold" panose="020E0705020206020404" pitchFamily="34" charset="0"/>
              </a:rPr>
              <a:t>moun</a:t>
            </a:r>
            <a:r>
              <a:rPr lang="fr-FR" sz="4400" dirty="0">
                <a:solidFill>
                  <a:srgbClr val="7030A0"/>
                </a:solidFill>
                <a:latin typeface="Copperplate Gothic Bold" panose="020E0705020206020404" pitchFamily="34" charset="0"/>
              </a:rPr>
              <a:t> </a:t>
            </a:r>
          </a:p>
          <a:p>
            <a:pPr marL="0" indent="0" algn="ctr">
              <a:buNone/>
            </a:pPr>
            <a:r>
              <a:rPr lang="fr-FR" sz="4400" dirty="0">
                <a:solidFill>
                  <a:srgbClr val="7030A0"/>
                </a:solidFill>
                <a:latin typeface="Copperplate Gothic Bold" panose="020E0705020206020404" pitchFamily="34" charset="0"/>
              </a:rPr>
              <a:t>nan </a:t>
            </a:r>
            <a:r>
              <a:rPr lang="fr-FR" sz="4400" dirty="0" err="1">
                <a:solidFill>
                  <a:srgbClr val="7030A0"/>
                </a:solidFill>
                <a:latin typeface="Copperplate Gothic Bold" panose="020E0705020206020404" pitchFamily="34" charset="0"/>
              </a:rPr>
              <a:t>chak</a:t>
            </a:r>
            <a:r>
              <a:rPr lang="fr-FR" sz="4400" dirty="0">
                <a:solidFill>
                  <a:srgbClr val="7030A0"/>
                </a:solidFill>
                <a:latin typeface="Copperplate Gothic Bold" panose="020E0705020206020404" pitchFamily="34" charset="0"/>
              </a:rPr>
              <a:t> nation</a:t>
            </a:r>
            <a:endParaRPr lang="en-US" sz="4400" dirty="0">
              <a:solidFill>
                <a:srgbClr val="7030A0"/>
              </a:solidFill>
              <a:latin typeface="Copperplate Gothic Bold" panose="020E0705020206020404" pitchFamily="34" charset="0"/>
            </a:endParaRPr>
          </a:p>
          <a:p>
            <a:pPr marL="0" indent="0" algn="ctr">
              <a:buNone/>
            </a:pPr>
            <a:r>
              <a:rPr lang="fr-FR" sz="4400" dirty="0">
                <a:solidFill>
                  <a:srgbClr val="7030A0"/>
                </a:solidFill>
                <a:latin typeface="Copperplate Gothic Bold" panose="020E0705020206020404" pitchFamily="34" charset="0"/>
              </a:rPr>
              <a:t>Ki </a:t>
            </a:r>
            <a:r>
              <a:rPr lang="fr-FR" sz="4400" dirty="0" err="1">
                <a:solidFill>
                  <a:srgbClr val="7030A0"/>
                </a:solidFill>
                <a:latin typeface="Copperplate Gothic Bold" panose="020E0705020206020404" pitchFamily="34" charset="0"/>
              </a:rPr>
              <a:t>rété</a:t>
            </a:r>
            <a:r>
              <a:rPr lang="fr-FR" sz="4400" dirty="0">
                <a:solidFill>
                  <a:srgbClr val="7030A0"/>
                </a:solidFill>
                <a:latin typeface="Copperplate Gothic Bold" panose="020E0705020206020404" pitchFamily="34" charset="0"/>
              </a:rPr>
              <a:t> sou </a:t>
            </a:r>
            <a:r>
              <a:rPr lang="fr-FR" sz="4400" dirty="0" err="1">
                <a:solidFill>
                  <a:srgbClr val="7030A0"/>
                </a:solidFill>
                <a:latin typeface="Copperplate Gothic Bold" panose="020E0705020206020404" pitchFamily="34" charset="0"/>
              </a:rPr>
              <a:t>latè</a:t>
            </a:r>
            <a:r>
              <a:rPr lang="fr-FR" sz="4400" dirty="0">
                <a:solidFill>
                  <a:srgbClr val="7030A0"/>
                </a:solidFill>
                <a:latin typeface="Copperplate Gothic Bold" panose="020E0705020206020404" pitchFamily="34" charset="0"/>
              </a:rPr>
              <a:t>,</a:t>
            </a:r>
            <a:endParaRPr lang="en-US" sz="4400" dirty="0">
              <a:solidFill>
                <a:srgbClr val="7030A0"/>
              </a:solidFill>
              <a:latin typeface="Copperplate Gothic Bold" panose="020E0705020206020404" pitchFamily="34" charset="0"/>
            </a:endParaRPr>
          </a:p>
          <a:p>
            <a:pPr marL="0" indent="0" algn="ctr">
              <a:buNone/>
            </a:pPr>
            <a:r>
              <a:rPr lang="fr-FR" sz="4400" dirty="0">
                <a:solidFill>
                  <a:srgbClr val="7030A0"/>
                </a:solidFill>
                <a:latin typeface="Copperplate Gothic Bold" panose="020E0705020206020404" pitchFamily="34" charset="0"/>
              </a:rPr>
              <a:t>Ba Li </a:t>
            </a:r>
            <a:r>
              <a:rPr lang="fr-FR" sz="4400" dirty="0" err="1">
                <a:solidFill>
                  <a:srgbClr val="7030A0"/>
                </a:solidFill>
                <a:latin typeface="Copperplate Gothic Bold" panose="020E0705020206020404" pitchFamily="34" charset="0"/>
              </a:rPr>
              <a:t>lonè</a:t>
            </a:r>
            <a:r>
              <a:rPr lang="fr-FR" sz="4400" dirty="0">
                <a:solidFill>
                  <a:srgbClr val="7030A0"/>
                </a:solidFill>
                <a:latin typeface="Copperplate Gothic Bold" panose="020E0705020206020404" pitchFamily="34" charset="0"/>
              </a:rPr>
              <a:t> </a:t>
            </a:r>
            <a:r>
              <a:rPr lang="fr-FR" sz="4400" dirty="0" err="1">
                <a:solidFill>
                  <a:srgbClr val="7030A0"/>
                </a:solidFill>
                <a:latin typeface="Copperplate Gothic Bold" panose="020E0705020206020404" pitchFamily="34" charset="0"/>
              </a:rPr>
              <a:t>kòm</a:t>
            </a:r>
            <a:r>
              <a:rPr lang="fr-FR" sz="4400" dirty="0">
                <a:solidFill>
                  <a:srgbClr val="7030A0"/>
                </a:solidFill>
                <a:latin typeface="Copperplate Gothic Bold" panose="020E0705020206020404" pitchFamily="34" charset="0"/>
              </a:rPr>
              <a:t> pi </a:t>
            </a:r>
            <a:r>
              <a:rPr lang="fr-FR" sz="4400" dirty="0" err="1">
                <a:solidFill>
                  <a:srgbClr val="7030A0"/>
                </a:solidFill>
                <a:latin typeface="Copperplate Gothic Bold" panose="020E0705020206020404" pitchFamily="34" charset="0"/>
              </a:rPr>
              <a:t>gran</a:t>
            </a:r>
            <a:r>
              <a:rPr lang="fr-FR" sz="4400" dirty="0">
                <a:solidFill>
                  <a:srgbClr val="7030A0"/>
                </a:solidFill>
                <a:latin typeface="Copperplate Gothic Bold" panose="020E0705020206020404" pitchFamily="34" charset="0"/>
              </a:rPr>
              <a:t> Chef,</a:t>
            </a:r>
            <a:endParaRPr lang="en-US" sz="4400" dirty="0">
              <a:solidFill>
                <a:srgbClr val="7030A0"/>
              </a:solidFill>
              <a:latin typeface="Copperplate Gothic Bold" panose="020E0705020206020404" pitchFamily="34" charset="0"/>
            </a:endParaRPr>
          </a:p>
          <a:p>
            <a:pPr marL="0" indent="0" algn="ctr">
              <a:buNone/>
            </a:pPr>
            <a:r>
              <a:rPr lang="fr-FR" sz="4400" dirty="0">
                <a:solidFill>
                  <a:srgbClr val="7030A0"/>
                </a:solidFill>
                <a:latin typeface="Copperplate Gothic Bold" panose="020E0705020206020404" pitchFamily="34" charset="0"/>
              </a:rPr>
              <a:t>E </a:t>
            </a:r>
            <a:r>
              <a:rPr lang="fr-FR" sz="4400" dirty="0" err="1">
                <a:solidFill>
                  <a:srgbClr val="7030A0"/>
                </a:solidFill>
                <a:latin typeface="Copperplate Gothic Bold" panose="020E0705020206020404" pitchFamily="34" charset="0"/>
              </a:rPr>
              <a:t>kouroné</a:t>
            </a:r>
            <a:r>
              <a:rPr lang="fr-FR" sz="4400" dirty="0">
                <a:solidFill>
                  <a:srgbClr val="7030A0"/>
                </a:solidFill>
                <a:latin typeface="Copperplate Gothic Bold" panose="020E0705020206020404" pitchFamily="34" charset="0"/>
              </a:rPr>
              <a:t> Li </a:t>
            </a:r>
            <a:r>
              <a:rPr lang="fr-FR" sz="4400" dirty="0" err="1">
                <a:solidFill>
                  <a:srgbClr val="7030A0"/>
                </a:solidFill>
                <a:latin typeface="Copperplate Gothic Bold" panose="020E0705020206020404" pitchFamily="34" charset="0"/>
              </a:rPr>
              <a:t>Ségnè</a:t>
            </a:r>
            <a:r>
              <a:rPr lang="fr-FR" sz="4400" dirty="0">
                <a:solidFill>
                  <a:srgbClr val="7030A0"/>
                </a:solidFill>
                <a:latin typeface="Copperplate Gothic Bold" panose="020E0705020206020404" pitchFamily="34" charset="0"/>
              </a:rPr>
              <a:t>. </a:t>
            </a:r>
          </a:p>
          <a:p>
            <a:pPr marL="0" indent="0" algn="ctr">
              <a:buNone/>
            </a:pPr>
            <a:r>
              <a:rPr lang="fr-FR" sz="4400" dirty="0">
                <a:solidFill>
                  <a:srgbClr val="C00000"/>
                </a:solidFill>
                <a:latin typeface="Copperplate Gothic Bold" panose="020E0705020206020404" pitchFamily="34" charset="0"/>
              </a:rPr>
              <a:t>(bis 2 </a:t>
            </a:r>
            <a:r>
              <a:rPr lang="fr-FR" sz="4400" dirty="0" err="1">
                <a:solidFill>
                  <a:srgbClr val="C00000"/>
                </a:solidFill>
                <a:latin typeface="Copperplate Gothic Bold" panose="020E0705020206020404" pitchFamily="34" charset="0"/>
              </a:rPr>
              <a:t>lign</a:t>
            </a:r>
            <a:r>
              <a:rPr lang="fr-FR" sz="4400" dirty="0">
                <a:solidFill>
                  <a:srgbClr val="C00000"/>
                </a:solidFill>
                <a:latin typeface="Copperplate Gothic Bold" panose="020E0705020206020404" pitchFamily="34" charset="0"/>
              </a:rPr>
              <a:t>)</a:t>
            </a:r>
            <a:endParaRPr lang="en-US" sz="4400" dirty="0">
              <a:solidFill>
                <a:srgbClr val="C00000"/>
              </a:solidFill>
              <a:latin typeface="Copperplate Gothic Bold" panose="020E0705020206020404" pitchFamily="34" charset="0"/>
            </a:endParaRPr>
          </a:p>
        </p:txBody>
      </p:sp>
    </p:spTree>
    <p:extLst>
      <p:ext uri="{BB962C8B-B14F-4D97-AF65-F5344CB8AC3E}">
        <p14:creationId xmlns:p14="http://schemas.microsoft.com/office/powerpoint/2010/main" val="250708245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CB64E3-6BDA-DAE0-4A1A-9FB348584502}"/>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B0157EB-1A22-FA06-5CA9-F9A6F14C320E}"/>
              </a:ext>
            </a:extLst>
          </p:cNvPr>
          <p:cNvSpPr>
            <a:spLocks noGrp="1"/>
          </p:cNvSpPr>
          <p:nvPr>
            <p:ph idx="1"/>
          </p:nvPr>
        </p:nvSpPr>
        <p:spPr>
          <a:xfrm>
            <a:off x="0" y="0"/>
            <a:ext cx="9144000" cy="6858000"/>
          </a:xfrm>
          <a:solidFill>
            <a:srgbClr val="FFFF00"/>
          </a:solidFill>
        </p:spPr>
        <p:txBody>
          <a:bodyPr>
            <a:normAutofit/>
          </a:bodyPr>
          <a:lstStyle/>
          <a:p>
            <a:pPr marL="0" indent="0" algn="ctr">
              <a:buNone/>
            </a:pPr>
            <a:r>
              <a:rPr lang="fr-FR" dirty="0">
                <a:solidFill>
                  <a:srgbClr val="C00000"/>
                </a:solidFill>
                <a:latin typeface="Copperplate Gothic Bold" panose="020E0705020206020404" pitchFamily="34" charset="0"/>
              </a:rPr>
              <a:t>4-</a:t>
            </a:r>
            <a:endParaRPr lang="en-US" dirty="0">
              <a:solidFill>
                <a:srgbClr val="C00000"/>
              </a:solidFill>
              <a:latin typeface="Copperplate Gothic Bold" panose="020E0705020206020404" pitchFamily="34" charset="0"/>
            </a:endParaRPr>
          </a:p>
          <a:p>
            <a:pPr marL="0" indent="0" algn="ctr">
              <a:buNone/>
            </a:pPr>
            <a:r>
              <a:rPr lang="fr-FR" sz="4400" dirty="0">
                <a:solidFill>
                  <a:srgbClr val="7030A0"/>
                </a:solidFill>
                <a:latin typeface="Copperplate Gothic Bold" panose="020E0705020206020404" pitchFamily="34" charset="0"/>
              </a:rPr>
              <a:t>An </a:t>
            </a:r>
            <a:r>
              <a:rPr lang="fr-FR" sz="4400" dirty="0" err="1">
                <a:solidFill>
                  <a:srgbClr val="7030A0"/>
                </a:solidFill>
                <a:latin typeface="Copperplate Gothic Bold" panose="020E0705020206020404" pitchFamily="34" charset="0"/>
              </a:rPr>
              <a:t>nou</a:t>
            </a:r>
            <a:r>
              <a:rPr lang="fr-FR" sz="4400" dirty="0">
                <a:solidFill>
                  <a:srgbClr val="7030A0"/>
                </a:solidFill>
                <a:latin typeface="Copperplate Gothic Bold" panose="020E0705020206020404" pitchFamily="34" charset="0"/>
              </a:rPr>
              <a:t> uni </a:t>
            </a:r>
            <a:r>
              <a:rPr lang="fr-FR" sz="4400" dirty="0" err="1">
                <a:solidFill>
                  <a:srgbClr val="7030A0"/>
                </a:solidFill>
                <a:latin typeface="Copperplate Gothic Bold" panose="020E0705020206020404" pitchFamily="34" charset="0"/>
              </a:rPr>
              <a:t>nou</a:t>
            </a:r>
            <a:r>
              <a:rPr lang="fr-FR" sz="4400" dirty="0">
                <a:solidFill>
                  <a:srgbClr val="7030A0"/>
                </a:solidFill>
                <a:latin typeface="Copperplate Gothic Bold" panose="020E0705020206020404" pitchFamily="34" charset="0"/>
              </a:rPr>
              <a:t> </a:t>
            </a:r>
            <a:r>
              <a:rPr lang="fr-FR" sz="4400" dirty="0" err="1">
                <a:solidFill>
                  <a:srgbClr val="7030A0"/>
                </a:solidFill>
                <a:latin typeface="Copperplate Gothic Bold" panose="020E0705020206020404" pitchFamily="34" charset="0"/>
              </a:rPr>
              <a:t>ak</a:t>
            </a:r>
            <a:r>
              <a:rPr lang="fr-FR" sz="4400" dirty="0">
                <a:solidFill>
                  <a:srgbClr val="7030A0"/>
                </a:solidFill>
                <a:latin typeface="Copperplate Gothic Bold" panose="020E0705020206020404" pitchFamily="34" charset="0"/>
              </a:rPr>
              <a:t> </a:t>
            </a:r>
            <a:r>
              <a:rPr lang="fr-FR" sz="4400" dirty="0" err="1">
                <a:solidFill>
                  <a:srgbClr val="7030A0"/>
                </a:solidFill>
                <a:latin typeface="Copperplate Gothic Bold" panose="020E0705020206020404" pitchFamily="34" charset="0"/>
              </a:rPr>
              <a:t>zanj</a:t>
            </a:r>
            <a:r>
              <a:rPr lang="fr-FR" sz="4400" dirty="0">
                <a:solidFill>
                  <a:srgbClr val="7030A0"/>
                </a:solidFill>
                <a:latin typeface="Copperplate Gothic Bold" panose="020E0705020206020404" pitchFamily="34" charset="0"/>
              </a:rPr>
              <a:t> yo</a:t>
            </a:r>
            <a:endParaRPr lang="en-US" sz="4400" dirty="0">
              <a:solidFill>
                <a:srgbClr val="7030A0"/>
              </a:solidFill>
              <a:latin typeface="Copperplate Gothic Bold" panose="020E0705020206020404" pitchFamily="34" charset="0"/>
            </a:endParaRPr>
          </a:p>
          <a:p>
            <a:pPr marL="0" indent="0" algn="ctr">
              <a:buNone/>
            </a:pPr>
            <a:r>
              <a:rPr lang="fr-FR" sz="4400" dirty="0">
                <a:solidFill>
                  <a:srgbClr val="7030A0"/>
                </a:solidFill>
                <a:latin typeface="Copperplate Gothic Bold" panose="020E0705020206020404" pitchFamily="34" charset="0"/>
              </a:rPr>
              <a:t>Kap adoré nan </a:t>
            </a:r>
            <a:r>
              <a:rPr lang="fr-FR" sz="4400" dirty="0" err="1">
                <a:solidFill>
                  <a:srgbClr val="7030A0"/>
                </a:solidFill>
                <a:latin typeface="Copperplate Gothic Bold" panose="020E0705020206020404" pitchFamily="34" charset="0"/>
              </a:rPr>
              <a:t>siel</a:t>
            </a:r>
            <a:r>
              <a:rPr lang="fr-FR" sz="4400" dirty="0">
                <a:solidFill>
                  <a:srgbClr val="7030A0"/>
                </a:solidFill>
                <a:latin typeface="Copperplate Gothic Bold" panose="020E0705020206020404" pitchFamily="34" charset="0"/>
              </a:rPr>
              <a:t>,</a:t>
            </a:r>
            <a:endParaRPr lang="en-US" sz="4400" dirty="0">
              <a:solidFill>
                <a:srgbClr val="7030A0"/>
              </a:solidFill>
              <a:latin typeface="Copperplate Gothic Bold" panose="020E0705020206020404" pitchFamily="34" charset="0"/>
            </a:endParaRPr>
          </a:p>
          <a:p>
            <a:pPr marL="0" indent="0" algn="ctr">
              <a:buNone/>
            </a:pPr>
            <a:r>
              <a:rPr lang="fr-FR" sz="4400" dirty="0">
                <a:solidFill>
                  <a:srgbClr val="7030A0"/>
                </a:solidFill>
                <a:latin typeface="Copperplate Gothic Bold" panose="020E0705020206020404" pitchFamily="34" charset="0"/>
              </a:rPr>
              <a:t>Na chanté </a:t>
            </a:r>
          </a:p>
          <a:p>
            <a:pPr marL="0" indent="0" algn="ctr">
              <a:buNone/>
            </a:pPr>
            <a:r>
              <a:rPr lang="fr-FR" sz="4400" dirty="0">
                <a:solidFill>
                  <a:srgbClr val="7030A0"/>
                </a:solidFill>
                <a:latin typeface="Copperplate Gothic Bold" panose="020E0705020206020404" pitchFamily="34" charset="0"/>
              </a:rPr>
              <a:t>gnou </a:t>
            </a:r>
            <a:r>
              <a:rPr lang="fr-FR" sz="4400" dirty="0" err="1">
                <a:solidFill>
                  <a:srgbClr val="7030A0"/>
                </a:solidFill>
                <a:latin typeface="Copperplate Gothic Bold" panose="020E0705020206020404" pitchFamily="34" charset="0"/>
              </a:rPr>
              <a:t>kantik</a:t>
            </a:r>
            <a:r>
              <a:rPr lang="fr-FR" sz="4400" dirty="0">
                <a:solidFill>
                  <a:srgbClr val="7030A0"/>
                </a:solidFill>
                <a:latin typeface="Copperplate Gothic Bold" panose="020E0705020206020404" pitchFamily="34" charset="0"/>
              </a:rPr>
              <a:t> </a:t>
            </a:r>
            <a:r>
              <a:rPr lang="fr-FR" sz="4400" dirty="0" err="1">
                <a:solidFill>
                  <a:srgbClr val="7030A0"/>
                </a:solidFill>
                <a:latin typeface="Copperplate Gothic Bold" panose="020E0705020206020404" pitchFamily="34" charset="0"/>
              </a:rPr>
              <a:t>nouvo</a:t>
            </a:r>
            <a:r>
              <a:rPr lang="fr-FR" sz="4400" dirty="0">
                <a:solidFill>
                  <a:srgbClr val="7030A0"/>
                </a:solidFill>
                <a:latin typeface="Copperplate Gothic Bold" panose="020E0705020206020404" pitchFamily="34" charset="0"/>
              </a:rPr>
              <a:t>,</a:t>
            </a:r>
            <a:endParaRPr lang="en-US" sz="4400" dirty="0">
              <a:solidFill>
                <a:srgbClr val="7030A0"/>
              </a:solidFill>
              <a:latin typeface="Copperplate Gothic Bold" panose="020E0705020206020404" pitchFamily="34" charset="0"/>
            </a:endParaRPr>
          </a:p>
          <a:p>
            <a:pPr marL="0" indent="0" algn="ctr">
              <a:buNone/>
            </a:pPr>
            <a:r>
              <a:rPr lang="fr-FR" sz="4400" dirty="0">
                <a:solidFill>
                  <a:srgbClr val="7030A0"/>
                </a:solidFill>
                <a:latin typeface="Copperplate Gothic Bold" panose="020E0705020206020404" pitchFamily="34" charset="0"/>
              </a:rPr>
              <a:t>E </a:t>
            </a:r>
            <a:r>
              <a:rPr lang="fr-FR" sz="4400" dirty="0" err="1">
                <a:solidFill>
                  <a:srgbClr val="7030A0"/>
                </a:solidFill>
                <a:latin typeface="Copperplate Gothic Bold" panose="020E0705020206020404" pitchFamily="34" charset="0"/>
              </a:rPr>
              <a:t>kouroné</a:t>
            </a:r>
            <a:r>
              <a:rPr lang="fr-FR" sz="4400" dirty="0">
                <a:solidFill>
                  <a:srgbClr val="7030A0"/>
                </a:solidFill>
                <a:latin typeface="Copperplate Gothic Bold" panose="020E0705020206020404" pitchFamily="34" charset="0"/>
              </a:rPr>
              <a:t> Li </a:t>
            </a:r>
            <a:r>
              <a:rPr lang="fr-FR" sz="4400" dirty="0" err="1">
                <a:solidFill>
                  <a:srgbClr val="7030A0"/>
                </a:solidFill>
                <a:latin typeface="Copperplate Gothic Bold" panose="020E0705020206020404" pitchFamily="34" charset="0"/>
              </a:rPr>
              <a:t>Ségnè</a:t>
            </a:r>
            <a:r>
              <a:rPr lang="fr-FR" sz="4400" dirty="0">
                <a:solidFill>
                  <a:srgbClr val="7030A0"/>
                </a:solidFill>
                <a:latin typeface="Copperplate Gothic Bold" panose="020E0705020206020404" pitchFamily="34" charset="0"/>
              </a:rPr>
              <a:t>. </a:t>
            </a:r>
          </a:p>
          <a:p>
            <a:pPr marL="0" indent="0" algn="ctr">
              <a:buNone/>
            </a:pPr>
            <a:r>
              <a:rPr lang="fr-FR" sz="4400" dirty="0">
                <a:solidFill>
                  <a:srgbClr val="C00000"/>
                </a:solidFill>
                <a:latin typeface="Copperplate Gothic Bold" panose="020E0705020206020404" pitchFamily="34" charset="0"/>
              </a:rPr>
              <a:t>(bis 2 </a:t>
            </a:r>
            <a:r>
              <a:rPr lang="fr-FR" sz="4400" dirty="0" err="1">
                <a:solidFill>
                  <a:srgbClr val="C00000"/>
                </a:solidFill>
                <a:latin typeface="Copperplate Gothic Bold" panose="020E0705020206020404" pitchFamily="34" charset="0"/>
              </a:rPr>
              <a:t>lign</a:t>
            </a:r>
            <a:r>
              <a:rPr lang="fr-FR" sz="4400" dirty="0">
                <a:solidFill>
                  <a:srgbClr val="C00000"/>
                </a:solidFill>
                <a:latin typeface="Copperplate Gothic Bold" panose="020E0705020206020404" pitchFamily="34" charset="0"/>
              </a:rPr>
              <a:t>)</a:t>
            </a:r>
            <a:endParaRPr lang="en-US" sz="4400" dirty="0">
              <a:solidFill>
                <a:srgbClr val="C00000"/>
              </a:solidFill>
              <a:latin typeface="Copperplate Gothic Bold" panose="020E0705020206020404" pitchFamily="34" charset="0"/>
            </a:endParaRPr>
          </a:p>
        </p:txBody>
      </p:sp>
    </p:spTree>
    <p:extLst>
      <p:ext uri="{BB962C8B-B14F-4D97-AF65-F5344CB8AC3E}">
        <p14:creationId xmlns:p14="http://schemas.microsoft.com/office/powerpoint/2010/main" val="376855389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C:\Users\HPAdmin\Downloads\CTRC_LOGO-01.png"/>
          <p:cNvPicPr>
            <a:picLocks noGrp="1"/>
          </p:cNvPicPr>
          <p:nvPr>
            <p:ph sz="quarter" idx="1"/>
          </p:nvPr>
        </p:nvPicPr>
        <p:blipFill>
          <a:blip r:embed="rId3" cstate="print"/>
          <a:srcRect/>
          <a:stretch>
            <a:fillRect/>
          </a:stretch>
        </p:blipFill>
        <p:spPr bwMode="auto">
          <a:xfrm>
            <a:off x="0" y="0"/>
            <a:ext cx="9144000" cy="6858000"/>
          </a:xfrm>
          <a:prstGeom prst="rect">
            <a:avLst/>
          </a:prstGeom>
          <a:gradFill flip="none" rotWithShape="1">
            <a:gsLst>
              <a:gs pos="0">
                <a:srgbClr val="00FF00">
                  <a:tint val="66000"/>
                  <a:satMod val="160000"/>
                </a:srgbClr>
              </a:gs>
              <a:gs pos="50000">
                <a:srgbClr val="00FF00">
                  <a:tint val="44500"/>
                  <a:satMod val="160000"/>
                </a:srgbClr>
              </a:gs>
              <a:gs pos="100000">
                <a:srgbClr val="00FF00">
                  <a:tint val="23500"/>
                  <a:satMod val="160000"/>
                </a:srgbClr>
              </a:gs>
            </a:gsLst>
            <a:lin ang="10800000" scaled="1"/>
            <a:tileRect/>
          </a:gradFill>
          <a:ln>
            <a:solidFill>
              <a:schemeClr val="accent2">
                <a:lumMod val="60000"/>
                <a:lumOff val="40000"/>
                <a:alpha val="74000"/>
              </a:schemeClr>
            </a:solidFill>
          </a:ln>
        </p:spPr>
        <p:style>
          <a:lnRef idx="2">
            <a:schemeClr val="accent2">
              <a:shade val="50000"/>
            </a:schemeClr>
          </a:lnRef>
          <a:fillRef idx="1">
            <a:schemeClr val="accent2"/>
          </a:fillRef>
          <a:effectRef idx="0">
            <a:schemeClr val="accent2"/>
          </a:effectRef>
          <a:fontRef idx="minor">
            <a:schemeClr val="lt1"/>
          </a:fontRef>
        </p:style>
      </p:pic>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417638"/>
          </a:xfrm>
          <a:solidFill>
            <a:srgbClr val="FFFF00"/>
          </a:solidFill>
        </p:spPr>
        <p:txBody>
          <a:bodyPr>
            <a:normAutofit/>
          </a:bodyPr>
          <a:lstStyle/>
          <a:p>
            <a:pPr algn="ctr"/>
            <a:r>
              <a:rPr lang="en-US" b="1" dirty="0">
                <a:solidFill>
                  <a:srgbClr val="660066"/>
                </a:solidFill>
                <a:latin typeface="Copperplate Gothic Bold" pitchFamily="34" charset="0"/>
              </a:rPr>
              <a:t>PRIERE POUR L’OFFRANDE </a:t>
            </a:r>
            <a:br>
              <a:rPr lang="en-US" b="1" dirty="0">
                <a:solidFill>
                  <a:srgbClr val="660066"/>
                </a:solidFill>
                <a:latin typeface="Copperplate Gothic Bold" pitchFamily="34" charset="0"/>
              </a:rPr>
            </a:br>
            <a:r>
              <a:rPr lang="en-US" b="1" dirty="0">
                <a:solidFill>
                  <a:srgbClr val="660066"/>
                </a:solidFill>
                <a:latin typeface="Copperplate Gothic Bold" pitchFamily="34" charset="0"/>
              </a:rPr>
              <a:t>ET LE SERMON</a:t>
            </a:r>
          </a:p>
        </p:txBody>
      </p:sp>
      <p:sp>
        <p:nvSpPr>
          <p:cNvPr id="3" name="Content Placeholder 2"/>
          <p:cNvSpPr>
            <a:spLocks noGrp="1"/>
          </p:cNvSpPr>
          <p:nvPr>
            <p:ph sz="quarter" idx="1"/>
          </p:nvPr>
        </p:nvSpPr>
        <p:spPr>
          <a:xfrm>
            <a:off x="0" y="1447800"/>
            <a:ext cx="9144000" cy="4572000"/>
          </a:xfrm>
        </p:spPr>
        <p:txBody>
          <a:bodyPr>
            <a:normAutofit fontScale="77500" lnSpcReduction="20000"/>
          </a:bodyPr>
          <a:lstStyle/>
          <a:p>
            <a:pPr algn="ctr">
              <a:buNone/>
            </a:pPr>
            <a:endParaRPr lang="en-US" b="1" dirty="0"/>
          </a:p>
          <a:p>
            <a:pPr algn="ctr">
              <a:buNone/>
            </a:pPr>
            <a:r>
              <a:rPr lang="en-US" sz="5400" b="1" dirty="0"/>
              <a:t>SERMON</a:t>
            </a:r>
          </a:p>
          <a:p>
            <a:pPr algn="ctr">
              <a:buNone/>
            </a:pPr>
            <a:r>
              <a:rPr lang="en-US" sz="5400" b="1" dirty="0"/>
              <a:t> </a:t>
            </a:r>
          </a:p>
          <a:p>
            <a:pPr algn="ctr">
              <a:buNone/>
            </a:pPr>
            <a:r>
              <a:rPr lang="en-US" sz="5400" b="1" dirty="0">
                <a:solidFill>
                  <a:srgbClr val="FF0000"/>
                </a:solidFill>
              </a:rPr>
              <a:t>PAR</a:t>
            </a:r>
          </a:p>
          <a:p>
            <a:pPr algn="ctr">
              <a:buNone/>
            </a:pPr>
            <a:endParaRPr lang="en-US" sz="5400" b="1" dirty="0">
              <a:solidFill>
                <a:srgbClr val="FF0000"/>
              </a:solidFill>
            </a:endParaRPr>
          </a:p>
          <a:p>
            <a:pPr algn="ctr">
              <a:buNone/>
            </a:pPr>
            <a:r>
              <a:rPr lang="en-US" sz="5400" b="1" dirty="0"/>
              <a:t>PASTOR</a:t>
            </a:r>
          </a:p>
          <a:p>
            <a:pPr algn="ctr">
              <a:buNone/>
            </a:pPr>
            <a:endParaRPr lang="en-US" sz="5400" b="1" dirty="0"/>
          </a:p>
          <a:p>
            <a:pPr algn="ctr">
              <a:buNone/>
            </a:pPr>
            <a:r>
              <a:rPr lang="en-US" sz="5400" b="1" dirty="0">
                <a:solidFill>
                  <a:srgbClr val="FF0000"/>
                </a:solidFill>
              </a:rPr>
              <a:t>MARC  SIMEON</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BIBLE 2 IMAGE.jpg"/>
          <p:cNvPicPr>
            <a:picLocks noChangeAspect="1"/>
          </p:cNvPicPr>
          <p:nvPr/>
        </p:nvPicPr>
        <p:blipFill>
          <a:blip r:embed="rId3"/>
          <a:stretch>
            <a:fillRect/>
          </a:stretch>
        </p:blipFill>
        <p:spPr>
          <a:xfrm>
            <a:off x="0" y="0"/>
            <a:ext cx="8991600" cy="6858000"/>
          </a:xfrm>
          <a:prstGeom prst="rect">
            <a:avLst/>
          </a:prstGeom>
          <a:solidFill>
            <a:srgbClr val="00FF00"/>
          </a:solidFill>
        </p:spPr>
      </p:pic>
      <p:sp>
        <p:nvSpPr>
          <p:cNvPr id="2" name="Title 1"/>
          <p:cNvSpPr>
            <a:spLocks noGrp="1"/>
          </p:cNvSpPr>
          <p:nvPr>
            <p:ph type="ctrTitle"/>
          </p:nvPr>
        </p:nvSpPr>
        <p:spPr>
          <a:xfrm>
            <a:off x="0" y="0"/>
            <a:ext cx="9144000" cy="1981200"/>
          </a:xfr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path path="circle">
              <a:fillToRect l="50000" t="50000" r="50000" b="50000"/>
            </a:path>
            <a:tileRect/>
          </a:gradFill>
        </p:spPr>
        <p:txBody>
          <a:bodyPr>
            <a:normAutofit/>
          </a:bodyPr>
          <a:lstStyle/>
          <a:p>
            <a:r>
              <a:rPr lang="en-US" sz="3600" b="1" dirty="0"/>
              <a:t>CHRIST THE ROCK CONGREGATION</a:t>
            </a:r>
            <a:br>
              <a:rPr lang="en-US" sz="3600" b="1" dirty="0"/>
            </a:br>
            <a:r>
              <a:rPr lang="en-US" sz="3600" b="1" dirty="0">
                <a:solidFill>
                  <a:srgbClr val="0033CC"/>
                </a:solidFill>
              </a:rPr>
              <a:t>DIMANCHE 7 JUIN 2026</a:t>
            </a:r>
            <a:br>
              <a:rPr lang="en-US" sz="3600" b="1" dirty="0"/>
            </a:br>
            <a:r>
              <a:rPr lang="en-US" sz="3600" b="1" dirty="0"/>
              <a:t>ORATEUR: PASTEUR MARC E SIMEON</a:t>
            </a:r>
          </a:p>
        </p:txBody>
      </p:sp>
      <p:sp>
        <p:nvSpPr>
          <p:cNvPr id="3" name="Subtitle 2"/>
          <p:cNvSpPr>
            <a:spLocks noGrp="1"/>
          </p:cNvSpPr>
          <p:nvPr>
            <p:ph type="subTitle" idx="1"/>
          </p:nvPr>
        </p:nvSpPr>
        <p:spPr>
          <a:xfrm>
            <a:off x="91440" y="3886200"/>
            <a:ext cx="9144000" cy="2971800"/>
          </a:xfrm>
          <a:solidFill>
            <a:srgbClr val="7030A0"/>
          </a:solidFill>
        </p:spPr>
        <p:style>
          <a:lnRef idx="2">
            <a:schemeClr val="dk1">
              <a:shade val="50000"/>
            </a:schemeClr>
          </a:lnRef>
          <a:fillRef idx="1">
            <a:schemeClr val="dk1"/>
          </a:fillRef>
          <a:effectRef idx="0">
            <a:schemeClr val="dk1"/>
          </a:effectRef>
          <a:fontRef idx="minor">
            <a:schemeClr val="lt1"/>
          </a:fontRef>
        </p:style>
        <p:txBody>
          <a:bodyPr>
            <a:normAutofit lnSpcReduction="10000"/>
          </a:bodyPr>
          <a:lstStyle/>
          <a:p>
            <a:r>
              <a:rPr lang="fr-FR" sz="4000" b="1" dirty="0">
                <a:solidFill>
                  <a:srgbClr val="0DE522"/>
                </a:solidFill>
              </a:rPr>
              <a:t>LA MORT DES ELUS DE DIEU PAR RAPPORT AUX AUTRES</a:t>
            </a:r>
          </a:p>
          <a:p>
            <a:r>
              <a:rPr lang="fr-FR" sz="3600" b="1" dirty="0">
                <a:solidFill>
                  <a:schemeClr val="bg1"/>
                </a:solidFill>
              </a:rPr>
              <a:t>Si c'est dans cette vie seulement que nous espérons en Christ, nous sommes les plus malheureux de tous les hommes</a:t>
            </a:r>
            <a:r>
              <a:rPr lang="fr-FR" sz="3600" b="1" dirty="0"/>
              <a:t>. </a:t>
            </a:r>
            <a:r>
              <a:rPr lang="fr-FR" sz="3600" b="1" dirty="0">
                <a:solidFill>
                  <a:srgbClr val="FFFF00"/>
                </a:solidFill>
              </a:rPr>
              <a:t>1Co 15:19 </a:t>
            </a:r>
            <a:endParaRPr lang="en-US" sz="3600" dirty="0">
              <a:solidFill>
                <a:srgbClr val="FFFF00"/>
              </a:solidFill>
            </a:endParaRPr>
          </a:p>
          <a:p>
            <a:endParaRPr lang="en-US" sz="4000" dirty="0">
              <a:solidFill>
                <a:srgbClr val="0DE522"/>
              </a:solidFill>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dk1"/>
          </a:lnRef>
          <a:fillRef idx="2">
            <a:schemeClr val="dk1"/>
          </a:fillRef>
          <a:effectRef idx="1">
            <a:schemeClr val="dk1"/>
          </a:effectRef>
          <a:fontRef idx="minor">
            <a:schemeClr val="dk1"/>
          </a:fontRef>
        </p:style>
        <p:txBody>
          <a:bodyPr>
            <a:normAutofit/>
          </a:bodyPr>
          <a:lstStyle/>
          <a:p>
            <a:pPr algn="just"/>
            <a:r>
              <a:rPr lang="fr-FR" sz="4000" b="1" dirty="0">
                <a:solidFill>
                  <a:srgbClr val="FF0000"/>
                </a:solidFill>
                <a:latin typeface="Arial Rounded MT Bold" panose="020F0704030504030204" pitchFamily="34" charset="0"/>
              </a:rPr>
              <a:t>INTRODUCTION</a:t>
            </a:r>
            <a:endParaRPr lang="en-US" sz="4000" dirty="0">
              <a:solidFill>
                <a:srgbClr val="FF0000"/>
              </a:solidFill>
              <a:latin typeface="Arial Rounded MT Bold" panose="020F0704030504030204" pitchFamily="34" charset="0"/>
            </a:endParaRPr>
          </a:p>
          <a:p>
            <a:pPr lvl="0" algn="just"/>
            <a:r>
              <a:rPr lang="fr-FR" sz="4000" dirty="0">
                <a:solidFill>
                  <a:srgbClr val="0033CC"/>
                </a:solidFill>
                <a:latin typeface="Arial Rounded MT Bold" panose="020F0704030504030204" pitchFamily="34" charset="0"/>
              </a:rPr>
              <a:t>La mort est un coin noir dans la réalité de l’existence humaine que tout le monde essaie d’éviter.</a:t>
            </a:r>
            <a:endParaRPr lang="en-US" sz="4000" dirty="0">
              <a:solidFill>
                <a:srgbClr val="0033CC"/>
              </a:solidFill>
              <a:latin typeface="Arial Rounded MT Bold" panose="020F0704030504030204" pitchFamily="34" charset="0"/>
            </a:endParaRPr>
          </a:p>
          <a:p>
            <a:pPr lvl="0" algn="just"/>
            <a:r>
              <a:rPr lang="fr-FR" sz="4000" dirty="0">
                <a:solidFill>
                  <a:srgbClr val="FF0000"/>
                </a:solidFill>
                <a:latin typeface="Arial Rounded MT Bold" panose="020F0704030504030204" pitchFamily="34" charset="0"/>
              </a:rPr>
              <a:t>Certains fuient le sujet de la mort à tout prix à cause de l’inconnu.</a:t>
            </a:r>
            <a:endParaRPr lang="en-US" sz="4000" dirty="0">
              <a:solidFill>
                <a:srgbClr val="FF0000"/>
              </a:solidFill>
              <a:latin typeface="Arial Rounded MT Bold" panose="020F0704030504030204" pitchFamily="34" charset="0"/>
            </a:endParaRPr>
          </a:p>
          <a:p>
            <a:pPr lvl="0" algn="just"/>
            <a:r>
              <a:rPr lang="fr-FR" sz="4000" dirty="0">
                <a:solidFill>
                  <a:srgbClr val="0033CC"/>
                </a:solidFill>
                <a:latin typeface="Arial Rounded MT Bold" panose="020F0704030504030204" pitchFamily="34" charset="0"/>
              </a:rPr>
              <a:t>La mort ne se soucie ni de l’âge, ni d’une raison valable, et ni de la bienvenue de sa victime pour faire son apparition.</a:t>
            </a:r>
            <a:endParaRPr lang="en-US" sz="4000" dirty="0">
              <a:solidFill>
                <a:srgbClr val="0033CC"/>
              </a:solidFill>
              <a:latin typeface="Arial Rounded MT Bold" panose="020F0704030504030204" pitchFamily="34" charset="0"/>
            </a:endParaRPr>
          </a:p>
          <a:p>
            <a:pPr algn="just"/>
            <a:endParaRPr lang="en-US" dirty="0">
              <a:solidFill>
                <a:srgbClr val="0033CC"/>
              </a:solidFill>
              <a:latin typeface="Arial Rounded MT Bold" panose="020F0704030504030204" pitchFamily="34" charset="0"/>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8F6B21-1DA9-4902-02E9-BA2FB8375837}"/>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E67747A-A9BD-F7E3-0D5A-380333638AE0}"/>
              </a:ext>
            </a:extLst>
          </p:cNvPr>
          <p:cNvSpPr>
            <a:spLocks noGrp="1"/>
          </p:cNvSpPr>
          <p:nvPr>
            <p:ph idx="1"/>
          </p:nvPr>
        </p:nvSpPr>
        <p:spPr>
          <a:xfrm>
            <a:off x="0" y="0"/>
            <a:ext cx="9144000" cy="6858000"/>
          </a:xfrm>
          <a:solidFill>
            <a:schemeClr val="bg1"/>
          </a:solidFill>
        </p:spPr>
        <p:style>
          <a:lnRef idx="1">
            <a:schemeClr val="dk1"/>
          </a:lnRef>
          <a:fillRef idx="2">
            <a:schemeClr val="dk1"/>
          </a:fillRef>
          <a:effectRef idx="1">
            <a:schemeClr val="dk1"/>
          </a:effectRef>
          <a:fontRef idx="minor">
            <a:schemeClr val="dk1"/>
          </a:fontRef>
        </p:style>
        <p:txBody>
          <a:bodyPr>
            <a:normAutofit lnSpcReduction="10000"/>
          </a:bodyPr>
          <a:lstStyle/>
          <a:p>
            <a:pPr lvl="0" algn="just"/>
            <a:r>
              <a:rPr lang="fr-FR" sz="4000" dirty="0">
                <a:solidFill>
                  <a:srgbClr val="0033CC"/>
                </a:solidFill>
                <a:latin typeface="Arial Rounded MT Bold" panose="020F0704030504030204" pitchFamily="34" charset="0"/>
              </a:rPr>
              <a:t>Dès la chute de l’homme dans le Jardin d’Eden, la mort devint le sort commun de tout être vivant.</a:t>
            </a:r>
            <a:endParaRPr lang="en-US" sz="4000" dirty="0">
              <a:solidFill>
                <a:srgbClr val="0033CC"/>
              </a:solidFill>
              <a:latin typeface="Arial Rounded MT Bold" panose="020F0704030504030204" pitchFamily="34" charset="0"/>
            </a:endParaRPr>
          </a:p>
          <a:p>
            <a:pPr lvl="0" algn="just"/>
            <a:r>
              <a:rPr lang="fr-FR" sz="4000" dirty="0">
                <a:solidFill>
                  <a:srgbClr val="FF0000"/>
                </a:solidFill>
                <a:latin typeface="Arial Rounded MT Bold" panose="020F0704030504030204" pitchFamily="34" charset="0"/>
              </a:rPr>
              <a:t>Le problème n’est plus de l’existence de la mort, mais c’est à savoir de qu’est-ce-qui se passe après la mort.</a:t>
            </a:r>
            <a:endParaRPr lang="en-US" sz="4000" dirty="0">
              <a:solidFill>
                <a:srgbClr val="FF0000"/>
              </a:solidFill>
              <a:latin typeface="Arial Rounded MT Bold" panose="020F0704030504030204" pitchFamily="34" charset="0"/>
            </a:endParaRPr>
          </a:p>
          <a:p>
            <a:pPr lvl="0" algn="just"/>
            <a:r>
              <a:rPr lang="fr-FR" sz="4000" dirty="0">
                <a:solidFill>
                  <a:srgbClr val="0033CC"/>
                </a:solidFill>
                <a:latin typeface="Arial Rounded MT Bold" panose="020F0704030504030204" pitchFamily="34" charset="0"/>
              </a:rPr>
              <a:t>Comme quand on rêve en sommeil, le corps peut être au lit, mais l’âme et l’esprit sont très conscients et engagés dans une autre sphère.</a:t>
            </a:r>
            <a:endParaRPr lang="en-US" sz="4000" dirty="0">
              <a:solidFill>
                <a:srgbClr val="0033CC"/>
              </a:solidFill>
              <a:latin typeface="Arial Rounded MT Bold" panose="020F0704030504030204" pitchFamily="34" charset="0"/>
            </a:endParaRPr>
          </a:p>
          <a:p>
            <a:pPr algn="just"/>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337855873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AE9EDD-7500-5793-7017-B5065CB18C22}"/>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F6B9A95-FDFB-07E8-8E5C-FEE520506E87}"/>
              </a:ext>
            </a:extLst>
          </p:cNvPr>
          <p:cNvSpPr>
            <a:spLocks noGrp="1"/>
          </p:cNvSpPr>
          <p:nvPr>
            <p:ph idx="1"/>
          </p:nvPr>
        </p:nvSpPr>
        <p:spPr>
          <a:xfrm>
            <a:off x="0" y="0"/>
            <a:ext cx="9144000" cy="6858000"/>
          </a:xfrm>
          <a:solidFill>
            <a:schemeClr val="bg1"/>
          </a:solidFill>
        </p:spPr>
        <p:style>
          <a:lnRef idx="1">
            <a:schemeClr val="dk1"/>
          </a:lnRef>
          <a:fillRef idx="2">
            <a:schemeClr val="dk1"/>
          </a:fillRef>
          <a:effectRef idx="1">
            <a:schemeClr val="dk1"/>
          </a:effectRef>
          <a:fontRef idx="minor">
            <a:schemeClr val="dk1"/>
          </a:fontRef>
        </p:style>
        <p:txBody>
          <a:bodyPr>
            <a:normAutofit fontScale="92500"/>
          </a:bodyPr>
          <a:lstStyle/>
          <a:p>
            <a:pPr lvl="0" algn="just"/>
            <a:r>
              <a:rPr lang="fr-FR" sz="4000" dirty="0">
                <a:solidFill>
                  <a:srgbClr val="0033CC"/>
                </a:solidFill>
                <a:latin typeface="Arial Rounded MT Bold" panose="020F0704030504030204" pitchFamily="34" charset="0"/>
              </a:rPr>
              <a:t>Quand la mort arrive, ce n’est que le corps physique qui cesse de fonctionner mais les deux autres parties de notre être prolongent leur existence.</a:t>
            </a:r>
            <a:endParaRPr lang="en-US" sz="4000" dirty="0">
              <a:solidFill>
                <a:srgbClr val="0033CC"/>
              </a:solidFill>
              <a:latin typeface="Arial Rounded MT Bold" panose="020F0704030504030204" pitchFamily="34" charset="0"/>
            </a:endParaRPr>
          </a:p>
          <a:p>
            <a:pPr lvl="0" algn="just"/>
            <a:r>
              <a:rPr lang="fr-FR" sz="4000" dirty="0">
                <a:solidFill>
                  <a:srgbClr val="FF0000"/>
                </a:solidFill>
                <a:latin typeface="Arial Rounded MT Bold" panose="020F0704030504030204" pitchFamily="34" charset="0"/>
              </a:rPr>
              <a:t>Hébreux 9:27 nous dit « il est réservé aux hommes de mourir une seule fois, après quoi vient le jugement, »</a:t>
            </a:r>
            <a:endParaRPr lang="en-US" sz="4000" dirty="0">
              <a:solidFill>
                <a:srgbClr val="FF0000"/>
              </a:solidFill>
              <a:latin typeface="Arial Rounded MT Bold" panose="020F0704030504030204" pitchFamily="34" charset="0"/>
            </a:endParaRPr>
          </a:p>
          <a:p>
            <a:pPr lvl="0" algn="just"/>
            <a:r>
              <a:rPr lang="fr-FR" sz="4000" dirty="0">
                <a:solidFill>
                  <a:srgbClr val="0033CC"/>
                </a:solidFill>
                <a:latin typeface="Arial Rounded MT Bold" panose="020F0704030504030204" pitchFamily="34" charset="0"/>
              </a:rPr>
              <a:t>Romains 8:1 nous dit : « Il n'y a donc maintenant aucune condamnation pour ceux qui sont en Jésus-Christ. »</a:t>
            </a:r>
            <a:endParaRPr lang="en-US" sz="4000" dirty="0">
              <a:solidFill>
                <a:srgbClr val="0033CC"/>
              </a:solidFill>
              <a:latin typeface="Arial Rounded MT Bold" panose="020F0704030504030204" pitchFamily="34" charset="0"/>
            </a:endParaRPr>
          </a:p>
          <a:p>
            <a:pPr algn="just"/>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219859548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0ABB4F-ED2C-6208-3682-9CFC029F2725}"/>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84C24F5-B5CB-3331-69DC-60A0B6BBF95F}"/>
              </a:ext>
            </a:extLst>
          </p:cNvPr>
          <p:cNvSpPr>
            <a:spLocks noGrp="1"/>
          </p:cNvSpPr>
          <p:nvPr>
            <p:ph idx="1"/>
          </p:nvPr>
        </p:nvSpPr>
        <p:spPr>
          <a:xfrm>
            <a:off x="0" y="0"/>
            <a:ext cx="9144000" cy="6858000"/>
          </a:xfrm>
          <a:solidFill>
            <a:schemeClr val="bg1"/>
          </a:solidFill>
        </p:spPr>
        <p:style>
          <a:lnRef idx="1">
            <a:schemeClr val="dk1"/>
          </a:lnRef>
          <a:fillRef idx="2">
            <a:schemeClr val="dk1"/>
          </a:fillRef>
          <a:effectRef idx="1">
            <a:schemeClr val="dk1"/>
          </a:effectRef>
          <a:fontRef idx="minor">
            <a:schemeClr val="dk1"/>
          </a:fontRef>
        </p:style>
        <p:txBody>
          <a:bodyPr>
            <a:normAutofit/>
          </a:bodyPr>
          <a:lstStyle/>
          <a:p>
            <a:pPr lvl="0" algn="just"/>
            <a:r>
              <a:rPr lang="fr-FR" sz="4000" dirty="0">
                <a:solidFill>
                  <a:srgbClr val="0033CC"/>
                </a:solidFill>
                <a:latin typeface="Arial Rounded MT Bold" panose="020F0704030504030204" pitchFamily="34" charset="0"/>
              </a:rPr>
              <a:t>Cela veut dire que le chrétien connait une différente réalité de toutes autres catégories de personnes après la mort.</a:t>
            </a:r>
            <a:endParaRPr lang="en-US" sz="4000" dirty="0">
              <a:solidFill>
                <a:srgbClr val="0033CC"/>
              </a:solidFill>
              <a:latin typeface="Arial Rounded MT Bold" panose="020F0704030504030204" pitchFamily="34" charset="0"/>
            </a:endParaRPr>
          </a:p>
          <a:p>
            <a:pPr lvl="0" algn="just"/>
            <a:r>
              <a:rPr lang="fr-FR" sz="4000" dirty="0">
                <a:solidFill>
                  <a:srgbClr val="FF0000"/>
                </a:solidFill>
                <a:latin typeface="Arial Rounded MT Bold" panose="020F0704030504030204" pitchFamily="34" charset="0"/>
              </a:rPr>
              <a:t>Tous les voyageurs sont abord d’un avion pour rentrer dans un autre pays.</a:t>
            </a:r>
            <a:endParaRPr lang="en-US" sz="4000" dirty="0">
              <a:solidFill>
                <a:srgbClr val="FF0000"/>
              </a:solidFill>
              <a:latin typeface="Arial Rounded MT Bold" panose="020F0704030504030204" pitchFamily="34" charset="0"/>
            </a:endParaRPr>
          </a:p>
          <a:p>
            <a:pPr lvl="0" algn="just"/>
            <a:r>
              <a:rPr lang="fr-FR" sz="4000" dirty="0">
                <a:solidFill>
                  <a:srgbClr val="0033CC"/>
                </a:solidFill>
                <a:latin typeface="Arial Rounded MT Bold" panose="020F0704030504030204" pitchFamily="34" charset="0"/>
              </a:rPr>
              <a:t>Quand l’avion est près de s’atterrir, certains des passagers sont dans la joie et d’autres dans la peur.</a:t>
            </a:r>
            <a:endParaRPr lang="en-US" sz="4000" dirty="0">
              <a:solidFill>
                <a:srgbClr val="0033CC"/>
              </a:solidFill>
              <a:latin typeface="Arial Rounded MT Bold" panose="020F0704030504030204" pitchFamily="34" charset="0"/>
            </a:endParaRPr>
          </a:p>
          <a:p>
            <a:pPr algn="just"/>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192284475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A44E27-AE3E-81C9-EADF-4C6EBB97BB2B}"/>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81C40BC-AD8A-74AE-C70A-7AD431440108}"/>
              </a:ext>
            </a:extLst>
          </p:cNvPr>
          <p:cNvSpPr>
            <a:spLocks noGrp="1"/>
          </p:cNvSpPr>
          <p:nvPr>
            <p:ph idx="1"/>
          </p:nvPr>
        </p:nvSpPr>
        <p:spPr>
          <a:xfrm>
            <a:off x="0" y="0"/>
            <a:ext cx="9144000" cy="6858000"/>
          </a:xfrm>
          <a:solidFill>
            <a:schemeClr val="bg1"/>
          </a:solidFill>
        </p:spPr>
        <p:style>
          <a:lnRef idx="1">
            <a:schemeClr val="dk1"/>
          </a:lnRef>
          <a:fillRef idx="2">
            <a:schemeClr val="dk1"/>
          </a:fillRef>
          <a:effectRef idx="1">
            <a:schemeClr val="dk1"/>
          </a:effectRef>
          <a:fontRef idx="minor">
            <a:schemeClr val="dk1"/>
          </a:fontRef>
        </p:style>
        <p:txBody>
          <a:bodyPr>
            <a:normAutofit/>
          </a:bodyPr>
          <a:lstStyle/>
          <a:p>
            <a:pPr lvl="0" algn="just"/>
            <a:r>
              <a:rPr lang="fr-FR" sz="4000" dirty="0">
                <a:solidFill>
                  <a:srgbClr val="0033CC"/>
                </a:solidFill>
                <a:latin typeface="Arial Rounded MT Bold" panose="020F0704030504030204" pitchFamily="34" charset="0"/>
              </a:rPr>
              <a:t>Les citoyens du pays passent à droite et tout autre à gauche.</a:t>
            </a:r>
            <a:endParaRPr lang="en-US" sz="4000" dirty="0">
              <a:solidFill>
                <a:srgbClr val="0033CC"/>
              </a:solidFill>
              <a:latin typeface="Arial Rounded MT Bold" panose="020F0704030504030204" pitchFamily="34" charset="0"/>
            </a:endParaRPr>
          </a:p>
          <a:p>
            <a:pPr lvl="0" algn="just"/>
            <a:r>
              <a:rPr lang="fr-FR" sz="4000" dirty="0">
                <a:solidFill>
                  <a:srgbClr val="FF0000"/>
                </a:solidFill>
                <a:latin typeface="Arial Rounded MT Bold" panose="020F0704030504030204" pitchFamily="34" charset="0"/>
              </a:rPr>
              <a:t>Dans l’immigration, ce n’est plus question de voyage mais de légalité, de formalité, de visa, de passeport, etc.</a:t>
            </a:r>
            <a:endParaRPr lang="en-US" sz="4000" dirty="0">
              <a:solidFill>
                <a:srgbClr val="FF0000"/>
              </a:solidFill>
              <a:latin typeface="Arial Rounded MT Bold" panose="020F0704030504030204" pitchFamily="34" charset="0"/>
            </a:endParaRPr>
          </a:p>
          <a:p>
            <a:pPr lvl="0" algn="just"/>
            <a:r>
              <a:rPr lang="fr-FR" sz="4000" dirty="0">
                <a:solidFill>
                  <a:srgbClr val="0033CC"/>
                </a:solidFill>
                <a:latin typeface="Arial Rounded MT Bold" panose="020F0704030504030204" pitchFamily="34" charset="0"/>
              </a:rPr>
              <a:t>En plus de cela on va fouiller les colis pour savoir ce que vous avez dedans.</a:t>
            </a:r>
            <a:endParaRPr lang="en-US" sz="4000" dirty="0">
              <a:solidFill>
                <a:srgbClr val="0033CC"/>
              </a:solidFill>
              <a:latin typeface="Arial Rounded MT Bold" panose="020F0704030504030204" pitchFamily="34" charset="0"/>
            </a:endParaRPr>
          </a:p>
          <a:p>
            <a:pPr algn="just"/>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96966930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DD6033-B05C-0303-D47E-E7F333DA2542}"/>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84BD760-2E1C-F5BA-4B34-5DDAD65D9186}"/>
              </a:ext>
            </a:extLst>
          </p:cNvPr>
          <p:cNvSpPr>
            <a:spLocks noGrp="1"/>
          </p:cNvSpPr>
          <p:nvPr>
            <p:ph idx="1"/>
          </p:nvPr>
        </p:nvSpPr>
        <p:spPr>
          <a:xfrm>
            <a:off x="0" y="0"/>
            <a:ext cx="9144000" cy="6858000"/>
          </a:xfrm>
          <a:solidFill>
            <a:schemeClr val="bg1"/>
          </a:solidFill>
        </p:spPr>
        <p:style>
          <a:lnRef idx="1">
            <a:schemeClr val="dk1"/>
          </a:lnRef>
          <a:fillRef idx="2">
            <a:schemeClr val="dk1"/>
          </a:fillRef>
          <a:effectRef idx="1">
            <a:schemeClr val="dk1"/>
          </a:effectRef>
          <a:fontRef idx="minor">
            <a:schemeClr val="dk1"/>
          </a:fontRef>
        </p:style>
        <p:txBody>
          <a:bodyPr>
            <a:normAutofit/>
          </a:bodyPr>
          <a:lstStyle/>
          <a:p>
            <a:pPr lvl="0" algn="just"/>
            <a:r>
              <a:rPr lang="fr-FR" sz="4000" dirty="0">
                <a:solidFill>
                  <a:srgbClr val="0033CC"/>
                </a:solidFill>
                <a:latin typeface="Arial Rounded MT Bold" panose="020F0704030504030204" pitchFamily="34" charset="0"/>
              </a:rPr>
              <a:t>Alors que certains des voyageurs arrivent déjà dans leurs maisons, d’autres sont encore dans la salle d’interrogation.</a:t>
            </a:r>
            <a:endParaRPr lang="en-US" sz="4000" dirty="0">
              <a:solidFill>
                <a:srgbClr val="0033CC"/>
              </a:solidFill>
              <a:latin typeface="Arial Rounded MT Bold" panose="020F0704030504030204" pitchFamily="34" charset="0"/>
            </a:endParaRPr>
          </a:p>
          <a:p>
            <a:pPr lvl="0" algn="just"/>
            <a:r>
              <a:rPr lang="fr-FR" sz="4000" dirty="0">
                <a:solidFill>
                  <a:srgbClr val="FF0000"/>
                </a:solidFill>
                <a:latin typeface="Arial Rounded MT Bold" panose="020F0704030504030204" pitchFamily="34" charset="0"/>
              </a:rPr>
              <a:t>Certains sont renvoyés dans leurs pays d’origine et d’autres sont envoyés en prison.  </a:t>
            </a:r>
            <a:endParaRPr lang="en-US" sz="4000" dirty="0">
              <a:solidFill>
                <a:srgbClr val="FF0000"/>
              </a:solidFill>
              <a:latin typeface="Arial Rounded MT Bold" panose="020F0704030504030204" pitchFamily="34" charset="0"/>
            </a:endParaRPr>
          </a:p>
          <a:p>
            <a:pPr lvl="0" algn="just"/>
            <a:r>
              <a:rPr lang="fr-FR" sz="4000" dirty="0">
                <a:solidFill>
                  <a:srgbClr val="0033CC"/>
                </a:solidFill>
                <a:latin typeface="Arial Rounded MT Bold" panose="020F0704030504030204" pitchFamily="34" charset="0"/>
              </a:rPr>
              <a:t>La mort c’est le voyage obligatoire de toute être humain qui vive sur cette terre. </a:t>
            </a:r>
            <a:endParaRPr lang="en-US" sz="4000" dirty="0">
              <a:solidFill>
                <a:srgbClr val="0033CC"/>
              </a:solidFill>
              <a:latin typeface="Arial Rounded MT Bold" panose="020F0704030504030204" pitchFamily="34" charset="0"/>
            </a:endParaRPr>
          </a:p>
          <a:p>
            <a:pPr algn="just"/>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134741520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D114DC-11FF-A8A1-47CC-0124A255B424}"/>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9CC5A94-7A7F-1223-207C-6B04E79A8B2D}"/>
              </a:ext>
            </a:extLst>
          </p:cNvPr>
          <p:cNvSpPr>
            <a:spLocks noGrp="1"/>
          </p:cNvSpPr>
          <p:nvPr>
            <p:ph idx="1"/>
          </p:nvPr>
        </p:nvSpPr>
        <p:spPr>
          <a:xfrm>
            <a:off x="0" y="0"/>
            <a:ext cx="9144000" cy="6858000"/>
          </a:xfrm>
          <a:solidFill>
            <a:schemeClr val="bg1"/>
          </a:solidFill>
        </p:spPr>
        <p:style>
          <a:lnRef idx="1">
            <a:schemeClr val="dk1"/>
          </a:lnRef>
          <a:fillRef idx="2">
            <a:schemeClr val="dk1"/>
          </a:fillRef>
          <a:effectRef idx="1">
            <a:schemeClr val="dk1"/>
          </a:effectRef>
          <a:fontRef idx="minor">
            <a:schemeClr val="dk1"/>
          </a:fontRef>
        </p:style>
        <p:txBody>
          <a:bodyPr>
            <a:normAutofit/>
          </a:bodyPr>
          <a:lstStyle/>
          <a:p>
            <a:pPr lvl="0" algn="just"/>
            <a:r>
              <a:rPr lang="fr-FR" sz="4000" dirty="0">
                <a:solidFill>
                  <a:srgbClr val="0033CC"/>
                </a:solidFill>
                <a:latin typeface="Arial Rounded MT Bold" panose="020F0704030504030204" pitchFamily="34" charset="0"/>
              </a:rPr>
              <a:t>La destination des pèlerins terrestres se diffère l’une de l’autre après la mort.</a:t>
            </a:r>
            <a:endParaRPr lang="en-US" sz="4000" dirty="0">
              <a:solidFill>
                <a:srgbClr val="0033CC"/>
              </a:solidFill>
              <a:latin typeface="Arial Rounded MT Bold" panose="020F0704030504030204" pitchFamily="34" charset="0"/>
            </a:endParaRPr>
          </a:p>
          <a:p>
            <a:pPr lvl="0" algn="just"/>
            <a:r>
              <a:rPr lang="fr-FR" sz="4000" dirty="0">
                <a:solidFill>
                  <a:srgbClr val="FF0000"/>
                </a:solidFill>
                <a:latin typeface="Arial Rounded MT Bold" panose="020F0704030504030204" pitchFamily="34" charset="0"/>
              </a:rPr>
              <a:t>Apocalypse 14:13 ¶ Et j'entendis du ciel une voix qui disait: Écris: Heureux dès à présent les morts qui meurent dans le Seigneur! Oui, dit l'Esprit, afin qu'ils se reposent de leurs travaux, car leurs œuvres les suivent.</a:t>
            </a:r>
            <a:endParaRPr lang="en-US" sz="4000" dirty="0">
              <a:solidFill>
                <a:srgbClr val="FF0000"/>
              </a:solidFill>
              <a:latin typeface="Arial Rounded MT Bold" panose="020F0704030504030204" pitchFamily="34" charset="0"/>
            </a:endParaRPr>
          </a:p>
          <a:p>
            <a:pPr algn="just"/>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1901465511"/>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CB3E3C-C524-9B56-9D9A-5C852C5F7C14}"/>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522A934-467D-C50D-DED7-32BCD46633D3}"/>
              </a:ext>
            </a:extLst>
          </p:cNvPr>
          <p:cNvSpPr>
            <a:spLocks noGrp="1"/>
          </p:cNvSpPr>
          <p:nvPr>
            <p:ph idx="1"/>
          </p:nvPr>
        </p:nvSpPr>
        <p:spPr>
          <a:xfrm>
            <a:off x="0" y="0"/>
            <a:ext cx="9144000" cy="6858000"/>
          </a:xfrm>
          <a:solidFill>
            <a:schemeClr val="bg1"/>
          </a:solidFill>
        </p:spPr>
        <p:style>
          <a:lnRef idx="1">
            <a:schemeClr val="dk1"/>
          </a:lnRef>
          <a:fillRef idx="2">
            <a:schemeClr val="dk1"/>
          </a:fillRef>
          <a:effectRef idx="1">
            <a:schemeClr val="dk1"/>
          </a:effectRef>
          <a:fontRef idx="minor">
            <a:schemeClr val="dk1"/>
          </a:fontRef>
        </p:style>
        <p:txBody>
          <a:bodyPr>
            <a:normAutofit/>
          </a:bodyPr>
          <a:lstStyle/>
          <a:p>
            <a:pPr lvl="0" algn="just"/>
            <a:r>
              <a:rPr lang="fr-FR" sz="5400" dirty="0">
                <a:solidFill>
                  <a:srgbClr val="0033CC"/>
                </a:solidFill>
                <a:latin typeface="Arial Rounded MT Bold" panose="020F0704030504030204" pitchFamily="34" charset="0"/>
              </a:rPr>
              <a:t>Aujourd’hui, à la lumière de la bible, nous allons parler de </a:t>
            </a:r>
            <a:r>
              <a:rPr lang="fr-FR" sz="5400" dirty="0">
                <a:solidFill>
                  <a:srgbClr val="FF0000"/>
                </a:solidFill>
                <a:latin typeface="Arial Rounded MT Bold" panose="020F0704030504030204" pitchFamily="34" charset="0"/>
              </a:rPr>
              <a:t>12 des privilèges</a:t>
            </a:r>
            <a:r>
              <a:rPr lang="fr-FR" sz="5400" dirty="0">
                <a:solidFill>
                  <a:srgbClr val="0033CC"/>
                </a:solidFill>
                <a:latin typeface="Arial Rounded MT Bold" panose="020F0704030504030204" pitchFamily="34" charset="0"/>
              </a:rPr>
              <a:t> d’un enfant de Dieu par rapport aux autres quand la mort frappe à la porte.</a:t>
            </a:r>
            <a:endParaRPr lang="en-US" sz="5400" dirty="0">
              <a:solidFill>
                <a:srgbClr val="0033CC"/>
              </a:solidFill>
              <a:latin typeface="Arial Rounded MT Bold" panose="020F0704030504030204" pitchFamily="34" charset="0"/>
            </a:endParaRPr>
          </a:p>
          <a:p>
            <a:pPr algn="just"/>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4224632055"/>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7F780A-10A6-905C-386F-40DE1DC0A83B}"/>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08DE60D-7E3F-7F76-61A6-25200DDCCE8D}"/>
              </a:ext>
            </a:extLst>
          </p:cNvPr>
          <p:cNvSpPr>
            <a:spLocks noGrp="1"/>
          </p:cNvSpPr>
          <p:nvPr>
            <p:ph idx="1"/>
          </p:nvPr>
        </p:nvSpPr>
        <p:spPr>
          <a:xfrm>
            <a:off x="0" y="0"/>
            <a:ext cx="9144000" cy="6858000"/>
          </a:xfrm>
        </p:spPr>
        <p:style>
          <a:lnRef idx="2">
            <a:schemeClr val="dk1">
              <a:shade val="15000"/>
            </a:schemeClr>
          </a:lnRef>
          <a:fillRef idx="1">
            <a:schemeClr val="dk1"/>
          </a:fillRef>
          <a:effectRef idx="0">
            <a:schemeClr val="dk1"/>
          </a:effectRef>
          <a:fontRef idx="minor">
            <a:schemeClr val="lt1"/>
          </a:fontRef>
        </p:style>
        <p:txBody>
          <a:bodyPr>
            <a:normAutofit/>
          </a:bodyPr>
          <a:lstStyle/>
          <a:p>
            <a:pPr lvl="0" algn="just"/>
            <a:r>
              <a:rPr lang="fr-FR" b="1" dirty="0">
                <a:solidFill>
                  <a:srgbClr val="FFFF00"/>
                </a:solidFill>
                <a:latin typeface="Arial Rounded MT Bold" panose="020F0704030504030204" pitchFamily="34" charset="0"/>
              </a:rPr>
              <a:t>I- LES SAINTS REPOSENT DANS LE SEIGNEUR APRES LA MORT</a:t>
            </a:r>
            <a:endParaRPr lang="en-US" dirty="0">
              <a:solidFill>
                <a:srgbClr val="FFFF00"/>
              </a:solidFill>
              <a:latin typeface="Arial Rounded MT Bold" panose="020F0704030504030204" pitchFamily="34" charset="0"/>
            </a:endParaRPr>
          </a:p>
          <a:p>
            <a:pPr algn="just"/>
            <a:r>
              <a:rPr lang="fr-FR" sz="3600" dirty="0">
                <a:latin typeface="Arial Rounded MT Bold" panose="020F0704030504030204" pitchFamily="34" charset="0"/>
              </a:rPr>
              <a:t>1Th 4:13 ¶ Nous ne voulons pas, frères, que vous soyez dans l'ignorance au sujet de ceux qui dorment, afin que vous ne vous affligiez pas comme les autres qui n'ont point d'espérance.</a:t>
            </a:r>
            <a:endParaRPr lang="en-US" sz="3600" dirty="0">
              <a:latin typeface="Arial Rounded MT Bold" panose="020F0704030504030204" pitchFamily="34" charset="0"/>
            </a:endParaRPr>
          </a:p>
          <a:p>
            <a:pPr algn="just"/>
            <a:r>
              <a:rPr lang="fr-FR" sz="3600" dirty="0">
                <a:solidFill>
                  <a:srgbClr val="FFFF00"/>
                </a:solidFill>
                <a:latin typeface="Arial Rounded MT Bold" panose="020F0704030504030204" pitchFamily="34" charset="0"/>
              </a:rPr>
              <a:t> 14 Car, si nous croyons que Jésus est mort et qu'il est ressuscité, croyons aussi que Dieu ramènera par Jésus et avec lui ceux qui sont morts.</a:t>
            </a:r>
            <a:endParaRPr lang="en-US" sz="3600" dirty="0">
              <a:solidFill>
                <a:srgbClr val="FFFF00"/>
              </a:solidFill>
              <a:latin typeface="Arial Rounded MT Bold" panose="020F0704030504030204" pitchFamily="34" charset="0"/>
            </a:endParaRPr>
          </a:p>
        </p:txBody>
      </p:sp>
    </p:spTree>
    <p:extLst>
      <p:ext uri="{BB962C8B-B14F-4D97-AF65-F5344CB8AC3E}">
        <p14:creationId xmlns:p14="http://schemas.microsoft.com/office/powerpoint/2010/main" val="2437104531"/>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161461-8A79-5936-2F17-285931369E93}"/>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7358AD3-A65F-3FDB-B2AF-A2EC546B7C1B}"/>
              </a:ext>
            </a:extLst>
          </p:cNvPr>
          <p:cNvSpPr>
            <a:spLocks noGrp="1"/>
          </p:cNvSpPr>
          <p:nvPr>
            <p:ph idx="1"/>
          </p:nvPr>
        </p:nvSpPr>
        <p:spPr>
          <a:xfrm>
            <a:off x="0" y="0"/>
            <a:ext cx="9144000" cy="6858000"/>
          </a:xfrm>
        </p:spPr>
        <p:style>
          <a:lnRef idx="2">
            <a:schemeClr val="dk1">
              <a:shade val="15000"/>
            </a:schemeClr>
          </a:lnRef>
          <a:fillRef idx="1">
            <a:schemeClr val="dk1"/>
          </a:fillRef>
          <a:effectRef idx="0">
            <a:schemeClr val="dk1"/>
          </a:effectRef>
          <a:fontRef idx="minor">
            <a:schemeClr val="lt1"/>
          </a:fontRef>
        </p:style>
        <p:txBody>
          <a:bodyPr>
            <a:normAutofit/>
          </a:bodyPr>
          <a:lstStyle/>
          <a:p>
            <a:pPr marL="0" lvl="0" indent="0" algn="just">
              <a:buNone/>
            </a:pPr>
            <a:r>
              <a:rPr lang="fr-FR" sz="3600" b="1" dirty="0">
                <a:solidFill>
                  <a:srgbClr val="00FF00"/>
                </a:solidFill>
                <a:latin typeface="Arial Rounded MT Bold" panose="020F0704030504030204" pitchFamily="34" charset="0"/>
              </a:rPr>
              <a:t>II- LA MORT DU CHRETIEN EST UN GAIN</a:t>
            </a:r>
            <a:endParaRPr lang="en-US" sz="3600" dirty="0">
              <a:solidFill>
                <a:srgbClr val="00FF00"/>
              </a:solidFill>
              <a:latin typeface="Arial Rounded MT Bold" panose="020F0704030504030204" pitchFamily="34" charset="0"/>
            </a:endParaRPr>
          </a:p>
          <a:p>
            <a:pPr algn="just"/>
            <a:r>
              <a:rPr lang="fr-FR" sz="3600" dirty="0">
                <a:latin typeface="Arial Rounded MT Bold" panose="020F0704030504030204" pitchFamily="34" charset="0"/>
              </a:rPr>
              <a:t>Philippiens 1:20 selon ma ferme attente et mon espérance que je n'aurai honte de rien, mais que, maintenant comme toujours, Christ sera glorifié dans mon corps avec une pleine assurance, soit par ma vie, soit par ma mort;</a:t>
            </a:r>
            <a:endParaRPr lang="en-US" sz="3600" dirty="0">
              <a:latin typeface="Arial Rounded MT Bold" panose="020F0704030504030204" pitchFamily="34" charset="0"/>
            </a:endParaRPr>
          </a:p>
          <a:p>
            <a:pPr algn="just"/>
            <a:r>
              <a:rPr lang="fr-FR" sz="3600" dirty="0">
                <a:solidFill>
                  <a:srgbClr val="00FF00"/>
                </a:solidFill>
                <a:latin typeface="Arial Rounded MT Bold" panose="020F0704030504030204" pitchFamily="34" charset="0"/>
              </a:rPr>
              <a:t> 21 ¶ car Christ est ma vie, et la mort m'est un gain.</a:t>
            </a:r>
            <a:endParaRPr lang="en-US" sz="3600" dirty="0">
              <a:solidFill>
                <a:srgbClr val="00FF00"/>
              </a:solidFill>
              <a:latin typeface="Arial Rounded MT Bold" panose="020F0704030504030204" pitchFamily="34" charset="0"/>
            </a:endParaRPr>
          </a:p>
        </p:txBody>
      </p:sp>
    </p:spTree>
    <p:extLst>
      <p:ext uri="{BB962C8B-B14F-4D97-AF65-F5344CB8AC3E}">
        <p14:creationId xmlns:p14="http://schemas.microsoft.com/office/powerpoint/2010/main" val="3463285839"/>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898930-2270-A81F-18A8-AE02E7F076CA}"/>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C8EF9CC-F560-ABE4-69D9-9B5F454DD74E}"/>
              </a:ext>
            </a:extLst>
          </p:cNvPr>
          <p:cNvSpPr>
            <a:spLocks noGrp="1"/>
          </p:cNvSpPr>
          <p:nvPr>
            <p:ph idx="1"/>
          </p:nvPr>
        </p:nvSpPr>
        <p:spPr>
          <a:xfrm>
            <a:off x="0" y="0"/>
            <a:ext cx="9144000" cy="6858000"/>
          </a:xfrm>
        </p:spPr>
        <p:style>
          <a:lnRef idx="2">
            <a:schemeClr val="dk1">
              <a:shade val="15000"/>
            </a:schemeClr>
          </a:lnRef>
          <a:fillRef idx="1">
            <a:schemeClr val="dk1"/>
          </a:fillRef>
          <a:effectRef idx="0">
            <a:schemeClr val="dk1"/>
          </a:effectRef>
          <a:fontRef idx="minor">
            <a:schemeClr val="lt1"/>
          </a:fontRef>
        </p:style>
        <p:txBody>
          <a:bodyPr>
            <a:normAutofit/>
          </a:bodyPr>
          <a:lstStyle/>
          <a:p>
            <a:pPr algn="just"/>
            <a:r>
              <a:rPr lang="fr-FR" sz="4000" b="1" dirty="0">
                <a:solidFill>
                  <a:schemeClr val="accent2">
                    <a:lumMod val="60000"/>
                    <a:lumOff val="40000"/>
                  </a:schemeClr>
                </a:solidFill>
                <a:latin typeface="Arial Rounded MT Bold" panose="020F0704030504030204" pitchFamily="34" charset="0"/>
              </a:rPr>
              <a:t>III- LE CHRETIEN MEURT DANS L’ESPERANCE D’ÊTRE RECUEILLI DANS SA PATRIE</a:t>
            </a:r>
            <a:endParaRPr lang="en-US" sz="4000" dirty="0">
              <a:solidFill>
                <a:schemeClr val="accent2">
                  <a:lumMod val="60000"/>
                  <a:lumOff val="40000"/>
                </a:schemeClr>
              </a:solidFill>
              <a:latin typeface="Arial Rounded MT Bold" panose="020F0704030504030204" pitchFamily="34" charset="0"/>
            </a:endParaRPr>
          </a:p>
          <a:p>
            <a:pPr algn="just"/>
            <a:r>
              <a:rPr lang="fr-FR" sz="4000" dirty="0" err="1">
                <a:latin typeface="Arial Rounded MT Bold" panose="020F0704030504030204" pitchFamily="34" charset="0"/>
              </a:rPr>
              <a:t>Heb</a:t>
            </a:r>
            <a:r>
              <a:rPr lang="fr-FR" sz="4000" dirty="0">
                <a:latin typeface="Arial Rounded MT Bold" panose="020F0704030504030204" pitchFamily="34" charset="0"/>
              </a:rPr>
              <a:t> 11:13 C'est dans la foi qu'ils sont tous morts, sans avoir obtenu les choses promises; mais ils les ont vues et saluées de loin, reconnaissant qu'ils étaient étrangers et voyageurs sur la terre. </a:t>
            </a:r>
            <a:endParaRPr lang="en-US" sz="4000" dirty="0">
              <a:latin typeface="Arial Rounded MT Bold" panose="020F0704030504030204" pitchFamily="34" charset="0"/>
            </a:endParaRPr>
          </a:p>
        </p:txBody>
      </p:sp>
    </p:spTree>
    <p:extLst>
      <p:ext uri="{BB962C8B-B14F-4D97-AF65-F5344CB8AC3E}">
        <p14:creationId xmlns:p14="http://schemas.microsoft.com/office/powerpoint/2010/main" val="1782779912"/>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9A1A41-8438-1058-6EF8-6AD9D9070C37}"/>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9617CD8-6389-8B6C-945A-BCE322058956}"/>
              </a:ext>
            </a:extLst>
          </p:cNvPr>
          <p:cNvSpPr>
            <a:spLocks noGrp="1"/>
          </p:cNvSpPr>
          <p:nvPr>
            <p:ph idx="1"/>
          </p:nvPr>
        </p:nvSpPr>
        <p:spPr>
          <a:xfrm>
            <a:off x="0" y="0"/>
            <a:ext cx="9144000" cy="6858000"/>
          </a:xfrm>
        </p:spPr>
        <p:style>
          <a:lnRef idx="2">
            <a:schemeClr val="dk1">
              <a:shade val="15000"/>
            </a:schemeClr>
          </a:lnRef>
          <a:fillRef idx="1">
            <a:schemeClr val="dk1"/>
          </a:fillRef>
          <a:effectRef idx="0">
            <a:schemeClr val="dk1"/>
          </a:effectRef>
          <a:fontRef idx="minor">
            <a:schemeClr val="lt1"/>
          </a:fontRef>
        </p:style>
        <p:txBody>
          <a:bodyPr>
            <a:normAutofit/>
          </a:bodyPr>
          <a:lstStyle/>
          <a:p>
            <a:pPr lvl="0" algn="just"/>
            <a:r>
              <a:rPr lang="fr-FR" b="1" dirty="0">
                <a:solidFill>
                  <a:srgbClr val="FC0AFC"/>
                </a:solidFill>
                <a:latin typeface="Arial Rounded MT Bold" panose="020F0704030504030204" pitchFamily="34" charset="0"/>
              </a:rPr>
              <a:t>IV- LE CHRETIEN ACCEUILLE LA MORT AVEC LA PAIX AU COEUR</a:t>
            </a:r>
            <a:endParaRPr lang="en-US" dirty="0">
              <a:solidFill>
                <a:srgbClr val="FC0AFC"/>
              </a:solidFill>
              <a:latin typeface="Arial Rounded MT Bold" panose="020F0704030504030204" pitchFamily="34" charset="0"/>
            </a:endParaRPr>
          </a:p>
          <a:p>
            <a:pPr algn="just"/>
            <a:r>
              <a:rPr lang="fr-FR" dirty="0">
                <a:latin typeface="Arial Rounded MT Bold" panose="020F0704030504030204" pitchFamily="34" charset="0"/>
              </a:rPr>
              <a:t>Isa 57:1 ¶ Le juste périt, et nul n'y prend garde; Les gens de bien sont enlevés, et nul ne fait attention Que c'est par suite de la malice que le juste est enlevé. </a:t>
            </a:r>
            <a:r>
              <a:rPr lang="fr-FR" dirty="0">
                <a:solidFill>
                  <a:srgbClr val="FC0AFC"/>
                </a:solidFill>
                <a:latin typeface="Arial Rounded MT Bold" panose="020F0704030504030204" pitchFamily="34" charset="0"/>
              </a:rPr>
              <a:t>2 Il entrera dans la paix, Il reposera sur sa couche, Celui qui aura suivi le droit chemin.</a:t>
            </a:r>
            <a:endParaRPr lang="en-US" dirty="0">
              <a:solidFill>
                <a:srgbClr val="FC0AFC"/>
              </a:solidFill>
              <a:latin typeface="Arial Rounded MT Bold" panose="020F0704030504030204" pitchFamily="34" charset="0"/>
            </a:endParaRPr>
          </a:p>
          <a:p>
            <a:pPr algn="just"/>
            <a:r>
              <a:rPr lang="fr-FR" dirty="0">
                <a:latin typeface="Arial Rounded MT Bold" panose="020F0704030504030204" pitchFamily="34" charset="0"/>
              </a:rPr>
              <a:t>Pr 14:32 ¶ Le méchant est renversé par sa méchanceté, Mais le juste trouve un refuge même en sa mort.</a:t>
            </a:r>
            <a:endParaRPr lang="en-US" dirty="0">
              <a:latin typeface="Arial Rounded MT Bold" panose="020F0704030504030204" pitchFamily="34" charset="0"/>
            </a:endParaRPr>
          </a:p>
        </p:txBody>
      </p:sp>
    </p:spTree>
    <p:extLst>
      <p:ext uri="{BB962C8B-B14F-4D97-AF65-F5344CB8AC3E}">
        <p14:creationId xmlns:p14="http://schemas.microsoft.com/office/powerpoint/2010/main" val="210392071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8EF180-FC19-81AC-45B3-8E074836F8E6}"/>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0533520-FADC-06B5-AD87-287D48D9B619}"/>
              </a:ext>
            </a:extLst>
          </p:cNvPr>
          <p:cNvSpPr>
            <a:spLocks noGrp="1"/>
          </p:cNvSpPr>
          <p:nvPr>
            <p:ph idx="1"/>
          </p:nvPr>
        </p:nvSpPr>
        <p:spPr>
          <a:xfrm>
            <a:off x="0" y="0"/>
            <a:ext cx="9144000" cy="6858000"/>
          </a:xfrm>
          <a:solidFill>
            <a:srgbClr val="C00000"/>
          </a:solidFill>
        </p:spPr>
        <p:style>
          <a:lnRef idx="1">
            <a:schemeClr val="accent3"/>
          </a:lnRef>
          <a:fillRef idx="2">
            <a:schemeClr val="accent3"/>
          </a:fillRef>
          <a:effectRef idx="1">
            <a:schemeClr val="accent3"/>
          </a:effectRef>
          <a:fontRef idx="minor">
            <a:schemeClr val="dk1"/>
          </a:fontRef>
        </p:style>
        <p:txBody>
          <a:bodyPr>
            <a:normAutofit/>
          </a:bodyPr>
          <a:lstStyle/>
          <a:p>
            <a:pPr lvl="0" algn="just"/>
            <a:r>
              <a:rPr lang="fr-FR" b="1" dirty="0">
                <a:solidFill>
                  <a:schemeClr val="tx1"/>
                </a:solidFill>
                <a:latin typeface="Arial Rounded MT Bold" panose="020F0704030504030204" pitchFamily="34" charset="0"/>
              </a:rPr>
              <a:t>V- LE CHRETIEN DESIRE PARFOIS LA MORT</a:t>
            </a:r>
            <a:endParaRPr lang="en-US" dirty="0">
              <a:solidFill>
                <a:schemeClr val="tx1"/>
              </a:solidFill>
              <a:latin typeface="Arial Rounded MT Bold" panose="020F0704030504030204" pitchFamily="34" charset="0"/>
            </a:endParaRPr>
          </a:p>
          <a:p>
            <a:pPr algn="just"/>
            <a:r>
              <a:rPr lang="fr-FR" sz="4000" dirty="0">
                <a:solidFill>
                  <a:schemeClr val="bg1"/>
                </a:solidFill>
                <a:latin typeface="Arial Rounded MT Bold" panose="020F0704030504030204" pitchFamily="34" charset="0"/>
              </a:rPr>
              <a:t>Lu 2:29 Maintenant, Seigneur, tu laisses ton serviteur S'en aller en paix, selon ta parole. 30 Car mes yeux ont vu ton salut,</a:t>
            </a:r>
            <a:endParaRPr lang="en-US" sz="4000" dirty="0">
              <a:solidFill>
                <a:schemeClr val="bg1"/>
              </a:solidFill>
              <a:latin typeface="Arial Rounded MT Bold" panose="020F0704030504030204" pitchFamily="34" charset="0"/>
            </a:endParaRPr>
          </a:p>
          <a:p>
            <a:pPr algn="just"/>
            <a:r>
              <a:rPr lang="fr-FR" sz="4000" dirty="0" err="1">
                <a:solidFill>
                  <a:schemeClr val="tx1"/>
                </a:solidFill>
                <a:latin typeface="Arial Rounded MT Bold" panose="020F0704030504030204" pitchFamily="34" charset="0"/>
              </a:rPr>
              <a:t>Php</a:t>
            </a:r>
            <a:r>
              <a:rPr lang="fr-FR" sz="4000" dirty="0">
                <a:solidFill>
                  <a:schemeClr val="tx1"/>
                </a:solidFill>
                <a:latin typeface="Arial Rounded MT Bold" panose="020F0704030504030204" pitchFamily="34" charset="0"/>
              </a:rPr>
              <a:t> 1:22-24 Mais s'il est utile pour mon œuvre que je vive dans la chair, je ne saurais dire ce que je dois préférer.</a:t>
            </a:r>
            <a:endParaRPr lang="en-US" sz="4000" dirty="0">
              <a:solidFill>
                <a:schemeClr val="tx1"/>
              </a:solidFill>
              <a:latin typeface="Arial Rounded MT Bold" panose="020F0704030504030204" pitchFamily="34" charset="0"/>
            </a:endParaRPr>
          </a:p>
          <a:p>
            <a:pPr marL="0" indent="0" algn="just">
              <a:buNone/>
            </a:pPr>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2696201439"/>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9C8159-66E3-D2C5-1DCB-11AF110C668F}"/>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917E006-F159-6F89-2CFC-42B841A7DEC5}"/>
              </a:ext>
            </a:extLst>
          </p:cNvPr>
          <p:cNvSpPr>
            <a:spLocks noGrp="1"/>
          </p:cNvSpPr>
          <p:nvPr>
            <p:ph idx="1"/>
          </p:nvPr>
        </p:nvSpPr>
        <p:spPr>
          <a:xfrm>
            <a:off x="0" y="0"/>
            <a:ext cx="9144000" cy="6858000"/>
          </a:xfrm>
          <a:solidFill>
            <a:srgbClr val="C00000"/>
          </a:solidFill>
        </p:spPr>
        <p:style>
          <a:lnRef idx="1">
            <a:schemeClr val="accent3"/>
          </a:lnRef>
          <a:fillRef idx="2">
            <a:schemeClr val="accent3"/>
          </a:fillRef>
          <a:effectRef idx="1">
            <a:schemeClr val="accent3"/>
          </a:effectRef>
          <a:fontRef idx="minor">
            <a:schemeClr val="dk1"/>
          </a:fontRef>
        </p:style>
        <p:txBody>
          <a:bodyPr>
            <a:normAutofit/>
          </a:bodyPr>
          <a:lstStyle/>
          <a:p>
            <a:pPr algn="just"/>
            <a:r>
              <a:rPr lang="fr-FR" sz="4800" dirty="0">
                <a:solidFill>
                  <a:schemeClr val="bg1"/>
                </a:solidFill>
                <a:latin typeface="Arial Rounded MT Bold" panose="020F0704030504030204" pitchFamily="34" charset="0"/>
              </a:rPr>
              <a:t>23 Je suis pressé des deux côtés: j'ai le désir de m'en aller et d'être avec Christ, ce qui de beaucoup est le meilleur;</a:t>
            </a:r>
            <a:endParaRPr lang="en-US" sz="4800" dirty="0">
              <a:solidFill>
                <a:schemeClr val="bg1"/>
              </a:solidFill>
              <a:latin typeface="Arial Rounded MT Bold" panose="020F0704030504030204" pitchFamily="34" charset="0"/>
            </a:endParaRPr>
          </a:p>
          <a:p>
            <a:pPr algn="just"/>
            <a:r>
              <a:rPr lang="fr-FR" sz="4800" dirty="0">
                <a:solidFill>
                  <a:schemeClr val="tx1"/>
                </a:solidFill>
                <a:latin typeface="Arial Rounded MT Bold" panose="020F0704030504030204" pitchFamily="34" charset="0"/>
              </a:rPr>
              <a:t>24 mais à cause de vous il est plus nécessaire que je demeure dans la chair.</a:t>
            </a:r>
            <a:endParaRPr lang="en-US" sz="4800" dirty="0">
              <a:solidFill>
                <a:schemeClr val="tx1"/>
              </a:solidFill>
              <a:latin typeface="Arial Rounded MT Bold" panose="020F0704030504030204" pitchFamily="34" charset="0"/>
            </a:endParaRPr>
          </a:p>
          <a:p>
            <a:pPr marL="0" indent="0" algn="just">
              <a:buNone/>
            </a:pPr>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88097580"/>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536659-AA93-F319-1174-0404AD92D6EC}"/>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9F20444-48BC-8120-37A2-85CF05BD4F56}"/>
              </a:ext>
            </a:extLst>
          </p:cNvPr>
          <p:cNvSpPr>
            <a:spLocks noGrp="1"/>
          </p:cNvSpPr>
          <p:nvPr>
            <p:ph idx="1"/>
          </p:nvPr>
        </p:nvSpPr>
        <p:spPr>
          <a:xfrm>
            <a:off x="0" y="0"/>
            <a:ext cx="9144000" cy="6858000"/>
          </a:xfrm>
          <a:solidFill>
            <a:schemeClr val="bg1"/>
          </a:solidFill>
        </p:spPr>
        <p:style>
          <a:lnRef idx="1">
            <a:schemeClr val="accent3"/>
          </a:lnRef>
          <a:fillRef idx="2">
            <a:schemeClr val="accent3"/>
          </a:fillRef>
          <a:effectRef idx="1">
            <a:schemeClr val="accent3"/>
          </a:effectRef>
          <a:fontRef idx="minor">
            <a:schemeClr val="dk1"/>
          </a:fontRef>
        </p:style>
        <p:txBody>
          <a:bodyPr>
            <a:normAutofit/>
          </a:bodyPr>
          <a:lstStyle/>
          <a:p>
            <a:pPr algn="just"/>
            <a:r>
              <a:rPr lang="fr-FR" b="1" dirty="0">
                <a:solidFill>
                  <a:schemeClr val="tx1"/>
                </a:solidFill>
                <a:latin typeface="Arial Rounded MT Bold" panose="020F0704030504030204" pitchFamily="34" charset="0"/>
              </a:rPr>
              <a:t>VI- LES ENFANTS DE DIEU ACCÈPTENT AVEC LA MORT AVER FERMETÉ ET QUIÉTUDE D’ESPRIT.</a:t>
            </a:r>
            <a:endParaRPr lang="en-US" dirty="0">
              <a:solidFill>
                <a:schemeClr val="tx1"/>
              </a:solidFill>
              <a:latin typeface="Arial Rounded MT Bold" panose="020F0704030504030204" pitchFamily="34" charset="0"/>
            </a:endParaRPr>
          </a:p>
          <a:p>
            <a:pPr algn="just"/>
            <a:r>
              <a:rPr lang="fr-FR" sz="3600" dirty="0">
                <a:solidFill>
                  <a:srgbClr val="C00000"/>
                </a:solidFill>
                <a:latin typeface="Arial Rounded MT Bold" panose="020F0704030504030204" pitchFamily="34" charset="0"/>
              </a:rPr>
              <a:t>1Co 15:53-57 Car il faut que ce corps corruptible revête l'incorruptibilité, et que ce corps mortel revête l'immortalité.</a:t>
            </a:r>
            <a:endParaRPr lang="en-US" sz="3600" dirty="0">
              <a:solidFill>
                <a:srgbClr val="C00000"/>
              </a:solidFill>
              <a:latin typeface="Arial Rounded MT Bold" panose="020F0704030504030204" pitchFamily="34" charset="0"/>
            </a:endParaRPr>
          </a:p>
          <a:p>
            <a:pPr algn="just"/>
            <a:r>
              <a:rPr lang="fr-FR" sz="3600" dirty="0">
                <a:solidFill>
                  <a:schemeClr val="tx1"/>
                </a:solidFill>
                <a:latin typeface="Arial Rounded MT Bold" panose="020F0704030504030204" pitchFamily="34" charset="0"/>
              </a:rPr>
              <a:t>54 Lorsque ce corps corruptible aura revêtu l'incorruptibilité, et que ce corps mortel aura revêtu l'immortalité, alors s'accomplira la parole qui est écrite: La mort a été engloutie dans la victoire.</a:t>
            </a:r>
            <a:endParaRPr lang="en-US" sz="3600" dirty="0">
              <a:solidFill>
                <a:schemeClr val="tx1"/>
              </a:solidFill>
              <a:latin typeface="Arial Rounded MT Bold" panose="020F0704030504030204" pitchFamily="34" charset="0"/>
            </a:endParaRPr>
          </a:p>
          <a:p>
            <a:pPr marL="0" indent="0" algn="just">
              <a:buNone/>
            </a:pPr>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1753120459"/>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27AA49-F15E-A6F7-4D4F-DE15F01AE754}"/>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E6075E2-4949-13A4-AEE2-C2F034931F45}"/>
              </a:ext>
            </a:extLst>
          </p:cNvPr>
          <p:cNvSpPr>
            <a:spLocks noGrp="1"/>
          </p:cNvSpPr>
          <p:nvPr>
            <p:ph idx="1"/>
          </p:nvPr>
        </p:nvSpPr>
        <p:spPr>
          <a:xfrm>
            <a:off x="0" y="0"/>
            <a:ext cx="9144000" cy="6858000"/>
          </a:xfrm>
          <a:solidFill>
            <a:schemeClr val="bg1"/>
          </a:solidFill>
        </p:spPr>
        <p:style>
          <a:lnRef idx="1">
            <a:schemeClr val="accent3"/>
          </a:lnRef>
          <a:fillRef idx="2">
            <a:schemeClr val="accent3"/>
          </a:fillRef>
          <a:effectRef idx="1">
            <a:schemeClr val="accent3"/>
          </a:effectRef>
          <a:fontRef idx="minor">
            <a:schemeClr val="dk1"/>
          </a:fontRef>
        </p:style>
        <p:txBody>
          <a:bodyPr>
            <a:normAutofit/>
          </a:bodyPr>
          <a:lstStyle/>
          <a:p>
            <a:pPr algn="just"/>
            <a:r>
              <a:rPr lang="fr-FR" sz="4400" dirty="0">
                <a:solidFill>
                  <a:srgbClr val="C00000"/>
                </a:solidFill>
                <a:latin typeface="Arial Rounded MT Bold" panose="020F0704030504030204" pitchFamily="34" charset="0"/>
              </a:rPr>
              <a:t>55 O mort, où est ta victoire? O mort, où est ton aiguillon?</a:t>
            </a:r>
            <a:endParaRPr lang="en-US" sz="4400" dirty="0">
              <a:solidFill>
                <a:srgbClr val="C00000"/>
              </a:solidFill>
              <a:latin typeface="Arial Rounded MT Bold" panose="020F0704030504030204" pitchFamily="34" charset="0"/>
            </a:endParaRPr>
          </a:p>
          <a:p>
            <a:pPr algn="just"/>
            <a:r>
              <a:rPr lang="fr-FR" sz="4400" dirty="0">
                <a:solidFill>
                  <a:schemeClr val="tx1"/>
                </a:solidFill>
                <a:latin typeface="Arial Rounded MT Bold" panose="020F0704030504030204" pitchFamily="34" charset="0"/>
              </a:rPr>
              <a:t>56 L'aiguillon de la mort, c'est le péché; et la puissance du péché, c'est la loi.</a:t>
            </a:r>
            <a:endParaRPr lang="en-US" sz="4400" dirty="0">
              <a:solidFill>
                <a:schemeClr val="tx1"/>
              </a:solidFill>
              <a:latin typeface="Arial Rounded MT Bold" panose="020F0704030504030204" pitchFamily="34" charset="0"/>
            </a:endParaRPr>
          </a:p>
          <a:p>
            <a:pPr algn="just"/>
            <a:r>
              <a:rPr lang="fr-FR" sz="4400" dirty="0">
                <a:solidFill>
                  <a:srgbClr val="C00000"/>
                </a:solidFill>
                <a:latin typeface="Arial Rounded MT Bold" panose="020F0704030504030204" pitchFamily="34" charset="0"/>
              </a:rPr>
              <a:t>57 Mais grâces soient rendues à Dieu, qui nous donne la victoire par notre Seigneur Jésus-Christ!</a:t>
            </a:r>
            <a:endParaRPr lang="en-US" sz="4400" dirty="0">
              <a:solidFill>
                <a:srgbClr val="C00000"/>
              </a:solidFill>
              <a:latin typeface="Arial Rounded MT Bold" panose="020F0704030504030204" pitchFamily="34" charset="0"/>
            </a:endParaRPr>
          </a:p>
          <a:p>
            <a:pPr marL="0" indent="0" algn="just">
              <a:buNone/>
            </a:pPr>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1544488615"/>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4F81F5-A412-3248-34FC-C611C6153616}"/>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99593DE-AB92-2DC8-E692-A6E1BF2AD72A}"/>
              </a:ext>
            </a:extLst>
          </p:cNvPr>
          <p:cNvSpPr>
            <a:spLocks noGrp="1"/>
          </p:cNvSpPr>
          <p:nvPr>
            <p:ph idx="1"/>
          </p:nvPr>
        </p:nvSpPr>
        <p:spPr>
          <a:xfrm>
            <a:off x="0" y="0"/>
            <a:ext cx="9144000" cy="6858000"/>
          </a:xfrm>
        </p:spPr>
        <p:style>
          <a:lnRef idx="1">
            <a:schemeClr val="accent2"/>
          </a:lnRef>
          <a:fillRef idx="2">
            <a:schemeClr val="accent2"/>
          </a:fillRef>
          <a:effectRef idx="1">
            <a:schemeClr val="accent2"/>
          </a:effectRef>
          <a:fontRef idx="minor">
            <a:schemeClr val="dk1"/>
          </a:fontRef>
        </p:style>
        <p:txBody>
          <a:bodyPr>
            <a:normAutofit/>
          </a:bodyPr>
          <a:lstStyle/>
          <a:p>
            <a:pPr lvl="0" algn="just"/>
            <a:r>
              <a:rPr lang="fr-FR" b="1" dirty="0">
                <a:solidFill>
                  <a:schemeClr val="tx1"/>
                </a:solidFill>
                <a:latin typeface="Arial Rounded MT Bold" panose="020F0704030504030204" pitchFamily="34" charset="0"/>
              </a:rPr>
              <a:t>VII- LA MORT DU JUSTE EST PRECIEUSE AUX YEUX DE DIEU</a:t>
            </a:r>
            <a:endParaRPr lang="en-US" dirty="0">
              <a:solidFill>
                <a:schemeClr val="tx1"/>
              </a:solidFill>
              <a:latin typeface="Arial Rounded MT Bold" panose="020F0704030504030204" pitchFamily="34" charset="0"/>
            </a:endParaRPr>
          </a:p>
          <a:p>
            <a:pPr algn="just"/>
            <a:r>
              <a:rPr lang="fr-FR" sz="4000" dirty="0">
                <a:solidFill>
                  <a:srgbClr val="0033CC"/>
                </a:solidFill>
                <a:latin typeface="Arial Rounded MT Bold" panose="020F0704030504030204" pitchFamily="34" charset="0"/>
              </a:rPr>
              <a:t>Ps 116:15 Elle a du prix aux yeux de l'Éternel, La mort de ceux qui l'aiment.</a:t>
            </a:r>
            <a:endParaRPr lang="en-US" sz="4000" dirty="0">
              <a:solidFill>
                <a:srgbClr val="0033CC"/>
              </a:solidFill>
              <a:latin typeface="Arial Rounded MT Bold" panose="020F0704030504030204" pitchFamily="34" charset="0"/>
            </a:endParaRPr>
          </a:p>
          <a:p>
            <a:pPr algn="just"/>
            <a:r>
              <a:rPr lang="fr-FR" sz="4000" dirty="0">
                <a:solidFill>
                  <a:schemeClr val="tx1"/>
                </a:solidFill>
                <a:latin typeface="Arial Rounded MT Bold" panose="020F0704030504030204" pitchFamily="34" charset="0"/>
              </a:rPr>
              <a:t>Ps 23:4 Quand je marche dans la vallée de l'ombre de la mort, Je ne crains aucun mal, car tu es avec moi: Ta houlette et ton bâton me rassurent.</a:t>
            </a:r>
            <a:endParaRPr lang="en-US" sz="4000" dirty="0">
              <a:solidFill>
                <a:schemeClr val="tx1"/>
              </a:solidFill>
              <a:latin typeface="Arial Rounded MT Bold" panose="020F0704030504030204" pitchFamily="34" charset="0"/>
            </a:endParaRPr>
          </a:p>
          <a:p>
            <a:pPr marL="0" indent="0" algn="just">
              <a:buNone/>
            </a:pPr>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2905668048"/>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FE55BC-5E34-ADB7-6962-2FC93D2C1248}"/>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A8B2756-6974-2F9D-500F-E1A0CA288F64}"/>
              </a:ext>
            </a:extLst>
          </p:cNvPr>
          <p:cNvSpPr>
            <a:spLocks noGrp="1"/>
          </p:cNvSpPr>
          <p:nvPr>
            <p:ph idx="1"/>
          </p:nvPr>
        </p:nvSpPr>
        <p:spPr>
          <a:xfrm>
            <a:off x="0" y="0"/>
            <a:ext cx="9144000" cy="6858000"/>
          </a:xfrm>
        </p:spPr>
        <p:style>
          <a:lnRef idx="1">
            <a:schemeClr val="accent3"/>
          </a:lnRef>
          <a:fillRef idx="2">
            <a:schemeClr val="accent3"/>
          </a:fillRef>
          <a:effectRef idx="1">
            <a:schemeClr val="accent3"/>
          </a:effectRef>
          <a:fontRef idx="minor">
            <a:schemeClr val="dk1"/>
          </a:fontRef>
        </p:style>
        <p:txBody>
          <a:bodyPr>
            <a:normAutofit/>
          </a:bodyPr>
          <a:lstStyle/>
          <a:p>
            <a:pPr lvl="0" algn="just"/>
            <a:r>
              <a:rPr lang="fr-FR" b="1" dirty="0">
                <a:solidFill>
                  <a:srgbClr val="0033CC"/>
                </a:solidFill>
                <a:latin typeface="Arial Rounded MT Bold" panose="020F0704030504030204" pitchFamily="34" charset="0"/>
              </a:rPr>
              <a:t>VIII- DIEU AUTORISE PARFOIS LA MORT DU JUSTE POUR L’EPARGNER DU JUGEMENT A VENIR</a:t>
            </a:r>
            <a:endParaRPr lang="en-US" dirty="0">
              <a:solidFill>
                <a:srgbClr val="0033CC"/>
              </a:solidFill>
              <a:latin typeface="Arial Rounded MT Bold" panose="020F0704030504030204" pitchFamily="34" charset="0"/>
            </a:endParaRPr>
          </a:p>
          <a:p>
            <a:pPr algn="just"/>
            <a:r>
              <a:rPr lang="fr-FR" sz="4400" dirty="0">
                <a:solidFill>
                  <a:srgbClr val="FF0000"/>
                </a:solidFill>
                <a:latin typeface="Arial Rounded MT Bold" panose="020F0704030504030204" pitchFamily="34" charset="0"/>
              </a:rPr>
              <a:t>2Rois 22:18-20</a:t>
            </a:r>
          </a:p>
          <a:p>
            <a:pPr algn="just"/>
            <a:r>
              <a:rPr lang="fr-FR" sz="4400" dirty="0">
                <a:latin typeface="Arial Rounded MT Bold" panose="020F0704030504030204" pitchFamily="34" charset="0"/>
              </a:rPr>
              <a:t>18 Mais vous direz au roi de Juda </a:t>
            </a:r>
            <a:r>
              <a:rPr lang="fr-FR" sz="4400" b="1" dirty="0">
                <a:latin typeface="Arial Rounded MT Bold" panose="020F0704030504030204" pitchFamily="34" charset="0"/>
              </a:rPr>
              <a:t>(Josias</a:t>
            </a:r>
            <a:r>
              <a:rPr lang="fr-FR" sz="4400" dirty="0">
                <a:latin typeface="Arial Rounded MT Bold" panose="020F0704030504030204" pitchFamily="34" charset="0"/>
              </a:rPr>
              <a:t>), qui vous a envoyés pour consulter l'Éternel: Ainsi parle l'Éternel, le Dieu d'Israël, au sujet des paroles que tu as entendues:</a:t>
            </a:r>
            <a:endParaRPr lang="en-US" sz="4400" dirty="0">
              <a:latin typeface="Arial Rounded MT Bold" panose="020F0704030504030204" pitchFamily="34" charset="0"/>
            </a:endParaRPr>
          </a:p>
          <a:p>
            <a:pPr marL="0" indent="0" algn="just">
              <a:buNone/>
            </a:pPr>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1295718578"/>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386658-9F47-CC96-64AC-54F64A8909D0}"/>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AFAE6A6-19E9-BA27-777A-0A73F3CDDCD0}"/>
              </a:ext>
            </a:extLst>
          </p:cNvPr>
          <p:cNvSpPr>
            <a:spLocks noGrp="1"/>
          </p:cNvSpPr>
          <p:nvPr>
            <p:ph idx="1"/>
          </p:nvPr>
        </p:nvSpPr>
        <p:spPr>
          <a:xfrm>
            <a:off x="0" y="0"/>
            <a:ext cx="9144000" cy="6858000"/>
          </a:xfrm>
        </p:spPr>
        <p:style>
          <a:lnRef idx="1">
            <a:schemeClr val="accent3"/>
          </a:lnRef>
          <a:fillRef idx="2">
            <a:schemeClr val="accent3"/>
          </a:fillRef>
          <a:effectRef idx="1">
            <a:schemeClr val="accent3"/>
          </a:effectRef>
          <a:fontRef idx="minor">
            <a:schemeClr val="dk1"/>
          </a:fontRef>
        </p:style>
        <p:txBody>
          <a:bodyPr>
            <a:normAutofit/>
          </a:bodyPr>
          <a:lstStyle/>
          <a:p>
            <a:pPr algn="just"/>
            <a:r>
              <a:rPr lang="fr-FR" sz="4000" dirty="0">
                <a:solidFill>
                  <a:srgbClr val="FF0000"/>
                </a:solidFill>
                <a:latin typeface="Arial Rounded MT Bold" panose="020F0704030504030204" pitchFamily="34" charset="0"/>
              </a:rPr>
              <a:t>19</a:t>
            </a:r>
            <a:r>
              <a:rPr lang="fr-FR" sz="4000" dirty="0">
                <a:latin typeface="Arial Rounded MT Bold" panose="020F0704030504030204" pitchFamily="34" charset="0"/>
              </a:rPr>
              <a:t> Parce que ton </a:t>
            </a:r>
            <a:r>
              <a:rPr lang="fr-FR" sz="4000" dirty="0" err="1">
                <a:latin typeface="Arial Rounded MT Bold" panose="020F0704030504030204" pitchFamily="34" charset="0"/>
              </a:rPr>
              <a:t>coeur</a:t>
            </a:r>
            <a:r>
              <a:rPr lang="fr-FR" sz="4000" dirty="0">
                <a:latin typeface="Arial Rounded MT Bold" panose="020F0704030504030204" pitchFamily="34" charset="0"/>
              </a:rPr>
              <a:t> a été touché, parce que tu t'es humilié devant l'Éternel en entendant ce que j'ai prononcé contre ce lieu et contre ses habitants, qui seront un objet d'épouvante et de malédiction, et parce que tu as déchiré tes vêtements et que tu as pleuré devant moi, moi aussi, j'ai entendu, dit l'Éternel.</a:t>
            </a:r>
            <a:endParaRPr lang="en-US" sz="4000" dirty="0">
              <a:latin typeface="Arial Rounded MT Bold" panose="020F0704030504030204" pitchFamily="34" charset="0"/>
            </a:endParaRPr>
          </a:p>
          <a:p>
            <a:pPr marL="0" indent="0" algn="just">
              <a:buNone/>
            </a:pPr>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3909785781"/>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FFAC7E-DA89-237D-B099-15B96A9F624C}"/>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7308346-0E23-01AF-879F-3BC316EE7DC5}"/>
              </a:ext>
            </a:extLst>
          </p:cNvPr>
          <p:cNvSpPr>
            <a:spLocks noGrp="1"/>
          </p:cNvSpPr>
          <p:nvPr>
            <p:ph idx="1"/>
          </p:nvPr>
        </p:nvSpPr>
        <p:spPr>
          <a:xfrm>
            <a:off x="0" y="0"/>
            <a:ext cx="9144000" cy="6858000"/>
          </a:xfrm>
        </p:spPr>
        <p:style>
          <a:lnRef idx="1">
            <a:schemeClr val="accent3"/>
          </a:lnRef>
          <a:fillRef idx="2">
            <a:schemeClr val="accent3"/>
          </a:fillRef>
          <a:effectRef idx="1">
            <a:schemeClr val="accent3"/>
          </a:effectRef>
          <a:fontRef idx="minor">
            <a:schemeClr val="dk1"/>
          </a:fontRef>
        </p:style>
        <p:txBody>
          <a:bodyPr>
            <a:normAutofit/>
          </a:bodyPr>
          <a:lstStyle/>
          <a:p>
            <a:pPr lvl="0" algn="just"/>
            <a:r>
              <a:rPr lang="fr-FR" sz="4400" dirty="0">
                <a:solidFill>
                  <a:srgbClr val="FF0000"/>
                </a:solidFill>
                <a:latin typeface="Arial Rounded MT Bold" panose="020F0704030504030204" pitchFamily="34" charset="0"/>
              </a:rPr>
              <a:t>20</a:t>
            </a:r>
            <a:r>
              <a:rPr lang="fr-FR" sz="4400" dirty="0">
                <a:latin typeface="Arial Rounded MT Bold" panose="020F0704030504030204" pitchFamily="34" charset="0"/>
              </a:rPr>
              <a:t> C'est pourquoi, voici, je te recueillerai auprès de tes pères, tu seras recueilli en paix dans ton sépulcre, et tes yeux ne verront pas tous les malheurs que je ferai venir sur ce lieu. </a:t>
            </a:r>
            <a:r>
              <a:rPr lang="en-US" sz="4400" dirty="0" err="1">
                <a:latin typeface="Arial Rounded MT Bold" panose="020F0704030504030204" pitchFamily="34" charset="0"/>
              </a:rPr>
              <a:t>Ils</a:t>
            </a:r>
            <a:r>
              <a:rPr lang="en-US" sz="4400" dirty="0">
                <a:latin typeface="Arial Rounded MT Bold" panose="020F0704030504030204" pitchFamily="34" charset="0"/>
              </a:rPr>
              <a:t> </a:t>
            </a:r>
            <a:r>
              <a:rPr lang="en-US" sz="4400" dirty="0" err="1">
                <a:latin typeface="Arial Rounded MT Bold" panose="020F0704030504030204" pitchFamily="34" charset="0"/>
              </a:rPr>
              <a:t>rapportèrent</a:t>
            </a:r>
            <a:r>
              <a:rPr lang="en-US" sz="4400" dirty="0">
                <a:latin typeface="Arial Rounded MT Bold" panose="020F0704030504030204" pitchFamily="34" charset="0"/>
              </a:rPr>
              <a:t> au </a:t>
            </a:r>
            <a:r>
              <a:rPr lang="en-US" sz="4400" dirty="0" err="1">
                <a:latin typeface="Arial Rounded MT Bold" panose="020F0704030504030204" pitchFamily="34" charset="0"/>
              </a:rPr>
              <a:t>roi</a:t>
            </a:r>
            <a:r>
              <a:rPr lang="en-US" sz="4400" dirty="0">
                <a:latin typeface="Arial Rounded MT Bold" panose="020F0704030504030204" pitchFamily="34" charset="0"/>
              </a:rPr>
              <a:t> </a:t>
            </a:r>
            <a:r>
              <a:rPr lang="en-US" sz="4400" dirty="0" err="1">
                <a:latin typeface="Arial Rounded MT Bold" panose="020F0704030504030204" pitchFamily="34" charset="0"/>
              </a:rPr>
              <a:t>cette</a:t>
            </a:r>
            <a:r>
              <a:rPr lang="en-US" sz="4400" dirty="0">
                <a:latin typeface="Arial Rounded MT Bold" panose="020F0704030504030204" pitchFamily="34" charset="0"/>
              </a:rPr>
              <a:t> </a:t>
            </a:r>
            <a:r>
              <a:rPr lang="en-US" sz="4400" dirty="0" err="1">
                <a:latin typeface="Arial Rounded MT Bold" panose="020F0704030504030204" pitchFamily="34" charset="0"/>
              </a:rPr>
              <a:t>réponse</a:t>
            </a:r>
            <a:r>
              <a:rPr lang="en-US" sz="4400" dirty="0">
                <a:latin typeface="Arial Rounded MT Bold" panose="020F0704030504030204" pitchFamily="34" charset="0"/>
              </a:rPr>
              <a:t>.</a:t>
            </a:r>
          </a:p>
          <a:p>
            <a:pPr marL="0" indent="0" algn="just">
              <a:buNone/>
            </a:pPr>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4021429891"/>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21EBFF-7632-37A2-77DA-F351302F59BE}"/>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E220EB6-EE49-2735-47E2-69D86319BE9E}"/>
              </a:ext>
            </a:extLst>
          </p:cNvPr>
          <p:cNvSpPr>
            <a:spLocks noGrp="1"/>
          </p:cNvSpPr>
          <p:nvPr>
            <p:ph idx="1"/>
          </p:nvPr>
        </p:nvSpPr>
        <p:spPr>
          <a:xfrm>
            <a:off x="0" y="0"/>
            <a:ext cx="9144000" cy="6858000"/>
          </a:xfrm>
        </p:spPr>
        <p:style>
          <a:lnRef idx="1">
            <a:schemeClr val="accent3"/>
          </a:lnRef>
          <a:fillRef idx="2">
            <a:schemeClr val="accent3"/>
          </a:fillRef>
          <a:effectRef idx="1">
            <a:schemeClr val="accent3"/>
          </a:effectRef>
          <a:fontRef idx="minor">
            <a:schemeClr val="dk1"/>
          </a:fontRef>
        </p:style>
        <p:txBody>
          <a:bodyPr>
            <a:normAutofit/>
          </a:bodyPr>
          <a:lstStyle/>
          <a:p>
            <a:pPr lvl="0" algn="just"/>
            <a:r>
              <a:rPr lang="fr-FR" b="1" dirty="0">
                <a:solidFill>
                  <a:srgbClr val="0033CC"/>
                </a:solidFill>
                <a:latin typeface="Arial Rounded MT Bold" panose="020F0704030504030204" pitchFamily="34" charset="0"/>
              </a:rPr>
              <a:t>VIII- DIEU AUTORISE PARFOIS LA MORT DU JUSTE POUR L’EPARGNER DU JUGEMENT A VENIR</a:t>
            </a:r>
            <a:endParaRPr lang="en-US" dirty="0">
              <a:solidFill>
                <a:srgbClr val="0033CC"/>
              </a:solidFill>
              <a:latin typeface="Arial Rounded MT Bold" panose="020F0704030504030204" pitchFamily="34" charset="0"/>
            </a:endParaRPr>
          </a:p>
          <a:p>
            <a:pPr algn="just"/>
            <a:r>
              <a:rPr lang="fr-FR" b="1" dirty="0">
                <a:solidFill>
                  <a:srgbClr val="FF0000"/>
                </a:solidFill>
                <a:latin typeface="Arial Rounded MT Bold" panose="020F0704030504030204" pitchFamily="34" charset="0"/>
              </a:rPr>
              <a:t>Le prophète </a:t>
            </a:r>
            <a:r>
              <a:rPr lang="fr-FR" b="1" dirty="0" err="1">
                <a:solidFill>
                  <a:srgbClr val="FF0000"/>
                </a:solidFill>
                <a:latin typeface="Arial Rounded MT Bold" panose="020F0704030504030204" pitchFamily="34" charset="0"/>
              </a:rPr>
              <a:t>Achija</a:t>
            </a:r>
            <a:r>
              <a:rPr lang="fr-FR" b="1" dirty="0">
                <a:solidFill>
                  <a:srgbClr val="FF0000"/>
                </a:solidFill>
                <a:latin typeface="Arial Rounded MT Bold" panose="020F0704030504030204" pitchFamily="34" charset="0"/>
              </a:rPr>
              <a:t> et la femme de Jéroboam</a:t>
            </a:r>
            <a:endParaRPr lang="en-US" dirty="0">
              <a:solidFill>
                <a:srgbClr val="FF0000"/>
              </a:solidFill>
              <a:latin typeface="Arial Rounded MT Bold" panose="020F0704030504030204" pitchFamily="34" charset="0"/>
            </a:endParaRPr>
          </a:p>
          <a:p>
            <a:pPr algn="just"/>
            <a:r>
              <a:rPr lang="fr-FR" sz="3600" dirty="0">
                <a:latin typeface="Arial Rounded MT Bold" panose="020F0704030504030204" pitchFamily="34" charset="0"/>
              </a:rPr>
              <a:t>1Ki 14:1 ¶ Dans ce temps-là, Abija, fils de Jéroboam, devint malade.</a:t>
            </a:r>
            <a:r>
              <a:rPr lang="en-US" sz="3600" dirty="0">
                <a:latin typeface="Arial Rounded MT Bold" panose="020F0704030504030204" pitchFamily="34" charset="0"/>
              </a:rPr>
              <a:t> </a:t>
            </a:r>
            <a:r>
              <a:rPr lang="fr-FR" sz="3600" dirty="0">
                <a:solidFill>
                  <a:srgbClr val="0033CC"/>
                </a:solidFill>
                <a:latin typeface="Arial Rounded MT Bold" panose="020F0704030504030204" pitchFamily="34" charset="0"/>
              </a:rPr>
              <a:t>2 Et Jéroboam dit à sa femme: Lève-toi, je te prie, et déguise-toi pour qu'on ne sache pas que tu es la femme de Jéroboam, et va à Silo. Voici, là est </a:t>
            </a:r>
            <a:r>
              <a:rPr lang="fr-FR" sz="3600" dirty="0" err="1">
                <a:solidFill>
                  <a:srgbClr val="0033CC"/>
                </a:solidFill>
                <a:latin typeface="Arial Rounded MT Bold" panose="020F0704030504030204" pitchFamily="34" charset="0"/>
              </a:rPr>
              <a:t>Achija</a:t>
            </a:r>
            <a:r>
              <a:rPr lang="fr-FR" sz="3600" dirty="0">
                <a:solidFill>
                  <a:srgbClr val="0033CC"/>
                </a:solidFill>
                <a:latin typeface="Arial Rounded MT Bold" panose="020F0704030504030204" pitchFamily="34" charset="0"/>
              </a:rPr>
              <a:t>, le prophète; c'est lui qui m'a dit que je serais roi de ce peuple.</a:t>
            </a:r>
            <a:endParaRPr lang="en-US" sz="3600" dirty="0">
              <a:solidFill>
                <a:srgbClr val="0033CC"/>
              </a:solidFill>
              <a:latin typeface="Arial Rounded MT Bold" panose="020F0704030504030204" pitchFamily="34" charset="0"/>
            </a:endParaRPr>
          </a:p>
          <a:p>
            <a:pPr marL="0" indent="0" algn="just">
              <a:buNone/>
            </a:pPr>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2824325284"/>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2F4C6E-F208-E943-AC03-B7FC7AC46833}"/>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1F8520E-2C4D-56D5-0707-6D0E2CFB7323}"/>
              </a:ext>
            </a:extLst>
          </p:cNvPr>
          <p:cNvSpPr>
            <a:spLocks noGrp="1"/>
          </p:cNvSpPr>
          <p:nvPr>
            <p:ph idx="1"/>
          </p:nvPr>
        </p:nvSpPr>
        <p:spPr>
          <a:xfrm>
            <a:off x="0" y="0"/>
            <a:ext cx="9144000" cy="6858000"/>
          </a:xfrm>
        </p:spPr>
        <p:style>
          <a:lnRef idx="1">
            <a:schemeClr val="accent3"/>
          </a:lnRef>
          <a:fillRef idx="2">
            <a:schemeClr val="accent3"/>
          </a:fillRef>
          <a:effectRef idx="1">
            <a:schemeClr val="accent3"/>
          </a:effectRef>
          <a:fontRef idx="minor">
            <a:schemeClr val="dk1"/>
          </a:fontRef>
        </p:style>
        <p:txBody>
          <a:bodyPr>
            <a:normAutofit/>
          </a:bodyPr>
          <a:lstStyle/>
          <a:p>
            <a:pPr algn="just"/>
            <a:r>
              <a:rPr lang="fr-FR" sz="3600" dirty="0">
                <a:solidFill>
                  <a:srgbClr val="0033CC"/>
                </a:solidFill>
                <a:latin typeface="Arial Rounded MT Bold" panose="020F0704030504030204" pitchFamily="34" charset="0"/>
              </a:rPr>
              <a:t>1Rois 14:12-12 </a:t>
            </a:r>
            <a:r>
              <a:rPr lang="fr-FR" sz="3600" dirty="0">
                <a:latin typeface="Arial Rounded MT Bold" panose="020F0704030504030204" pitchFamily="34" charset="0"/>
              </a:rPr>
              <a:t>Et toi, lève-toi, va dans ta maison. Dès que tes pieds entreront dans la ville, l'enfant mourra.</a:t>
            </a:r>
            <a:endParaRPr lang="en-US" sz="3600" dirty="0">
              <a:latin typeface="Arial Rounded MT Bold" panose="020F0704030504030204" pitchFamily="34" charset="0"/>
            </a:endParaRPr>
          </a:p>
          <a:p>
            <a:pPr algn="just"/>
            <a:r>
              <a:rPr lang="fr-FR" sz="3600" dirty="0">
                <a:latin typeface="Arial Rounded MT Bold" panose="020F0704030504030204" pitchFamily="34" charset="0"/>
              </a:rPr>
              <a:t>13 Tout Israël le pleurera, et on l'enterrera; </a:t>
            </a:r>
            <a:r>
              <a:rPr lang="fr-FR" sz="3600" u="sng" dirty="0">
                <a:solidFill>
                  <a:srgbClr val="0033CC"/>
                </a:solidFill>
                <a:latin typeface="Arial Rounded MT Bold" panose="020F0704030504030204" pitchFamily="34" charset="0"/>
              </a:rPr>
              <a:t>car il est le seul de la maison de Jéroboam qui sera mis dans un sépulcre, parce qu'il est le seul de la maison de Jéroboam en qui se soit trouvé quelque chose de bon devant l'Éternel, le Dieu d'Israël.</a:t>
            </a:r>
            <a:endParaRPr lang="en-US" sz="3600" u="sng" dirty="0">
              <a:solidFill>
                <a:srgbClr val="0033CC"/>
              </a:solidFill>
              <a:latin typeface="Arial Rounded MT Bold" panose="020F0704030504030204" pitchFamily="34" charset="0"/>
            </a:endParaRPr>
          </a:p>
          <a:p>
            <a:pPr marL="0" indent="0" algn="just">
              <a:buNone/>
            </a:pPr>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1880293548"/>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EE1AC6-544D-1B28-6EDF-A506E8B76B3E}"/>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1E58855-ADC0-04AC-718F-49581FCD7475}"/>
              </a:ext>
            </a:extLst>
          </p:cNvPr>
          <p:cNvSpPr>
            <a:spLocks noGrp="1"/>
          </p:cNvSpPr>
          <p:nvPr>
            <p:ph idx="1"/>
          </p:nvPr>
        </p:nvSpPr>
        <p:spPr>
          <a:xfrm>
            <a:off x="0" y="0"/>
            <a:ext cx="9144000" cy="6858000"/>
          </a:xfrm>
          <a:solidFill>
            <a:srgbClr val="0033CC"/>
          </a:solidFill>
        </p:spPr>
        <p:style>
          <a:lnRef idx="1">
            <a:schemeClr val="accent3"/>
          </a:lnRef>
          <a:fillRef idx="2">
            <a:schemeClr val="accent3"/>
          </a:fillRef>
          <a:effectRef idx="1">
            <a:schemeClr val="accent3"/>
          </a:effectRef>
          <a:fontRef idx="minor">
            <a:schemeClr val="dk1"/>
          </a:fontRef>
        </p:style>
        <p:txBody>
          <a:bodyPr>
            <a:normAutofit/>
          </a:bodyPr>
          <a:lstStyle/>
          <a:p>
            <a:pPr lvl="0" algn="just"/>
            <a:r>
              <a:rPr lang="fr-FR" b="1" dirty="0">
                <a:solidFill>
                  <a:schemeClr val="tx1"/>
                </a:solidFill>
                <a:highlight>
                  <a:srgbClr val="00FFFF"/>
                </a:highlight>
                <a:latin typeface="Arial Rounded MT Bold" panose="020F0704030504030204" pitchFamily="34" charset="0"/>
              </a:rPr>
              <a:t>IX- LE CHRETIEN SE RETROUVE IMMEDIATEMENT DANS LA PRESENSE DE DIEU APRES SA MORT</a:t>
            </a:r>
            <a:endParaRPr lang="en-US" dirty="0">
              <a:solidFill>
                <a:schemeClr val="tx1"/>
              </a:solidFill>
              <a:highlight>
                <a:srgbClr val="00FFFF"/>
              </a:highlight>
              <a:latin typeface="Arial Rounded MT Bold" panose="020F0704030504030204" pitchFamily="34" charset="0"/>
            </a:endParaRPr>
          </a:p>
          <a:p>
            <a:pPr algn="just"/>
            <a:r>
              <a:rPr lang="fr-FR" sz="3600" b="1" dirty="0">
                <a:solidFill>
                  <a:schemeClr val="tx1"/>
                </a:solidFill>
                <a:highlight>
                  <a:srgbClr val="FFFF00"/>
                </a:highlight>
                <a:latin typeface="Arial Rounded MT Bold" panose="020F0704030504030204" pitchFamily="34" charset="0"/>
              </a:rPr>
              <a:t>2Co 5:8-9</a:t>
            </a:r>
            <a:r>
              <a:rPr lang="fr-FR" sz="3600" dirty="0">
                <a:solidFill>
                  <a:schemeClr val="tx1"/>
                </a:solidFill>
                <a:highlight>
                  <a:srgbClr val="FFFF00"/>
                </a:highlight>
                <a:latin typeface="Arial Rounded MT Bold" panose="020F0704030504030204" pitchFamily="34" charset="0"/>
              </a:rPr>
              <a:t> </a:t>
            </a:r>
            <a:r>
              <a:rPr lang="fr-FR" sz="3600" dirty="0">
                <a:solidFill>
                  <a:schemeClr val="bg1"/>
                </a:solidFill>
                <a:latin typeface="Arial Rounded MT Bold" panose="020F0704030504030204" pitchFamily="34" charset="0"/>
              </a:rPr>
              <a:t>nous sommes pleins de confiance, et nous aimons mieux quitter ce corps et demeurer auprès du Seigneur.</a:t>
            </a:r>
            <a:endParaRPr lang="en-US" sz="3600" dirty="0">
              <a:solidFill>
                <a:schemeClr val="bg1"/>
              </a:solidFill>
              <a:latin typeface="Arial Rounded MT Bold" panose="020F0704030504030204" pitchFamily="34" charset="0"/>
            </a:endParaRPr>
          </a:p>
          <a:p>
            <a:pPr algn="just"/>
            <a:r>
              <a:rPr lang="fr-FR" sz="3600" dirty="0">
                <a:solidFill>
                  <a:schemeClr val="tx1"/>
                </a:solidFill>
                <a:highlight>
                  <a:srgbClr val="FFFF00"/>
                </a:highlight>
                <a:latin typeface="Arial Rounded MT Bold" panose="020F0704030504030204" pitchFamily="34" charset="0"/>
              </a:rPr>
              <a:t>9</a:t>
            </a:r>
            <a:r>
              <a:rPr lang="fr-FR" sz="3600" dirty="0">
                <a:solidFill>
                  <a:schemeClr val="bg1"/>
                </a:solidFill>
                <a:latin typeface="Arial Rounded MT Bold" panose="020F0704030504030204" pitchFamily="34" charset="0"/>
              </a:rPr>
              <a:t> C'est pour cela aussi que nous nous efforçons de lui être agréables, soit que nous demeurions dans ce corps, soit que nous le quittions.</a:t>
            </a:r>
            <a:endParaRPr lang="en-US" sz="3600" dirty="0">
              <a:solidFill>
                <a:schemeClr val="bg1"/>
              </a:solidFill>
              <a:latin typeface="Arial Rounded MT Bold" panose="020F0704030504030204" pitchFamily="34" charset="0"/>
            </a:endParaRPr>
          </a:p>
          <a:p>
            <a:pPr marL="0" indent="0" algn="just">
              <a:buNone/>
            </a:pPr>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4260715106"/>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58DCB1-0051-3F01-68BB-6944CB771672}"/>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B3C2A6D-A608-0792-F5FF-79DD41A690B7}"/>
              </a:ext>
            </a:extLst>
          </p:cNvPr>
          <p:cNvSpPr>
            <a:spLocks noGrp="1"/>
          </p:cNvSpPr>
          <p:nvPr>
            <p:ph idx="1"/>
          </p:nvPr>
        </p:nvSpPr>
        <p:spPr>
          <a:xfrm>
            <a:off x="0" y="0"/>
            <a:ext cx="9144000" cy="6858000"/>
          </a:xfrm>
          <a:solidFill>
            <a:srgbClr val="0033CC"/>
          </a:solidFill>
        </p:spPr>
        <p:style>
          <a:lnRef idx="1">
            <a:schemeClr val="accent3"/>
          </a:lnRef>
          <a:fillRef idx="2">
            <a:schemeClr val="accent3"/>
          </a:fillRef>
          <a:effectRef idx="1">
            <a:schemeClr val="accent3"/>
          </a:effectRef>
          <a:fontRef idx="minor">
            <a:schemeClr val="dk1"/>
          </a:fontRef>
        </p:style>
        <p:txBody>
          <a:bodyPr>
            <a:normAutofit/>
          </a:bodyPr>
          <a:lstStyle/>
          <a:p>
            <a:pPr algn="just"/>
            <a:r>
              <a:rPr lang="fr-FR" sz="4000" b="1" dirty="0" err="1">
                <a:solidFill>
                  <a:schemeClr val="tx1"/>
                </a:solidFill>
                <a:highlight>
                  <a:srgbClr val="00FFFF"/>
                </a:highlight>
                <a:latin typeface="Arial Rounded MT Bold" panose="020F0704030504030204" pitchFamily="34" charset="0"/>
              </a:rPr>
              <a:t>Php</a:t>
            </a:r>
            <a:r>
              <a:rPr lang="fr-FR" sz="4000" b="1" dirty="0">
                <a:solidFill>
                  <a:schemeClr val="tx1"/>
                </a:solidFill>
                <a:highlight>
                  <a:srgbClr val="00FFFF"/>
                </a:highlight>
                <a:latin typeface="Arial Rounded MT Bold" panose="020F0704030504030204" pitchFamily="34" charset="0"/>
              </a:rPr>
              <a:t> 1:21-23</a:t>
            </a:r>
            <a:r>
              <a:rPr lang="fr-FR" sz="4000" dirty="0">
                <a:solidFill>
                  <a:schemeClr val="tx1"/>
                </a:solidFill>
                <a:highlight>
                  <a:srgbClr val="00FFFF"/>
                </a:highlight>
                <a:latin typeface="Arial Rounded MT Bold" panose="020F0704030504030204" pitchFamily="34" charset="0"/>
              </a:rPr>
              <a:t> </a:t>
            </a:r>
            <a:r>
              <a:rPr lang="fr-FR" sz="4000" dirty="0">
                <a:solidFill>
                  <a:schemeClr val="bg1"/>
                </a:solidFill>
                <a:latin typeface="Arial Rounded MT Bold" panose="020F0704030504030204" pitchFamily="34" charset="0"/>
              </a:rPr>
              <a:t>¶ car Christ est ma vie, et la mort m'est un gain.</a:t>
            </a:r>
            <a:endParaRPr lang="en-US" sz="4000" dirty="0">
              <a:solidFill>
                <a:schemeClr val="bg1"/>
              </a:solidFill>
              <a:latin typeface="Arial Rounded MT Bold" panose="020F0704030504030204" pitchFamily="34" charset="0"/>
            </a:endParaRPr>
          </a:p>
          <a:p>
            <a:pPr algn="just"/>
            <a:r>
              <a:rPr lang="fr-FR" sz="4000" dirty="0">
                <a:solidFill>
                  <a:srgbClr val="00FF00"/>
                </a:solidFill>
                <a:latin typeface="Arial Rounded MT Bold" panose="020F0704030504030204" pitchFamily="34" charset="0"/>
              </a:rPr>
              <a:t>22 Mais s'il est utile pour mon </a:t>
            </a:r>
            <a:r>
              <a:rPr lang="fr-FR" sz="4000" dirty="0" err="1">
                <a:solidFill>
                  <a:srgbClr val="00FF00"/>
                </a:solidFill>
                <a:latin typeface="Arial Rounded MT Bold" panose="020F0704030504030204" pitchFamily="34" charset="0"/>
              </a:rPr>
              <a:t>oeuvre</a:t>
            </a:r>
            <a:r>
              <a:rPr lang="fr-FR" sz="4000" dirty="0">
                <a:solidFill>
                  <a:srgbClr val="00FF00"/>
                </a:solidFill>
                <a:latin typeface="Arial Rounded MT Bold" panose="020F0704030504030204" pitchFamily="34" charset="0"/>
              </a:rPr>
              <a:t> que je vive dans la chair, je ne saurais dire ce que je dois préférer.</a:t>
            </a:r>
            <a:endParaRPr lang="en-US" sz="4000" dirty="0">
              <a:solidFill>
                <a:srgbClr val="00FF00"/>
              </a:solidFill>
              <a:latin typeface="Arial Rounded MT Bold" panose="020F0704030504030204" pitchFamily="34" charset="0"/>
            </a:endParaRPr>
          </a:p>
          <a:p>
            <a:pPr algn="just"/>
            <a:r>
              <a:rPr lang="fr-FR" sz="4000" dirty="0">
                <a:solidFill>
                  <a:schemeClr val="bg1"/>
                </a:solidFill>
                <a:latin typeface="Arial Rounded MT Bold" panose="020F0704030504030204" pitchFamily="34" charset="0"/>
              </a:rPr>
              <a:t>23 </a:t>
            </a:r>
            <a:r>
              <a:rPr lang="fr-FR" sz="4000" u="sng" dirty="0">
                <a:solidFill>
                  <a:schemeClr val="bg1"/>
                </a:solidFill>
                <a:latin typeface="Arial Rounded MT Bold" panose="020F0704030504030204" pitchFamily="34" charset="0"/>
              </a:rPr>
              <a:t>Je suis pressé des deux côtés: j'ai le désir de m'en aller et d'être avec Christ, ce qui de beaucoup est le meilleur;</a:t>
            </a:r>
            <a:endParaRPr lang="en-US" sz="4000" u="sng" dirty="0">
              <a:solidFill>
                <a:schemeClr val="bg1"/>
              </a:solidFill>
              <a:latin typeface="Arial Rounded MT Bold" panose="020F0704030504030204" pitchFamily="34" charset="0"/>
            </a:endParaRPr>
          </a:p>
          <a:p>
            <a:pPr marL="0" indent="0" algn="just">
              <a:buNone/>
            </a:pPr>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166245866"/>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232331-687A-8706-648C-C5DCE8794E73}"/>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2398554-D4E2-6676-A712-6ED0189F568F}"/>
              </a:ext>
            </a:extLst>
          </p:cNvPr>
          <p:cNvSpPr>
            <a:spLocks noGrp="1"/>
          </p:cNvSpPr>
          <p:nvPr>
            <p:ph idx="1"/>
          </p:nvPr>
        </p:nvSpPr>
        <p:spPr>
          <a:xfrm>
            <a:off x="0" y="0"/>
            <a:ext cx="9144000" cy="6858000"/>
          </a:xfrm>
          <a:solidFill>
            <a:schemeClr val="bg1"/>
          </a:solidFill>
        </p:spPr>
        <p:style>
          <a:lnRef idx="1">
            <a:schemeClr val="accent3"/>
          </a:lnRef>
          <a:fillRef idx="2">
            <a:schemeClr val="accent3"/>
          </a:fillRef>
          <a:effectRef idx="1">
            <a:schemeClr val="accent3"/>
          </a:effectRef>
          <a:fontRef idx="minor">
            <a:schemeClr val="dk1"/>
          </a:fontRef>
        </p:style>
        <p:txBody>
          <a:bodyPr>
            <a:normAutofit/>
          </a:bodyPr>
          <a:lstStyle/>
          <a:p>
            <a:pPr lvl="0" algn="just"/>
            <a:r>
              <a:rPr lang="fr-FR" b="1" dirty="0">
                <a:solidFill>
                  <a:srgbClr val="7030A0"/>
                </a:solidFill>
                <a:latin typeface="Arial Rounded MT Bold" panose="020F0704030504030204" pitchFamily="34" charset="0"/>
              </a:rPr>
              <a:t>X- LE CHRETIEN EMBRACE LA MORT AVEC ESPERANCE ET EXITATION DE JOIE A CAUSE DES RECOMPENSES QUI LUI SONT ATTENDUES</a:t>
            </a:r>
            <a:endParaRPr lang="en-US" dirty="0">
              <a:solidFill>
                <a:srgbClr val="7030A0"/>
              </a:solidFill>
              <a:latin typeface="Arial Rounded MT Bold" panose="020F0704030504030204" pitchFamily="34" charset="0"/>
            </a:endParaRPr>
          </a:p>
          <a:p>
            <a:pPr algn="just"/>
            <a:r>
              <a:rPr lang="fr-FR" sz="4400" dirty="0">
                <a:solidFill>
                  <a:srgbClr val="460000"/>
                </a:solidFill>
                <a:highlight>
                  <a:srgbClr val="00FFFF"/>
                </a:highlight>
                <a:latin typeface="Arial Rounded MT Bold" panose="020F0704030504030204" pitchFamily="34" charset="0"/>
              </a:rPr>
              <a:t>2Ti 4:6-8 </a:t>
            </a:r>
            <a:r>
              <a:rPr lang="fr-FR" sz="4400" dirty="0">
                <a:solidFill>
                  <a:srgbClr val="460000"/>
                </a:solidFill>
                <a:latin typeface="Arial Rounded MT Bold" panose="020F0704030504030204" pitchFamily="34" charset="0"/>
              </a:rPr>
              <a:t>Car pour moi, je sers déjà de libation, et le moment de mon départ approche.</a:t>
            </a:r>
            <a:endParaRPr lang="en-US" sz="4400" dirty="0">
              <a:solidFill>
                <a:srgbClr val="460000"/>
              </a:solidFill>
              <a:latin typeface="Arial Rounded MT Bold" panose="020F0704030504030204" pitchFamily="34" charset="0"/>
            </a:endParaRPr>
          </a:p>
          <a:p>
            <a:pPr algn="just"/>
            <a:r>
              <a:rPr lang="fr-FR" sz="4400" dirty="0">
                <a:solidFill>
                  <a:srgbClr val="7030A0"/>
                </a:solidFill>
                <a:latin typeface="Arial Rounded MT Bold" panose="020F0704030504030204" pitchFamily="34" charset="0"/>
              </a:rPr>
              <a:t> 7 J'ai combattu le bon combat, j'ai achevé la course, j'ai gardé la foi.</a:t>
            </a:r>
          </a:p>
          <a:p>
            <a:pPr marL="0" indent="0" algn="just">
              <a:buNone/>
            </a:pPr>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4099344160"/>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03557A-1B68-9342-0424-226E3F8E7884}"/>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B2FD680-6DA4-1606-80C8-EDBF370EB6FC}"/>
              </a:ext>
            </a:extLst>
          </p:cNvPr>
          <p:cNvSpPr>
            <a:spLocks noGrp="1"/>
          </p:cNvSpPr>
          <p:nvPr>
            <p:ph idx="1"/>
          </p:nvPr>
        </p:nvSpPr>
        <p:spPr>
          <a:xfrm>
            <a:off x="0" y="0"/>
            <a:ext cx="9144000" cy="6858000"/>
          </a:xfrm>
          <a:solidFill>
            <a:schemeClr val="bg1"/>
          </a:solidFill>
        </p:spPr>
        <p:style>
          <a:lnRef idx="1">
            <a:schemeClr val="accent3"/>
          </a:lnRef>
          <a:fillRef idx="2">
            <a:schemeClr val="accent3"/>
          </a:fillRef>
          <a:effectRef idx="1">
            <a:schemeClr val="accent3"/>
          </a:effectRef>
          <a:fontRef idx="minor">
            <a:schemeClr val="dk1"/>
          </a:fontRef>
        </p:style>
        <p:txBody>
          <a:bodyPr>
            <a:normAutofit/>
          </a:bodyPr>
          <a:lstStyle/>
          <a:p>
            <a:pPr lvl="0" algn="just"/>
            <a:r>
              <a:rPr lang="fr-FR" sz="4800" dirty="0">
                <a:solidFill>
                  <a:srgbClr val="460000"/>
                </a:solidFill>
                <a:highlight>
                  <a:srgbClr val="00FFFF"/>
                </a:highlight>
                <a:latin typeface="Arial Rounded MT Bold" panose="020F0704030504030204" pitchFamily="34" charset="0"/>
              </a:rPr>
              <a:t>8</a:t>
            </a:r>
            <a:r>
              <a:rPr lang="fr-FR" sz="4800" dirty="0">
                <a:solidFill>
                  <a:srgbClr val="460000"/>
                </a:solidFill>
                <a:latin typeface="Arial Rounded MT Bold" panose="020F0704030504030204" pitchFamily="34" charset="0"/>
              </a:rPr>
              <a:t> Désormais la couronne de justice m'est réservée; le Seigneur, le juste juge, me la donnera dans ce jour-là, et non seulement à moi, mais encore à tous ceux qui auront aimé son avènement.</a:t>
            </a:r>
            <a:endParaRPr lang="en-US" sz="4800" dirty="0">
              <a:solidFill>
                <a:srgbClr val="460000"/>
              </a:solidFill>
              <a:latin typeface="Arial Rounded MT Bold" panose="020F0704030504030204" pitchFamily="34" charset="0"/>
            </a:endParaRPr>
          </a:p>
          <a:p>
            <a:pPr marL="0" indent="0" algn="just">
              <a:buNone/>
            </a:pPr>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1626497673"/>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5C2108-8257-4DC9-F168-57375794ABCF}"/>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C58C5D7-4986-547D-08EA-0DB7743FCD15}"/>
              </a:ext>
            </a:extLst>
          </p:cNvPr>
          <p:cNvSpPr>
            <a:spLocks noGrp="1"/>
          </p:cNvSpPr>
          <p:nvPr>
            <p:ph idx="1"/>
          </p:nvPr>
        </p:nvSpPr>
        <p:spPr>
          <a:xfrm>
            <a:off x="0" y="0"/>
            <a:ext cx="9144000" cy="6858000"/>
          </a:xfrm>
          <a:solidFill>
            <a:srgbClr val="460000"/>
          </a:solidFill>
        </p:spPr>
        <p:style>
          <a:lnRef idx="1">
            <a:schemeClr val="accent3"/>
          </a:lnRef>
          <a:fillRef idx="2">
            <a:schemeClr val="accent3"/>
          </a:fillRef>
          <a:effectRef idx="1">
            <a:schemeClr val="accent3"/>
          </a:effectRef>
          <a:fontRef idx="minor">
            <a:schemeClr val="dk1"/>
          </a:fontRef>
        </p:style>
        <p:txBody>
          <a:bodyPr>
            <a:normAutofit/>
          </a:bodyPr>
          <a:lstStyle/>
          <a:p>
            <a:pPr lvl="0" algn="just"/>
            <a:r>
              <a:rPr lang="fr-FR" b="1" dirty="0">
                <a:solidFill>
                  <a:srgbClr val="FFFF00"/>
                </a:solidFill>
                <a:latin typeface="Arial Rounded MT Bold" panose="020F0704030504030204" pitchFamily="34" charset="0"/>
              </a:rPr>
              <a:t>XI- DIEU ESSUIERA LES LARMES DE SES ENFANTS QUI ONT LAISSE CETTE TERRE EN SOUFFRANCE</a:t>
            </a:r>
            <a:endParaRPr lang="en-US" dirty="0">
              <a:solidFill>
                <a:srgbClr val="FFFF00"/>
              </a:solidFill>
              <a:latin typeface="Arial Rounded MT Bold" panose="020F0704030504030204" pitchFamily="34" charset="0"/>
            </a:endParaRPr>
          </a:p>
          <a:p>
            <a:pPr algn="just"/>
            <a:r>
              <a:rPr lang="fr-FR" sz="4000" b="1" dirty="0">
                <a:solidFill>
                  <a:schemeClr val="tx1"/>
                </a:solidFill>
                <a:highlight>
                  <a:srgbClr val="00FFFF"/>
                </a:highlight>
                <a:latin typeface="Arial Rounded MT Bold" panose="020F0704030504030204" pitchFamily="34" charset="0"/>
              </a:rPr>
              <a:t>Luc 16:22-23</a:t>
            </a:r>
            <a:r>
              <a:rPr lang="fr-FR" sz="4000" dirty="0">
                <a:solidFill>
                  <a:schemeClr val="tx1"/>
                </a:solidFill>
                <a:highlight>
                  <a:srgbClr val="00FFFF"/>
                </a:highlight>
                <a:latin typeface="Arial Rounded MT Bold" panose="020F0704030504030204" pitchFamily="34" charset="0"/>
              </a:rPr>
              <a:t> </a:t>
            </a:r>
            <a:r>
              <a:rPr lang="fr-FR" sz="4000" dirty="0">
                <a:solidFill>
                  <a:schemeClr val="bg1"/>
                </a:solidFill>
                <a:latin typeface="Arial Rounded MT Bold" panose="020F0704030504030204" pitchFamily="34" charset="0"/>
              </a:rPr>
              <a:t>Le pauvre mourut, et il fut porté par les anges dans le sein d'Abraham. Le riche mourut aussi, et il fut enseveli.</a:t>
            </a:r>
            <a:endParaRPr lang="en-US" sz="4000" dirty="0">
              <a:solidFill>
                <a:schemeClr val="bg1"/>
              </a:solidFill>
              <a:latin typeface="Arial Rounded MT Bold" panose="020F0704030504030204" pitchFamily="34" charset="0"/>
            </a:endParaRPr>
          </a:p>
          <a:p>
            <a:pPr algn="just"/>
            <a:r>
              <a:rPr lang="fr-FR" sz="4000" dirty="0">
                <a:solidFill>
                  <a:srgbClr val="FFFF00"/>
                </a:solidFill>
                <a:latin typeface="Arial Rounded MT Bold" panose="020F0704030504030204" pitchFamily="34" charset="0"/>
              </a:rPr>
              <a:t>23 Dans le séjour des morts, il leva les yeux; et, tandis qu'il était en proie aux tourments, </a:t>
            </a:r>
            <a:r>
              <a:rPr lang="fr-FR" sz="4000" u="sng" dirty="0">
                <a:solidFill>
                  <a:srgbClr val="FFFF00"/>
                </a:solidFill>
                <a:latin typeface="Arial Rounded MT Bold" panose="020F0704030504030204" pitchFamily="34" charset="0"/>
              </a:rPr>
              <a:t>il vit de loin Abraham, et Lazare dans son sein</a:t>
            </a:r>
            <a:r>
              <a:rPr lang="fr-FR" sz="4000" dirty="0">
                <a:solidFill>
                  <a:srgbClr val="FFFF00"/>
                </a:solidFill>
                <a:latin typeface="Arial Rounded MT Bold" panose="020F0704030504030204" pitchFamily="34" charset="0"/>
              </a:rPr>
              <a:t>.</a:t>
            </a:r>
            <a:endParaRPr lang="en-US" sz="4000" dirty="0">
              <a:solidFill>
                <a:srgbClr val="FFFF00"/>
              </a:solidFill>
              <a:latin typeface="Arial Rounded MT Bold" panose="020F0704030504030204" pitchFamily="34" charset="0"/>
            </a:endParaRPr>
          </a:p>
          <a:p>
            <a:pPr marL="0" indent="0" algn="just">
              <a:buNone/>
            </a:pPr>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3322798324"/>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EDBC05-C53F-33D8-CA27-400D459E33DF}"/>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88C1F57-2983-E31A-C3EF-DAC311A5614E}"/>
              </a:ext>
            </a:extLst>
          </p:cNvPr>
          <p:cNvSpPr>
            <a:spLocks noGrp="1"/>
          </p:cNvSpPr>
          <p:nvPr>
            <p:ph idx="1"/>
          </p:nvPr>
        </p:nvSpPr>
        <p:spPr>
          <a:xfrm>
            <a:off x="0" y="0"/>
            <a:ext cx="9144000" cy="6858000"/>
          </a:xfrm>
          <a:solidFill>
            <a:srgbClr val="460000"/>
          </a:solidFill>
        </p:spPr>
        <p:style>
          <a:lnRef idx="1">
            <a:schemeClr val="accent3"/>
          </a:lnRef>
          <a:fillRef idx="2">
            <a:schemeClr val="accent3"/>
          </a:fillRef>
          <a:effectRef idx="1">
            <a:schemeClr val="accent3"/>
          </a:effectRef>
          <a:fontRef idx="minor">
            <a:schemeClr val="dk1"/>
          </a:fontRef>
        </p:style>
        <p:txBody>
          <a:bodyPr>
            <a:normAutofit/>
          </a:bodyPr>
          <a:lstStyle/>
          <a:p>
            <a:pPr lvl="0" algn="just"/>
            <a:r>
              <a:rPr lang="fr-FR" sz="4000" b="1" dirty="0">
                <a:solidFill>
                  <a:schemeClr val="bg1"/>
                </a:solidFill>
                <a:latin typeface="Arial Rounded MT Bold" panose="020F0704030504030204" pitchFamily="34" charset="0"/>
              </a:rPr>
              <a:t>XI- DIEU ESSUIERA LES LARMES DE SES ENFANTS QUI ONT LAISSE CETTE TERRE EN SOUFFRANCE</a:t>
            </a:r>
            <a:endParaRPr lang="en-US" sz="4000" dirty="0">
              <a:solidFill>
                <a:schemeClr val="bg1"/>
              </a:solidFill>
              <a:latin typeface="Arial Rounded MT Bold" panose="020F0704030504030204" pitchFamily="34" charset="0"/>
            </a:endParaRPr>
          </a:p>
          <a:p>
            <a:pPr algn="just"/>
            <a:r>
              <a:rPr lang="fr-FR" sz="4000" b="1" dirty="0">
                <a:solidFill>
                  <a:schemeClr val="tx1"/>
                </a:solidFill>
                <a:highlight>
                  <a:srgbClr val="00FFFF"/>
                </a:highlight>
                <a:latin typeface="Arial Rounded MT Bold" panose="020F0704030504030204" pitchFamily="34" charset="0"/>
              </a:rPr>
              <a:t>Apo 21:3-5</a:t>
            </a:r>
            <a:r>
              <a:rPr lang="fr-FR" sz="4000" dirty="0">
                <a:solidFill>
                  <a:schemeClr val="tx1"/>
                </a:solidFill>
                <a:highlight>
                  <a:srgbClr val="00FFFF"/>
                </a:highlight>
                <a:latin typeface="Arial Rounded MT Bold" panose="020F0704030504030204" pitchFamily="34" charset="0"/>
              </a:rPr>
              <a:t> </a:t>
            </a:r>
            <a:r>
              <a:rPr lang="fr-FR" sz="4000" dirty="0">
                <a:solidFill>
                  <a:srgbClr val="FFFF00"/>
                </a:solidFill>
                <a:latin typeface="Arial Rounded MT Bold" panose="020F0704030504030204" pitchFamily="34" charset="0"/>
              </a:rPr>
              <a:t>Et j'entendis du trône une forte voix qui disait: Voici le tabernacle de Dieu avec les hommes! Il habitera avec eux, et ils seront son peuple, et Dieu lui-même sera avec eux.</a:t>
            </a:r>
            <a:endParaRPr lang="en-US" sz="4000" dirty="0">
              <a:solidFill>
                <a:srgbClr val="FFFF00"/>
              </a:solidFill>
              <a:latin typeface="Arial Rounded MT Bold" panose="020F0704030504030204" pitchFamily="34" charset="0"/>
            </a:endParaRPr>
          </a:p>
          <a:p>
            <a:pPr marL="0" indent="0" algn="just">
              <a:buNone/>
            </a:pPr>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2957939318"/>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2FD1EE-E18A-F2AD-027A-10267DAB389A}"/>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E0A30F1-FD17-2300-F3DA-0C18A1D5044F}"/>
              </a:ext>
            </a:extLst>
          </p:cNvPr>
          <p:cNvSpPr>
            <a:spLocks noGrp="1"/>
          </p:cNvSpPr>
          <p:nvPr>
            <p:ph idx="1"/>
          </p:nvPr>
        </p:nvSpPr>
        <p:spPr>
          <a:xfrm>
            <a:off x="0" y="0"/>
            <a:ext cx="9144000" cy="6858000"/>
          </a:xfrm>
          <a:solidFill>
            <a:srgbClr val="460000"/>
          </a:solidFill>
        </p:spPr>
        <p:style>
          <a:lnRef idx="1">
            <a:schemeClr val="accent3"/>
          </a:lnRef>
          <a:fillRef idx="2">
            <a:schemeClr val="accent3"/>
          </a:fillRef>
          <a:effectRef idx="1">
            <a:schemeClr val="accent3"/>
          </a:effectRef>
          <a:fontRef idx="minor">
            <a:schemeClr val="dk1"/>
          </a:fontRef>
        </p:style>
        <p:txBody>
          <a:bodyPr>
            <a:normAutofit/>
          </a:bodyPr>
          <a:lstStyle/>
          <a:p>
            <a:pPr algn="just"/>
            <a:r>
              <a:rPr lang="fr-FR" sz="4000" dirty="0">
                <a:solidFill>
                  <a:schemeClr val="bg1"/>
                </a:solidFill>
                <a:latin typeface="Arial Rounded MT Bold" panose="020F0704030504030204" pitchFamily="34" charset="0"/>
              </a:rPr>
              <a:t>4 Il essuiera toute larme de leurs yeux, et la mort ne sera plus, et il n'y aura plus ni deuil, ni cri, ni douleur, car les premières choses ont disparu.</a:t>
            </a:r>
            <a:endParaRPr lang="en-US" sz="4000" dirty="0">
              <a:solidFill>
                <a:schemeClr val="bg1"/>
              </a:solidFill>
              <a:latin typeface="Arial Rounded MT Bold" panose="020F0704030504030204" pitchFamily="34" charset="0"/>
            </a:endParaRPr>
          </a:p>
          <a:p>
            <a:pPr algn="just"/>
            <a:r>
              <a:rPr lang="fr-FR" sz="4000" dirty="0">
                <a:solidFill>
                  <a:srgbClr val="FFFF00"/>
                </a:solidFill>
                <a:latin typeface="Arial Rounded MT Bold" panose="020F0704030504030204" pitchFamily="34" charset="0"/>
              </a:rPr>
              <a:t>5 Et celui qui était assis sur le trône dit: Voici, je fais toutes choses nouvelles. Et il dit: Écris; car ces paroles sont certaines et véritables.</a:t>
            </a:r>
            <a:endParaRPr lang="en-US" sz="4000" dirty="0">
              <a:solidFill>
                <a:srgbClr val="FFFF00"/>
              </a:solidFill>
              <a:latin typeface="Arial Rounded MT Bold" panose="020F0704030504030204" pitchFamily="34" charset="0"/>
            </a:endParaRPr>
          </a:p>
          <a:p>
            <a:pPr marL="0" indent="0" algn="just">
              <a:buNone/>
            </a:pPr>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2996009290"/>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A7B24B-9B2A-8733-4DF2-C0275EBCA09D}"/>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FF1BF69-B8F8-E006-8166-740178071836}"/>
              </a:ext>
            </a:extLst>
          </p:cNvPr>
          <p:cNvSpPr>
            <a:spLocks noGrp="1"/>
          </p:cNvSpPr>
          <p:nvPr>
            <p:ph idx="1"/>
          </p:nvPr>
        </p:nvSpPr>
        <p:spPr>
          <a:xfrm>
            <a:off x="0" y="0"/>
            <a:ext cx="9144000" cy="6858000"/>
          </a:xfrm>
        </p:spPr>
        <p:style>
          <a:lnRef idx="1">
            <a:schemeClr val="accent1"/>
          </a:lnRef>
          <a:fillRef idx="2">
            <a:schemeClr val="accent1"/>
          </a:fillRef>
          <a:effectRef idx="1">
            <a:schemeClr val="accent1"/>
          </a:effectRef>
          <a:fontRef idx="minor">
            <a:schemeClr val="dk1"/>
          </a:fontRef>
        </p:style>
        <p:txBody>
          <a:bodyPr>
            <a:normAutofit/>
          </a:bodyPr>
          <a:lstStyle/>
          <a:p>
            <a:pPr lvl="0" algn="just"/>
            <a:r>
              <a:rPr lang="fr-FR" dirty="0">
                <a:solidFill>
                  <a:srgbClr val="0033CC"/>
                </a:solidFill>
                <a:latin typeface="Copperplate Gothic Bold" panose="020E0705020206020404" pitchFamily="34" charset="0"/>
              </a:rPr>
              <a:t>XII- Dieu délivre ses enfants de la mort prématurée</a:t>
            </a:r>
            <a:endParaRPr lang="en-US" dirty="0">
              <a:solidFill>
                <a:srgbClr val="0033CC"/>
              </a:solidFill>
              <a:latin typeface="Copperplate Gothic Bold" panose="020E0705020206020404" pitchFamily="34" charset="0"/>
            </a:endParaRPr>
          </a:p>
          <a:p>
            <a:pPr algn="just"/>
            <a:r>
              <a:rPr lang="fr-FR" sz="3600" dirty="0">
                <a:highlight>
                  <a:srgbClr val="FFFF00"/>
                </a:highlight>
                <a:latin typeface="Arial Rounded MT Bold" panose="020F0704030504030204" pitchFamily="34" charset="0"/>
              </a:rPr>
              <a:t>Ps 68:21 </a:t>
            </a:r>
            <a:r>
              <a:rPr lang="fr-FR" sz="3600" dirty="0">
                <a:latin typeface="Arial Rounded MT Bold" panose="020F0704030504030204" pitchFamily="34" charset="0"/>
              </a:rPr>
              <a:t>Dieu est pour nous le Dieu des délivrances, Et l'Éternel, le Seigneur, peut nous garantir de la mort.</a:t>
            </a:r>
            <a:endParaRPr lang="en-US" sz="3600" dirty="0">
              <a:latin typeface="Arial Rounded MT Bold" panose="020F0704030504030204" pitchFamily="34" charset="0"/>
            </a:endParaRPr>
          </a:p>
          <a:p>
            <a:pPr algn="just"/>
            <a:r>
              <a:rPr lang="fr-FR" sz="3600" dirty="0">
                <a:highlight>
                  <a:srgbClr val="FFFF00"/>
                </a:highlight>
                <a:latin typeface="Arial Rounded MT Bold" panose="020F0704030504030204" pitchFamily="34" charset="0"/>
              </a:rPr>
              <a:t>De 32:39 </a:t>
            </a:r>
            <a:r>
              <a:rPr lang="fr-FR" sz="3600" dirty="0">
                <a:latin typeface="Arial Rounded MT Bold" panose="020F0704030504030204" pitchFamily="34" charset="0"/>
              </a:rPr>
              <a:t>¶ Sachez donc que c'est moi qui suis Dieu, Et qu'il n'y a point de dieu près de moi; Je fais vivre et je fais mourir, Je blesse et je guéris, Et personne ne délivre de ma main.</a:t>
            </a:r>
            <a:endParaRPr lang="en-US" sz="3600" dirty="0">
              <a:latin typeface="Arial Rounded MT Bold" panose="020F0704030504030204" pitchFamily="34" charset="0"/>
            </a:endParaRPr>
          </a:p>
          <a:p>
            <a:pPr marL="0" indent="0" algn="just">
              <a:buNone/>
            </a:pPr>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2426429645"/>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D734CB-17D7-96E6-CC79-6C5362AAC6AE}"/>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CCD406E-51EB-1306-0ABF-000019223993}"/>
              </a:ext>
            </a:extLst>
          </p:cNvPr>
          <p:cNvSpPr>
            <a:spLocks noGrp="1"/>
          </p:cNvSpPr>
          <p:nvPr>
            <p:ph idx="1"/>
          </p:nvPr>
        </p:nvSpPr>
        <p:spPr>
          <a:xfrm>
            <a:off x="0" y="0"/>
            <a:ext cx="9144000" cy="6858000"/>
          </a:xfrm>
        </p:spPr>
        <p:style>
          <a:lnRef idx="1">
            <a:schemeClr val="accent1"/>
          </a:lnRef>
          <a:fillRef idx="2">
            <a:schemeClr val="accent1"/>
          </a:fillRef>
          <a:effectRef idx="1">
            <a:schemeClr val="accent1"/>
          </a:effectRef>
          <a:fontRef idx="minor">
            <a:schemeClr val="dk1"/>
          </a:fontRef>
        </p:style>
        <p:txBody>
          <a:bodyPr>
            <a:normAutofit/>
          </a:bodyPr>
          <a:lstStyle/>
          <a:p>
            <a:pPr algn="just"/>
            <a:r>
              <a:rPr lang="fr-FR" sz="3600" dirty="0">
                <a:latin typeface="Arial Rounded MT Bold" panose="020F0704030504030204" pitchFamily="34" charset="0"/>
              </a:rPr>
              <a:t>Ps 23:4 Quand je marche dans la vallée de l'ombre de la mort, Je ne crains aucun mal, car tu es avec moi: Ta houlette et ton bâton me rassurent.</a:t>
            </a:r>
            <a:endParaRPr lang="en-US" sz="3600" dirty="0">
              <a:latin typeface="Arial Rounded MT Bold" panose="020F0704030504030204" pitchFamily="34" charset="0"/>
            </a:endParaRPr>
          </a:p>
          <a:p>
            <a:pPr algn="just"/>
            <a:r>
              <a:rPr lang="fr-FR" sz="3600" dirty="0">
                <a:solidFill>
                  <a:srgbClr val="0033CC"/>
                </a:solidFill>
                <a:latin typeface="Arial Rounded MT Bold" panose="020F0704030504030204" pitchFamily="34" charset="0"/>
              </a:rPr>
              <a:t>Ps 116:8 Oui, tu as délivré mon âme de la mort, Mes yeux des larmes, Mes pieds de la chute.</a:t>
            </a:r>
            <a:endParaRPr lang="en-US" sz="3600" dirty="0">
              <a:solidFill>
                <a:srgbClr val="0033CC"/>
              </a:solidFill>
              <a:latin typeface="Arial Rounded MT Bold" panose="020F0704030504030204" pitchFamily="34" charset="0"/>
            </a:endParaRPr>
          </a:p>
          <a:p>
            <a:pPr algn="just"/>
            <a:r>
              <a:rPr lang="fr-FR" sz="3600" dirty="0">
                <a:latin typeface="Arial Rounded MT Bold" panose="020F0704030504030204" pitchFamily="34" charset="0"/>
              </a:rPr>
              <a:t>Ps 56:13 (56:14) Car tu as délivré mon âme de la mort, Tu as garanti mes pieds de la chute, Afin que je marche devant Dieu, à la lumière des vivants.</a:t>
            </a:r>
            <a:endParaRPr lang="en-US" sz="3600" dirty="0">
              <a:latin typeface="Arial Rounded MT Bold" panose="020F0704030504030204" pitchFamily="34" charset="0"/>
            </a:endParaRPr>
          </a:p>
          <a:p>
            <a:pPr marL="0" indent="0" algn="just">
              <a:buNone/>
            </a:pPr>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1907770815"/>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36E02A-300A-7CA7-BB7C-7E5ED4DF4996}"/>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30CB27A-4985-6E08-40D7-4740A7242C74}"/>
              </a:ext>
            </a:extLst>
          </p:cNvPr>
          <p:cNvSpPr>
            <a:spLocks noGrp="1"/>
          </p:cNvSpPr>
          <p:nvPr>
            <p:ph idx="1"/>
          </p:nvPr>
        </p:nvSpPr>
        <p:spPr>
          <a:xfrm>
            <a:off x="0" y="0"/>
            <a:ext cx="9144000" cy="6858000"/>
          </a:xfrm>
        </p:spPr>
        <p:style>
          <a:lnRef idx="1">
            <a:schemeClr val="accent1"/>
          </a:lnRef>
          <a:fillRef idx="2">
            <a:schemeClr val="accent1"/>
          </a:fillRef>
          <a:effectRef idx="1">
            <a:schemeClr val="accent1"/>
          </a:effectRef>
          <a:fontRef idx="minor">
            <a:schemeClr val="dk1"/>
          </a:fontRef>
        </p:style>
        <p:txBody>
          <a:bodyPr>
            <a:normAutofit lnSpcReduction="10000"/>
          </a:bodyPr>
          <a:lstStyle/>
          <a:p>
            <a:pPr algn="just"/>
            <a:r>
              <a:rPr lang="fr-FR" sz="3600" dirty="0">
                <a:latin typeface="Arial Rounded MT Bold" panose="020F0704030504030204" pitchFamily="34" charset="0"/>
              </a:rPr>
              <a:t>Ps 124:1 ¶ Cantique des degrés. De David. Sans l'Éternel qui nous protégea, Qu'Israël le dise!</a:t>
            </a:r>
            <a:endParaRPr lang="en-US" sz="3600" dirty="0">
              <a:latin typeface="Arial Rounded MT Bold" panose="020F0704030504030204" pitchFamily="34" charset="0"/>
            </a:endParaRPr>
          </a:p>
          <a:p>
            <a:pPr algn="just"/>
            <a:r>
              <a:rPr lang="fr-FR" sz="3600" dirty="0">
                <a:solidFill>
                  <a:srgbClr val="C00000"/>
                </a:solidFill>
                <a:latin typeface="Arial Rounded MT Bold" panose="020F0704030504030204" pitchFamily="34" charset="0"/>
              </a:rPr>
              <a:t> 2 Sans l'Éternel qui nous protégea, Quand les hommes s'élevèrent contre nous,</a:t>
            </a:r>
            <a:endParaRPr lang="en-US" sz="3600" dirty="0">
              <a:solidFill>
                <a:srgbClr val="C00000"/>
              </a:solidFill>
              <a:latin typeface="Arial Rounded MT Bold" panose="020F0704030504030204" pitchFamily="34" charset="0"/>
            </a:endParaRPr>
          </a:p>
          <a:p>
            <a:pPr algn="just"/>
            <a:r>
              <a:rPr lang="fr-FR" sz="3600" dirty="0">
                <a:latin typeface="Arial Rounded MT Bold" panose="020F0704030504030204" pitchFamily="34" charset="0"/>
              </a:rPr>
              <a:t> 3 Ils nous auraient engloutis tout vivants, Quand leur colère s'enflamma contre nous;</a:t>
            </a:r>
            <a:endParaRPr lang="en-US" sz="3600" dirty="0">
              <a:latin typeface="Arial Rounded MT Bold" panose="020F0704030504030204" pitchFamily="34" charset="0"/>
            </a:endParaRPr>
          </a:p>
          <a:p>
            <a:pPr algn="just"/>
            <a:r>
              <a:rPr lang="fr-FR" sz="3600" dirty="0">
                <a:solidFill>
                  <a:srgbClr val="C00000"/>
                </a:solidFill>
                <a:latin typeface="Arial Rounded MT Bold" panose="020F0704030504030204" pitchFamily="34" charset="0"/>
              </a:rPr>
              <a:t> 4 Alors les eaux nous auraient submergés, Les torrents auraient passé sur notre âme;</a:t>
            </a:r>
            <a:endParaRPr lang="en-US" sz="3600" dirty="0">
              <a:solidFill>
                <a:srgbClr val="C00000"/>
              </a:solidFill>
              <a:latin typeface="Arial Rounded MT Bold" panose="020F0704030504030204" pitchFamily="34" charset="0"/>
            </a:endParaRPr>
          </a:p>
          <a:p>
            <a:pPr algn="just"/>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3166515146"/>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A5215D-7879-6E8F-ABC6-965D7A3ED3FD}"/>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4736F00-2C80-7BA8-B2AA-4B98BE7270E8}"/>
              </a:ext>
            </a:extLst>
          </p:cNvPr>
          <p:cNvSpPr>
            <a:spLocks noGrp="1"/>
          </p:cNvSpPr>
          <p:nvPr>
            <p:ph idx="1"/>
          </p:nvPr>
        </p:nvSpPr>
        <p:spPr>
          <a:xfrm>
            <a:off x="0" y="0"/>
            <a:ext cx="9144000" cy="6858000"/>
          </a:xfrm>
        </p:spPr>
        <p:style>
          <a:lnRef idx="1">
            <a:schemeClr val="accent1"/>
          </a:lnRef>
          <a:fillRef idx="2">
            <a:schemeClr val="accent1"/>
          </a:fillRef>
          <a:effectRef idx="1">
            <a:schemeClr val="accent1"/>
          </a:effectRef>
          <a:fontRef idx="minor">
            <a:schemeClr val="dk1"/>
          </a:fontRef>
        </p:style>
        <p:txBody>
          <a:bodyPr>
            <a:normAutofit/>
          </a:bodyPr>
          <a:lstStyle/>
          <a:p>
            <a:pPr lvl="0" algn="just"/>
            <a:r>
              <a:rPr lang="fr-FR" sz="3600" dirty="0">
                <a:latin typeface="Arial Rounded MT Bold" panose="020F0704030504030204" pitchFamily="34" charset="0"/>
              </a:rPr>
              <a:t>5 Alors auraient passé sur notre âme Les flots impétueux.</a:t>
            </a:r>
            <a:endParaRPr lang="en-US" sz="3600" dirty="0">
              <a:latin typeface="Arial Rounded MT Bold" panose="020F0704030504030204" pitchFamily="34" charset="0"/>
            </a:endParaRPr>
          </a:p>
          <a:p>
            <a:pPr algn="just"/>
            <a:r>
              <a:rPr lang="fr-FR" sz="3600" dirty="0">
                <a:solidFill>
                  <a:srgbClr val="C00000"/>
                </a:solidFill>
                <a:latin typeface="Arial Rounded MT Bold" panose="020F0704030504030204" pitchFamily="34" charset="0"/>
              </a:rPr>
              <a:t>6 ¶ Béni soit l'Éternel, Qui ne nous a pas livrés en proie à leurs dents!</a:t>
            </a:r>
            <a:endParaRPr lang="en-US" sz="3600" dirty="0">
              <a:solidFill>
                <a:srgbClr val="C00000"/>
              </a:solidFill>
              <a:latin typeface="Arial Rounded MT Bold" panose="020F0704030504030204" pitchFamily="34" charset="0"/>
            </a:endParaRPr>
          </a:p>
          <a:p>
            <a:pPr algn="just"/>
            <a:r>
              <a:rPr lang="fr-FR" sz="3600" dirty="0">
                <a:latin typeface="Arial Rounded MT Bold" panose="020F0704030504030204" pitchFamily="34" charset="0"/>
              </a:rPr>
              <a:t>7 Notre âme s'est échappée comme l'oiseau du filet des oiseleurs; Le filet s'est rompu, et nous nous sommes échappés.</a:t>
            </a:r>
            <a:endParaRPr lang="en-US" sz="3600" dirty="0">
              <a:latin typeface="Arial Rounded MT Bold" panose="020F0704030504030204" pitchFamily="34" charset="0"/>
            </a:endParaRPr>
          </a:p>
          <a:p>
            <a:pPr algn="just"/>
            <a:r>
              <a:rPr lang="fr-FR" sz="3600" dirty="0">
                <a:solidFill>
                  <a:srgbClr val="C00000"/>
                </a:solidFill>
                <a:latin typeface="Arial Rounded MT Bold" panose="020F0704030504030204" pitchFamily="34" charset="0"/>
              </a:rPr>
              <a:t>8 Notre secours est dans le nom de l'Éternel, Qui a fait les cieux et la terre.</a:t>
            </a:r>
            <a:endParaRPr lang="en-US" sz="3600" dirty="0">
              <a:solidFill>
                <a:srgbClr val="C00000"/>
              </a:solidFill>
              <a:latin typeface="Arial Rounded MT Bold" panose="020F0704030504030204" pitchFamily="34" charset="0"/>
            </a:endParaRPr>
          </a:p>
          <a:p>
            <a:pPr marL="0" indent="0" algn="just">
              <a:buNone/>
            </a:pPr>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4028778422"/>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8A441F-9A6E-1640-8698-84E691333BD9}"/>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87E22E0-15BA-CE5E-1B8F-3CC9048A2DA9}"/>
              </a:ext>
            </a:extLst>
          </p:cNvPr>
          <p:cNvSpPr>
            <a:spLocks noGrp="1"/>
          </p:cNvSpPr>
          <p:nvPr>
            <p:ph idx="1"/>
          </p:nvPr>
        </p:nvSpPr>
        <p:spPr>
          <a:xfrm>
            <a:off x="0" y="0"/>
            <a:ext cx="9144000" cy="6858000"/>
          </a:xfrm>
        </p:spPr>
        <p:style>
          <a:lnRef idx="1">
            <a:schemeClr val="accent2"/>
          </a:lnRef>
          <a:fillRef idx="2">
            <a:schemeClr val="accent2"/>
          </a:fillRef>
          <a:effectRef idx="1">
            <a:schemeClr val="accent2"/>
          </a:effectRef>
          <a:fontRef idx="minor">
            <a:schemeClr val="dk1"/>
          </a:fontRef>
        </p:style>
        <p:txBody>
          <a:bodyPr>
            <a:normAutofit/>
          </a:bodyPr>
          <a:lstStyle/>
          <a:p>
            <a:pPr algn="just"/>
            <a:r>
              <a:rPr lang="fr-FR" b="1" dirty="0">
                <a:solidFill>
                  <a:srgbClr val="C00000"/>
                </a:solidFill>
                <a:latin typeface="Arial Rounded MT Bold" panose="020F0704030504030204" pitchFamily="34" charset="0"/>
              </a:rPr>
              <a:t>CONCLUSION</a:t>
            </a:r>
            <a:endParaRPr lang="en-US" dirty="0">
              <a:solidFill>
                <a:srgbClr val="C00000"/>
              </a:solidFill>
              <a:latin typeface="Arial Rounded MT Bold" panose="020F0704030504030204" pitchFamily="34" charset="0"/>
            </a:endParaRPr>
          </a:p>
          <a:p>
            <a:pPr lvl="0" algn="just"/>
            <a:r>
              <a:rPr lang="fr-FR" sz="4000" dirty="0">
                <a:latin typeface="Arial Rounded MT Bold" panose="020F0704030504030204" pitchFamily="34" charset="0"/>
              </a:rPr>
              <a:t>La date de naissance et la date de décès des enfants de Dieu sont enregistrées dans les annales de Dieu et personne ne peut les altérer.</a:t>
            </a:r>
            <a:endParaRPr lang="en-US" sz="4000" dirty="0">
              <a:latin typeface="Arial Rounded MT Bold" panose="020F0704030504030204" pitchFamily="34" charset="0"/>
            </a:endParaRPr>
          </a:p>
          <a:p>
            <a:pPr lvl="0" algn="just"/>
            <a:r>
              <a:rPr lang="fr-FR" sz="4000" dirty="0">
                <a:solidFill>
                  <a:srgbClr val="C00000"/>
                </a:solidFill>
                <a:latin typeface="Arial Rounded MT Bold" panose="020F0704030504030204" pitchFamily="34" charset="0"/>
              </a:rPr>
              <a:t>Le chrétien est en mission sur cette terre ; quand notre mission touche à sa fin, il nous faut repartir vers notre patrie éternelle.</a:t>
            </a:r>
            <a:endParaRPr lang="en-US" sz="4000" dirty="0">
              <a:solidFill>
                <a:srgbClr val="C00000"/>
              </a:solidFill>
              <a:latin typeface="Arial Rounded MT Bold" panose="020F0704030504030204" pitchFamily="34" charset="0"/>
            </a:endParaRPr>
          </a:p>
        </p:txBody>
      </p:sp>
    </p:spTree>
    <p:extLst>
      <p:ext uri="{BB962C8B-B14F-4D97-AF65-F5344CB8AC3E}">
        <p14:creationId xmlns:p14="http://schemas.microsoft.com/office/powerpoint/2010/main" val="3095263310"/>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8A9C75-2602-7E9A-5074-FEA646E41961}"/>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0463898-5232-A492-AA0A-182FC927DA9F}"/>
              </a:ext>
            </a:extLst>
          </p:cNvPr>
          <p:cNvSpPr>
            <a:spLocks noGrp="1"/>
          </p:cNvSpPr>
          <p:nvPr>
            <p:ph idx="1"/>
          </p:nvPr>
        </p:nvSpPr>
        <p:spPr>
          <a:xfrm>
            <a:off x="0" y="0"/>
            <a:ext cx="9144000" cy="6858000"/>
          </a:xfrm>
        </p:spPr>
        <p:style>
          <a:lnRef idx="1">
            <a:schemeClr val="accent2"/>
          </a:lnRef>
          <a:fillRef idx="2">
            <a:schemeClr val="accent2"/>
          </a:fillRef>
          <a:effectRef idx="1">
            <a:schemeClr val="accent2"/>
          </a:effectRef>
          <a:fontRef idx="minor">
            <a:schemeClr val="dk1"/>
          </a:fontRef>
        </p:style>
        <p:txBody>
          <a:bodyPr>
            <a:normAutofit/>
          </a:bodyPr>
          <a:lstStyle/>
          <a:p>
            <a:pPr lvl="0" algn="just"/>
            <a:r>
              <a:rPr lang="fr-FR" sz="3600" dirty="0">
                <a:latin typeface="Arial Rounded MT Bold" panose="020F0704030504030204" pitchFamily="34" charset="0"/>
              </a:rPr>
              <a:t>La mort nous met en relief avec notre bonheur éternel.</a:t>
            </a:r>
            <a:endParaRPr lang="en-US" sz="3600" dirty="0">
              <a:latin typeface="Arial Rounded MT Bold" panose="020F0704030504030204" pitchFamily="34" charset="0"/>
            </a:endParaRPr>
          </a:p>
          <a:p>
            <a:pPr lvl="0" algn="just"/>
            <a:r>
              <a:rPr lang="fr-FR" sz="3600" dirty="0">
                <a:latin typeface="Arial Rounded MT Bold" panose="020F0704030504030204" pitchFamily="34" charset="0"/>
              </a:rPr>
              <a:t>La mort nous dissocie de la présence du péché.</a:t>
            </a:r>
            <a:endParaRPr lang="en-US" sz="3600" dirty="0">
              <a:latin typeface="Arial Rounded MT Bold" panose="020F0704030504030204" pitchFamily="34" charset="0"/>
            </a:endParaRPr>
          </a:p>
          <a:p>
            <a:pPr lvl="0" algn="just"/>
            <a:r>
              <a:rPr lang="fr-FR" sz="3600" dirty="0">
                <a:solidFill>
                  <a:srgbClr val="C00000"/>
                </a:solidFill>
                <a:highlight>
                  <a:srgbClr val="FFFF00"/>
                </a:highlight>
                <a:latin typeface="Arial Rounded MT Bold" panose="020F0704030504030204" pitchFamily="34" charset="0"/>
              </a:rPr>
              <a:t>Apocalypse 14:13 </a:t>
            </a:r>
            <a:r>
              <a:rPr lang="fr-FR" sz="3600" dirty="0">
                <a:solidFill>
                  <a:srgbClr val="C00000"/>
                </a:solidFill>
                <a:latin typeface="Arial Rounded MT Bold" panose="020F0704030504030204" pitchFamily="34" charset="0"/>
              </a:rPr>
              <a:t>¶ Et j'entendis du ciel une voix qui disait: Écris: Heureux dès à présent les morts qui meurent dans le Seigneur! Oui, dit l'Esprit, afin qu'ils se reposent de leurs travaux, car leurs œuvres les suivent. </a:t>
            </a:r>
          </a:p>
          <a:p>
            <a:pPr lvl="0" algn="r"/>
            <a:r>
              <a:rPr lang="fr-FR" sz="3600" dirty="0">
                <a:latin typeface="Arial Rounded MT Bold" panose="020F0704030504030204" pitchFamily="34" charset="0"/>
              </a:rPr>
              <a:t>AMEN !</a:t>
            </a:r>
            <a:endParaRPr lang="en-US" sz="3600" dirty="0">
              <a:latin typeface="Arial Rounded MT Bold" panose="020F0704030504030204" pitchFamily="34" charset="0"/>
            </a:endParaRPr>
          </a:p>
        </p:txBody>
      </p:sp>
    </p:spTree>
    <p:extLst>
      <p:ext uri="{BB962C8B-B14F-4D97-AF65-F5344CB8AC3E}">
        <p14:creationId xmlns:p14="http://schemas.microsoft.com/office/powerpoint/2010/main" val="3030778894"/>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362200"/>
            <a:ext cx="9144000" cy="1981200"/>
          </a:xfrm>
          <a:solidFill>
            <a:srgbClr val="660066"/>
          </a:solidFill>
        </p:spPr>
        <p:txBody>
          <a:bodyPr>
            <a:noAutofit/>
          </a:bodyPr>
          <a:lstStyle/>
          <a:p>
            <a:pPr algn="ctr"/>
            <a:r>
              <a:rPr lang="en-US" sz="8800" dirty="0">
                <a:solidFill>
                  <a:schemeClr val="bg1"/>
                </a:solidFill>
              </a:rPr>
              <a:t>SAINTE CÈNE</a:t>
            </a: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FFCC"/>
          </a:solidFill>
        </p:spPr>
        <p:style>
          <a:lnRef idx="1">
            <a:schemeClr val="accent1"/>
          </a:lnRef>
          <a:fillRef idx="2">
            <a:schemeClr val="accent1"/>
          </a:fillRef>
          <a:effectRef idx="1">
            <a:schemeClr val="accent1"/>
          </a:effectRef>
          <a:fontRef idx="minor">
            <a:schemeClr val="dk1"/>
          </a:fontRef>
        </p:style>
        <p:txBody>
          <a:bodyPr>
            <a:normAutofit/>
          </a:bodyPr>
          <a:lstStyle/>
          <a:p>
            <a:pPr marL="0" indent="0" algn="ctr">
              <a:buNone/>
            </a:pPr>
            <a:r>
              <a:rPr lang="fr-CA" sz="2800" b="1" dirty="0">
                <a:solidFill>
                  <a:srgbClr val="0000CC"/>
                </a:solidFill>
                <a:latin typeface="Arial Rounded MT Bold" pitchFamily="34" charset="0"/>
              </a:rPr>
              <a:t>Mon corps mon cœur mon âme # 137 CEF</a:t>
            </a:r>
            <a:endParaRPr lang="en-US" sz="2800" dirty="0">
              <a:solidFill>
                <a:srgbClr val="0000CC"/>
              </a:solidFill>
              <a:latin typeface="Arial Rounded MT Bold" pitchFamily="34" charset="0"/>
            </a:endParaRPr>
          </a:p>
          <a:p>
            <a:pPr marL="0" indent="0" algn="ctr">
              <a:buNone/>
            </a:pPr>
            <a:r>
              <a:rPr lang="fr-CA" sz="2800" b="1" dirty="0">
                <a:solidFill>
                  <a:srgbClr val="0000CC"/>
                </a:solidFill>
                <a:latin typeface="Arial Rounded MT Bold" pitchFamily="34" charset="0"/>
              </a:rPr>
              <a:t>1</a:t>
            </a:r>
            <a:br>
              <a:rPr lang="fr-CA" sz="2800" dirty="0">
                <a:solidFill>
                  <a:schemeClr val="tx1"/>
                </a:solidFill>
                <a:latin typeface="Arial Rounded MT Bold" pitchFamily="34" charset="0"/>
              </a:rPr>
            </a:br>
            <a:r>
              <a:rPr lang="fr-CA" sz="4000" dirty="0">
                <a:solidFill>
                  <a:schemeClr val="tx1"/>
                </a:solidFill>
                <a:latin typeface="Arial Rounded MT Bold" pitchFamily="34" charset="0"/>
              </a:rPr>
              <a:t>Mon corps, mon cœur, mon âme</a:t>
            </a:r>
            <a:br>
              <a:rPr lang="fr-CA" sz="4000" dirty="0">
                <a:solidFill>
                  <a:schemeClr val="tx1"/>
                </a:solidFill>
                <a:latin typeface="Arial Rounded MT Bold" pitchFamily="34" charset="0"/>
              </a:rPr>
            </a:br>
            <a:r>
              <a:rPr lang="fr-CA" sz="4000" dirty="0">
                <a:solidFill>
                  <a:schemeClr val="tx1"/>
                </a:solidFill>
                <a:latin typeface="Arial Rounded MT Bold" pitchFamily="34" charset="0"/>
              </a:rPr>
              <a:t>Ne m'appartiennent plus;</a:t>
            </a:r>
            <a:br>
              <a:rPr lang="fr-CA" sz="4000" dirty="0">
                <a:solidFill>
                  <a:schemeClr val="tx1"/>
                </a:solidFill>
                <a:latin typeface="Arial Rounded MT Bold" pitchFamily="34" charset="0"/>
              </a:rPr>
            </a:br>
            <a:r>
              <a:rPr lang="fr-CA" sz="4000" dirty="0">
                <a:solidFill>
                  <a:schemeClr val="tx1"/>
                </a:solidFill>
                <a:latin typeface="Arial Rounded MT Bold" pitchFamily="34" charset="0"/>
              </a:rPr>
              <a:t>Ton amour les réclames;</a:t>
            </a:r>
            <a:br>
              <a:rPr lang="fr-CA" sz="4000" dirty="0">
                <a:solidFill>
                  <a:schemeClr val="tx1"/>
                </a:solidFill>
                <a:latin typeface="Arial Rounded MT Bold" pitchFamily="34" charset="0"/>
              </a:rPr>
            </a:br>
            <a:r>
              <a:rPr lang="fr-CA" sz="4000" dirty="0">
                <a:solidFill>
                  <a:schemeClr val="tx1"/>
                </a:solidFill>
                <a:latin typeface="Arial Rounded MT Bold" pitchFamily="34" charset="0"/>
              </a:rPr>
              <a:t>Ils sont à toi, Jésus!</a:t>
            </a:r>
            <a:endParaRPr lang="en-US" sz="4000" dirty="0">
              <a:solidFill>
                <a:schemeClr val="tx1"/>
              </a:solidFill>
              <a:latin typeface="Arial Rounded MT Bold" pitchFamily="34" charset="0"/>
            </a:endParaRPr>
          </a:p>
          <a:p>
            <a:pPr marL="0" indent="0" algn="ctr">
              <a:buNone/>
            </a:pPr>
            <a:r>
              <a:rPr lang="fr-CA" sz="4000" b="1" dirty="0">
                <a:solidFill>
                  <a:srgbClr val="0000CC"/>
                </a:solidFill>
                <a:latin typeface="Arial Rounded MT Bold" pitchFamily="34" charset="0"/>
              </a:rPr>
              <a:t>[Refrain]</a:t>
            </a:r>
            <a:br>
              <a:rPr lang="fr-CA" sz="4000" dirty="0">
                <a:solidFill>
                  <a:schemeClr val="tx1"/>
                </a:solidFill>
                <a:latin typeface="Arial Rounded MT Bold" pitchFamily="34" charset="0"/>
              </a:rPr>
            </a:br>
            <a:r>
              <a:rPr lang="fr-CA" sz="4000" b="1" dirty="0">
                <a:solidFill>
                  <a:schemeClr val="accent1">
                    <a:lumMod val="75000"/>
                  </a:schemeClr>
                </a:solidFill>
                <a:latin typeface="Arial Rounded MT Bold" pitchFamily="34" charset="0"/>
              </a:rPr>
              <a:t>Reçois mon sacrifice,</a:t>
            </a:r>
            <a:br>
              <a:rPr lang="fr-CA" sz="4000" dirty="0">
                <a:solidFill>
                  <a:schemeClr val="accent1">
                    <a:lumMod val="75000"/>
                  </a:schemeClr>
                </a:solidFill>
                <a:latin typeface="Arial Rounded MT Bold" pitchFamily="34" charset="0"/>
              </a:rPr>
            </a:br>
            <a:r>
              <a:rPr lang="fr-CA" sz="4000" b="1" dirty="0">
                <a:solidFill>
                  <a:schemeClr val="accent1">
                    <a:lumMod val="75000"/>
                  </a:schemeClr>
                </a:solidFill>
                <a:latin typeface="Arial Rounded MT Bold" pitchFamily="34" charset="0"/>
              </a:rPr>
              <a:t>Il est sur mon autel!</a:t>
            </a:r>
            <a:br>
              <a:rPr lang="fr-CA" sz="4000" dirty="0">
                <a:solidFill>
                  <a:schemeClr val="accent1">
                    <a:lumMod val="75000"/>
                  </a:schemeClr>
                </a:solidFill>
                <a:latin typeface="Arial Rounded MT Bold" pitchFamily="34" charset="0"/>
              </a:rPr>
            </a:br>
            <a:r>
              <a:rPr lang="fr-CA" sz="4000" b="1" dirty="0">
                <a:solidFill>
                  <a:schemeClr val="accent1">
                    <a:lumMod val="75000"/>
                  </a:schemeClr>
                </a:solidFill>
                <a:latin typeface="Arial Rounded MT Bold" pitchFamily="34" charset="0"/>
              </a:rPr>
              <a:t>Esprit, Esprit, descends!</a:t>
            </a:r>
            <a:br>
              <a:rPr lang="fr-CA" sz="4000" dirty="0">
                <a:solidFill>
                  <a:schemeClr val="accent1">
                    <a:lumMod val="75000"/>
                  </a:schemeClr>
                </a:solidFill>
                <a:latin typeface="Arial Rounded MT Bold" pitchFamily="34" charset="0"/>
              </a:rPr>
            </a:br>
            <a:r>
              <a:rPr lang="fr-CA" sz="4000" b="1" dirty="0">
                <a:solidFill>
                  <a:schemeClr val="accent1">
                    <a:lumMod val="75000"/>
                  </a:schemeClr>
                </a:solidFill>
                <a:latin typeface="Arial Rounded MT Bold" pitchFamily="34" charset="0"/>
              </a:rPr>
              <a:t>J'attends le feu du ciel.</a:t>
            </a:r>
            <a:endParaRPr lang="en-US" sz="4000" dirty="0">
              <a:solidFill>
                <a:schemeClr val="accent1">
                  <a:lumMod val="75000"/>
                </a:schemeClr>
              </a:solidFill>
              <a:latin typeface="Arial Rounded MT Bold" pitchFamily="34" charset="0"/>
            </a:endParaRP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FFCC"/>
          </a:solidFill>
        </p:spPr>
        <p:style>
          <a:lnRef idx="1">
            <a:schemeClr val="accent1"/>
          </a:lnRef>
          <a:fillRef idx="2">
            <a:schemeClr val="accent1"/>
          </a:fillRef>
          <a:effectRef idx="1">
            <a:schemeClr val="accent1"/>
          </a:effectRef>
          <a:fontRef idx="minor">
            <a:schemeClr val="dk1"/>
          </a:fontRef>
        </p:style>
        <p:txBody>
          <a:bodyPr>
            <a:normAutofit/>
          </a:bodyPr>
          <a:lstStyle/>
          <a:p>
            <a:pPr marL="0" indent="0" algn="ctr">
              <a:buNone/>
            </a:pPr>
            <a:r>
              <a:rPr lang="fr-CA" sz="4000" b="1" dirty="0">
                <a:solidFill>
                  <a:srgbClr val="0000CC"/>
                </a:solidFill>
                <a:latin typeface="Arial Rounded MT Bold" pitchFamily="34" charset="0"/>
              </a:rPr>
              <a:t>2</a:t>
            </a:r>
            <a:br>
              <a:rPr lang="fr-CA" sz="4000" dirty="0">
                <a:solidFill>
                  <a:schemeClr val="tx1"/>
                </a:solidFill>
                <a:latin typeface="Arial Rounded MT Bold" pitchFamily="34" charset="0"/>
              </a:rPr>
            </a:br>
            <a:r>
              <a:rPr lang="fr-CA" sz="4000" dirty="0">
                <a:solidFill>
                  <a:schemeClr val="tx1"/>
                </a:solidFill>
                <a:latin typeface="Arial Rounded MT Bold" pitchFamily="34" charset="0"/>
              </a:rPr>
              <a:t>En toi je me confie,</a:t>
            </a:r>
            <a:br>
              <a:rPr lang="fr-CA" sz="4000" dirty="0">
                <a:solidFill>
                  <a:schemeClr val="tx1"/>
                </a:solidFill>
                <a:latin typeface="Arial Rounded MT Bold" pitchFamily="34" charset="0"/>
              </a:rPr>
            </a:br>
            <a:r>
              <a:rPr lang="fr-CA" sz="4000" dirty="0">
                <a:solidFill>
                  <a:schemeClr val="tx1"/>
                </a:solidFill>
                <a:latin typeface="Arial Rounded MT Bold" pitchFamily="34" charset="0"/>
              </a:rPr>
              <a:t>Je m'abandonne à Toi;</a:t>
            </a:r>
            <a:br>
              <a:rPr lang="fr-CA" sz="4000" dirty="0">
                <a:solidFill>
                  <a:schemeClr val="tx1"/>
                </a:solidFill>
                <a:latin typeface="Arial Rounded MT Bold" pitchFamily="34" charset="0"/>
              </a:rPr>
            </a:br>
            <a:r>
              <a:rPr lang="fr-CA" sz="4000" dirty="0">
                <a:solidFill>
                  <a:schemeClr val="tx1"/>
                </a:solidFill>
                <a:latin typeface="Arial Rounded MT Bold" pitchFamily="34" charset="0"/>
              </a:rPr>
              <a:t>Ton sang me purifie</a:t>
            </a:r>
            <a:br>
              <a:rPr lang="fr-CA" sz="4000" dirty="0">
                <a:solidFill>
                  <a:schemeClr val="tx1"/>
                </a:solidFill>
                <a:latin typeface="Arial Rounded MT Bold" pitchFamily="34" charset="0"/>
              </a:rPr>
            </a:br>
            <a:r>
              <a:rPr lang="fr-CA" sz="4000" dirty="0">
                <a:solidFill>
                  <a:schemeClr val="tx1"/>
                </a:solidFill>
                <a:latin typeface="Arial Rounded MT Bold" pitchFamily="34" charset="0"/>
              </a:rPr>
              <a:t>Et ta grâce est ma Loi.</a:t>
            </a:r>
            <a:endParaRPr lang="en-US" sz="4000" dirty="0">
              <a:solidFill>
                <a:schemeClr val="tx1"/>
              </a:solidFill>
              <a:latin typeface="Arial Rounded MT Bold" pitchFamily="34" charset="0"/>
            </a:endParaRPr>
          </a:p>
          <a:p>
            <a:pPr marL="0" indent="0" algn="ctr">
              <a:buNone/>
            </a:pPr>
            <a:r>
              <a:rPr lang="fr-CA" sz="4000" b="1" dirty="0">
                <a:solidFill>
                  <a:srgbClr val="0000CC"/>
                </a:solidFill>
                <a:latin typeface="Arial Rounded MT Bold" pitchFamily="34" charset="0"/>
              </a:rPr>
              <a:t>[Refrain]</a:t>
            </a:r>
            <a:br>
              <a:rPr lang="fr-CA" sz="4000" dirty="0">
                <a:solidFill>
                  <a:schemeClr val="tx1"/>
                </a:solidFill>
                <a:latin typeface="Arial Rounded MT Bold" pitchFamily="34" charset="0"/>
              </a:rPr>
            </a:br>
            <a:r>
              <a:rPr lang="fr-CA" sz="4000" b="1" dirty="0">
                <a:solidFill>
                  <a:schemeClr val="accent1">
                    <a:lumMod val="75000"/>
                  </a:schemeClr>
                </a:solidFill>
                <a:latin typeface="Arial Rounded MT Bold" pitchFamily="34" charset="0"/>
              </a:rPr>
              <a:t>Reçois mon sacrifice,</a:t>
            </a:r>
            <a:br>
              <a:rPr lang="fr-CA" sz="4000" dirty="0">
                <a:solidFill>
                  <a:schemeClr val="accent1">
                    <a:lumMod val="75000"/>
                  </a:schemeClr>
                </a:solidFill>
                <a:latin typeface="Arial Rounded MT Bold" pitchFamily="34" charset="0"/>
              </a:rPr>
            </a:br>
            <a:r>
              <a:rPr lang="fr-CA" sz="4000" b="1" dirty="0">
                <a:solidFill>
                  <a:schemeClr val="accent1">
                    <a:lumMod val="75000"/>
                  </a:schemeClr>
                </a:solidFill>
                <a:latin typeface="Arial Rounded MT Bold" pitchFamily="34" charset="0"/>
              </a:rPr>
              <a:t>Il est sur mon autel!</a:t>
            </a:r>
            <a:br>
              <a:rPr lang="fr-CA" sz="4000" dirty="0">
                <a:solidFill>
                  <a:schemeClr val="accent1">
                    <a:lumMod val="75000"/>
                  </a:schemeClr>
                </a:solidFill>
                <a:latin typeface="Arial Rounded MT Bold" pitchFamily="34" charset="0"/>
              </a:rPr>
            </a:br>
            <a:r>
              <a:rPr lang="fr-CA" sz="4000" b="1" dirty="0">
                <a:solidFill>
                  <a:schemeClr val="accent1">
                    <a:lumMod val="75000"/>
                  </a:schemeClr>
                </a:solidFill>
                <a:latin typeface="Arial Rounded MT Bold" pitchFamily="34" charset="0"/>
              </a:rPr>
              <a:t>Esprit, Esprit, descends!</a:t>
            </a:r>
            <a:br>
              <a:rPr lang="fr-CA" sz="4000" dirty="0">
                <a:solidFill>
                  <a:schemeClr val="accent1">
                    <a:lumMod val="75000"/>
                  </a:schemeClr>
                </a:solidFill>
                <a:latin typeface="Arial Rounded MT Bold" pitchFamily="34" charset="0"/>
              </a:rPr>
            </a:br>
            <a:r>
              <a:rPr lang="fr-CA" sz="4000" b="1" dirty="0">
                <a:solidFill>
                  <a:schemeClr val="accent1">
                    <a:lumMod val="75000"/>
                  </a:schemeClr>
                </a:solidFill>
                <a:latin typeface="Arial Rounded MT Bold" pitchFamily="34" charset="0"/>
              </a:rPr>
              <a:t>J'attends le feu du ciel.</a:t>
            </a:r>
            <a:endParaRPr lang="en-US" sz="4000" dirty="0">
              <a:solidFill>
                <a:schemeClr val="accent1">
                  <a:lumMod val="75000"/>
                </a:schemeClr>
              </a:solidFill>
              <a:latin typeface="Arial Rounded MT Bold" pitchFamily="34" charset="0"/>
            </a:endParaRP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FFCC"/>
          </a:solidFill>
        </p:spPr>
        <p:style>
          <a:lnRef idx="1">
            <a:schemeClr val="accent1"/>
          </a:lnRef>
          <a:fillRef idx="2">
            <a:schemeClr val="accent1"/>
          </a:fillRef>
          <a:effectRef idx="1">
            <a:schemeClr val="accent1"/>
          </a:effectRef>
          <a:fontRef idx="minor">
            <a:schemeClr val="dk1"/>
          </a:fontRef>
        </p:style>
        <p:txBody>
          <a:bodyPr>
            <a:normAutofit/>
          </a:bodyPr>
          <a:lstStyle/>
          <a:p>
            <a:pPr marL="0" indent="0" algn="ctr">
              <a:buNone/>
            </a:pPr>
            <a:r>
              <a:rPr lang="fr-CA" sz="2800" b="1" dirty="0">
                <a:solidFill>
                  <a:srgbClr val="0000CC"/>
                </a:solidFill>
                <a:latin typeface="Arial Rounded MT Bold" pitchFamily="34" charset="0"/>
              </a:rPr>
              <a:t>3</a:t>
            </a:r>
            <a:br>
              <a:rPr lang="fr-CA" sz="2800" dirty="0">
                <a:solidFill>
                  <a:schemeClr val="tx1"/>
                </a:solidFill>
                <a:latin typeface="Arial Rounded MT Bold" pitchFamily="34" charset="0"/>
              </a:rPr>
            </a:br>
            <a:r>
              <a:rPr lang="fr-CA" sz="4000" dirty="0">
                <a:solidFill>
                  <a:schemeClr val="tx1"/>
                </a:solidFill>
                <a:latin typeface="Arial Rounded MT Bold" pitchFamily="34" charset="0"/>
              </a:rPr>
              <a:t>Consacre mon offrande,</a:t>
            </a:r>
            <a:br>
              <a:rPr lang="fr-CA" sz="4000" dirty="0">
                <a:solidFill>
                  <a:schemeClr val="tx1"/>
                </a:solidFill>
                <a:latin typeface="Arial Rounded MT Bold" pitchFamily="34" charset="0"/>
              </a:rPr>
            </a:br>
            <a:r>
              <a:rPr lang="fr-CA" sz="4000" dirty="0">
                <a:solidFill>
                  <a:schemeClr val="tx1"/>
                </a:solidFill>
                <a:latin typeface="Arial Rounded MT Bold" pitchFamily="34" charset="0"/>
              </a:rPr>
              <a:t>Mets ton sceau sur mon cœur!</a:t>
            </a:r>
            <a:br>
              <a:rPr lang="fr-CA" sz="4000" dirty="0">
                <a:solidFill>
                  <a:schemeClr val="tx1"/>
                </a:solidFill>
                <a:latin typeface="Arial Rounded MT Bold" pitchFamily="34" charset="0"/>
              </a:rPr>
            </a:br>
            <a:r>
              <a:rPr lang="fr-CA" sz="4000" dirty="0">
                <a:solidFill>
                  <a:schemeClr val="tx1"/>
                </a:solidFill>
                <a:latin typeface="Arial Rounded MT Bold" pitchFamily="34" charset="0"/>
              </a:rPr>
              <a:t>Le sceau que je demande</a:t>
            </a:r>
            <a:br>
              <a:rPr lang="fr-CA" sz="4000" dirty="0">
                <a:solidFill>
                  <a:schemeClr val="tx1"/>
                </a:solidFill>
                <a:latin typeface="Arial Rounded MT Bold" pitchFamily="34" charset="0"/>
              </a:rPr>
            </a:br>
            <a:r>
              <a:rPr lang="fr-CA" sz="4000" dirty="0">
                <a:solidFill>
                  <a:schemeClr val="tx1"/>
                </a:solidFill>
                <a:latin typeface="Arial Rounded MT Bold" pitchFamily="34" charset="0"/>
              </a:rPr>
              <a:t>C'est ton Esprit, Seigneur.</a:t>
            </a:r>
          </a:p>
          <a:p>
            <a:pPr marL="0" indent="0" algn="ctr">
              <a:buNone/>
            </a:pPr>
            <a:r>
              <a:rPr lang="fr-CA" sz="4000" b="1" dirty="0">
                <a:solidFill>
                  <a:srgbClr val="0000CC"/>
                </a:solidFill>
                <a:latin typeface="Arial Rounded MT Bold" pitchFamily="34" charset="0"/>
              </a:rPr>
              <a:t>[Refrain]</a:t>
            </a:r>
            <a:br>
              <a:rPr lang="fr-CA" sz="4000" dirty="0">
                <a:solidFill>
                  <a:schemeClr val="tx1"/>
                </a:solidFill>
                <a:latin typeface="Arial Rounded MT Bold" pitchFamily="34" charset="0"/>
              </a:rPr>
            </a:br>
            <a:r>
              <a:rPr lang="fr-CA" sz="4000" b="1" dirty="0">
                <a:solidFill>
                  <a:schemeClr val="accent1">
                    <a:lumMod val="75000"/>
                  </a:schemeClr>
                </a:solidFill>
                <a:latin typeface="Arial Rounded MT Bold" pitchFamily="34" charset="0"/>
              </a:rPr>
              <a:t>Reçois mon sacrifice,</a:t>
            </a:r>
            <a:br>
              <a:rPr lang="fr-CA" sz="4000" dirty="0">
                <a:solidFill>
                  <a:schemeClr val="accent1">
                    <a:lumMod val="75000"/>
                  </a:schemeClr>
                </a:solidFill>
                <a:latin typeface="Arial Rounded MT Bold" pitchFamily="34" charset="0"/>
              </a:rPr>
            </a:br>
            <a:r>
              <a:rPr lang="fr-CA" sz="4000" b="1" dirty="0">
                <a:solidFill>
                  <a:schemeClr val="accent1">
                    <a:lumMod val="75000"/>
                  </a:schemeClr>
                </a:solidFill>
                <a:latin typeface="Arial Rounded MT Bold" pitchFamily="34" charset="0"/>
              </a:rPr>
              <a:t>Il est sur mon autel!</a:t>
            </a:r>
            <a:br>
              <a:rPr lang="fr-CA" sz="4000" dirty="0">
                <a:solidFill>
                  <a:schemeClr val="accent1">
                    <a:lumMod val="75000"/>
                  </a:schemeClr>
                </a:solidFill>
                <a:latin typeface="Arial Rounded MT Bold" pitchFamily="34" charset="0"/>
              </a:rPr>
            </a:br>
            <a:r>
              <a:rPr lang="fr-CA" sz="4000" b="1" dirty="0">
                <a:solidFill>
                  <a:schemeClr val="accent1">
                    <a:lumMod val="75000"/>
                  </a:schemeClr>
                </a:solidFill>
                <a:latin typeface="Arial Rounded MT Bold" pitchFamily="34" charset="0"/>
              </a:rPr>
              <a:t>Esprit, Esprit, descends!</a:t>
            </a:r>
            <a:br>
              <a:rPr lang="fr-CA" sz="4000" dirty="0">
                <a:solidFill>
                  <a:schemeClr val="accent1">
                    <a:lumMod val="75000"/>
                  </a:schemeClr>
                </a:solidFill>
                <a:latin typeface="Arial Rounded MT Bold" pitchFamily="34" charset="0"/>
              </a:rPr>
            </a:br>
            <a:r>
              <a:rPr lang="fr-CA" sz="4000" b="1" dirty="0">
                <a:solidFill>
                  <a:schemeClr val="accent1">
                    <a:lumMod val="75000"/>
                  </a:schemeClr>
                </a:solidFill>
                <a:latin typeface="Arial Rounded MT Bold" pitchFamily="34" charset="0"/>
              </a:rPr>
              <a:t>J'attends le feu du ciel.</a:t>
            </a:r>
            <a:endParaRPr lang="en-US" sz="4000" dirty="0">
              <a:solidFill>
                <a:schemeClr val="accent1">
                  <a:lumMod val="75000"/>
                </a:schemeClr>
              </a:solidFill>
              <a:latin typeface="Arial Rounded MT Bold" pitchFamily="34" charset="0"/>
            </a:endParaRPr>
          </a:p>
          <a:p>
            <a:pPr marL="0" indent="0" algn="ctr">
              <a:buNone/>
            </a:pPr>
            <a:endParaRPr lang="en-US" sz="2800" dirty="0">
              <a:solidFill>
                <a:schemeClr val="tx1"/>
              </a:solidFill>
              <a:latin typeface="Arial Rounded MT Bold" pitchFamily="34" charset="0"/>
            </a:endParaRP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152400" y="152400"/>
            <a:ext cx="8686800" cy="6553200"/>
          </a:xfrm>
        </p:spPr>
        <p:txBody>
          <a:bodyPr>
            <a:normAutofit fontScale="92500"/>
          </a:bodyPr>
          <a:lstStyle/>
          <a:p>
            <a:pPr algn="ctr"/>
            <a:r>
              <a:rPr lang="fr-FR" sz="3200" b="1" dirty="0"/>
              <a:t>1 Corinthiens 11: 23-34</a:t>
            </a:r>
            <a:endParaRPr lang="en-US" sz="3200" dirty="0"/>
          </a:p>
          <a:p>
            <a:pPr algn="just">
              <a:buNone/>
            </a:pPr>
            <a:r>
              <a:rPr lang="fr-FR" sz="3600" b="1" dirty="0">
                <a:solidFill>
                  <a:srgbClr val="660066"/>
                </a:solidFill>
                <a:latin typeface="Arial Unicode MS" pitchFamily="34" charset="-128"/>
                <a:ea typeface="Arial Unicode MS" pitchFamily="34" charset="-128"/>
                <a:cs typeface="Arial Unicode MS" pitchFamily="34" charset="-128"/>
              </a:rPr>
              <a:t>23 ¶ Car j'ai reçu du Seigneur ce que je vous ai enseigné; c'est que le Seigneur Jésus, dans la nuit où il fut livré, prit du pain,</a:t>
            </a:r>
            <a:endParaRPr lang="en-US" sz="3600" dirty="0">
              <a:solidFill>
                <a:srgbClr val="660066"/>
              </a:solidFill>
              <a:latin typeface="Arial Unicode MS" pitchFamily="34" charset="-128"/>
              <a:ea typeface="Arial Unicode MS" pitchFamily="34" charset="-128"/>
              <a:cs typeface="Arial Unicode MS" pitchFamily="34" charset="-128"/>
            </a:endParaRPr>
          </a:p>
          <a:p>
            <a:pPr algn="just">
              <a:buNone/>
            </a:pPr>
            <a:r>
              <a:rPr lang="fr-FR" sz="3600" b="1" dirty="0">
                <a:latin typeface="Arial Unicode MS" pitchFamily="34" charset="-128"/>
                <a:ea typeface="Arial Unicode MS" pitchFamily="34" charset="-128"/>
                <a:cs typeface="Arial Unicode MS" pitchFamily="34" charset="-128"/>
              </a:rPr>
              <a:t> 24 et, après avoir rendu grâces, le rompit, et dit: Ceci est mon corps, qui est rompu pour vous; faites ceci en mémoire de moi.</a:t>
            </a:r>
            <a:endParaRPr lang="en-US" sz="3600" dirty="0">
              <a:latin typeface="Arial Unicode MS" pitchFamily="34" charset="-128"/>
              <a:ea typeface="Arial Unicode MS" pitchFamily="34" charset="-128"/>
              <a:cs typeface="Arial Unicode MS" pitchFamily="34" charset="-128"/>
            </a:endParaRPr>
          </a:p>
          <a:p>
            <a:pPr algn="just">
              <a:buNone/>
            </a:pPr>
            <a:r>
              <a:rPr lang="fr-FR" sz="3600" b="1" dirty="0">
                <a:solidFill>
                  <a:srgbClr val="660066"/>
                </a:solidFill>
                <a:latin typeface="Arial Unicode MS" pitchFamily="34" charset="-128"/>
                <a:ea typeface="Arial Unicode MS" pitchFamily="34" charset="-128"/>
                <a:cs typeface="Arial Unicode MS" pitchFamily="34" charset="-128"/>
              </a:rPr>
              <a:t> 25 De même, après avoir soupé, il prit la coupe, et dit: Cette coupe est la nouvelle alliance en mon sang; faites ceci en mémoire de moi toutes les fois que vous en boirez.</a:t>
            </a:r>
            <a:endParaRPr lang="en-US" sz="3600" dirty="0">
              <a:solidFill>
                <a:srgbClr val="660066"/>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152400" y="152400"/>
            <a:ext cx="8686800" cy="6553200"/>
          </a:xfrm>
        </p:spPr>
        <p:txBody>
          <a:bodyPr>
            <a:normAutofit fontScale="92500"/>
          </a:bodyPr>
          <a:lstStyle/>
          <a:p>
            <a:pPr algn="just"/>
            <a:r>
              <a:rPr lang="fr-FR" sz="4400" b="1" dirty="0">
                <a:solidFill>
                  <a:srgbClr val="660066"/>
                </a:solidFill>
                <a:latin typeface="Arial Rounded MT Bold" pitchFamily="34" charset="0"/>
              </a:rPr>
              <a:t>26 Car toutes les fois que vous mangez ce pain et que vous buvez cette coupe, vous annoncez la mort du Seigneur, jusqu'à ce qu'il vienne.</a:t>
            </a:r>
            <a:endParaRPr lang="en-US" sz="4400" dirty="0">
              <a:solidFill>
                <a:srgbClr val="660066"/>
              </a:solidFill>
              <a:latin typeface="Arial Rounded MT Bold" pitchFamily="34" charset="0"/>
            </a:endParaRPr>
          </a:p>
          <a:p>
            <a:pPr algn="just"/>
            <a:r>
              <a:rPr lang="fr-FR" sz="4400" b="1" dirty="0">
                <a:latin typeface="Arial Rounded MT Bold" pitchFamily="34" charset="0"/>
              </a:rPr>
              <a:t> 27 C'est pourquoi celui qui mangera le pain ou boira la coupe du Seigneur indignement, sera coupable envers le corps et le sang du Seigneur.</a:t>
            </a:r>
            <a:endParaRPr lang="en-US" sz="4400" dirty="0">
              <a:latin typeface="Arial Rounded MT Bold" pitchFamily="34" charset="0"/>
            </a:endParaRPr>
          </a:p>
          <a:p>
            <a:pPr algn="just"/>
            <a:endParaRPr lang="en-US" dirty="0"/>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152400" y="152400"/>
            <a:ext cx="8686800" cy="6553200"/>
          </a:xfrm>
        </p:spPr>
        <p:txBody>
          <a:bodyPr>
            <a:normAutofit/>
          </a:bodyPr>
          <a:lstStyle/>
          <a:p>
            <a:pPr algn="just"/>
            <a:r>
              <a:rPr lang="fr-FR" sz="4400" b="1" dirty="0">
                <a:solidFill>
                  <a:srgbClr val="660066"/>
                </a:solidFill>
                <a:latin typeface="Arial Rounded MT Bold" pitchFamily="34" charset="0"/>
              </a:rPr>
              <a:t>28 Que chacun donc s'éprouve soi-même, et qu'ainsi il mange du pain et boive de la coupe;</a:t>
            </a:r>
            <a:endParaRPr lang="en-US" sz="4400" dirty="0">
              <a:solidFill>
                <a:srgbClr val="660066"/>
              </a:solidFill>
              <a:latin typeface="Arial Rounded MT Bold" pitchFamily="34" charset="0"/>
            </a:endParaRPr>
          </a:p>
          <a:p>
            <a:pPr algn="just"/>
            <a:r>
              <a:rPr lang="fr-FR" sz="4400" b="1" dirty="0">
                <a:latin typeface="Arial Rounded MT Bold" pitchFamily="34" charset="0"/>
              </a:rPr>
              <a:t> 29 car celui qui mange et boit sans discerner le corps du Seigneur, mange et boit un jugement contre lui-même.</a:t>
            </a:r>
            <a:endParaRPr lang="en-US" sz="4400" dirty="0">
              <a:latin typeface="Arial Rounded MT Bold" pitchFamily="34" charset="0"/>
            </a:endParaRPr>
          </a:p>
          <a:p>
            <a:endParaRPr lang="en-US" dirty="0"/>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152400" y="152400"/>
            <a:ext cx="8686800" cy="6553200"/>
          </a:xfrm>
        </p:spPr>
        <p:txBody>
          <a:bodyPr>
            <a:normAutofit fontScale="92500"/>
          </a:bodyPr>
          <a:lstStyle/>
          <a:p>
            <a:pPr algn="just"/>
            <a:r>
              <a:rPr lang="fr-FR" sz="4000" b="1" dirty="0">
                <a:solidFill>
                  <a:srgbClr val="660066"/>
                </a:solidFill>
                <a:latin typeface="Arial Rounded MT Bold" pitchFamily="34" charset="0"/>
                <a:ea typeface="Arial Unicode MS" pitchFamily="34" charset="-128"/>
                <a:cs typeface="Arial Unicode MS" pitchFamily="34" charset="-128"/>
              </a:rPr>
              <a:t>30 C'est pour cela qu'il y a parmi vous beaucoup d'infirmes et de malades, et qu'un grand nombre sont morts.</a:t>
            </a:r>
            <a:endParaRPr lang="en-US" sz="4000" dirty="0">
              <a:solidFill>
                <a:srgbClr val="660066"/>
              </a:solidFill>
              <a:latin typeface="Arial Rounded MT Bold" pitchFamily="34" charset="0"/>
              <a:ea typeface="Arial Unicode MS" pitchFamily="34" charset="-128"/>
              <a:cs typeface="Arial Unicode MS" pitchFamily="34" charset="-128"/>
            </a:endParaRPr>
          </a:p>
          <a:p>
            <a:pPr algn="just"/>
            <a:r>
              <a:rPr lang="fr-FR" sz="4000" b="1" dirty="0">
                <a:latin typeface="Arial Rounded MT Bold" pitchFamily="34" charset="0"/>
                <a:ea typeface="Arial Unicode MS" pitchFamily="34" charset="-128"/>
                <a:cs typeface="Arial Unicode MS" pitchFamily="34" charset="-128"/>
              </a:rPr>
              <a:t> 31 Si nous nous jugions nous-mêmes, nous ne serions pas jugés.</a:t>
            </a:r>
            <a:endParaRPr lang="en-US" sz="4000" dirty="0">
              <a:latin typeface="Arial Rounded MT Bold" pitchFamily="34" charset="0"/>
              <a:ea typeface="Arial Unicode MS" pitchFamily="34" charset="-128"/>
              <a:cs typeface="Arial Unicode MS" pitchFamily="34" charset="-128"/>
            </a:endParaRPr>
          </a:p>
          <a:p>
            <a:pPr algn="just"/>
            <a:r>
              <a:rPr lang="fr-FR" sz="4000" b="1" dirty="0">
                <a:solidFill>
                  <a:srgbClr val="660066"/>
                </a:solidFill>
                <a:latin typeface="Arial Rounded MT Bold" pitchFamily="34" charset="0"/>
                <a:ea typeface="Arial Unicode MS" pitchFamily="34" charset="-128"/>
                <a:cs typeface="Arial Unicode MS" pitchFamily="34" charset="-128"/>
              </a:rPr>
              <a:t> 32 Mais quand nous sommes jugés, nous sommes châtiés par le Seigneur, afin que nous ne soyons pas condamnés avec le monde.</a:t>
            </a:r>
            <a:endParaRPr lang="en-US" sz="4000" dirty="0">
              <a:solidFill>
                <a:srgbClr val="660066"/>
              </a:solidFill>
              <a:latin typeface="Arial Rounded MT Bold" pitchFamily="34" charset="0"/>
              <a:ea typeface="Arial Unicode MS" pitchFamily="34" charset="-128"/>
              <a:cs typeface="Arial Unicode MS" pitchFamily="34" charset="-128"/>
            </a:endParaRP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152400" y="152400"/>
            <a:ext cx="8686800" cy="6553200"/>
          </a:xfrm>
        </p:spPr>
        <p:txBody>
          <a:bodyPr>
            <a:normAutofit lnSpcReduction="10000"/>
          </a:bodyPr>
          <a:lstStyle/>
          <a:p>
            <a:pPr algn="just"/>
            <a:r>
              <a:rPr lang="fr-FR" sz="4400" b="1" dirty="0">
                <a:solidFill>
                  <a:srgbClr val="660066"/>
                </a:solidFill>
                <a:latin typeface="Arial Unicode MS" pitchFamily="34" charset="-128"/>
                <a:ea typeface="Arial Unicode MS" pitchFamily="34" charset="-128"/>
                <a:cs typeface="Arial Unicode MS" pitchFamily="34" charset="-128"/>
              </a:rPr>
              <a:t>33 Ainsi, mes frères, lorsque vous vous réunissez pour le repas, attendez-vous les uns les autres.</a:t>
            </a:r>
            <a:endParaRPr lang="en-US" sz="4400" b="1" dirty="0">
              <a:solidFill>
                <a:srgbClr val="660066"/>
              </a:solidFill>
              <a:latin typeface="Arial Unicode MS" pitchFamily="34" charset="-128"/>
              <a:ea typeface="Arial Unicode MS" pitchFamily="34" charset="-128"/>
              <a:cs typeface="Arial Unicode MS" pitchFamily="34" charset="-128"/>
            </a:endParaRPr>
          </a:p>
          <a:p>
            <a:pPr algn="just"/>
            <a:r>
              <a:rPr lang="fr-FR" sz="4400" b="1" dirty="0">
                <a:latin typeface="Arial Unicode MS" pitchFamily="34" charset="-128"/>
                <a:ea typeface="Arial Unicode MS" pitchFamily="34" charset="-128"/>
                <a:cs typeface="Arial Unicode MS" pitchFamily="34" charset="-128"/>
              </a:rPr>
              <a:t> 34 Si quelqu'un a faim, qu'il mange chez lui, afin que vous ne vous réunissiez pas pour attirer un jugement sur vous. Je réglerai les autres choses quand je serai arrivé.</a:t>
            </a:r>
            <a:endParaRPr lang="en-US" sz="4400" b="1" dirty="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descr="NEW ONES 2013 2014 057.JPG"/>
          <p:cNvPicPr>
            <a:picLocks noGrp="1" noChangeAspect="1"/>
          </p:cNvPicPr>
          <p:nvPr>
            <p:ph sz="quarter" idx="1"/>
          </p:nvPr>
        </p:nvPicPr>
        <p:blipFill>
          <a:blip r:embed="rId2" cstate="print"/>
          <a:stretch>
            <a:fillRect/>
          </a:stretch>
        </p:blipFill>
        <p:spPr>
          <a:xfrm>
            <a:off x="0" y="0"/>
            <a:ext cx="9144000" cy="6858000"/>
          </a:xfrm>
        </p:spPr>
      </p:pic>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3">
            <a:schemeClr val="lt1"/>
          </a:lnRef>
          <a:fillRef idx="1">
            <a:schemeClr val="dk1"/>
          </a:fillRef>
          <a:effectRef idx="1">
            <a:schemeClr val="dk1"/>
          </a:effectRef>
          <a:fontRef idx="minor">
            <a:schemeClr val="lt1"/>
          </a:fontRef>
        </p:style>
        <p:txBody>
          <a:bodyPr>
            <a:normAutofit/>
          </a:bodyPr>
          <a:lstStyle/>
          <a:p>
            <a:pPr marL="0" indent="0" algn="ctr">
              <a:buNone/>
            </a:pPr>
            <a:r>
              <a:rPr lang="fr-CA" sz="2800" dirty="0">
                <a:solidFill>
                  <a:srgbClr val="0000CC"/>
                </a:solidFill>
                <a:latin typeface="Copperplate Gothic Bold" pitchFamily="34" charset="0"/>
              </a:rPr>
              <a:t>la # 54 CEC</a:t>
            </a:r>
            <a:br>
              <a:rPr lang="fr-CA" sz="2800" b="1" dirty="0">
                <a:solidFill>
                  <a:srgbClr val="0000CC"/>
                </a:solidFill>
                <a:latin typeface="Copperplate Gothic Bold" pitchFamily="34" charset="0"/>
              </a:rPr>
            </a:br>
            <a:r>
              <a:rPr lang="fr-CA" sz="2800" b="1" dirty="0">
                <a:solidFill>
                  <a:srgbClr val="0000CC"/>
                </a:solidFill>
                <a:latin typeface="Copperplate Gothic Bold" pitchFamily="34" charset="0"/>
              </a:rPr>
              <a:t>1</a:t>
            </a:r>
            <a:br>
              <a:rPr lang="fr-CA" sz="2800" dirty="0">
                <a:solidFill>
                  <a:schemeClr val="tx1"/>
                </a:solidFill>
                <a:latin typeface="Copperplate Gothic Bold" pitchFamily="34" charset="0"/>
              </a:rPr>
            </a:br>
            <a:r>
              <a:rPr lang="fr-CA" sz="4000" dirty="0" err="1">
                <a:solidFill>
                  <a:schemeClr val="tx1"/>
                </a:solidFill>
                <a:latin typeface="Copperplate Gothic Bold" pitchFamily="34" charset="0"/>
              </a:rPr>
              <a:t>Leve</a:t>
            </a:r>
            <a:r>
              <a:rPr lang="fr-CA" sz="4000" dirty="0">
                <a:solidFill>
                  <a:schemeClr val="tx1"/>
                </a:solidFill>
                <a:latin typeface="Copperplate Gothic Bold" pitchFamily="34" charset="0"/>
              </a:rPr>
              <a:t>, </a:t>
            </a:r>
            <a:r>
              <a:rPr lang="fr-CA" sz="4000" dirty="0" err="1">
                <a:solidFill>
                  <a:schemeClr val="tx1"/>
                </a:solidFill>
                <a:latin typeface="Copperplate Gothic Bold" pitchFamily="34" charset="0"/>
              </a:rPr>
              <a:t>nanm</a:t>
            </a:r>
            <a:r>
              <a:rPr lang="fr-CA" sz="4000" dirty="0">
                <a:solidFill>
                  <a:schemeClr val="tx1"/>
                </a:solidFill>
                <a:latin typeface="Copperplate Gothic Bold" pitchFamily="34" charset="0"/>
              </a:rPr>
              <a:t> </a:t>
            </a:r>
            <a:r>
              <a:rPr lang="fr-CA" sz="4000" dirty="0" err="1">
                <a:solidFill>
                  <a:schemeClr val="tx1"/>
                </a:solidFill>
                <a:latin typeface="Copperplate Gothic Bold" pitchFamily="34" charset="0"/>
              </a:rPr>
              <a:t>mwen</a:t>
            </a:r>
            <a:r>
              <a:rPr lang="fr-CA" sz="4000" dirty="0">
                <a:solidFill>
                  <a:schemeClr val="tx1"/>
                </a:solidFill>
                <a:latin typeface="Copperplate Gothic Bold" pitchFamily="34" charset="0"/>
              </a:rPr>
              <a:t> </a:t>
            </a:r>
            <a:r>
              <a:rPr lang="fr-CA" sz="4000" dirty="0" err="1">
                <a:solidFill>
                  <a:schemeClr val="tx1"/>
                </a:solidFill>
                <a:latin typeface="Copperplate Gothic Bold" pitchFamily="34" charset="0"/>
              </a:rPr>
              <a:t>ak</a:t>
            </a:r>
            <a:r>
              <a:rPr lang="fr-CA" sz="4000" dirty="0">
                <a:solidFill>
                  <a:schemeClr val="tx1"/>
                </a:solidFill>
                <a:latin typeface="Copperplate Gothic Bold" pitchFamily="34" charset="0"/>
              </a:rPr>
              <a:t> </a:t>
            </a:r>
            <a:r>
              <a:rPr lang="fr-CA" sz="4000" dirty="0" err="1">
                <a:solidFill>
                  <a:schemeClr val="tx1"/>
                </a:solidFill>
                <a:latin typeface="Copperplate Gothic Bold" pitchFamily="34" charset="0"/>
              </a:rPr>
              <a:t>solèy</a:t>
            </a:r>
            <a:r>
              <a:rPr lang="fr-CA" sz="4000" dirty="0">
                <a:solidFill>
                  <a:schemeClr val="tx1"/>
                </a:solidFill>
                <a:latin typeface="Copperplate Gothic Bold" pitchFamily="34" charset="0"/>
              </a:rPr>
              <a:t> la,</a:t>
            </a:r>
            <a:br>
              <a:rPr lang="fr-CA" sz="4000" dirty="0">
                <a:solidFill>
                  <a:schemeClr val="tx1"/>
                </a:solidFill>
                <a:latin typeface="Copperplate Gothic Bold" pitchFamily="34" charset="0"/>
              </a:rPr>
            </a:br>
            <a:r>
              <a:rPr lang="fr-CA" sz="4000" dirty="0" err="1">
                <a:solidFill>
                  <a:schemeClr val="tx1"/>
                </a:solidFill>
                <a:latin typeface="Copperplate Gothic Bold" pitchFamily="34" charset="0"/>
              </a:rPr>
              <a:t>Kòmanse</a:t>
            </a:r>
            <a:r>
              <a:rPr lang="fr-CA" sz="4000" dirty="0">
                <a:solidFill>
                  <a:schemeClr val="tx1"/>
                </a:solidFill>
                <a:latin typeface="Copperplate Gothic Bold" pitchFamily="34" charset="0"/>
              </a:rPr>
              <a:t> </a:t>
            </a:r>
            <a:r>
              <a:rPr lang="fr-CA" sz="4000" dirty="0" err="1">
                <a:solidFill>
                  <a:schemeClr val="tx1"/>
                </a:solidFill>
                <a:latin typeface="Copperplate Gothic Bold" pitchFamily="34" charset="0"/>
              </a:rPr>
              <a:t>tach</a:t>
            </a:r>
            <a:r>
              <a:rPr lang="fr-CA" sz="4000" dirty="0">
                <a:solidFill>
                  <a:schemeClr val="tx1"/>
                </a:solidFill>
                <a:latin typeface="Copperplate Gothic Bold" pitchFamily="34" charset="0"/>
              </a:rPr>
              <a:t> ou </a:t>
            </a:r>
            <a:r>
              <a:rPr lang="fr-CA" sz="4000" dirty="0" err="1">
                <a:solidFill>
                  <a:schemeClr val="tx1"/>
                </a:solidFill>
                <a:latin typeface="Copperplate Gothic Bold" pitchFamily="34" charset="0"/>
              </a:rPr>
              <a:t>jodi</a:t>
            </a:r>
            <a:r>
              <a:rPr lang="fr-CA" sz="4000" dirty="0">
                <a:solidFill>
                  <a:schemeClr val="tx1"/>
                </a:solidFill>
                <a:latin typeface="Copperplate Gothic Bold" pitchFamily="34" charset="0"/>
              </a:rPr>
              <a:t> a.</a:t>
            </a:r>
            <a:br>
              <a:rPr lang="fr-CA" sz="4000" dirty="0">
                <a:solidFill>
                  <a:schemeClr val="tx1"/>
                </a:solidFill>
                <a:latin typeface="Copperplate Gothic Bold" pitchFamily="34" charset="0"/>
              </a:rPr>
            </a:br>
            <a:r>
              <a:rPr lang="fr-CA" sz="4000" dirty="0" err="1">
                <a:solidFill>
                  <a:schemeClr val="tx1"/>
                </a:solidFill>
                <a:latin typeface="Copperplate Gothic Bold" pitchFamily="34" charset="0"/>
              </a:rPr>
              <a:t>Premye</a:t>
            </a:r>
            <a:r>
              <a:rPr lang="fr-CA" sz="4000" dirty="0">
                <a:solidFill>
                  <a:schemeClr val="tx1"/>
                </a:solidFill>
                <a:latin typeface="Copperplate Gothic Bold" pitchFamily="34" charset="0"/>
              </a:rPr>
              <a:t> </a:t>
            </a:r>
            <a:r>
              <a:rPr lang="fr-CA" sz="4000" dirty="0" err="1">
                <a:solidFill>
                  <a:schemeClr val="tx1"/>
                </a:solidFill>
                <a:latin typeface="Copperplate Gothic Bold" pitchFamily="34" charset="0"/>
              </a:rPr>
              <a:t>bagay</a:t>
            </a:r>
            <a:r>
              <a:rPr lang="fr-CA" sz="4000" dirty="0">
                <a:solidFill>
                  <a:schemeClr val="tx1"/>
                </a:solidFill>
                <a:latin typeface="Copperplate Gothic Bold" pitchFamily="34" charset="0"/>
              </a:rPr>
              <a:t> ou </a:t>
            </a:r>
            <a:r>
              <a:rPr lang="fr-CA" sz="4000" dirty="0" err="1">
                <a:solidFill>
                  <a:schemeClr val="tx1"/>
                </a:solidFill>
                <a:latin typeface="Copperplate Gothic Bold" pitchFamily="34" charset="0"/>
              </a:rPr>
              <a:t>gen</a:t>
            </a:r>
            <a:r>
              <a:rPr lang="fr-CA" sz="4000" dirty="0">
                <a:solidFill>
                  <a:schemeClr val="tx1"/>
                </a:solidFill>
                <a:latin typeface="Copperplate Gothic Bold" pitchFamily="34" charset="0"/>
              </a:rPr>
              <a:t> pou </a:t>
            </a:r>
            <a:r>
              <a:rPr lang="fr-CA" sz="4000" dirty="0" err="1">
                <a:solidFill>
                  <a:schemeClr val="tx1"/>
                </a:solidFill>
                <a:latin typeface="Copperplate Gothic Bold" pitchFamily="34" charset="0"/>
              </a:rPr>
              <a:t>fè</a:t>
            </a:r>
            <a:br>
              <a:rPr lang="fr-CA" sz="4000" dirty="0">
                <a:solidFill>
                  <a:schemeClr val="tx1"/>
                </a:solidFill>
                <a:latin typeface="Copperplate Gothic Bold" pitchFamily="34" charset="0"/>
              </a:rPr>
            </a:br>
            <a:r>
              <a:rPr lang="fr-CA" sz="4000" dirty="0">
                <a:solidFill>
                  <a:schemeClr val="tx1"/>
                </a:solidFill>
                <a:latin typeface="Copperplate Gothic Bold" pitchFamily="34" charset="0"/>
              </a:rPr>
              <a:t>Se </a:t>
            </a:r>
            <a:r>
              <a:rPr lang="fr-CA" sz="4000" dirty="0" err="1">
                <a:solidFill>
                  <a:schemeClr val="tx1"/>
                </a:solidFill>
                <a:latin typeface="Copperplate Gothic Bold" pitchFamily="34" charset="0"/>
              </a:rPr>
              <a:t>louwe</a:t>
            </a:r>
            <a:r>
              <a:rPr lang="fr-CA" sz="4000" dirty="0">
                <a:solidFill>
                  <a:schemeClr val="tx1"/>
                </a:solidFill>
                <a:latin typeface="Copperplate Gothic Bold" pitchFamily="34" charset="0"/>
              </a:rPr>
              <a:t> </a:t>
            </a:r>
            <a:r>
              <a:rPr lang="fr-CA" sz="4000" dirty="0" err="1">
                <a:solidFill>
                  <a:schemeClr val="tx1"/>
                </a:solidFill>
                <a:latin typeface="Copperplate Gothic Bold" pitchFamily="34" charset="0"/>
              </a:rPr>
              <a:t>Bondye</a:t>
            </a:r>
            <a:r>
              <a:rPr lang="fr-CA" sz="4000" dirty="0">
                <a:solidFill>
                  <a:schemeClr val="tx1"/>
                </a:solidFill>
                <a:latin typeface="Copperplate Gothic Bold" pitchFamily="34" charset="0"/>
              </a:rPr>
              <a:t> </a:t>
            </a:r>
            <a:r>
              <a:rPr lang="fr-CA" sz="4000" dirty="0" err="1">
                <a:solidFill>
                  <a:schemeClr val="tx1"/>
                </a:solidFill>
                <a:latin typeface="Copperplate Gothic Bold" pitchFamily="34" charset="0"/>
              </a:rPr>
              <a:t>ak</a:t>
            </a:r>
            <a:r>
              <a:rPr lang="fr-CA" sz="4000" dirty="0">
                <a:solidFill>
                  <a:schemeClr val="tx1"/>
                </a:solidFill>
                <a:latin typeface="Copperplate Gothic Bold" pitchFamily="34" charset="0"/>
              </a:rPr>
              <a:t> tout </a:t>
            </a:r>
            <a:r>
              <a:rPr lang="fr-CA" sz="4000" dirty="0" err="1">
                <a:solidFill>
                  <a:schemeClr val="tx1"/>
                </a:solidFill>
                <a:latin typeface="Copperplate Gothic Bold" pitchFamily="34" charset="0"/>
              </a:rPr>
              <a:t>kè</a:t>
            </a:r>
            <a:r>
              <a:rPr lang="fr-CA" sz="4000" dirty="0">
                <a:solidFill>
                  <a:schemeClr val="tx1"/>
                </a:solidFill>
                <a:latin typeface="Copperplate Gothic Bold" pitchFamily="34" charset="0"/>
              </a:rPr>
              <a:t>.</a:t>
            </a:r>
            <a:endParaRPr lang="en-US" sz="4000" dirty="0">
              <a:solidFill>
                <a:schemeClr val="tx1"/>
              </a:solidFill>
              <a:latin typeface="Copperplate Gothic Bold" pitchFamily="34" charset="0"/>
            </a:endParaRPr>
          </a:p>
          <a:p>
            <a:pPr marL="0" indent="0" algn="ctr">
              <a:buNone/>
            </a:pPr>
            <a:r>
              <a:rPr lang="fr-CA" sz="4000" b="1" dirty="0">
                <a:solidFill>
                  <a:srgbClr val="0000CC"/>
                </a:solidFill>
                <a:latin typeface="Copperplate Gothic Bold" pitchFamily="34" charset="0"/>
              </a:rPr>
              <a:t>2</a:t>
            </a:r>
            <a:br>
              <a:rPr lang="fr-CA" sz="4000" dirty="0">
                <a:solidFill>
                  <a:srgbClr val="0000CC"/>
                </a:solidFill>
                <a:latin typeface="Copperplate Gothic Bold" pitchFamily="34" charset="0"/>
              </a:rPr>
            </a:br>
            <a:r>
              <a:rPr lang="fr-CA" sz="4000" dirty="0" err="1">
                <a:solidFill>
                  <a:srgbClr val="0000CC"/>
                </a:solidFill>
                <a:latin typeface="Copperplate Gothic Bold" pitchFamily="34" charset="0"/>
              </a:rPr>
              <a:t>Pinga</a:t>
            </a:r>
            <a:r>
              <a:rPr lang="fr-CA" sz="4000" dirty="0">
                <a:solidFill>
                  <a:srgbClr val="0000CC"/>
                </a:solidFill>
                <a:latin typeface="Copperplate Gothic Bold" pitchFamily="34" charset="0"/>
              </a:rPr>
              <a:t> ou </a:t>
            </a:r>
            <a:r>
              <a:rPr lang="fr-CA" sz="4000" dirty="0" err="1">
                <a:solidFill>
                  <a:srgbClr val="0000CC"/>
                </a:solidFill>
                <a:latin typeface="Copperplate Gothic Bold" pitchFamily="34" charset="0"/>
              </a:rPr>
              <a:t>gaspiye</a:t>
            </a:r>
            <a:r>
              <a:rPr lang="fr-CA" sz="4000" dirty="0">
                <a:solidFill>
                  <a:srgbClr val="0000CC"/>
                </a:solidFill>
                <a:latin typeface="Copperplate Gothic Bold" pitchFamily="34" charset="0"/>
              </a:rPr>
              <a:t> tan ou!</a:t>
            </a:r>
            <a:br>
              <a:rPr lang="fr-CA" sz="4000" dirty="0">
                <a:solidFill>
                  <a:srgbClr val="0000CC"/>
                </a:solidFill>
                <a:latin typeface="Copperplate Gothic Bold" pitchFamily="34" charset="0"/>
              </a:rPr>
            </a:br>
            <a:r>
              <a:rPr lang="fr-CA" sz="4000" dirty="0" err="1">
                <a:solidFill>
                  <a:srgbClr val="0000CC"/>
                </a:solidFill>
                <a:latin typeface="Copperplate Gothic Bold" pitchFamily="34" charset="0"/>
              </a:rPr>
              <a:t>Viv</a:t>
            </a:r>
            <a:r>
              <a:rPr lang="fr-CA" sz="4000" dirty="0">
                <a:solidFill>
                  <a:srgbClr val="0000CC"/>
                </a:solidFill>
                <a:latin typeface="Copperplate Gothic Bold" pitchFamily="34" charset="0"/>
              </a:rPr>
              <a:t> </a:t>
            </a:r>
            <a:r>
              <a:rPr lang="fr-CA" sz="4000" dirty="0" err="1">
                <a:solidFill>
                  <a:srgbClr val="0000CC"/>
                </a:solidFill>
                <a:latin typeface="Copperplate Gothic Bold" pitchFamily="34" charset="0"/>
              </a:rPr>
              <a:t>jodi</a:t>
            </a:r>
            <a:r>
              <a:rPr lang="fr-CA" sz="4000" dirty="0">
                <a:solidFill>
                  <a:srgbClr val="0000CC"/>
                </a:solidFill>
                <a:latin typeface="Copperplate Gothic Bold" pitchFamily="34" charset="0"/>
              </a:rPr>
              <a:t> a </a:t>
            </a:r>
            <a:r>
              <a:rPr lang="fr-CA" sz="4000" dirty="0" err="1">
                <a:solidFill>
                  <a:srgbClr val="0000CC"/>
                </a:solidFill>
                <a:latin typeface="Copperplate Gothic Bold" pitchFamily="34" charset="0"/>
              </a:rPr>
              <a:t>kou</a:t>
            </a:r>
            <a:r>
              <a:rPr lang="fr-CA" sz="4000" dirty="0">
                <a:solidFill>
                  <a:srgbClr val="0000CC"/>
                </a:solidFill>
                <a:latin typeface="Copperplate Gothic Bold" pitchFamily="34" charset="0"/>
              </a:rPr>
              <a:t> </a:t>
            </a:r>
            <a:r>
              <a:rPr lang="fr-CA" sz="4000" dirty="0" err="1">
                <a:solidFill>
                  <a:srgbClr val="0000CC"/>
                </a:solidFill>
                <a:latin typeface="Copperplate Gothic Bold" pitchFamily="34" charset="0"/>
              </a:rPr>
              <a:t>dènye</a:t>
            </a:r>
            <a:r>
              <a:rPr lang="fr-CA" sz="4000" dirty="0">
                <a:solidFill>
                  <a:srgbClr val="0000CC"/>
                </a:solidFill>
                <a:latin typeface="Copperplate Gothic Bold" pitchFamily="34" charset="0"/>
              </a:rPr>
              <a:t> </a:t>
            </a:r>
            <a:r>
              <a:rPr lang="fr-CA" sz="4000" dirty="0" err="1">
                <a:solidFill>
                  <a:srgbClr val="0000CC"/>
                </a:solidFill>
                <a:latin typeface="Copperplate Gothic Bold" pitchFamily="34" charset="0"/>
              </a:rPr>
              <a:t>jou</a:t>
            </a:r>
            <a:r>
              <a:rPr lang="fr-CA" sz="4000" dirty="0">
                <a:solidFill>
                  <a:srgbClr val="0000CC"/>
                </a:solidFill>
                <a:latin typeface="Copperplate Gothic Bold" pitchFamily="34" charset="0"/>
              </a:rPr>
              <a:t>;</a:t>
            </a:r>
            <a:br>
              <a:rPr lang="fr-CA" sz="4000" dirty="0">
                <a:solidFill>
                  <a:srgbClr val="0000CC"/>
                </a:solidFill>
                <a:latin typeface="Copperplate Gothic Bold" pitchFamily="34" charset="0"/>
              </a:rPr>
            </a:br>
            <a:r>
              <a:rPr lang="fr-CA" sz="4000" dirty="0" err="1">
                <a:solidFill>
                  <a:srgbClr val="0000CC"/>
                </a:solidFill>
                <a:latin typeface="Copperplate Gothic Bold" pitchFamily="34" charset="0"/>
              </a:rPr>
              <a:t>Anplwaye</a:t>
            </a:r>
            <a:r>
              <a:rPr lang="fr-CA" sz="4000" dirty="0">
                <a:solidFill>
                  <a:srgbClr val="0000CC"/>
                </a:solidFill>
                <a:latin typeface="Copperplate Gothic Bold" pitchFamily="34" charset="0"/>
              </a:rPr>
              <a:t> </a:t>
            </a:r>
            <a:r>
              <a:rPr lang="fr-CA" sz="4000" dirty="0" err="1">
                <a:solidFill>
                  <a:srgbClr val="0000CC"/>
                </a:solidFill>
                <a:latin typeface="Copperplate Gothic Bold" pitchFamily="34" charset="0"/>
              </a:rPr>
              <a:t>talan</a:t>
            </a:r>
            <a:r>
              <a:rPr lang="fr-CA" sz="4000" dirty="0">
                <a:solidFill>
                  <a:srgbClr val="0000CC"/>
                </a:solidFill>
                <a:latin typeface="Copperplate Gothic Bold" pitchFamily="34" charset="0"/>
              </a:rPr>
              <a:t> ou </a:t>
            </a:r>
            <a:r>
              <a:rPr lang="fr-CA" sz="4000" dirty="0" err="1">
                <a:solidFill>
                  <a:srgbClr val="0000CC"/>
                </a:solidFill>
                <a:latin typeface="Copperplate Gothic Bold" pitchFamily="34" charset="0"/>
              </a:rPr>
              <a:t>yo</a:t>
            </a:r>
            <a:r>
              <a:rPr lang="fr-CA" sz="4000" dirty="0">
                <a:solidFill>
                  <a:srgbClr val="0000CC"/>
                </a:solidFill>
                <a:latin typeface="Copperplate Gothic Bold" pitchFamily="34" charset="0"/>
              </a:rPr>
              <a:t> </a:t>
            </a:r>
            <a:r>
              <a:rPr lang="fr-CA" sz="4000" dirty="0" err="1">
                <a:solidFill>
                  <a:srgbClr val="0000CC"/>
                </a:solidFill>
                <a:latin typeface="Copperplate Gothic Bold" pitchFamily="34" charset="0"/>
              </a:rPr>
              <a:t>byen</a:t>
            </a:r>
            <a:r>
              <a:rPr lang="fr-CA" sz="4000" dirty="0">
                <a:solidFill>
                  <a:srgbClr val="0000CC"/>
                </a:solidFill>
                <a:latin typeface="Copperplate Gothic Bold" pitchFamily="34" charset="0"/>
              </a:rPr>
              <a:t>,</a:t>
            </a:r>
            <a:br>
              <a:rPr lang="fr-CA" sz="4000" dirty="0">
                <a:solidFill>
                  <a:srgbClr val="0000CC"/>
                </a:solidFill>
                <a:latin typeface="Copperplate Gothic Bold" pitchFamily="34" charset="0"/>
              </a:rPr>
            </a:br>
            <a:r>
              <a:rPr lang="fr-CA" sz="4000" dirty="0" err="1">
                <a:solidFill>
                  <a:srgbClr val="0000CC"/>
                </a:solidFill>
                <a:latin typeface="Copperplate Gothic Bold" pitchFamily="34" charset="0"/>
              </a:rPr>
              <a:t>Nou</a:t>
            </a:r>
            <a:r>
              <a:rPr lang="fr-CA" sz="4000" dirty="0">
                <a:solidFill>
                  <a:srgbClr val="0000CC"/>
                </a:solidFill>
                <a:latin typeface="Copperplate Gothic Bold" pitchFamily="34" charset="0"/>
              </a:rPr>
              <a:t> tout va </a:t>
            </a:r>
            <a:r>
              <a:rPr lang="fr-CA" sz="4000" dirty="0" err="1">
                <a:solidFill>
                  <a:srgbClr val="0000CC"/>
                </a:solidFill>
                <a:latin typeface="Copperplate Gothic Bold" pitchFamily="34" charset="0"/>
              </a:rPr>
              <a:t>jije</a:t>
            </a:r>
            <a:r>
              <a:rPr lang="fr-CA" sz="4000" dirty="0">
                <a:solidFill>
                  <a:srgbClr val="0000CC"/>
                </a:solidFill>
                <a:latin typeface="Copperplate Gothic Bold" pitchFamily="34" charset="0"/>
              </a:rPr>
              <a:t> a </a:t>
            </a:r>
            <a:r>
              <a:rPr lang="fr-CA" sz="4000" dirty="0" err="1">
                <a:solidFill>
                  <a:srgbClr val="0000CC"/>
                </a:solidFill>
                <a:latin typeface="Copperplate Gothic Bold" pitchFamily="34" charset="0"/>
              </a:rPr>
              <a:t>lafen</a:t>
            </a:r>
            <a:r>
              <a:rPr lang="fr-CA" sz="4000" dirty="0">
                <a:solidFill>
                  <a:srgbClr val="0000CC"/>
                </a:solidFill>
                <a:latin typeface="Copperplate Gothic Bold" pitchFamily="34" charset="0"/>
              </a:rPr>
              <a:t>.</a:t>
            </a:r>
            <a:endParaRPr lang="en-US" sz="4000" dirty="0">
              <a:solidFill>
                <a:srgbClr val="0000CC"/>
              </a:solidFill>
              <a:latin typeface="Copperplate Gothic Bold" pitchFamily="34" charset="0"/>
            </a:endParaRPr>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3">
            <a:schemeClr val="lt1"/>
          </a:lnRef>
          <a:fillRef idx="1">
            <a:schemeClr val="dk1"/>
          </a:fillRef>
          <a:effectRef idx="1">
            <a:schemeClr val="dk1"/>
          </a:effectRef>
          <a:fontRef idx="minor">
            <a:schemeClr val="lt1"/>
          </a:fontRef>
        </p:style>
        <p:txBody>
          <a:bodyPr>
            <a:normAutofit/>
          </a:bodyPr>
          <a:lstStyle/>
          <a:p>
            <a:pPr marL="0" indent="0" algn="ctr">
              <a:buNone/>
            </a:pPr>
            <a:r>
              <a:rPr lang="fr-CA" sz="4000" b="1" dirty="0">
                <a:solidFill>
                  <a:schemeClr val="tx1"/>
                </a:solidFill>
                <a:latin typeface="Copperplate Gothic Bold" pitchFamily="34" charset="0"/>
              </a:rPr>
              <a:t>3</a:t>
            </a:r>
            <a:br>
              <a:rPr lang="fr-CA" sz="4000" dirty="0">
                <a:solidFill>
                  <a:schemeClr val="tx1"/>
                </a:solidFill>
                <a:latin typeface="Copperplate Gothic Bold" pitchFamily="34" charset="0"/>
              </a:rPr>
            </a:br>
            <a:r>
              <a:rPr lang="fr-CA" sz="4000" dirty="0">
                <a:solidFill>
                  <a:schemeClr val="tx1"/>
                </a:solidFill>
                <a:latin typeface="Copperplate Gothic Bold" pitchFamily="34" charset="0"/>
              </a:rPr>
              <a:t>Tout </a:t>
            </a:r>
            <a:r>
              <a:rPr lang="fr-CA" sz="4000" dirty="0" err="1">
                <a:solidFill>
                  <a:schemeClr val="tx1"/>
                </a:solidFill>
                <a:latin typeface="Copperplate Gothic Bold" pitchFamily="34" charset="0"/>
              </a:rPr>
              <a:t>pawòl</a:t>
            </a:r>
            <a:r>
              <a:rPr lang="fr-CA" sz="4000" dirty="0">
                <a:solidFill>
                  <a:schemeClr val="tx1"/>
                </a:solidFill>
                <a:latin typeface="Copperplate Gothic Bold" pitchFamily="34" charset="0"/>
              </a:rPr>
              <a:t> ou </a:t>
            </a:r>
            <a:r>
              <a:rPr lang="fr-CA" sz="4000" dirty="0" err="1">
                <a:solidFill>
                  <a:schemeClr val="tx1"/>
                </a:solidFill>
                <a:latin typeface="Copperplate Gothic Bold" pitchFamily="34" charset="0"/>
              </a:rPr>
              <a:t>yo</a:t>
            </a:r>
            <a:r>
              <a:rPr lang="fr-CA" sz="4000" dirty="0">
                <a:solidFill>
                  <a:schemeClr val="tx1"/>
                </a:solidFill>
                <a:latin typeface="Copperplate Gothic Bold" pitchFamily="34" charset="0"/>
              </a:rPr>
              <a:t> </a:t>
            </a:r>
            <a:r>
              <a:rPr lang="fr-CA" sz="4000" dirty="0" err="1">
                <a:solidFill>
                  <a:schemeClr val="tx1"/>
                </a:solidFill>
                <a:latin typeface="Copperplate Gothic Bold" pitchFamily="34" charset="0"/>
              </a:rPr>
              <a:t>dwe</a:t>
            </a:r>
            <a:r>
              <a:rPr lang="fr-CA" sz="4000" dirty="0">
                <a:solidFill>
                  <a:schemeClr val="tx1"/>
                </a:solidFill>
                <a:latin typeface="Copperplate Gothic Bold" pitchFamily="34" charset="0"/>
              </a:rPr>
              <a:t> </a:t>
            </a:r>
            <a:r>
              <a:rPr lang="fr-CA" sz="4000" dirty="0" err="1">
                <a:solidFill>
                  <a:schemeClr val="tx1"/>
                </a:solidFill>
                <a:latin typeface="Copperplate Gothic Bold" pitchFamily="34" charset="0"/>
              </a:rPr>
              <a:t>sensè</a:t>
            </a:r>
            <a:r>
              <a:rPr lang="fr-CA" sz="4000" dirty="0">
                <a:solidFill>
                  <a:schemeClr val="tx1"/>
                </a:solidFill>
                <a:latin typeface="Copperplate Gothic Bold" pitchFamily="34" charset="0"/>
              </a:rPr>
              <a:t>,</a:t>
            </a:r>
            <a:br>
              <a:rPr lang="fr-CA" sz="4000" dirty="0">
                <a:solidFill>
                  <a:schemeClr val="tx1"/>
                </a:solidFill>
                <a:latin typeface="Copperplate Gothic Bold" pitchFamily="34" charset="0"/>
              </a:rPr>
            </a:br>
            <a:r>
              <a:rPr lang="fr-CA" sz="4000" dirty="0" err="1">
                <a:solidFill>
                  <a:schemeClr val="tx1"/>
                </a:solidFill>
                <a:latin typeface="Copperplate Gothic Bold" pitchFamily="34" charset="0"/>
              </a:rPr>
              <a:t>Konsyans</a:t>
            </a:r>
            <a:r>
              <a:rPr lang="fr-CA" sz="4000" dirty="0">
                <a:solidFill>
                  <a:schemeClr val="tx1"/>
                </a:solidFill>
                <a:latin typeface="Copperplate Gothic Bold" pitchFamily="34" charset="0"/>
              </a:rPr>
              <a:t> ou </a:t>
            </a:r>
            <a:r>
              <a:rPr lang="fr-CA" sz="4000" dirty="0" err="1">
                <a:solidFill>
                  <a:schemeClr val="tx1"/>
                </a:solidFill>
                <a:latin typeface="Copperplate Gothic Bold" pitchFamily="34" charset="0"/>
              </a:rPr>
              <a:t>dwe</a:t>
            </a:r>
            <a:r>
              <a:rPr lang="fr-CA" sz="4000" dirty="0">
                <a:solidFill>
                  <a:schemeClr val="tx1"/>
                </a:solidFill>
                <a:latin typeface="Copperplate Gothic Bold" pitchFamily="34" charset="0"/>
              </a:rPr>
              <a:t> </a:t>
            </a:r>
            <a:r>
              <a:rPr lang="fr-CA" sz="4000" dirty="0" err="1">
                <a:solidFill>
                  <a:schemeClr val="tx1"/>
                </a:solidFill>
                <a:latin typeface="Copperplate Gothic Bold" pitchFamily="34" charset="0"/>
              </a:rPr>
              <a:t>toujou</a:t>
            </a:r>
            <a:r>
              <a:rPr lang="fr-CA" sz="4000" dirty="0">
                <a:solidFill>
                  <a:schemeClr val="tx1"/>
                </a:solidFill>
                <a:latin typeface="Copperplate Gothic Bold" pitchFamily="34" charset="0"/>
              </a:rPr>
              <a:t> </a:t>
            </a:r>
            <a:r>
              <a:rPr lang="fr-CA" sz="4000" dirty="0" err="1">
                <a:solidFill>
                  <a:schemeClr val="tx1"/>
                </a:solidFill>
                <a:latin typeface="Copperplate Gothic Bold" pitchFamily="34" charset="0"/>
              </a:rPr>
              <a:t>klè</a:t>
            </a:r>
            <a:r>
              <a:rPr lang="fr-CA" sz="4000" dirty="0">
                <a:solidFill>
                  <a:schemeClr val="tx1"/>
                </a:solidFill>
                <a:latin typeface="Copperplate Gothic Bold" pitchFamily="34" charset="0"/>
              </a:rPr>
              <a:t>;</a:t>
            </a:r>
            <a:br>
              <a:rPr lang="fr-CA" sz="4000" dirty="0">
                <a:solidFill>
                  <a:schemeClr val="tx1"/>
                </a:solidFill>
                <a:latin typeface="Copperplate Gothic Bold" pitchFamily="34" charset="0"/>
              </a:rPr>
            </a:br>
            <a:r>
              <a:rPr lang="fr-CA" sz="4000" dirty="0" err="1">
                <a:solidFill>
                  <a:schemeClr val="tx1"/>
                </a:solidFill>
                <a:latin typeface="Copperplate Gothic Bold" pitchFamily="34" charset="0"/>
              </a:rPr>
              <a:t>PaskeBondye</a:t>
            </a:r>
            <a:r>
              <a:rPr lang="fr-CA" sz="4000" dirty="0">
                <a:solidFill>
                  <a:schemeClr val="tx1"/>
                </a:solidFill>
                <a:latin typeface="Copperplate Gothic Bold" pitchFamily="34" charset="0"/>
              </a:rPr>
              <a:t> </a:t>
            </a:r>
            <a:r>
              <a:rPr lang="fr-CA" sz="4000" dirty="0" err="1">
                <a:solidFill>
                  <a:schemeClr val="tx1"/>
                </a:solidFill>
                <a:latin typeface="Copperplate Gothic Bold" pitchFamily="34" charset="0"/>
              </a:rPr>
              <a:t>wè</a:t>
            </a:r>
            <a:r>
              <a:rPr lang="fr-CA" sz="4000" dirty="0">
                <a:solidFill>
                  <a:schemeClr val="tx1"/>
                </a:solidFill>
                <a:latin typeface="Copperplate Gothic Bold" pitchFamily="34" charset="0"/>
              </a:rPr>
              <a:t> sa w </a:t>
            </a:r>
            <a:r>
              <a:rPr lang="fr-CA" sz="4000" dirty="0" err="1">
                <a:solidFill>
                  <a:schemeClr val="tx1"/>
                </a:solidFill>
                <a:latin typeface="Copperplate Gothic Bold" pitchFamily="34" charset="0"/>
              </a:rPr>
              <a:t>ap</a:t>
            </a:r>
            <a:r>
              <a:rPr lang="fr-CA" sz="4000" dirty="0">
                <a:solidFill>
                  <a:schemeClr val="tx1"/>
                </a:solidFill>
                <a:latin typeface="Copperplate Gothic Bold" pitchFamily="34" charset="0"/>
              </a:rPr>
              <a:t> </a:t>
            </a:r>
            <a:r>
              <a:rPr lang="fr-CA" sz="4000" dirty="0" err="1">
                <a:solidFill>
                  <a:schemeClr val="tx1"/>
                </a:solidFill>
                <a:latin typeface="Copperplate Gothic Bold" pitchFamily="34" charset="0"/>
              </a:rPr>
              <a:t>fè</a:t>
            </a:r>
            <a:r>
              <a:rPr lang="fr-CA" sz="4000" dirty="0">
                <a:solidFill>
                  <a:schemeClr val="tx1"/>
                </a:solidFill>
                <a:latin typeface="Copperplate Gothic Bold" pitchFamily="34" charset="0"/>
              </a:rPr>
              <a:t>,</a:t>
            </a:r>
            <a:br>
              <a:rPr lang="fr-CA" sz="4000" dirty="0">
                <a:solidFill>
                  <a:schemeClr val="tx1"/>
                </a:solidFill>
                <a:latin typeface="Copperplate Gothic Bold" pitchFamily="34" charset="0"/>
              </a:rPr>
            </a:br>
            <a:r>
              <a:rPr lang="fr-CA" sz="4000" dirty="0">
                <a:solidFill>
                  <a:schemeClr val="tx1"/>
                </a:solidFill>
                <a:latin typeface="Copperplate Gothic Bold" pitchFamily="34" charset="0"/>
              </a:rPr>
              <a:t>Li </a:t>
            </a:r>
            <a:r>
              <a:rPr lang="fr-CA" sz="4000" dirty="0" err="1">
                <a:solidFill>
                  <a:schemeClr val="tx1"/>
                </a:solidFill>
                <a:latin typeface="Copperplate Gothic Bold" pitchFamily="34" charset="0"/>
              </a:rPr>
              <a:t>konn</a:t>
            </a:r>
            <a:r>
              <a:rPr lang="fr-CA" sz="4000" dirty="0">
                <a:solidFill>
                  <a:schemeClr val="tx1"/>
                </a:solidFill>
                <a:latin typeface="Copperplate Gothic Bold" pitchFamily="34" charset="0"/>
              </a:rPr>
              <a:t> tout panse nan tout </a:t>
            </a:r>
            <a:r>
              <a:rPr lang="fr-CA" sz="4000" dirty="0" err="1">
                <a:solidFill>
                  <a:schemeClr val="tx1"/>
                </a:solidFill>
                <a:latin typeface="Copperplate Gothic Bold" pitchFamily="34" charset="0"/>
              </a:rPr>
              <a:t>kè</a:t>
            </a:r>
            <a:r>
              <a:rPr lang="fr-CA" sz="4000" dirty="0">
                <a:solidFill>
                  <a:schemeClr val="tx1"/>
                </a:solidFill>
                <a:latin typeface="Copperplate Gothic Bold" pitchFamily="34" charset="0"/>
              </a:rPr>
              <a:t>.</a:t>
            </a:r>
            <a:endParaRPr lang="en-US" sz="4000" dirty="0">
              <a:solidFill>
                <a:schemeClr val="tx1"/>
              </a:solidFill>
              <a:latin typeface="Copperplate Gothic Bold" pitchFamily="34" charset="0"/>
            </a:endParaRPr>
          </a:p>
          <a:p>
            <a:pPr marL="0" indent="0" algn="ctr">
              <a:buNone/>
            </a:pPr>
            <a:r>
              <a:rPr lang="fr-CA" sz="4000" b="1" dirty="0">
                <a:solidFill>
                  <a:srgbClr val="0000CC"/>
                </a:solidFill>
                <a:latin typeface="Copperplate Gothic Bold" pitchFamily="34" charset="0"/>
              </a:rPr>
              <a:t>4</a:t>
            </a:r>
            <a:br>
              <a:rPr lang="fr-CA" sz="4000" dirty="0">
                <a:solidFill>
                  <a:srgbClr val="0000CC"/>
                </a:solidFill>
                <a:latin typeface="Copperplate Gothic Bold" pitchFamily="34" charset="0"/>
              </a:rPr>
            </a:br>
            <a:r>
              <a:rPr lang="fr-CA" sz="4000" dirty="0" err="1">
                <a:solidFill>
                  <a:srgbClr val="0000CC"/>
                </a:solidFill>
                <a:latin typeface="Copperplate Gothic Bold" pitchFamily="34" charset="0"/>
              </a:rPr>
              <a:t>Kè</a:t>
            </a:r>
            <a:r>
              <a:rPr lang="fr-CA" sz="4000" dirty="0">
                <a:solidFill>
                  <a:srgbClr val="0000CC"/>
                </a:solidFill>
                <a:latin typeface="Copperplate Gothic Bold" pitchFamily="34" charset="0"/>
              </a:rPr>
              <a:t> </a:t>
            </a:r>
            <a:r>
              <a:rPr lang="fr-CA" sz="4000" dirty="0" err="1">
                <a:solidFill>
                  <a:srgbClr val="0000CC"/>
                </a:solidFill>
                <a:latin typeface="Copperplate Gothic Bold" pitchFamily="34" charset="0"/>
              </a:rPr>
              <a:t>mwen</a:t>
            </a:r>
            <a:r>
              <a:rPr lang="fr-CA" sz="4000" dirty="0">
                <a:solidFill>
                  <a:srgbClr val="0000CC"/>
                </a:solidFill>
                <a:latin typeface="Copperplate Gothic Bold" pitchFamily="34" charset="0"/>
              </a:rPr>
              <a:t>, se pou ou </a:t>
            </a:r>
            <a:r>
              <a:rPr lang="fr-CA" sz="4000" dirty="0" err="1">
                <a:solidFill>
                  <a:srgbClr val="0000CC"/>
                </a:solidFill>
                <a:latin typeface="Copperplate Gothic Bold" pitchFamily="34" charset="0"/>
              </a:rPr>
              <a:t>leve</a:t>
            </a:r>
            <a:r>
              <a:rPr lang="fr-CA" sz="4000" dirty="0">
                <a:solidFill>
                  <a:srgbClr val="0000CC"/>
                </a:solidFill>
                <a:latin typeface="Copperplate Gothic Bold" pitchFamily="34" charset="0"/>
              </a:rPr>
              <a:t> </a:t>
            </a:r>
            <a:r>
              <a:rPr lang="fr-CA" sz="4000" dirty="0" err="1">
                <a:solidFill>
                  <a:srgbClr val="0000CC"/>
                </a:solidFill>
                <a:latin typeface="Copperplate Gothic Bold" pitchFamily="34" charset="0"/>
              </a:rPr>
              <a:t>tou</a:t>
            </a:r>
            <a:r>
              <a:rPr lang="fr-CA" sz="4000" dirty="0">
                <a:solidFill>
                  <a:srgbClr val="0000CC"/>
                </a:solidFill>
                <a:latin typeface="Copperplate Gothic Bold" pitchFamily="34" charset="0"/>
              </a:rPr>
              <a:t>,</a:t>
            </a:r>
            <a:br>
              <a:rPr lang="fr-CA" sz="4000" dirty="0">
                <a:solidFill>
                  <a:srgbClr val="0000CC"/>
                </a:solidFill>
                <a:latin typeface="Copperplate Gothic Bold" pitchFamily="34" charset="0"/>
              </a:rPr>
            </a:br>
            <a:r>
              <a:rPr lang="fr-CA" sz="4000" dirty="0">
                <a:solidFill>
                  <a:srgbClr val="0000CC"/>
                </a:solidFill>
                <a:latin typeface="Copperplate Gothic Bold" pitchFamily="34" charset="0"/>
              </a:rPr>
              <a:t>Tout </a:t>
            </a:r>
            <a:r>
              <a:rPr lang="fr-CA" sz="4000" dirty="0" err="1">
                <a:solidFill>
                  <a:srgbClr val="0000CC"/>
                </a:solidFill>
                <a:latin typeface="Copperplate Gothic Bold" pitchFamily="34" charset="0"/>
              </a:rPr>
              <a:t>zanj</a:t>
            </a:r>
            <a:r>
              <a:rPr lang="fr-CA" sz="4000" dirty="0">
                <a:solidFill>
                  <a:srgbClr val="0000CC"/>
                </a:solidFill>
                <a:latin typeface="Copperplate Gothic Bold" pitchFamily="34" charset="0"/>
              </a:rPr>
              <a:t> </a:t>
            </a:r>
            <a:r>
              <a:rPr lang="fr-CA" sz="4000" dirty="0" err="1">
                <a:solidFill>
                  <a:srgbClr val="0000CC"/>
                </a:solidFill>
                <a:latin typeface="Copperplate Gothic Bold" pitchFamily="34" charset="0"/>
              </a:rPr>
              <a:t>yo</a:t>
            </a:r>
            <a:r>
              <a:rPr lang="fr-CA" sz="4000" dirty="0">
                <a:solidFill>
                  <a:srgbClr val="0000CC"/>
                </a:solidFill>
                <a:latin typeface="Copperplate Gothic Bold" pitchFamily="34" charset="0"/>
              </a:rPr>
              <a:t> va chante </a:t>
            </a:r>
            <a:r>
              <a:rPr lang="fr-CA" sz="4000" dirty="0" err="1">
                <a:solidFill>
                  <a:srgbClr val="0000CC"/>
                </a:solidFill>
                <a:latin typeface="Copperplate Gothic Bold" pitchFamily="34" charset="0"/>
              </a:rPr>
              <a:t>ak</a:t>
            </a:r>
            <a:r>
              <a:rPr lang="fr-CA" sz="4000" dirty="0">
                <a:solidFill>
                  <a:srgbClr val="0000CC"/>
                </a:solidFill>
                <a:latin typeface="Copperplate Gothic Bold" pitchFamily="34" charset="0"/>
              </a:rPr>
              <a:t> ou.</a:t>
            </a:r>
            <a:br>
              <a:rPr lang="fr-CA" sz="4000" dirty="0">
                <a:solidFill>
                  <a:srgbClr val="0000CC"/>
                </a:solidFill>
                <a:latin typeface="Copperplate Gothic Bold" pitchFamily="34" charset="0"/>
              </a:rPr>
            </a:br>
            <a:r>
              <a:rPr lang="fr-CA" sz="4000" dirty="0" err="1">
                <a:solidFill>
                  <a:srgbClr val="0000CC"/>
                </a:solidFill>
                <a:latin typeface="Copperplate Gothic Bold" pitchFamily="34" charset="0"/>
              </a:rPr>
              <a:t>Yomenm</a:t>
            </a:r>
            <a:r>
              <a:rPr lang="fr-CA" sz="4000" dirty="0">
                <a:solidFill>
                  <a:srgbClr val="0000CC"/>
                </a:solidFill>
                <a:latin typeface="Copperplate Gothic Bold" pitchFamily="34" charset="0"/>
              </a:rPr>
              <a:t>, </a:t>
            </a:r>
            <a:r>
              <a:rPr lang="fr-CA" sz="4000" dirty="0" err="1">
                <a:solidFill>
                  <a:srgbClr val="0000CC"/>
                </a:solidFill>
                <a:latin typeface="Copperplate Gothic Bold" pitchFamily="34" charset="0"/>
              </a:rPr>
              <a:t>yo</a:t>
            </a:r>
            <a:r>
              <a:rPr lang="fr-CA" sz="4000" dirty="0">
                <a:solidFill>
                  <a:srgbClr val="0000CC"/>
                </a:solidFill>
                <a:latin typeface="Copperplate Gothic Bold" pitchFamily="34" charset="0"/>
              </a:rPr>
              <a:t> </a:t>
            </a:r>
            <a:r>
              <a:rPr lang="fr-CA" sz="4000" dirty="0" err="1">
                <a:solidFill>
                  <a:srgbClr val="0000CC"/>
                </a:solidFill>
                <a:latin typeface="Copperplate Gothic Bold" pitchFamily="34" charset="0"/>
              </a:rPr>
              <a:t>pa</a:t>
            </a:r>
            <a:r>
              <a:rPr lang="fr-CA" sz="4000" dirty="0">
                <a:solidFill>
                  <a:srgbClr val="0000CC"/>
                </a:solidFill>
                <a:latin typeface="Copperplate Gothic Bold" pitchFamily="34" charset="0"/>
              </a:rPr>
              <a:t> p </a:t>
            </a:r>
            <a:r>
              <a:rPr lang="fr-CA" sz="4000" dirty="0" err="1">
                <a:solidFill>
                  <a:srgbClr val="0000CC"/>
                </a:solidFill>
                <a:latin typeface="Copperplate Gothic Bold" pitchFamily="34" charset="0"/>
              </a:rPr>
              <a:t>janm</a:t>
            </a:r>
            <a:r>
              <a:rPr lang="fr-CA" sz="4000" dirty="0">
                <a:solidFill>
                  <a:srgbClr val="0000CC"/>
                </a:solidFill>
                <a:latin typeface="Copperplate Gothic Bold" pitchFamily="34" charset="0"/>
              </a:rPr>
              <a:t> </a:t>
            </a:r>
            <a:r>
              <a:rPr lang="fr-CA" sz="4000" dirty="0" err="1">
                <a:solidFill>
                  <a:srgbClr val="0000CC"/>
                </a:solidFill>
                <a:latin typeface="Copperplate Gothic Bold" pitchFamily="34" charset="0"/>
              </a:rPr>
              <a:t>fatige</a:t>
            </a:r>
            <a:br>
              <a:rPr lang="fr-CA" sz="4000" dirty="0">
                <a:solidFill>
                  <a:srgbClr val="0000CC"/>
                </a:solidFill>
                <a:latin typeface="Copperplate Gothic Bold" pitchFamily="34" charset="0"/>
              </a:rPr>
            </a:br>
            <a:r>
              <a:rPr lang="fr-CA" sz="4000" dirty="0" err="1">
                <a:solidFill>
                  <a:srgbClr val="0000CC"/>
                </a:solidFill>
                <a:latin typeface="Copperplate Gothic Bold" pitchFamily="34" charset="0"/>
              </a:rPr>
              <a:t>Louwe</a:t>
            </a:r>
            <a:r>
              <a:rPr lang="fr-CA" sz="4000" dirty="0">
                <a:solidFill>
                  <a:srgbClr val="0000CC"/>
                </a:solidFill>
                <a:latin typeface="Copperplate Gothic Bold" pitchFamily="34" charset="0"/>
              </a:rPr>
              <a:t>, </a:t>
            </a:r>
            <a:r>
              <a:rPr lang="fr-CA" sz="4000" dirty="0" err="1">
                <a:solidFill>
                  <a:srgbClr val="0000CC"/>
                </a:solidFill>
                <a:latin typeface="Copperplate Gothic Bold" pitchFamily="34" charset="0"/>
              </a:rPr>
              <a:t>beni</a:t>
            </a:r>
            <a:r>
              <a:rPr lang="fr-CA" sz="4000" dirty="0">
                <a:solidFill>
                  <a:srgbClr val="0000CC"/>
                </a:solidFill>
                <a:latin typeface="Copperplate Gothic Bold" pitchFamily="34" charset="0"/>
              </a:rPr>
              <a:t>, </a:t>
            </a:r>
            <a:r>
              <a:rPr lang="fr-CA" sz="4000" dirty="0" err="1">
                <a:solidFill>
                  <a:srgbClr val="0000CC"/>
                </a:solidFill>
                <a:latin typeface="Copperplate Gothic Bold" pitchFamily="34" charset="0"/>
              </a:rPr>
              <a:t>sèvi</a:t>
            </a:r>
            <a:r>
              <a:rPr lang="fr-CA" sz="4000" dirty="0">
                <a:solidFill>
                  <a:srgbClr val="0000CC"/>
                </a:solidFill>
                <a:latin typeface="Copperplate Gothic Bold" pitchFamily="34" charset="0"/>
              </a:rPr>
              <a:t> </a:t>
            </a:r>
            <a:r>
              <a:rPr lang="fr-CA" sz="4000" dirty="0" err="1">
                <a:solidFill>
                  <a:srgbClr val="0000CC"/>
                </a:solidFill>
                <a:latin typeface="Copperplate Gothic Bold" pitchFamily="34" charset="0"/>
              </a:rPr>
              <a:t>Bondye</a:t>
            </a:r>
            <a:r>
              <a:rPr lang="fr-CA" sz="4000" dirty="0">
                <a:solidFill>
                  <a:srgbClr val="0000CC"/>
                </a:solidFill>
                <a:latin typeface="Copperplate Gothic Bold" pitchFamily="34" charset="0"/>
              </a:rPr>
              <a:t>.</a:t>
            </a:r>
            <a:endParaRPr lang="en-US" sz="4000" dirty="0">
              <a:solidFill>
                <a:srgbClr val="0000CC"/>
              </a:solidFill>
              <a:latin typeface="Copperplate Gothic Bold" pitchFamily="34" charset="0"/>
            </a:endParaRPr>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3">
            <a:schemeClr val="lt1"/>
          </a:lnRef>
          <a:fillRef idx="1">
            <a:schemeClr val="dk1"/>
          </a:fillRef>
          <a:effectRef idx="1">
            <a:schemeClr val="dk1"/>
          </a:effectRef>
          <a:fontRef idx="minor">
            <a:schemeClr val="lt1"/>
          </a:fontRef>
        </p:style>
        <p:txBody>
          <a:bodyPr>
            <a:noAutofit/>
          </a:bodyPr>
          <a:lstStyle/>
          <a:p>
            <a:pPr marL="0" indent="0" algn="ctr">
              <a:buNone/>
            </a:pPr>
            <a:r>
              <a:rPr lang="fr-CA" sz="3600" b="1" dirty="0">
                <a:solidFill>
                  <a:schemeClr val="tx1"/>
                </a:solidFill>
                <a:latin typeface="Copperplate Gothic Bold" pitchFamily="34" charset="0"/>
              </a:rPr>
              <a:t>5</a:t>
            </a:r>
            <a:br>
              <a:rPr lang="fr-CA" sz="3600" dirty="0">
                <a:solidFill>
                  <a:schemeClr val="tx1"/>
                </a:solidFill>
                <a:latin typeface="Copperplate Gothic Bold" pitchFamily="34" charset="0"/>
              </a:rPr>
            </a:br>
            <a:r>
              <a:rPr lang="fr-CA" sz="3600" dirty="0" err="1">
                <a:solidFill>
                  <a:schemeClr val="tx1"/>
                </a:solidFill>
                <a:latin typeface="Copperplate Gothic Bold" pitchFamily="34" charset="0"/>
              </a:rPr>
              <a:t>Bondye</a:t>
            </a:r>
            <a:r>
              <a:rPr lang="fr-CA" sz="3600" dirty="0">
                <a:solidFill>
                  <a:schemeClr val="tx1"/>
                </a:solidFill>
                <a:latin typeface="Copperplate Gothic Bold" pitchFamily="34" charset="0"/>
              </a:rPr>
              <a:t>, </a:t>
            </a:r>
            <a:r>
              <a:rPr lang="fr-CA" sz="3600" dirty="0" err="1">
                <a:solidFill>
                  <a:schemeClr val="tx1"/>
                </a:solidFill>
                <a:latin typeface="Copperplate Gothic Bold" pitchFamily="34" charset="0"/>
              </a:rPr>
              <a:t>mwen</a:t>
            </a:r>
            <a:r>
              <a:rPr lang="fr-CA" sz="3600" dirty="0">
                <a:solidFill>
                  <a:schemeClr val="tx1"/>
                </a:solidFill>
                <a:latin typeface="Copperplate Gothic Bold" pitchFamily="34" charset="0"/>
              </a:rPr>
              <a:t> </a:t>
            </a:r>
            <a:r>
              <a:rPr lang="fr-CA" sz="3600" dirty="0" err="1">
                <a:solidFill>
                  <a:schemeClr val="tx1"/>
                </a:solidFill>
                <a:latin typeface="Copperplate Gothic Bold" pitchFamily="34" charset="0"/>
              </a:rPr>
              <a:t>vle</a:t>
            </a:r>
            <a:r>
              <a:rPr lang="fr-CA" sz="3600" dirty="0">
                <a:solidFill>
                  <a:schemeClr val="tx1"/>
                </a:solidFill>
                <a:latin typeface="Copperplate Gothic Bold" pitchFamily="34" charset="0"/>
              </a:rPr>
              <a:t> di ou </a:t>
            </a:r>
            <a:r>
              <a:rPr lang="fr-CA" sz="3600" dirty="0" err="1">
                <a:solidFill>
                  <a:schemeClr val="tx1"/>
                </a:solidFill>
                <a:latin typeface="Copperplate Gothic Bold" pitchFamily="34" charset="0"/>
              </a:rPr>
              <a:t>mèsi</a:t>
            </a:r>
            <a:br>
              <a:rPr lang="fr-CA" sz="3600" dirty="0">
                <a:solidFill>
                  <a:schemeClr val="tx1"/>
                </a:solidFill>
                <a:latin typeface="Copperplate Gothic Bold" pitchFamily="34" charset="0"/>
              </a:rPr>
            </a:br>
            <a:r>
              <a:rPr lang="fr-CA" sz="3600" dirty="0">
                <a:solidFill>
                  <a:schemeClr val="tx1"/>
                </a:solidFill>
                <a:latin typeface="Copperplate Gothic Bold" pitchFamily="34" charset="0"/>
              </a:rPr>
              <a:t>Ou te </a:t>
            </a:r>
            <a:r>
              <a:rPr lang="fr-CA" sz="3600" dirty="0" err="1">
                <a:solidFill>
                  <a:schemeClr val="tx1"/>
                </a:solidFill>
                <a:latin typeface="Copperplate Gothic Bold" pitchFamily="34" charset="0"/>
              </a:rPr>
              <a:t>pwoteje</a:t>
            </a:r>
            <a:r>
              <a:rPr lang="fr-CA" sz="3600" dirty="0">
                <a:solidFill>
                  <a:schemeClr val="tx1"/>
                </a:solidFill>
                <a:latin typeface="Copperplate Gothic Bold" pitchFamily="34" charset="0"/>
              </a:rPr>
              <a:t> m </a:t>
            </a:r>
            <a:r>
              <a:rPr lang="fr-CA" sz="3600" dirty="0" err="1">
                <a:solidFill>
                  <a:schemeClr val="tx1"/>
                </a:solidFill>
                <a:latin typeface="Copperplate Gothic Bold" pitchFamily="34" charset="0"/>
              </a:rPr>
              <a:t>lè</a:t>
            </a:r>
            <a:r>
              <a:rPr lang="fr-CA" sz="3600" dirty="0">
                <a:solidFill>
                  <a:schemeClr val="tx1"/>
                </a:solidFill>
                <a:latin typeface="Copperplate Gothic Bold" pitchFamily="34" charset="0"/>
              </a:rPr>
              <a:t> m </a:t>
            </a:r>
            <a:r>
              <a:rPr lang="fr-CA" sz="3600" dirty="0" err="1">
                <a:solidFill>
                  <a:schemeClr val="tx1"/>
                </a:solidFill>
                <a:latin typeface="Copperplate Gothic Bold" pitchFamily="34" charset="0"/>
              </a:rPr>
              <a:t>dòmi</a:t>
            </a:r>
            <a:r>
              <a:rPr lang="fr-CA" sz="3600" dirty="0">
                <a:solidFill>
                  <a:schemeClr val="tx1"/>
                </a:solidFill>
                <a:latin typeface="Copperplate Gothic Bold" pitchFamily="34" charset="0"/>
              </a:rPr>
              <a:t>,</a:t>
            </a:r>
            <a:br>
              <a:rPr lang="fr-CA" sz="3600" dirty="0">
                <a:solidFill>
                  <a:schemeClr val="tx1"/>
                </a:solidFill>
                <a:latin typeface="Copperplate Gothic Bold" pitchFamily="34" charset="0"/>
              </a:rPr>
            </a:br>
            <a:r>
              <a:rPr lang="fr-CA" sz="3600" dirty="0" err="1">
                <a:solidFill>
                  <a:schemeClr val="tx1"/>
                </a:solidFill>
                <a:latin typeface="Copperplate Gothic Bold" pitchFamily="34" charset="0"/>
              </a:rPr>
              <a:t>Lè</a:t>
            </a:r>
            <a:r>
              <a:rPr lang="fr-CA" sz="3600" dirty="0">
                <a:solidFill>
                  <a:schemeClr val="tx1"/>
                </a:solidFill>
                <a:latin typeface="Copperplate Gothic Bold" pitchFamily="34" charset="0"/>
              </a:rPr>
              <a:t> </a:t>
            </a:r>
            <a:r>
              <a:rPr lang="fr-CA" sz="3600" dirty="0" err="1">
                <a:solidFill>
                  <a:schemeClr val="tx1"/>
                </a:solidFill>
                <a:latin typeface="Copperplate Gothic Bold" pitchFamily="34" charset="0"/>
              </a:rPr>
              <a:t>mwen</a:t>
            </a:r>
            <a:r>
              <a:rPr lang="fr-CA" sz="3600" dirty="0">
                <a:solidFill>
                  <a:schemeClr val="tx1"/>
                </a:solidFill>
                <a:latin typeface="Copperplate Gothic Bold" pitchFamily="34" charset="0"/>
              </a:rPr>
              <a:t> </a:t>
            </a:r>
            <a:r>
              <a:rPr lang="fr-CA" sz="3600" dirty="0" err="1">
                <a:solidFill>
                  <a:schemeClr val="tx1"/>
                </a:solidFill>
                <a:latin typeface="Copperplate Gothic Bold" pitchFamily="34" charset="0"/>
              </a:rPr>
              <a:t>dòmi</a:t>
            </a:r>
            <a:r>
              <a:rPr lang="fr-CA" sz="3600" dirty="0">
                <a:solidFill>
                  <a:schemeClr val="tx1"/>
                </a:solidFill>
                <a:latin typeface="Copperplate Gothic Bold" pitchFamily="34" charset="0"/>
              </a:rPr>
              <a:t> pou </a:t>
            </a:r>
            <a:r>
              <a:rPr lang="fr-CA" sz="3600" dirty="0" err="1">
                <a:solidFill>
                  <a:schemeClr val="tx1"/>
                </a:solidFill>
                <a:latin typeface="Copperplate Gothic Bold" pitchFamily="34" charset="0"/>
              </a:rPr>
              <a:t>dènye</a:t>
            </a:r>
            <a:r>
              <a:rPr lang="fr-CA" sz="3600" dirty="0">
                <a:solidFill>
                  <a:schemeClr val="tx1"/>
                </a:solidFill>
                <a:latin typeface="Copperplate Gothic Bold" pitchFamily="34" charset="0"/>
              </a:rPr>
              <a:t> </a:t>
            </a:r>
            <a:r>
              <a:rPr lang="fr-CA" sz="3600" dirty="0" err="1">
                <a:solidFill>
                  <a:schemeClr val="tx1"/>
                </a:solidFill>
                <a:latin typeface="Copperplate Gothic Bold" pitchFamily="34" charset="0"/>
              </a:rPr>
              <a:t>fwa</a:t>
            </a:r>
            <a:br>
              <a:rPr lang="fr-CA" sz="3600" dirty="0">
                <a:solidFill>
                  <a:schemeClr val="tx1"/>
                </a:solidFill>
                <a:latin typeface="Copperplate Gothic Bold" pitchFamily="34" charset="0"/>
              </a:rPr>
            </a:br>
            <a:r>
              <a:rPr lang="fr-CA" sz="3600" dirty="0" err="1">
                <a:solidFill>
                  <a:schemeClr val="tx1"/>
                </a:solidFill>
                <a:latin typeface="Copperplate Gothic Bold" pitchFamily="34" charset="0"/>
              </a:rPr>
              <a:t>Fè</a:t>
            </a:r>
            <a:r>
              <a:rPr lang="fr-CA" sz="3600" dirty="0">
                <a:solidFill>
                  <a:schemeClr val="tx1"/>
                </a:solidFill>
                <a:latin typeface="Copperplate Gothic Bold" pitchFamily="34" charset="0"/>
              </a:rPr>
              <a:t> m </a:t>
            </a:r>
            <a:r>
              <a:rPr lang="fr-CA" sz="3600" dirty="0" err="1">
                <a:solidFill>
                  <a:schemeClr val="tx1"/>
                </a:solidFill>
                <a:latin typeface="Copperplate Gothic Bold" pitchFamily="34" charset="0"/>
              </a:rPr>
              <a:t>leve</a:t>
            </a:r>
            <a:r>
              <a:rPr lang="fr-CA" sz="3600" dirty="0">
                <a:solidFill>
                  <a:schemeClr val="tx1"/>
                </a:solidFill>
                <a:latin typeface="Copperplate Gothic Bold" pitchFamily="34" charset="0"/>
              </a:rPr>
              <a:t> </a:t>
            </a:r>
            <a:r>
              <a:rPr lang="fr-CA" sz="3600" dirty="0" err="1">
                <a:solidFill>
                  <a:schemeClr val="tx1"/>
                </a:solidFill>
                <a:latin typeface="Copperplate Gothic Bold" pitchFamily="34" charset="0"/>
              </a:rPr>
              <a:t>devan</a:t>
            </a:r>
            <a:r>
              <a:rPr lang="fr-CA" sz="3600" dirty="0">
                <a:solidFill>
                  <a:schemeClr val="tx1"/>
                </a:solidFill>
                <a:latin typeface="Copperplate Gothic Bold" pitchFamily="34" charset="0"/>
              </a:rPr>
              <a:t> ou </a:t>
            </a:r>
            <a:r>
              <a:rPr lang="fr-CA" sz="3600" dirty="0" err="1">
                <a:solidFill>
                  <a:schemeClr val="tx1"/>
                </a:solidFill>
                <a:latin typeface="Copperplate Gothic Bold" pitchFamily="34" charset="0"/>
              </a:rPr>
              <a:t>ak</a:t>
            </a:r>
            <a:r>
              <a:rPr lang="fr-CA" sz="3600" dirty="0">
                <a:solidFill>
                  <a:schemeClr val="tx1"/>
                </a:solidFill>
                <a:latin typeface="Copperplate Gothic Bold" pitchFamily="34" charset="0"/>
              </a:rPr>
              <a:t> </a:t>
            </a:r>
            <a:r>
              <a:rPr lang="fr-CA" sz="3600" dirty="0" err="1">
                <a:solidFill>
                  <a:schemeClr val="tx1"/>
                </a:solidFill>
                <a:latin typeface="Copperplate Gothic Bold" pitchFamily="34" charset="0"/>
              </a:rPr>
              <a:t>jwa</a:t>
            </a:r>
            <a:r>
              <a:rPr lang="fr-CA" sz="3600" dirty="0">
                <a:solidFill>
                  <a:schemeClr val="tx1"/>
                </a:solidFill>
                <a:latin typeface="Copperplate Gothic Bold" pitchFamily="34" charset="0"/>
              </a:rPr>
              <a:t>.</a:t>
            </a:r>
            <a:endParaRPr lang="en-US" sz="3600" dirty="0">
              <a:solidFill>
                <a:schemeClr val="tx1"/>
              </a:solidFill>
              <a:latin typeface="Copperplate Gothic Bold" pitchFamily="34" charset="0"/>
            </a:endParaRPr>
          </a:p>
          <a:p>
            <a:pPr marL="0" indent="0" algn="ctr">
              <a:buNone/>
            </a:pPr>
            <a:r>
              <a:rPr lang="fr-CA" sz="3600" b="1" dirty="0">
                <a:solidFill>
                  <a:srgbClr val="0000CC"/>
                </a:solidFill>
                <a:latin typeface="Copperplate Gothic Bold" pitchFamily="34" charset="0"/>
              </a:rPr>
              <a:t>6</a:t>
            </a:r>
            <a:br>
              <a:rPr lang="fr-CA" sz="3600" dirty="0">
                <a:solidFill>
                  <a:srgbClr val="0000CC"/>
                </a:solidFill>
                <a:latin typeface="Copperplate Gothic Bold" pitchFamily="34" charset="0"/>
              </a:rPr>
            </a:br>
            <a:r>
              <a:rPr lang="fr-CA" sz="3600" dirty="0" err="1">
                <a:solidFill>
                  <a:srgbClr val="0000CC"/>
                </a:solidFill>
                <a:latin typeface="Copperplate Gothic Bold" pitchFamily="34" charset="0"/>
              </a:rPr>
              <a:t>Mwen</a:t>
            </a:r>
            <a:r>
              <a:rPr lang="fr-CA" sz="3600" dirty="0">
                <a:solidFill>
                  <a:srgbClr val="0000CC"/>
                </a:solidFill>
                <a:latin typeface="Copperplate Gothic Bold" pitchFamily="34" charset="0"/>
              </a:rPr>
              <a:t> </a:t>
            </a:r>
            <a:r>
              <a:rPr lang="fr-CA" sz="3600" dirty="0" err="1">
                <a:solidFill>
                  <a:srgbClr val="0000CC"/>
                </a:solidFill>
                <a:latin typeface="Copperplate Gothic Bold" pitchFamily="34" charset="0"/>
              </a:rPr>
              <a:t>vle</a:t>
            </a:r>
            <a:r>
              <a:rPr lang="fr-CA" sz="3600" dirty="0">
                <a:solidFill>
                  <a:srgbClr val="0000CC"/>
                </a:solidFill>
                <a:latin typeface="Copperplate Gothic Bold" pitchFamily="34" charset="0"/>
              </a:rPr>
              <a:t> </a:t>
            </a:r>
            <a:r>
              <a:rPr lang="fr-CA" sz="3600" dirty="0" err="1">
                <a:solidFill>
                  <a:srgbClr val="0000CC"/>
                </a:solidFill>
                <a:latin typeface="Copperplate Gothic Bold" pitchFamily="34" charset="0"/>
              </a:rPr>
              <a:t>remèt</a:t>
            </a:r>
            <a:r>
              <a:rPr lang="fr-CA" sz="3600" dirty="0">
                <a:solidFill>
                  <a:srgbClr val="0000CC"/>
                </a:solidFill>
                <a:latin typeface="Copperplate Gothic Bold" pitchFamily="34" charset="0"/>
              </a:rPr>
              <a:t> </a:t>
            </a:r>
            <a:r>
              <a:rPr lang="fr-CA" sz="3600" dirty="0" err="1">
                <a:solidFill>
                  <a:srgbClr val="0000CC"/>
                </a:solidFill>
                <a:latin typeface="Copperplate Gothic Bold" pitchFamily="34" charset="0"/>
              </a:rPr>
              <a:t>mwen</a:t>
            </a:r>
            <a:r>
              <a:rPr lang="fr-CA" sz="3600" dirty="0">
                <a:solidFill>
                  <a:srgbClr val="0000CC"/>
                </a:solidFill>
                <a:latin typeface="Copperplate Gothic Bold" pitchFamily="34" charset="0"/>
              </a:rPr>
              <a:t> nan men ou,</a:t>
            </a:r>
            <a:br>
              <a:rPr lang="fr-CA" sz="3600" dirty="0">
                <a:solidFill>
                  <a:srgbClr val="0000CC"/>
                </a:solidFill>
                <a:latin typeface="Copperplate Gothic Bold" pitchFamily="34" charset="0"/>
              </a:rPr>
            </a:br>
            <a:r>
              <a:rPr lang="fr-CA" sz="3600" dirty="0" err="1">
                <a:solidFill>
                  <a:srgbClr val="0000CC"/>
                </a:solidFill>
                <a:latin typeface="Copperplate Gothic Bold" pitchFamily="34" charset="0"/>
              </a:rPr>
              <a:t>Netwaye</a:t>
            </a:r>
            <a:r>
              <a:rPr lang="fr-CA" sz="3600" dirty="0">
                <a:solidFill>
                  <a:srgbClr val="0000CC"/>
                </a:solidFill>
                <a:latin typeface="Copperplate Gothic Bold" pitchFamily="34" charset="0"/>
              </a:rPr>
              <a:t> </a:t>
            </a:r>
            <a:r>
              <a:rPr lang="fr-CA" sz="3600" dirty="0" err="1">
                <a:solidFill>
                  <a:srgbClr val="0000CC"/>
                </a:solidFill>
                <a:latin typeface="Copperplate Gothic Bold" pitchFamily="34" charset="0"/>
              </a:rPr>
              <a:t>kè</a:t>
            </a:r>
            <a:r>
              <a:rPr lang="fr-CA" sz="3600" dirty="0">
                <a:solidFill>
                  <a:srgbClr val="0000CC"/>
                </a:solidFill>
                <a:latin typeface="Copperplate Gothic Bold" pitchFamily="34" charset="0"/>
              </a:rPr>
              <a:t> m </a:t>
            </a:r>
            <a:r>
              <a:rPr lang="fr-CA" sz="3600" dirty="0" err="1">
                <a:solidFill>
                  <a:srgbClr val="0000CC"/>
                </a:solidFill>
                <a:latin typeface="Copperplate Gothic Bold" pitchFamily="34" charset="0"/>
              </a:rPr>
              <a:t>ak</a:t>
            </a:r>
            <a:r>
              <a:rPr lang="fr-CA" sz="3600" dirty="0">
                <a:solidFill>
                  <a:srgbClr val="0000CC"/>
                </a:solidFill>
                <a:latin typeface="Copperplate Gothic Bold" pitchFamily="34" charset="0"/>
              </a:rPr>
              <a:t> </a:t>
            </a:r>
            <a:r>
              <a:rPr lang="fr-CA" sz="3600" dirty="0" err="1">
                <a:solidFill>
                  <a:srgbClr val="0000CC"/>
                </a:solidFill>
                <a:latin typeface="Copperplate Gothic Bold" pitchFamily="34" charset="0"/>
              </a:rPr>
              <a:t>lespri</a:t>
            </a:r>
            <a:r>
              <a:rPr lang="fr-CA" sz="3600" dirty="0">
                <a:solidFill>
                  <a:srgbClr val="0000CC"/>
                </a:solidFill>
                <a:latin typeface="Copperplate Gothic Bold" pitchFamily="34" charset="0"/>
              </a:rPr>
              <a:t> m </a:t>
            </a:r>
            <a:r>
              <a:rPr lang="fr-CA" sz="3600" dirty="0" err="1">
                <a:solidFill>
                  <a:srgbClr val="0000CC"/>
                </a:solidFill>
                <a:latin typeface="Copperplate Gothic Bold" pitchFamily="34" charset="0"/>
              </a:rPr>
              <a:t>tou</a:t>
            </a:r>
            <a:r>
              <a:rPr lang="fr-CA" sz="3600" dirty="0">
                <a:solidFill>
                  <a:srgbClr val="0000CC"/>
                </a:solidFill>
                <a:latin typeface="Copperplate Gothic Bold" pitchFamily="34" charset="0"/>
              </a:rPr>
              <a:t>.</a:t>
            </a:r>
            <a:br>
              <a:rPr lang="fr-CA" sz="3600" dirty="0">
                <a:solidFill>
                  <a:srgbClr val="0000CC"/>
                </a:solidFill>
                <a:latin typeface="Copperplate Gothic Bold" pitchFamily="34" charset="0"/>
              </a:rPr>
            </a:br>
            <a:r>
              <a:rPr lang="fr-CA" sz="3600" dirty="0">
                <a:solidFill>
                  <a:srgbClr val="0000CC"/>
                </a:solidFill>
                <a:latin typeface="Copperplate Gothic Bold" pitchFamily="34" charset="0"/>
              </a:rPr>
              <a:t>Gide </a:t>
            </a:r>
            <a:r>
              <a:rPr lang="fr-CA" sz="3600" dirty="0" err="1">
                <a:solidFill>
                  <a:srgbClr val="0000CC"/>
                </a:solidFill>
                <a:latin typeface="Copperplate Gothic Bold" pitchFamily="34" charset="0"/>
              </a:rPr>
              <a:t>volonte</a:t>
            </a:r>
            <a:r>
              <a:rPr lang="fr-CA" sz="3600" dirty="0">
                <a:solidFill>
                  <a:srgbClr val="0000CC"/>
                </a:solidFill>
                <a:latin typeface="Copperplate Gothic Bold" pitchFamily="34" charset="0"/>
              </a:rPr>
              <a:t> </a:t>
            </a:r>
            <a:r>
              <a:rPr lang="fr-CA" sz="3600" dirty="0" err="1">
                <a:solidFill>
                  <a:srgbClr val="0000CC"/>
                </a:solidFill>
                <a:latin typeface="Copperplate Gothic Bold" pitchFamily="34" charset="0"/>
              </a:rPr>
              <a:t>mwen</a:t>
            </a:r>
            <a:r>
              <a:rPr lang="fr-CA" sz="3600" dirty="0">
                <a:solidFill>
                  <a:srgbClr val="0000CC"/>
                </a:solidFill>
                <a:latin typeface="Copperplate Gothic Bold" pitchFamily="34" charset="0"/>
              </a:rPr>
              <a:t> </a:t>
            </a:r>
            <a:r>
              <a:rPr lang="fr-CA" sz="3600" dirty="0" err="1">
                <a:solidFill>
                  <a:srgbClr val="0000CC"/>
                </a:solidFill>
                <a:latin typeface="Copperplate Gothic Bold" pitchFamily="34" charset="0"/>
              </a:rPr>
              <a:t>chak</a:t>
            </a:r>
            <a:r>
              <a:rPr lang="fr-CA" sz="3600" dirty="0">
                <a:solidFill>
                  <a:srgbClr val="0000CC"/>
                </a:solidFill>
                <a:latin typeface="Copperplate Gothic Bold" pitchFamily="34" charset="0"/>
              </a:rPr>
              <a:t> </a:t>
            </a:r>
            <a:r>
              <a:rPr lang="fr-CA" sz="3600" dirty="0" err="1">
                <a:solidFill>
                  <a:srgbClr val="0000CC"/>
                </a:solidFill>
                <a:latin typeface="Copperplate Gothic Bold" pitchFamily="34" charset="0"/>
              </a:rPr>
              <a:t>jou</a:t>
            </a:r>
            <a:br>
              <a:rPr lang="fr-CA" sz="3600" dirty="0">
                <a:solidFill>
                  <a:srgbClr val="0000CC"/>
                </a:solidFill>
                <a:latin typeface="Copperplate Gothic Bold" pitchFamily="34" charset="0"/>
              </a:rPr>
            </a:br>
            <a:r>
              <a:rPr lang="fr-CA" sz="3600" dirty="0">
                <a:solidFill>
                  <a:srgbClr val="0000CC"/>
                </a:solidFill>
                <a:latin typeface="Copperplate Gothic Bold" pitchFamily="34" charset="0"/>
              </a:rPr>
              <a:t>E </a:t>
            </a:r>
            <a:r>
              <a:rPr lang="fr-CA" sz="3600" dirty="0" err="1">
                <a:solidFill>
                  <a:srgbClr val="0000CC"/>
                </a:solidFill>
                <a:latin typeface="Copperplate Gothic Bold" pitchFamily="34" charset="0"/>
              </a:rPr>
              <a:t>ranpli</a:t>
            </a:r>
            <a:r>
              <a:rPr lang="fr-CA" sz="3600" dirty="0">
                <a:solidFill>
                  <a:srgbClr val="0000CC"/>
                </a:solidFill>
                <a:latin typeface="Copperplate Gothic Bold" pitchFamily="34" charset="0"/>
              </a:rPr>
              <a:t> </a:t>
            </a:r>
            <a:r>
              <a:rPr lang="fr-CA" sz="3600" dirty="0" err="1">
                <a:solidFill>
                  <a:srgbClr val="0000CC"/>
                </a:solidFill>
                <a:latin typeface="Copperplate Gothic Bold" pitchFamily="34" charset="0"/>
              </a:rPr>
              <a:t>mwen</a:t>
            </a:r>
            <a:r>
              <a:rPr lang="fr-CA" sz="3600" dirty="0">
                <a:solidFill>
                  <a:srgbClr val="0000CC"/>
                </a:solidFill>
                <a:latin typeface="Copperplate Gothic Bold" pitchFamily="34" charset="0"/>
              </a:rPr>
              <a:t> </a:t>
            </a:r>
            <a:r>
              <a:rPr lang="fr-CA" sz="3600" dirty="0" err="1">
                <a:solidFill>
                  <a:srgbClr val="0000CC"/>
                </a:solidFill>
                <a:latin typeface="Copperplate Gothic Bold" pitchFamily="34" charset="0"/>
              </a:rPr>
              <a:t>akLespri</a:t>
            </a:r>
            <a:r>
              <a:rPr lang="fr-CA" sz="3600" dirty="0">
                <a:solidFill>
                  <a:srgbClr val="0000CC"/>
                </a:solidFill>
                <a:latin typeface="Copperplate Gothic Bold" pitchFamily="34" charset="0"/>
              </a:rPr>
              <a:t> ou.</a:t>
            </a:r>
            <a:endParaRPr lang="en-US" sz="3600" dirty="0">
              <a:solidFill>
                <a:srgbClr val="0000CC"/>
              </a:solidFill>
              <a:latin typeface="Copperplate Gothic Bold" pitchFamily="34" charset="0"/>
            </a:endParaRPr>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3">
            <a:schemeClr val="lt1"/>
          </a:lnRef>
          <a:fillRef idx="1">
            <a:schemeClr val="dk1"/>
          </a:fillRef>
          <a:effectRef idx="1">
            <a:schemeClr val="dk1"/>
          </a:effectRef>
          <a:fontRef idx="minor">
            <a:schemeClr val="lt1"/>
          </a:fontRef>
        </p:style>
        <p:txBody>
          <a:bodyPr>
            <a:noAutofit/>
          </a:bodyPr>
          <a:lstStyle/>
          <a:p>
            <a:pPr marL="0" indent="0" algn="ctr">
              <a:buNone/>
            </a:pPr>
            <a:r>
              <a:rPr lang="fr-FR" sz="3600" b="1" dirty="0">
                <a:solidFill>
                  <a:srgbClr val="0000CC"/>
                </a:solidFill>
                <a:latin typeface="Copperplate Gothic Bold" pitchFamily="34" charset="0"/>
              </a:rPr>
              <a:t>7</a:t>
            </a:r>
            <a:br>
              <a:rPr lang="fr-FR" sz="3600" dirty="0">
                <a:solidFill>
                  <a:srgbClr val="0000CC"/>
                </a:solidFill>
                <a:latin typeface="Copperplate Gothic Bold" pitchFamily="34" charset="0"/>
              </a:rPr>
            </a:br>
            <a:r>
              <a:rPr lang="fr-FR" sz="3600" dirty="0">
                <a:solidFill>
                  <a:schemeClr val="tx1"/>
                </a:solidFill>
                <a:latin typeface="Copperplate Gothic Bold" pitchFamily="34" charset="0"/>
              </a:rPr>
              <a:t>Gide m, </a:t>
            </a:r>
            <a:r>
              <a:rPr lang="fr-FR" sz="3600" dirty="0" err="1">
                <a:solidFill>
                  <a:schemeClr val="tx1"/>
                </a:solidFill>
                <a:latin typeface="Copperplate Gothic Bold" pitchFamily="34" charset="0"/>
              </a:rPr>
              <a:t>Senye</a:t>
            </a:r>
            <a:r>
              <a:rPr lang="fr-FR" sz="3600" dirty="0">
                <a:solidFill>
                  <a:schemeClr val="tx1"/>
                </a:solidFill>
                <a:latin typeface="Copperplate Gothic Bold" pitchFamily="34" charset="0"/>
              </a:rPr>
              <a:t> m </a:t>
            </a:r>
            <a:r>
              <a:rPr lang="fr-FR" sz="3600" dirty="0" err="1">
                <a:solidFill>
                  <a:schemeClr val="tx1"/>
                </a:solidFill>
                <a:latin typeface="Copperplate Gothic Bold" pitchFamily="34" charset="0"/>
              </a:rPr>
              <a:t>vle</a:t>
            </a:r>
            <a:r>
              <a:rPr lang="fr-FR" sz="3600" dirty="0">
                <a:solidFill>
                  <a:schemeClr val="tx1"/>
                </a:solidFill>
                <a:latin typeface="Copperplate Gothic Bold" pitchFamily="34" charset="0"/>
              </a:rPr>
              <a:t> ou </a:t>
            </a:r>
            <a:r>
              <a:rPr lang="fr-FR" sz="3600" dirty="0" err="1">
                <a:solidFill>
                  <a:schemeClr val="tx1"/>
                </a:solidFill>
                <a:latin typeface="Copperplate Gothic Bold" pitchFamily="34" charset="0"/>
              </a:rPr>
              <a:t>kondwi</a:t>
            </a:r>
            <a:r>
              <a:rPr lang="fr-FR" sz="3600" dirty="0">
                <a:solidFill>
                  <a:schemeClr val="tx1"/>
                </a:solidFill>
                <a:latin typeface="Copperplate Gothic Bold" pitchFamily="34" charset="0"/>
              </a:rPr>
              <a:t> m</a:t>
            </a:r>
            <a:br>
              <a:rPr lang="fr-FR" sz="3600" dirty="0">
                <a:solidFill>
                  <a:schemeClr val="tx1"/>
                </a:solidFill>
                <a:latin typeface="Copperplate Gothic Bold" pitchFamily="34" charset="0"/>
              </a:rPr>
            </a:br>
            <a:r>
              <a:rPr lang="fr-FR" sz="3600" dirty="0">
                <a:solidFill>
                  <a:schemeClr val="tx1"/>
                </a:solidFill>
                <a:latin typeface="Copperplate Gothic Bold" pitchFamily="34" charset="0"/>
              </a:rPr>
              <a:t>Nan sa m </a:t>
            </a:r>
            <a:r>
              <a:rPr lang="fr-FR" sz="3600" dirty="0" err="1">
                <a:solidFill>
                  <a:schemeClr val="tx1"/>
                </a:solidFill>
                <a:latin typeface="Copperplate Gothic Bold" pitchFamily="34" charset="0"/>
              </a:rPr>
              <a:t>ap</a:t>
            </a:r>
            <a:r>
              <a:rPr lang="fr-FR" sz="3600" dirty="0">
                <a:solidFill>
                  <a:schemeClr val="tx1"/>
                </a:solidFill>
                <a:latin typeface="Copperplate Gothic Bold" pitchFamily="34" charset="0"/>
              </a:rPr>
              <a:t> panse, </a:t>
            </a:r>
            <a:r>
              <a:rPr lang="fr-FR" sz="3600" dirty="0" err="1">
                <a:solidFill>
                  <a:schemeClr val="tx1"/>
                </a:solidFill>
                <a:latin typeface="Copperplate Gothic Bold" pitchFamily="34" charset="0"/>
              </a:rPr>
              <a:t>fè</a:t>
            </a:r>
            <a:r>
              <a:rPr lang="fr-FR" sz="3600" dirty="0">
                <a:solidFill>
                  <a:schemeClr val="tx1"/>
                </a:solidFill>
                <a:latin typeface="Copperplate Gothic Bold" pitchFamily="34" charset="0"/>
              </a:rPr>
              <a:t>, ou di.</a:t>
            </a:r>
            <a:br>
              <a:rPr lang="fr-FR" sz="3600" dirty="0">
                <a:solidFill>
                  <a:schemeClr val="tx1"/>
                </a:solidFill>
                <a:latin typeface="Copperplate Gothic Bold" pitchFamily="34" charset="0"/>
              </a:rPr>
            </a:br>
            <a:r>
              <a:rPr lang="fr-FR" sz="3600" dirty="0">
                <a:solidFill>
                  <a:schemeClr val="tx1"/>
                </a:solidFill>
                <a:latin typeface="Copperplate Gothic Bold" pitchFamily="34" charset="0"/>
              </a:rPr>
              <a:t>Pou tout </a:t>
            </a:r>
            <a:r>
              <a:rPr lang="fr-FR" sz="3600" dirty="0" err="1">
                <a:solidFill>
                  <a:schemeClr val="tx1"/>
                </a:solidFill>
                <a:latin typeface="Copperplate Gothic Bold" pitchFamily="34" charset="0"/>
              </a:rPr>
              <a:t>fòs</a:t>
            </a:r>
            <a:r>
              <a:rPr lang="fr-FR" sz="3600" dirty="0">
                <a:solidFill>
                  <a:schemeClr val="tx1"/>
                </a:solidFill>
                <a:latin typeface="Copperplate Gothic Bold" pitchFamily="34" charset="0"/>
              </a:rPr>
              <a:t> </a:t>
            </a:r>
            <a:r>
              <a:rPr lang="fr-FR" sz="3600" dirty="0" err="1">
                <a:solidFill>
                  <a:schemeClr val="tx1"/>
                </a:solidFill>
                <a:latin typeface="Copperplate Gothic Bold" pitchFamily="34" charset="0"/>
              </a:rPr>
              <a:t>mwen</a:t>
            </a:r>
            <a:r>
              <a:rPr lang="fr-FR" sz="3600" dirty="0">
                <a:solidFill>
                  <a:schemeClr val="tx1"/>
                </a:solidFill>
                <a:latin typeface="Copperplate Gothic Bold" pitchFamily="34" charset="0"/>
              </a:rPr>
              <a:t> </a:t>
            </a:r>
            <a:r>
              <a:rPr lang="fr-FR" sz="3600" dirty="0" err="1">
                <a:solidFill>
                  <a:schemeClr val="tx1"/>
                </a:solidFill>
                <a:latin typeface="Copperplate Gothic Bold" pitchFamily="34" charset="0"/>
              </a:rPr>
              <a:t>kapab</a:t>
            </a:r>
            <a:r>
              <a:rPr lang="fr-FR" sz="3600" dirty="0">
                <a:solidFill>
                  <a:schemeClr val="tx1"/>
                </a:solidFill>
                <a:latin typeface="Copperplate Gothic Bold" pitchFamily="34" charset="0"/>
              </a:rPr>
              <a:t> </a:t>
            </a:r>
            <a:r>
              <a:rPr lang="fr-FR" sz="3600" dirty="0" err="1">
                <a:solidFill>
                  <a:schemeClr val="tx1"/>
                </a:solidFill>
                <a:latin typeface="Copperplate Gothic Bold" pitchFamily="34" charset="0"/>
              </a:rPr>
              <a:t>sèvi</a:t>
            </a:r>
            <a:br>
              <a:rPr lang="fr-FR" sz="3600" dirty="0">
                <a:solidFill>
                  <a:schemeClr val="tx1"/>
                </a:solidFill>
                <a:latin typeface="Copperplate Gothic Bold" pitchFamily="34" charset="0"/>
              </a:rPr>
            </a:br>
            <a:r>
              <a:rPr lang="fr-FR" sz="3600" dirty="0">
                <a:solidFill>
                  <a:schemeClr val="tx1"/>
                </a:solidFill>
                <a:latin typeface="Copperplate Gothic Bold" pitchFamily="34" charset="0"/>
              </a:rPr>
              <a:t>Pou </a:t>
            </a:r>
            <a:r>
              <a:rPr lang="fr-FR" sz="3600" dirty="0" err="1">
                <a:solidFill>
                  <a:schemeClr val="tx1"/>
                </a:solidFill>
                <a:latin typeface="Copperplate Gothic Bold" pitchFamily="34" charset="0"/>
              </a:rPr>
              <a:t>laglwa</a:t>
            </a:r>
            <a:r>
              <a:rPr lang="fr-FR" sz="3600" dirty="0">
                <a:solidFill>
                  <a:schemeClr val="tx1"/>
                </a:solidFill>
                <a:latin typeface="Copperplate Gothic Bold" pitchFamily="34" charset="0"/>
              </a:rPr>
              <a:t> ou, </a:t>
            </a:r>
            <a:r>
              <a:rPr lang="fr-FR" sz="3600" dirty="0" err="1">
                <a:solidFill>
                  <a:schemeClr val="tx1"/>
                </a:solidFill>
                <a:latin typeface="Copperplate Gothic Bold" pitchFamily="34" charset="0"/>
              </a:rPr>
              <a:t>Senyè</a:t>
            </a:r>
            <a:r>
              <a:rPr lang="fr-FR" sz="3600" dirty="0">
                <a:solidFill>
                  <a:schemeClr val="tx1"/>
                </a:solidFill>
                <a:latin typeface="Copperplate Gothic Bold" pitchFamily="34" charset="0"/>
              </a:rPr>
              <a:t> </a:t>
            </a:r>
            <a:r>
              <a:rPr lang="fr-FR" sz="3600" dirty="0" err="1">
                <a:solidFill>
                  <a:schemeClr val="tx1"/>
                </a:solidFill>
                <a:latin typeface="Copperplate Gothic Bold" pitchFamily="34" charset="0"/>
              </a:rPr>
              <a:t>Jezi</a:t>
            </a:r>
            <a:r>
              <a:rPr lang="fr-FR" sz="3600" dirty="0">
                <a:solidFill>
                  <a:schemeClr val="tx1"/>
                </a:solidFill>
                <a:latin typeface="Copperplate Gothic Bold" pitchFamily="34" charset="0"/>
              </a:rPr>
              <a:t>.</a:t>
            </a:r>
            <a:endParaRPr lang="en-US" sz="3600" dirty="0">
              <a:solidFill>
                <a:schemeClr val="tx1"/>
              </a:solidFill>
              <a:latin typeface="Copperplate Gothic Bold" pitchFamily="34" charset="0"/>
            </a:endParaRPr>
          </a:p>
          <a:p>
            <a:pPr marL="0" indent="0" algn="ctr">
              <a:buNone/>
            </a:pPr>
            <a:r>
              <a:rPr lang="fr-FR" sz="3600" b="1" dirty="0">
                <a:solidFill>
                  <a:srgbClr val="0000CC"/>
                </a:solidFill>
                <a:latin typeface="Copperplate Gothic Bold" pitchFamily="34" charset="0"/>
              </a:rPr>
              <a:t>8</a:t>
            </a:r>
            <a:br>
              <a:rPr lang="fr-FR" sz="3600" dirty="0">
                <a:solidFill>
                  <a:srgbClr val="0000CC"/>
                </a:solidFill>
                <a:latin typeface="Copperplate Gothic Bold" pitchFamily="34" charset="0"/>
              </a:rPr>
            </a:br>
            <a:r>
              <a:rPr lang="fr-FR" sz="3600" dirty="0" err="1">
                <a:solidFill>
                  <a:srgbClr val="0000CC"/>
                </a:solidFill>
                <a:latin typeface="Copperplate Gothic Bold" pitchFamily="34" charset="0"/>
              </a:rPr>
              <a:t>Beni</a:t>
            </a:r>
            <a:r>
              <a:rPr lang="fr-FR" sz="3600" dirty="0">
                <a:solidFill>
                  <a:srgbClr val="0000CC"/>
                </a:solidFill>
                <a:latin typeface="Copperplate Gothic Bold" pitchFamily="34" charset="0"/>
              </a:rPr>
              <a:t> </a:t>
            </a:r>
            <a:r>
              <a:rPr lang="fr-FR" sz="3600" dirty="0" err="1">
                <a:solidFill>
                  <a:srgbClr val="0000CC"/>
                </a:solidFill>
                <a:latin typeface="Copperplate Gothic Bold" pitchFamily="34" charset="0"/>
              </a:rPr>
              <a:t>Bondye</a:t>
            </a:r>
            <a:r>
              <a:rPr lang="fr-FR" sz="3600" dirty="0">
                <a:solidFill>
                  <a:srgbClr val="0000CC"/>
                </a:solidFill>
                <a:latin typeface="Copperplate Gothic Bold" pitchFamily="34" charset="0"/>
              </a:rPr>
              <a:t> </a:t>
            </a:r>
            <a:r>
              <a:rPr lang="fr-FR" sz="3600" dirty="0" err="1">
                <a:solidFill>
                  <a:srgbClr val="0000CC"/>
                </a:solidFill>
                <a:latin typeface="Copperplate Gothic Bold" pitchFamily="34" charset="0"/>
              </a:rPr>
              <a:t>ki</a:t>
            </a:r>
            <a:r>
              <a:rPr lang="fr-FR" sz="3600" dirty="0">
                <a:solidFill>
                  <a:srgbClr val="0000CC"/>
                </a:solidFill>
                <a:latin typeface="Copperplate Gothic Bold" pitchFamily="34" charset="0"/>
              </a:rPr>
              <a:t> </a:t>
            </a:r>
            <a:r>
              <a:rPr lang="fr-FR" sz="3600" dirty="0" err="1">
                <a:solidFill>
                  <a:srgbClr val="0000CC"/>
                </a:solidFill>
                <a:latin typeface="Copperplate Gothic Bold" pitchFamily="34" charset="0"/>
              </a:rPr>
              <a:t>renmen</a:t>
            </a:r>
            <a:r>
              <a:rPr lang="fr-FR" sz="3600" dirty="0">
                <a:solidFill>
                  <a:srgbClr val="0000CC"/>
                </a:solidFill>
                <a:latin typeface="Copperplate Gothic Bold" pitchFamily="34" charset="0"/>
              </a:rPr>
              <a:t> </a:t>
            </a:r>
            <a:r>
              <a:rPr lang="fr-FR" sz="3600" dirty="0" err="1">
                <a:solidFill>
                  <a:srgbClr val="0000CC"/>
                </a:solidFill>
                <a:latin typeface="Copperplate Gothic Bold" pitchFamily="34" charset="0"/>
              </a:rPr>
              <a:t>nou</a:t>
            </a:r>
            <a:r>
              <a:rPr lang="fr-FR" sz="3600" dirty="0">
                <a:solidFill>
                  <a:srgbClr val="0000CC"/>
                </a:solidFill>
                <a:latin typeface="Copperplate Gothic Bold" pitchFamily="34" charset="0"/>
              </a:rPr>
              <a:t>,</a:t>
            </a:r>
            <a:br>
              <a:rPr lang="fr-FR" sz="3600" dirty="0">
                <a:solidFill>
                  <a:srgbClr val="0000CC"/>
                </a:solidFill>
                <a:latin typeface="Copperplate Gothic Bold" pitchFamily="34" charset="0"/>
              </a:rPr>
            </a:br>
            <a:r>
              <a:rPr lang="fr-FR" sz="3600" dirty="0" err="1">
                <a:solidFill>
                  <a:srgbClr val="0000CC"/>
                </a:solidFill>
                <a:latin typeface="Copperplate Gothic Bold" pitchFamily="34" charset="0"/>
              </a:rPr>
              <a:t>Beni</a:t>
            </a:r>
            <a:r>
              <a:rPr lang="fr-FR" sz="3600" dirty="0">
                <a:solidFill>
                  <a:srgbClr val="0000CC"/>
                </a:solidFill>
                <a:latin typeface="Copperplate Gothic Bold" pitchFamily="34" charset="0"/>
              </a:rPr>
              <a:t> li tout </a:t>
            </a:r>
            <a:r>
              <a:rPr lang="fr-FR" sz="3600" dirty="0" err="1">
                <a:solidFill>
                  <a:srgbClr val="0000CC"/>
                </a:solidFill>
                <a:latin typeface="Copperplate Gothic Bold" pitchFamily="34" charset="0"/>
              </a:rPr>
              <a:t>moun</a:t>
            </a:r>
            <a:r>
              <a:rPr lang="fr-FR" sz="3600" dirty="0">
                <a:solidFill>
                  <a:srgbClr val="0000CC"/>
                </a:solidFill>
                <a:latin typeface="Copperplate Gothic Bold" pitchFamily="34" charset="0"/>
              </a:rPr>
              <a:t> </a:t>
            </a:r>
            <a:r>
              <a:rPr lang="fr-FR" sz="3600" dirty="0" err="1">
                <a:solidFill>
                  <a:srgbClr val="0000CC"/>
                </a:solidFill>
                <a:latin typeface="Copperplate Gothic Bold" pitchFamily="34" charset="0"/>
              </a:rPr>
              <a:t>tou</a:t>
            </a:r>
            <a:r>
              <a:rPr lang="fr-FR" sz="3600" dirty="0">
                <a:solidFill>
                  <a:srgbClr val="0000CC"/>
                </a:solidFill>
                <a:latin typeface="Copperplate Gothic Bold" pitchFamily="34" charset="0"/>
              </a:rPr>
              <a:t> </a:t>
            </a:r>
            <a:r>
              <a:rPr lang="fr-FR" sz="3600" dirty="0" err="1">
                <a:solidFill>
                  <a:srgbClr val="0000CC"/>
                </a:solidFill>
                <a:latin typeface="Copperplate Gothic Bold" pitchFamily="34" charset="0"/>
              </a:rPr>
              <a:t>patou</a:t>
            </a:r>
            <a:r>
              <a:rPr lang="fr-FR" sz="3600" dirty="0">
                <a:solidFill>
                  <a:srgbClr val="0000CC"/>
                </a:solidFill>
                <a:latin typeface="Copperplate Gothic Bold" pitchFamily="34" charset="0"/>
              </a:rPr>
              <a:t>.</a:t>
            </a:r>
            <a:br>
              <a:rPr lang="fr-FR" sz="3600" dirty="0">
                <a:solidFill>
                  <a:srgbClr val="0000CC"/>
                </a:solidFill>
                <a:latin typeface="Copperplate Gothic Bold" pitchFamily="34" charset="0"/>
              </a:rPr>
            </a:br>
            <a:r>
              <a:rPr lang="fr-FR" sz="3600" dirty="0" err="1">
                <a:solidFill>
                  <a:srgbClr val="0000CC"/>
                </a:solidFill>
                <a:latin typeface="Copperplate Gothic Bold" pitchFamily="34" charset="0"/>
              </a:rPr>
              <a:t>Ak</a:t>
            </a:r>
            <a:r>
              <a:rPr lang="fr-FR" sz="3600" dirty="0">
                <a:solidFill>
                  <a:srgbClr val="0000CC"/>
                </a:solidFill>
                <a:latin typeface="Copperplate Gothic Bold" pitchFamily="34" charset="0"/>
              </a:rPr>
              <a:t> </a:t>
            </a:r>
            <a:r>
              <a:rPr lang="fr-FR" sz="3600" dirty="0" err="1">
                <a:solidFill>
                  <a:srgbClr val="0000CC"/>
                </a:solidFill>
                <a:latin typeface="Copperplate Gothic Bold" pitchFamily="34" charset="0"/>
              </a:rPr>
              <a:t>zanj</a:t>
            </a:r>
            <a:r>
              <a:rPr lang="fr-FR" sz="3600" dirty="0">
                <a:solidFill>
                  <a:srgbClr val="0000CC"/>
                </a:solidFill>
                <a:latin typeface="Copperplate Gothic Bold" pitchFamily="34" charset="0"/>
              </a:rPr>
              <a:t> nan </a:t>
            </a:r>
            <a:r>
              <a:rPr lang="fr-FR" sz="3600" dirty="0" err="1">
                <a:solidFill>
                  <a:srgbClr val="0000CC"/>
                </a:solidFill>
                <a:latin typeface="Copperplate Gothic Bold" pitchFamily="34" charset="0"/>
              </a:rPr>
              <a:t>syèl</a:t>
            </a:r>
            <a:r>
              <a:rPr lang="fr-FR" sz="3600" dirty="0">
                <a:solidFill>
                  <a:srgbClr val="0000CC"/>
                </a:solidFill>
                <a:latin typeface="Copperplate Gothic Bold" pitchFamily="34" charset="0"/>
              </a:rPr>
              <a:t> </a:t>
            </a:r>
            <a:r>
              <a:rPr lang="fr-FR" sz="3600" dirty="0" err="1">
                <a:solidFill>
                  <a:srgbClr val="0000CC"/>
                </a:solidFill>
                <a:latin typeface="Copperplate Gothic Bold" pitchFamily="34" charset="0"/>
              </a:rPr>
              <a:t>yo</a:t>
            </a:r>
            <a:r>
              <a:rPr lang="fr-FR" sz="3600" dirty="0">
                <a:solidFill>
                  <a:srgbClr val="0000CC"/>
                </a:solidFill>
                <a:latin typeface="Copperplate Gothic Bold" pitchFamily="34" charset="0"/>
              </a:rPr>
              <a:t> </a:t>
            </a:r>
            <a:r>
              <a:rPr lang="fr-FR" sz="3600" dirty="0" err="1">
                <a:solidFill>
                  <a:srgbClr val="0000CC"/>
                </a:solidFill>
                <a:latin typeface="Copperplate Gothic Bold" pitchFamily="34" charset="0"/>
              </a:rPr>
              <a:t>ann</a:t>
            </a:r>
            <a:r>
              <a:rPr lang="fr-FR" sz="3600" dirty="0">
                <a:solidFill>
                  <a:srgbClr val="0000CC"/>
                </a:solidFill>
                <a:latin typeface="Copperplate Gothic Bold" pitchFamily="34" charset="0"/>
              </a:rPr>
              <a:t> </a:t>
            </a:r>
            <a:r>
              <a:rPr lang="fr-FR" sz="3600" dirty="0" err="1">
                <a:solidFill>
                  <a:srgbClr val="0000CC"/>
                </a:solidFill>
                <a:latin typeface="Copperplate Gothic Bold" pitchFamily="34" charset="0"/>
              </a:rPr>
              <a:t>beni</a:t>
            </a:r>
            <a:br>
              <a:rPr lang="fr-FR" sz="3600" dirty="0">
                <a:solidFill>
                  <a:srgbClr val="0000CC"/>
                </a:solidFill>
                <a:latin typeface="Copperplate Gothic Bold" pitchFamily="34" charset="0"/>
              </a:rPr>
            </a:br>
            <a:r>
              <a:rPr lang="fr-FR" sz="3600" dirty="0">
                <a:solidFill>
                  <a:srgbClr val="0000CC"/>
                </a:solidFill>
                <a:latin typeface="Copperplate Gothic Bold" pitchFamily="34" charset="0"/>
              </a:rPr>
              <a:t>Papa, </a:t>
            </a:r>
            <a:r>
              <a:rPr lang="fr-FR" sz="3600" dirty="0" err="1">
                <a:solidFill>
                  <a:srgbClr val="0000CC"/>
                </a:solidFill>
                <a:latin typeface="Copperplate Gothic Bold" pitchFamily="34" charset="0"/>
              </a:rPr>
              <a:t>Pitit</a:t>
            </a:r>
            <a:r>
              <a:rPr lang="fr-FR" sz="3600" dirty="0">
                <a:solidFill>
                  <a:srgbClr val="0000CC"/>
                </a:solidFill>
                <a:latin typeface="Copperplate Gothic Bold" pitchFamily="34" charset="0"/>
              </a:rPr>
              <a:t> e </a:t>
            </a:r>
            <a:r>
              <a:rPr lang="fr-FR" sz="3600" dirty="0" err="1">
                <a:solidFill>
                  <a:srgbClr val="0000CC"/>
                </a:solidFill>
                <a:latin typeface="Copperplate Gothic Bold" pitchFamily="34" charset="0"/>
              </a:rPr>
              <a:t>Sentespri</a:t>
            </a:r>
            <a:r>
              <a:rPr lang="fr-FR" sz="3600" dirty="0">
                <a:solidFill>
                  <a:srgbClr val="0000CC"/>
                </a:solidFill>
                <a:latin typeface="Copperplate Gothic Bold" pitchFamily="34" charset="0"/>
              </a:rPr>
              <a:t>.</a:t>
            </a:r>
            <a:endParaRPr lang="en-US" sz="3600" dirty="0">
              <a:solidFill>
                <a:srgbClr val="0000CC"/>
              </a:solidFill>
              <a:latin typeface="Copperplate Gothic Bold" pitchFamily="34" charset="0"/>
            </a:endParaRPr>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685800"/>
            <a:ext cx="8382000" cy="2362200"/>
          </a:xfrm>
          <a:solidFill>
            <a:schemeClr val="accent1">
              <a:lumMod val="20000"/>
              <a:lumOff val="80000"/>
            </a:schemeClr>
          </a:solidFill>
        </p:spPr>
        <p:txBody>
          <a:bodyPr>
            <a:normAutofit fontScale="90000"/>
          </a:bodyPr>
          <a:lstStyle/>
          <a:p>
            <a:pPr algn="ctr"/>
            <a:r>
              <a:rPr lang="en-US" b="1" dirty="0">
                <a:solidFill>
                  <a:schemeClr val="tx1"/>
                </a:solidFill>
              </a:rPr>
              <a:t>OFFRANDE  MISSIONNAIRE</a:t>
            </a:r>
            <a:br>
              <a:rPr lang="en-US" b="1" dirty="0">
                <a:solidFill>
                  <a:schemeClr val="tx1"/>
                </a:solidFill>
              </a:rPr>
            </a:br>
            <a:br>
              <a:rPr lang="en-US" b="1" dirty="0">
                <a:solidFill>
                  <a:schemeClr val="tx1"/>
                </a:solidFill>
              </a:rPr>
            </a:br>
            <a:br>
              <a:rPr lang="en-US" b="1" dirty="0">
                <a:solidFill>
                  <a:schemeClr val="tx1"/>
                </a:solidFill>
              </a:rPr>
            </a:br>
            <a:r>
              <a:rPr lang="en-US" b="1" dirty="0">
                <a:solidFill>
                  <a:schemeClr val="tx1"/>
                </a:solidFill>
              </a:rPr>
              <a:t>PRIÈRE  FINALE / BENEDICTION</a:t>
            </a: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quity">
  <a:themeElements>
    <a:clrScheme name="Equity">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Equity">
      <a:majorFont>
        <a:latin typeface="Franklin Gothic Book"/>
        <a:ea typeface=""/>
        <a:cs typeface=""/>
        <a:font script="Grek" typeface="Calibri"/>
        <a:font script="Cyrl" typeface="Calibri"/>
        <a:font script="Jpan" typeface="HGｺﾞｼｯｸM"/>
        <a:font script="Hang" typeface="바탕"/>
        <a:font script="Hans" typeface="幼圆"/>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Perpetua"/>
        <a:ea typeface=""/>
        <a:cs typeface=""/>
        <a:font script="Grek" typeface="Cambria"/>
        <a:font script="Cyrl" typeface="Cambria"/>
        <a:font script="Jpan" typeface="HG創英ﾌﾟﾚｾﾞﾝｽEB"/>
        <a:font script="Hang" typeface="맑은 고딕"/>
        <a:font script="Hans" typeface="宋体"/>
        <a:font script="Hant" typeface="新細明體"/>
        <a:font script="Arab" typeface="Times New Roman"/>
        <a:font script="Hebr" typeface="Aharoni"/>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Equity">
      <a:fillStyleLst>
        <a:solidFill>
          <a:schemeClr val="phClr"/>
        </a:solidFill>
        <a:blipFill>
          <a:blip xmlns:r="http://schemas.openxmlformats.org/officeDocument/2006/relationships" r:embed="rId1">
            <a:duotone>
              <a:schemeClr val="phClr">
                <a:tint val="30000"/>
                <a:satMod val="300000"/>
              </a:schemeClr>
              <a:schemeClr val="phClr">
                <a:tint val="40000"/>
                <a:satMod val="200000"/>
              </a:schemeClr>
            </a:duotone>
          </a:blip>
          <a:tile tx="0" ty="0" sx="70000" sy="70000" flip="none" algn="ctr"/>
        </a:blipFill>
        <a:blipFill>
          <a:blip xmlns:r="http://schemas.openxmlformats.org/officeDocument/2006/relationships" r:embed="rId1">
            <a:duotone>
              <a:schemeClr val="phClr">
                <a:shade val="22000"/>
                <a:satMod val="160000"/>
              </a:schemeClr>
              <a:schemeClr val="phClr">
                <a:shade val="45000"/>
                <a:satMod val="100000"/>
              </a:schemeClr>
            </a:duotone>
          </a:blip>
          <a:tile tx="0" ty="0" sx="65000" sy="65000" flip="none" algn="ctr"/>
        </a:blipFill>
      </a:fillStyleLst>
      <a:lnStyleLst>
        <a:ln w="9525" cap="flat" cmpd="sng" algn="ctr">
          <a:solidFill>
            <a:schemeClr val="phClr">
              <a:shade val="60000"/>
              <a:satMod val="110000"/>
            </a:schemeClr>
          </a:solidFill>
          <a:prstDash val="solid"/>
        </a:ln>
        <a:ln w="127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algn="t" rotWithShape="0">
              <a:srgbClr val="000000">
                <a:alpha val="50000"/>
              </a:srgbClr>
            </a:outerShdw>
          </a:effectLst>
        </a:effectStyle>
        <a:effectStyle>
          <a:effectLst>
            <a:outerShdw blurRad="38100" dist="25400" dir="5400000" algn="t" rotWithShape="0">
              <a:srgbClr val="000000">
                <a:alpha val="50000"/>
              </a:srgbClr>
            </a:outerShdw>
          </a:effectLst>
        </a:effectStyle>
        <a:effectStyle>
          <a:effectLst>
            <a:outerShdw blurRad="50800" dist="50800" dir="5400000" algn="t" rotWithShape="0">
              <a:srgbClr val="000000">
                <a:alpha val="60000"/>
              </a:srgbClr>
            </a:outerShdw>
          </a:effectLst>
          <a:scene3d>
            <a:camera prst="isometricBottomUp" fov="0">
              <a:rot lat="0" lon="0" rev="0"/>
            </a:camera>
            <a:lightRig rig="soft" dir="b">
              <a:rot lat="0" lon="0" rev="9000000"/>
            </a:lightRig>
          </a:scene3d>
          <a:sp3d contourW="35000" prstMaterial="matte">
            <a:bevelT w="45000" h="38100" prst="convex"/>
            <a:contourClr>
              <a:schemeClr val="phClr">
                <a:tint val="10000"/>
                <a:satMod val="130000"/>
              </a:schemeClr>
            </a:contourClr>
          </a:sp3d>
        </a:effectStyle>
      </a:effectStyleLst>
      <a:bgFillStyleLst>
        <a:solidFill>
          <a:schemeClr val="phClr"/>
        </a:solidFill>
        <a:gradFill rotWithShape="1">
          <a:gsLst>
            <a:gs pos="0">
              <a:schemeClr val="phClr">
                <a:shade val="40000"/>
                <a:satMod val="165000"/>
              </a:schemeClr>
            </a:gs>
            <a:gs pos="50000">
              <a:schemeClr val="phClr">
                <a:shade val="80000"/>
                <a:satMod val="155000"/>
              </a:schemeClr>
            </a:gs>
            <a:gs pos="100000">
              <a:schemeClr val="phClr">
                <a:tint val="95000"/>
                <a:satMod val="200000"/>
              </a:schemeClr>
            </a:gs>
          </a:gsLst>
          <a:lin ang="16200000" scaled="1"/>
        </a:gradFill>
        <a:blipFill>
          <a:blip xmlns:r="http://schemas.openxmlformats.org/officeDocument/2006/relationships" r:embed="rId1">
            <a:duotone>
              <a:schemeClr val="phClr">
                <a:tint val="95000"/>
                <a:satMod val="200000"/>
              </a:schemeClr>
              <a:schemeClr val="phClr">
                <a:shade val="80000"/>
                <a:satMod val="100000"/>
              </a:schemeClr>
            </a:duotone>
          </a:blip>
          <a:tile tx="0" ty="0" sx="55000" sy="5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Equity</Template>
  <TotalTime>78052</TotalTime>
  <Words>5174</Words>
  <Application>Microsoft Office PowerPoint</Application>
  <PresentationFormat>On-screen Show (4:3)</PresentationFormat>
  <Paragraphs>375</Paragraphs>
  <Slides>101</Slides>
  <Notes>8</Notes>
  <HiddenSlides>0</HiddenSlides>
  <MMClips>0</MMClips>
  <ScaleCrop>false</ScaleCrop>
  <HeadingPairs>
    <vt:vector size="6" baseType="variant">
      <vt:variant>
        <vt:lpstr>Fonts Used</vt:lpstr>
      </vt:variant>
      <vt:variant>
        <vt:i4>12</vt:i4>
      </vt:variant>
      <vt:variant>
        <vt:lpstr>Theme</vt:lpstr>
      </vt:variant>
      <vt:variant>
        <vt:i4>1</vt:i4>
      </vt:variant>
      <vt:variant>
        <vt:lpstr>Slide Titles</vt:lpstr>
      </vt:variant>
      <vt:variant>
        <vt:i4>101</vt:i4>
      </vt:variant>
    </vt:vector>
  </HeadingPairs>
  <TitlesOfParts>
    <vt:vector size="114" baseType="lpstr">
      <vt:lpstr>Arial Unicode MS</vt:lpstr>
      <vt:lpstr>Algerian</vt:lpstr>
      <vt:lpstr>Arial Narrow</vt:lpstr>
      <vt:lpstr>Arial Rounded MT Bold</vt:lpstr>
      <vt:lpstr>Blackadder ITC</vt:lpstr>
      <vt:lpstr>Calibri</vt:lpstr>
      <vt:lpstr>Cambria Math</vt:lpstr>
      <vt:lpstr>Copperplate Gothic Bold</vt:lpstr>
      <vt:lpstr>Copperplate Gothic Light</vt:lpstr>
      <vt:lpstr>Franklin Gothic Book</vt:lpstr>
      <vt:lpstr>Perpetua</vt:lpstr>
      <vt:lpstr>Wingdings 2</vt:lpstr>
      <vt:lpstr>Equity</vt:lpstr>
      <vt:lpstr>CHRIST THE ROCK CONGREGATION WORSHIP SERVICE</vt:lpstr>
      <vt:lpstr>PowerPoint Presentation</vt:lpstr>
      <vt:lpstr>JUNE 2026</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LECTURE ALTERNATIVE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PRIÈRE COMMUNE</vt:lpstr>
      <vt:lpstr>PowerPoint Presentation</vt:lpstr>
      <vt:lpstr>VISITORS WELCOME</vt:lpstr>
      <vt:lpstr>JUNE   2026</vt:lpstr>
      <vt:lpstr>MOMENT D’ADORATION AVEC MAESTRO RENAUD TERZIER  </vt:lpstr>
      <vt:lpstr>OFFRANDE</vt:lpstr>
      <vt:lpstr>PowerPoint Presentation</vt:lpstr>
      <vt:lpstr>PowerPoint Presentation</vt:lpstr>
      <vt:lpstr>PowerPoint Presentation</vt:lpstr>
      <vt:lpstr>PowerPoint Presentation</vt:lpstr>
      <vt:lpstr>PowerPoint Presentation</vt:lpstr>
      <vt:lpstr>PRIERE POUR L’OFFRANDE  ET LE SERMON</vt:lpstr>
      <vt:lpstr>CHRIST THE ROCK CONGREGATION DIMANCHE 7 JUIN 2026 ORATEUR: PASTEUR MARC E SIMEON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SAINTE CÈNE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OFFRANDE  MISSIONNAIRE   PRIÈRE  FINALE / BENEDICTION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CHRIST THE ROCK CONGREGATION  WORSHIP SERVICE</dc:title>
  <dc:creator>Admin</dc:creator>
  <cp:lastModifiedBy>Marc Simeon</cp:lastModifiedBy>
  <cp:revision>324</cp:revision>
  <dcterms:created xsi:type="dcterms:W3CDTF">2012-11-25T13:28:17Z</dcterms:created>
  <dcterms:modified xsi:type="dcterms:W3CDTF">2026-06-06T13:11:07Z</dcterms:modified>
</cp:coreProperties>
</file>