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1"/>
  </p:notesMasterIdLst>
  <p:sldIdLst>
    <p:sldId id="256" r:id="rId2"/>
    <p:sldId id="667" r:id="rId3"/>
    <p:sldId id="2979" r:id="rId4"/>
    <p:sldId id="3487" r:id="rId5"/>
    <p:sldId id="3488" r:id="rId6"/>
    <p:sldId id="3491" r:id="rId7"/>
    <p:sldId id="3489" r:id="rId8"/>
    <p:sldId id="3492" r:id="rId9"/>
    <p:sldId id="3490" r:id="rId10"/>
    <p:sldId id="3493" r:id="rId11"/>
    <p:sldId id="3299" r:id="rId12"/>
    <p:sldId id="3494" r:id="rId13"/>
    <p:sldId id="3495" r:id="rId14"/>
    <p:sldId id="936" r:id="rId15"/>
    <p:sldId id="3498" r:id="rId16"/>
    <p:sldId id="2662" r:id="rId17"/>
    <p:sldId id="3496" r:id="rId18"/>
    <p:sldId id="3388" r:id="rId19"/>
    <p:sldId id="3499" r:id="rId20"/>
    <p:sldId id="3500" r:id="rId21"/>
    <p:sldId id="3501" r:id="rId22"/>
    <p:sldId id="1788" r:id="rId23"/>
    <p:sldId id="3413" r:id="rId24"/>
    <p:sldId id="3502" r:id="rId25"/>
    <p:sldId id="3503" r:id="rId26"/>
    <p:sldId id="3504" r:id="rId27"/>
    <p:sldId id="3505" r:id="rId28"/>
    <p:sldId id="1691" r:id="rId29"/>
    <p:sldId id="3452" r:id="rId30"/>
    <p:sldId id="3506" r:id="rId31"/>
    <p:sldId id="3507" r:id="rId32"/>
    <p:sldId id="3508" r:id="rId33"/>
    <p:sldId id="3509" r:id="rId34"/>
    <p:sldId id="3484" r:id="rId35"/>
    <p:sldId id="3485" r:id="rId36"/>
    <p:sldId id="3486" r:id="rId37"/>
    <p:sldId id="3227" r:id="rId38"/>
    <p:sldId id="3510" r:id="rId39"/>
    <p:sldId id="3511" r:id="rId40"/>
    <p:sldId id="3512" r:id="rId41"/>
    <p:sldId id="1716" r:id="rId42"/>
    <p:sldId id="1365" r:id="rId43"/>
    <p:sldId id="1366" r:id="rId44"/>
    <p:sldId id="3024" r:id="rId45"/>
    <p:sldId id="2978" r:id="rId46"/>
    <p:sldId id="3113" r:id="rId47"/>
    <p:sldId id="3514" r:id="rId48"/>
    <p:sldId id="3515" r:id="rId49"/>
    <p:sldId id="461" r:id="rId50"/>
    <p:sldId id="3110" r:id="rId51"/>
    <p:sldId id="304" r:id="rId52"/>
    <p:sldId id="1622" r:id="rId53"/>
    <p:sldId id="1811" r:id="rId54"/>
    <p:sldId id="1812" r:id="rId55"/>
    <p:sldId id="1809" r:id="rId56"/>
    <p:sldId id="1810" r:id="rId57"/>
    <p:sldId id="1773" r:id="rId58"/>
    <p:sldId id="1774" r:id="rId59"/>
    <p:sldId id="1775" r:id="rId60"/>
    <p:sldId id="1776" r:id="rId61"/>
    <p:sldId id="1777" r:id="rId62"/>
    <p:sldId id="1779" r:id="rId63"/>
    <p:sldId id="1780" r:id="rId64"/>
    <p:sldId id="1767" r:id="rId65"/>
    <p:sldId id="1781" r:id="rId66"/>
    <p:sldId id="1782" r:id="rId67"/>
    <p:sldId id="1783" r:id="rId68"/>
    <p:sldId id="1758" r:id="rId69"/>
    <p:sldId id="1789" r:id="rId70"/>
    <p:sldId id="1784" r:id="rId71"/>
    <p:sldId id="1791" r:id="rId72"/>
    <p:sldId id="1790" r:id="rId73"/>
    <p:sldId id="1768" r:id="rId74"/>
    <p:sldId id="1792" r:id="rId75"/>
    <p:sldId id="1793" r:id="rId76"/>
    <p:sldId id="1794" r:id="rId77"/>
    <p:sldId id="1795" r:id="rId78"/>
    <p:sldId id="1769" r:id="rId79"/>
    <p:sldId id="1797" r:id="rId80"/>
    <p:sldId id="1796" r:id="rId81"/>
    <p:sldId id="1798" r:id="rId82"/>
    <p:sldId id="1770" r:id="rId83"/>
    <p:sldId id="1800" r:id="rId84"/>
    <p:sldId id="1801" r:id="rId85"/>
    <p:sldId id="1799" r:id="rId86"/>
    <p:sldId id="1802" r:id="rId87"/>
    <p:sldId id="1803" r:id="rId88"/>
    <p:sldId id="1804" r:id="rId89"/>
    <p:sldId id="1771" r:id="rId90"/>
    <p:sldId id="1805" r:id="rId91"/>
    <p:sldId id="1813" r:id="rId92"/>
    <p:sldId id="1814" r:id="rId93"/>
    <p:sldId id="1815" r:id="rId94"/>
    <p:sldId id="1772" r:id="rId95"/>
    <p:sldId id="3513" r:id="rId96"/>
    <p:sldId id="1807" r:id="rId97"/>
    <p:sldId id="1808" r:id="rId98"/>
    <p:sldId id="949" r:id="rId99"/>
    <p:sldId id="1650" r:id="rId10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66FFFF"/>
    <a:srgbClr val="99FF33"/>
    <a:srgbClr val="009900"/>
    <a:srgbClr val="460000"/>
    <a:srgbClr val="0000FF"/>
    <a:srgbClr val="CCFF33"/>
    <a:srgbClr val="000099"/>
    <a:srgbClr val="003E1C"/>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2" autoAdjust="0"/>
    <p:restoredTop sz="94472" autoAdjust="0"/>
  </p:normalViewPr>
  <p:slideViewPr>
    <p:cSldViewPr>
      <p:cViewPr varScale="1">
        <p:scale>
          <a:sx n="75" d="100"/>
          <a:sy n="75" d="100"/>
        </p:scale>
        <p:origin x="1560" y="72"/>
      </p:cViewPr>
      <p:guideLst>
        <p:guide orient="horz" pos="2160"/>
        <p:guide pos="2880"/>
      </p:guideLst>
    </p:cSldViewPr>
  </p:slideViewPr>
  <p:outlineViewPr>
    <p:cViewPr>
      <p:scale>
        <a:sx n="33" d="100"/>
        <a:sy n="33" d="100"/>
      </p:scale>
      <p:origin x="0" y="468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6/12/2026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EFC71-083E-6AFB-0E27-C888292E88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F289BC-217D-9501-7D17-DEBB173CD03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D37E165-894F-9F52-7B90-67C63777706B}"/>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F7E8B8A5-7177-7B20-5B62-B6F1AA90B3C1}"/>
              </a:ext>
            </a:extLst>
          </p:cNvPr>
          <p:cNvSpPr>
            <a:spLocks noGrp="1"/>
          </p:cNvSpPr>
          <p:nvPr>
            <p:ph type="sldNum" sz="quarter" idx="10"/>
          </p:nvPr>
        </p:nvSpPr>
        <p:spPr/>
        <p:txBody>
          <a:bodyPr/>
          <a:lstStyle/>
          <a:p>
            <a:fld id="{230D9FED-CA40-4828-91E1-61761AA6E6DD}" type="slidenum">
              <a:rPr lang="en-US" smtClean="0"/>
              <a:pPr/>
              <a:t>4</a:t>
            </a:fld>
            <a:endParaRPr lang="en-US"/>
          </a:p>
        </p:txBody>
      </p:sp>
    </p:spTree>
    <p:extLst>
      <p:ext uri="{BB962C8B-B14F-4D97-AF65-F5344CB8AC3E}">
        <p14:creationId xmlns:p14="http://schemas.microsoft.com/office/powerpoint/2010/main" val="1615661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99EBB-B892-23E8-5820-3C29C74658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201EF4-C2BE-EDC0-FA0D-A1679B833F0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0E745FA-68DD-0270-5C43-0714BD43D090}"/>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6B25A98-B91F-9AA1-CDC7-249C60771067}"/>
              </a:ext>
            </a:extLst>
          </p:cNvPr>
          <p:cNvSpPr>
            <a:spLocks noGrp="1"/>
          </p:cNvSpPr>
          <p:nvPr>
            <p:ph type="sldNum" sz="quarter" idx="10"/>
          </p:nvPr>
        </p:nvSpPr>
        <p:spPr/>
        <p:txBody>
          <a:bodyPr/>
          <a:lstStyle/>
          <a:p>
            <a:fld id="{230D9FED-CA40-4828-91E1-61761AA6E6DD}" type="slidenum">
              <a:rPr lang="en-US" smtClean="0"/>
              <a:pPr/>
              <a:t>5</a:t>
            </a:fld>
            <a:endParaRPr lang="en-US"/>
          </a:p>
        </p:txBody>
      </p:sp>
    </p:spTree>
    <p:extLst>
      <p:ext uri="{BB962C8B-B14F-4D97-AF65-F5344CB8AC3E}">
        <p14:creationId xmlns:p14="http://schemas.microsoft.com/office/powerpoint/2010/main" val="1816158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C1171-55F8-BC95-9382-E2BE71EFBE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290071-77DE-F281-2659-B3E4870915A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97F0F7F-6ED8-3588-F569-2060512C8E92}"/>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3A717A59-13D9-BFA5-9209-649F772C56C0}"/>
              </a:ext>
            </a:extLst>
          </p:cNvPr>
          <p:cNvSpPr>
            <a:spLocks noGrp="1"/>
          </p:cNvSpPr>
          <p:nvPr>
            <p:ph type="sldNum" sz="quarter" idx="10"/>
          </p:nvPr>
        </p:nvSpPr>
        <p:spPr/>
        <p:txBody>
          <a:bodyPr/>
          <a:lstStyle/>
          <a:p>
            <a:fld id="{230D9FED-CA40-4828-91E1-61761AA6E6DD}" type="slidenum">
              <a:rPr lang="en-US" smtClean="0"/>
              <a:pPr/>
              <a:t>6</a:t>
            </a:fld>
            <a:endParaRPr lang="en-US"/>
          </a:p>
        </p:txBody>
      </p:sp>
    </p:spTree>
    <p:extLst>
      <p:ext uri="{BB962C8B-B14F-4D97-AF65-F5344CB8AC3E}">
        <p14:creationId xmlns:p14="http://schemas.microsoft.com/office/powerpoint/2010/main" val="1514092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DA912-D04B-275D-FA46-32C66F7871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4E4468-BC16-75F7-FAE0-BC2FB088055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9BF264D-2BB7-7AFA-BB2E-B51D15CDE4D0}"/>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3624049-2BE3-AEC0-C02E-711B154D9889}"/>
              </a:ext>
            </a:extLst>
          </p:cNvPr>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p14="http://schemas.microsoft.com/office/powerpoint/2010/main" val="3693562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2C42F-36D5-5852-FB87-7737B8D229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976DA-61B7-F56D-00EA-D72299DBB23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F4409A1-1073-4099-DAF9-A9DA74C62A42}"/>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C73B4C1-AAA4-A47B-D09B-3D2A9CB612E6}"/>
              </a:ext>
            </a:extLst>
          </p:cNvPr>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p14="http://schemas.microsoft.com/office/powerpoint/2010/main" val="1093563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2666A-B537-1C59-E493-2B255AD5EA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78912-47F9-2E5F-2D23-98678FF3049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0AD82B4-12F9-DB78-21BF-0ADE08C837D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592DFC96-FBA5-EF2F-2F7F-C04492A66AF4}"/>
              </a:ext>
            </a:extLst>
          </p:cNvPr>
          <p:cNvSpPr>
            <a:spLocks noGrp="1"/>
          </p:cNvSpPr>
          <p:nvPr>
            <p:ph type="sldNum" sz="quarter" idx="10"/>
          </p:nvPr>
        </p:nvSpPr>
        <p:spPr/>
        <p:txBody>
          <a:bodyPr/>
          <a:lstStyle/>
          <a:p>
            <a:fld id="{230D9FED-CA40-4828-91E1-61761AA6E6DD}" type="slidenum">
              <a:rPr lang="en-US" smtClean="0"/>
              <a:pPr/>
              <a:t>9</a:t>
            </a:fld>
            <a:endParaRPr lang="en-US"/>
          </a:p>
        </p:txBody>
      </p:sp>
    </p:spTree>
    <p:extLst>
      <p:ext uri="{BB962C8B-B14F-4D97-AF65-F5344CB8AC3E}">
        <p14:creationId xmlns:p14="http://schemas.microsoft.com/office/powerpoint/2010/main" val="633829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EF81C-B4FC-5013-2019-8AF2227EC6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6B9F35-37BF-2AFB-5B95-C6345528539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ED109FF-9C00-5B3A-6F20-5A843B0C6652}"/>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79708865-000B-0503-B91C-3881EEE81ACB}"/>
              </a:ext>
            </a:extLst>
          </p:cNvPr>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p14="http://schemas.microsoft.com/office/powerpoint/2010/main" val="3149046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F2FE7-725B-D38B-B0F5-1F8BC424C3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1F40C7-FE10-4E2D-3FE5-86BC6B72DD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32E652C-36D7-DAF6-5752-8FB5DFA9DB1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12810DE5-1C42-8D7B-C229-2D86D2EB3A61}"/>
              </a:ext>
            </a:extLst>
          </p:cNvPr>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val="3354000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F2E96-5D8E-A4AD-4C97-9390385498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DE8E61-835C-1C4E-8E74-41BD80FC7D6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8A98AC4-2F79-AEE5-65D7-7F8DF3ECFCE8}"/>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20A3C1A6-2713-C653-08FF-8AE9A162A1FA}"/>
              </a:ext>
            </a:extLst>
          </p:cNvPr>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val="411360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2430D-CB39-1D9E-BFBE-05182CBDF7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5F088F-9545-7C18-50F0-26D8099251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45E48C3-9B79-6B7F-8D25-C8C0333E1E2C}"/>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22D39E6-337D-B5A6-B3EA-24E6385FD994}"/>
              </a:ext>
            </a:extLst>
          </p:cNvPr>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val="1503429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2979C-6C51-134E-BEB5-3B80AA25F7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2BDF92-7413-EE79-9E96-2EC535111CF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EDEB7C4-B80B-EA17-88CF-7DE4FAA940ED}"/>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622A304-754C-6336-0E3D-FFEA276C714E}"/>
              </a:ext>
            </a:extLst>
          </p:cNvPr>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p14="http://schemas.microsoft.com/office/powerpoint/2010/main" val="3045733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435F8-B2D1-25C6-88F1-E939467C46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D275A7-F4BA-D9CD-0553-2A77213B516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EAEC6B2-F60C-F331-3B31-05FD31E5F455}"/>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75A6769-F5EF-6375-702F-5A4A37535B33}"/>
              </a:ext>
            </a:extLst>
          </p:cNvPr>
          <p:cNvSpPr>
            <a:spLocks noGrp="1"/>
          </p:cNvSpPr>
          <p:nvPr>
            <p:ph type="sldNum" sz="quarter" idx="10"/>
          </p:nvPr>
        </p:nvSpPr>
        <p:spPr/>
        <p:txBody>
          <a:bodyPr/>
          <a:lstStyle/>
          <a:p>
            <a:fld id="{230D9FED-CA40-4828-91E1-61761AA6E6DD}" type="slidenum">
              <a:rPr lang="en-US" smtClean="0"/>
              <a:pPr/>
              <a:t>19</a:t>
            </a:fld>
            <a:endParaRPr lang="en-US"/>
          </a:p>
        </p:txBody>
      </p:sp>
    </p:spTree>
    <p:extLst>
      <p:ext uri="{BB962C8B-B14F-4D97-AF65-F5344CB8AC3E}">
        <p14:creationId xmlns:p14="http://schemas.microsoft.com/office/powerpoint/2010/main" val="1272699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C7C32-CEC1-EC22-CF70-91E24594A2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0F9CDF-BBC0-4AC2-0889-0B0910580F9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AA4F3D9-B54D-D1B8-3572-40E1DAFE68B0}"/>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49A05A3-714F-8D98-240D-EC6236CA25F2}"/>
              </a:ext>
            </a:extLst>
          </p:cNvPr>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p14="http://schemas.microsoft.com/office/powerpoint/2010/main" val="12522656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977AB-89D9-DA22-8A31-C1A62DDADA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B90995-5AAE-9146-8247-304AF8AD511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EEC8105-D52B-5C2C-E7CC-C598C1730C90}"/>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19A3D8A4-517C-133B-BABB-76E7B26C8F34}"/>
              </a:ext>
            </a:extLst>
          </p:cNvPr>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p14="http://schemas.microsoft.com/office/powerpoint/2010/main" val="2210184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23</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9CBED-6AE5-FC00-66C0-349CE54948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6D768-5260-A2B7-8D2A-2660146C65A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BF02332-80A8-2B05-2C00-1D350FF33C2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721E94A-E0F9-3FDF-BFCB-12D8731DB9BE}"/>
              </a:ext>
            </a:extLst>
          </p:cNvPr>
          <p:cNvSpPr>
            <a:spLocks noGrp="1"/>
          </p:cNvSpPr>
          <p:nvPr>
            <p:ph type="sldNum" sz="quarter" idx="10"/>
          </p:nvPr>
        </p:nvSpPr>
        <p:spPr/>
        <p:txBody>
          <a:bodyPr/>
          <a:lstStyle/>
          <a:p>
            <a:fld id="{230D9FED-CA40-4828-91E1-61761AA6E6DD}" type="slidenum">
              <a:rPr lang="en-US" smtClean="0"/>
              <a:pPr/>
              <a:t>24</a:t>
            </a:fld>
            <a:endParaRPr lang="en-US"/>
          </a:p>
        </p:txBody>
      </p:sp>
    </p:spTree>
    <p:extLst>
      <p:ext uri="{BB962C8B-B14F-4D97-AF65-F5344CB8AC3E}">
        <p14:creationId xmlns:p14="http://schemas.microsoft.com/office/powerpoint/2010/main" val="21033043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22A72-E14E-8420-E7A0-1BB4BB3C80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045725-7428-B6B1-B988-8BB9261F017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FCCE579-732F-6357-3146-1607D269F2C1}"/>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2A93511D-5E0C-D62C-61DD-5BBE4F4B6290}"/>
              </a:ext>
            </a:extLst>
          </p:cNvPr>
          <p:cNvSpPr>
            <a:spLocks noGrp="1"/>
          </p:cNvSpPr>
          <p:nvPr>
            <p:ph type="sldNum" sz="quarter" idx="10"/>
          </p:nvPr>
        </p:nvSpPr>
        <p:spPr/>
        <p:txBody>
          <a:bodyPr/>
          <a:lstStyle/>
          <a:p>
            <a:fld id="{230D9FED-CA40-4828-91E1-61761AA6E6DD}" type="slidenum">
              <a:rPr lang="en-US" smtClean="0"/>
              <a:pPr/>
              <a:t>25</a:t>
            </a:fld>
            <a:endParaRPr lang="en-US"/>
          </a:p>
        </p:txBody>
      </p:sp>
    </p:spTree>
    <p:extLst>
      <p:ext uri="{BB962C8B-B14F-4D97-AF65-F5344CB8AC3E}">
        <p14:creationId xmlns:p14="http://schemas.microsoft.com/office/powerpoint/2010/main" val="15540975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C22C6-B94C-26B0-6256-00F0C49751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969938-75D9-2ED1-A7A5-2F4F53C82A2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116762A-41D5-24FC-B1CB-DAE15DAF782E}"/>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818C4DF-0DBC-DF7B-158A-121256F74CCD}"/>
              </a:ext>
            </a:extLst>
          </p:cNvPr>
          <p:cNvSpPr>
            <a:spLocks noGrp="1"/>
          </p:cNvSpPr>
          <p:nvPr>
            <p:ph type="sldNum" sz="quarter" idx="10"/>
          </p:nvPr>
        </p:nvSpPr>
        <p:spPr/>
        <p:txBody>
          <a:bodyPr/>
          <a:lstStyle/>
          <a:p>
            <a:fld id="{230D9FED-CA40-4828-91E1-61761AA6E6DD}" type="slidenum">
              <a:rPr lang="en-US" smtClean="0"/>
              <a:pPr/>
              <a:t>26</a:t>
            </a:fld>
            <a:endParaRPr lang="en-US"/>
          </a:p>
        </p:txBody>
      </p:sp>
    </p:spTree>
    <p:extLst>
      <p:ext uri="{BB962C8B-B14F-4D97-AF65-F5344CB8AC3E}">
        <p14:creationId xmlns:p14="http://schemas.microsoft.com/office/powerpoint/2010/main" val="40888415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C381D-7CE2-6E28-B28B-314BAF5A98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FF6320-1F31-9FCE-D425-119BF73041D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46B23F9-FA90-4C43-32D0-C958891E7F72}"/>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6A11538-00F5-9C37-06F8-5C614D1A6FC3}"/>
              </a:ext>
            </a:extLst>
          </p:cNvPr>
          <p:cNvSpPr>
            <a:spLocks noGrp="1"/>
          </p:cNvSpPr>
          <p:nvPr>
            <p:ph type="sldNum" sz="quarter" idx="10"/>
          </p:nvPr>
        </p:nvSpPr>
        <p:spPr/>
        <p:txBody>
          <a:bodyPr/>
          <a:lstStyle/>
          <a:p>
            <a:fld id="{230D9FED-CA40-4828-91E1-61761AA6E6DD}" type="slidenum">
              <a:rPr lang="en-US" smtClean="0"/>
              <a:pPr/>
              <a:t>27</a:t>
            </a:fld>
            <a:endParaRPr lang="en-US"/>
          </a:p>
        </p:txBody>
      </p:sp>
    </p:spTree>
    <p:extLst>
      <p:ext uri="{BB962C8B-B14F-4D97-AF65-F5344CB8AC3E}">
        <p14:creationId xmlns:p14="http://schemas.microsoft.com/office/powerpoint/2010/main" val="18429396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CCF74-A7A0-6103-3FCA-0E87BC458D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C6C484-0CDF-3ACF-63B5-54DD4AC51B3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86A67B9-FB7A-2A85-C66F-DA426618863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C98C294F-CAF6-1F9A-A7A0-B7938EE9717C}"/>
              </a:ext>
            </a:extLst>
          </p:cNvPr>
          <p:cNvSpPr>
            <a:spLocks noGrp="1"/>
          </p:cNvSpPr>
          <p:nvPr>
            <p:ph type="sldNum" sz="quarter" idx="10"/>
          </p:nvPr>
        </p:nvSpPr>
        <p:spPr/>
        <p:txBody>
          <a:bodyPr/>
          <a:lstStyle/>
          <a:p>
            <a:fld id="{230D9FED-CA40-4828-91E1-61761AA6E6DD}" type="slidenum">
              <a:rPr lang="en-US" smtClean="0"/>
              <a:pPr/>
              <a:t>29</a:t>
            </a:fld>
            <a:endParaRPr lang="en-US"/>
          </a:p>
        </p:txBody>
      </p:sp>
    </p:spTree>
    <p:extLst>
      <p:ext uri="{BB962C8B-B14F-4D97-AF65-F5344CB8AC3E}">
        <p14:creationId xmlns:p14="http://schemas.microsoft.com/office/powerpoint/2010/main" val="22310653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49D45-F73F-D63A-501D-144843EE90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C5FC60-672F-0906-7B19-A5906EEC06D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FA53642-84A7-8E9F-DC08-15E873832FB9}"/>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48061B8-CB1A-7AED-E848-6F373CB8A6B7}"/>
              </a:ext>
            </a:extLst>
          </p:cNvPr>
          <p:cNvSpPr>
            <a:spLocks noGrp="1"/>
          </p:cNvSpPr>
          <p:nvPr>
            <p:ph type="sldNum" sz="quarter" idx="10"/>
          </p:nvPr>
        </p:nvSpPr>
        <p:spPr/>
        <p:txBody>
          <a:bodyPr/>
          <a:lstStyle/>
          <a:p>
            <a:fld id="{230D9FED-CA40-4828-91E1-61761AA6E6DD}" type="slidenum">
              <a:rPr lang="en-US" smtClean="0"/>
              <a:pPr/>
              <a:t>30</a:t>
            </a:fld>
            <a:endParaRPr lang="en-US"/>
          </a:p>
        </p:txBody>
      </p:sp>
    </p:spTree>
    <p:extLst>
      <p:ext uri="{BB962C8B-B14F-4D97-AF65-F5344CB8AC3E}">
        <p14:creationId xmlns:p14="http://schemas.microsoft.com/office/powerpoint/2010/main" val="2829219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E9AE3-2F98-5CD3-C237-4020DA39EB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F9728D-A7D6-9638-CC8D-8783BF85174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0226697-D105-E51F-09FE-8591D26E8F5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1ACAFB99-E6CD-0780-3F05-9565790DF7C5}"/>
              </a:ext>
            </a:extLst>
          </p:cNvPr>
          <p:cNvSpPr>
            <a:spLocks noGrp="1"/>
          </p:cNvSpPr>
          <p:nvPr>
            <p:ph type="sldNum" sz="quarter" idx="10"/>
          </p:nvPr>
        </p:nvSpPr>
        <p:spPr/>
        <p:txBody>
          <a:bodyPr/>
          <a:lstStyle/>
          <a:p>
            <a:fld id="{230D9FED-CA40-4828-91E1-61761AA6E6DD}" type="slidenum">
              <a:rPr lang="en-US" smtClean="0"/>
              <a:pPr/>
              <a:t>31</a:t>
            </a:fld>
            <a:endParaRPr lang="en-US"/>
          </a:p>
        </p:txBody>
      </p:sp>
    </p:spTree>
    <p:extLst>
      <p:ext uri="{BB962C8B-B14F-4D97-AF65-F5344CB8AC3E}">
        <p14:creationId xmlns:p14="http://schemas.microsoft.com/office/powerpoint/2010/main" val="11717726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A1B8B-1F7F-9206-2BD8-B825B8C7CE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F8574E-1357-7570-0742-7C036E3D06C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9D7918E-D9B2-4E42-A479-3FCD116A87DC}"/>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EF674461-7351-AD14-A996-FB8FA2F0845E}"/>
              </a:ext>
            </a:extLst>
          </p:cNvPr>
          <p:cNvSpPr>
            <a:spLocks noGrp="1"/>
          </p:cNvSpPr>
          <p:nvPr>
            <p:ph type="sldNum" sz="quarter" idx="10"/>
          </p:nvPr>
        </p:nvSpPr>
        <p:spPr/>
        <p:txBody>
          <a:bodyPr/>
          <a:lstStyle/>
          <a:p>
            <a:fld id="{230D9FED-CA40-4828-91E1-61761AA6E6DD}" type="slidenum">
              <a:rPr lang="en-US" smtClean="0"/>
              <a:pPr/>
              <a:t>32</a:t>
            </a:fld>
            <a:endParaRPr lang="en-US"/>
          </a:p>
        </p:txBody>
      </p:sp>
    </p:spTree>
    <p:extLst>
      <p:ext uri="{BB962C8B-B14F-4D97-AF65-F5344CB8AC3E}">
        <p14:creationId xmlns:p14="http://schemas.microsoft.com/office/powerpoint/2010/main" val="1552741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CDADD-A343-771B-912A-3230429AD9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2F0BC-7B08-D59C-C61D-E35D5F3B84C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945C737-B1FC-BEF5-B4A2-787A890A5F5B}"/>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B1F54CF7-83D1-BD34-4044-C523F550C9B9}"/>
              </a:ext>
            </a:extLst>
          </p:cNvPr>
          <p:cNvSpPr>
            <a:spLocks noGrp="1"/>
          </p:cNvSpPr>
          <p:nvPr>
            <p:ph type="sldNum" sz="quarter" idx="10"/>
          </p:nvPr>
        </p:nvSpPr>
        <p:spPr/>
        <p:txBody>
          <a:bodyPr/>
          <a:lstStyle/>
          <a:p>
            <a:fld id="{230D9FED-CA40-4828-91E1-61761AA6E6DD}" type="slidenum">
              <a:rPr lang="en-US" smtClean="0"/>
              <a:pPr/>
              <a:t>33</a:t>
            </a:fld>
            <a:endParaRPr lang="en-US"/>
          </a:p>
        </p:txBody>
      </p:sp>
    </p:spTree>
    <p:extLst>
      <p:ext uri="{BB962C8B-B14F-4D97-AF65-F5344CB8AC3E}">
        <p14:creationId xmlns:p14="http://schemas.microsoft.com/office/powerpoint/2010/main" val="4621008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3D767-FA6C-F3F0-CDAE-58C94EA423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6EAEC4-69F0-FB6B-9B57-6F0D3E570D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A140957-5761-E0DE-6E0F-AD5A2A8C723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F51E001-3140-011B-E8B5-A906C61CCCB8}"/>
              </a:ext>
            </a:extLst>
          </p:cNvPr>
          <p:cNvSpPr>
            <a:spLocks noGrp="1"/>
          </p:cNvSpPr>
          <p:nvPr>
            <p:ph type="sldNum" sz="quarter" idx="10"/>
          </p:nvPr>
        </p:nvSpPr>
        <p:spPr/>
        <p:txBody>
          <a:bodyPr/>
          <a:lstStyle/>
          <a:p>
            <a:fld id="{230D9FED-CA40-4828-91E1-61761AA6E6DD}" type="slidenum">
              <a:rPr lang="en-US" smtClean="0"/>
              <a:pPr/>
              <a:t>34</a:t>
            </a:fld>
            <a:endParaRPr lang="en-US"/>
          </a:p>
        </p:txBody>
      </p:sp>
    </p:spTree>
    <p:extLst>
      <p:ext uri="{BB962C8B-B14F-4D97-AF65-F5344CB8AC3E}">
        <p14:creationId xmlns:p14="http://schemas.microsoft.com/office/powerpoint/2010/main" val="21322608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9F026-10BE-02AD-3DC0-0A7E450D0D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B19F43-4C3E-72EA-4FDD-546C11950D2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6773F18-B173-036B-A46A-432F51BD15B4}"/>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C55AD426-53F3-8525-E825-BCF83E55A038}"/>
              </a:ext>
            </a:extLst>
          </p:cNvPr>
          <p:cNvSpPr>
            <a:spLocks noGrp="1"/>
          </p:cNvSpPr>
          <p:nvPr>
            <p:ph type="sldNum" sz="quarter" idx="10"/>
          </p:nvPr>
        </p:nvSpPr>
        <p:spPr/>
        <p:txBody>
          <a:bodyPr/>
          <a:lstStyle/>
          <a:p>
            <a:fld id="{230D9FED-CA40-4828-91E1-61761AA6E6DD}" type="slidenum">
              <a:rPr lang="en-US" smtClean="0"/>
              <a:pPr/>
              <a:t>35</a:t>
            </a:fld>
            <a:endParaRPr lang="en-US"/>
          </a:p>
        </p:txBody>
      </p:sp>
    </p:spTree>
    <p:extLst>
      <p:ext uri="{BB962C8B-B14F-4D97-AF65-F5344CB8AC3E}">
        <p14:creationId xmlns:p14="http://schemas.microsoft.com/office/powerpoint/2010/main" val="16866710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A9483-C07A-0CC0-1517-CA2170A32A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C41E46-7579-6102-854E-3D8F5199F76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77AE2A1-FDDE-E5E6-B966-4729480B4AE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BF6BF44-C787-F83D-ACE8-AD9DC14FE809}"/>
              </a:ext>
            </a:extLst>
          </p:cNvPr>
          <p:cNvSpPr>
            <a:spLocks noGrp="1"/>
          </p:cNvSpPr>
          <p:nvPr>
            <p:ph type="sldNum" sz="quarter" idx="10"/>
          </p:nvPr>
        </p:nvSpPr>
        <p:spPr/>
        <p:txBody>
          <a:bodyPr/>
          <a:lstStyle/>
          <a:p>
            <a:fld id="{230D9FED-CA40-4828-91E1-61761AA6E6DD}" type="slidenum">
              <a:rPr lang="en-US" smtClean="0"/>
              <a:pPr/>
              <a:t>36</a:t>
            </a:fld>
            <a:endParaRPr lang="en-US"/>
          </a:p>
        </p:txBody>
      </p:sp>
    </p:spTree>
    <p:extLst>
      <p:ext uri="{BB962C8B-B14F-4D97-AF65-F5344CB8AC3E}">
        <p14:creationId xmlns:p14="http://schemas.microsoft.com/office/powerpoint/2010/main" val="16579792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37</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9381E-DDDB-4F4A-08D8-AFA9DE2CE3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CB8108-A1D7-8FA6-B83D-A8CF32A91A1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EEB2D21-4C6A-6C3C-A066-CACD3C5911C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F15618C5-B653-6482-99DA-C7A38742203B}"/>
              </a:ext>
            </a:extLst>
          </p:cNvPr>
          <p:cNvSpPr>
            <a:spLocks noGrp="1"/>
          </p:cNvSpPr>
          <p:nvPr>
            <p:ph type="sldNum" sz="quarter" idx="10"/>
          </p:nvPr>
        </p:nvSpPr>
        <p:spPr/>
        <p:txBody>
          <a:bodyPr/>
          <a:lstStyle/>
          <a:p>
            <a:fld id="{230D9FED-CA40-4828-91E1-61761AA6E6DD}" type="slidenum">
              <a:rPr lang="en-US" smtClean="0"/>
              <a:pPr/>
              <a:t>38</a:t>
            </a:fld>
            <a:endParaRPr lang="en-US"/>
          </a:p>
        </p:txBody>
      </p:sp>
    </p:spTree>
    <p:extLst>
      <p:ext uri="{BB962C8B-B14F-4D97-AF65-F5344CB8AC3E}">
        <p14:creationId xmlns:p14="http://schemas.microsoft.com/office/powerpoint/2010/main" val="31193353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FC405-647D-1D4D-7D8C-BA26CFD3F8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3EA75E-8387-7342-37A5-76376C2ED3B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797070C-3B9A-6404-A097-4D32B08F5E62}"/>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E20E0D97-18BE-B583-431A-E5F3132D9830}"/>
              </a:ext>
            </a:extLst>
          </p:cNvPr>
          <p:cNvSpPr>
            <a:spLocks noGrp="1"/>
          </p:cNvSpPr>
          <p:nvPr>
            <p:ph type="sldNum" sz="quarter" idx="10"/>
          </p:nvPr>
        </p:nvSpPr>
        <p:spPr/>
        <p:txBody>
          <a:bodyPr/>
          <a:lstStyle/>
          <a:p>
            <a:fld id="{230D9FED-CA40-4828-91E1-61761AA6E6DD}" type="slidenum">
              <a:rPr lang="en-US" smtClean="0"/>
              <a:pPr/>
              <a:t>39</a:t>
            </a:fld>
            <a:endParaRPr lang="en-US"/>
          </a:p>
        </p:txBody>
      </p:sp>
    </p:spTree>
    <p:extLst>
      <p:ext uri="{BB962C8B-B14F-4D97-AF65-F5344CB8AC3E}">
        <p14:creationId xmlns:p14="http://schemas.microsoft.com/office/powerpoint/2010/main" val="27371984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91882-EC50-D2BA-088C-E129EF2D2C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4078EE-8AAB-DEDE-F0E9-435D7E9D32E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68F74E7-7F9B-5B22-EF97-0C8B3D65F786}"/>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0FD44B9-7C9C-3225-05DB-87DB7ECCDE5D}"/>
              </a:ext>
            </a:extLst>
          </p:cNvPr>
          <p:cNvSpPr>
            <a:spLocks noGrp="1"/>
          </p:cNvSpPr>
          <p:nvPr>
            <p:ph type="sldNum" sz="quarter" idx="10"/>
          </p:nvPr>
        </p:nvSpPr>
        <p:spPr/>
        <p:txBody>
          <a:bodyPr/>
          <a:lstStyle/>
          <a:p>
            <a:fld id="{230D9FED-CA40-4828-91E1-61761AA6E6DD}" type="slidenum">
              <a:rPr lang="en-US" smtClean="0"/>
              <a:pPr/>
              <a:t>40</a:t>
            </a:fld>
            <a:endParaRPr lang="en-US"/>
          </a:p>
        </p:txBody>
      </p:sp>
    </p:spTree>
    <p:extLst>
      <p:ext uri="{BB962C8B-B14F-4D97-AF65-F5344CB8AC3E}">
        <p14:creationId xmlns:p14="http://schemas.microsoft.com/office/powerpoint/2010/main" val="6435383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43</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46</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E1F2D-9C96-3C0C-9648-9D8F420B57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FDE2C1-D64D-4670-33CE-91BEAC9F24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B476C00-DCFA-DAB1-AE94-01F27DB47E10}"/>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91621A7A-19FE-4AF0-E14B-D96A771FE7F8}"/>
              </a:ext>
            </a:extLst>
          </p:cNvPr>
          <p:cNvSpPr>
            <a:spLocks noGrp="1"/>
          </p:cNvSpPr>
          <p:nvPr>
            <p:ph type="sldNum" sz="quarter" idx="10"/>
          </p:nvPr>
        </p:nvSpPr>
        <p:spPr/>
        <p:txBody>
          <a:bodyPr/>
          <a:lstStyle/>
          <a:p>
            <a:fld id="{230D9FED-CA40-4828-91E1-61761AA6E6DD}" type="slidenum">
              <a:rPr lang="en-US" smtClean="0"/>
              <a:pPr/>
              <a:t>47</a:t>
            </a:fld>
            <a:endParaRPr lang="en-US"/>
          </a:p>
        </p:txBody>
      </p:sp>
    </p:spTree>
    <p:extLst>
      <p:ext uri="{BB962C8B-B14F-4D97-AF65-F5344CB8AC3E}">
        <p14:creationId xmlns:p14="http://schemas.microsoft.com/office/powerpoint/2010/main" val="22667167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FCD10-03AB-BFC6-4DD0-4CB4415181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D7E1A8-724D-E703-5C8D-52773288A70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2B378DD-E9B9-1262-5A14-EA69100C550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912C8AED-FAE3-B140-B48F-B46F4AA340A2}"/>
              </a:ext>
            </a:extLst>
          </p:cNvPr>
          <p:cNvSpPr>
            <a:spLocks noGrp="1"/>
          </p:cNvSpPr>
          <p:nvPr>
            <p:ph type="sldNum" sz="quarter" idx="10"/>
          </p:nvPr>
        </p:nvSpPr>
        <p:spPr/>
        <p:txBody>
          <a:bodyPr/>
          <a:lstStyle/>
          <a:p>
            <a:fld id="{230D9FED-CA40-4828-91E1-61761AA6E6DD}" type="slidenum">
              <a:rPr lang="en-US" smtClean="0"/>
              <a:pPr/>
              <a:t>48</a:t>
            </a:fld>
            <a:endParaRPr lang="en-US"/>
          </a:p>
        </p:txBody>
      </p:sp>
    </p:spTree>
    <p:extLst>
      <p:ext uri="{BB962C8B-B14F-4D97-AF65-F5344CB8AC3E}">
        <p14:creationId xmlns:p14="http://schemas.microsoft.com/office/powerpoint/2010/main" val="18065707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6/12/2026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6/12/2026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6/12/2026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6/12/2026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6/12/2026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6/12/2026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6/12/2026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6/12/2026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6/12/2026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6/12/2026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6/12/2026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6/12/2026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7338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path path="circle">
              <a:fillToRect t="100000" r="100000"/>
            </a:path>
            <a:tileRect l="-100000" b="-100000"/>
          </a:gradFill>
        </p:spPr>
        <p:txBody>
          <a:bodyPr>
            <a:normAutofit/>
          </a:bodyPr>
          <a:lstStyle/>
          <a:p>
            <a:pPr algn="ctr"/>
            <a:r>
              <a:rPr lang="en-US" sz="5400" b="1" dirty="0">
                <a:solidFill>
                  <a:schemeClr val="tx1"/>
                </a:solidFill>
                <a:latin typeface="Agency FB" pitchFamily="34" charset="0"/>
              </a:rPr>
              <a:t>MAY 31</a:t>
            </a:r>
            <a:r>
              <a:rPr lang="en-US" sz="5400" b="1" baseline="30000" dirty="0">
                <a:solidFill>
                  <a:schemeClr val="tx1"/>
                </a:solidFill>
                <a:latin typeface="Agency FB" pitchFamily="34" charset="0"/>
              </a:rPr>
              <a:t>ST</a:t>
            </a:r>
            <a:r>
              <a:rPr lang="en-US" sz="5400" b="1" dirty="0">
                <a:solidFill>
                  <a:schemeClr val="tx1"/>
                </a:solidFill>
                <a:latin typeface="Agency FB" pitchFamily="34" charset="0"/>
              </a:rPr>
              <a:t> 2026</a:t>
            </a:r>
          </a:p>
          <a:p>
            <a:pPr algn="ctr"/>
            <a:r>
              <a:rPr lang="en-US" sz="2800" b="1" dirty="0">
                <a:solidFill>
                  <a:srgbClr val="FF0000"/>
                </a:solidFill>
                <a:latin typeface="Agency FB" pitchFamily="34" charset="0"/>
              </a:rPr>
              <a:t>Lead by </a:t>
            </a:r>
          </a:p>
          <a:p>
            <a:pPr algn="ctr"/>
            <a:r>
              <a:rPr lang="en-US" sz="5400" b="1" dirty="0">
                <a:solidFill>
                  <a:schemeClr val="tx1"/>
                </a:solidFill>
                <a:latin typeface="Agency FB" pitchFamily="34" charset="0"/>
              </a:rPr>
              <a:t>SR MERSILA GEDEON</a:t>
            </a:r>
          </a:p>
        </p:txBody>
      </p:sp>
      <p:sp>
        <p:nvSpPr>
          <p:cNvPr id="7" name="TextBox 6"/>
          <p:cNvSpPr txBox="1"/>
          <p:nvPr/>
        </p:nvSpPr>
        <p:spPr>
          <a:xfrm>
            <a:off x="0" y="1"/>
            <a:ext cx="2286000" cy="7017306"/>
          </a:xfrm>
          <a:prstGeom prst="rect">
            <a:avLst/>
          </a:prstGeom>
          <a:solidFill>
            <a:srgbClr val="66FFFF"/>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solidFill>
            <a:schemeClr val="accent4">
              <a:lumMod val="20000"/>
              <a:lumOff val="80000"/>
            </a:schemeClr>
          </a:soli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rgbClr val="000099"/>
                </a:solidFill>
              </a:rPr>
              <a:t>WORSHIP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blipFill>
            <a:blip r:embed="rId4"/>
            <a:tile tx="0" ty="0" sx="100000" sy="100000" flip="none" algn="tl"/>
          </a:blipFill>
        </p:spPr>
        <p:txBody>
          <a:bodyPr wrap="square" rtlCol="0">
            <a:spAutoFit/>
          </a:bodyPr>
          <a:lstStyle/>
          <a:p>
            <a:pPr algn="ctr"/>
            <a:r>
              <a:rPr lang="en-US" sz="3100" b="1" dirty="0">
                <a:solidFill>
                  <a:srgbClr val="000099"/>
                </a:solidFill>
              </a:rPr>
              <a:t>JESUS</a:t>
            </a:r>
          </a:p>
          <a:p>
            <a:pPr algn="ctr"/>
            <a:r>
              <a:rPr lang="en-US" sz="3100" b="1" dirty="0">
                <a:solidFill>
                  <a:srgbClr val="000099"/>
                </a:solidFill>
              </a:rPr>
              <a:t>IS</a:t>
            </a:r>
          </a:p>
          <a:p>
            <a:pPr algn="ctr"/>
            <a:r>
              <a:rPr lang="en-US" sz="3100" b="1" dirty="0">
                <a:solidFill>
                  <a:srgbClr val="000099"/>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blipFill>
            <a:blip r:embed="rId3"/>
            <a:tile tx="0" ty="0" sx="100000" sy="100000" flip="none" algn="tl"/>
          </a:blip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lumMod val="85000"/>
            </a:schemeClr>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indent="0" algn="ctr">
              <a:buNone/>
            </a:pPr>
            <a:r>
              <a:rPr lang="fr-FR" sz="4000" b="1" dirty="0">
                <a:solidFill>
                  <a:srgbClr val="FFDE66"/>
                </a:solidFill>
                <a:latin typeface="Arial Rounded MT Bold" panose="020F0704030504030204" pitchFamily="34" charset="0"/>
              </a:rPr>
              <a:t>118 KCD -</a:t>
            </a:r>
            <a:r>
              <a:rPr lang="fr-FR" sz="4000" b="1" dirty="0" err="1">
                <a:solidFill>
                  <a:srgbClr val="FFDE66"/>
                </a:solidFill>
                <a:latin typeface="Arial Rounded MT Bold" panose="020F0704030504030204" pitchFamily="34" charset="0"/>
              </a:rPr>
              <a:t>Mouin</a:t>
            </a:r>
            <a:r>
              <a:rPr lang="fr-FR" sz="4000" b="1" dirty="0">
                <a:solidFill>
                  <a:srgbClr val="FFDE66"/>
                </a:solidFill>
                <a:latin typeface="Arial Rounded MT Bold" panose="020F0704030504030204" pitchFamily="34" charset="0"/>
              </a:rPr>
              <a:t> té </a:t>
            </a:r>
            <a:r>
              <a:rPr lang="fr-FR" sz="4000" b="1" dirty="0" err="1">
                <a:solidFill>
                  <a:srgbClr val="FFDE66"/>
                </a:solidFill>
                <a:latin typeface="Arial Rounded MT Bold" panose="020F0704030504030204" pitchFamily="34" charset="0"/>
              </a:rPr>
              <a:t>chouazi</a:t>
            </a:r>
            <a:r>
              <a:rPr lang="fr-FR" sz="4000" b="1" dirty="0">
                <a:solidFill>
                  <a:srgbClr val="FFDE66"/>
                </a:solidFill>
                <a:latin typeface="Arial Rounded MT Bold" panose="020F0704030504030204" pitchFamily="34" charset="0"/>
              </a:rPr>
              <a:t> </a:t>
            </a:r>
            <a:r>
              <a:rPr lang="fr-FR" sz="4000" b="1" dirty="0" err="1">
                <a:solidFill>
                  <a:srgbClr val="FFDE66"/>
                </a:solidFill>
                <a:latin typeface="Arial Rounded MT Bold" panose="020F0704030504030204" pitchFamily="34" charset="0"/>
              </a:rPr>
              <a:t>nèt</a:t>
            </a:r>
            <a:endParaRPr lang="en-US" sz="4000" b="1" dirty="0">
              <a:solidFill>
                <a:srgbClr val="FF0000"/>
              </a:solidFill>
              <a:latin typeface="Arial Rounded MT Bold" panose="020F0704030504030204" pitchFamily="34" charset="0"/>
            </a:endParaRPr>
          </a:p>
          <a:p>
            <a:pPr marL="0" indent="0" algn="ctr">
              <a:buNone/>
            </a:pPr>
            <a:r>
              <a:rPr lang="fr-FR" sz="4000" b="1" dirty="0">
                <a:solidFill>
                  <a:srgbClr val="FF0000"/>
                </a:solidFill>
                <a:latin typeface="Arial Rounded MT Bold" panose="020F0704030504030204" pitchFamily="34" charset="0"/>
              </a:rPr>
              <a:t>1.</a:t>
            </a:r>
            <a:endParaRPr lang="en-US" sz="4000" b="1" dirty="0">
              <a:solidFill>
                <a:srgbClr val="FF0000"/>
              </a:solidFill>
              <a:latin typeface="Arial Rounded MT Bold" panose="020F0704030504030204" pitchFamily="34" charset="0"/>
            </a:endParaRPr>
          </a:p>
          <a:p>
            <a:pPr marL="0" indent="0" algn="ctr">
              <a:buNone/>
            </a:pPr>
            <a:r>
              <a:rPr lang="fr-FR" sz="4000" b="1" dirty="0" err="1">
                <a:latin typeface="Arial Rounded MT Bold" panose="020F0704030504030204" pitchFamily="34" charset="0"/>
              </a:rPr>
              <a:t>Mouin</a:t>
            </a:r>
            <a:r>
              <a:rPr lang="fr-FR" sz="4000" b="1" dirty="0">
                <a:latin typeface="Arial Rounded MT Bold" panose="020F0704030504030204" pitchFamily="34" charset="0"/>
              </a:rPr>
              <a:t> té </a:t>
            </a:r>
            <a:r>
              <a:rPr lang="fr-FR" sz="4000" b="1" dirty="0" err="1">
                <a:latin typeface="Arial Rounded MT Bold" panose="020F0704030504030204" pitchFamily="34" charset="0"/>
              </a:rPr>
              <a:t>chouazi</a:t>
            </a:r>
            <a:r>
              <a:rPr lang="fr-FR" sz="4000" b="1" dirty="0">
                <a:latin typeface="Arial Rounded MT Bold" panose="020F0704030504030204" pitchFamily="34" charset="0"/>
              </a:rPr>
              <a:t> </a:t>
            </a:r>
            <a:r>
              <a:rPr lang="fr-FR" sz="4000" b="1" dirty="0" err="1">
                <a:latin typeface="Arial Rounded MT Bold" panose="020F0704030504030204" pitchFamily="34" charset="0"/>
              </a:rPr>
              <a:t>nèt</a:t>
            </a:r>
            <a:r>
              <a:rPr lang="fr-FR" sz="4000" b="1" dirty="0">
                <a:latin typeface="Arial Rounded MT Bold" panose="020F0704030504030204" pitchFamily="34" charset="0"/>
              </a:rPr>
              <a:t> pou </a:t>
            </a:r>
            <a:r>
              <a:rPr lang="fr-FR" sz="4000" b="1" dirty="0" err="1">
                <a:latin typeface="Arial Rounded MT Bold" panose="020F0704030504030204" pitchFamily="34" charset="0"/>
              </a:rPr>
              <a:t>toujou</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Ant </a:t>
            </a:r>
            <a:r>
              <a:rPr lang="fr-FR" sz="4000" b="1" dirty="0" err="1">
                <a:latin typeface="Arial Rounded MT Bold" panose="020F0704030504030204" pitchFamily="34" charset="0"/>
              </a:rPr>
              <a:t>monn</a:t>
            </a:r>
            <a:r>
              <a:rPr lang="fr-FR" sz="4000" b="1" dirty="0">
                <a:latin typeface="Arial Rounded MT Bold" panose="020F0704030504030204" pitchFamily="34" charset="0"/>
              </a:rPr>
              <a:t> sa é Fis Bon Dieu;</a:t>
            </a:r>
            <a:endParaRPr lang="en-US" sz="4000" b="1" dirty="0">
              <a:latin typeface="Arial Rounded MT Bold" panose="020F0704030504030204" pitchFamily="34" charset="0"/>
            </a:endParaRPr>
          </a:p>
          <a:p>
            <a:pPr marL="0" indent="0" algn="ctr">
              <a:buNone/>
            </a:pPr>
            <a:r>
              <a:rPr lang="fr-FR" sz="4000" b="1" dirty="0" err="1">
                <a:latin typeface="Arial Rounded MT Bold" panose="020F0704030504030204" pitchFamily="34" charset="0"/>
              </a:rPr>
              <a:t>Angnin</a:t>
            </a:r>
            <a:r>
              <a:rPr lang="fr-FR" sz="4000" b="1" dirty="0">
                <a:latin typeface="Arial Rounded MT Bold" panose="020F0704030504030204" pitchFamily="34" charset="0"/>
              </a:rPr>
              <a:t> pap </a:t>
            </a:r>
            <a:r>
              <a:rPr lang="fr-FR" sz="4000" b="1" dirty="0" err="1">
                <a:latin typeface="Arial Rounded MT Bold" panose="020F0704030504030204" pitchFamily="34" charset="0"/>
              </a:rPr>
              <a:t>chanjé</a:t>
            </a:r>
            <a:r>
              <a:rPr lang="fr-FR" sz="4000" b="1" dirty="0">
                <a:latin typeface="Arial Rounded MT Bold" panose="020F0704030504030204" pitchFamily="34" charset="0"/>
              </a:rPr>
              <a:t> </a:t>
            </a:r>
            <a:r>
              <a:rPr lang="fr-FR" sz="4000" b="1" dirty="0" err="1">
                <a:latin typeface="Arial Rounded MT Bold" panose="020F0704030504030204" pitchFamily="34" charset="0"/>
              </a:rPr>
              <a:t>mouin</a:t>
            </a:r>
            <a:r>
              <a:rPr lang="fr-FR" sz="4000" b="1" dirty="0">
                <a:latin typeface="Arial Rounded MT Bold" panose="020F0704030504030204" pitchFamily="34" charset="0"/>
              </a:rPr>
              <a:t> du </a:t>
            </a:r>
            <a:r>
              <a:rPr lang="fr-FR" sz="4000" b="1" dirty="0" err="1">
                <a:latin typeface="Arial Rounded MT Bold" panose="020F0704030504030204" pitchFamily="34" charset="0"/>
              </a:rPr>
              <a:t>tou</a:t>
            </a:r>
            <a:r>
              <a:rPr lang="fr-FR" sz="4000" b="1" dirty="0">
                <a:latin typeface="Arial Rounded MT Bold" panose="020F0704030504030204" pitchFamily="34" charset="0"/>
              </a:rPr>
              <a:t>,</a:t>
            </a:r>
            <a:endParaRPr lang="en-US" sz="4000" b="1" dirty="0">
              <a:latin typeface="Arial Rounded MT Bold" panose="020F0704030504030204" pitchFamily="34" charset="0"/>
            </a:endParaRPr>
          </a:p>
          <a:p>
            <a:pPr marL="0" indent="0" algn="ctr">
              <a:buNone/>
            </a:pPr>
            <a:r>
              <a:rPr lang="fr-FR" sz="4000" b="1" dirty="0" err="1">
                <a:latin typeface="Arial Rounded MT Bold" panose="020F0704030504030204" pitchFamily="34" charset="0"/>
              </a:rPr>
              <a:t>Paské</a:t>
            </a:r>
            <a:r>
              <a:rPr lang="fr-FR" sz="4000" b="1" dirty="0">
                <a:latin typeface="Arial Rounded MT Bold" panose="020F0704030504030204" pitchFamily="34" charset="0"/>
              </a:rPr>
              <a:t> Li </a:t>
            </a:r>
            <a:r>
              <a:rPr lang="fr-FR" sz="4000" b="1" dirty="0" err="1">
                <a:latin typeface="Arial Rounded MT Bold" panose="020F0704030504030204" pitchFamily="34" charset="0"/>
              </a:rPr>
              <a:t>fi-n</a:t>
            </a:r>
            <a:r>
              <a:rPr lang="fr-FR" sz="4000" b="1" dirty="0">
                <a:latin typeface="Arial Rounded MT Bold" panose="020F0704030504030204" pitchFamily="34" charset="0"/>
              </a:rPr>
              <a:t> </a:t>
            </a:r>
            <a:r>
              <a:rPr lang="fr-FR" sz="4000" b="1" dirty="0" err="1">
                <a:latin typeface="Arial Rounded MT Bold" panose="020F0704030504030204" pitchFamily="34" charset="0"/>
              </a:rPr>
              <a:t>pran</a:t>
            </a:r>
            <a:r>
              <a:rPr lang="fr-FR" sz="4000" b="1" dirty="0">
                <a:latin typeface="Arial Rounded MT Bold" panose="020F0704030504030204" pitchFamily="34" charset="0"/>
              </a:rPr>
              <a:t> </a:t>
            </a:r>
            <a:r>
              <a:rPr lang="fr-FR" sz="4000" b="1" dirty="0" err="1">
                <a:latin typeface="Arial Rounded MT Bold" panose="020F0704030504030204" pitchFamily="34" charset="0"/>
              </a:rPr>
              <a:t>kè</a:t>
            </a:r>
            <a:r>
              <a:rPr lang="fr-FR" sz="4000" b="1" dirty="0">
                <a:latin typeface="Arial Rounded MT Bold" panose="020F0704030504030204" pitchFamily="34" charset="0"/>
              </a:rPr>
              <a:t>-m </a:t>
            </a:r>
            <a:r>
              <a:rPr lang="fr-FR" sz="4000" b="1" dirty="0" err="1">
                <a:latin typeface="Arial Rounded MT Bold" panose="020F0704030504030204" pitchFamily="34" charset="0"/>
              </a:rPr>
              <a:t>vré</a:t>
            </a:r>
            <a:r>
              <a:rPr lang="fr-FR" sz="4000" b="1" dirty="0">
                <a:latin typeface="Arial Rounded MT Bold" panose="020F0704030504030204" pitchFamily="34" charset="0"/>
              </a:rPr>
              <a:t>.</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Pran </a:t>
            </a:r>
            <a:r>
              <a:rPr lang="fr-FR" sz="4000" b="1" dirty="0" err="1">
                <a:latin typeface="Arial Rounded MT Bold" panose="020F0704030504030204" pitchFamily="34" charset="0"/>
              </a:rPr>
              <a:t>monn</a:t>
            </a:r>
            <a:r>
              <a:rPr lang="fr-FR" sz="4000" b="1" dirty="0">
                <a:latin typeface="Arial Rounded MT Bold" panose="020F0704030504030204" pitchFamily="34" charset="0"/>
              </a:rPr>
              <a:t> sa </a:t>
            </a:r>
            <a:r>
              <a:rPr lang="fr-FR" sz="4000" b="1" dirty="0" err="1">
                <a:latin typeface="Arial Rounded MT Bold" panose="020F0704030504030204" pitchFamily="34" charset="0"/>
              </a:rPr>
              <a:t>ak</a:t>
            </a:r>
            <a:r>
              <a:rPr lang="fr-FR" sz="4000" b="1" dirty="0">
                <a:latin typeface="Arial Rounded MT Bold" panose="020F0704030504030204" pitchFamily="34" charset="0"/>
              </a:rPr>
              <a:t> tout </a:t>
            </a:r>
            <a:r>
              <a:rPr lang="fr-FR" sz="4000" b="1" dirty="0" err="1">
                <a:latin typeface="Arial Rounded MT Bold" panose="020F0704030504030204" pitchFamily="34" charset="0"/>
              </a:rPr>
              <a:t>plézi</a:t>
            </a:r>
            <a:r>
              <a:rPr lang="fr-FR" sz="4000" b="1" dirty="0">
                <a:latin typeface="Arial Rounded MT Bold" panose="020F0704030504030204" pitchFamily="34" charset="0"/>
              </a:rPr>
              <a:t> li</a:t>
            </a:r>
            <a:endParaRPr lang="en-US" sz="4000" b="1" dirty="0">
              <a:latin typeface="Arial Rounded MT Bold" panose="020F0704030504030204" pitchFamily="34" charset="0"/>
            </a:endParaRPr>
          </a:p>
          <a:p>
            <a:pPr marL="0" indent="0" algn="ctr">
              <a:buNone/>
            </a:pPr>
            <a:r>
              <a:rPr lang="en-US" sz="4000" b="1" dirty="0">
                <a:latin typeface="Arial Rounded MT Bold" panose="020F0704030504030204" pitchFamily="34" charset="0"/>
              </a:rPr>
              <a:t>Pran </a:t>
            </a:r>
            <a:r>
              <a:rPr lang="en-US" sz="4000" b="1" dirty="0" err="1">
                <a:latin typeface="Arial Rounded MT Bold" panose="020F0704030504030204" pitchFamily="34" charset="0"/>
              </a:rPr>
              <a:t>yo</a:t>
            </a:r>
            <a:r>
              <a:rPr lang="en-US" sz="4000" b="1" dirty="0">
                <a:latin typeface="Arial Rounded MT Bold" panose="020F0704030504030204" pitchFamily="34" charset="0"/>
              </a:rPr>
              <a:t>, </a:t>
            </a:r>
            <a:r>
              <a:rPr lang="en-US" sz="4000" b="1" dirty="0" err="1">
                <a:latin typeface="Arial Rounded MT Bold" panose="020F0704030504030204" pitchFamily="34" charset="0"/>
              </a:rPr>
              <a:t>pran</a:t>
            </a:r>
            <a:r>
              <a:rPr lang="en-US" sz="4000" b="1" dirty="0">
                <a:latin typeface="Arial Rounded MT Bold" panose="020F0704030504030204" pitchFamily="34" charset="0"/>
              </a:rPr>
              <a:t> </a:t>
            </a:r>
            <a:r>
              <a:rPr lang="en-US" sz="4000" b="1" dirty="0" err="1">
                <a:latin typeface="Arial Rounded MT Bold" panose="020F0704030504030204" pitchFamily="34" charset="0"/>
              </a:rPr>
              <a:t>yo</a:t>
            </a:r>
            <a:r>
              <a:rPr lang="en-US" sz="4000" b="1" dirty="0">
                <a:latin typeface="Arial Rounded MT Bold" panose="020F0704030504030204" pitchFamily="34" charset="0"/>
              </a:rPr>
              <a:t>, </a:t>
            </a:r>
            <a:r>
              <a:rPr lang="en-US" sz="4000" b="1" dirty="0" err="1">
                <a:latin typeface="Arial Rounded MT Bold" panose="020F0704030504030204" pitchFamily="34" charset="0"/>
              </a:rPr>
              <a:t>kout</a:t>
            </a:r>
            <a:r>
              <a:rPr lang="en-US" sz="4000" b="1" dirty="0">
                <a:latin typeface="Arial Rounded MT Bold" panose="020F0704030504030204" pitchFamily="34" charset="0"/>
              </a:rPr>
              <a:t> </a:t>
            </a:r>
            <a:r>
              <a:rPr lang="en-US" sz="4000" b="1" dirty="0" err="1">
                <a:latin typeface="Arial Rounded MT Bold" panose="020F0704030504030204" pitchFamily="34" charset="0"/>
              </a:rPr>
              <a:t>ké</a:t>
            </a:r>
            <a:r>
              <a:rPr lang="en-US" sz="4000" b="1" dirty="0">
                <a:latin typeface="Arial Rounded MT Bold" panose="020F0704030504030204" pitchFamily="34" charset="0"/>
              </a:rPr>
              <a:t> </a:t>
            </a:r>
            <a:r>
              <a:rPr lang="en-US" sz="4000" b="1" dirty="0" err="1">
                <a:latin typeface="Arial Rounded MT Bold" panose="020F0704030504030204" pitchFamily="34" charset="0"/>
              </a:rPr>
              <a:t>kout</a:t>
            </a:r>
            <a:r>
              <a:rPr lang="en-US" sz="4000" b="1" dirty="0">
                <a:latin typeface="Arial Rounded MT Bold" panose="020F0704030504030204" pitchFamily="34" charset="0"/>
              </a:rPr>
              <a:t>,</a:t>
            </a:r>
          </a:p>
          <a:p>
            <a:pPr marL="0" indent="0" algn="ctr">
              <a:buNone/>
            </a:pPr>
            <a:r>
              <a:rPr lang="fr-FR" sz="4000" b="1" dirty="0">
                <a:latin typeface="Arial Rounded MT Bold" panose="020F0704030504030204" pitchFamily="34" charset="0"/>
              </a:rPr>
              <a:t>Ban </a:t>
            </a:r>
            <a:r>
              <a:rPr lang="fr-FR" sz="4000" b="1" dirty="0" err="1">
                <a:latin typeface="Arial Rounded MT Bold" panose="020F0704030504030204" pitchFamily="34" charset="0"/>
              </a:rPr>
              <a:t>mouin</a:t>
            </a:r>
            <a:r>
              <a:rPr lang="fr-FR" sz="4000" b="1" dirty="0">
                <a:latin typeface="Arial Rounded MT Bold" panose="020F0704030504030204" pitchFamily="34" charset="0"/>
              </a:rPr>
              <a:t> </a:t>
            </a:r>
            <a:r>
              <a:rPr lang="fr-FR" sz="4000" b="1" dirty="0" err="1">
                <a:latin typeface="Arial Rounded MT Bold" panose="020F0704030504030204" pitchFamily="34" charset="0"/>
              </a:rPr>
              <a:t>Jézu</a:t>
            </a:r>
            <a:r>
              <a:rPr lang="fr-FR" sz="4000" b="1" dirty="0">
                <a:latin typeface="Arial Rounded MT Bold" panose="020F0704030504030204" pitchFamily="34" charset="0"/>
              </a:rPr>
              <a:t>, </a:t>
            </a:r>
            <a:r>
              <a:rPr lang="fr-FR" sz="4000" b="1" dirty="0" err="1">
                <a:latin typeface="Arial Rounded MT Bold" panose="020F0704030504030204" pitchFamily="34" charset="0"/>
              </a:rPr>
              <a:t>présié</a:t>
            </a:r>
            <a:r>
              <a:rPr lang="fr-FR" sz="4000" b="1" dirty="0">
                <a:latin typeface="Arial Rounded MT Bold" panose="020F0704030504030204" pitchFamily="34" charset="0"/>
              </a:rPr>
              <a:t> </a:t>
            </a:r>
            <a:r>
              <a:rPr lang="fr-FR" sz="4000" b="1" dirty="0" err="1">
                <a:latin typeface="Arial Rounded MT Bold" panose="020F0704030504030204" pitchFamily="34" charset="0"/>
              </a:rPr>
              <a:t>Sovè</a:t>
            </a:r>
            <a:r>
              <a:rPr lang="fr-FR" sz="4000" b="1" dirty="0">
                <a:latin typeface="Arial Rounded MT Bold" panose="020F0704030504030204" pitchFamily="34" charset="0"/>
              </a:rPr>
              <a:t>-m</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Li pi </a:t>
            </a:r>
            <a:r>
              <a:rPr lang="fr-FR" sz="4000" b="1" dirty="0" err="1">
                <a:latin typeface="Arial Rounded MT Bold" panose="020F0704030504030204" pitchFamily="34" charset="0"/>
              </a:rPr>
              <a:t>dous</a:t>
            </a:r>
            <a:r>
              <a:rPr lang="fr-FR" sz="4000" b="1" dirty="0">
                <a:latin typeface="Arial Rounded MT Bold" panose="020F0704030504030204" pitchFamily="34" charset="0"/>
              </a:rPr>
              <a:t> </a:t>
            </a:r>
            <a:r>
              <a:rPr lang="fr-FR" sz="4000" b="1" dirty="0" err="1">
                <a:latin typeface="Arial Rounded MT Bold" panose="020F0704030504030204" pitchFamily="34" charset="0"/>
              </a:rPr>
              <a:t>pasé</a:t>
            </a:r>
            <a:r>
              <a:rPr lang="fr-FR" sz="4000" b="1" dirty="0">
                <a:latin typeface="Arial Rounded MT Bold" panose="020F0704030504030204" pitchFamily="34" charset="0"/>
              </a:rPr>
              <a:t> yo tout.</a:t>
            </a:r>
            <a:endParaRPr lang="en-US" sz="4000" b="1" dirty="0">
              <a:latin typeface="Arial Rounded MT Bold" panose="020F0704030504030204" pitchFamily="34" charset="0"/>
            </a:endParaRP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2608D-8F6E-BA89-EB0F-9EC5F4F07BF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8D0C36-B0F8-2F4B-F955-2A274504B4A2}"/>
              </a:ext>
            </a:extLst>
          </p:cNvPr>
          <p:cNvSpPr>
            <a:spLocks noGrp="1"/>
          </p:cNvSpPr>
          <p:nvPr>
            <p:ph sz="quarter" idx="1"/>
          </p:nvPr>
        </p:nvSpPr>
        <p:spPr>
          <a:xfrm>
            <a:off x="0" y="0"/>
            <a:ext cx="9144000" cy="6858000"/>
          </a:xfrm>
          <a:solidFill>
            <a:schemeClr val="accent2">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400" b="1" dirty="0">
                <a:solidFill>
                  <a:srgbClr val="FF0000"/>
                </a:solidFill>
                <a:latin typeface="Arial Rounded MT Bold" panose="020F0704030504030204" pitchFamily="34" charset="0"/>
              </a:rPr>
              <a:t>Kè:</a:t>
            </a:r>
            <a:endParaRPr lang="en-US" sz="4400" b="1" dirty="0">
              <a:solidFill>
                <a:srgbClr val="FF0000"/>
              </a:solidFill>
              <a:latin typeface="Arial Rounded MT Bold" panose="020F0704030504030204" pitchFamily="34" charset="0"/>
            </a:endParaRPr>
          </a:p>
          <a:p>
            <a:pPr marL="0" indent="0" algn="ctr">
              <a:buNone/>
            </a:pPr>
            <a:r>
              <a:rPr lang="fr-FR" sz="4400" b="1" dirty="0">
                <a:solidFill>
                  <a:srgbClr val="0033CC"/>
                </a:solidFill>
                <a:latin typeface="Arial Rounded MT Bold" panose="020F0704030504030204" pitchFamily="34" charset="0"/>
              </a:rPr>
              <a:t>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pasé</a:t>
            </a:r>
            <a:r>
              <a:rPr lang="fr-FR" sz="4400" b="1" dirty="0">
                <a:solidFill>
                  <a:srgbClr val="0033CC"/>
                </a:solidFill>
                <a:latin typeface="Arial Rounded MT Bold" panose="020F0704030504030204" pitchFamily="34" charset="0"/>
              </a:rPr>
              <a:t> tout,</a:t>
            </a:r>
            <a:endParaRPr lang="en-US" sz="4400" b="1" dirty="0">
              <a:solidFill>
                <a:srgbClr val="0033CC"/>
              </a:solidFill>
              <a:latin typeface="Arial Rounded MT Bold" panose="020F0704030504030204" pitchFamily="34" charset="0"/>
            </a:endParaRPr>
          </a:p>
          <a:p>
            <a:pPr marL="0" indent="0" algn="ctr">
              <a:buNone/>
            </a:pPr>
            <a:r>
              <a:rPr lang="fr-FR" sz="4400" b="1" dirty="0">
                <a:solidFill>
                  <a:srgbClr val="0033CC"/>
                </a:solidFill>
                <a:latin typeface="Arial Rounded MT Bold" panose="020F0704030504030204" pitchFamily="34" charset="0"/>
              </a:rPr>
              <a:t>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pasé</a:t>
            </a:r>
            <a:r>
              <a:rPr lang="fr-FR" sz="4400" b="1" dirty="0">
                <a:solidFill>
                  <a:srgbClr val="0033CC"/>
                </a:solidFill>
                <a:latin typeface="Arial Rounded MT Bold" panose="020F0704030504030204" pitchFamily="34" charset="0"/>
              </a:rPr>
              <a:t> tout,</a:t>
            </a:r>
            <a:endParaRPr lang="en-US" sz="4400" b="1" dirty="0">
              <a:solidFill>
                <a:srgbClr val="0033CC"/>
              </a:solidFill>
              <a:latin typeface="Arial Rounded MT Bold" panose="020F0704030504030204" pitchFamily="34" charset="0"/>
            </a:endParaRPr>
          </a:p>
          <a:p>
            <a:pPr marL="0" indent="0" algn="ctr">
              <a:buNone/>
            </a:pPr>
            <a:r>
              <a:rPr lang="fr-FR" sz="4400" b="1" dirty="0">
                <a:solidFill>
                  <a:srgbClr val="0033CC"/>
                </a:solidFill>
                <a:latin typeface="Arial Rounded MT Bold" panose="020F0704030504030204" pitchFamily="34" charset="0"/>
              </a:rPr>
              <a:t>Ban </a:t>
            </a:r>
            <a:r>
              <a:rPr lang="fr-FR" sz="4400" b="1" dirty="0" err="1">
                <a:solidFill>
                  <a:srgbClr val="0033CC"/>
                </a:solidFill>
                <a:latin typeface="Arial Rounded MT Bold" panose="020F0704030504030204" pitchFamily="34" charset="0"/>
              </a:rPr>
              <a:t>mouin</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Jézu</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présié</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Sovè</a:t>
            </a:r>
            <a:r>
              <a:rPr lang="fr-FR" sz="4400" b="1" dirty="0">
                <a:solidFill>
                  <a:srgbClr val="0033CC"/>
                </a:solidFill>
                <a:latin typeface="Arial Rounded MT Bold" panose="020F0704030504030204" pitchFamily="34" charset="0"/>
              </a:rPr>
              <a:t>-m,</a:t>
            </a:r>
            <a:endParaRPr lang="en-US" sz="4400" b="1" dirty="0">
              <a:solidFill>
                <a:srgbClr val="0033CC"/>
              </a:solidFill>
              <a:latin typeface="Arial Rounded MT Bold" panose="020F0704030504030204" pitchFamily="34" charset="0"/>
            </a:endParaRPr>
          </a:p>
          <a:p>
            <a:pPr marL="0" indent="0" algn="ctr">
              <a:buNone/>
            </a:pPr>
            <a:r>
              <a:rPr lang="fr-FR" sz="4400" b="1" dirty="0">
                <a:solidFill>
                  <a:srgbClr val="0033CC"/>
                </a:solidFill>
                <a:latin typeface="Arial Rounded MT Bold" panose="020F0704030504030204" pitchFamily="34" charset="0"/>
              </a:rPr>
              <a:t>Li 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pasé</a:t>
            </a:r>
            <a:r>
              <a:rPr lang="fr-FR" sz="4400" b="1" dirty="0">
                <a:solidFill>
                  <a:srgbClr val="0033CC"/>
                </a:solidFill>
                <a:latin typeface="Arial Rounded MT Bold" panose="020F0704030504030204" pitchFamily="34" charset="0"/>
              </a:rPr>
              <a:t> yo tout.</a:t>
            </a:r>
            <a:endParaRPr lang="en-US" sz="4400" b="1" dirty="0">
              <a:solidFill>
                <a:srgbClr val="0033CC"/>
              </a:solidFill>
              <a:latin typeface="Arial Rounded MT Bold" panose="020F0704030504030204" pitchFamily="34" charset="0"/>
            </a:endParaRPr>
          </a:p>
          <a:p>
            <a:endParaRPr lang="en-US" dirty="0"/>
          </a:p>
        </p:txBody>
      </p:sp>
    </p:spTree>
    <p:extLst>
      <p:ext uri="{BB962C8B-B14F-4D97-AF65-F5344CB8AC3E}">
        <p14:creationId xmlns:p14="http://schemas.microsoft.com/office/powerpoint/2010/main" val="2314109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015DD-9010-0151-2DEB-AC187341B39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1A705D-5A21-020B-4A2D-C18FCE7E14E3}"/>
              </a:ext>
            </a:extLst>
          </p:cNvPr>
          <p:cNvSpPr>
            <a:spLocks noGrp="1"/>
          </p:cNvSpPr>
          <p:nvPr>
            <p:ph sz="quarter" idx="1"/>
          </p:nvPr>
        </p:nvSpPr>
        <p:spPr>
          <a:xfrm>
            <a:off x="0" y="0"/>
            <a:ext cx="9144000" cy="6858000"/>
          </a:xfrm>
          <a:solidFill>
            <a:schemeClr val="bg1">
              <a:lumMod val="85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000" b="1" dirty="0">
                <a:solidFill>
                  <a:srgbClr val="FF0000"/>
                </a:solidFill>
                <a:latin typeface="Arial Rounded MT Bold" panose="020F0704030504030204" pitchFamily="34" charset="0"/>
              </a:rPr>
              <a:t>2.</a:t>
            </a:r>
            <a:endParaRPr lang="en-US" sz="4000" b="1" dirty="0">
              <a:solidFill>
                <a:srgbClr val="FF0000"/>
              </a:solidFill>
              <a:latin typeface="Arial Rounded MT Bold" panose="020F0704030504030204" pitchFamily="34" charset="0"/>
            </a:endParaRPr>
          </a:p>
          <a:p>
            <a:pPr marL="0" indent="0" algn="ctr">
              <a:buNone/>
            </a:pPr>
            <a:r>
              <a:rPr lang="fr-FR" sz="4000" b="1" dirty="0" err="1">
                <a:latin typeface="Arial Rounded MT Bold" panose="020F0704030504030204" pitchFamily="34" charset="0"/>
              </a:rPr>
              <a:t>Dépi</a:t>
            </a:r>
            <a:r>
              <a:rPr lang="fr-FR" sz="4000" b="1" dirty="0">
                <a:latin typeface="Arial Rounded MT Bold" panose="020F0704030504030204" pitchFamily="34" charset="0"/>
              </a:rPr>
              <a:t> m-</a:t>
            </a:r>
            <a:r>
              <a:rPr lang="fr-FR" sz="4000" b="1" dirty="0" err="1">
                <a:latin typeface="Arial Rounded MT Bold" panose="020F0704030504030204" pitchFamily="34" charset="0"/>
              </a:rPr>
              <a:t>fè</a:t>
            </a:r>
            <a:r>
              <a:rPr lang="fr-FR" sz="4000" b="1" dirty="0">
                <a:latin typeface="Arial Rounded MT Bold" panose="020F0704030504030204" pitchFamily="34" charset="0"/>
              </a:rPr>
              <a:t> </a:t>
            </a:r>
            <a:r>
              <a:rPr lang="fr-FR" sz="4000" b="1" dirty="0" err="1">
                <a:latin typeface="Arial Rounded MT Bold" panose="020F0704030504030204" pitchFamily="34" charset="0"/>
              </a:rPr>
              <a:t>choua</a:t>
            </a:r>
            <a:r>
              <a:rPr lang="fr-FR" sz="4000" b="1" dirty="0">
                <a:latin typeface="Arial Rounded MT Bold" panose="020F0704030504030204" pitchFamily="34" charset="0"/>
              </a:rPr>
              <a:t> </a:t>
            </a:r>
            <a:r>
              <a:rPr lang="fr-FR" sz="4000" b="1" dirty="0" err="1">
                <a:latin typeface="Arial Rounded MT Bold" panose="020F0704030504030204" pitchFamily="34" charset="0"/>
              </a:rPr>
              <a:t>mouin</a:t>
            </a:r>
            <a:r>
              <a:rPr lang="fr-FR" sz="4000" b="1" dirty="0">
                <a:latin typeface="Arial Rounded MT Bold" panose="020F0704030504030204" pitchFamily="34" charset="0"/>
              </a:rPr>
              <a:t> pou </a:t>
            </a:r>
            <a:r>
              <a:rPr lang="fr-FR" sz="4000" b="1" dirty="0" err="1">
                <a:latin typeface="Arial Rounded MT Bold" panose="020F0704030504030204" pitchFamily="34" charset="0"/>
              </a:rPr>
              <a:t>toujou</a:t>
            </a:r>
            <a:r>
              <a:rPr lang="fr-FR" sz="4000" b="1" dirty="0">
                <a:latin typeface="Arial Rounded MT Bold" panose="020F0704030504030204" pitchFamily="34" charset="0"/>
              </a:rPr>
              <a:t>,</a:t>
            </a:r>
            <a:endParaRPr lang="en-US" sz="4000" b="1" dirty="0">
              <a:latin typeface="Arial Rounded MT Bold" panose="020F0704030504030204" pitchFamily="34" charset="0"/>
            </a:endParaRPr>
          </a:p>
          <a:p>
            <a:pPr marL="0" indent="0" algn="ctr">
              <a:buNone/>
            </a:pPr>
            <a:r>
              <a:rPr lang="fr-FR" sz="4000" b="1" dirty="0" err="1">
                <a:latin typeface="Arial Rounded MT Bold" panose="020F0704030504030204" pitchFamily="34" charset="0"/>
              </a:rPr>
              <a:t>Dépi</a:t>
            </a:r>
            <a:r>
              <a:rPr lang="fr-FR" sz="4000" b="1" dirty="0">
                <a:latin typeface="Arial Rounded MT Bold" panose="020F0704030504030204" pitchFamily="34" charset="0"/>
              </a:rPr>
              <a:t> m-maché </a:t>
            </a:r>
            <a:r>
              <a:rPr lang="fr-FR" sz="4000" b="1" dirty="0" err="1">
                <a:latin typeface="Arial Rounded MT Bold" panose="020F0704030504030204" pitchFamily="34" charset="0"/>
              </a:rPr>
              <a:t>avèk</a:t>
            </a:r>
            <a:r>
              <a:rPr lang="fr-FR" sz="4000" b="1" dirty="0">
                <a:latin typeface="Arial Rounded MT Bold" panose="020F0704030504030204" pitchFamily="34" charset="0"/>
              </a:rPr>
              <a:t> Kris,</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Vi </a:t>
            </a:r>
            <a:r>
              <a:rPr lang="fr-FR" sz="4000" b="1" dirty="0" err="1">
                <a:latin typeface="Arial Rounded MT Bold" panose="020F0704030504030204" pitchFamily="34" charset="0"/>
              </a:rPr>
              <a:t>mouin</a:t>
            </a:r>
            <a:r>
              <a:rPr lang="fr-FR" sz="4000" b="1" dirty="0">
                <a:latin typeface="Arial Rounded MT Bold" panose="020F0704030504030204" pitchFamily="34" charset="0"/>
              </a:rPr>
              <a:t> vi-ni pi </a:t>
            </a:r>
            <a:r>
              <a:rPr lang="fr-FR" sz="4000" b="1" dirty="0" err="1">
                <a:latin typeface="Arial Rounded MT Bold" panose="020F0704030504030204" pitchFamily="34" charset="0"/>
              </a:rPr>
              <a:t>rich</a:t>
            </a:r>
            <a:r>
              <a:rPr lang="fr-FR" sz="4000" b="1" dirty="0">
                <a:latin typeface="Arial Rounded MT Bold" panose="020F0704030504030204" pitchFamily="34" charset="0"/>
              </a:rPr>
              <a:t> </a:t>
            </a:r>
            <a:r>
              <a:rPr lang="fr-FR" sz="4000" b="1" dirty="0" err="1">
                <a:latin typeface="Arial Rounded MT Bold" panose="020F0704030504030204" pitchFamily="34" charset="0"/>
              </a:rPr>
              <a:t>chak</a:t>
            </a:r>
            <a:r>
              <a:rPr lang="fr-FR" sz="4000" b="1" dirty="0">
                <a:latin typeface="Arial Rounded MT Bold" panose="020F0704030504030204" pitchFamily="34" charset="0"/>
              </a:rPr>
              <a:t> </a:t>
            </a:r>
            <a:r>
              <a:rPr lang="fr-FR" sz="4000" b="1" dirty="0" err="1">
                <a:latin typeface="Arial Rounded MT Bold" panose="020F0704030504030204" pitchFamily="34" charset="0"/>
              </a:rPr>
              <a:t>jou</a:t>
            </a:r>
            <a:r>
              <a:rPr lang="fr-FR" sz="4000" b="1" dirty="0">
                <a:latin typeface="Arial Rounded MT Bold" panose="020F0704030504030204" pitchFamily="34" charset="0"/>
              </a:rPr>
              <a:t>;</a:t>
            </a:r>
            <a:endParaRPr lang="en-US" sz="4000" b="1" dirty="0">
              <a:latin typeface="Arial Rounded MT Bold" panose="020F0704030504030204" pitchFamily="34" charset="0"/>
            </a:endParaRPr>
          </a:p>
          <a:p>
            <a:pPr marL="0" indent="0" algn="ctr">
              <a:buNone/>
            </a:pPr>
            <a:r>
              <a:rPr lang="fr-FR" sz="4000" b="1" dirty="0" err="1">
                <a:latin typeface="Arial Rounded MT Bold" panose="020F0704030504030204" pitchFamily="34" charset="0"/>
              </a:rPr>
              <a:t>Parol</a:t>
            </a:r>
            <a:r>
              <a:rPr lang="fr-FR" sz="4000" b="1" dirty="0">
                <a:latin typeface="Arial Rounded MT Bold" panose="020F0704030504030204" pitchFamily="34" charset="0"/>
              </a:rPr>
              <a:t> Li touché-m pi plus.</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Pran </a:t>
            </a:r>
            <a:r>
              <a:rPr lang="fr-FR" sz="4000" b="1" dirty="0" err="1">
                <a:latin typeface="Arial Rounded MT Bold" panose="020F0704030504030204" pitchFamily="34" charset="0"/>
              </a:rPr>
              <a:t>monn</a:t>
            </a:r>
            <a:r>
              <a:rPr lang="fr-FR" sz="4000" b="1" dirty="0">
                <a:latin typeface="Arial Rounded MT Bold" panose="020F0704030504030204" pitchFamily="34" charset="0"/>
              </a:rPr>
              <a:t> sa </a:t>
            </a:r>
            <a:r>
              <a:rPr lang="fr-FR" sz="4000" b="1" dirty="0" err="1">
                <a:latin typeface="Arial Rounded MT Bold" panose="020F0704030504030204" pitchFamily="34" charset="0"/>
              </a:rPr>
              <a:t>ak</a:t>
            </a:r>
            <a:r>
              <a:rPr lang="fr-FR" sz="4000" b="1" dirty="0">
                <a:latin typeface="Arial Rounded MT Bold" panose="020F0704030504030204" pitchFamily="34" charset="0"/>
              </a:rPr>
              <a:t> tout riches li,</a:t>
            </a:r>
            <a:endParaRPr lang="en-US" sz="4000" b="1" dirty="0">
              <a:latin typeface="Arial Rounded MT Bold" panose="020F0704030504030204" pitchFamily="34" charset="0"/>
            </a:endParaRPr>
          </a:p>
          <a:p>
            <a:pPr marL="0" indent="0" algn="ctr">
              <a:buNone/>
            </a:pPr>
            <a:r>
              <a:rPr lang="en-US" sz="4000" b="1" dirty="0">
                <a:latin typeface="Arial Rounded MT Bold" panose="020F0704030504030204" pitchFamily="34" charset="0"/>
              </a:rPr>
              <a:t>Pran </a:t>
            </a:r>
            <a:r>
              <a:rPr lang="en-US" sz="4000" b="1" dirty="0" err="1">
                <a:latin typeface="Arial Rounded MT Bold" panose="020F0704030504030204" pitchFamily="34" charset="0"/>
              </a:rPr>
              <a:t>yo</a:t>
            </a:r>
            <a:r>
              <a:rPr lang="en-US" sz="4000" b="1" dirty="0">
                <a:latin typeface="Arial Rounded MT Bold" panose="020F0704030504030204" pitchFamily="34" charset="0"/>
              </a:rPr>
              <a:t>, </a:t>
            </a:r>
            <a:r>
              <a:rPr lang="en-US" sz="4000" b="1" dirty="0" err="1">
                <a:latin typeface="Arial Rounded MT Bold" panose="020F0704030504030204" pitchFamily="34" charset="0"/>
              </a:rPr>
              <a:t>pran</a:t>
            </a:r>
            <a:r>
              <a:rPr lang="en-US" sz="4000" b="1" dirty="0">
                <a:latin typeface="Arial Rounded MT Bold" panose="020F0704030504030204" pitchFamily="34" charset="0"/>
              </a:rPr>
              <a:t> </a:t>
            </a:r>
            <a:r>
              <a:rPr lang="en-US" sz="4000" b="1" dirty="0" err="1">
                <a:latin typeface="Arial Rounded MT Bold" panose="020F0704030504030204" pitchFamily="34" charset="0"/>
              </a:rPr>
              <a:t>yo</a:t>
            </a:r>
            <a:r>
              <a:rPr lang="en-US" sz="4000" b="1" dirty="0">
                <a:latin typeface="Arial Rounded MT Bold" panose="020F0704030504030204" pitchFamily="34" charset="0"/>
              </a:rPr>
              <a:t>, </a:t>
            </a:r>
            <a:r>
              <a:rPr lang="en-US" sz="4000" b="1" dirty="0" err="1">
                <a:latin typeface="Arial Rounded MT Bold" panose="020F0704030504030204" pitchFamily="34" charset="0"/>
              </a:rPr>
              <a:t>kout</a:t>
            </a:r>
            <a:r>
              <a:rPr lang="en-US" sz="4000" b="1" dirty="0">
                <a:latin typeface="Arial Rounded MT Bold" panose="020F0704030504030204" pitchFamily="34" charset="0"/>
              </a:rPr>
              <a:t> </a:t>
            </a:r>
            <a:r>
              <a:rPr lang="en-US" sz="4000" b="1" dirty="0" err="1">
                <a:latin typeface="Arial Rounded MT Bold" panose="020F0704030504030204" pitchFamily="34" charset="0"/>
              </a:rPr>
              <a:t>ké</a:t>
            </a:r>
            <a:r>
              <a:rPr lang="en-US" sz="4000" b="1" dirty="0">
                <a:latin typeface="Arial Rounded MT Bold" panose="020F0704030504030204" pitchFamily="34" charset="0"/>
              </a:rPr>
              <a:t> </a:t>
            </a:r>
            <a:r>
              <a:rPr lang="en-US" sz="4000" b="1" dirty="0" err="1">
                <a:latin typeface="Arial Rounded MT Bold" panose="020F0704030504030204" pitchFamily="34" charset="0"/>
              </a:rPr>
              <a:t>kout</a:t>
            </a:r>
            <a:r>
              <a:rPr lang="en-US" sz="4000" b="1" dirty="0">
                <a:latin typeface="Arial Rounded MT Bold" panose="020F0704030504030204" pitchFamily="34" charset="0"/>
              </a:rPr>
              <a:t>,</a:t>
            </a:r>
          </a:p>
          <a:p>
            <a:pPr marL="0" indent="0" algn="ctr">
              <a:buNone/>
            </a:pPr>
            <a:r>
              <a:rPr lang="fr-FR" sz="4000" b="1" dirty="0">
                <a:latin typeface="Arial Rounded MT Bold" panose="020F0704030504030204" pitchFamily="34" charset="0"/>
              </a:rPr>
              <a:t>Ban </a:t>
            </a:r>
            <a:r>
              <a:rPr lang="fr-FR" sz="4000" b="1" dirty="0" err="1">
                <a:latin typeface="Arial Rounded MT Bold" panose="020F0704030504030204" pitchFamily="34" charset="0"/>
              </a:rPr>
              <a:t>mouin</a:t>
            </a:r>
            <a:r>
              <a:rPr lang="fr-FR" sz="4000" b="1" dirty="0">
                <a:latin typeface="Arial Rounded MT Bold" panose="020F0704030504030204" pitchFamily="34" charset="0"/>
              </a:rPr>
              <a:t> </a:t>
            </a:r>
            <a:r>
              <a:rPr lang="fr-FR" sz="4000" b="1" dirty="0" err="1">
                <a:latin typeface="Arial Rounded MT Bold" panose="020F0704030504030204" pitchFamily="34" charset="0"/>
              </a:rPr>
              <a:t>Jézu</a:t>
            </a:r>
            <a:r>
              <a:rPr lang="fr-FR" sz="4000" b="1" dirty="0">
                <a:latin typeface="Arial Rounded MT Bold" panose="020F0704030504030204" pitchFamily="34" charset="0"/>
              </a:rPr>
              <a:t>, </a:t>
            </a:r>
            <a:r>
              <a:rPr lang="fr-FR" sz="4000" b="1" dirty="0" err="1">
                <a:latin typeface="Arial Rounded MT Bold" panose="020F0704030504030204" pitchFamily="34" charset="0"/>
              </a:rPr>
              <a:t>présié</a:t>
            </a:r>
            <a:r>
              <a:rPr lang="fr-FR" sz="4000" b="1" dirty="0">
                <a:latin typeface="Arial Rounded MT Bold" panose="020F0704030504030204" pitchFamily="34" charset="0"/>
              </a:rPr>
              <a:t> </a:t>
            </a:r>
            <a:r>
              <a:rPr lang="fr-FR" sz="4000" b="1" dirty="0" err="1">
                <a:latin typeface="Arial Rounded MT Bold" panose="020F0704030504030204" pitchFamily="34" charset="0"/>
              </a:rPr>
              <a:t>Sovè</a:t>
            </a:r>
            <a:r>
              <a:rPr lang="fr-FR" sz="4000" b="1" dirty="0">
                <a:latin typeface="Arial Rounded MT Bold" panose="020F0704030504030204" pitchFamily="34" charset="0"/>
              </a:rPr>
              <a:t>-m,</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Li pi </a:t>
            </a:r>
            <a:r>
              <a:rPr lang="fr-FR" sz="4000" b="1" dirty="0" err="1">
                <a:latin typeface="Arial Rounded MT Bold" panose="020F0704030504030204" pitchFamily="34" charset="0"/>
              </a:rPr>
              <a:t>dous</a:t>
            </a:r>
            <a:r>
              <a:rPr lang="fr-FR" sz="4000" b="1" dirty="0">
                <a:latin typeface="Arial Rounded MT Bold" panose="020F0704030504030204" pitchFamily="34" charset="0"/>
              </a:rPr>
              <a:t> </a:t>
            </a:r>
            <a:r>
              <a:rPr lang="fr-FR" sz="4000" b="1" dirty="0" err="1">
                <a:latin typeface="Arial Rounded MT Bold" panose="020F0704030504030204" pitchFamily="34" charset="0"/>
              </a:rPr>
              <a:t>pasé</a:t>
            </a:r>
            <a:r>
              <a:rPr lang="fr-FR" sz="4000" b="1" dirty="0">
                <a:latin typeface="Arial Rounded MT Bold" panose="020F0704030504030204" pitchFamily="34" charset="0"/>
              </a:rPr>
              <a:t> yo tout.</a:t>
            </a:r>
            <a:endParaRPr lang="en-US" sz="4000" b="1" dirty="0">
              <a:latin typeface="Arial Rounded MT Bold" panose="020F0704030504030204" pitchFamily="34" charset="0"/>
            </a:endParaRPr>
          </a:p>
          <a:p>
            <a:endParaRPr lang="en-US" dirty="0"/>
          </a:p>
        </p:txBody>
      </p:sp>
    </p:spTree>
    <p:extLst>
      <p:ext uri="{BB962C8B-B14F-4D97-AF65-F5344CB8AC3E}">
        <p14:creationId xmlns:p14="http://schemas.microsoft.com/office/powerpoint/2010/main" val="2856567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87AE1-7649-EAED-2598-C6D24FC3893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BA8987-BDE5-41FF-7BD9-425AF1CCD74E}"/>
              </a:ext>
            </a:extLst>
          </p:cNvPr>
          <p:cNvSpPr>
            <a:spLocks noGrp="1"/>
          </p:cNvSpPr>
          <p:nvPr>
            <p:ph sz="quarter" idx="1"/>
          </p:nvPr>
        </p:nvSpPr>
        <p:spPr>
          <a:xfrm>
            <a:off x="0" y="0"/>
            <a:ext cx="9144000" cy="6858000"/>
          </a:xfrm>
          <a:solidFill>
            <a:schemeClr val="accent2">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400" b="1" dirty="0">
                <a:solidFill>
                  <a:srgbClr val="FF0000"/>
                </a:solidFill>
                <a:latin typeface="Arial Rounded MT Bold" panose="020F0704030504030204" pitchFamily="34" charset="0"/>
              </a:rPr>
              <a:t>Kè:</a:t>
            </a:r>
            <a:endParaRPr lang="en-US" sz="4400" b="1" dirty="0">
              <a:solidFill>
                <a:srgbClr val="FF0000"/>
              </a:solidFill>
              <a:latin typeface="Arial Rounded MT Bold" panose="020F0704030504030204" pitchFamily="34" charset="0"/>
            </a:endParaRPr>
          </a:p>
          <a:p>
            <a:pPr marL="0" indent="0" algn="ctr">
              <a:buNone/>
            </a:pPr>
            <a:r>
              <a:rPr lang="fr-FR" sz="4400" b="1" dirty="0">
                <a:solidFill>
                  <a:srgbClr val="0033CC"/>
                </a:solidFill>
                <a:latin typeface="Arial Rounded MT Bold" panose="020F0704030504030204" pitchFamily="34" charset="0"/>
              </a:rPr>
              <a:t>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pasé</a:t>
            </a:r>
            <a:r>
              <a:rPr lang="fr-FR" sz="4400" b="1" dirty="0">
                <a:solidFill>
                  <a:srgbClr val="0033CC"/>
                </a:solidFill>
                <a:latin typeface="Arial Rounded MT Bold" panose="020F0704030504030204" pitchFamily="34" charset="0"/>
              </a:rPr>
              <a:t> tout,</a:t>
            </a:r>
            <a:endParaRPr lang="en-US" sz="4400" b="1" dirty="0">
              <a:solidFill>
                <a:srgbClr val="0033CC"/>
              </a:solidFill>
              <a:latin typeface="Arial Rounded MT Bold" panose="020F0704030504030204" pitchFamily="34" charset="0"/>
            </a:endParaRPr>
          </a:p>
          <a:p>
            <a:pPr marL="0" indent="0" algn="ctr">
              <a:buNone/>
            </a:pPr>
            <a:r>
              <a:rPr lang="fr-FR" sz="4400" b="1" dirty="0">
                <a:solidFill>
                  <a:srgbClr val="0033CC"/>
                </a:solidFill>
                <a:latin typeface="Arial Rounded MT Bold" panose="020F0704030504030204" pitchFamily="34" charset="0"/>
              </a:rPr>
              <a:t>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pasé</a:t>
            </a:r>
            <a:r>
              <a:rPr lang="fr-FR" sz="4400" b="1" dirty="0">
                <a:solidFill>
                  <a:srgbClr val="0033CC"/>
                </a:solidFill>
                <a:latin typeface="Arial Rounded MT Bold" panose="020F0704030504030204" pitchFamily="34" charset="0"/>
              </a:rPr>
              <a:t> tout,</a:t>
            </a:r>
            <a:endParaRPr lang="en-US" sz="4400" b="1" dirty="0">
              <a:solidFill>
                <a:srgbClr val="0033CC"/>
              </a:solidFill>
              <a:latin typeface="Arial Rounded MT Bold" panose="020F0704030504030204" pitchFamily="34" charset="0"/>
            </a:endParaRPr>
          </a:p>
          <a:p>
            <a:pPr marL="0" indent="0" algn="ctr">
              <a:buNone/>
            </a:pPr>
            <a:r>
              <a:rPr lang="fr-FR" sz="4400" b="1" dirty="0">
                <a:solidFill>
                  <a:srgbClr val="0033CC"/>
                </a:solidFill>
                <a:latin typeface="Arial Rounded MT Bold" panose="020F0704030504030204" pitchFamily="34" charset="0"/>
              </a:rPr>
              <a:t>Ban </a:t>
            </a:r>
            <a:r>
              <a:rPr lang="fr-FR" sz="4400" b="1" dirty="0" err="1">
                <a:solidFill>
                  <a:srgbClr val="0033CC"/>
                </a:solidFill>
                <a:latin typeface="Arial Rounded MT Bold" panose="020F0704030504030204" pitchFamily="34" charset="0"/>
              </a:rPr>
              <a:t>mouin</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Jézu</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présié</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Sovè</a:t>
            </a:r>
            <a:r>
              <a:rPr lang="fr-FR" sz="4400" b="1" dirty="0">
                <a:solidFill>
                  <a:srgbClr val="0033CC"/>
                </a:solidFill>
                <a:latin typeface="Arial Rounded MT Bold" panose="020F0704030504030204" pitchFamily="34" charset="0"/>
              </a:rPr>
              <a:t>-m,</a:t>
            </a:r>
            <a:endParaRPr lang="en-US" sz="4400" b="1" dirty="0">
              <a:solidFill>
                <a:srgbClr val="0033CC"/>
              </a:solidFill>
              <a:latin typeface="Arial Rounded MT Bold" panose="020F0704030504030204" pitchFamily="34" charset="0"/>
            </a:endParaRPr>
          </a:p>
          <a:p>
            <a:pPr marL="0" indent="0" algn="ctr">
              <a:buNone/>
            </a:pPr>
            <a:r>
              <a:rPr lang="fr-FR" sz="4400" b="1" dirty="0">
                <a:solidFill>
                  <a:srgbClr val="0033CC"/>
                </a:solidFill>
                <a:latin typeface="Arial Rounded MT Bold" panose="020F0704030504030204" pitchFamily="34" charset="0"/>
              </a:rPr>
              <a:t>Li 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pasé</a:t>
            </a:r>
            <a:r>
              <a:rPr lang="fr-FR" sz="4400" b="1" dirty="0">
                <a:solidFill>
                  <a:srgbClr val="0033CC"/>
                </a:solidFill>
                <a:latin typeface="Arial Rounded MT Bold" panose="020F0704030504030204" pitchFamily="34" charset="0"/>
              </a:rPr>
              <a:t> yo tout.</a:t>
            </a:r>
            <a:endParaRPr lang="en-US" sz="4400" b="1" dirty="0">
              <a:solidFill>
                <a:srgbClr val="0033CC"/>
              </a:solidFill>
              <a:latin typeface="Arial Rounded MT Bold" panose="020F0704030504030204" pitchFamily="34" charset="0"/>
            </a:endParaRPr>
          </a:p>
          <a:p>
            <a:endParaRPr lang="en-US" dirty="0"/>
          </a:p>
        </p:txBody>
      </p:sp>
    </p:spTree>
    <p:extLst>
      <p:ext uri="{BB962C8B-B14F-4D97-AF65-F5344CB8AC3E}">
        <p14:creationId xmlns:p14="http://schemas.microsoft.com/office/powerpoint/2010/main" val="3775116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810F0-0318-440B-CB38-F3D9F408E10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DDBA76-FDCB-99CA-6955-0BD6A37B08B9}"/>
              </a:ext>
            </a:extLst>
          </p:cNvPr>
          <p:cNvSpPr>
            <a:spLocks noGrp="1"/>
          </p:cNvSpPr>
          <p:nvPr>
            <p:ph sz="quarter" idx="1"/>
          </p:nvPr>
        </p:nvSpPr>
        <p:spPr>
          <a:xfrm>
            <a:off x="0" y="0"/>
            <a:ext cx="9144000" cy="6858000"/>
          </a:xfrm>
          <a:solidFill>
            <a:schemeClr val="bg1">
              <a:lumMod val="85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000" b="1" dirty="0">
                <a:solidFill>
                  <a:srgbClr val="FF0000"/>
                </a:solidFill>
                <a:latin typeface="Arial Rounded MT Bold" panose="020F0704030504030204" pitchFamily="34" charset="0"/>
              </a:rPr>
              <a:t>3</a:t>
            </a:r>
            <a:r>
              <a:rPr lang="fr-FR" sz="4000" b="1" dirty="0">
                <a:latin typeface="Arial Rounded MT Bold" panose="020F0704030504030204" pitchFamily="34" charset="0"/>
              </a:rPr>
              <a:t>.</a:t>
            </a:r>
            <a:endParaRPr lang="en-US" sz="4000" b="1" dirty="0">
              <a:latin typeface="Arial Rounded MT Bold" panose="020F0704030504030204" pitchFamily="34" charset="0"/>
            </a:endParaRPr>
          </a:p>
          <a:p>
            <a:pPr marL="0" indent="0" algn="ctr">
              <a:buNone/>
            </a:pPr>
            <a:r>
              <a:rPr lang="fr-FR" sz="4000" b="1" dirty="0" err="1">
                <a:latin typeface="Arial Rounded MT Bold" panose="020F0704030504030204" pitchFamily="34" charset="0"/>
              </a:rPr>
              <a:t>Dépi</a:t>
            </a:r>
            <a:r>
              <a:rPr lang="fr-FR" sz="4000" b="1" dirty="0">
                <a:latin typeface="Arial Rounded MT Bold" panose="020F0704030504030204" pitchFamily="34" charset="0"/>
              </a:rPr>
              <a:t> </a:t>
            </a:r>
            <a:r>
              <a:rPr lang="fr-FR" sz="4000" b="1" dirty="0" err="1">
                <a:latin typeface="Arial Rounded MT Bold" panose="020F0704030504030204" pitchFamily="34" charset="0"/>
              </a:rPr>
              <a:t>mouin</a:t>
            </a:r>
            <a:r>
              <a:rPr lang="fr-FR" sz="4000" b="1" dirty="0">
                <a:latin typeface="Arial Rounded MT Bold" panose="020F0704030504030204" pitchFamily="34" charset="0"/>
              </a:rPr>
              <a:t> </a:t>
            </a:r>
            <a:r>
              <a:rPr lang="fr-FR" sz="4000" b="1" dirty="0" err="1">
                <a:latin typeface="Arial Rounded MT Bold" panose="020F0704030504030204" pitchFamily="34" charset="0"/>
              </a:rPr>
              <a:t>fè</a:t>
            </a:r>
            <a:r>
              <a:rPr lang="fr-FR" sz="4000" b="1" dirty="0">
                <a:latin typeface="Arial Rounded MT Bold" panose="020F0704030504030204" pitchFamily="34" charset="0"/>
              </a:rPr>
              <a:t> </a:t>
            </a:r>
            <a:r>
              <a:rPr lang="fr-FR" sz="4000" b="1" dirty="0" err="1">
                <a:latin typeface="Arial Rounded MT Bold" panose="020F0704030504030204" pitchFamily="34" charset="0"/>
              </a:rPr>
              <a:t>choua</a:t>
            </a:r>
            <a:r>
              <a:rPr lang="fr-FR" sz="4000" b="1" dirty="0">
                <a:latin typeface="Arial Rounded MT Bold" panose="020F0704030504030204" pitchFamily="34" charset="0"/>
              </a:rPr>
              <a:t> pou </a:t>
            </a:r>
            <a:r>
              <a:rPr lang="fr-FR" sz="4000" b="1" dirty="0" err="1">
                <a:latin typeface="Arial Rounded MT Bold" panose="020F0704030504030204" pitchFamily="34" charset="0"/>
              </a:rPr>
              <a:t>sièl</a:t>
            </a:r>
            <a:r>
              <a:rPr lang="fr-FR" sz="4000" b="1" dirty="0">
                <a:latin typeface="Arial Rounded MT Bold" panose="020F0704030504030204" pitchFamily="34" charset="0"/>
              </a:rPr>
              <a:t> la,</a:t>
            </a:r>
            <a:endParaRPr lang="en-US" sz="4000" b="1" dirty="0">
              <a:latin typeface="Arial Rounded MT Bold" panose="020F0704030504030204" pitchFamily="34" charset="0"/>
            </a:endParaRPr>
          </a:p>
          <a:p>
            <a:pPr marL="0" indent="0" algn="ctr">
              <a:buNone/>
            </a:pPr>
            <a:r>
              <a:rPr lang="fr-FR" sz="4000" b="1" dirty="0" err="1">
                <a:latin typeface="Arial Rounded MT Bold" panose="020F0704030504030204" pitchFamily="34" charset="0"/>
              </a:rPr>
              <a:t>Dépi</a:t>
            </a:r>
            <a:r>
              <a:rPr lang="fr-FR" sz="4000" b="1" dirty="0">
                <a:latin typeface="Arial Rounded MT Bold" panose="020F0704030504030204" pitchFamily="34" charset="0"/>
              </a:rPr>
              <a:t> Kris pi bon </a:t>
            </a:r>
            <a:r>
              <a:rPr lang="fr-FR" sz="4000" b="1" dirty="0" err="1">
                <a:latin typeface="Arial Rounded MT Bold" panose="020F0704030504030204" pitchFamily="34" charset="0"/>
              </a:rPr>
              <a:t>zanmi</a:t>
            </a:r>
            <a:r>
              <a:rPr lang="fr-FR" sz="4000" b="1" dirty="0">
                <a:latin typeface="Arial Rounded MT Bold" panose="020F0704030504030204" pitchFamily="34" charset="0"/>
              </a:rPr>
              <a:t>-m,</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Tout </a:t>
            </a:r>
            <a:r>
              <a:rPr lang="fr-FR" sz="4000" b="1" dirty="0" err="1">
                <a:latin typeface="Arial Rounded MT Bold" panose="020F0704030504030204" pitchFamily="34" charset="0"/>
              </a:rPr>
              <a:t>moun</a:t>
            </a:r>
            <a:r>
              <a:rPr lang="fr-FR" sz="4000" b="1" dirty="0">
                <a:latin typeface="Arial Rounded MT Bold" panose="020F0704030504030204" pitchFamily="34" charset="0"/>
              </a:rPr>
              <a:t> kite-m sou </a:t>
            </a:r>
            <a:r>
              <a:rPr lang="fr-FR" sz="4000" b="1" dirty="0" err="1">
                <a:latin typeface="Arial Rounded MT Bold" panose="020F0704030504030204" pitchFamily="34" charset="0"/>
              </a:rPr>
              <a:t>tè</a:t>
            </a:r>
            <a:r>
              <a:rPr lang="fr-FR" sz="4000" b="1" dirty="0">
                <a:latin typeface="Arial Rounded MT Bold" panose="020F0704030504030204" pitchFamily="34" charset="0"/>
              </a:rPr>
              <a:t> a,</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Min nan Kris </a:t>
            </a:r>
            <a:r>
              <a:rPr lang="fr-FR" sz="4000" b="1" dirty="0" err="1">
                <a:latin typeface="Arial Rounded MT Bold" panose="020F0704030504030204" pitchFamily="34" charset="0"/>
              </a:rPr>
              <a:t>mouin</a:t>
            </a:r>
            <a:r>
              <a:rPr lang="fr-FR" sz="4000" b="1" dirty="0">
                <a:latin typeface="Arial Rounded MT Bold" panose="020F0704030504030204" pitchFamily="34" charset="0"/>
              </a:rPr>
              <a:t> </a:t>
            </a:r>
            <a:r>
              <a:rPr lang="fr-FR" sz="4000" b="1" dirty="0" err="1">
                <a:latin typeface="Arial Rounded MT Bold" panose="020F0704030504030204" pitchFamily="34" charset="0"/>
              </a:rPr>
              <a:t>jouinn</a:t>
            </a:r>
            <a:r>
              <a:rPr lang="fr-FR" sz="4000" b="1" dirty="0">
                <a:latin typeface="Arial Rounded MT Bold" panose="020F0704030504030204" pitchFamily="34" charset="0"/>
              </a:rPr>
              <a:t> </a:t>
            </a:r>
            <a:r>
              <a:rPr lang="fr-FR" sz="4000" b="1" dirty="0" err="1">
                <a:latin typeface="Arial Rounded MT Bold" panose="020F0704030504030204" pitchFamily="34" charset="0"/>
              </a:rPr>
              <a:t>apui</a:t>
            </a:r>
            <a:r>
              <a:rPr lang="fr-FR" sz="4000" b="1" dirty="0">
                <a:latin typeface="Arial Rounded MT Bold" panose="020F0704030504030204" pitchFamily="34" charset="0"/>
              </a:rPr>
              <a:t>-m</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Pran tout amitié sou </a:t>
            </a:r>
            <a:r>
              <a:rPr lang="fr-FR" sz="4000" b="1" dirty="0" err="1">
                <a:latin typeface="Arial Rounded MT Bold" panose="020F0704030504030204" pitchFamily="34" charset="0"/>
              </a:rPr>
              <a:t>tè</a:t>
            </a:r>
            <a:r>
              <a:rPr lang="fr-FR" sz="4000" b="1" dirty="0">
                <a:latin typeface="Arial Rounded MT Bold" panose="020F0704030504030204" pitchFamily="34" charset="0"/>
              </a:rPr>
              <a:t> a,</a:t>
            </a:r>
            <a:endParaRPr lang="en-US" sz="4000" b="1" dirty="0">
              <a:latin typeface="Arial Rounded MT Bold" panose="020F0704030504030204" pitchFamily="34" charset="0"/>
            </a:endParaRPr>
          </a:p>
          <a:p>
            <a:pPr marL="0" indent="0" algn="ctr">
              <a:buNone/>
            </a:pPr>
            <a:r>
              <a:rPr lang="en-US" sz="4000" b="1" dirty="0">
                <a:latin typeface="Arial Rounded MT Bold" panose="020F0704030504030204" pitchFamily="34" charset="0"/>
              </a:rPr>
              <a:t>Pran </a:t>
            </a:r>
            <a:r>
              <a:rPr lang="en-US" sz="4000" b="1" dirty="0" err="1">
                <a:latin typeface="Arial Rounded MT Bold" panose="020F0704030504030204" pitchFamily="34" charset="0"/>
              </a:rPr>
              <a:t>yo</a:t>
            </a:r>
            <a:r>
              <a:rPr lang="en-US" sz="4000" b="1" dirty="0">
                <a:latin typeface="Arial Rounded MT Bold" panose="020F0704030504030204" pitchFamily="34" charset="0"/>
              </a:rPr>
              <a:t>, </a:t>
            </a:r>
            <a:r>
              <a:rPr lang="en-US" sz="4000" b="1" dirty="0" err="1">
                <a:latin typeface="Arial Rounded MT Bold" panose="020F0704030504030204" pitchFamily="34" charset="0"/>
              </a:rPr>
              <a:t>pran</a:t>
            </a:r>
            <a:r>
              <a:rPr lang="en-US" sz="4000" b="1" dirty="0">
                <a:latin typeface="Arial Rounded MT Bold" panose="020F0704030504030204" pitchFamily="34" charset="0"/>
              </a:rPr>
              <a:t> </a:t>
            </a:r>
            <a:r>
              <a:rPr lang="en-US" sz="4000" b="1" dirty="0" err="1">
                <a:latin typeface="Arial Rounded MT Bold" panose="020F0704030504030204" pitchFamily="34" charset="0"/>
              </a:rPr>
              <a:t>yo</a:t>
            </a:r>
            <a:r>
              <a:rPr lang="en-US" sz="4000" b="1" dirty="0">
                <a:latin typeface="Arial Rounded MT Bold" panose="020F0704030504030204" pitchFamily="34" charset="0"/>
              </a:rPr>
              <a:t>, </a:t>
            </a:r>
            <a:r>
              <a:rPr lang="en-US" sz="4000" b="1" dirty="0" err="1">
                <a:latin typeface="Arial Rounded MT Bold" panose="020F0704030504030204" pitchFamily="34" charset="0"/>
              </a:rPr>
              <a:t>kout</a:t>
            </a:r>
            <a:r>
              <a:rPr lang="en-US" sz="4000" b="1" dirty="0">
                <a:latin typeface="Arial Rounded MT Bold" panose="020F0704030504030204" pitchFamily="34" charset="0"/>
              </a:rPr>
              <a:t> </a:t>
            </a:r>
            <a:r>
              <a:rPr lang="en-US" sz="4000" b="1" dirty="0" err="1">
                <a:latin typeface="Arial Rounded MT Bold" panose="020F0704030504030204" pitchFamily="34" charset="0"/>
              </a:rPr>
              <a:t>ké</a:t>
            </a:r>
            <a:r>
              <a:rPr lang="en-US" sz="4000" b="1" dirty="0">
                <a:latin typeface="Arial Rounded MT Bold" panose="020F0704030504030204" pitchFamily="34" charset="0"/>
              </a:rPr>
              <a:t> </a:t>
            </a:r>
            <a:r>
              <a:rPr lang="en-US" sz="4000" b="1" dirty="0" err="1">
                <a:latin typeface="Arial Rounded MT Bold" panose="020F0704030504030204" pitchFamily="34" charset="0"/>
              </a:rPr>
              <a:t>kout</a:t>
            </a:r>
            <a:r>
              <a:rPr lang="en-US" sz="4000" b="1" dirty="0">
                <a:latin typeface="Arial Rounded MT Bold" panose="020F0704030504030204" pitchFamily="34" charset="0"/>
              </a:rPr>
              <a:t>,</a:t>
            </a:r>
          </a:p>
          <a:p>
            <a:pPr marL="0" indent="0" algn="ctr">
              <a:buNone/>
            </a:pPr>
            <a:r>
              <a:rPr lang="fr-FR" sz="4000" b="1" dirty="0">
                <a:latin typeface="Arial Rounded MT Bold" panose="020F0704030504030204" pitchFamily="34" charset="0"/>
              </a:rPr>
              <a:t>Ban </a:t>
            </a:r>
            <a:r>
              <a:rPr lang="fr-FR" sz="4000" b="1" dirty="0" err="1">
                <a:latin typeface="Arial Rounded MT Bold" panose="020F0704030504030204" pitchFamily="34" charset="0"/>
              </a:rPr>
              <a:t>mouin</a:t>
            </a:r>
            <a:r>
              <a:rPr lang="fr-FR" sz="4000" b="1" dirty="0">
                <a:latin typeface="Arial Rounded MT Bold" panose="020F0704030504030204" pitchFamily="34" charset="0"/>
              </a:rPr>
              <a:t> </a:t>
            </a:r>
            <a:r>
              <a:rPr lang="fr-FR" sz="4000" b="1" dirty="0" err="1">
                <a:latin typeface="Arial Rounded MT Bold" panose="020F0704030504030204" pitchFamily="34" charset="0"/>
              </a:rPr>
              <a:t>Jézu</a:t>
            </a:r>
            <a:r>
              <a:rPr lang="fr-FR" sz="4000" b="1" dirty="0">
                <a:latin typeface="Arial Rounded MT Bold" panose="020F0704030504030204" pitchFamily="34" charset="0"/>
              </a:rPr>
              <a:t>, </a:t>
            </a:r>
            <a:r>
              <a:rPr lang="fr-FR" sz="4000" b="1" dirty="0" err="1">
                <a:latin typeface="Arial Rounded MT Bold" panose="020F0704030504030204" pitchFamily="34" charset="0"/>
              </a:rPr>
              <a:t>présié</a:t>
            </a:r>
            <a:r>
              <a:rPr lang="fr-FR" sz="4000" b="1" dirty="0">
                <a:latin typeface="Arial Rounded MT Bold" panose="020F0704030504030204" pitchFamily="34" charset="0"/>
              </a:rPr>
              <a:t> </a:t>
            </a:r>
            <a:r>
              <a:rPr lang="fr-FR" sz="4000" b="1" dirty="0" err="1">
                <a:latin typeface="Arial Rounded MT Bold" panose="020F0704030504030204" pitchFamily="34" charset="0"/>
              </a:rPr>
              <a:t>Sovè</a:t>
            </a:r>
            <a:r>
              <a:rPr lang="fr-FR" sz="4000" b="1" dirty="0">
                <a:latin typeface="Arial Rounded MT Bold" panose="020F0704030504030204" pitchFamily="34" charset="0"/>
              </a:rPr>
              <a:t>-m,</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Li pi </a:t>
            </a:r>
            <a:r>
              <a:rPr lang="fr-FR" sz="4000" b="1" dirty="0" err="1">
                <a:latin typeface="Arial Rounded MT Bold" panose="020F0704030504030204" pitchFamily="34" charset="0"/>
              </a:rPr>
              <a:t>dous</a:t>
            </a:r>
            <a:r>
              <a:rPr lang="fr-FR" sz="4000" b="1" dirty="0">
                <a:latin typeface="Arial Rounded MT Bold" panose="020F0704030504030204" pitchFamily="34" charset="0"/>
              </a:rPr>
              <a:t> </a:t>
            </a:r>
            <a:r>
              <a:rPr lang="fr-FR" sz="4000" b="1" dirty="0" err="1">
                <a:latin typeface="Arial Rounded MT Bold" panose="020F0704030504030204" pitchFamily="34" charset="0"/>
              </a:rPr>
              <a:t>pasé</a:t>
            </a:r>
            <a:r>
              <a:rPr lang="fr-FR" sz="4000" b="1" dirty="0">
                <a:latin typeface="Arial Rounded MT Bold" panose="020F0704030504030204" pitchFamily="34" charset="0"/>
              </a:rPr>
              <a:t> yo tout.</a:t>
            </a:r>
            <a:endParaRPr lang="en-US" sz="4000" b="1" dirty="0">
              <a:latin typeface="Arial Rounded MT Bold" panose="020F0704030504030204" pitchFamily="34" charset="0"/>
            </a:endParaRPr>
          </a:p>
          <a:p>
            <a:endParaRPr lang="en-US" dirty="0"/>
          </a:p>
        </p:txBody>
      </p:sp>
    </p:spTree>
    <p:extLst>
      <p:ext uri="{BB962C8B-B14F-4D97-AF65-F5344CB8AC3E}">
        <p14:creationId xmlns:p14="http://schemas.microsoft.com/office/powerpoint/2010/main" val="1351566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5206F-D4D1-5048-6268-85D949DE039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C34335-9509-F481-DC35-C8216E4F8FFD}"/>
              </a:ext>
            </a:extLst>
          </p:cNvPr>
          <p:cNvSpPr>
            <a:spLocks noGrp="1"/>
          </p:cNvSpPr>
          <p:nvPr>
            <p:ph sz="quarter" idx="1"/>
          </p:nvPr>
        </p:nvSpPr>
        <p:spPr>
          <a:xfrm>
            <a:off x="0" y="0"/>
            <a:ext cx="9144000" cy="6858000"/>
          </a:xfrm>
          <a:solidFill>
            <a:schemeClr val="accent2">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400" b="1" dirty="0">
                <a:solidFill>
                  <a:srgbClr val="FF0000"/>
                </a:solidFill>
                <a:latin typeface="Arial Rounded MT Bold" panose="020F0704030504030204" pitchFamily="34" charset="0"/>
              </a:rPr>
              <a:t>Kè:</a:t>
            </a:r>
            <a:endParaRPr lang="en-US" sz="4400" b="1" dirty="0">
              <a:solidFill>
                <a:srgbClr val="FF0000"/>
              </a:solidFill>
              <a:latin typeface="Arial Rounded MT Bold" panose="020F0704030504030204" pitchFamily="34" charset="0"/>
            </a:endParaRPr>
          </a:p>
          <a:p>
            <a:pPr marL="0" indent="0" algn="ctr">
              <a:buNone/>
            </a:pPr>
            <a:r>
              <a:rPr lang="fr-FR" sz="4400" b="1" dirty="0">
                <a:solidFill>
                  <a:srgbClr val="0033CC"/>
                </a:solidFill>
                <a:latin typeface="Arial Rounded MT Bold" panose="020F0704030504030204" pitchFamily="34" charset="0"/>
              </a:rPr>
              <a:t>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pasé</a:t>
            </a:r>
            <a:r>
              <a:rPr lang="fr-FR" sz="4400" b="1" dirty="0">
                <a:solidFill>
                  <a:srgbClr val="0033CC"/>
                </a:solidFill>
                <a:latin typeface="Arial Rounded MT Bold" panose="020F0704030504030204" pitchFamily="34" charset="0"/>
              </a:rPr>
              <a:t> tout,</a:t>
            </a:r>
            <a:endParaRPr lang="en-US" sz="4400" b="1" dirty="0">
              <a:solidFill>
                <a:srgbClr val="0033CC"/>
              </a:solidFill>
              <a:latin typeface="Arial Rounded MT Bold" panose="020F0704030504030204" pitchFamily="34" charset="0"/>
            </a:endParaRPr>
          </a:p>
          <a:p>
            <a:pPr marL="0" indent="0" algn="ctr">
              <a:buNone/>
            </a:pPr>
            <a:r>
              <a:rPr lang="fr-FR" sz="4400" b="1" dirty="0">
                <a:solidFill>
                  <a:srgbClr val="0033CC"/>
                </a:solidFill>
                <a:latin typeface="Arial Rounded MT Bold" panose="020F0704030504030204" pitchFamily="34" charset="0"/>
              </a:rPr>
              <a:t>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pasé</a:t>
            </a:r>
            <a:r>
              <a:rPr lang="fr-FR" sz="4400" b="1" dirty="0">
                <a:solidFill>
                  <a:srgbClr val="0033CC"/>
                </a:solidFill>
                <a:latin typeface="Arial Rounded MT Bold" panose="020F0704030504030204" pitchFamily="34" charset="0"/>
              </a:rPr>
              <a:t> tout,</a:t>
            </a:r>
            <a:endParaRPr lang="en-US" sz="4400" b="1" dirty="0">
              <a:solidFill>
                <a:srgbClr val="0033CC"/>
              </a:solidFill>
              <a:latin typeface="Arial Rounded MT Bold" panose="020F0704030504030204" pitchFamily="34" charset="0"/>
            </a:endParaRPr>
          </a:p>
          <a:p>
            <a:pPr marL="0" indent="0" algn="ctr">
              <a:buNone/>
            </a:pPr>
            <a:r>
              <a:rPr lang="fr-FR" sz="4400" b="1" dirty="0">
                <a:solidFill>
                  <a:srgbClr val="0033CC"/>
                </a:solidFill>
                <a:latin typeface="Arial Rounded MT Bold" panose="020F0704030504030204" pitchFamily="34" charset="0"/>
              </a:rPr>
              <a:t>Ban </a:t>
            </a:r>
            <a:r>
              <a:rPr lang="fr-FR" sz="4400" b="1" dirty="0" err="1">
                <a:solidFill>
                  <a:srgbClr val="0033CC"/>
                </a:solidFill>
                <a:latin typeface="Arial Rounded MT Bold" panose="020F0704030504030204" pitchFamily="34" charset="0"/>
              </a:rPr>
              <a:t>mouin</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Jézu</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présié</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Sovè</a:t>
            </a:r>
            <a:r>
              <a:rPr lang="fr-FR" sz="4400" b="1" dirty="0">
                <a:solidFill>
                  <a:srgbClr val="0033CC"/>
                </a:solidFill>
                <a:latin typeface="Arial Rounded MT Bold" panose="020F0704030504030204" pitchFamily="34" charset="0"/>
              </a:rPr>
              <a:t>-m,</a:t>
            </a:r>
            <a:endParaRPr lang="en-US" sz="4400" b="1" dirty="0">
              <a:solidFill>
                <a:srgbClr val="0033CC"/>
              </a:solidFill>
              <a:latin typeface="Arial Rounded MT Bold" panose="020F0704030504030204" pitchFamily="34" charset="0"/>
            </a:endParaRPr>
          </a:p>
          <a:p>
            <a:pPr marL="0" indent="0" algn="ctr">
              <a:buNone/>
            </a:pPr>
            <a:r>
              <a:rPr lang="fr-FR" sz="4400" b="1" dirty="0">
                <a:solidFill>
                  <a:srgbClr val="0033CC"/>
                </a:solidFill>
                <a:latin typeface="Arial Rounded MT Bold" panose="020F0704030504030204" pitchFamily="34" charset="0"/>
              </a:rPr>
              <a:t>Li 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pasé</a:t>
            </a:r>
            <a:r>
              <a:rPr lang="fr-FR" sz="4400" b="1" dirty="0">
                <a:solidFill>
                  <a:srgbClr val="0033CC"/>
                </a:solidFill>
                <a:latin typeface="Arial Rounded MT Bold" panose="020F0704030504030204" pitchFamily="34" charset="0"/>
              </a:rPr>
              <a:t> yo tout.</a:t>
            </a:r>
            <a:endParaRPr lang="en-US" sz="4400" b="1" dirty="0">
              <a:solidFill>
                <a:srgbClr val="0033CC"/>
              </a:solidFill>
              <a:latin typeface="Arial Rounded MT Bold" panose="020F0704030504030204" pitchFamily="34" charset="0"/>
            </a:endParaRPr>
          </a:p>
          <a:p>
            <a:endParaRPr lang="en-US" dirty="0"/>
          </a:p>
        </p:txBody>
      </p:sp>
    </p:spTree>
    <p:extLst>
      <p:ext uri="{BB962C8B-B14F-4D97-AF65-F5344CB8AC3E}">
        <p14:creationId xmlns:p14="http://schemas.microsoft.com/office/powerpoint/2010/main" val="1182003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1DF17-A0DD-6A88-742F-9E1CEFF1554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12D8ED-DE80-1713-BE6E-932D1D3C05F4}"/>
              </a:ext>
            </a:extLst>
          </p:cNvPr>
          <p:cNvSpPr>
            <a:spLocks noGrp="1"/>
          </p:cNvSpPr>
          <p:nvPr>
            <p:ph sz="quarter" idx="1"/>
          </p:nvPr>
        </p:nvSpPr>
        <p:spPr>
          <a:xfrm>
            <a:off x="0" y="0"/>
            <a:ext cx="9144000" cy="6858000"/>
          </a:xfrm>
          <a:solidFill>
            <a:schemeClr val="bg1">
              <a:lumMod val="85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000" b="1" dirty="0">
                <a:solidFill>
                  <a:srgbClr val="FF0000"/>
                </a:solidFill>
                <a:latin typeface="Arial Rounded MT Bold" panose="020F0704030504030204" pitchFamily="34" charset="0"/>
              </a:rPr>
              <a:t>4.</a:t>
            </a:r>
            <a:endParaRPr lang="en-US" sz="4000" b="1" dirty="0">
              <a:solidFill>
                <a:srgbClr val="FF0000"/>
              </a:solidFill>
              <a:latin typeface="Arial Rounded MT Bold" panose="020F0704030504030204" pitchFamily="34" charset="0"/>
            </a:endParaRPr>
          </a:p>
          <a:p>
            <a:pPr marL="0" indent="0" algn="ctr">
              <a:buNone/>
            </a:pPr>
            <a:r>
              <a:rPr lang="fr-FR" sz="4000" b="1" dirty="0" err="1">
                <a:latin typeface="Arial Rounded MT Bold" panose="020F0704030504030204" pitchFamily="34" charset="0"/>
              </a:rPr>
              <a:t>Lè</a:t>
            </a:r>
            <a:r>
              <a:rPr lang="fr-FR" sz="4000" b="1" dirty="0">
                <a:latin typeface="Arial Rounded MT Bold" panose="020F0704030504030204" pitchFamily="34" charset="0"/>
              </a:rPr>
              <a:t> </a:t>
            </a:r>
            <a:r>
              <a:rPr lang="fr-FR" sz="4000" b="1" dirty="0" err="1">
                <a:latin typeface="Arial Rounded MT Bold" panose="020F0704030504030204" pitchFamily="34" charset="0"/>
              </a:rPr>
              <a:t>zèv</a:t>
            </a:r>
            <a:r>
              <a:rPr lang="fr-FR" sz="4000" b="1" dirty="0">
                <a:latin typeface="Arial Rounded MT Bold" panose="020F0704030504030204" pitchFamily="34" charset="0"/>
              </a:rPr>
              <a:t> la vi </a:t>
            </a:r>
            <a:r>
              <a:rPr lang="fr-FR" sz="4000" b="1" dirty="0" err="1">
                <a:latin typeface="Arial Rounded MT Bold" panose="020F0704030504030204" pitchFamily="34" charset="0"/>
              </a:rPr>
              <a:t>mouin</a:t>
            </a:r>
            <a:r>
              <a:rPr lang="fr-FR" sz="4000" b="1" dirty="0">
                <a:latin typeface="Arial Rounded MT Bold" panose="020F0704030504030204" pitchFamily="34" charset="0"/>
              </a:rPr>
              <a:t> </a:t>
            </a:r>
            <a:r>
              <a:rPr lang="fr-FR" sz="4000" b="1" dirty="0" err="1">
                <a:latin typeface="Arial Rounded MT Bold" panose="020F0704030504030204" pitchFamily="34" charset="0"/>
              </a:rPr>
              <a:t>achévé</a:t>
            </a:r>
            <a:r>
              <a:rPr lang="fr-FR" sz="4000" b="1" dirty="0">
                <a:latin typeface="Arial Rounded MT Bold" panose="020F0704030504030204" pitchFamily="34" charset="0"/>
              </a:rPr>
              <a:t>,</a:t>
            </a:r>
            <a:endParaRPr lang="en-US" sz="4000" b="1" dirty="0">
              <a:latin typeface="Arial Rounded MT Bold" panose="020F0704030504030204" pitchFamily="34" charset="0"/>
            </a:endParaRPr>
          </a:p>
          <a:p>
            <a:pPr marL="0" indent="0" algn="ctr">
              <a:buNone/>
            </a:pPr>
            <a:r>
              <a:rPr lang="fr-FR" sz="4000" b="1" dirty="0" err="1">
                <a:latin typeface="Arial Rounded MT Bold" panose="020F0704030504030204" pitchFamily="34" charset="0"/>
              </a:rPr>
              <a:t>Lè</a:t>
            </a:r>
            <a:r>
              <a:rPr lang="fr-FR" sz="4000" b="1" dirty="0">
                <a:latin typeface="Arial Rounded MT Bold" panose="020F0704030504030204" pitchFamily="34" charset="0"/>
              </a:rPr>
              <a:t> </a:t>
            </a:r>
            <a:r>
              <a:rPr lang="fr-FR" sz="4000" b="1" dirty="0" err="1">
                <a:latin typeface="Arial Rounded MT Bold" panose="020F0704030504030204" pitchFamily="34" charset="0"/>
              </a:rPr>
              <a:t>mouin</a:t>
            </a:r>
            <a:r>
              <a:rPr lang="fr-FR" sz="4000" b="1" dirty="0">
                <a:latin typeface="Arial Rounded MT Bold" panose="020F0704030504030204" pitchFamily="34" charset="0"/>
              </a:rPr>
              <a:t> </a:t>
            </a:r>
            <a:r>
              <a:rPr lang="fr-FR" sz="4000" b="1" dirty="0" err="1">
                <a:latin typeface="Arial Rounded MT Bold" panose="020F0704030504030204" pitchFamily="34" charset="0"/>
              </a:rPr>
              <a:t>pasé</a:t>
            </a:r>
            <a:r>
              <a:rPr lang="fr-FR" sz="4000" b="1" dirty="0">
                <a:latin typeface="Arial Rounded MT Bold" panose="020F0704030504030204" pitchFamily="34" charset="0"/>
              </a:rPr>
              <a:t> </a:t>
            </a:r>
            <a:r>
              <a:rPr lang="fr-FR" sz="4000" b="1" dirty="0" err="1">
                <a:latin typeface="Arial Rounded MT Bold" panose="020F0704030504030204" pitchFamily="34" charset="0"/>
              </a:rPr>
              <a:t>pòt</a:t>
            </a:r>
            <a:r>
              <a:rPr lang="fr-FR" sz="4000" b="1" dirty="0">
                <a:latin typeface="Arial Rounded MT Bold" panose="020F0704030504030204" pitchFamily="34" charset="0"/>
              </a:rPr>
              <a:t> </a:t>
            </a:r>
            <a:r>
              <a:rPr lang="fr-FR" sz="4000" b="1" dirty="0" err="1">
                <a:latin typeface="Arial Rounded MT Bold" panose="020F0704030504030204" pitchFamily="34" charset="0"/>
              </a:rPr>
              <a:t>lan</a:t>
            </a:r>
            <a:r>
              <a:rPr lang="fr-FR" sz="4000" b="1" dirty="0">
                <a:latin typeface="Arial Rounded MT Bold" panose="020F0704030504030204" pitchFamily="34" charset="0"/>
              </a:rPr>
              <a:t> </a:t>
            </a:r>
            <a:r>
              <a:rPr lang="fr-FR" sz="4000" b="1" dirty="0" err="1">
                <a:latin typeface="Arial Rounded MT Bold" panose="020F0704030504030204" pitchFamily="34" charset="0"/>
              </a:rPr>
              <a:t>mò</a:t>
            </a:r>
            <a:endParaRPr lang="en-US" sz="4000" b="1" dirty="0">
              <a:latin typeface="Arial Rounded MT Bold" panose="020F0704030504030204" pitchFamily="34" charset="0"/>
            </a:endParaRPr>
          </a:p>
          <a:p>
            <a:pPr marL="0" indent="0" algn="ctr">
              <a:buNone/>
            </a:pPr>
            <a:r>
              <a:rPr lang="fr-FR" sz="4000" b="1" dirty="0" err="1">
                <a:latin typeface="Arial Rounded MT Bold" panose="020F0704030504030204" pitchFamily="34" charset="0"/>
              </a:rPr>
              <a:t>Lè</a:t>
            </a:r>
            <a:r>
              <a:rPr lang="fr-FR" sz="4000" b="1" dirty="0">
                <a:latin typeface="Arial Rounded MT Bold" panose="020F0704030504030204" pitchFamily="34" charset="0"/>
              </a:rPr>
              <a:t> </a:t>
            </a:r>
            <a:r>
              <a:rPr lang="fr-FR" sz="4000" b="1" dirty="0" err="1">
                <a:latin typeface="Arial Rounded MT Bold" panose="020F0704030504030204" pitchFamily="34" charset="0"/>
              </a:rPr>
              <a:t>mouin</a:t>
            </a:r>
            <a:r>
              <a:rPr lang="fr-FR" sz="4000" b="1" dirty="0">
                <a:latin typeface="Arial Rounded MT Bold" panose="020F0704030504030204" pitchFamily="34" charset="0"/>
              </a:rPr>
              <a:t> monté koté Bon-Dieu</a:t>
            </a:r>
            <a:endParaRPr lang="en-US" sz="4000" b="1" dirty="0">
              <a:latin typeface="Arial Rounded MT Bold" panose="020F0704030504030204" pitchFamily="34" charset="0"/>
            </a:endParaRPr>
          </a:p>
          <a:p>
            <a:pPr marL="0" indent="0" algn="ctr">
              <a:buNone/>
            </a:pPr>
            <a:r>
              <a:rPr lang="en-US" sz="4000" b="1" dirty="0" err="1">
                <a:latin typeface="Arial Rounded MT Bold" panose="020F0704030504030204" pitchFamily="34" charset="0"/>
              </a:rPr>
              <a:t>Lé</a:t>
            </a:r>
            <a:r>
              <a:rPr lang="en-US" sz="4000" b="1" dirty="0">
                <a:latin typeface="Arial Rounded MT Bold" panose="020F0704030504030204" pitchFamily="34" charset="0"/>
              </a:rPr>
              <a:t> m-a </a:t>
            </a:r>
            <a:r>
              <a:rPr lang="en-US" sz="4000" b="1" dirty="0" err="1">
                <a:latin typeface="Arial Rounded MT Bold" panose="020F0704030504030204" pitchFamily="34" charset="0"/>
              </a:rPr>
              <a:t>maché</a:t>
            </a:r>
            <a:r>
              <a:rPr lang="en-US" sz="4000" b="1" dirty="0">
                <a:latin typeface="Arial Rounded MT Bold" panose="020F0704030504030204" pitchFamily="34" charset="0"/>
              </a:rPr>
              <a:t> </a:t>
            </a:r>
            <a:r>
              <a:rPr lang="en-US" sz="4000" b="1" dirty="0" err="1">
                <a:latin typeface="Arial Rounded MT Bold" panose="020F0704030504030204" pitchFamily="34" charset="0"/>
              </a:rPr>
              <a:t>bò</a:t>
            </a:r>
            <a:r>
              <a:rPr lang="en-US" sz="4000" b="1" dirty="0">
                <a:latin typeface="Arial Rounded MT Bold" panose="020F0704030504030204" pitchFamily="34" charset="0"/>
              </a:rPr>
              <a:t> lot </a:t>
            </a:r>
            <a:r>
              <a:rPr lang="en-US" sz="4000" b="1" dirty="0" err="1">
                <a:latin typeface="Arial Rounded MT Bold" panose="020F0704030504030204" pitchFamily="34" charset="0"/>
              </a:rPr>
              <a:t>bò</a:t>
            </a:r>
            <a:r>
              <a:rPr lang="en-US" sz="4000" b="1" dirty="0">
                <a:latin typeface="Arial Rounded MT Bold" panose="020F0704030504030204" pitchFamily="34" charset="0"/>
              </a:rPr>
              <a:t>,</a:t>
            </a:r>
          </a:p>
          <a:p>
            <a:pPr marL="0" indent="0" algn="ctr">
              <a:buNone/>
            </a:pPr>
            <a:r>
              <a:rPr lang="en-US" sz="4000" b="1" dirty="0" err="1">
                <a:latin typeface="Arial Rounded MT Bold" panose="020F0704030504030204" pitchFamily="34" charset="0"/>
              </a:rPr>
              <a:t>Lè</a:t>
            </a:r>
            <a:r>
              <a:rPr lang="en-US" sz="4000" b="1" dirty="0">
                <a:latin typeface="Arial Rounded MT Bold" panose="020F0704030504030204" pitchFamily="34" charset="0"/>
              </a:rPr>
              <a:t> </a:t>
            </a:r>
            <a:r>
              <a:rPr lang="en-US" sz="4000" b="1" dirty="0" err="1">
                <a:latin typeface="Arial Rounded MT Bold" panose="020F0704030504030204" pitchFamily="34" charset="0"/>
              </a:rPr>
              <a:t>jé</a:t>
            </a:r>
            <a:r>
              <a:rPr lang="en-US" sz="4000" b="1" dirty="0">
                <a:latin typeface="Arial Rounded MT Bold" panose="020F0704030504030204" pitchFamily="34" charset="0"/>
              </a:rPr>
              <a:t> </a:t>
            </a:r>
            <a:r>
              <a:rPr lang="en-US" sz="4000" b="1" dirty="0" err="1">
                <a:latin typeface="Arial Rounded MT Bold" panose="020F0704030504030204" pitchFamily="34" charset="0"/>
              </a:rPr>
              <a:t>mouin</a:t>
            </a:r>
            <a:r>
              <a:rPr lang="en-US" sz="4000" b="1" dirty="0">
                <a:latin typeface="Arial Rounded MT Bold" panose="020F0704030504030204" pitchFamily="34" charset="0"/>
              </a:rPr>
              <a:t> gin tan </a:t>
            </a:r>
            <a:r>
              <a:rPr lang="en-US" sz="4000" b="1" dirty="0" err="1">
                <a:latin typeface="Arial Rounded MT Bold" panose="020F0704030504030204" pitchFamily="34" charset="0"/>
              </a:rPr>
              <a:t>ouè</a:t>
            </a:r>
            <a:r>
              <a:rPr lang="en-US" sz="4000" b="1" dirty="0">
                <a:latin typeface="Arial Rounded MT Bold" panose="020F0704030504030204" pitchFamily="34" charset="0"/>
              </a:rPr>
              <a:t> </a:t>
            </a:r>
            <a:r>
              <a:rPr lang="en-US" sz="4000" b="1" dirty="0" err="1">
                <a:latin typeface="Arial Rounded MT Bold" panose="020F0704030504030204" pitchFamily="34" charset="0"/>
              </a:rPr>
              <a:t>zanj</a:t>
            </a:r>
            <a:r>
              <a:rPr lang="en-US" sz="4000" b="1" dirty="0">
                <a:latin typeface="Arial Rounded MT Bold" panose="020F0704030504030204" pitchFamily="34" charset="0"/>
              </a:rPr>
              <a:t> </a:t>
            </a:r>
            <a:r>
              <a:rPr lang="en-US" sz="4000" b="1" dirty="0" err="1">
                <a:latin typeface="Arial Rounded MT Bold" panose="020F0704030504030204" pitchFamily="34" charset="0"/>
              </a:rPr>
              <a:t>yo</a:t>
            </a:r>
            <a:r>
              <a:rPr lang="en-US" sz="4000" b="1" dirty="0">
                <a:latin typeface="Arial Rounded MT Bold" panose="020F0704030504030204" pitchFamily="34" charset="0"/>
              </a:rPr>
              <a:t>,</a:t>
            </a:r>
          </a:p>
          <a:p>
            <a:pPr marL="0" indent="0" algn="ctr">
              <a:buNone/>
            </a:pPr>
            <a:r>
              <a:rPr lang="fr-FR" sz="4000" b="1" dirty="0">
                <a:latin typeface="Arial Rounded MT Bold" panose="020F0704030504030204" pitchFamily="34" charset="0"/>
              </a:rPr>
              <a:t>Gran </a:t>
            </a:r>
            <a:r>
              <a:rPr lang="fr-FR" sz="4000" b="1" dirty="0" err="1">
                <a:latin typeface="Arial Rounded MT Bold" panose="020F0704030504030204" pitchFamily="34" charset="0"/>
              </a:rPr>
              <a:t>ak</a:t>
            </a:r>
            <a:r>
              <a:rPr lang="fr-FR" sz="4000" b="1" dirty="0">
                <a:latin typeface="Arial Rounded MT Bold" panose="020F0704030504030204" pitchFamily="34" charset="0"/>
              </a:rPr>
              <a:t> </a:t>
            </a:r>
            <a:r>
              <a:rPr lang="fr-FR" sz="4000" b="1" dirty="0" err="1">
                <a:latin typeface="Arial Rounded MT Bold" panose="020F0704030504030204" pitchFamily="34" charset="0"/>
              </a:rPr>
              <a:t>piti</a:t>
            </a:r>
            <a:r>
              <a:rPr lang="fr-FR" sz="4000" b="1" dirty="0">
                <a:latin typeface="Arial Rounded MT Bold" panose="020F0704030504030204" pitchFamily="34" charset="0"/>
              </a:rPr>
              <a:t>, m-a </a:t>
            </a:r>
            <a:r>
              <a:rPr lang="fr-FR" sz="4000" b="1" dirty="0" err="1">
                <a:latin typeface="Arial Rounded MT Bold" panose="020F0704030504030204" pitchFamily="34" charset="0"/>
              </a:rPr>
              <a:t>ouè</a:t>
            </a:r>
            <a:r>
              <a:rPr lang="fr-FR" sz="4000" b="1" dirty="0">
                <a:latin typeface="Arial Rounded MT Bold" panose="020F0704030504030204" pitchFamily="34" charset="0"/>
              </a:rPr>
              <a:t> tout.</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Ban </a:t>
            </a:r>
            <a:r>
              <a:rPr lang="fr-FR" sz="4000" b="1" dirty="0" err="1">
                <a:latin typeface="Arial Rounded MT Bold" panose="020F0704030504030204" pitchFamily="34" charset="0"/>
              </a:rPr>
              <a:t>mouin</a:t>
            </a:r>
            <a:r>
              <a:rPr lang="fr-FR" sz="4000" b="1" dirty="0">
                <a:latin typeface="Arial Rounded MT Bold" panose="020F0704030504030204" pitchFamily="34" charset="0"/>
              </a:rPr>
              <a:t> </a:t>
            </a:r>
            <a:r>
              <a:rPr lang="fr-FR" sz="4000" b="1" dirty="0" err="1">
                <a:latin typeface="Arial Rounded MT Bold" panose="020F0704030504030204" pitchFamily="34" charset="0"/>
              </a:rPr>
              <a:t>Jézu</a:t>
            </a:r>
            <a:r>
              <a:rPr lang="fr-FR" sz="4000" b="1" dirty="0">
                <a:latin typeface="Arial Rounded MT Bold" panose="020F0704030504030204" pitchFamily="34" charset="0"/>
              </a:rPr>
              <a:t>, </a:t>
            </a:r>
            <a:r>
              <a:rPr lang="fr-FR" sz="4000" b="1" dirty="0" err="1">
                <a:latin typeface="Arial Rounded MT Bold" panose="020F0704030504030204" pitchFamily="34" charset="0"/>
              </a:rPr>
              <a:t>présié</a:t>
            </a:r>
            <a:r>
              <a:rPr lang="fr-FR" sz="4000" b="1" dirty="0">
                <a:latin typeface="Arial Rounded MT Bold" panose="020F0704030504030204" pitchFamily="34" charset="0"/>
              </a:rPr>
              <a:t> </a:t>
            </a:r>
            <a:r>
              <a:rPr lang="fr-FR" sz="4000" b="1" dirty="0" err="1">
                <a:latin typeface="Arial Rounded MT Bold" panose="020F0704030504030204" pitchFamily="34" charset="0"/>
              </a:rPr>
              <a:t>Sovè</a:t>
            </a:r>
            <a:r>
              <a:rPr lang="fr-FR" sz="4000" b="1" dirty="0">
                <a:latin typeface="Arial Rounded MT Bold" panose="020F0704030504030204" pitchFamily="34" charset="0"/>
              </a:rPr>
              <a:t>-m,</a:t>
            </a:r>
            <a:endParaRPr lang="en-US" sz="4000" b="1" dirty="0">
              <a:latin typeface="Arial Rounded MT Bold" panose="020F0704030504030204" pitchFamily="34" charset="0"/>
            </a:endParaRPr>
          </a:p>
          <a:p>
            <a:pPr marL="0" indent="0" algn="ctr">
              <a:buNone/>
            </a:pPr>
            <a:r>
              <a:rPr lang="fr-FR" sz="4000" b="1" dirty="0">
                <a:latin typeface="Arial Rounded MT Bold" panose="020F0704030504030204" pitchFamily="34" charset="0"/>
              </a:rPr>
              <a:t>Li pi </a:t>
            </a:r>
            <a:r>
              <a:rPr lang="fr-FR" sz="4000" b="1" dirty="0" err="1">
                <a:latin typeface="Arial Rounded MT Bold" panose="020F0704030504030204" pitchFamily="34" charset="0"/>
              </a:rPr>
              <a:t>dous</a:t>
            </a:r>
            <a:r>
              <a:rPr lang="fr-FR" sz="4000" b="1" dirty="0">
                <a:latin typeface="Arial Rounded MT Bold" panose="020F0704030504030204" pitchFamily="34" charset="0"/>
              </a:rPr>
              <a:t> </a:t>
            </a:r>
            <a:r>
              <a:rPr lang="fr-FR" sz="4000" b="1" dirty="0" err="1">
                <a:latin typeface="Arial Rounded MT Bold" panose="020F0704030504030204" pitchFamily="34" charset="0"/>
              </a:rPr>
              <a:t>pasé</a:t>
            </a:r>
            <a:r>
              <a:rPr lang="fr-FR" sz="4000" b="1" dirty="0">
                <a:latin typeface="Arial Rounded MT Bold" panose="020F0704030504030204" pitchFamily="34" charset="0"/>
              </a:rPr>
              <a:t> yo tout.</a:t>
            </a:r>
            <a:endParaRPr lang="en-US" sz="4000" b="1" dirty="0">
              <a:latin typeface="Arial Rounded MT Bold" panose="020F0704030504030204" pitchFamily="34" charset="0"/>
            </a:endParaRPr>
          </a:p>
          <a:p>
            <a:endParaRPr lang="en-US" dirty="0"/>
          </a:p>
        </p:txBody>
      </p:sp>
    </p:spTree>
    <p:extLst>
      <p:ext uri="{BB962C8B-B14F-4D97-AF65-F5344CB8AC3E}">
        <p14:creationId xmlns:p14="http://schemas.microsoft.com/office/powerpoint/2010/main" val="1270698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24540-C310-597B-428A-6F1A9CE3B51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7CA475-9124-8E4F-D5A3-8D2E505324A4}"/>
              </a:ext>
            </a:extLst>
          </p:cNvPr>
          <p:cNvSpPr>
            <a:spLocks noGrp="1"/>
          </p:cNvSpPr>
          <p:nvPr>
            <p:ph sz="quarter" idx="1"/>
          </p:nvPr>
        </p:nvSpPr>
        <p:spPr>
          <a:xfrm>
            <a:off x="0" y="0"/>
            <a:ext cx="9144000" cy="6858000"/>
          </a:xfrm>
          <a:solidFill>
            <a:schemeClr val="accent2">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400" b="1" dirty="0">
                <a:solidFill>
                  <a:srgbClr val="FF0000"/>
                </a:solidFill>
                <a:latin typeface="Arial Rounded MT Bold" panose="020F0704030504030204" pitchFamily="34" charset="0"/>
              </a:rPr>
              <a:t>Kè:</a:t>
            </a:r>
            <a:endParaRPr lang="en-US" sz="4400" b="1" dirty="0">
              <a:solidFill>
                <a:srgbClr val="FF0000"/>
              </a:solidFill>
              <a:latin typeface="Arial Rounded MT Bold" panose="020F0704030504030204" pitchFamily="34" charset="0"/>
            </a:endParaRPr>
          </a:p>
          <a:p>
            <a:pPr marL="0" indent="0" algn="ctr">
              <a:buNone/>
            </a:pPr>
            <a:r>
              <a:rPr lang="fr-FR" sz="4400" b="1" dirty="0">
                <a:solidFill>
                  <a:srgbClr val="0033CC"/>
                </a:solidFill>
                <a:latin typeface="Arial Rounded MT Bold" panose="020F0704030504030204" pitchFamily="34" charset="0"/>
              </a:rPr>
              <a:t>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pasé</a:t>
            </a:r>
            <a:r>
              <a:rPr lang="fr-FR" sz="4400" b="1" dirty="0">
                <a:solidFill>
                  <a:srgbClr val="0033CC"/>
                </a:solidFill>
                <a:latin typeface="Arial Rounded MT Bold" panose="020F0704030504030204" pitchFamily="34" charset="0"/>
              </a:rPr>
              <a:t> tout,</a:t>
            </a:r>
            <a:endParaRPr lang="en-US" sz="4400" b="1" dirty="0">
              <a:solidFill>
                <a:srgbClr val="0033CC"/>
              </a:solidFill>
              <a:latin typeface="Arial Rounded MT Bold" panose="020F0704030504030204" pitchFamily="34" charset="0"/>
            </a:endParaRPr>
          </a:p>
          <a:p>
            <a:pPr marL="0" indent="0" algn="ctr">
              <a:buNone/>
            </a:pPr>
            <a:r>
              <a:rPr lang="fr-FR" sz="4400" b="1" dirty="0">
                <a:solidFill>
                  <a:srgbClr val="0033CC"/>
                </a:solidFill>
                <a:latin typeface="Arial Rounded MT Bold" panose="020F0704030504030204" pitchFamily="34" charset="0"/>
              </a:rPr>
              <a:t>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pasé</a:t>
            </a:r>
            <a:r>
              <a:rPr lang="fr-FR" sz="4400" b="1" dirty="0">
                <a:solidFill>
                  <a:srgbClr val="0033CC"/>
                </a:solidFill>
                <a:latin typeface="Arial Rounded MT Bold" panose="020F0704030504030204" pitchFamily="34" charset="0"/>
              </a:rPr>
              <a:t> tout,</a:t>
            </a:r>
            <a:endParaRPr lang="en-US" sz="4400" b="1" dirty="0">
              <a:solidFill>
                <a:srgbClr val="0033CC"/>
              </a:solidFill>
              <a:latin typeface="Arial Rounded MT Bold" panose="020F0704030504030204" pitchFamily="34" charset="0"/>
            </a:endParaRPr>
          </a:p>
          <a:p>
            <a:pPr marL="0" indent="0" algn="ctr">
              <a:buNone/>
            </a:pPr>
            <a:r>
              <a:rPr lang="fr-FR" sz="4400" b="1" dirty="0">
                <a:solidFill>
                  <a:srgbClr val="0033CC"/>
                </a:solidFill>
                <a:latin typeface="Arial Rounded MT Bold" panose="020F0704030504030204" pitchFamily="34" charset="0"/>
              </a:rPr>
              <a:t>Ban </a:t>
            </a:r>
            <a:r>
              <a:rPr lang="fr-FR" sz="4400" b="1" dirty="0" err="1">
                <a:solidFill>
                  <a:srgbClr val="0033CC"/>
                </a:solidFill>
                <a:latin typeface="Arial Rounded MT Bold" panose="020F0704030504030204" pitchFamily="34" charset="0"/>
              </a:rPr>
              <a:t>mouin</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Jézu</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présié</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Sovè</a:t>
            </a:r>
            <a:r>
              <a:rPr lang="fr-FR" sz="4400" b="1" dirty="0">
                <a:solidFill>
                  <a:srgbClr val="0033CC"/>
                </a:solidFill>
                <a:latin typeface="Arial Rounded MT Bold" panose="020F0704030504030204" pitchFamily="34" charset="0"/>
              </a:rPr>
              <a:t>-m,</a:t>
            </a:r>
            <a:endParaRPr lang="en-US" sz="4400" b="1" dirty="0">
              <a:solidFill>
                <a:srgbClr val="0033CC"/>
              </a:solidFill>
              <a:latin typeface="Arial Rounded MT Bold" panose="020F0704030504030204" pitchFamily="34" charset="0"/>
            </a:endParaRPr>
          </a:p>
          <a:p>
            <a:pPr marL="0" indent="0" algn="ctr">
              <a:buNone/>
            </a:pPr>
            <a:r>
              <a:rPr lang="fr-FR" sz="4400" b="1" dirty="0">
                <a:solidFill>
                  <a:srgbClr val="0033CC"/>
                </a:solidFill>
                <a:latin typeface="Arial Rounded MT Bold" panose="020F0704030504030204" pitchFamily="34" charset="0"/>
              </a:rPr>
              <a:t>Li pi </a:t>
            </a:r>
            <a:r>
              <a:rPr lang="fr-FR" sz="4400" b="1" dirty="0" err="1">
                <a:solidFill>
                  <a:srgbClr val="0033CC"/>
                </a:solidFill>
                <a:latin typeface="Arial Rounded MT Bold" panose="020F0704030504030204" pitchFamily="34" charset="0"/>
              </a:rPr>
              <a:t>dous</a:t>
            </a:r>
            <a:r>
              <a:rPr lang="fr-FR" sz="4400" b="1" dirty="0">
                <a:solidFill>
                  <a:srgbClr val="0033CC"/>
                </a:solidFill>
                <a:latin typeface="Arial Rounded MT Bold" panose="020F0704030504030204" pitchFamily="34" charset="0"/>
              </a:rPr>
              <a:t> </a:t>
            </a:r>
            <a:r>
              <a:rPr lang="fr-FR" sz="4400" b="1" dirty="0" err="1">
                <a:solidFill>
                  <a:srgbClr val="0033CC"/>
                </a:solidFill>
                <a:latin typeface="Arial Rounded MT Bold" panose="020F0704030504030204" pitchFamily="34" charset="0"/>
              </a:rPr>
              <a:t>pasé</a:t>
            </a:r>
            <a:r>
              <a:rPr lang="fr-FR" sz="4400" b="1" dirty="0">
                <a:solidFill>
                  <a:srgbClr val="0033CC"/>
                </a:solidFill>
                <a:latin typeface="Arial Rounded MT Bold" panose="020F0704030504030204" pitchFamily="34" charset="0"/>
              </a:rPr>
              <a:t> yo tout.</a:t>
            </a:r>
            <a:endParaRPr lang="en-US" sz="4400" b="1" dirty="0">
              <a:solidFill>
                <a:srgbClr val="0033CC"/>
              </a:solidFill>
              <a:latin typeface="Arial Rounded MT Bold" panose="020F0704030504030204" pitchFamily="34" charset="0"/>
            </a:endParaRPr>
          </a:p>
          <a:p>
            <a:endParaRPr lang="en-US" dirty="0"/>
          </a:p>
        </p:txBody>
      </p:sp>
    </p:spTree>
    <p:extLst>
      <p:ext uri="{BB962C8B-B14F-4D97-AF65-F5344CB8AC3E}">
        <p14:creationId xmlns:p14="http://schemas.microsoft.com/office/powerpoint/2010/main" val="2889712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FF"/>
          </a:solidFill>
        </p:spPr>
        <p:style>
          <a:lnRef idx="2">
            <a:schemeClr val="accent1">
              <a:shade val="15000"/>
            </a:schemeClr>
          </a:lnRef>
          <a:fillRef idx="1">
            <a:schemeClr val="accent1"/>
          </a:fillRef>
          <a:effectRef idx="0">
            <a:schemeClr val="accent1"/>
          </a:effectRef>
          <a:fontRef idx="minor">
            <a:schemeClr val="lt1"/>
          </a:fontRef>
        </p:style>
        <p:txBody>
          <a:bodyPr>
            <a:normAutofit fontScale="92500" lnSpcReduction="10000"/>
          </a:bodyPr>
          <a:lstStyle/>
          <a:p>
            <a:pPr marL="0" indent="0" algn="ctr">
              <a:buNone/>
            </a:pPr>
            <a:r>
              <a:rPr lang="fr-FR" b="1" dirty="0">
                <a:solidFill>
                  <a:srgbClr val="66FFFF"/>
                </a:solidFill>
                <a:latin typeface="Arial Narrow" panose="020B0606020202030204" pitchFamily="34" charset="0"/>
              </a:rPr>
              <a:t>22 Fr. CE Mon Cœur te Cherche</a:t>
            </a:r>
            <a:endParaRPr lang="en-US" b="1" dirty="0">
              <a:solidFill>
                <a:srgbClr val="66FFFF"/>
              </a:solidFill>
              <a:latin typeface="Arial Narrow" panose="020B0606020202030204" pitchFamily="34" charset="0"/>
            </a:endParaRPr>
          </a:p>
          <a:p>
            <a:pPr marL="0" indent="0" algn="ctr">
              <a:buNone/>
            </a:pPr>
            <a:r>
              <a:rPr lang="fr-FR" b="1" dirty="0">
                <a:solidFill>
                  <a:srgbClr val="66FFFF"/>
                </a:solidFill>
                <a:latin typeface="Arial Narrow" panose="020B0606020202030204" pitchFamily="34" charset="0"/>
              </a:rPr>
              <a:t>1</a:t>
            </a:r>
            <a:endParaRPr lang="en-US" b="1" dirty="0">
              <a:solidFill>
                <a:srgbClr val="66FFFF"/>
              </a:solidFill>
              <a:latin typeface="Arial Narrow" panose="020B0606020202030204" pitchFamily="34" charset="0"/>
            </a:endParaRPr>
          </a:p>
          <a:p>
            <a:pPr marL="0" indent="0" algn="ctr">
              <a:buNone/>
            </a:pPr>
            <a:r>
              <a:rPr lang="fr-FR" sz="4400" b="1" dirty="0">
                <a:latin typeface="Arial Narrow" panose="020B0606020202030204" pitchFamily="34" charset="0"/>
              </a:rPr>
              <a:t>Mon cœur te cherche au point du jour,</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O Jesus mon Ami suprême!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Toi qui m’as tant aimé, je t’aime,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Et je vis de Ton amour.</a:t>
            </a:r>
            <a:endParaRPr lang="en-US" sz="4400" b="1" dirty="0">
              <a:latin typeface="Arial Narrow" panose="020B0606020202030204" pitchFamily="34" charset="0"/>
            </a:endParaRPr>
          </a:p>
          <a:p>
            <a:pPr marL="0" indent="0" algn="ctr">
              <a:buNone/>
            </a:pPr>
            <a:r>
              <a:rPr lang="fr-FR" sz="4000" b="1" dirty="0">
                <a:solidFill>
                  <a:srgbClr val="66FFFF"/>
                </a:solidFill>
                <a:latin typeface="Arial Narrow" panose="020B0606020202030204" pitchFamily="34" charset="0"/>
              </a:rPr>
              <a:t>Refrain</a:t>
            </a:r>
            <a:endParaRPr lang="en-US" sz="4000" b="1" dirty="0">
              <a:solidFill>
                <a:srgbClr val="66FFFF"/>
              </a:solidFill>
              <a:latin typeface="Arial Narrow" panose="020B0606020202030204" pitchFamily="34" charset="0"/>
            </a:endParaRPr>
          </a:p>
          <a:p>
            <a:pPr marL="0" indent="0" algn="ctr">
              <a:buNone/>
            </a:pPr>
            <a:r>
              <a:rPr lang="fr-FR" sz="4400" b="1" dirty="0">
                <a:solidFill>
                  <a:srgbClr val="FFFF00"/>
                </a:solidFill>
                <a:latin typeface="Arial Narrow" panose="020B0606020202030204" pitchFamily="34" charset="0"/>
              </a:rPr>
              <a:t>Mon âme est attachée à Toi,</a:t>
            </a:r>
            <a:endParaRPr lang="en-US" sz="4400" b="1" dirty="0">
              <a:solidFill>
                <a:srgbClr val="FFFF00"/>
              </a:solidFill>
              <a:latin typeface="Arial Narrow" panose="020B0606020202030204" pitchFamily="34" charset="0"/>
            </a:endParaRPr>
          </a:p>
          <a:p>
            <a:pPr marL="0" indent="0" algn="ctr">
              <a:buNone/>
            </a:pPr>
            <a:r>
              <a:rPr lang="fr-FR" sz="4400" b="1" dirty="0">
                <a:solidFill>
                  <a:srgbClr val="FFFF00"/>
                </a:solidFill>
                <a:latin typeface="Arial Narrow" panose="020B0606020202030204" pitchFamily="34" charset="0"/>
              </a:rPr>
              <a:t>Et Tu fais ta demeure en moi,</a:t>
            </a:r>
            <a:endParaRPr lang="en-US" sz="4400" b="1" dirty="0">
              <a:solidFill>
                <a:srgbClr val="FFFF00"/>
              </a:solidFill>
              <a:latin typeface="Arial Narrow" panose="020B0606020202030204" pitchFamily="34" charset="0"/>
            </a:endParaRPr>
          </a:p>
          <a:p>
            <a:pPr marL="0" indent="0" algn="ctr">
              <a:buNone/>
            </a:pPr>
            <a:r>
              <a:rPr lang="fr-FR" sz="4400" b="1" dirty="0">
                <a:solidFill>
                  <a:srgbClr val="FFFF00"/>
                </a:solidFill>
                <a:latin typeface="Arial Narrow" panose="020B0606020202030204" pitchFamily="34" charset="0"/>
              </a:rPr>
              <a:t>Je sens Ton cœur battre en mon cœur,</a:t>
            </a:r>
            <a:endParaRPr lang="en-US" sz="4400" b="1" dirty="0">
              <a:solidFill>
                <a:srgbClr val="FFFF00"/>
              </a:solidFill>
              <a:latin typeface="Arial Narrow" panose="020B0606020202030204" pitchFamily="34" charset="0"/>
            </a:endParaRPr>
          </a:p>
          <a:p>
            <a:pPr marL="0" indent="0" algn="ctr">
              <a:buNone/>
            </a:pPr>
            <a:r>
              <a:rPr lang="fr-FR" sz="4400" b="1" dirty="0">
                <a:solidFill>
                  <a:srgbClr val="FFFF00"/>
                </a:solidFill>
                <a:latin typeface="Arial Narrow" panose="020B0606020202030204" pitchFamily="34" charset="0"/>
              </a:rPr>
              <a:t>Et ta présence est mon bonheur.</a:t>
            </a:r>
            <a:endParaRPr lang="en-US" sz="4400" b="1" dirty="0">
              <a:solidFill>
                <a:srgbClr val="FFFF00"/>
              </a:solidFill>
              <a:latin typeface="Arial Narrow" panose="020B0606020202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102C4-E3B0-E22B-02DC-7C72F5807FB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545EF1-8F41-BC9E-3E0A-B71487A46DC1}"/>
              </a:ext>
            </a:extLst>
          </p:cNvPr>
          <p:cNvSpPr>
            <a:spLocks noGrp="1"/>
          </p:cNvSpPr>
          <p:nvPr>
            <p:ph sz="quarter" idx="1"/>
          </p:nvPr>
        </p:nvSpPr>
        <p:spPr>
          <a:xfrm>
            <a:off x="0" y="0"/>
            <a:ext cx="9144000" cy="6858000"/>
          </a:xfrm>
          <a:solidFill>
            <a:srgbClr val="0000FF"/>
          </a:solidFill>
        </p:spPr>
        <p:style>
          <a:lnRef idx="2">
            <a:schemeClr val="accent1">
              <a:shade val="15000"/>
            </a:schemeClr>
          </a:lnRef>
          <a:fillRef idx="1">
            <a:schemeClr val="accent1"/>
          </a:fillRef>
          <a:effectRef idx="0">
            <a:schemeClr val="accent1"/>
          </a:effectRef>
          <a:fontRef idx="minor">
            <a:schemeClr val="lt1"/>
          </a:fontRef>
        </p:style>
        <p:txBody>
          <a:bodyPr>
            <a:normAutofit lnSpcReduction="10000"/>
          </a:bodyPr>
          <a:lstStyle/>
          <a:p>
            <a:pPr marL="0" indent="0" algn="ctr">
              <a:buNone/>
            </a:pPr>
            <a:r>
              <a:rPr lang="fr-FR" b="1" dirty="0">
                <a:solidFill>
                  <a:srgbClr val="66FFFF"/>
                </a:solidFill>
                <a:latin typeface="Arial Narrow" panose="020B0606020202030204" pitchFamily="34" charset="0"/>
              </a:rPr>
              <a:t>2</a:t>
            </a:r>
            <a:endParaRPr lang="en-US" b="1" dirty="0">
              <a:solidFill>
                <a:srgbClr val="66FFFF"/>
              </a:solidFill>
              <a:latin typeface="Arial Narrow" panose="020B0606020202030204" pitchFamily="34" charset="0"/>
            </a:endParaRPr>
          </a:p>
          <a:p>
            <a:pPr marL="0" indent="0" algn="ctr">
              <a:buNone/>
            </a:pPr>
            <a:r>
              <a:rPr lang="fr-FR" sz="4400" b="1" dirty="0">
                <a:latin typeface="Arial Narrow" panose="020B0606020202030204" pitchFamily="34" charset="0"/>
              </a:rPr>
              <a:t>Pour moi sur la terre étranger,</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Ton amour vaut mieux que la vie.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Jésus, pour mon âme ravie,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N’es-Tu pas le bon Berger?</a:t>
            </a:r>
            <a:endParaRPr lang="en-US" sz="4400" b="1" dirty="0">
              <a:latin typeface="Arial Narrow" panose="020B0606020202030204" pitchFamily="34" charset="0"/>
            </a:endParaRPr>
          </a:p>
          <a:p>
            <a:pPr marL="0" indent="0" algn="ctr">
              <a:buNone/>
            </a:pPr>
            <a:r>
              <a:rPr lang="fr-FR" sz="2800" b="1" dirty="0">
                <a:solidFill>
                  <a:srgbClr val="66FFFF"/>
                </a:solidFill>
                <a:latin typeface="Arial Narrow" panose="020B0606020202030204" pitchFamily="34" charset="0"/>
              </a:rPr>
              <a:t>Refrain</a:t>
            </a:r>
            <a:endParaRPr lang="en-US" sz="2800" b="1" dirty="0">
              <a:solidFill>
                <a:srgbClr val="66FFFF"/>
              </a:solidFill>
              <a:latin typeface="Arial Narrow" panose="020B0606020202030204" pitchFamily="34" charset="0"/>
            </a:endParaRPr>
          </a:p>
          <a:p>
            <a:pPr marL="0" indent="0" algn="ctr">
              <a:buNone/>
            </a:pPr>
            <a:r>
              <a:rPr lang="fr-FR" sz="4400" b="1" dirty="0">
                <a:solidFill>
                  <a:srgbClr val="FFFF00"/>
                </a:solidFill>
                <a:latin typeface="Arial Narrow" panose="020B0606020202030204" pitchFamily="34" charset="0"/>
              </a:rPr>
              <a:t>Mon âme est attachée à Toi,</a:t>
            </a:r>
            <a:endParaRPr lang="en-US" sz="4400" b="1" dirty="0">
              <a:solidFill>
                <a:srgbClr val="FFFF00"/>
              </a:solidFill>
              <a:latin typeface="Arial Narrow" panose="020B0606020202030204" pitchFamily="34" charset="0"/>
            </a:endParaRPr>
          </a:p>
          <a:p>
            <a:pPr marL="0" indent="0" algn="ctr">
              <a:buNone/>
            </a:pPr>
            <a:r>
              <a:rPr lang="fr-FR" sz="4400" b="1" dirty="0">
                <a:solidFill>
                  <a:srgbClr val="FFFF00"/>
                </a:solidFill>
                <a:latin typeface="Arial Narrow" panose="020B0606020202030204" pitchFamily="34" charset="0"/>
              </a:rPr>
              <a:t>Et Tu fais ta demeure en moi,</a:t>
            </a:r>
            <a:endParaRPr lang="en-US" sz="4400" b="1" dirty="0">
              <a:solidFill>
                <a:srgbClr val="FFFF00"/>
              </a:solidFill>
              <a:latin typeface="Arial Narrow" panose="020B0606020202030204" pitchFamily="34" charset="0"/>
            </a:endParaRPr>
          </a:p>
          <a:p>
            <a:pPr marL="0" indent="0" algn="ctr">
              <a:buNone/>
            </a:pPr>
            <a:r>
              <a:rPr lang="fr-FR" sz="4400" b="1" dirty="0">
                <a:solidFill>
                  <a:srgbClr val="FFFF00"/>
                </a:solidFill>
                <a:latin typeface="Arial Narrow" panose="020B0606020202030204" pitchFamily="34" charset="0"/>
              </a:rPr>
              <a:t>Je sens Ton cœur battre en mon cœur,</a:t>
            </a:r>
            <a:endParaRPr lang="en-US" sz="4400" b="1" dirty="0">
              <a:solidFill>
                <a:srgbClr val="FFFF00"/>
              </a:solidFill>
              <a:latin typeface="Arial Narrow" panose="020B0606020202030204" pitchFamily="34" charset="0"/>
            </a:endParaRPr>
          </a:p>
          <a:p>
            <a:pPr marL="0" indent="0" algn="ctr">
              <a:buNone/>
            </a:pPr>
            <a:r>
              <a:rPr lang="fr-FR" sz="4400" b="1" dirty="0">
                <a:solidFill>
                  <a:srgbClr val="FFFF00"/>
                </a:solidFill>
                <a:latin typeface="Arial Narrow" panose="020B0606020202030204" pitchFamily="34" charset="0"/>
              </a:rPr>
              <a:t>Et ta présence est mon bonheur.</a:t>
            </a:r>
            <a:endParaRPr lang="en-US" sz="4400" b="1" dirty="0">
              <a:solidFill>
                <a:srgbClr val="FFFF00"/>
              </a:solidFill>
              <a:latin typeface="Arial Narrow" panose="020B0606020202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3502871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F2F6A-4693-3628-EDFC-E7E41498D8D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35150C-46E7-85F0-148B-49018E75633A}"/>
              </a:ext>
            </a:extLst>
          </p:cNvPr>
          <p:cNvSpPr>
            <a:spLocks noGrp="1"/>
          </p:cNvSpPr>
          <p:nvPr>
            <p:ph sz="quarter" idx="1"/>
          </p:nvPr>
        </p:nvSpPr>
        <p:spPr>
          <a:xfrm>
            <a:off x="0" y="0"/>
            <a:ext cx="9144000" cy="6858000"/>
          </a:xfrm>
          <a:solidFill>
            <a:srgbClr val="0000FF"/>
          </a:solidFill>
        </p:spPr>
        <p:style>
          <a:lnRef idx="2">
            <a:schemeClr val="accent1">
              <a:shade val="15000"/>
            </a:schemeClr>
          </a:lnRef>
          <a:fillRef idx="1">
            <a:schemeClr val="accent1"/>
          </a:fillRef>
          <a:effectRef idx="0">
            <a:schemeClr val="accent1"/>
          </a:effectRef>
          <a:fontRef idx="minor">
            <a:schemeClr val="lt1"/>
          </a:fontRef>
        </p:style>
        <p:txBody>
          <a:bodyPr>
            <a:normAutofit lnSpcReduction="10000"/>
          </a:bodyPr>
          <a:lstStyle/>
          <a:p>
            <a:pPr marL="0" indent="0" algn="ctr">
              <a:buNone/>
            </a:pPr>
            <a:r>
              <a:rPr lang="fr-FR" b="1" dirty="0">
                <a:solidFill>
                  <a:srgbClr val="66FFFF"/>
                </a:solidFill>
                <a:latin typeface="Arial Narrow" panose="020B0606020202030204" pitchFamily="34" charset="0"/>
              </a:rPr>
              <a:t>3</a:t>
            </a:r>
            <a:endParaRPr lang="en-US" b="1" dirty="0">
              <a:solidFill>
                <a:srgbClr val="66FFFF"/>
              </a:solidFill>
              <a:latin typeface="Arial Narrow" panose="020B0606020202030204" pitchFamily="34" charset="0"/>
            </a:endParaRPr>
          </a:p>
          <a:p>
            <a:pPr marL="0" indent="0" algn="ctr">
              <a:buNone/>
            </a:pPr>
            <a:r>
              <a:rPr lang="fr-FR" sz="4400" b="1" dirty="0">
                <a:latin typeface="Arial Narrow" panose="020B0606020202030204" pitchFamily="34" charset="0"/>
              </a:rPr>
              <a:t>Devant Ton merveilleux amour,</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En T’adorant mon âme heureuse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Triomphe et célèbre, joyeuse,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Tes bontés de chaque jour!</a:t>
            </a:r>
          </a:p>
          <a:p>
            <a:pPr marL="0" indent="0" algn="ctr">
              <a:buNone/>
            </a:pPr>
            <a:r>
              <a:rPr lang="fr-FR" sz="4400" b="1" dirty="0">
                <a:solidFill>
                  <a:srgbClr val="66FFFF"/>
                </a:solidFill>
                <a:latin typeface="Arial Narrow" panose="020B0606020202030204" pitchFamily="34" charset="0"/>
              </a:rPr>
              <a:t>Refrain</a:t>
            </a:r>
            <a:endParaRPr lang="en-US" sz="4400" b="1" dirty="0">
              <a:solidFill>
                <a:srgbClr val="66FFFF"/>
              </a:solidFill>
              <a:latin typeface="Arial Narrow" panose="020B0606020202030204" pitchFamily="34" charset="0"/>
            </a:endParaRPr>
          </a:p>
          <a:p>
            <a:pPr marL="0" indent="0" algn="ctr">
              <a:buNone/>
            </a:pPr>
            <a:r>
              <a:rPr lang="fr-FR" sz="4400" b="1" dirty="0">
                <a:solidFill>
                  <a:srgbClr val="FFFF00"/>
                </a:solidFill>
                <a:latin typeface="Arial Narrow" panose="020B0606020202030204" pitchFamily="34" charset="0"/>
              </a:rPr>
              <a:t>Mon âme est attachée à Toi,</a:t>
            </a:r>
            <a:endParaRPr lang="en-US" sz="4400" b="1" dirty="0">
              <a:solidFill>
                <a:srgbClr val="FFFF00"/>
              </a:solidFill>
              <a:latin typeface="Arial Narrow" panose="020B0606020202030204" pitchFamily="34" charset="0"/>
            </a:endParaRPr>
          </a:p>
          <a:p>
            <a:pPr marL="0" indent="0" algn="ctr">
              <a:buNone/>
            </a:pPr>
            <a:r>
              <a:rPr lang="fr-FR" sz="4400" b="1" dirty="0">
                <a:solidFill>
                  <a:srgbClr val="FFFF00"/>
                </a:solidFill>
                <a:latin typeface="Arial Narrow" panose="020B0606020202030204" pitchFamily="34" charset="0"/>
              </a:rPr>
              <a:t>Et Tu fais ta demeure en moi,</a:t>
            </a:r>
            <a:endParaRPr lang="en-US" sz="4400" b="1" dirty="0">
              <a:solidFill>
                <a:srgbClr val="FFFF00"/>
              </a:solidFill>
              <a:latin typeface="Arial Narrow" panose="020B0606020202030204" pitchFamily="34" charset="0"/>
            </a:endParaRPr>
          </a:p>
          <a:p>
            <a:pPr marL="0" indent="0" algn="ctr">
              <a:buNone/>
            </a:pPr>
            <a:r>
              <a:rPr lang="fr-FR" sz="4400" b="1" dirty="0">
                <a:solidFill>
                  <a:srgbClr val="FFFF00"/>
                </a:solidFill>
                <a:latin typeface="Arial Narrow" panose="020B0606020202030204" pitchFamily="34" charset="0"/>
              </a:rPr>
              <a:t>Je sens Ton cœur battre en mon cœur,</a:t>
            </a:r>
            <a:endParaRPr lang="en-US" sz="4400" b="1" dirty="0">
              <a:solidFill>
                <a:srgbClr val="FFFF00"/>
              </a:solidFill>
              <a:latin typeface="Arial Narrow" panose="020B0606020202030204" pitchFamily="34" charset="0"/>
            </a:endParaRPr>
          </a:p>
          <a:p>
            <a:pPr marL="0" indent="0" algn="ctr">
              <a:buNone/>
            </a:pPr>
            <a:r>
              <a:rPr lang="fr-FR" sz="4400" b="1" dirty="0">
                <a:solidFill>
                  <a:srgbClr val="FFFF00"/>
                </a:solidFill>
                <a:latin typeface="Arial Narrow" panose="020B0606020202030204" pitchFamily="34" charset="0"/>
              </a:rPr>
              <a:t>Et ta présence est mon bonheur.</a:t>
            </a:r>
            <a:endParaRPr lang="en-US" sz="4400" b="1" dirty="0">
              <a:solidFill>
                <a:srgbClr val="FFFF00"/>
              </a:solidFill>
              <a:latin typeface="Arial Narrow" panose="020B0606020202030204" pitchFamily="34" charset="0"/>
            </a:endParaRPr>
          </a:p>
          <a:p>
            <a:pPr marL="0" indent="0" algn="ctr">
              <a:buNone/>
            </a:pPr>
            <a:endParaRPr lang="en-US" b="1" dirty="0">
              <a:latin typeface="Arial Narrow" panose="020B0606020202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723152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rgbClr val="003300"/>
          </a:solidFill>
        </p:spPr>
        <p:txBody>
          <a:bodyPr wrap="square" rtlCol="0">
            <a:spAutoFit/>
          </a:bodyPr>
          <a:lstStyle/>
          <a:p>
            <a:pPr algn="ctr"/>
            <a:r>
              <a:rPr lang="en-US" sz="4800" b="1" dirty="0">
                <a:solidFill>
                  <a:srgbClr val="FF0000"/>
                </a:solidFill>
                <a:latin typeface="Arial Rounded MT Bold" pitchFamily="34" charset="0"/>
              </a:rPr>
              <a:t>31 MAI 2026</a:t>
            </a:r>
          </a:p>
          <a:p>
            <a:pPr algn="ctr"/>
            <a:r>
              <a:rPr lang="en-US" sz="4800" b="1" dirty="0">
                <a:solidFill>
                  <a:schemeClr val="bg1"/>
                </a:solidFill>
                <a:latin typeface="Arial Rounded MT Bold" pitchFamily="34" charset="0"/>
              </a:rPr>
              <a:t>DEBUT DU SERVICE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3095A-8AE0-E7B6-76C3-6ADC05C9B0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74726B-3A1A-DABF-2B0C-38E6A190C944}"/>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000" dirty="0">
                <a:solidFill>
                  <a:srgbClr val="0033CC"/>
                </a:solidFill>
                <a:latin typeface="Arial Rounded MT Bold" panose="020F0704030504030204" pitchFamily="34" charset="0"/>
              </a:rPr>
              <a:t>Psaume 113</a:t>
            </a:r>
            <a:endParaRPr lang="en-US" sz="40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1 ¶ Louez l'Éternel! Serviteurs de l'Éternel, louez, Louez le nom de l'Éternel!</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2 Que le nom de l'Éternel soit béni, Dès maintenant et à jamais!</a:t>
            </a:r>
            <a:endParaRPr lang="en-US" sz="40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 3 Du lever du soleil jusqu'à son couchant, Que le nom de l'Éternel soit célébré!</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986867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lnSpcReduction="10000"/>
          </a:bodyPr>
          <a:lstStyle/>
          <a:p>
            <a:pPr algn="just"/>
            <a:r>
              <a:rPr lang="fr-FR" sz="4000" dirty="0">
                <a:latin typeface="Arial Rounded MT Bold" panose="020F0704030504030204" pitchFamily="34" charset="0"/>
              </a:rPr>
              <a:t>4 L'Éternel est élevé au-dessus de toutes les nations, Sa gloire est au-dessus des cieux.</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5 Qui est semblable à l'Éternel, notre Dieu? Il a sa demeure en haut;</a:t>
            </a:r>
            <a:endParaRPr lang="en-US" sz="40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 6 Il abaisse les regards Sur les cieux et sur la terre.</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7 De la poussière il retire le pauvre, Du fumier il relève l'indigent,</a:t>
            </a:r>
            <a:endParaRPr lang="en-US" sz="4000" dirty="0">
              <a:solidFill>
                <a:srgbClr val="0033CC"/>
              </a:solidFill>
              <a:latin typeface="Arial Rounded MT Bold" panose="020F0704030504030204" pitchFamily="34" charset="0"/>
            </a:endParaRPr>
          </a:p>
          <a:p>
            <a:pPr marL="0" indent="0" algn="just">
              <a:buNone/>
            </a:pPr>
            <a:endParaRPr lang="en-US" sz="4800" dirty="0">
              <a:solidFill>
                <a:srgbClr val="0000FF"/>
              </a:solidFill>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673F6-6E08-BD67-2DE4-A67D79279B6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FC2E45-0767-BEB6-2847-5EE78EC9B613}"/>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800" dirty="0">
                <a:latin typeface="Arial Rounded MT Bold" panose="020F0704030504030204" pitchFamily="34" charset="0"/>
              </a:rPr>
              <a:t>8 Pour les faire asseoir avec les grands, Avec les grands de son peuple.</a:t>
            </a:r>
            <a:endParaRPr lang="en-US" sz="4800" dirty="0">
              <a:latin typeface="Arial Rounded MT Bold" panose="020F0704030504030204" pitchFamily="34" charset="0"/>
            </a:endParaRPr>
          </a:p>
          <a:p>
            <a:pPr algn="just"/>
            <a:r>
              <a:rPr lang="fr-FR" sz="4800" dirty="0">
                <a:solidFill>
                  <a:srgbClr val="0033CC"/>
                </a:solidFill>
                <a:latin typeface="Arial Rounded MT Bold" panose="020F0704030504030204" pitchFamily="34" charset="0"/>
              </a:rPr>
              <a:t> 9 Il donne une maison à celle qui était stérile, Il en fait une mère joyeuse au milieu de ses enfants. Louez l'Éternel!</a:t>
            </a:r>
          </a:p>
          <a:p>
            <a:pPr algn="r"/>
            <a:r>
              <a:rPr lang="fr-FR" sz="4800" dirty="0">
                <a:latin typeface="Arial Rounded MT Bold" panose="020F0704030504030204" pitchFamily="34" charset="0"/>
              </a:rPr>
              <a:t>AMEN!</a:t>
            </a:r>
            <a:endParaRPr lang="en-US" sz="4800" dirty="0">
              <a:latin typeface="Arial Rounded MT Bold" panose="020F0704030504030204" pitchFamily="34" charset="0"/>
            </a:endParaRPr>
          </a:p>
          <a:p>
            <a:pPr marL="0" indent="0" algn="just">
              <a:buNone/>
            </a:pPr>
            <a:endParaRPr lang="en-US" sz="4800" dirty="0">
              <a:solidFill>
                <a:srgbClr val="0000FF"/>
              </a:solidFill>
              <a:latin typeface="Arial Rounded MT Bold" pitchFamily="34" charset="0"/>
            </a:endParaRPr>
          </a:p>
        </p:txBody>
      </p:sp>
    </p:spTree>
    <p:extLst>
      <p:ext uri="{BB962C8B-B14F-4D97-AF65-F5344CB8AC3E}">
        <p14:creationId xmlns:p14="http://schemas.microsoft.com/office/powerpoint/2010/main" val="1946047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b="1" dirty="0">
                <a:solidFill>
                  <a:srgbClr val="0033CC"/>
                </a:solidFill>
                <a:latin typeface="Arial Narrow" panose="020B0606020202030204" pitchFamily="34" charset="0"/>
              </a:rPr>
              <a:t>22 Échos : II est un nom</a:t>
            </a:r>
            <a:endParaRPr lang="en-US" b="1" dirty="0">
              <a:solidFill>
                <a:srgbClr val="0033CC"/>
              </a:solidFill>
              <a:latin typeface="Arial Narrow" panose="020B0606020202030204" pitchFamily="34" charset="0"/>
            </a:endParaRPr>
          </a:p>
          <a:p>
            <a:pPr marL="0" indent="0" algn="ctr">
              <a:buNone/>
            </a:pPr>
            <a:r>
              <a:rPr lang="fr-FR" b="1" dirty="0">
                <a:solidFill>
                  <a:srgbClr val="0033CC"/>
                </a:solidFill>
                <a:latin typeface="Arial Narrow" panose="020B0606020202030204" pitchFamily="34" charset="0"/>
              </a:rPr>
              <a:t>1</a:t>
            </a:r>
            <a:endParaRPr lang="en-US" b="1" dirty="0">
              <a:solidFill>
                <a:srgbClr val="0033CC"/>
              </a:solidFill>
              <a:latin typeface="Arial Narrow" panose="020B0606020202030204" pitchFamily="34" charset="0"/>
            </a:endParaRPr>
          </a:p>
          <a:p>
            <a:pPr marL="0" indent="0" algn="ctr">
              <a:buNone/>
            </a:pPr>
            <a:r>
              <a:rPr lang="fr-FR" sz="4400" b="1" dirty="0">
                <a:latin typeface="Arial Narrow" panose="020B0606020202030204" pitchFamily="34" charset="0"/>
              </a:rPr>
              <a:t>II est un nom, un nom béni et saint</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Un nom divin que nul n’implore en vain</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De ce nom vient le salut des humains</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Le nom de Jésus, précieux Jésus</a:t>
            </a:r>
            <a:endParaRPr lang="en-US" sz="4400" b="1" dirty="0">
              <a:latin typeface="Arial Narrow" panose="020B0606020202030204" pitchFamily="34" charset="0"/>
            </a:endParaRPr>
          </a:p>
          <a:p>
            <a:pPr marL="0" indent="0" algn="ctr">
              <a:buNone/>
            </a:pPr>
            <a:r>
              <a:rPr lang="fr-FR" sz="4400" b="1" dirty="0">
                <a:solidFill>
                  <a:srgbClr val="0033CC"/>
                </a:solidFill>
                <a:latin typeface="Arial Narrow" panose="020B0606020202030204" pitchFamily="34" charset="0"/>
              </a:rPr>
              <a:t>Refrain</a:t>
            </a:r>
            <a:endParaRPr lang="en-US" sz="4400" b="1" dirty="0">
              <a:solidFill>
                <a:srgbClr val="0033CC"/>
              </a:solidFill>
              <a:latin typeface="Arial Narrow" panose="020B0606020202030204" pitchFamily="34" charset="0"/>
            </a:endParaRPr>
          </a:p>
          <a:p>
            <a:pPr marL="0" indent="0" algn="ctr">
              <a:buNone/>
            </a:pPr>
            <a:r>
              <a:rPr lang="fr-FR" sz="4400" b="1" dirty="0">
                <a:solidFill>
                  <a:srgbClr val="C00000"/>
                </a:solidFill>
                <a:latin typeface="Arial Narrow" panose="020B0606020202030204" pitchFamily="34" charset="0"/>
              </a:rPr>
              <a:t>Glorieux Nom, (3 fois)</a:t>
            </a:r>
            <a:endParaRPr lang="en-US" sz="4400" b="1" dirty="0">
              <a:solidFill>
                <a:srgbClr val="C00000"/>
              </a:solidFill>
              <a:latin typeface="Arial Narrow" panose="020B0606020202030204" pitchFamily="34" charset="0"/>
            </a:endParaRPr>
          </a:p>
          <a:p>
            <a:pPr marL="0" indent="0" algn="ctr">
              <a:buNone/>
            </a:pPr>
            <a:r>
              <a:rPr lang="fr-FR" sz="4400" b="1" dirty="0">
                <a:solidFill>
                  <a:srgbClr val="C00000"/>
                </a:solidFill>
                <a:latin typeface="Arial Narrow" panose="020B0606020202030204" pitchFamily="34" charset="0"/>
              </a:rPr>
              <a:t>Le nom de Jésus, précieux Jésus </a:t>
            </a:r>
            <a:endParaRPr lang="en-US" sz="4400" b="1" dirty="0">
              <a:solidFill>
                <a:srgbClr val="C00000"/>
              </a:solidFill>
              <a:latin typeface="Arial Narrow" panose="020B0606020202030204" pitchFamily="34" charset="0"/>
            </a:endParaRPr>
          </a:p>
          <a:p>
            <a:pPr marL="0" indent="0" algn="ctr">
              <a:buNone/>
            </a:pPr>
            <a:endParaRPr lang="en-US" b="1" dirty="0">
              <a:latin typeface="Arial Narrow" panose="020B0606020202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3E753-42C9-6B19-1DCB-BACE085FED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58ED3-20BB-7F8A-CC64-E573DAFFFD0B}"/>
              </a:ext>
            </a:extLst>
          </p:cNvPr>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b="1" dirty="0">
                <a:solidFill>
                  <a:srgbClr val="0033CC"/>
                </a:solidFill>
                <a:latin typeface="Arial Narrow" panose="020B0606020202030204" pitchFamily="34" charset="0"/>
              </a:rPr>
              <a:t>2</a:t>
            </a:r>
            <a:endParaRPr lang="en-US" b="1" dirty="0">
              <a:solidFill>
                <a:srgbClr val="0033CC"/>
              </a:solidFill>
              <a:latin typeface="Arial Narrow" panose="020B0606020202030204" pitchFamily="34" charset="0"/>
            </a:endParaRPr>
          </a:p>
          <a:p>
            <a:pPr marL="0" indent="0" algn="ctr">
              <a:buNone/>
            </a:pPr>
            <a:r>
              <a:rPr lang="fr-FR" sz="4400" b="1" dirty="0">
                <a:latin typeface="Arial Narrow" panose="020B0606020202030204" pitchFamily="34" charset="0"/>
              </a:rPr>
              <a:t>Il est un nom le seul qui fut donné,</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 Nom par lequel je puis être sauvé </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De tous les noms, c'est le plus élevé</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Le nom de Jésus, précieux Jésus</a:t>
            </a:r>
            <a:endParaRPr lang="en-US" sz="4400" b="1" dirty="0">
              <a:latin typeface="Arial Narrow" panose="020B0606020202030204" pitchFamily="34" charset="0"/>
            </a:endParaRPr>
          </a:p>
          <a:p>
            <a:pPr marL="0" indent="0" algn="ctr">
              <a:buNone/>
            </a:pPr>
            <a:r>
              <a:rPr lang="fr-FR" sz="4400" b="1" dirty="0">
                <a:solidFill>
                  <a:srgbClr val="0033CC"/>
                </a:solidFill>
                <a:latin typeface="Arial Narrow" panose="020B0606020202030204" pitchFamily="34" charset="0"/>
              </a:rPr>
              <a:t>Refrain</a:t>
            </a:r>
            <a:endParaRPr lang="en-US" sz="4400" b="1" dirty="0">
              <a:solidFill>
                <a:srgbClr val="0033CC"/>
              </a:solidFill>
              <a:latin typeface="Arial Narrow" panose="020B0606020202030204" pitchFamily="34" charset="0"/>
            </a:endParaRPr>
          </a:p>
          <a:p>
            <a:pPr marL="0" indent="0" algn="ctr">
              <a:buNone/>
            </a:pPr>
            <a:r>
              <a:rPr lang="fr-FR" sz="4400" b="1" dirty="0">
                <a:solidFill>
                  <a:srgbClr val="C00000"/>
                </a:solidFill>
                <a:latin typeface="Arial Narrow" panose="020B0606020202030204" pitchFamily="34" charset="0"/>
              </a:rPr>
              <a:t>Glorieux Nom, (3 fois)</a:t>
            </a:r>
            <a:endParaRPr lang="en-US" sz="4400" b="1" dirty="0">
              <a:solidFill>
                <a:srgbClr val="C00000"/>
              </a:solidFill>
              <a:latin typeface="Arial Narrow" panose="020B0606020202030204" pitchFamily="34" charset="0"/>
            </a:endParaRPr>
          </a:p>
          <a:p>
            <a:pPr marL="0" indent="0" algn="ctr">
              <a:buNone/>
            </a:pPr>
            <a:r>
              <a:rPr lang="fr-FR" sz="4400" b="1" dirty="0">
                <a:solidFill>
                  <a:srgbClr val="C00000"/>
                </a:solidFill>
                <a:latin typeface="Arial Narrow" panose="020B0606020202030204" pitchFamily="34" charset="0"/>
              </a:rPr>
              <a:t>Le nom de Jésus, précieux Jésus </a:t>
            </a:r>
            <a:endParaRPr lang="en-US" sz="4400" b="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1050801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63B10-6541-2ECC-266B-173DEF373E7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CA4DD8-F019-2E85-8B2A-54F77375E959}"/>
              </a:ext>
            </a:extLst>
          </p:cNvPr>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marL="0" indent="0" algn="ctr">
              <a:buNone/>
            </a:pPr>
            <a:r>
              <a:rPr lang="fr-FR" b="1" dirty="0">
                <a:solidFill>
                  <a:srgbClr val="0033CC"/>
                </a:solidFill>
                <a:latin typeface="Arial Narrow" panose="020B0606020202030204" pitchFamily="34" charset="0"/>
              </a:rPr>
              <a:t>3</a:t>
            </a:r>
            <a:endParaRPr lang="en-US" b="1" dirty="0">
              <a:solidFill>
                <a:srgbClr val="0033CC"/>
              </a:solidFill>
              <a:latin typeface="Arial Narrow" panose="020B0606020202030204" pitchFamily="34" charset="0"/>
            </a:endParaRPr>
          </a:p>
          <a:p>
            <a:pPr marL="0" indent="0" algn="ctr">
              <a:buNone/>
            </a:pPr>
            <a:r>
              <a:rPr lang="fr-FR" sz="4400" b="1" dirty="0">
                <a:latin typeface="Arial Narrow" panose="020B0606020202030204" pitchFamily="34" charset="0"/>
              </a:rPr>
              <a:t>Il est un nom qui guérit, qui console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Si doux, si beau </a:t>
            </a:r>
          </a:p>
          <a:p>
            <a:pPr marL="0" indent="0" algn="ctr">
              <a:buNone/>
            </a:pPr>
            <a:r>
              <a:rPr lang="fr-FR" sz="4400" b="1" dirty="0">
                <a:latin typeface="Arial Narrow" panose="020B0606020202030204" pitchFamily="34" charset="0"/>
              </a:rPr>
              <a:t>Qui pardonne et	qui sauve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Et merveilleux puissant par sa parole</a:t>
            </a:r>
            <a:endParaRPr lang="en-US" sz="4400" b="1" dirty="0">
              <a:latin typeface="Arial Narrow" panose="020B0606020202030204" pitchFamily="34" charset="0"/>
            </a:endParaRPr>
          </a:p>
          <a:p>
            <a:pPr marL="0" indent="0" algn="ctr">
              <a:buNone/>
            </a:pPr>
            <a:r>
              <a:rPr lang="fr-FR" sz="4400" b="1" dirty="0">
                <a:latin typeface="Arial Narrow" panose="020B0606020202030204" pitchFamily="34" charset="0"/>
              </a:rPr>
              <a:t>Le nom de Jésus, précieux Jésus</a:t>
            </a:r>
            <a:endParaRPr lang="en-US" sz="4400" b="1" dirty="0">
              <a:latin typeface="Arial Narrow" panose="020B0606020202030204" pitchFamily="34" charset="0"/>
            </a:endParaRPr>
          </a:p>
          <a:p>
            <a:pPr marL="0" indent="0" algn="ctr">
              <a:buNone/>
            </a:pPr>
            <a:r>
              <a:rPr lang="fr-FR" sz="4400" b="1" dirty="0">
                <a:solidFill>
                  <a:srgbClr val="0033CC"/>
                </a:solidFill>
                <a:latin typeface="Arial Narrow" panose="020B0606020202030204" pitchFamily="34" charset="0"/>
              </a:rPr>
              <a:t>Refrain</a:t>
            </a:r>
            <a:endParaRPr lang="en-US" sz="4400" b="1" dirty="0">
              <a:solidFill>
                <a:srgbClr val="0033CC"/>
              </a:solidFill>
              <a:latin typeface="Arial Narrow" panose="020B0606020202030204" pitchFamily="34" charset="0"/>
            </a:endParaRPr>
          </a:p>
          <a:p>
            <a:pPr marL="0" indent="0" algn="ctr">
              <a:buNone/>
            </a:pPr>
            <a:r>
              <a:rPr lang="fr-FR" sz="4400" b="1" dirty="0">
                <a:solidFill>
                  <a:srgbClr val="C00000"/>
                </a:solidFill>
                <a:latin typeface="Arial Narrow" panose="020B0606020202030204" pitchFamily="34" charset="0"/>
              </a:rPr>
              <a:t>Glorieux Nom, (3 fois)</a:t>
            </a:r>
            <a:endParaRPr lang="en-US" sz="4400" b="1" dirty="0">
              <a:solidFill>
                <a:srgbClr val="C00000"/>
              </a:solidFill>
              <a:latin typeface="Arial Narrow" panose="020B0606020202030204" pitchFamily="34" charset="0"/>
            </a:endParaRPr>
          </a:p>
          <a:p>
            <a:pPr marL="0" indent="0" algn="ctr">
              <a:buNone/>
            </a:pPr>
            <a:r>
              <a:rPr lang="fr-FR" sz="4400" b="1" dirty="0">
                <a:solidFill>
                  <a:srgbClr val="C00000"/>
                </a:solidFill>
                <a:latin typeface="Arial Narrow" panose="020B0606020202030204" pitchFamily="34" charset="0"/>
              </a:rPr>
              <a:t>Le nom de Jésus, précieux Jésus </a:t>
            </a:r>
            <a:endParaRPr lang="en-US" sz="4400" b="1" dirty="0">
              <a:solidFill>
                <a:srgbClr val="C00000"/>
              </a:solidFill>
              <a:latin typeface="Arial Narrow" panose="020B0606020202030204" pitchFamily="34" charset="0"/>
            </a:endParaRPr>
          </a:p>
          <a:p>
            <a:pPr marL="0" indent="0" algn="ctr">
              <a:buNone/>
            </a:pPr>
            <a:br>
              <a:rPr lang="fr-FR" b="1" dirty="0">
                <a:latin typeface="Arial Narrow" panose="020B0606020202030204" pitchFamily="34" charset="0"/>
              </a:rPr>
            </a:br>
            <a:endParaRPr lang="en-US" b="1" dirty="0">
              <a:latin typeface="Arial Narrow" panose="020B0606020202030204" pitchFamily="34" charset="0"/>
            </a:endParaRPr>
          </a:p>
        </p:txBody>
      </p:sp>
    </p:spTree>
    <p:extLst>
      <p:ext uri="{BB962C8B-B14F-4D97-AF65-F5344CB8AC3E}">
        <p14:creationId xmlns:p14="http://schemas.microsoft.com/office/powerpoint/2010/main" val="3655368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DB6A9-7B2B-5239-7233-2BAF340B999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8ADDFC-2517-27AA-D6C7-0F4E3BDC5A9A}"/>
              </a:ext>
            </a:extLst>
          </p:cNvPr>
          <p:cNvSpPr>
            <a:spLocks noGrp="1"/>
          </p:cNvSpPr>
          <p:nvPr>
            <p:ph sz="quarter" idx="1"/>
          </p:nvPr>
        </p:nvSpPr>
        <p:spPr>
          <a:xfrm>
            <a:off x="0" y="0"/>
            <a:ext cx="9144000" cy="6858000"/>
          </a:xfr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marL="0" indent="0" algn="ctr">
              <a:buNone/>
            </a:pPr>
            <a:r>
              <a:rPr lang="fr-FR" b="1" dirty="0">
                <a:solidFill>
                  <a:srgbClr val="0033CC"/>
                </a:solidFill>
                <a:latin typeface="Arial Narrow" panose="020B0606020202030204" pitchFamily="34" charset="0"/>
              </a:rPr>
              <a:t>4</a:t>
            </a:r>
            <a:endParaRPr lang="en-US" b="1" dirty="0">
              <a:solidFill>
                <a:srgbClr val="0033CC"/>
              </a:solidFill>
              <a:latin typeface="Arial Narrow" panose="020B0606020202030204" pitchFamily="34" charset="0"/>
            </a:endParaRPr>
          </a:p>
          <a:p>
            <a:pPr marL="0" indent="0" algn="ctr">
              <a:buNone/>
            </a:pPr>
            <a:r>
              <a:rPr lang="fr-FR" sz="4000" b="1" dirty="0">
                <a:latin typeface="Arial Narrow" panose="020B0606020202030204" pitchFamily="34" charset="0"/>
              </a:rPr>
              <a:t>II est nom qui signifie espoir</a:t>
            </a:r>
            <a:endParaRPr lang="en-US" sz="4000" b="1" dirty="0">
              <a:latin typeface="Arial Narrow" panose="020B0606020202030204" pitchFamily="34" charset="0"/>
            </a:endParaRPr>
          </a:p>
          <a:p>
            <a:pPr marL="0" indent="0" algn="ctr">
              <a:buNone/>
            </a:pPr>
            <a:r>
              <a:rPr lang="fr-FR" sz="4000" b="1" dirty="0">
                <a:latin typeface="Arial Narrow" panose="020B0606020202030204" pitchFamily="34" charset="0"/>
              </a:rPr>
              <a:t>- Qui rend heureux, chassant le désespoir,</a:t>
            </a:r>
            <a:endParaRPr lang="en-US" sz="4000" b="1" dirty="0">
              <a:latin typeface="Arial Narrow" panose="020B0606020202030204" pitchFamily="34" charset="0"/>
            </a:endParaRPr>
          </a:p>
          <a:p>
            <a:pPr marL="0" indent="0" algn="ctr">
              <a:buNone/>
            </a:pPr>
            <a:r>
              <a:rPr lang="fr-FR" sz="4000" b="1" dirty="0">
                <a:latin typeface="Arial Narrow" panose="020B0606020202030204" pitchFamily="34" charset="0"/>
              </a:rPr>
              <a:t>En ce nom saint Dieu peut nous recevoir</a:t>
            </a:r>
            <a:endParaRPr lang="en-US" sz="4000" b="1" dirty="0">
              <a:latin typeface="Arial Narrow" panose="020B0606020202030204" pitchFamily="34" charset="0"/>
            </a:endParaRPr>
          </a:p>
          <a:p>
            <a:pPr marL="0" indent="0" algn="ctr">
              <a:buNone/>
            </a:pPr>
            <a:r>
              <a:rPr lang="fr-FR" sz="4000" b="1" dirty="0">
                <a:latin typeface="Arial Narrow" panose="020B0606020202030204" pitchFamily="34" charset="0"/>
              </a:rPr>
              <a:t>Le nom de Jésus, Précieux Jésus.</a:t>
            </a:r>
            <a:endParaRPr lang="en-US" sz="4000" b="1" dirty="0">
              <a:latin typeface="Arial Narrow" panose="020B0606020202030204" pitchFamily="34" charset="0"/>
            </a:endParaRPr>
          </a:p>
          <a:p>
            <a:pPr marL="0" indent="0" algn="ctr">
              <a:buNone/>
            </a:pPr>
            <a:r>
              <a:rPr lang="fr-FR" sz="4000" b="1" dirty="0">
                <a:solidFill>
                  <a:srgbClr val="0033CC"/>
                </a:solidFill>
                <a:latin typeface="Arial Narrow" panose="020B0606020202030204" pitchFamily="34" charset="0"/>
              </a:rPr>
              <a:t>Refrain</a:t>
            </a:r>
            <a:endParaRPr lang="en-US" sz="4000" b="1" dirty="0">
              <a:solidFill>
                <a:srgbClr val="0033CC"/>
              </a:solidFill>
              <a:latin typeface="Arial Narrow" panose="020B0606020202030204" pitchFamily="34" charset="0"/>
            </a:endParaRPr>
          </a:p>
          <a:p>
            <a:pPr marL="0" indent="0" algn="ctr">
              <a:buNone/>
            </a:pPr>
            <a:r>
              <a:rPr lang="fr-FR" sz="4000" b="1" dirty="0">
                <a:solidFill>
                  <a:srgbClr val="C00000"/>
                </a:solidFill>
                <a:latin typeface="Arial Narrow" panose="020B0606020202030204" pitchFamily="34" charset="0"/>
              </a:rPr>
              <a:t>Glorieux Nom, (3 fois)</a:t>
            </a:r>
            <a:endParaRPr lang="en-US" sz="4000" b="1" dirty="0">
              <a:solidFill>
                <a:srgbClr val="C00000"/>
              </a:solidFill>
              <a:latin typeface="Arial Narrow" panose="020B0606020202030204" pitchFamily="34" charset="0"/>
            </a:endParaRPr>
          </a:p>
          <a:p>
            <a:pPr marL="0" indent="0" algn="ctr">
              <a:buNone/>
            </a:pPr>
            <a:r>
              <a:rPr lang="fr-FR" sz="4000" b="1" dirty="0">
                <a:solidFill>
                  <a:srgbClr val="C00000"/>
                </a:solidFill>
                <a:latin typeface="Arial Narrow" panose="020B0606020202030204" pitchFamily="34" charset="0"/>
              </a:rPr>
              <a:t>Le nom de Jésus, précieux Jésus </a:t>
            </a:r>
            <a:endParaRPr lang="en-US" sz="4000" b="1" dirty="0">
              <a:solidFill>
                <a:srgbClr val="C00000"/>
              </a:solidFill>
              <a:latin typeface="Arial Narrow" panose="020B0606020202030204" pitchFamily="34" charset="0"/>
            </a:endParaRPr>
          </a:p>
          <a:p>
            <a:pPr marL="0" indent="0" algn="ctr">
              <a:buNone/>
            </a:pPr>
            <a:br>
              <a:rPr lang="fr-FR" b="1" dirty="0">
                <a:latin typeface="Arial Narrow" panose="020B0606020202030204" pitchFamily="34" charset="0"/>
              </a:rPr>
            </a:br>
            <a:endParaRPr lang="en-US" b="1" dirty="0">
              <a:latin typeface="Arial Narrow" panose="020B0606020202030204" pitchFamily="34" charset="0"/>
            </a:endParaRPr>
          </a:p>
        </p:txBody>
      </p:sp>
    </p:spTree>
    <p:extLst>
      <p:ext uri="{BB962C8B-B14F-4D97-AF65-F5344CB8AC3E}">
        <p14:creationId xmlns:p14="http://schemas.microsoft.com/office/powerpoint/2010/main" val="1486448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D’INTERCESSION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indent="0" algn="ctr">
              <a:buNone/>
            </a:pPr>
            <a:r>
              <a:rPr lang="fr-FR" b="1" dirty="0">
                <a:solidFill>
                  <a:srgbClr val="0033CC"/>
                </a:solidFill>
                <a:latin typeface="Arial Rounded MT Bold" panose="020F0704030504030204" pitchFamily="34" charset="0"/>
              </a:rPr>
              <a:t>19 Fr. CE: </a:t>
            </a:r>
            <a:r>
              <a:rPr lang="fr-FR" b="1" u="sng" dirty="0">
                <a:solidFill>
                  <a:srgbClr val="0033CC"/>
                </a:solidFill>
                <a:latin typeface="Arial Rounded MT Bold" panose="020F0704030504030204" pitchFamily="34" charset="0"/>
              </a:rPr>
              <a:t>Le Nom De Jesus</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1-</a:t>
            </a:r>
            <a:endParaRPr lang="en-US" dirty="0">
              <a:solidFill>
                <a:srgbClr val="0033CC"/>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Le Nom de Jésus est si doux!</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De Dieu désarmant le courroux,</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Il nous appelle au rendez-vous,</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Précieux nom de Jesus</a:t>
            </a:r>
            <a:endParaRPr lang="en-US" sz="4000" dirty="0">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Refrain</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Jésus! Béni soit ton Nom!</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Jésus! Oh merveilleux don!</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Jésus! Suprême rançon,</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Sois adoré pour toujours.</a:t>
            </a:r>
            <a:endParaRPr lang="en-US" sz="4000" dirty="0">
              <a:solidFill>
                <a:srgbClr val="C00000"/>
              </a:solidFill>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35C5E-5A50-89CA-BD3B-D852CD88343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8213C6-C43F-7D48-95C4-AE1E46FE9720}"/>
              </a:ext>
            </a:extLst>
          </p:cNvPr>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2-</a:t>
            </a:r>
            <a:endParaRPr lang="en-US" dirty="0">
              <a:solidFill>
                <a:srgbClr val="0033CC"/>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J’aime ce Nom dans le chagrin</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Il me soutient sur le chemin,</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Sa musique est un son divin,</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Précieux Nom de Jesus!</a:t>
            </a:r>
            <a:endParaRPr lang="en-US" sz="4000" dirty="0">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Refrain</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Jésus! Béni soit ton Nom!</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Jésus! Oh merveilleux don!</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Jésus! Suprême rançon,</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Sois adoré pour toujours.</a:t>
            </a:r>
            <a:endParaRPr lang="en-US" sz="4000" dirty="0">
              <a:solidFill>
                <a:srgbClr val="C00000"/>
              </a:solidFill>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2014463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CDC89-BADE-18E8-82C3-BAF10E6EF8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DE54C7-5AA5-6AA8-5935-5B59A424A807}"/>
              </a:ext>
            </a:extLst>
          </p:cNvPr>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indent="0" algn="ctr">
              <a:buNone/>
            </a:pPr>
            <a:r>
              <a:rPr lang="fr-FR" dirty="0">
                <a:solidFill>
                  <a:srgbClr val="0033CC"/>
                </a:solidFill>
                <a:latin typeface="Arial Rounded MT Bold" panose="020F0704030504030204" pitchFamily="34" charset="0"/>
              </a:rPr>
              <a:t>3-</a:t>
            </a:r>
            <a:endParaRPr lang="en-US" dirty="0">
              <a:solidFill>
                <a:srgbClr val="0033CC"/>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J’aime le Nom de mon Sauveur,</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Car Lui-seul connaît tout mon cœur,</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Lui seul me rend plus que vainqueur:</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Précieux Nom de Jesus!</a:t>
            </a:r>
            <a:endParaRPr lang="en-US" sz="4000" dirty="0">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Refrain</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Jésus! Béni soit ton Nom!</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Jésus! Oh merveilleux don!</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Jésus! Suprême rançon,</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Sois adoré pour toujours.</a:t>
            </a:r>
            <a:endParaRPr lang="en-US" sz="4000" dirty="0">
              <a:solidFill>
                <a:srgbClr val="C00000"/>
              </a:solidFill>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35624007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1C43B-2B49-7344-C8C1-8F1CC19FA22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E7009D-72C1-78D0-2954-9CB15EEF5448}"/>
              </a:ext>
            </a:extLst>
          </p:cNvPr>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4-</a:t>
            </a:r>
            <a:endParaRPr lang="en-US" dirty="0">
              <a:solidFill>
                <a:srgbClr val="0033CC"/>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Et si parfois j’ai succombé,</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Si dans le mal je suis tombé,</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Son Nom puissant m’a relevé</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Précieux Nom de Jésus.</a:t>
            </a:r>
            <a:endParaRPr lang="en-US" sz="4000" dirty="0">
              <a:latin typeface="Arial Rounded MT Bold" panose="020F0704030504030204" pitchFamily="34" charset="0"/>
            </a:endParaRPr>
          </a:p>
          <a:p>
            <a:pPr marL="0" indent="0" algn="ctr">
              <a:buNone/>
            </a:pPr>
            <a:r>
              <a:rPr lang="fr-FR" sz="1600" dirty="0">
                <a:solidFill>
                  <a:srgbClr val="0033CC"/>
                </a:solidFill>
                <a:latin typeface="Arial Rounded MT Bold" panose="020F0704030504030204" pitchFamily="34" charset="0"/>
              </a:rPr>
              <a:t>Refrain</a:t>
            </a:r>
            <a:endParaRPr lang="en-US" sz="1600" dirty="0">
              <a:solidFill>
                <a:srgbClr val="0033CC"/>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Jésus! Béni soit ton Nom!</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Jésus! Oh merveilleux don!</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Jésus! Suprême rançon,</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Sois adoré pour toujours.</a:t>
            </a:r>
            <a:endParaRPr lang="en-US" sz="4000" dirty="0">
              <a:solidFill>
                <a:srgbClr val="C00000"/>
              </a:solidFill>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2278867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DAEC3-2047-66A1-59A6-9365EB5648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4B6A85-FF7D-385D-A793-8D653F567341}"/>
              </a:ext>
            </a:extLst>
          </p:cNvPr>
          <p:cNvSpPr>
            <a:spLocks noGrp="1"/>
          </p:cNvSpPr>
          <p:nvPr>
            <p:ph sz="quarter" idx="1"/>
          </p:nvPr>
        </p:nvSpPr>
        <p:spPr>
          <a:xfrm>
            <a:off x="0" y="0"/>
            <a:ext cx="9144000" cy="6858000"/>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5-</a:t>
            </a:r>
            <a:endParaRPr lang="en-US" dirty="0">
              <a:solidFill>
                <a:srgbClr val="0033CC"/>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Et lorsqu’avec Lui je serai,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Et lorsqu’enfin je Le verrai,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Alors sans fin je redirai:</a:t>
            </a:r>
            <a:endParaRPr lang="en-US" sz="4000" dirty="0">
              <a:latin typeface="Arial Rounded MT Bold" panose="020F0704030504030204" pitchFamily="34" charset="0"/>
            </a:endParaRPr>
          </a:p>
          <a:p>
            <a:pPr marL="0" indent="0" algn="ctr">
              <a:buNone/>
            </a:pPr>
            <a:r>
              <a:rPr lang="en-US" sz="4000" dirty="0" err="1">
                <a:latin typeface="Arial Rounded MT Bold" panose="020F0704030504030204" pitchFamily="34" charset="0"/>
              </a:rPr>
              <a:t>Précieux</a:t>
            </a:r>
            <a:r>
              <a:rPr lang="en-US" sz="4000" dirty="0">
                <a:latin typeface="Arial Rounded MT Bold" panose="020F0704030504030204" pitchFamily="34" charset="0"/>
              </a:rPr>
              <a:t> Nom de Jesus!</a:t>
            </a:r>
          </a:p>
          <a:p>
            <a:pPr marL="0" indent="0" algn="ctr">
              <a:buNone/>
            </a:pPr>
            <a:r>
              <a:rPr lang="fr-FR" sz="4000" dirty="0">
                <a:solidFill>
                  <a:srgbClr val="0033CC"/>
                </a:solidFill>
                <a:latin typeface="Arial Rounded MT Bold" panose="020F0704030504030204" pitchFamily="34" charset="0"/>
              </a:rPr>
              <a:t>Refrain</a:t>
            </a:r>
            <a:endParaRPr lang="en-US" sz="4000" dirty="0">
              <a:solidFill>
                <a:srgbClr val="0033CC"/>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Jésus! Béni soit ton Nom!</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Jésus! Oh merveilleux don!</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Jésus! Suprême rançon,</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Sois adoré pour toujours.</a:t>
            </a:r>
            <a:endParaRPr lang="en-US" sz="4000" dirty="0">
              <a:solidFill>
                <a:srgbClr val="C000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1997503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6A94-9894-EDE3-60CB-F4EDF46171F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3595D3-414A-89CF-9852-8B2709F7D6F4}"/>
              </a:ext>
            </a:extLst>
          </p:cNvPr>
          <p:cNvSpPr>
            <a:spLocks noGrp="1"/>
          </p:cNvSpPr>
          <p:nvPr>
            <p:ph sz="quarter" idx="1"/>
          </p:nvPr>
        </p:nvSpPr>
        <p:spPr>
          <a:xfrm>
            <a:off x="0" y="0"/>
            <a:ext cx="9144000" cy="6858000"/>
          </a:xfrm>
          <a:solidFill>
            <a:schemeClr val="accent2">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3600" b="1" u="sng" dirty="0">
                <a:solidFill>
                  <a:srgbClr val="C00000"/>
                </a:solidFill>
                <a:latin typeface="Arial Rounded MT Bold" panose="020F0704030504030204" pitchFamily="34" charset="0"/>
              </a:rPr>
              <a:t>41 Kr </a:t>
            </a:r>
            <a:r>
              <a:rPr lang="fr-FR" sz="3600" b="1" u="sng" dirty="0" err="1">
                <a:solidFill>
                  <a:srgbClr val="C00000"/>
                </a:solidFill>
                <a:latin typeface="Arial Rounded MT Bold" panose="020F0704030504030204" pitchFamily="34" charset="0"/>
              </a:rPr>
              <a:t>Cht</a:t>
            </a:r>
            <a:r>
              <a:rPr lang="fr-FR" sz="3600" b="1" u="sng" dirty="0">
                <a:solidFill>
                  <a:srgbClr val="C00000"/>
                </a:solidFill>
                <a:latin typeface="Arial Rounded MT Bold" panose="020F0704030504030204" pitchFamily="34" charset="0"/>
              </a:rPr>
              <a:t> Esp </a:t>
            </a:r>
            <a:r>
              <a:rPr lang="fr-FR" sz="3600" b="1" u="sng" dirty="0" err="1">
                <a:solidFill>
                  <a:srgbClr val="C00000"/>
                </a:solidFill>
                <a:latin typeface="Arial Rounded MT Bold" panose="020F0704030504030204" pitchFamily="34" charset="0"/>
              </a:rPr>
              <a:t>Jezu</a:t>
            </a:r>
            <a:r>
              <a:rPr lang="fr-FR" sz="3600" b="1" u="sng" dirty="0">
                <a:solidFill>
                  <a:srgbClr val="C00000"/>
                </a:solidFill>
                <a:latin typeface="Arial Rounded MT Bold" panose="020F0704030504030204" pitchFamily="34" charset="0"/>
              </a:rPr>
              <a:t> Se Nan </a:t>
            </a:r>
            <a:r>
              <a:rPr lang="fr-FR" sz="3600" b="1" u="sng" dirty="0" err="1">
                <a:solidFill>
                  <a:srgbClr val="C00000"/>
                </a:solidFill>
                <a:latin typeface="Arial Rounded MT Bold" panose="020F0704030504030204" pitchFamily="34" charset="0"/>
              </a:rPr>
              <a:t>Prezans</a:t>
            </a:r>
            <a:r>
              <a:rPr lang="fr-FR" sz="3600" b="1" u="sng" dirty="0">
                <a:solidFill>
                  <a:srgbClr val="C00000"/>
                </a:solidFill>
                <a:latin typeface="Arial Rounded MT Bold" panose="020F0704030504030204" pitchFamily="34" charset="0"/>
              </a:rPr>
              <a:t> Ou</a:t>
            </a:r>
            <a:endParaRPr lang="en-US" sz="36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1.</a:t>
            </a:r>
            <a:endParaRPr lang="en-US" sz="4000" dirty="0">
              <a:solidFill>
                <a:srgbClr val="C00000"/>
              </a:solidFill>
              <a:latin typeface="Arial Rounded MT Bold" panose="020F0704030504030204" pitchFamily="34" charset="0"/>
            </a:endParaRPr>
          </a:p>
          <a:p>
            <a:pPr marL="0" indent="0" algn="ctr">
              <a:buNone/>
            </a:pPr>
            <a:r>
              <a:rPr lang="fr-FR" sz="4000" dirty="0" err="1">
                <a:latin typeface="Arial Rounded MT Bold" panose="020F0704030504030204" pitchFamily="34" charset="0"/>
              </a:rPr>
              <a:t>Jézu</a:t>
            </a:r>
            <a:r>
              <a:rPr lang="fr-FR" sz="4000" dirty="0">
                <a:latin typeface="Arial Rounded MT Bold" panose="020F0704030504030204" pitchFamily="34" charset="0"/>
              </a:rPr>
              <a:t>, Se nan </a:t>
            </a:r>
            <a:r>
              <a:rPr lang="fr-FR" sz="4000" dirty="0" err="1">
                <a:latin typeface="Arial Rounded MT Bold" panose="020F0704030504030204" pitchFamily="34" charset="0"/>
              </a:rPr>
              <a:t>prézans</a:t>
            </a:r>
            <a:r>
              <a:rPr lang="fr-FR" sz="4000" dirty="0">
                <a:latin typeface="Arial Rounded MT Bold" panose="020F0704030504030204" pitchFamily="34" charset="0"/>
              </a:rPr>
              <a:t> ou </a:t>
            </a:r>
          </a:p>
          <a:p>
            <a:pPr marL="0" indent="0" algn="ctr">
              <a:buNone/>
            </a:pPr>
            <a:r>
              <a:rPr lang="fr-FR" sz="4000" dirty="0" err="1">
                <a:latin typeface="Arial Rounded MT Bold" panose="020F0704030504030204" pitchFamily="34" charset="0"/>
              </a:rPr>
              <a:t>nanm</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plan </a:t>
            </a:r>
            <a:r>
              <a:rPr lang="fr-FR" sz="4000" dirty="0" err="1">
                <a:latin typeface="Arial Rounded MT Bold" panose="020F0704030504030204" pitchFamily="34" charset="0"/>
              </a:rPr>
              <a:t>plézi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Ou </a:t>
            </a:r>
            <a:r>
              <a:rPr lang="fr-FR" sz="4000" dirty="0" err="1">
                <a:latin typeface="Arial Rounded MT Bold" panose="020F0704030504030204" pitchFamily="34" charset="0"/>
              </a:rPr>
              <a:t>konsolé</a:t>
            </a:r>
            <a:r>
              <a:rPr lang="fr-FR" sz="4000" dirty="0">
                <a:latin typeface="Arial Rounded MT Bold" panose="020F0704030504030204" pitchFamily="34" charset="0"/>
              </a:rPr>
              <a:t>-m nan </a:t>
            </a:r>
            <a:r>
              <a:rPr lang="fr-FR" sz="4000" dirty="0" err="1">
                <a:latin typeface="Arial Rounded MT Bold" panose="020F0704030504030204" pitchFamily="34" charset="0"/>
              </a:rPr>
              <a:t>gran</a:t>
            </a:r>
            <a:r>
              <a:rPr lang="fr-FR" sz="4000" dirty="0">
                <a:latin typeface="Arial Rounded MT Bold" panose="020F0704030504030204" pitchFamily="34" charset="0"/>
              </a:rPr>
              <a:t> </a:t>
            </a:r>
            <a:r>
              <a:rPr lang="fr-FR" sz="4000" dirty="0" err="1">
                <a:latin typeface="Arial Rounded MT Bold" panose="020F0704030504030204" pitchFamily="34" charset="0"/>
              </a:rPr>
              <a:t>tristés</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Ou </a:t>
            </a:r>
            <a:r>
              <a:rPr lang="fr-FR" sz="4000" dirty="0" err="1">
                <a:latin typeface="Arial Rounded MT Bold" panose="020F0704030504030204" pitchFamily="34" charset="0"/>
              </a:rPr>
              <a:t>sé</a:t>
            </a:r>
            <a:r>
              <a:rPr lang="fr-FR" sz="4000" dirty="0">
                <a:latin typeface="Arial Rounded MT Bold" panose="020F0704030504030204" pitchFamily="34" charset="0"/>
              </a:rPr>
              <a:t> joua-m la </a:t>
            </a:r>
            <a:r>
              <a:rPr lang="fr-FR" sz="4000" dirty="0" err="1">
                <a:latin typeface="Arial Rounded MT Bold" panose="020F0704030504030204" pitchFamily="34" charset="0"/>
              </a:rPr>
              <a:t>jounin</a:t>
            </a:r>
            <a:r>
              <a:rPr lang="fr-FR" sz="4000" dirty="0">
                <a:latin typeface="Arial Rounded MT Bold" panose="020F0704030504030204" pitchFamily="34" charset="0"/>
              </a:rPr>
              <a:t>, </a:t>
            </a:r>
          </a:p>
          <a:p>
            <a:pPr marL="0" indent="0" algn="ctr">
              <a:buNone/>
            </a:pPr>
            <a:r>
              <a:rPr lang="fr-FR" sz="4000" dirty="0">
                <a:latin typeface="Arial Rounded MT Bold" panose="020F0704030504030204" pitchFamily="34" charset="0"/>
              </a:rPr>
              <a:t>é chan </a:t>
            </a:r>
            <a:r>
              <a:rPr lang="fr-FR" sz="4000" dirty="0" err="1">
                <a:latin typeface="Arial Rounded MT Bold" panose="020F0704030504030204" pitchFamily="34" charset="0"/>
              </a:rPr>
              <a:t>mouin</a:t>
            </a:r>
            <a:r>
              <a:rPr lang="fr-FR" sz="4000" dirty="0">
                <a:latin typeface="Arial Rounded MT Bold" panose="020F0704030504030204" pitchFamily="34" charset="0"/>
              </a:rPr>
              <a:t> la nuit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Ou ban-m </a:t>
            </a:r>
            <a:r>
              <a:rPr lang="fr-FR" sz="4000" dirty="0" err="1">
                <a:latin typeface="Arial Rounded MT Bold" panose="020F0704030504030204" pitchFamily="34" charset="0"/>
              </a:rPr>
              <a:t>éspoua</a:t>
            </a:r>
            <a:r>
              <a:rPr lang="fr-FR" sz="4000" dirty="0">
                <a:latin typeface="Arial Rounded MT Bold" panose="020F0704030504030204" pitchFamily="34" charset="0"/>
              </a:rPr>
              <a:t>, </a:t>
            </a:r>
            <a:r>
              <a:rPr lang="fr-FR" sz="4000" dirty="0" err="1">
                <a:latin typeface="Arial Rounded MT Bold" panose="020F0704030504030204" pitchFamily="34" charset="0"/>
              </a:rPr>
              <a:t>salu</a:t>
            </a:r>
            <a:r>
              <a:rPr lang="fr-FR" sz="4000" dirty="0">
                <a:latin typeface="Arial Rounded MT Bold" panose="020F0704030504030204" pitchFamily="34" charset="0"/>
              </a:rPr>
              <a:t>, riches.</a:t>
            </a:r>
            <a:endParaRPr lang="en-US" sz="4000" dirty="0">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278108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6FE9A-4D0D-380B-BAB6-CD742624BB1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BFD8BC-5AD8-5DEB-CE76-D65E4CC93025}"/>
              </a:ext>
            </a:extLst>
          </p:cNvPr>
          <p:cNvSpPr>
            <a:spLocks noGrp="1"/>
          </p:cNvSpPr>
          <p:nvPr>
            <p:ph sz="quarter" idx="1"/>
          </p:nvPr>
        </p:nvSpPr>
        <p:spPr>
          <a:xfrm>
            <a:off x="0" y="0"/>
            <a:ext cx="9144000" cy="6858000"/>
          </a:xfrm>
          <a:solidFill>
            <a:schemeClr val="accent2">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000" dirty="0">
                <a:solidFill>
                  <a:srgbClr val="C00000"/>
                </a:solidFill>
                <a:latin typeface="Arial Rounded MT Bold" panose="020F0704030504030204" pitchFamily="34" charset="0"/>
              </a:rPr>
              <a:t>2.</a:t>
            </a:r>
            <a:endParaRPr lang="en-US" sz="4000" dirty="0">
              <a:solidFill>
                <a:srgbClr val="C0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Bon </a:t>
            </a:r>
            <a:r>
              <a:rPr lang="fr-FR" sz="4000" dirty="0" err="1">
                <a:latin typeface="Arial Rounded MT Bold" panose="020F0704030504030204" pitchFamily="34" charset="0"/>
              </a:rPr>
              <a:t>Bèjé</a:t>
            </a:r>
            <a:r>
              <a:rPr lang="fr-FR" sz="4000" dirty="0">
                <a:latin typeface="Arial Rounded MT Bold" panose="020F0704030504030204" pitchFamily="34" charset="0"/>
              </a:rPr>
              <a:t>, koté ou </a:t>
            </a:r>
            <a:r>
              <a:rPr lang="fr-FR" sz="4000" dirty="0" err="1">
                <a:latin typeface="Arial Rounded MT Bold" panose="020F0704030504030204" pitchFamily="34" charset="0"/>
              </a:rPr>
              <a:t>gadé</a:t>
            </a:r>
            <a:r>
              <a:rPr lang="fr-FR" sz="4000" dirty="0">
                <a:latin typeface="Arial Rounded MT Bold" panose="020F0704030504030204" pitchFamily="34" charset="0"/>
              </a:rPr>
              <a:t> mouton ou</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 bay yo </a:t>
            </a:r>
            <a:r>
              <a:rPr lang="fr-FR" sz="4000" dirty="0" err="1">
                <a:latin typeface="Arial Rounded MT Bold" panose="020F0704030504030204" pitchFamily="34" charset="0"/>
              </a:rPr>
              <a:t>paturaj</a:t>
            </a:r>
            <a:r>
              <a:rPr lang="fr-FR" sz="4000" dirty="0">
                <a:latin typeface="Arial Rounded MT Bold" panose="020F0704030504030204" pitchFamily="34" charset="0"/>
              </a:rPr>
              <a:t> </a:t>
            </a:r>
            <a:r>
              <a:rPr lang="fr-FR" sz="4000" dirty="0" err="1">
                <a:latin typeface="Arial Rounded MT Bold" panose="020F0704030504030204" pitchFamily="34" charset="0"/>
              </a:rPr>
              <a:t>lamou</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Pouki</a:t>
            </a:r>
            <a:r>
              <a:rPr lang="fr-FR" sz="4000" dirty="0">
                <a:latin typeface="Arial Rounded MT Bold" panose="020F0704030504030204" pitchFamily="34" charset="0"/>
              </a:rPr>
              <a:t> sa </a:t>
            </a:r>
            <a:r>
              <a:rPr lang="fr-FR" sz="4000" dirty="0" err="1">
                <a:latin typeface="Arial Rounded MT Bold" panose="020F0704030504030204" pitchFamily="34" charset="0"/>
              </a:rPr>
              <a:t>moum</a:t>
            </a:r>
            <a:r>
              <a:rPr lang="fr-FR" sz="4000" dirty="0">
                <a:latin typeface="Arial Rounded MT Bold" panose="020F0704030504030204" pitchFamily="34" charset="0"/>
              </a:rPr>
              <a:t> </a:t>
            </a:r>
            <a:r>
              <a:rPr lang="fr-FR" sz="4000" dirty="0" err="1">
                <a:latin typeface="Arial Rounded MT Bold" panose="020F0704030504030204" pitchFamily="34" charset="0"/>
              </a:rPr>
              <a:t>krié</a:t>
            </a:r>
            <a:r>
              <a:rPr lang="fr-FR" sz="4000" dirty="0">
                <a:latin typeface="Arial Rounded MT Bold" panose="020F0704030504030204" pitchFamily="34" charset="0"/>
              </a:rPr>
              <a:t> </a:t>
            </a:r>
          </a:p>
          <a:p>
            <a:pPr marL="0" indent="0" algn="ctr">
              <a:buNone/>
            </a:pPr>
            <a:r>
              <a:rPr lang="fr-FR" sz="4000" dirty="0">
                <a:latin typeface="Arial Rounded MT Bold" panose="020F0704030504030204" pitchFamily="34" charset="0"/>
              </a:rPr>
              <a:t>nan </a:t>
            </a:r>
            <a:r>
              <a:rPr lang="fr-FR" sz="4000" dirty="0" err="1">
                <a:latin typeface="Arial Rounded MT Bold" panose="020F0704030504030204" pitchFamily="34" charset="0"/>
              </a:rPr>
              <a:t>santié</a:t>
            </a:r>
            <a:r>
              <a:rPr lang="fr-FR" sz="4000" dirty="0">
                <a:latin typeface="Arial Rounded MT Bold" panose="020F0704030504030204" pitchFamily="34" charset="0"/>
              </a:rPr>
              <a:t> </a:t>
            </a:r>
            <a:r>
              <a:rPr lang="fr-FR" sz="4000" dirty="0" err="1">
                <a:latin typeface="Arial Rounded MT Bold" panose="020F0704030504030204" pitchFamily="34" charset="0"/>
              </a:rPr>
              <a:t>lan</a:t>
            </a:r>
            <a:r>
              <a:rPr lang="fr-FR" sz="4000" dirty="0">
                <a:latin typeface="Arial Rounded MT Bold" panose="020F0704030504030204" pitchFamily="34" charset="0"/>
              </a:rPr>
              <a:t> </a:t>
            </a:r>
            <a:r>
              <a:rPr lang="fr-FR" sz="4000" dirty="0" err="1">
                <a:latin typeface="Arial Rounded MT Bold" panose="020F0704030504030204" pitchFamily="34" charset="0"/>
              </a:rPr>
              <a:t>mô</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Ou </a:t>
            </a:r>
            <a:r>
              <a:rPr lang="fr-FR" sz="4000" dirty="0" err="1">
                <a:latin typeface="Arial Rounded MT Bold" panose="020F0704030504030204" pitchFamily="34" charset="0"/>
              </a:rPr>
              <a:t>rété</a:t>
            </a:r>
            <a:r>
              <a:rPr lang="fr-FR" sz="4000" dirty="0">
                <a:latin typeface="Arial Rounded MT Bold" panose="020F0704030504030204" pitchFamily="34" charset="0"/>
              </a:rPr>
              <a:t> nan </a:t>
            </a:r>
            <a:r>
              <a:rPr lang="fr-FR" sz="4000" dirty="0" err="1">
                <a:latin typeface="Arial Rounded MT Bold" panose="020F0704030504030204" pitchFamily="34" charset="0"/>
              </a:rPr>
              <a:t>dézè</a:t>
            </a:r>
            <a:r>
              <a:rPr lang="fr-FR" sz="4000" dirty="0">
                <a:latin typeface="Arial Rounded MT Bold" panose="020F0704030504030204" pitchFamily="34" charset="0"/>
              </a:rPr>
              <a:t> san ou?</a:t>
            </a:r>
            <a:endParaRPr lang="en-US" sz="4000" dirty="0">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1168515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FE8F6-867E-CEEA-A8B8-60B623BF594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2F4759-3505-B34B-F9C1-CFB995F4A5CC}"/>
              </a:ext>
            </a:extLst>
          </p:cNvPr>
          <p:cNvSpPr>
            <a:spLocks noGrp="1"/>
          </p:cNvSpPr>
          <p:nvPr>
            <p:ph sz="quarter" idx="1"/>
          </p:nvPr>
        </p:nvSpPr>
        <p:spPr>
          <a:xfrm>
            <a:off x="0" y="0"/>
            <a:ext cx="9144000" cy="6858000"/>
          </a:xfrm>
          <a:solidFill>
            <a:schemeClr val="accent2">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000" dirty="0">
                <a:solidFill>
                  <a:srgbClr val="C00000"/>
                </a:solidFill>
                <a:latin typeface="Arial Rounded MT Bold" panose="020F0704030504030204" pitchFamily="34" charset="0"/>
              </a:rPr>
              <a:t>3.</a:t>
            </a:r>
            <a:endParaRPr lang="en-US" sz="4000" dirty="0">
              <a:solidFill>
                <a:srgbClr val="C00000"/>
              </a:solidFill>
              <a:latin typeface="Arial Rounded MT Bold" panose="020F0704030504030204" pitchFamily="34" charset="0"/>
            </a:endParaRPr>
          </a:p>
          <a:p>
            <a:pPr marL="0" indent="0" algn="ctr">
              <a:buNone/>
            </a:pPr>
            <a:r>
              <a:rPr lang="fr-FR" sz="4000" dirty="0" err="1">
                <a:latin typeface="Arial Rounded MT Bold" panose="020F0704030504030204" pitchFamily="34" charset="0"/>
              </a:rPr>
              <a:t>Pouki</a:t>
            </a:r>
            <a:r>
              <a:rPr lang="fr-FR" sz="4000" dirty="0">
                <a:latin typeface="Arial Rounded MT Bold" panose="020F0704030504030204" pitchFamily="34" charset="0"/>
              </a:rPr>
              <a:t> sa m-</a:t>
            </a:r>
            <a:r>
              <a:rPr lang="fr-FR" sz="4000" dirty="0" err="1">
                <a:latin typeface="Arial Rounded MT Bold" panose="020F0704030504030204" pitchFamily="34" charset="0"/>
              </a:rPr>
              <a:t>bézouin</a:t>
            </a:r>
            <a:r>
              <a:rPr lang="fr-FR" sz="4000" dirty="0">
                <a:latin typeface="Arial Rounded MT Bold" panose="020F0704030504030204" pitchFamily="34" charset="0"/>
              </a:rPr>
              <a:t> gagné </a:t>
            </a:r>
          </a:p>
          <a:p>
            <a:pPr marL="0" indent="0" algn="ctr">
              <a:buNone/>
            </a:pPr>
            <a:r>
              <a:rPr lang="fr-FR" sz="4000" dirty="0" err="1">
                <a:latin typeface="Arial Rounded MT Bold" panose="020F0704030504030204" pitchFamily="34" charset="0"/>
              </a:rPr>
              <a:t>isit</a:t>
            </a:r>
            <a:r>
              <a:rPr lang="fr-FR" sz="4000" dirty="0">
                <a:latin typeface="Arial Rounded MT Bold" panose="020F0704030504030204" pitchFamily="34" charset="0"/>
              </a:rPr>
              <a:t> san Ou</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 </a:t>
            </a:r>
            <a:r>
              <a:rPr lang="fr-FR" sz="4000" dirty="0" err="1">
                <a:latin typeface="Arial Rounded MT Bold" panose="020F0704030504030204" pitchFamily="34" charset="0"/>
              </a:rPr>
              <a:t>krié</a:t>
            </a:r>
            <a:r>
              <a:rPr lang="fr-FR" sz="4000" dirty="0">
                <a:latin typeface="Arial Rounded MT Bold" panose="020F0704030504030204" pitchFamily="34" charset="0"/>
              </a:rPr>
              <a:t> nan </a:t>
            </a:r>
            <a:r>
              <a:rPr lang="fr-FR" sz="4000" dirty="0" err="1">
                <a:latin typeface="Arial Rounded MT Bold" panose="020F0704030504030204" pitchFamily="34" charset="0"/>
              </a:rPr>
              <a:t>dézè</a:t>
            </a:r>
            <a:r>
              <a:rPr lang="fr-FR" sz="4000" dirty="0">
                <a:latin typeface="Arial Rounded MT Bold" panose="020F0704030504030204" pitchFamily="34" charset="0"/>
              </a:rPr>
              <a:t> pou pin?</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Détrès</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va gnou </a:t>
            </a:r>
          </a:p>
          <a:p>
            <a:pPr marL="0" indent="0" algn="ctr">
              <a:buNone/>
            </a:pPr>
            <a:r>
              <a:rPr lang="fr-FR" sz="4000" dirty="0">
                <a:latin typeface="Arial Rounded MT Bold" panose="020F0704030504030204" pitchFamily="34" charset="0"/>
              </a:rPr>
              <a:t>la joua pou </a:t>
            </a:r>
            <a:r>
              <a:rPr lang="fr-FR" sz="4000" dirty="0" err="1">
                <a:latin typeface="Arial Rounded MT Bold" panose="020F0704030504030204" pitchFamily="34" charset="0"/>
              </a:rPr>
              <a:t>enmi</a:t>
            </a:r>
            <a:r>
              <a:rPr lang="fr-FR" sz="4000" dirty="0">
                <a:latin typeface="Arial Rounded MT Bold" panose="020F0704030504030204" pitchFamily="34" charset="0"/>
              </a:rPr>
              <a:t> ou</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 yo Va réjoui nan </a:t>
            </a:r>
            <a:r>
              <a:rPr lang="fr-FR" sz="4000" dirty="0" err="1">
                <a:latin typeface="Arial Rounded MT Bold" panose="020F0704030504030204" pitchFamily="34" charset="0"/>
              </a:rPr>
              <a:t>pinn</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3822447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06614-4F81-294D-7A1D-CFD2C53DE7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A67590-1C6A-3181-7ACC-97E10BE52EBC}"/>
              </a:ext>
            </a:extLst>
          </p:cNvPr>
          <p:cNvSpPr>
            <a:spLocks noGrp="1"/>
          </p:cNvSpPr>
          <p:nvPr>
            <p:ph sz="quarter" idx="1"/>
          </p:nvPr>
        </p:nvSpPr>
        <p:spPr>
          <a:xfrm>
            <a:off x="0" y="0"/>
            <a:ext cx="9144000" cy="6858000"/>
          </a:xfrm>
          <a:solidFill>
            <a:schemeClr val="accent2">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000" dirty="0">
                <a:solidFill>
                  <a:srgbClr val="C00000"/>
                </a:solidFill>
                <a:latin typeface="Arial Rounded MT Bold" panose="020F0704030504030204" pitchFamily="34" charset="0"/>
              </a:rPr>
              <a:t>4.</a:t>
            </a:r>
            <a:endParaRPr lang="en-US" sz="4000" dirty="0">
              <a:solidFill>
                <a:srgbClr val="C00000"/>
              </a:solidFill>
              <a:latin typeface="Arial Rounded MT Bold" panose="020F0704030504030204" pitchFamily="34" charset="0"/>
            </a:endParaRPr>
          </a:p>
          <a:p>
            <a:pPr marL="0" indent="0" algn="ctr">
              <a:buNone/>
            </a:pPr>
            <a:r>
              <a:rPr lang="fr-FR" sz="4000" dirty="0" err="1">
                <a:latin typeface="Arial Rounded MT Bold" panose="020F0704030504030204" pitchFamily="34" charset="0"/>
              </a:rPr>
              <a:t>Lè</a:t>
            </a:r>
            <a:r>
              <a:rPr lang="fr-FR" sz="4000" dirty="0">
                <a:latin typeface="Arial Rounded MT Bold" panose="020F0704030504030204" pitchFamily="34" charset="0"/>
              </a:rPr>
              <a:t>-l </a:t>
            </a:r>
            <a:r>
              <a:rPr lang="fr-FR" sz="4000" dirty="0" err="1">
                <a:latin typeface="Arial Rounded MT Bold" panose="020F0704030504030204" pitchFamily="34" charset="0"/>
              </a:rPr>
              <a:t>gadé</a:t>
            </a:r>
            <a:r>
              <a:rPr lang="fr-FR" sz="4000" dirty="0">
                <a:latin typeface="Arial Rounded MT Bold" panose="020F0704030504030204" pitchFamily="34" charset="0"/>
              </a:rPr>
              <a:t> </a:t>
            </a:r>
            <a:r>
              <a:rPr lang="fr-FR" sz="4000" dirty="0" err="1">
                <a:latin typeface="Arial Rounded MT Bold" panose="020F0704030504030204" pitchFamily="34" charset="0"/>
              </a:rPr>
              <a:t>gingnin</a:t>
            </a:r>
            <a:r>
              <a:rPr lang="fr-FR" sz="4000" dirty="0">
                <a:latin typeface="Arial Rounded MT Bold" panose="020F0704030504030204" pitchFamily="34" charset="0"/>
              </a:rPr>
              <a:t> di mil </a:t>
            </a:r>
            <a:r>
              <a:rPr lang="fr-FR" sz="4000" dirty="0" err="1">
                <a:latin typeface="Arial Rounded MT Bold" panose="020F0704030504030204" pitchFamily="34" charset="0"/>
              </a:rPr>
              <a:t>zanj</a:t>
            </a:r>
            <a:r>
              <a:rPr lang="fr-FR" sz="4000" dirty="0">
                <a:latin typeface="Arial Rounded MT Bold" panose="020F0704030504030204" pitchFamily="34" charset="0"/>
              </a:rPr>
              <a:t> </a:t>
            </a:r>
            <a:r>
              <a:rPr lang="fr-FR" sz="4000" dirty="0" err="1">
                <a:latin typeface="Arial Rounded MT Bold" panose="020F0704030504030204" pitchFamily="34" charset="0"/>
              </a:rPr>
              <a:t>ki</a:t>
            </a:r>
            <a:r>
              <a:rPr lang="fr-FR" sz="4000" dirty="0">
                <a:latin typeface="Arial Rounded MT Bold" panose="020F0704030504030204" pitchFamily="34" charset="0"/>
              </a:rPr>
              <a:t> réjoui,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 </a:t>
            </a:r>
            <a:r>
              <a:rPr lang="fr-FR" sz="4000" dirty="0" err="1">
                <a:latin typeface="Arial Rounded MT Bold" panose="020F0704030504030204" pitchFamily="34" charset="0"/>
              </a:rPr>
              <a:t>anpil</a:t>
            </a:r>
            <a:r>
              <a:rPr lang="fr-FR" sz="4000" dirty="0">
                <a:latin typeface="Arial Rounded MT Bold" panose="020F0704030504030204" pitchFamily="34" charset="0"/>
              </a:rPr>
              <a:t> </a:t>
            </a:r>
            <a:r>
              <a:rPr lang="fr-FR" sz="4000" dirty="0" err="1">
                <a:latin typeface="Arial Rounded MT Bold" panose="020F0704030504030204" pitchFamily="34" charset="0"/>
              </a:rPr>
              <a:t>ap</a:t>
            </a:r>
            <a:r>
              <a:rPr lang="fr-FR" sz="4000" dirty="0">
                <a:latin typeface="Arial Rounded MT Bold" panose="020F0704030504030204" pitchFamily="34" charset="0"/>
              </a:rPr>
              <a:t> </a:t>
            </a:r>
            <a:r>
              <a:rPr lang="fr-FR" sz="4000" dirty="0" err="1">
                <a:latin typeface="Arial Rounded MT Bold" panose="020F0704030504030204" pitchFamily="34" charset="0"/>
              </a:rPr>
              <a:t>tann</a:t>
            </a:r>
            <a:r>
              <a:rPr lang="fr-FR" sz="4000" dirty="0">
                <a:latin typeface="Arial Rounded MT Bold" panose="020F0704030504030204" pitchFamily="34" charset="0"/>
              </a:rPr>
              <a:t> </a:t>
            </a:r>
            <a:r>
              <a:rPr lang="fr-FR" sz="4000" dirty="0" err="1">
                <a:latin typeface="Arial Rounded MT Bold" panose="020F0704030504030204" pitchFamily="34" charset="0"/>
              </a:rPr>
              <a:t>parol</a:t>
            </a:r>
            <a:r>
              <a:rPr lang="fr-FR" sz="4000" dirty="0">
                <a:latin typeface="Arial Rounded MT Bold" panose="020F0704030504030204" pitchFamily="34" charset="0"/>
              </a:rPr>
              <a:t> Li.</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Lè</a:t>
            </a:r>
            <a:r>
              <a:rPr lang="fr-FR" sz="4000" dirty="0">
                <a:latin typeface="Arial Rounded MT Bold" panose="020F0704030504030204" pitchFamily="34" charset="0"/>
              </a:rPr>
              <a:t>-L pale tout </a:t>
            </a:r>
            <a:r>
              <a:rPr lang="fr-FR" sz="4000" dirty="0" err="1">
                <a:latin typeface="Arial Rounded MT Bold" panose="020F0704030504030204" pitchFamily="34" charset="0"/>
              </a:rPr>
              <a:t>étènité</a:t>
            </a:r>
            <a:r>
              <a:rPr lang="fr-FR" sz="4000" dirty="0">
                <a:latin typeface="Arial Rounded MT Bold" panose="020F0704030504030204" pitchFamily="34" charset="0"/>
              </a:rPr>
              <a:t> </a:t>
            </a:r>
            <a:r>
              <a:rPr lang="fr-FR" sz="4000" dirty="0" err="1">
                <a:latin typeface="Arial Rounded MT Bold" panose="020F0704030504030204" pitchFamily="34" charset="0"/>
              </a:rPr>
              <a:t>anvayi</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Avèk</a:t>
            </a:r>
            <a:r>
              <a:rPr lang="fr-FR" sz="4000" dirty="0">
                <a:latin typeface="Arial Rounded MT Bold" panose="020F0704030504030204" pitchFamily="34" charset="0"/>
              </a:rPr>
              <a:t> </a:t>
            </a:r>
            <a:r>
              <a:rPr lang="fr-FR" sz="4000" dirty="0" err="1">
                <a:latin typeface="Arial Rounded MT Bold" panose="020F0704030504030204" pitchFamily="34" charset="0"/>
              </a:rPr>
              <a:t>louanj</a:t>
            </a:r>
            <a:r>
              <a:rPr lang="fr-FR" sz="4000" dirty="0">
                <a:latin typeface="Arial Rounded MT Bold" panose="020F0704030504030204" pitchFamily="34" charset="0"/>
              </a:rPr>
              <a:t> dé </a:t>
            </a:r>
            <a:r>
              <a:rPr lang="fr-FR" sz="4000" dirty="0" err="1">
                <a:latin typeface="Arial Rounded MT Bold" panose="020F0704030504030204" pitchFamily="34" charset="0"/>
              </a:rPr>
              <a:t>Jézu</a:t>
            </a:r>
            <a:r>
              <a:rPr lang="fr-FR" sz="4000" dirty="0">
                <a:latin typeface="Arial Rounded MT Bold" panose="020F0704030504030204" pitchFamily="34" charset="0"/>
              </a:rPr>
              <a:t>-Kri.</a:t>
            </a:r>
            <a:endParaRPr lang="en-US" sz="4000" dirty="0">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20755148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B9FBB-7D24-0CFD-DD27-9EB58720EEA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54C7B2-F0DB-DFAA-4423-8A5633E78080}"/>
              </a:ext>
            </a:extLst>
          </p:cNvPr>
          <p:cNvSpPr>
            <a:spLocks noGrp="1"/>
          </p:cNvSpPr>
          <p:nvPr>
            <p:ph sz="quarter" idx="1"/>
          </p:nvPr>
        </p:nvSpPr>
        <p:spPr>
          <a:xfrm>
            <a:off x="0" y="0"/>
            <a:ext cx="9144000" cy="6858000"/>
          </a:xfrm>
          <a:solidFill>
            <a:schemeClr val="accent2">
              <a:lumMod val="20000"/>
              <a:lumOff val="80000"/>
            </a:schemeClr>
          </a:solidFill>
        </p:spPr>
        <p:style>
          <a:lnRef idx="1">
            <a:schemeClr val="accent4"/>
          </a:lnRef>
          <a:fillRef idx="2">
            <a:schemeClr val="accent4"/>
          </a:fillRef>
          <a:effectRef idx="1">
            <a:schemeClr val="accent4"/>
          </a:effectRef>
          <a:fontRef idx="minor">
            <a:schemeClr val="dk1"/>
          </a:fontRef>
        </p:style>
        <p:txBody>
          <a:bodyPr>
            <a:normAutofit/>
          </a:bodyPr>
          <a:lstStyle/>
          <a:p>
            <a:pPr marL="0" indent="0" algn="ctr">
              <a:buNone/>
            </a:pPr>
            <a:r>
              <a:rPr lang="fr-FR" sz="4000" dirty="0">
                <a:solidFill>
                  <a:srgbClr val="C00000"/>
                </a:solidFill>
                <a:latin typeface="Arial Rounded MT Bold" panose="020F0704030504030204" pitchFamily="34" charset="0"/>
              </a:rPr>
              <a:t>5.</a:t>
            </a:r>
            <a:endParaRPr lang="en-US" sz="4000" dirty="0">
              <a:solidFill>
                <a:srgbClr val="C0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Bon </a:t>
            </a:r>
            <a:r>
              <a:rPr lang="fr-FR" sz="4000" dirty="0" err="1">
                <a:latin typeface="Arial Rounded MT Bold" panose="020F0704030504030204" pitchFamily="34" charset="0"/>
              </a:rPr>
              <a:t>Bèjé</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a:t>
            </a:r>
            <a:r>
              <a:rPr lang="fr-FR" sz="4000" dirty="0" err="1">
                <a:latin typeface="Arial Rounded MT Bold" panose="020F0704030504030204" pitchFamily="34" charset="0"/>
              </a:rPr>
              <a:t>tandé</a:t>
            </a:r>
            <a:r>
              <a:rPr lang="fr-FR" sz="4000" dirty="0">
                <a:latin typeface="Arial Rounded MT Bold" panose="020F0704030504030204" pitchFamily="34" charset="0"/>
              </a:rPr>
              <a:t> </a:t>
            </a:r>
          </a:p>
          <a:p>
            <a:pPr marL="0" indent="0" algn="ctr">
              <a:buNone/>
            </a:pPr>
            <a:r>
              <a:rPr lang="fr-FR" sz="4000" dirty="0">
                <a:latin typeface="Arial Rounded MT Bold" panose="020F0704030504030204" pitchFamily="34" charset="0"/>
              </a:rPr>
              <a:t>é </a:t>
            </a:r>
            <a:r>
              <a:rPr lang="fr-FR" sz="4000" dirty="0" err="1">
                <a:latin typeface="Arial Rounded MT Bold" panose="020F0704030504030204" pitchFamily="34" charset="0"/>
              </a:rPr>
              <a:t>mouin</a:t>
            </a:r>
            <a:r>
              <a:rPr lang="fr-FR" sz="4000" dirty="0">
                <a:latin typeface="Arial Rounded MT Bold" panose="020F0704030504030204" pitchFamily="34" charset="0"/>
              </a:rPr>
              <a:t> va </a:t>
            </a:r>
            <a:r>
              <a:rPr lang="fr-FR" sz="4000" dirty="0" err="1">
                <a:latin typeface="Arial Rounded MT Bold" panose="020F0704030504030204" pitchFamily="34" charset="0"/>
              </a:rPr>
              <a:t>suiv</a:t>
            </a:r>
            <a:r>
              <a:rPr lang="fr-FR" sz="4000" dirty="0">
                <a:latin typeface="Arial Rounded MT Bold" panose="020F0704030504030204" pitchFamily="34" charset="0"/>
              </a:rPr>
              <a:t> ou</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Ma mache </a:t>
            </a:r>
            <a:r>
              <a:rPr lang="fr-FR" sz="4000" dirty="0" err="1">
                <a:latin typeface="Arial Rounded MT Bold" panose="020F0704030504030204" pitchFamily="34" charset="0"/>
              </a:rPr>
              <a:t>ak</a:t>
            </a:r>
            <a:r>
              <a:rPr lang="fr-FR" sz="4000" dirty="0">
                <a:latin typeface="Arial Rounded MT Bold" panose="020F0704030504030204" pitchFamily="34" charset="0"/>
              </a:rPr>
              <a:t> ou </a:t>
            </a:r>
            <a:r>
              <a:rPr lang="fr-FR" sz="4000" dirty="0" err="1">
                <a:latin typeface="Arial Rounded MT Bold" panose="020F0704030504030204" pitchFamily="34" charset="0"/>
              </a:rPr>
              <a:t>pa</a:t>
            </a:r>
            <a:r>
              <a:rPr lang="fr-FR" sz="4000" dirty="0">
                <a:latin typeface="Arial Rounded MT Bold" panose="020F0704030504030204" pitchFamily="34" charset="0"/>
              </a:rPr>
              <a:t> la </a:t>
            </a:r>
            <a:r>
              <a:rPr lang="fr-FR" sz="4000" dirty="0" err="1">
                <a:latin typeface="Arial Rounded MT Bold" panose="020F0704030504030204" pitchFamily="34" charset="0"/>
              </a:rPr>
              <a:t>foua</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Kinbé</a:t>
            </a:r>
            <a:r>
              <a:rPr lang="fr-FR" sz="4000" dirty="0">
                <a:latin typeface="Arial Rounded MT Bold" panose="020F0704030504030204" pitchFamily="34" charset="0"/>
              </a:rPr>
              <a:t>-m é </a:t>
            </a:r>
            <a:r>
              <a:rPr lang="fr-FR" sz="4000" dirty="0" err="1">
                <a:latin typeface="Arial Rounded MT Bold" panose="020F0704030504030204" pitchFamily="34" charset="0"/>
              </a:rPr>
              <a:t>défann</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a:t>
            </a:r>
          </a:p>
          <a:p>
            <a:pPr marL="0" indent="0" algn="ctr">
              <a:buNone/>
            </a:pPr>
            <a:r>
              <a:rPr lang="fr-FR" sz="4000" dirty="0" err="1">
                <a:latin typeface="Arial Rounded MT Bold" panose="020F0704030504030204" pitchFamily="34" charset="0"/>
              </a:rPr>
              <a:t>mouin</a:t>
            </a:r>
            <a:r>
              <a:rPr lang="fr-FR" sz="4000" dirty="0">
                <a:latin typeface="Arial Rounded MT Bold" panose="020F0704030504030204" pitchFamily="34" charset="0"/>
              </a:rPr>
              <a:t> pou Ou </a:t>
            </a:r>
            <a:r>
              <a:rPr lang="fr-FR" sz="4000" dirty="0" err="1">
                <a:latin typeface="Arial Rounded MT Bold" panose="020F0704030504030204" pitchFamily="34" charset="0"/>
              </a:rPr>
              <a:t>toujou</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 nan ou ma </a:t>
            </a:r>
            <a:r>
              <a:rPr lang="fr-FR" sz="4000" dirty="0" err="1">
                <a:latin typeface="Arial Rounded MT Bold" panose="020F0704030504030204" pitchFamily="34" charset="0"/>
              </a:rPr>
              <a:t>toujou</a:t>
            </a:r>
            <a:r>
              <a:rPr lang="fr-FR" sz="4000" dirty="0">
                <a:latin typeface="Arial Rounded MT Bold" panose="020F0704030504030204" pitchFamily="34" charset="0"/>
              </a:rPr>
              <a:t> an joua.</a:t>
            </a:r>
            <a:endParaRPr lang="en-US" sz="4000" dirty="0">
              <a:latin typeface="Arial Rounded MT Bold" panose="020F0704030504030204" pitchFamily="34" charset="0"/>
            </a:endParaRPr>
          </a:p>
          <a:p>
            <a:pPr marL="0" indent="0" algn="ctr">
              <a:buNone/>
            </a:pP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2593561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0491D-5F2E-03F9-2AC7-872FD7F3B75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1B2843-8565-72CD-1BBC-4C4E187371C0}"/>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3600" b="1" dirty="0">
                <a:solidFill>
                  <a:srgbClr val="C00000"/>
                </a:solidFill>
                <a:latin typeface="Arial Rounded MT Bold" panose="020F0704030504030204" pitchFamily="34" charset="0"/>
              </a:rPr>
              <a:t>PSAUME 8</a:t>
            </a:r>
            <a:endParaRPr lang="en-US" sz="3600" dirty="0">
              <a:solidFill>
                <a:srgbClr val="C00000"/>
              </a:solidFill>
              <a:latin typeface="Arial Rounded MT Bold" panose="020F0704030504030204" pitchFamily="34" charset="0"/>
            </a:endParaRPr>
          </a:p>
          <a:p>
            <a:pPr algn="just"/>
            <a:r>
              <a:rPr lang="fr-FR" sz="4000" dirty="0">
                <a:latin typeface="Arial Rounded MT Bold" panose="020F0704030504030204" pitchFamily="34" charset="0"/>
              </a:rPr>
              <a:t>2 Éternel, notre Seigneur ! Que ton nom est magnifique sur toute la terre ! Ta majesté s'élève au-dessus des cieux.</a:t>
            </a:r>
            <a:endParaRPr lang="en-US" sz="4000" dirty="0">
              <a:latin typeface="Arial Rounded MT Bold" panose="020F0704030504030204" pitchFamily="34" charset="0"/>
            </a:endParaRPr>
          </a:p>
          <a:p>
            <a:pPr algn="just"/>
            <a:r>
              <a:rPr lang="fr-FR" sz="4000" dirty="0">
                <a:solidFill>
                  <a:srgbClr val="C00000"/>
                </a:solidFill>
                <a:latin typeface="Arial Rounded MT Bold" panose="020F0704030504030204" pitchFamily="34" charset="0"/>
              </a:rPr>
              <a:t>3 Par la bouche des enfants et de ceux qui sont à la mamelle Tu as fondé ta gloire, pour confondre tes adversaires, Pour imposer silence à l'ennemi et au vindicatif.</a:t>
            </a:r>
            <a:endParaRPr lang="en-US" sz="4000" dirty="0">
              <a:solidFill>
                <a:srgbClr val="C00000"/>
              </a:solidFill>
              <a:latin typeface="Arial Rounded MT Bold" panose="020F0704030504030204" pitchFamily="34" charset="0"/>
            </a:endParaRPr>
          </a:p>
          <a:p>
            <a:pPr marL="0" indent="0" algn="just">
              <a:buNone/>
            </a:pPr>
            <a:endParaRPr lang="en-US" sz="4800" dirty="0">
              <a:solidFill>
                <a:srgbClr val="0000FF"/>
              </a:solidFill>
              <a:latin typeface="Arial Rounded MT Bold" pitchFamily="34" charset="0"/>
            </a:endParaRPr>
          </a:p>
        </p:txBody>
      </p:sp>
    </p:spTree>
    <p:extLst>
      <p:ext uri="{BB962C8B-B14F-4D97-AF65-F5344CB8AC3E}">
        <p14:creationId xmlns:p14="http://schemas.microsoft.com/office/powerpoint/2010/main" val="7553576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DFCC6-5BF6-BCDF-7951-CA07DAD85BD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9902D3-00C4-02B3-E1CA-F776F1DC91ED}"/>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000" dirty="0">
                <a:latin typeface="Arial Rounded MT Bold" panose="020F0704030504030204" pitchFamily="34" charset="0"/>
              </a:rPr>
              <a:t>4 Quand je contemple les cieux, ouvrage de tes mains, La lune et les étoiles que tu as créées :</a:t>
            </a:r>
            <a:endParaRPr lang="en-US" sz="4000" dirty="0">
              <a:latin typeface="Arial Rounded MT Bold" panose="020F0704030504030204" pitchFamily="34" charset="0"/>
            </a:endParaRPr>
          </a:p>
          <a:p>
            <a:pPr algn="just"/>
            <a:r>
              <a:rPr lang="fr-FR" sz="4000" dirty="0">
                <a:solidFill>
                  <a:srgbClr val="C00000"/>
                </a:solidFill>
                <a:latin typeface="Arial Rounded MT Bold" panose="020F0704030504030204" pitchFamily="34" charset="0"/>
              </a:rPr>
              <a:t> 5 Qu'est-ce que l'homme, pour que tu te souviennes de lui ? Et le fils de l'homme, pour que tu prennes garde à lui ?</a:t>
            </a:r>
            <a:endParaRPr lang="en-US" sz="4000" dirty="0">
              <a:solidFill>
                <a:srgbClr val="C00000"/>
              </a:solidFill>
              <a:latin typeface="Arial Rounded MT Bold" panose="020F0704030504030204" pitchFamily="34" charset="0"/>
            </a:endParaRPr>
          </a:p>
          <a:p>
            <a:pPr algn="just"/>
            <a:r>
              <a:rPr lang="fr-FR" sz="4000" dirty="0">
                <a:latin typeface="Arial Rounded MT Bold" panose="020F0704030504030204" pitchFamily="34" charset="0"/>
              </a:rPr>
              <a:t>6 Tu l'as fait de peu inférieur à Dieu, Et tu l'as couronné de gloire et de magnificence.</a:t>
            </a:r>
            <a:endParaRPr lang="en-US" sz="4000" dirty="0">
              <a:latin typeface="Arial Rounded MT Bold" panose="020F0704030504030204" pitchFamily="34" charset="0"/>
            </a:endParaRPr>
          </a:p>
          <a:p>
            <a:pPr algn="just"/>
            <a:endParaRPr lang="en-US" sz="4800" dirty="0">
              <a:solidFill>
                <a:srgbClr val="0000FF"/>
              </a:solidFill>
              <a:latin typeface="Arial Rounded MT Bold" pitchFamily="34" charset="0"/>
            </a:endParaRPr>
          </a:p>
        </p:txBody>
      </p:sp>
    </p:spTree>
    <p:extLst>
      <p:ext uri="{BB962C8B-B14F-4D97-AF65-F5344CB8AC3E}">
        <p14:creationId xmlns:p14="http://schemas.microsoft.com/office/powerpoint/2010/main" val="41206028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8A0C5-7065-9724-9BC0-85A10E5E06D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D9E447-D4C8-FFAE-8320-70EAB9DD2705}"/>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3600" dirty="0">
                <a:latin typeface="Arial Rounded MT Bold" panose="020F0704030504030204" pitchFamily="34" charset="0"/>
              </a:rPr>
              <a:t>7 Tu lui as donné la domination sur les œuvres de tes mains, Tu as tout mis sous ses pieds,</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8 Les brebis comme les bœufs, Et les animaux des champs,</a:t>
            </a:r>
            <a:endParaRPr lang="en-US" sz="3600" dirty="0">
              <a:solidFill>
                <a:srgbClr val="C00000"/>
              </a:solidFill>
              <a:latin typeface="Arial Rounded MT Bold" panose="020F0704030504030204" pitchFamily="34" charset="0"/>
            </a:endParaRPr>
          </a:p>
          <a:p>
            <a:pPr algn="just"/>
            <a:r>
              <a:rPr lang="fr-FR" sz="3600" dirty="0">
                <a:latin typeface="Arial Rounded MT Bold" panose="020F0704030504030204" pitchFamily="34" charset="0"/>
              </a:rPr>
              <a:t>9 Les oiseaux du ciel et les poissons de la mer, Tout ce qui parcourt les sentiers des mers.</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10 Éternel, notre Seigneur ! </a:t>
            </a:r>
            <a:r>
              <a:rPr lang="fr-FR" sz="3600" dirty="0">
                <a:solidFill>
                  <a:srgbClr val="0000FF"/>
                </a:solidFill>
                <a:latin typeface="Arial Rounded MT Bold" panose="020F0704030504030204" pitchFamily="34" charset="0"/>
              </a:rPr>
              <a:t>Que ton nom est magnifique sur toute la terre !</a:t>
            </a:r>
            <a:endParaRPr lang="en-US" sz="3600" dirty="0">
              <a:solidFill>
                <a:srgbClr val="0000FF"/>
              </a:solidFill>
              <a:latin typeface="Arial Rounded MT Bold" panose="020F0704030504030204" pitchFamily="34" charset="0"/>
            </a:endParaRPr>
          </a:p>
          <a:p>
            <a:pPr algn="r"/>
            <a:r>
              <a:rPr lang="en-US" sz="4800" dirty="0">
                <a:solidFill>
                  <a:srgbClr val="0000FF"/>
                </a:solidFill>
                <a:latin typeface="Arial Rounded MT Bold" pitchFamily="34" charset="0"/>
              </a:rPr>
              <a:t>AMEN!</a:t>
            </a:r>
          </a:p>
        </p:txBody>
      </p:sp>
    </p:spTree>
    <p:extLst>
      <p:ext uri="{BB962C8B-B14F-4D97-AF65-F5344CB8AC3E}">
        <p14:creationId xmlns:p14="http://schemas.microsoft.com/office/powerpoint/2010/main" val="7355745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lnSpcReduction="10000"/>
          </a:bodyPr>
          <a:lstStyle/>
          <a:p>
            <a:pPr marL="0" indent="0" algn="ctr">
              <a:buNone/>
            </a:pPr>
            <a:r>
              <a:rPr lang="fr-FR" sz="2400" b="1" dirty="0">
                <a:solidFill>
                  <a:srgbClr val="0033CC"/>
                </a:solidFill>
                <a:latin typeface="Arial Rounded MT Bold" panose="020F0704030504030204" pitchFamily="34" charset="0"/>
              </a:rPr>
              <a:t>CHANT POUR LA GRANDE PRIÈRE</a:t>
            </a:r>
          </a:p>
          <a:p>
            <a:pPr algn="ctr"/>
            <a:r>
              <a:rPr lang="fr-FR" dirty="0">
                <a:solidFill>
                  <a:schemeClr val="tx1"/>
                </a:solidFill>
                <a:latin typeface="Arial Rounded MT Bold" panose="020F0704030504030204" pitchFamily="34" charset="0"/>
              </a:rPr>
              <a:t>75 KCD Nan Bonté Li, </a:t>
            </a:r>
            <a:r>
              <a:rPr lang="fr-FR" dirty="0" err="1">
                <a:solidFill>
                  <a:schemeClr val="tx1"/>
                </a:solidFill>
                <a:latin typeface="Arial Rounded MT Bold" panose="020F0704030504030204" pitchFamily="34" charset="0"/>
              </a:rPr>
              <a:t>Jézu</a:t>
            </a:r>
            <a:r>
              <a:rPr lang="fr-FR" dirty="0">
                <a:solidFill>
                  <a:schemeClr val="tx1"/>
                </a:solidFill>
                <a:latin typeface="Arial Rounded MT Bold" panose="020F0704030504030204" pitchFamily="34" charset="0"/>
              </a:rPr>
              <a:t> </a:t>
            </a:r>
            <a:r>
              <a:rPr lang="fr-FR" dirty="0" err="1">
                <a:solidFill>
                  <a:schemeClr val="tx1"/>
                </a:solidFill>
                <a:latin typeface="Arial Rounded MT Bold" panose="020F0704030504030204" pitchFamily="34" charset="0"/>
              </a:rPr>
              <a:t>Vi-ni</a:t>
            </a:r>
            <a:r>
              <a:rPr lang="fr-FR" dirty="0">
                <a:solidFill>
                  <a:schemeClr val="tx1"/>
                </a:solidFill>
                <a:latin typeface="Arial Rounded MT Bold" panose="020F0704030504030204" pitchFamily="34" charset="0"/>
              </a:rPr>
              <a:t> </a:t>
            </a:r>
            <a:br>
              <a:rPr lang="fr-FR" dirty="0">
                <a:solidFill>
                  <a:schemeClr val="tx1"/>
                </a:solidFill>
                <a:latin typeface="Arial Rounded MT Bold" panose="020F0704030504030204" pitchFamily="34" charset="0"/>
              </a:rPr>
            </a:br>
            <a:r>
              <a:rPr lang="fr-FR" dirty="0">
                <a:solidFill>
                  <a:srgbClr val="0033CC"/>
                </a:solidFill>
                <a:latin typeface="Arial Rounded MT Bold" panose="020F0704030504030204" pitchFamily="34" charset="0"/>
              </a:rPr>
              <a:t>1</a:t>
            </a:r>
            <a:br>
              <a:rPr lang="fr-FR"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Nan bonté li, </a:t>
            </a:r>
            <a:r>
              <a:rPr lang="fr-FR" sz="4000" dirty="0" err="1">
                <a:solidFill>
                  <a:schemeClr val="tx1"/>
                </a:solidFill>
                <a:latin typeface="Arial Rounded MT Bold" panose="020F0704030504030204" pitchFamily="34" charset="0"/>
              </a:rPr>
              <a:t>Jézu</a:t>
            </a:r>
            <a:r>
              <a:rPr lang="fr-FR" sz="4000" dirty="0">
                <a:solidFill>
                  <a:schemeClr val="tx1"/>
                </a:solidFill>
                <a:latin typeface="Arial Rounded MT Bold" panose="020F0704030504030204" pitchFamily="34" charset="0"/>
              </a:rPr>
              <a:t> vi-ni </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pou </a:t>
            </a:r>
            <a:r>
              <a:rPr lang="fr-FR" sz="4000" dirty="0" err="1">
                <a:solidFill>
                  <a:schemeClr val="tx1"/>
                </a:solidFill>
                <a:latin typeface="Arial Rounded MT Bold" panose="020F0704030504030204" pitchFamily="34" charset="0"/>
              </a:rPr>
              <a:t>rachté</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nanm</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mouin</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pa</a:t>
            </a:r>
            <a:r>
              <a:rPr lang="fr-FR" sz="4000" dirty="0">
                <a:solidFill>
                  <a:schemeClr val="tx1"/>
                </a:solidFill>
                <a:latin typeface="Arial Rounded MT Bold" panose="020F0704030504030204" pitchFamily="34" charset="0"/>
              </a:rPr>
              <a:t> la gras ; </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Nan </a:t>
            </a:r>
            <a:r>
              <a:rPr lang="fr-FR" sz="4000" dirty="0" err="1">
                <a:solidFill>
                  <a:schemeClr val="tx1"/>
                </a:solidFill>
                <a:latin typeface="Arial Rounded MT Bold" panose="020F0704030504030204" pitchFamily="34" charset="0"/>
              </a:rPr>
              <a:t>bafon</a:t>
            </a:r>
            <a:r>
              <a:rPr lang="fr-FR" sz="4000" dirty="0">
                <a:solidFill>
                  <a:schemeClr val="tx1"/>
                </a:solidFill>
                <a:latin typeface="Arial Rounded MT Bold" panose="020F0704030504030204" pitchFamily="34" charset="0"/>
              </a:rPr>
              <a:t> péché </a:t>
            </a:r>
            <a:r>
              <a:rPr lang="fr-FR" sz="4000" dirty="0" err="1">
                <a:solidFill>
                  <a:schemeClr val="tx1"/>
                </a:solidFill>
                <a:latin typeface="Arial Rounded MT Bold" panose="020F0704030504030204" pitchFamily="34" charset="0"/>
              </a:rPr>
              <a:t>ak</a:t>
            </a:r>
            <a:r>
              <a:rPr lang="fr-FR" sz="4000" dirty="0">
                <a:solidFill>
                  <a:schemeClr val="tx1"/>
                </a:solidFill>
                <a:latin typeface="Arial Rounded MT Bold" panose="020F0704030504030204" pitchFamily="34" charset="0"/>
              </a:rPr>
              <a:t> la </a:t>
            </a:r>
            <a:r>
              <a:rPr lang="fr-FR" sz="4000" dirty="0" err="1">
                <a:solidFill>
                  <a:schemeClr val="tx1"/>
                </a:solidFill>
                <a:latin typeface="Arial Rounded MT Bold" panose="020F0704030504030204" pitchFamily="34" charset="0"/>
              </a:rPr>
              <a:t>ront</a:t>
            </a:r>
            <a:r>
              <a:rPr lang="fr-FR" sz="4000" dirty="0">
                <a:solidFill>
                  <a:schemeClr val="tx1"/>
                </a:solidFill>
                <a:latin typeface="Arial Rounded MT Bold" panose="020F0704030504030204" pitchFamily="34" charset="0"/>
              </a:rPr>
              <a:t> </a:t>
            </a:r>
            <a:br>
              <a:rPr lang="fr-FR" sz="4000" dirty="0">
                <a:solidFill>
                  <a:schemeClr val="tx1"/>
                </a:solidFill>
                <a:latin typeface="Arial Rounded MT Bold" panose="020F0704030504030204" pitchFamily="34" charset="0"/>
              </a:rPr>
            </a:br>
            <a:r>
              <a:rPr lang="fr-FR" sz="4000" dirty="0" err="1">
                <a:solidFill>
                  <a:schemeClr val="tx1"/>
                </a:solidFill>
                <a:latin typeface="Arial Rounded MT Bold" panose="020F0704030504030204" pitchFamily="34" charset="0"/>
              </a:rPr>
              <a:t>Konpasion</a:t>
            </a:r>
            <a:r>
              <a:rPr lang="fr-FR" sz="4000" dirty="0">
                <a:solidFill>
                  <a:schemeClr val="tx1"/>
                </a:solidFill>
                <a:latin typeface="Arial Rounded MT Bold" panose="020F0704030504030204" pitchFamily="34" charset="0"/>
              </a:rPr>
              <a:t>-l </a:t>
            </a:r>
            <a:r>
              <a:rPr lang="fr-FR" sz="4000" dirty="0" err="1">
                <a:solidFill>
                  <a:schemeClr val="tx1"/>
                </a:solidFill>
                <a:latin typeface="Arial Rounded MT Bold" panose="020F0704030504030204" pitchFamily="34" charset="0"/>
              </a:rPr>
              <a:t>lévémouin</a:t>
            </a:r>
            <a:r>
              <a:rPr lang="fr-FR" sz="4000" dirty="0">
                <a:solidFill>
                  <a:schemeClr val="tx1"/>
                </a:solidFill>
                <a:latin typeface="Arial Rounded MT Bold" panose="020F0704030504030204" pitchFamily="34" charset="0"/>
              </a:rPr>
              <a:t>. </a:t>
            </a:r>
            <a:br>
              <a:rPr lang="fr-FR" sz="4000" dirty="0">
                <a:solidFill>
                  <a:schemeClr val="tx1"/>
                </a:solidFill>
                <a:latin typeface="Arial Rounded MT Bold" panose="020F0704030504030204" pitchFamily="34" charset="0"/>
              </a:rPr>
            </a:br>
            <a:r>
              <a:rPr lang="fr-FR" sz="4000" dirty="0">
                <a:solidFill>
                  <a:srgbClr val="0033CC"/>
                </a:solidFill>
                <a:latin typeface="Arial Rounded MT Bold" panose="020F0704030504030204" pitchFamily="34" charset="0"/>
              </a:rPr>
              <a:t>Kè : </a:t>
            </a:r>
            <a:br>
              <a:rPr lang="fr-FR" sz="4000" dirty="0">
                <a:solidFill>
                  <a:schemeClr val="tx1"/>
                </a:solidFill>
                <a:latin typeface="Arial Rounded MT Bold" panose="020F0704030504030204" pitchFamily="34" charset="0"/>
              </a:rPr>
            </a:br>
            <a:r>
              <a:rPr lang="fr-FR" sz="4000" dirty="0">
                <a:solidFill>
                  <a:srgbClr val="C00000"/>
                </a:solidFill>
                <a:latin typeface="Arial Rounded MT Bold" panose="020F0704030504030204" pitchFamily="34" charset="0"/>
              </a:rPr>
              <a:t>Nan </a:t>
            </a:r>
            <a:r>
              <a:rPr lang="fr-FR" sz="4000" dirty="0" err="1">
                <a:solidFill>
                  <a:srgbClr val="C00000"/>
                </a:solidFill>
                <a:latin typeface="Arial Rounded MT Bold" panose="020F0704030504030204" pitchFamily="34" charset="0"/>
              </a:rPr>
              <a:t>tè</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danjé</a:t>
            </a:r>
            <a:r>
              <a:rPr lang="fr-FR" sz="4000" dirty="0">
                <a:solidFill>
                  <a:srgbClr val="C00000"/>
                </a:solidFill>
                <a:latin typeface="Arial Rounded MT Bold" panose="020F0704030504030204" pitchFamily="34" charset="0"/>
              </a:rPr>
              <a:t> li </a:t>
            </a:r>
            <a:r>
              <a:rPr lang="fr-FR" sz="4000" dirty="0" err="1">
                <a:solidFill>
                  <a:srgbClr val="C00000"/>
                </a:solidFill>
                <a:latin typeface="Arial Rounded MT Bold" panose="020F0704030504030204" pitchFamily="34" charset="0"/>
              </a:rPr>
              <a:t>soutni</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br>
              <a:rPr lang="fr-FR" sz="4000" dirty="0">
                <a:solidFill>
                  <a:srgbClr val="C00000"/>
                </a:solidFill>
                <a:latin typeface="Arial Rounded MT Bold" panose="020F0704030504030204" pitchFamily="34" charset="0"/>
              </a:rPr>
            </a:br>
            <a:r>
              <a:rPr lang="fr-FR" sz="4000" dirty="0">
                <a:solidFill>
                  <a:srgbClr val="C00000"/>
                </a:solidFill>
                <a:latin typeface="Arial Rounded MT Bold" panose="020F0704030504030204" pitchFamily="34" charset="0"/>
              </a:rPr>
              <a:t>Ak min </a:t>
            </a:r>
            <a:r>
              <a:rPr lang="fr-FR" sz="4000" dirty="0" err="1">
                <a:solidFill>
                  <a:srgbClr val="C00000"/>
                </a:solidFill>
                <a:latin typeface="Arial Rounded MT Bold" panose="020F0704030504030204" pitchFamily="34" charset="0"/>
              </a:rPr>
              <a:t>byen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dous</a:t>
            </a:r>
            <a:r>
              <a:rPr lang="fr-FR" sz="4000" dirty="0">
                <a:solidFill>
                  <a:srgbClr val="C00000"/>
                </a:solidFill>
                <a:latin typeface="Arial Rounded MT Bold" panose="020F0704030504030204" pitchFamily="34" charset="0"/>
              </a:rPr>
              <a:t> li </a:t>
            </a:r>
            <a:r>
              <a:rPr lang="fr-FR" sz="4000" dirty="0" err="1">
                <a:solidFill>
                  <a:srgbClr val="C00000"/>
                </a:solidFill>
                <a:latin typeface="Arial Rounded MT Bold" panose="020F0704030504030204" pitchFamily="34" charset="0"/>
              </a:rPr>
              <a:t>lévé</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br>
              <a:rPr lang="fr-FR" sz="4000" dirty="0">
                <a:solidFill>
                  <a:srgbClr val="C00000"/>
                </a:solidFill>
                <a:latin typeface="Arial Rounded MT Bold" panose="020F0704030504030204" pitchFamily="34" charset="0"/>
              </a:rPr>
            </a:br>
            <a:r>
              <a:rPr lang="fr-FR" sz="4000" dirty="0" err="1">
                <a:solidFill>
                  <a:srgbClr val="C00000"/>
                </a:solidFill>
                <a:latin typeface="Arial Rounded MT Bold" panose="020F0704030504030204" pitchFamily="34" charset="0"/>
              </a:rPr>
              <a:t>Sòt</a:t>
            </a:r>
            <a:r>
              <a:rPr lang="fr-FR" sz="4000" dirty="0">
                <a:solidFill>
                  <a:srgbClr val="C00000"/>
                </a:solidFill>
                <a:latin typeface="Arial Rounded MT Bold" panose="020F0704030504030204" pitchFamily="34" charset="0"/>
              </a:rPr>
              <a:t> nan </a:t>
            </a:r>
            <a:r>
              <a:rPr lang="fr-FR" sz="4000" dirty="0" err="1">
                <a:solidFill>
                  <a:srgbClr val="C00000"/>
                </a:solidFill>
                <a:latin typeface="Arial Rounded MT Bold" panose="020F0704030504030204" pitchFamily="34" charset="0"/>
              </a:rPr>
              <a:t>nouasè</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vi-n</a:t>
            </a:r>
            <a:r>
              <a:rPr lang="fr-FR" sz="4000" dirty="0">
                <a:solidFill>
                  <a:srgbClr val="C00000"/>
                </a:solidFill>
                <a:latin typeface="Arial Rounded MT Bold" panose="020F0704030504030204" pitchFamily="34" charset="0"/>
              </a:rPr>
              <a:t> nan </a:t>
            </a:r>
            <a:r>
              <a:rPr lang="fr-FR" sz="4000" dirty="0" err="1">
                <a:solidFill>
                  <a:srgbClr val="C00000"/>
                </a:solidFill>
                <a:latin typeface="Arial Rounded MT Bold" panose="020F0704030504030204" pitchFamily="34" charset="0"/>
              </a:rPr>
              <a:t>lumiè</a:t>
            </a:r>
            <a:r>
              <a:rPr lang="fr-FR" sz="4000" dirty="0">
                <a:solidFill>
                  <a:srgbClr val="C00000"/>
                </a:solidFill>
                <a:latin typeface="Arial Rounded MT Bold" panose="020F0704030504030204" pitchFamily="34" charset="0"/>
              </a:rPr>
              <a:t>, </a:t>
            </a:r>
            <a:br>
              <a:rPr lang="fr-FR" sz="4000" dirty="0">
                <a:solidFill>
                  <a:srgbClr val="C00000"/>
                </a:solidFill>
                <a:latin typeface="Arial Rounded MT Bold" panose="020F0704030504030204" pitchFamily="34" charset="0"/>
              </a:rPr>
            </a:br>
            <a:r>
              <a:rPr lang="fr-FR" sz="4000" dirty="0" err="1">
                <a:solidFill>
                  <a:srgbClr val="C00000"/>
                </a:solidFill>
                <a:latin typeface="Arial Rounded MT Bold" panose="020F0704030504030204" pitchFamily="34" charset="0"/>
              </a:rPr>
              <a:t>Map</a:t>
            </a:r>
            <a:r>
              <a:rPr lang="fr-FR" sz="4000" dirty="0">
                <a:solidFill>
                  <a:srgbClr val="C00000"/>
                </a:solidFill>
                <a:latin typeface="Arial Rounded MT Bold" panose="020F0704030504030204" pitchFamily="34" charset="0"/>
              </a:rPr>
              <a:t> adoré-l, li </a:t>
            </a:r>
            <a:r>
              <a:rPr lang="fr-FR" sz="4000" dirty="0" err="1">
                <a:solidFill>
                  <a:srgbClr val="C00000"/>
                </a:solidFill>
                <a:latin typeface="Arial Rounded MT Bold" panose="020F0704030504030204" pitchFamily="34" charset="0"/>
              </a:rPr>
              <a:t>lévé</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br>
              <a:rPr lang="fr-FR" dirty="0">
                <a:solidFill>
                  <a:schemeClr val="tx1"/>
                </a:solidFill>
                <a:latin typeface="Arial Rounded MT Bold" panose="020F0704030504030204" pitchFamily="34" charset="0"/>
              </a:rPr>
            </a:b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A612E-2EAA-5D99-140D-7A60C0C8D48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AB6DD4-A213-EC17-CE25-347D9DBCFB9B}"/>
              </a:ext>
            </a:extLst>
          </p:cNvPr>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000" dirty="0">
                <a:solidFill>
                  <a:srgbClr val="0033CC"/>
                </a:solidFill>
                <a:latin typeface="Arial Rounded MT Bold" panose="020F0704030504030204" pitchFamily="34" charset="0"/>
              </a:rPr>
              <a:t>2</a:t>
            </a:r>
            <a:br>
              <a:rPr lang="fr-FR" sz="4000" dirty="0">
                <a:solidFill>
                  <a:schemeClr val="tx1"/>
                </a:solidFill>
                <a:latin typeface="Arial Rounded MT Bold" panose="020F0704030504030204" pitchFamily="34" charset="0"/>
              </a:rPr>
            </a:br>
            <a:r>
              <a:rPr lang="fr-FR" sz="4000" dirty="0" err="1">
                <a:solidFill>
                  <a:schemeClr val="tx1"/>
                </a:solidFill>
                <a:latin typeface="Arial Rounded MT Bold" panose="020F0704030504030204" pitchFamily="34" charset="0"/>
              </a:rPr>
              <a:t>Dépi</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lontan</a:t>
            </a:r>
            <a:r>
              <a:rPr lang="fr-FR" sz="4000" dirty="0">
                <a:solidFill>
                  <a:schemeClr val="tx1"/>
                </a:solidFill>
                <a:latin typeface="Arial Rounded MT Bold" panose="020F0704030504030204" pitchFamily="34" charset="0"/>
              </a:rPr>
              <a:t> li </a:t>
            </a:r>
            <a:r>
              <a:rPr lang="fr-FR" sz="4000" dirty="0" err="1">
                <a:solidFill>
                  <a:schemeClr val="tx1"/>
                </a:solidFill>
                <a:latin typeface="Arial Rounded MT Bold" panose="020F0704030504030204" pitchFamily="34" charset="0"/>
              </a:rPr>
              <a:t>rélémouin</a:t>
            </a:r>
            <a:r>
              <a:rPr lang="fr-FR" sz="4000" dirty="0">
                <a:solidFill>
                  <a:schemeClr val="tx1"/>
                </a:solidFill>
                <a:latin typeface="Arial Rounded MT Bold" panose="020F0704030504030204" pitchFamily="34" charset="0"/>
              </a:rPr>
              <a:t>, </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Avan </a:t>
            </a:r>
            <a:r>
              <a:rPr lang="fr-FR" sz="4000" dirty="0" err="1">
                <a:solidFill>
                  <a:schemeClr val="tx1"/>
                </a:solidFill>
                <a:latin typeface="Arial Rounded MT Bold" panose="020F0704030504030204" pitchFamily="34" charset="0"/>
              </a:rPr>
              <a:t>kè</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mouin</a:t>
            </a:r>
            <a:r>
              <a:rPr lang="fr-FR" sz="4000" dirty="0">
                <a:solidFill>
                  <a:schemeClr val="tx1"/>
                </a:solidFill>
                <a:latin typeface="Arial Rounded MT Bold" panose="020F0704030504030204" pitchFamily="34" charset="0"/>
              </a:rPr>
              <a:t> té </a:t>
            </a:r>
            <a:r>
              <a:rPr lang="fr-FR" sz="4000" dirty="0" err="1">
                <a:solidFill>
                  <a:schemeClr val="tx1"/>
                </a:solidFill>
                <a:latin typeface="Arial Rounded MT Bold" panose="020F0704030504030204" pitchFamily="34" charset="0"/>
              </a:rPr>
              <a:t>répanti</a:t>
            </a:r>
            <a:r>
              <a:rPr lang="fr-FR" sz="4000" dirty="0">
                <a:solidFill>
                  <a:schemeClr val="tx1"/>
                </a:solidFill>
                <a:latin typeface="Arial Rounded MT Bold" panose="020F0704030504030204" pitchFamily="34" charset="0"/>
              </a:rPr>
              <a:t>. </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Min </a:t>
            </a:r>
            <a:r>
              <a:rPr lang="fr-FR" sz="4000" dirty="0" err="1">
                <a:solidFill>
                  <a:schemeClr val="tx1"/>
                </a:solidFill>
                <a:latin typeface="Arial Rounded MT Bold" panose="020F0704030504030204" pitchFamily="34" charset="0"/>
              </a:rPr>
              <a:t>lè</a:t>
            </a:r>
            <a:r>
              <a:rPr lang="fr-FR" sz="4000" dirty="0">
                <a:solidFill>
                  <a:schemeClr val="tx1"/>
                </a:solidFill>
                <a:latin typeface="Arial Rounded MT Bold" panose="020F0704030504030204" pitchFamily="34" charset="0"/>
              </a:rPr>
              <a:t>-m </a:t>
            </a:r>
            <a:r>
              <a:rPr lang="fr-FR" sz="4000" dirty="0" err="1">
                <a:solidFill>
                  <a:schemeClr val="tx1"/>
                </a:solidFill>
                <a:latin typeface="Arial Rounded MT Bold" panose="020F0704030504030204" pitchFamily="34" charset="0"/>
              </a:rPr>
              <a:t>kinbé</a:t>
            </a:r>
            <a:r>
              <a:rPr lang="fr-FR" sz="4000" dirty="0">
                <a:solidFill>
                  <a:schemeClr val="tx1"/>
                </a:solidFill>
                <a:latin typeface="Arial Rounded MT Bold" panose="020F0704030504030204" pitchFamily="34" charset="0"/>
              </a:rPr>
              <a:t>-l nan </a:t>
            </a:r>
            <a:r>
              <a:rPr lang="fr-FR" sz="4000" dirty="0" err="1">
                <a:solidFill>
                  <a:schemeClr val="tx1"/>
                </a:solidFill>
                <a:latin typeface="Arial Rounded MT Bold" panose="020F0704030504030204" pitchFamily="34" charset="0"/>
              </a:rPr>
              <a:t>paròl</a:t>
            </a:r>
            <a:r>
              <a:rPr lang="fr-FR" sz="4000" dirty="0">
                <a:solidFill>
                  <a:schemeClr val="tx1"/>
                </a:solidFill>
                <a:latin typeface="Arial Rounded MT Bold" panose="020F0704030504030204" pitchFamily="34" charset="0"/>
              </a:rPr>
              <a:t> li </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Ak </a:t>
            </a:r>
            <a:r>
              <a:rPr lang="fr-FR" sz="4000" dirty="0" err="1">
                <a:solidFill>
                  <a:schemeClr val="tx1"/>
                </a:solidFill>
                <a:latin typeface="Arial Rounded MT Bold" panose="020F0704030504030204" pitchFamily="34" charset="0"/>
              </a:rPr>
              <a:t>padon</a:t>
            </a:r>
            <a:r>
              <a:rPr lang="fr-FR" sz="4000" dirty="0">
                <a:solidFill>
                  <a:schemeClr val="tx1"/>
                </a:solidFill>
                <a:latin typeface="Arial Rounded MT Bold" panose="020F0704030504030204" pitchFamily="34" charset="0"/>
              </a:rPr>
              <a:t> L-</a:t>
            </a:r>
            <a:r>
              <a:rPr lang="fr-FR" sz="4000" dirty="0" err="1">
                <a:solidFill>
                  <a:schemeClr val="tx1"/>
                </a:solidFill>
                <a:latin typeface="Arial Rounded MT Bold" panose="020F0704030504030204" pitchFamily="34" charset="0"/>
              </a:rPr>
              <a:t>lévé</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mouin</a:t>
            </a:r>
            <a:r>
              <a:rPr lang="fr-FR" sz="4000" dirty="0">
                <a:solidFill>
                  <a:schemeClr val="tx1"/>
                </a:solidFill>
                <a:latin typeface="Arial Rounded MT Bold" panose="020F0704030504030204" pitchFamily="34" charset="0"/>
              </a:rPr>
              <a:t>. </a:t>
            </a:r>
            <a:br>
              <a:rPr lang="fr-FR" sz="4000" dirty="0">
                <a:solidFill>
                  <a:schemeClr val="tx1"/>
                </a:solidFill>
                <a:latin typeface="Arial Rounded MT Bold" panose="020F0704030504030204" pitchFamily="34" charset="0"/>
              </a:rPr>
            </a:br>
            <a:r>
              <a:rPr lang="fr-FR" sz="4000" dirty="0">
                <a:solidFill>
                  <a:srgbClr val="0033CC"/>
                </a:solidFill>
                <a:latin typeface="Arial Rounded MT Bold" panose="020F0704030504030204" pitchFamily="34" charset="0"/>
              </a:rPr>
              <a:t>Kè : </a:t>
            </a:r>
            <a:br>
              <a:rPr lang="fr-FR" sz="4000" dirty="0">
                <a:solidFill>
                  <a:schemeClr val="tx1"/>
                </a:solidFill>
                <a:latin typeface="Arial Rounded MT Bold" panose="020F0704030504030204" pitchFamily="34" charset="0"/>
              </a:rPr>
            </a:br>
            <a:r>
              <a:rPr lang="fr-FR" sz="4000" dirty="0">
                <a:solidFill>
                  <a:srgbClr val="C00000"/>
                </a:solidFill>
                <a:latin typeface="Arial Rounded MT Bold" panose="020F0704030504030204" pitchFamily="34" charset="0"/>
              </a:rPr>
              <a:t>Nan </a:t>
            </a:r>
            <a:r>
              <a:rPr lang="fr-FR" sz="4000" dirty="0" err="1">
                <a:solidFill>
                  <a:srgbClr val="C00000"/>
                </a:solidFill>
                <a:latin typeface="Arial Rounded MT Bold" panose="020F0704030504030204" pitchFamily="34" charset="0"/>
              </a:rPr>
              <a:t>tè</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danjé</a:t>
            </a:r>
            <a:r>
              <a:rPr lang="fr-FR" sz="4000" dirty="0">
                <a:solidFill>
                  <a:srgbClr val="C00000"/>
                </a:solidFill>
                <a:latin typeface="Arial Rounded MT Bold" panose="020F0704030504030204" pitchFamily="34" charset="0"/>
              </a:rPr>
              <a:t> li </a:t>
            </a:r>
            <a:r>
              <a:rPr lang="fr-FR" sz="4000" dirty="0" err="1">
                <a:solidFill>
                  <a:srgbClr val="C00000"/>
                </a:solidFill>
                <a:latin typeface="Arial Rounded MT Bold" panose="020F0704030504030204" pitchFamily="34" charset="0"/>
              </a:rPr>
              <a:t>soutni</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br>
              <a:rPr lang="fr-FR" sz="4000" dirty="0">
                <a:solidFill>
                  <a:srgbClr val="C00000"/>
                </a:solidFill>
                <a:latin typeface="Arial Rounded MT Bold" panose="020F0704030504030204" pitchFamily="34" charset="0"/>
              </a:rPr>
            </a:br>
            <a:r>
              <a:rPr lang="fr-FR" sz="4000" dirty="0">
                <a:solidFill>
                  <a:srgbClr val="C00000"/>
                </a:solidFill>
                <a:latin typeface="Arial Rounded MT Bold" panose="020F0704030504030204" pitchFamily="34" charset="0"/>
              </a:rPr>
              <a:t>Ak min </a:t>
            </a:r>
            <a:r>
              <a:rPr lang="fr-FR" sz="4000" dirty="0" err="1">
                <a:solidFill>
                  <a:srgbClr val="C00000"/>
                </a:solidFill>
                <a:latin typeface="Arial Rounded MT Bold" panose="020F0704030504030204" pitchFamily="34" charset="0"/>
              </a:rPr>
              <a:t>byen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dous</a:t>
            </a:r>
            <a:r>
              <a:rPr lang="fr-FR" sz="4000" dirty="0">
                <a:solidFill>
                  <a:srgbClr val="C00000"/>
                </a:solidFill>
                <a:latin typeface="Arial Rounded MT Bold" panose="020F0704030504030204" pitchFamily="34" charset="0"/>
              </a:rPr>
              <a:t> li </a:t>
            </a:r>
            <a:r>
              <a:rPr lang="fr-FR" sz="4000" dirty="0" err="1">
                <a:solidFill>
                  <a:srgbClr val="C00000"/>
                </a:solidFill>
                <a:latin typeface="Arial Rounded MT Bold" panose="020F0704030504030204" pitchFamily="34" charset="0"/>
              </a:rPr>
              <a:t>lévé</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br>
              <a:rPr lang="fr-FR" sz="4000" dirty="0">
                <a:solidFill>
                  <a:srgbClr val="C00000"/>
                </a:solidFill>
                <a:latin typeface="Arial Rounded MT Bold" panose="020F0704030504030204" pitchFamily="34" charset="0"/>
              </a:rPr>
            </a:br>
            <a:r>
              <a:rPr lang="fr-FR" sz="4000" dirty="0" err="1">
                <a:solidFill>
                  <a:srgbClr val="C00000"/>
                </a:solidFill>
                <a:latin typeface="Arial Rounded MT Bold" panose="020F0704030504030204" pitchFamily="34" charset="0"/>
              </a:rPr>
              <a:t>Sòt</a:t>
            </a:r>
            <a:r>
              <a:rPr lang="fr-FR" sz="4000" dirty="0">
                <a:solidFill>
                  <a:srgbClr val="C00000"/>
                </a:solidFill>
                <a:latin typeface="Arial Rounded MT Bold" panose="020F0704030504030204" pitchFamily="34" charset="0"/>
              </a:rPr>
              <a:t> nan </a:t>
            </a:r>
            <a:r>
              <a:rPr lang="fr-FR" sz="4000" dirty="0" err="1">
                <a:solidFill>
                  <a:srgbClr val="C00000"/>
                </a:solidFill>
                <a:latin typeface="Arial Rounded MT Bold" panose="020F0704030504030204" pitchFamily="34" charset="0"/>
              </a:rPr>
              <a:t>nouasè</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vi-n</a:t>
            </a:r>
            <a:r>
              <a:rPr lang="fr-FR" sz="4000" dirty="0">
                <a:solidFill>
                  <a:srgbClr val="C00000"/>
                </a:solidFill>
                <a:latin typeface="Arial Rounded MT Bold" panose="020F0704030504030204" pitchFamily="34" charset="0"/>
              </a:rPr>
              <a:t> nan </a:t>
            </a:r>
            <a:r>
              <a:rPr lang="fr-FR" sz="4000" dirty="0" err="1">
                <a:solidFill>
                  <a:srgbClr val="C00000"/>
                </a:solidFill>
                <a:latin typeface="Arial Rounded MT Bold" panose="020F0704030504030204" pitchFamily="34" charset="0"/>
              </a:rPr>
              <a:t>lumiè</a:t>
            </a:r>
            <a:r>
              <a:rPr lang="fr-FR" sz="4000" dirty="0">
                <a:solidFill>
                  <a:srgbClr val="C00000"/>
                </a:solidFill>
                <a:latin typeface="Arial Rounded MT Bold" panose="020F0704030504030204" pitchFamily="34" charset="0"/>
              </a:rPr>
              <a:t>, </a:t>
            </a:r>
            <a:br>
              <a:rPr lang="fr-FR" sz="4000" dirty="0">
                <a:solidFill>
                  <a:srgbClr val="C00000"/>
                </a:solidFill>
                <a:latin typeface="Arial Rounded MT Bold" panose="020F0704030504030204" pitchFamily="34" charset="0"/>
              </a:rPr>
            </a:br>
            <a:r>
              <a:rPr lang="fr-FR" sz="4000" dirty="0" err="1">
                <a:solidFill>
                  <a:srgbClr val="C00000"/>
                </a:solidFill>
                <a:latin typeface="Arial Rounded MT Bold" panose="020F0704030504030204" pitchFamily="34" charset="0"/>
              </a:rPr>
              <a:t>Map</a:t>
            </a:r>
            <a:r>
              <a:rPr lang="fr-FR" sz="4000" dirty="0">
                <a:solidFill>
                  <a:srgbClr val="C00000"/>
                </a:solidFill>
                <a:latin typeface="Arial Rounded MT Bold" panose="020F0704030504030204" pitchFamily="34" charset="0"/>
              </a:rPr>
              <a:t> adoré-l, li </a:t>
            </a:r>
            <a:r>
              <a:rPr lang="fr-FR" sz="4000" dirty="0" err="1">
                <a:solidFill>
                  <a:srgbClr val="C00000"/>
                </a:solidFill>
                <a:latin typeface="Arial Rounded MT Bold" panose="020F0704030504030204" pitchFamily="34" charset="0"/>
              </a:rPr>
              <a:t>lévé</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br>
              <a:rPr lang="fr-FR" dirty="0">
                <a:solidFill>
                  <a:schemeClr val="tx1"/>
                </a:solidFill>
                <a:latin typeface="Arial Rounded MT Bold" panose="020F0704030504030204" pitchFamily="34" charset="0"/>
              </a:rPr>
            </a:b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3139598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6BBB8-BFA8-6150-E6FB-2BFADD06CC4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AE2B8A-7C64-8A9B-C874-7DA73109CC83}"/>
              </a:ext>
            </a:extLst>
          </p:cNvPr>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0033CC"/>
                </a:solidFill>
                <a:latin typeface="Arial Rounded MT Bold" panose="020F0704030504030204" pitchFamily="34" charset="0"/>
              </a:rPr>
              <a:t>3</a:t>
            </a:r>
            <a:br>
              <a:rPr lang="fr-FR" dirty="0">
                <a:solidFill>
                  <a:schemeClr val="tx1"/>
                </a:solidFill>
                <a:latin typeface="Arial Rounded MT Bold" panose="020F0704030504030204" pitchFamily="34" charset="0"/>
              </a:rPr>
            </a:br>
            <a:r>
              <a:rPr lang="fr-FR" sz="4000" dirty="0" err="1">
                <a:solidFill>
                  <a:schemeClr val="tx1"/>
                </a:solidFill>
                <a:latin typeface="Arial Rounded MT Bold" panose="020F0704030504030204" pitchFamily="34" charset="0"/>
              </a:rPr>
              <a:t>Anpil</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pikan</a:t>
            </a:r>
            <a:r>
              <a:rPr lang="fr-FR" sz="4000" dirty="0">
                <a:solidFill>
                  <a:schemeClr val="tx1"/>
                </a:solidFill>
                <a:latin typeface="Arial Rounded MT Bold" panose="020F0704030504030204" pitchFamily="34" charset="0"/>
              </a:rPr>
              <a:t> té </a:t>
            </a:r>
            <a:r>
              <a:rPr lang="fr-FR" sz="4000" dirty="0" err="1">
                <a:solidFill>
                  <a:schemeClr val="tx1"/>
                </a:solidFill>
                <a:latin typeface="Arial Rounded MT Bold" panose="020F0704030504030204" pitchFamily="34" charset="0"/>
              </a:rPr>
              <a:t>pèsé</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fron</a:t>
            </a:r>
            <a:r>
              <a:rPr lang="fr-FR" sz="4000" dirty="0">
                <a:solidFill>
                  <a:schemeClr val="tx1"/>
                </a:solidFill>
                <a:latin typeface="Arial Rounded MT Bold" panose="020F0704030504030204" pitchFamily="34" charset="0"/>
              </a:rPr>
              <a:t>-l, </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Dé </a:t>
            </a:r>
            <a:r>
              <a:rPr lang="fr-FR" sz="4000" dirty="0" err="1">
                <a:solidFill>
                  <a:schemeClr val="tx1"/>
                </a:solidFill>
                <a:latin typeface="Arial Rounded MT Bold" panose="020F0704030504030204" pitchFamily="34" charset="0"/>
              </a:rPr>
              <a:t>klou</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térib</a:t>
            </a:r>
            <a:r>
              <a:rPr lang="fr-FR" sz="4000" dirty="0">
                <a:solidFill>
                  <a:schemeClr val="tx1"/>
                </a:solidFill>
                <a:latin typeface="Arial Rounded MT Bold" panose="020F0704030504030204" pitchFamily="34" charset="0"/>
              </a:rPr>
              <a:t> té </a:t>
            </a:r>
            <a:r>
              <a:rPr lang="fr-FR" sz="4000" dirty="0" err="1">
                <a:solidFill>
                  <a:schemeClr val="tx1"/>
                </a:solidFill>
                <a:latin typeface="Arial Rounded MT Bold" panose="020F0704030504030204" pitchFamily="34" charset="0"/>
              </a:rPr>
              <a:t>pèsé</a:t>
            </a:r>
            <a:r>
              <a:rPr lang="fr-FR" sz="4000" dirty="0">
                <a:solidFill>
                  <a:schemeClr val="tx1"/>
                </a:solidFill>
                <a:latin typeface="Arial Rounded MT Bold" panose="020F0704030504030204" pitchFamily="34" charset="0"/>
              </a:rPr>
              <a:t> min-l ; </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Min </a:t>
            </a:r>
            <a:r>
              <a:rPr lang="fr-FR" sz="4000" dirty="0" err="1">
                <a:solidFill>
                  <a:schemeClr val="tx1"/>
                </a:solidFill>
                <a:latin typeface="Arial Rounded MT Bold" panose="020F0704030504030204" pitchFamily="34" charset="0"/>
              </a:rPr>
              <a:t>lè</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mouin</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bandonné</a:t>
            </a:r>
            <a:r>
              <a:rPr lang="fr-FR" sz="4000" dirty="0">
                <a:solidFill>
                  <a:schemeClr val="tx1"/>
                </a:solidFill>
                <a:latin typeface="Arial Rounded MT Bold" panose="020F0704030504030204" pitchFamily="34" charset="0"/>
              </a:rPr>
              <a:t> péché </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Amour li </a:t>
            </a:r>
            <a:r>
              <a:rPr lang="fr-FR" sz="4000" dirty="0" err="1">
                <a:solidFill>
                  <a:schemeClr val="tx1"/>
                </a:solidFill>
                <a:latin typeface="Arial Rounded MT Bold" panose="020F0704030504030204" pitchFamily="34" charset="0"/>
              </a:rPr>
              <a:t>lévé</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mouin</a:t>
            </a:r>
            <a:r>
              <a:rPr lang="fr-FR" sz="4000" dirty="0">
                <a:solidFill>
                  <a:schemeClr val="tx1"/>
                </a:solidFill>
                <a:latin typeface="Arial Rounded MT Bold" panose="020F0704030504030204" pitchFamily="34" charset="0"/>
              </a:rPr>
              <a:t>. </a:t>
            </a:r>
            <a:br>
              <a:rPr lang="fr-FR" sz="4000" dirty="0">
                <a:solidFill>
                  <a:schemeClr val="tx1"/>
                </a:solidFill>
                <a:latin typeface="Arial Rounded MT Bold" panose="020F0704030504030204" pitchFamily="34" charset="0"/>
              </a:rPr>
            </a:br>
            <a:r>
              <a:rPr lang="fr-FR" sz="4000" dirty="0">
                <a:solidFill>
                  <a:srgbClr val="0033CC"/>
                </a:solidFill>
                <a:latin typeface="Arial Rounded MT Bold" panose="020F0704030504030204" pitchFamily="34" charset="0"/>
              </a:rPr>
              <a:t>Kè : </a:t>
            </a:r>
            <a:br>
              <a:rPr lang="fr-FR" sz="4000" dirty="0">
                <a:solidFill>
                  <a:schemeClr val="tx1"/>
                </a:solidFill>
                <a:latin typeface="Arial Rounded MT Bold" panose="020F0704030504030204" pitchFamily="34" charset="0"/>
              </a:rPr>
            </a:br>
            <a:r>
              <a:rPr lang="fr-FR" sz="4000" dirty="0">
                <a:solidFill>
                  <a:srgbClr val="C00000"/>
                </a:solidFill>
                <a:latin typeface="Arial Rounded MT Bold" panose="020F0704030504030204" pitchFamily="34" charset="0"/>
              </a:rPr>
              <a:t>Nan </a:t>
            </a:r>
            <a:r>
              <a:rPr lang="fr-FR" sz="4000" dirty="0" err="1">
                <a:solidFill>
                  <a:srgbClr val="C00000"/>
                </a:solidFill>
                <a:latin typeface="Arial Rounded MT Bold" panose="020F0704030504030204" pitchFamily="34" charset="0"/>
              </a:rPr>
              <a:t>tè</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danjé</a:t>
            </a:r>
            <a:r>
              <a:rPr lang="fr-FR" sz="4000" dirty="0">
                <a:solidFill>
                  <a:srgbClr val="C00000"/>
                </a:solidFill>
                <a:latin typeface="Arial Rounded MT Bold" panose="020F0704030504030204" pitchFamily="34" charset="0"/>
              </a:rPr>
              <a:t> li </a:t>
            </a:r>
            <a:r>
              <a:rPr lang="fr-FR" sz="4000" dirty="0" err="1">
                <a:solidFill>
                  <a:srgbClr val="C00000"/>
                </a:solidFill>
                <a:latin typeface="Arial Rounded MT Bold" panose="020F0704030504030204" pitchFamily="34" charset="0"/>
              </a:rPr>
              <a:t>soutni</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br>
              <a:rPr lang="fr-FR" sz="4000" dirty="0">
                <a:solidFill>
                  <a:srgbClr val="C00000"/>
                </a:solidFill>
                <a:latin typeface="Arial Rounded MT Bold" panose="020F0704030504030204" pitchFamily="34" charset="0"/>
              </a:rPr>
            </a:br>
            <a:r>
              <a:rPr lang="fr-FR" sz="4000" dirty="0">
                <a:solidFill>
                  <a:srgbClr val="C00000"/>
                </a:solidFill>
                <a:latin typeface="Arial Rounded MT Bold" panose="020F0704030504030204" pitchFamily="34" charset="0"/>
              </a:rPr>
              <a:t>Ak min </a:t>
            </a:r>
            <a:r>
              <a:rPr lang="fr-FR" sz="4000" dirty="0" err="1">
                <a:solidFill>
                  <a:srgbClr val="C00000"/>
                </a:solidFill>
                <a:latin typeface="Arial Rounded MT Bold" panose="020F0704030504030204" pitchFamily="34" charset="0"/>
              </a:rPr>
              <a:t>byen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dous</a:t>
            </a:r>
            <a:r>
              <a:rPr lang="fr-FR" sz="4000" dirty="0">
                <a:solidFill>
                  <a:srgbClr val="C00000"/>
                </a:solidFill>
                <a:latin typeface="Arial Rounded MT Bold" panose="020F0704030504030204" pitchFamily="34" charset="0"/>
              </a:rPr>
              <a:t> li </a:t>
            </a:r>
            <a:r>
              <a:rPr lang="fr-FR" sz="4000" dirty="0" err="1">
                <a:solidFill>
                  <a:srgbClr val="C00000"/>
                </a:solidFill>
                <a:latin typeface="Arial Rounded MT Bold" panose="020F0704030504030204" pitchFamily="34" charset="0"/>
              </a:rPr>
              <a:t>lévé</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br>
              <a:rPr lang="fr-FR" sz="4000" dirty="0">
                <a:solidFill>
                  <a:srgbClr val="C00000"/>
                </a:solidFill>
                <a:latin typeface="Arial Rounded MT Bold" panose="020F0704030504030204" pitchFamily="34" charset="0"/>
              </a:rPr>
            </a:br>
            <a:r>
              <a:rPr lang="fr-FR" sz="4000" dirty="0" err="1">
                <a:solidFill>
                  <a:srgbClr val="C00000"/>
                </a:solidFill>
                <a:latin typeface="Arial Rounded MT Bold" panose="020F0704030504030204" pitchFamily="34" charset="0"/>
              </a:rPr>
              <a:t>Sòt</a:t>
            </a:r>
            <a:r>
              <a:rPr lang="fr-FR" sz="4000" dirty="0">
                <a:solidFill>
                  <a:srgbClr val="C00000"/>
                </a:solidFill>
                <a:latin typeface="Arial Rounded MT Bold" panose="020F0704030504030204" pitchFamily="34" charset="0"/>
              </a:rPr>
              <a:t> nan </a:t>
            </a:r>
            <a:r>
              <a:rPr lang="fr-FR" sz="4000" dirty="0" err="1">
                <a:solidFill>
                  <a:srgbClr val="C00000"/>
                </a:solidFill>
                <a:latin typeface="Arial Rounded MT Bold" panose="020F0704030504030204" pitchFamily="34" charset="0"/>
              </a:rPr>
              <a:t>nouasè</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vi-n</a:t>
            </a:r>
            <a:r>
              <a:rPr lang="fr-FR" sz="4000" dirty="0">
                <a:solidFill>
                  <a:srgbClr val="C00000"/>
                </a:solidFill>
                <a:latin typeface="Arial Rounded MT Bold" panose="020F0704030504030204" pitchFamily="34" charset="0"/>
              </a:rPr>
              <a:t> nan </a:t>
            </a:r>
            <a:r>
              <a:rPr lang="fr-FR" sz="4000" dirty="0" err="1">
                <a:solidFill>
                  <a:srgbClr val="C00000"/>
                </a:solidFill>
                <a:latin typeface="Arial Rounded MT Bold" panose="020F0704030504030204" pitchFamily="34" charset="0"/>
              </a:rPr>
              <a:t>lumiè</a:t>
            </a:r>
            <a:r>
              <a:rPr lang="fr-FR" sz="4000" dirty="0">
                <a:solidFill>
                  <a:srgbClr val="C00000"/>
                </a:solidFill>
                <a:latin typeface="Arial Rounded MT Bold" panose="020F0704030504030204" pitchFamily="34" charset="0"/>
              </a:rPr>
              <a:t>, </a:t>
            </a:r>
            <a:br>
              <a:rPr lang="fr-FR" sz="4000" dirty="0">
                <a:solidFill>
                  <a:srgbClr val="C00000"/>
                </a:solidFill>
                <a:latin typeface="Arial Rounded MT Bold" panose="020F0704030504030204" pitchFamily="34" charset="0"/>
              </a:rPr>
            </a:br>
            <a:r>
              <a:rPr lang="fr-FR" sz="4000" dirty="0" err="1">
                <a:solidFill>
                  <a:srgbClr val="C00000"/>
                </a:solidFill>
                <a:latin typeface="Arial Rounded MT Bold" panose="020F0704030504030204" pitchFamily="34" charset="0"/>
              </a:rPr>
              <a:t>Map</a:t>
            </a:r>
            <a:r>
              <a:rPr lang="fr-FR" sz="4000" dirty="0">
                <a:solidFill>
                  <a:srgbClr val="C00000"/>
                </a:solidFill>
                <a:latin typeface="Arial Rounded MT Bold" panose="020F0704030504030204" pitchFamily="34" charset="0"/>
              </a:rPr>
              <a:t> adoré-l, li </a:t>
            </a:r>
            <a:r>
              <a:rPr lang="fr-FR" sz="4000" dirty="0" err="1">
                <a:solidFill>
                  <a:srgbClr val="C00000"/>
                </a:solidFill>
                <a:latin typeface="Arial Rounded MT Bold" panose="020F0704030504030204" pitchFamily="34" charset="0"/>
              </a:rPr>
              <a:t>lévé</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br>
              <a:rPr lang="fr-FR" sz="4000" dirty="0">
                <a:solidFill>
                  <a:schemeClr val="tx1"/>
                </a:solidFill>
                <a:latin typeface="Arial Rounded MT Bold" panose="020F0704030504030204" pitchFamily="34" charset="0"/>
              </a:rPr>
            </a:b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3106487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2A340-F91B-4186-58D7-3DCFFF1B32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3F17E8-4991-50FD-0A45-A566E75EAD38}"/>
              </a:ext>
            </a:extLst>
          </p:cNvPr>
          <p:cNvSpPr>
            <a:spLocks noGrp="1"/>
          </p:cNvSpPr>
          <p:nvPr>
            <p:ph sz="quarter" idx="1"/>
          </p:nvPr>
        </p:nvSpPr>
        <p:spPr>
          <a:xfrm>
            <a:off x="0" y="0"/>
            <a:ext cx="9144000" cy="6858000"/>
          </a:xfrm>
          <a:blipFill>
            <a:blip r:embed="rId3"/>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0033CC"/>
                </a:solidFill>
                <a:latin typeface="Arial Rounded MT Bold" panose="020F0704030504030204" pitchFamily="34" charset="0"/>
              </a:rPr>
              <a:t>4</a:t>
            </a:r>
            <a:br>
              <a:rPr lang="fr-FR" dirty="0">
                <a:solidFill>
                  <a:schemeClr val="tx1"/>
                </a:solidFill>
                <a:latin typeface="Arial Rounded MT Bold" panose="020F0704030504030204" pitchFamily="34" charset="0"/>
              </a:rPr>
            </a:br>
            <a:r>
              <a:rPr lang="fr-FR" sz="4000" dirty="0" err="1">
                <a:solidFill>
                  <a:schemeClr val="tx1"/>
                </a:solidFill>
                <a:latin typeface="Arial Rounded MT Bold" panose="020F0704030504030204" pitchFamily="34" charset="0"/>
              </a:rPr>
              <a:t>koulyé</a:t>
            </a:r>
            <a:r>
              <a:rPr lang="fr-FR" sz="4000" dirty="0">
                <a:solidFill>
                  <a:schemeClr val="tx1"/>
                </a:solidFill>
                <a:latin typeface="Arial Rounded MT Bold" panose="020F0704030504030204" pitchFamily="34" charset="0"/>
              </a:rPr>
              <a:t> a </a:t>
            </a:r>
            <a:r>
              <a:rPr lang="fr-FR" sz="4000" dirty="0" err="1">
                <a:solidFill>
                  <a:schemeClr val="tx1"/>
                </a:solidFill>
                <a:latin typeface="Arial Rounded MT Bold" panose="020F0704030504030204" pitchFamily="34" charset="0"/>
              </a:rPr>
              <a:t>minm</a:t>
            </a:r>
            <a:r>
              <a:rPr lang="fr-FR" sz="4000" dirty="0">
                <a:solidFill>
                  <a:schemeClr val="tx1"/>
                </a:solidFill>
                <a:latin typeface="Arial Rounded MT Bold" panose="020F0704030504030204" pitchFamily="34" charset="0"/>
              </a:rPr>
              <a:t>, an </a:t>
            </a:r>
            <a:r>
              <a:rPr lang="fr-FR" sz="4000" dirty="0" err="1">
                <a:solidFill>
                  <a:schemeClr val="tx1"/>
                </a:solidFill>
                <a:latin typeface="Arial Rounded MT Bold" panose="020F0704030504030204" pitchFamily="34" charset="0"/>
              </a:rPr>
              <a:t>lè</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biin</a:t>
            </a:r>
            <a:r>
              <a:rPr lang="fr-FR" sz="4000" dirty="0">
                <a:solidFill>
                  <a:schemeClr val="tx1"/>
                </a:solidFill>
                <a:latin typeface="Arial Rounded MT Bold" panose="020F0704030504030204" pitchFamily="34" charset="0"/>
              </a:rPr>
              <a:t> ro </a:t>
            </a:r>
            <a:br>
              <a:rPr lang="fr-FR" sz="4000" dirty="0">
                <a:solidFill>
                  <a:schemeClr val="tx1"/>
                </a:solidFill>
                <a:latin typeface="Arial Rounded MT Bold" panose="020F0704030504030204" pitchFamily="34" charset="0"/>
              </a:rPr>
            </a:br>
            <a:r>
              <a:rPr lang="fr-FR" sz="4000" dirty="0" err="1">
                <a:solidFill>
                  <a:schemeClr val="tx1"/>
                </a:solidFill>
                <a:latin typeface="Arial Rounded MT Bold" panose="020F0704030504030204" pitchFamily="34" charset="0"/>
              </a:rPr>
              <a:t>nanm</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mouin</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apé</a:t>
            </a:r>
            <a:r>
              <a:rPr lang="fr-FR" sz="4000" dirty="0">
                <a:solidFill>
                  <a:schemeClr val="tx1"/>
                </a:solidFill>
                <a:latin typeface="Arial Rounded MT Bold" panose="020F0704030504030204" pitchFamily="34" charset="0"/>
              </a:rPr>
              <a:t> joui gnou </a:t>
            </a:r>
            <a:r>
              <a:rPr lang="fr-FR" sz="4000" dirty="0" err="1">
                <a:solidFill>
                  <a:schemeClr val="tx1"/>
                </a:solidFill>
                <a:latin typeface="Arial Rounded MT Bold" panose="020F0704030504030204" pitchFamily="34" charset="0"/>
              </a:rPr>
              <a:t>répo</a:t>
            </a:r>
            <a:r>
              <a:rPr lang="fr-FR" sz="4000" dirty="0">
                <a:solidFill>
                  <a:schemeClr val="tx1"/>
                </a:solidFill>
                <a:latin typeface="Arial Rounded MT Bold" panose="020F0704030504030204" pitchFamily="34" charset="0"/>
              </a:rPr>
              <a:t>. </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Ki jan ? </a:t>
            </a:r>
            <a:r>
              <a:rPr lang="fr-FR" sz="4000" dirty="0" err="1">
                <a:solidFill>
                  <a:schemeClr val="tx1"/>
                </a:solidFill>
                <a:latin typeface="Arial Rounded MT Bold" panose="020F0704030504030204" pitchFamily="34" charset="0"/>
              </a:rPr>
              <a:t>Pouki</a:t>
            </a:r>
            <a:r>
              <a:rPr lang="fr-FR" sz="4000" dirty="0">
                <a:solidFill>
                  <a:schemeClr val="tx1"/>
                </a:solidFill>
                <a:latin typeface="Arial Rounded MT Bold" panose="020F0704030504030204" pitchFamily="34" charset="0"/>
              </a:rPr>
              <a:t> ? </a:t>
            </a:r>
            <a:r>
              <a:rPr lang="fr-FR" sz="4000" dirty="0" err="1">
                <a:solidFill>
                  <a:schemeClr val="tx1"/>
                </a:solidFill>
                <a:latin typeface="Arial Rounded MT Bold" panose="020F0704030504030204" pitchFamily="34" charset="0"/>
              </a:rPr>
              <a:t>Mouin</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pa</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konnin</a:t>
            </a:r>
            <a:r>
              <a:rPr lang="fr-FR" sz="4000" dirty="0">
                <a:solidFill>
                  <a:schemeClr val="tx1"/>
                </a:solidFill>
                <a:latin typeface="Arial Rounded MT Bold" panose="020F0704030504030204" pitchFamily="34" charset="0"/>
              </a:rPr>
              <a:t> </a:t>
            </a:r>
            <a:br>
              <a:rPr lang="fr-FR" sz="4000" dirty="0">
                <a:solidFill>
                  <a:schemeClr val="tx1"/>
                </a:solidFill>
                <a:latin typeface="Arial Rounded MT Bold" panose="020F0704030504030204" pitchFamily="34" charset="0"/>
              </a:rPr>
            </a:br>
            <a:r>
              <a:rPr lang="fr-FR" sz="4000" dirty="0">
                <a:solidFill>
                  <a:schemeClr val="tx1"/>
                </a:solidFill>
                <a:latin typeface="Arial Rounded MT Bold" panose="020F0704030504030204" pitchFamily="34" charset="0"/>
              </a:rPr>
              <a:t>Kouman li </a:t>
            </a:r>
            <a:r>
              <a:rPr lang="fr-FR" sz="4000" dirty="0" err="1">
                <a:solidFill>
                  <a:schemeClr val="tx1"/>
                </a:solidFill>
                <a:latin typeface="Arial Rounded MT Bold" panose="020F0704030504030204" pitchFamily="34" charset="0"/>
              </a:rPr>
              <a:t>lévé</a:t>
            </a:r>
            <a:r>
              <a:rPr lang="fr-FR" sz="4000" dirty="0">
                <a:solidFill>
                  <a:schemeClr val="tx1"/>
                </a:solidFill>
                <a:latin typeface="Arial Rounded MT Bold" panose="020F0704030504030204" pitchFamily="34" charset="0"/>
              </a:rPr>
              <a:t> </a:t>
            </a:r>
            <a:r>
              <a:rPr lang="fr-FR" sz="4000" dirty="0" err="1">
                <a:solidFill>
                  <a:schemeClr val="tx1"/>
                </a:solidFill>
                <a:latin typeface="Arial Rounded MT Bold" panose="020F0704030504030204" pitchFamily="34" charset="0"/>
              </a:rPr>
              <a:t>mouin</a:t>
            </a:r>
            <a:r>
              <a:rPr lang="fr-FR" sz="4000" dirty="0">
                <a:solidFill>
                  <a:schemeClr val="tx1"/>
                </a:solidFill>
                <a:latin typeface="Arial Rounded MT Bold" panose="020F0704030504030204" pitchFamily="34" charset="0"/>
              </a:rPr>
              <a:t>.</a:t>
            </a:r>
          </a:p>
          <a:p>
            <a:pPr marL="0" indent="0" algn="ctr">
              <a:buNone/>
            </a:pPr>
            <a:r>
              <a:rPr lang="fr-FR" sz="4000" dirty="0">
                <a:solidFill>
                  <a:srgbClr val="0033CC"/>
                </a:solidFill>
                <a:latin typeface="Arial Rounded MT Bold" panose="020F0704030504030204" pitchFamily="34" charset="0"/>
              </a:rPr>
              <a:t>Kè : </a:t>
            </a:r>
            <a:br>
              <a:rPr lang="fr-FR" sz="4000" dirty="0">
                <a:solidFill>
                  <a:schemeClr val="tx1"/>
                </a:solidFill>
                <a:latin typeface="Arial Rounded MT Bold" panose="020F0704030504030204" pitchFamily="34" charset="0"/>
              </a:rPr>
            </a:br>
            <a:r>
              <a:rPr lang="fr-FR" sz="4000" dirty="0">
                <a:solidFill>
                  <a:srgbClr val="C00000"/>
                </a:solidFill>
                <a:latin typeface="Arial Rounded MT Bold" panose="020F0704030504030204" pitchFamily="34" charset="0"/>
              </a:rPr>
              <a:t>Nan </a:t>
            </a:r>
            <a:r>
              <a:rPr lang="fr-FR" sz="4000" dirty="0" err="1">
                <a:solidFill>
                  <a:srgbClr val="C00000"/>
                </a:solidFill>
                <a:latin typeface="Arial Rounded MT Bold" panose="020F0704030504030204" pitchFamily="34" charset="0"/>
              </a:rPr>
              <a:t>tè</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danjé</a:t>
            </a:r>
            <a:r>
              <a:rPr lang="fr-FR" sz="4000" dirty="0">
                <a:solidFill>
                  <a:srgbClr val="C00000"/>
                </a:solidFill>
                <a:latin typeface="Arial Rounded MT Bold" panose="020F0704030504030204" pitchFamily="34" charset="0"/>
              </a:rPr>
              <a:t> li </a:t>
            </a:r>
            <a:r>
              <a:rPr lang="fr-FR" sz="4000" dirty="0" err="1">
                <a:solidFill>
                  <a:srgbClr val="C00000"/>
                </a:solidFill>
                <a:latin typeface="Arial Rounded MT Bold" panose="020F0704030504030204" pitchFamily="34" charset="0"/>
              </a:rPr>
              <a:t>soutni</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br>
              <a:rPr lang="fr-FR" sz="4000" dirty="0">
                <a:solidFill>
                  <a:srgbClr val="C00000"/>
                </a:solidFill>
                <a:latin typeface="Arial Rounded MT Bold" panose="020F0704030504030204" pitchFamily="34" charset="0"/>
              </a:rPr>
            </a:br>
            <a:r>
              <a:rPr lang="fr-FR" sz="4000" dirty="0">
                <a:solidFill>
                  <a:srgbClr val="C00000"/>
                </a:solidFill>
                <a:latin typeface="Arial Rounded MT Bold" panose="020F0704030504030204" pitchFamily="34" charset="0"/>
              </a:rPr>
              <a:t>Ak min </a:t>
            </a:r>
            <a:r>
              <a:rPr lang="fr-FR" sz="4000" dirty="0" err="1">
                <a:solidFill>
                  <a:srgbClr val="C00000"/>
                </a:solidFill>
                <a:latin typeface="Arial Rounded MT Bold" panose="020F0704030504030204" pitchFamily="34" charset="0"/>
              </a:rPr>
              <a:t>byen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dous</a:t>
            </a:r>
            <a:r>
              <a:rPr lang="fr-FR" sz="4000" dirty="0">
                <a:solidFill>
                  <a:srgbClr val="C00000"/>
                </a:solidFill>
                <a:latin typeface="Arial Rounded MT Bold" panose="020F0704030504030204" pitchFamily="34" charset="0"/>
              </a:rPr>
              <a:t> li </a:t>
            </a:r>
            <a:r>
              <a:rPr lang="fr-FR" sz="4000" dirty="0" err="1">
                <a:solidFill>
                  <a:srgbClr val="C00000"/>
                </a:solidFill>
                <a:latin typeface="Arial Rounded MT Bold" panose="020F0704030504030204" pitchFamily="34" charset="0"/>
              </a:rPr>
              <a:t>lévé</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br>
              <a:rPr lang="fr-FR" sz="4000" dirty="0">
                <a:solidFill>
                  <a:srgbClr val="C00000"/>
                </a:solidFill>
                <a:latin typeface="Arial Rounded MT Bold" panose="020F0704030504030204" pitchFamily="34" charset="0"/>
              </a:rPr>
            </a:br>
            <a:r>
              <a:rPr lang="fr-FR" sz="4000" dirty="0" err="1">
                <a:solidFill>
                  <a:srgbClr val="C00000"/>
                </a:solidFill>
                <a:latin typeface="Arial Rounded MT Bold" panose="020F0704030504030204" pitchFamily="34" charset="0"/>
              </a:rPr>
              <a:t>Sòt</a:t>
            </a:r>
            <a:r>
              <a:rPr lang="fr-FR" sz="4000" dirty="0">
                <a:solidFill>
                  <a:srgbClr val="C00000"/>
                </a:solidFill>
                <a:latin typeface="Arial Rounded MT Bold" panose="020F0704030504030204" pitchFamily="34" charset="0"/>
              </a:rPr>
              <a:t> nan </a:t>
            </a:r>
            <a:r>
              <a:rPr lang="fr-FR" sz="4000" dirty="0" err="1">
                <a:solidFill>
                  <a:srgbClr val="C00000"/>
                </a:solidFill>
                <a:latin typeface="Arial Rounded MT Bold" panose="020F0704030504030204" pitchFamily="34" charset="0"/>
              </a:rPr>
              <a:t>nouasè</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vi-n</a:t>
            </a:r>
            <a:r>
              <a:rPr lang="fr-FR" sz="4000" dirty="0">
                <a:solidFill>
                  <a:srgbClr val="C00000"/>
                </a:solidFill>
                <a:latin typeface="Arial Rounded MT Bold" panose="020F0704030504030204" pitchFamily="34" charset="0"/>
              </a:rPr>
              <a:t> nan </a:t>
            </a:r>
            <a:r>
              <a:rPr lang="fr-FR" sz="4000" dirty="0" err="1">
                <a:solidFill>
                  <a:srgbClr val="C00000"/>
                </a:solidFill>
                <a:latin typeface="Arial Rounded MT Bold" panose="020F0704030504030204" pitchFamily="34" charset="0"/>
              </a:rPr>
              <a:t>lumiè</a:t>
            </a:r>
            <a:r>
              <a:rPr lang="fr-FR" sz="4000" dirty="0">
                <a:solidFill>
                  <a:srgbClr val="C00000"/>
                </a:solidFill>
                <a:latin typeface="Arial Rounded MT Bold" panose="020F0704030504030204" pitchFamily="34" charset="0"/>
              </a:rPr>
              <a:t>, </a:t>
            </a:r>
            <a:br>
              <a:rPr lang="fr-FR" sz="4000" dirty="0">
                <a:solidFill>
                  <a:srgbClr val="C00000"/>
                </a:solidFill>
                <a:latin typeface="Arial Rounded MT Bold" panose="020F0704030504030204" pitchFamily="34" charset="0"/>
              </a:rPr>
            </a:br>
            <a:r>
              <a:rPr lang="fr-FR" sz="4000" dirty="0" err="1">
                <a:solidFill>
                  <a:srgbClr val="C00000"/>
                </a:solidFill>
                <a:latin typeface="Arial Rounded MT Bold" panose="020F0704030504030204" pitchFamily="34" charset="0"/>
              </a:rPr>
              <a:t>Map</a:t>
            </a:r>
            <a:r>
              <a:rPr lang="fr-FR" sz="4000" dirty="0">
                <a:solidFill>
                  <a:srgbClr val="C00000"/>
                </a:solidFill>
                <a:latin typeface="Arial Rounded MT Bold" panose="020F0704030504030204" pitchFamily="34" charset="0"/>
              </a:rPr>
              <a:t> adoré-l, li </a:t>
            </a:r>
            <a:r>
              <a:rPr lang="fr-FR" sz="4000" dirty="0" err="1">
                <a:solidFill>
                  <a:srgbClr val="C00000"/>
                </a:solidFill>
                <a:latin typeface="Arial Rounded MT Bold" panose="020F0704030504030204" pitchFamily="34" charset="0"/>
              </a:rPr>
              <a:t>lévé</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br>
              <a:rPr lang="fr-FR" dirty="0">
                <a:solidFill>
                  <a:schemeClr val="tx1"/>
                </a:solidFill>
                <a:latin typeface="Arial Rounded MT Bold" panose="020F0704030504030204" pitchFamily="34" charset="0"/>
              </a:rPr>
            </a:br>
            <a:endParaRPr lang="en-US" dirty="0">
              <a:solidFill>
                <a:schemeClr val="tx1"/>
              </a:solidFill>
              <a:latin typeface="Arial Rounded MT Bold" panose="020F0704030504030204" pitchFamily="34" charset="0"/>
            </a:endParaRPr>
          </a:p>
          <a:p>
            <a:pPr marL="0" indent="0" algn="ctr">
              <a:spcBef>
                <a:spcPts val="0"/>
              </a:spcBef>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7089872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accent6"/>
          </a:fillRef>
          <a:effectRef idx="1">
            <a:schemeClr val="accent6"/>
          </a:effectRef>
          <a:fontRef idx="minor">
            <a:schemeClr val="lt1"/>
          </a:fontRef>
        </p:style>
        <p:txBody>
          <a:bodyPr>
            <a:normAutofit/>
          </a:bodyPr>
          <a:lstStyle/>
          <a:p>
            <a:pPr algn="ctr">
              <a:buNone/>
            </a:pPr>
            <a:r>
              <a:rPr lang="fr-FR" sz="6600" dirty="0">
                <a:solidFill>
                  <a:srgbClr val="000099"/>
                </a:solidFill>
              </a:rPr>
              <a:t>PRIÈRE PASTORALE</a:t>
            </a:r>
            <a:endParaRPr lang="en-US" sz="6600" dirty="0">
              <a:solidFill>
                <a:srgbClr val="000099"/>
              </a:solidFill>
            </a:endParaRPr>
          </a:p>
          <a:p>
            <a:r>
              <a:rPr lang="fr-FR" sz="4400" dirty="0"/>
              <a:t> </a:t>
            </a:r>
            <a:endParaRPr lang="en-US" sz="4400" dirty="0"/>
          </a:p>
        </p:txBody>
      </p:sp>
      <p:pic>
        <p:nvPicPr>
          <p:cNvPr id="7" name="Picture 6" descr="6 Types Of People At Prayer Sessions In Nigerian Churches | Zikoko!"/>
          <p:cNvPicPr/>
          <p:nvPr/>
        </p:nvPicPr>
        <p:blipFill>
          <a:blip r:embed="rId3">
            <a:lum bright="32000" contrast="16000"/>
          </a:blip>
          <a:srcRect/>
          <a:stretch>
            <a:fillRect/>
          </a:stretch>
        </p:blipFill>
        <p:spPr bwMode="auto">
          <a:xfrm>
            <a:off x="0" y="1371600"/>
            <a:ext cx="9144000" cy="548640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66FFFF"/>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JUNE 2026</a:t>
            </a: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sz="6000" b="1" dirty="0">
                <a:solidFill>
                  <a:srgbClr val="000099"/>
                </a:solidFill>
              </a:rPr>
              <a:t>MOMENT D’ADORATION </a:t>
            </a:r>
            <a:br>
              <a:rPr lang="en-US" b="1" dirty="0"/>
            </a:br>
            <a:br>
              <a:rPr lang="en-US" dirty="0"/>
            </a:b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C00000"/>
                </a:solidFill>
                <a:latin typeface="Arial Rounded MT Bold" panose="020F0704030504030204" pitchFamily="34" charset="0"/>
              </a:rPr>
              <a:t>1-</a:t>
            </a:r>
            <a:endParaRPr lang="en-US" dirty="0">
              <a:solidFill>
                <a:srgbClr val="C00000"/>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Oh jésus tu es le roi</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Tu es là pour moi</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Oh jésus tu es  pour moi secours!</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Tu me l'a dit vas ne crains rien.</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Tu es là pour moi</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Oh jésus par ton esprit vainqueur.</a:t>
            </a:r>
            <a:endParaRPr lang="en-US" sz="4400" dirty="0">
              <a:solidFill>
                <a:srgbClr val="0033CC"/>
              </a:solidFill>
              <a:latin typeface="Arial Rounded MT Bold" panose="020F0704030504030204" pitchFamily="34" charset="0"/>
            </a:endParaRPr>
          </a:p>
          <a:p>
            <a:pPr marL="0" indent="0" algn="ctr">
              <a:buNone/>
            </a:pPr>
            <a:endParaRPr lang="en-US"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EF41C-F49E-7E9E-C0D9-32EF78C93B7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CD4763-74D0-F533-5D14-8E598CF15EAC}"/>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sz="4400" dirty="0">
                <a:solidFill>
                  <a:srgbClr val="C00000"/>
                </a:solidFill>
                <a:latin typeface="Arial Rounded MT Bold" panose="020F0704030504030204" pitchFamily="34" charset="0"/>
              </a:rPr>
              <a:t>2 – </a:t>
            </a:r>
            <a:endParaRPr lang="en-US" sz="4400" dirty="0">
              <a:solidFill>
                <a:srgbClr val="C00000"/>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Que je sois dans la souffrance</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Ou dans le chagrin,</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Que mon cœur chante sans cesse</a:t>
            </a:r>
            <a:r>
              <a:rPr lang="en-US" sz="4400" dirty="0">
                <a:solidFill>
                  <a:srgbClr val="0033CC"/>
                </a:solidFill>
                <a:latin typeface="Arial Rounded MT Bold" panose="020F0704030504030204" pitchFamily="34" charset="0"/>
              </a:rPr>
              <a:t> </a:t>
            </a:r>
            <a:r>
              <a:rPr lang="fr-FR" sz="4400" dirty="0">
                <a:solidFill>
                  <a:srgbClr val="0033CC"/>
                </a:solidFill>
                <a:latin typeface="Arial Rounded MT Bold" panose="020F0704030504030204" pitchFamily="34" charset="0"/>
              </a:rPr>
              <a:t>ta douceur!</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Tu me l'as dit il y'a des temps pour sécher mes larmes.</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Pour guérir et me Donner la vie.</a:t>
            </a:r>
            <a:endParaRPr lang="en-US" sz="4400" dirty="0">
              <a:solidFill>
                <a:srgbClr val="0033CC"/>
              </a:solidFill>
              <a:latin typeface="Arial Rounded MT Bold" panose="020F0704030504030204" pitchFamily="34" charset="0"/>
            </a:endParaRPr>
          </a:p>
          <a:p>
            <a:pPr marL="0" indent="0" algn="ctr">
              <a:buNone/>
            </a:pPr>
            <a:endParaRPr lang="en-US"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36720182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4EA6E-42C2-89DB-50E2-C31A7FE90D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F8CA38-C139-EE39-9514-6379B62A6C91}"/>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C00000"/>
                </a:solidFill>
                <a:latin typeface="Arial Rounded MT Bold" panose="020F0704030504030204" pitchFamily="34" charset="0"/>
              </a:rPr>
              <a:t>3- </a:t>
            </a:r>
            <a:endParaRPr lang="en-US" dirty="0">
              <a:solidFill>
                <a:srgbClr val="C00000"/>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Oh jésus ! Tu es venu</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Dans l'humanité</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Oh jésus ! Tu es venu pour me sauver</a:t>
            </a:r>
            <a:endParaRPr lang="en-US" sz="4400" dirty="0">
              <a:solidFill>
                <a:srgbClr val="0033CC"/>
              </a:solidFill>
              <a:latin typeface="Arial Rounded MT Bold" panose="020F0704030504030204" pitchFamily="34" charset="0"/>
            </a:endParaRPr>
          </a:p>
          <a:p>
            <a:pPr marL="0" indent="0" algn="ctr">
              <a:buNone/>
            </a:pPr>
            <a:r>
              <a:rPr lang="fr-FR" sz="4400" dirty="0">
                <a:solidFill>
                  <a:srgbClr val="0033CC"/>
                </a:solidFill>
                <a:latin typeface="Arial Rounded MT Bold" panose="020F0704030504030204" pitchFamily="34" charset="0"/>
              </a:rPr>
              <a:t>Par ton sang tu as lavé mes iniquités</a:t>
            </a:r>
            <a:endParaRPr lang="en-US" sz="4400" dirty="0">
              <a:solidFill>
                <a:srgbClr val="0033CC"/>
              </a:solidFill>
              <a:latin typeface="Arial Rounded MT Bold" panose="020F0704030504030204" pitchFamily="34" charset="0"/>
            </a:endParaRPr>
          </a:p>
          <a:p>
            <a:pPr marL="0" indent="0" algn="ctr">
              <a:buNone/>
            </a:pPr>
            <a:r>
              <a:rPr lang="fr-BE" sz="4400" noProof="0" dirty="0">
                <a:solidFill>
                  <a:srgbClr val="0033CC"/>
                </a:solidFill>
                <a:latin typeface="Arial Rounded MT Bold" panose="020F0704030504030204" pitchFamily="34" charset="0"/>
              </a:rPr>
              <a:t>Oh, Jésus nous voulons t'adorer!</a:t>
            </a:r>
          </a:p>
          <a:p>
            <a:pPr marL="0" indent="0" algn="ctr">
              <a:buNone/>
            </a:pPr>
            <a:endParaRPr lang="en-US"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18369398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a:solidFill>
                  <a:schemeClr val="tx1"/>
                </a:solidFill>
              </a:rPr>
              <a:t>MARC SIMEON</a:t>
            </a:r>
          </a:p>
          <a:p>
            <a:pPr>
              <a:buNone/>
            </a:pPr>
            <a:endParaRPr lang="en-US" sz="4400" b="1" dirty="0">
              <a:solidFill>
                <a:schemeClr val="bg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00B050"/>
          </a:solidFill>
        </p:spPr>
        <p:txBody>
          <a:bodyPr>
            <a:normAutofit/>
          </a:bodyPr>
          <a:lstStyle/>
          <a:p>
            <a:r>
              <a:rPr lang="en-US" sz="3600" b="1" dirty="0"/>
              <a:t>CHRIST THE ROCK CONGREGATION</a:t>
            </a:r>
            <a:br>
              <a:rPr lang="en-US" sz="3600" b="1" dirty="0"/>
            </a:br>
            <a:r>
              <a:rPr lang="en-US" sz="3600" b="1" dirty="0">
                <a:solidFill>
                  <a:srgbClr val="0033CC"/>
                </a:solidFill>
              </a:rPr>
              <a:t>DIMANCHE 14 JUIN 2026</a:t>
            </a:r>
            <a:br>
              <a:rPr lang="en-US" sz="3600" b="1" dirty="0"/>
            </a:br>
            <a:r>
              <a:rPr lang="en-US" sz="3600" b="1" dirty="0"/>
              <a:t>ORATEUR: PASTEUR MARC E SIMEON</a:t>
            </a:r>
          </a:p>
        </p:txBody>
      </p:sp>
      <p:sp>
        <p:nvSpPr>
          <p:cNvPr id="3" name="Subtitle 2"/>
          <p:cNvSpPr>
            <a:spLocks noGrp="1"/>
          </p:cNvSpPr>
          <p:nvPr>
            <p:ph type="subTitle" idx="1"/>
          </p:nvPr>
        </p:nvSpPr>
        <p:spPr>
          <a:xfrm>
            <a:off x="0" y="3886200"/>
            <a:ext cx="9144000" cy="2971800"/>
          </a:xfrm>
          <a:solidFill>
            <a:srgbClr val="0070C0"/>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fr-FR" b="1" dirty="0">
                <a:solidFill>
                  <a:srgbClr val="FFFF00"/>
                </a:solidFill>
                <a:latin typeface="Aharoni" panose="020F0502020204030204" pitchFamily="2" charset="-79"/>
                <a:cs typeface="Aharoni" panose="020F0502020204030204" pitchFamily="2" charset="-79"/>
              </a:rPr>
              <a:t>LE BONHEUR DES RACHETÉS APRÈS LA MORT</a:t>
            </a:r>
            <a:endParaRPr lang="en-US" dirty="0">
              <a:solidFill>
                <a:srgbClr val="FFFF00"/>
              </a:solidFill>
              <a:latin typeface="Aharoni" panose="020F0502020204030204" pitchFamily="2" charset="-79"/>
              <a:cs typeface="Aharoni" panose="020F0502020204030204" pitchFamily="2" charset="-79"/>
            </a:endParaRPr>
          </a:p>
          <a:p>
            <a:r>
              <a:rPr lang="fr-FR" sz="4400" b="1" dirty="0">
                <a:solidFill>
                  <a:schemeClr val="bg1"/>
                </a:solidFill>
              </a:rPr>
              <a:t>LA MORT DES ELUS DE DIEU EN CONTRASTE  À CELLE DES AUTRES</a:t>
            </a:r>
            <a:endParaRPr lang="en-US" sz="4400" dirty="0">
              <a:solidFill>
                <a:schemeClr val="bg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b="1" dirty="0">
                <a:solidFill>
                  <a:srgbClr val="FF0000"/>
                </a:solidFill>
                <a:latin typeface="Arial Rounded MT Bold" panose="020F0704030504030204" pitchFamily="34" charset="0"/>
              </a:rPr>
              <a:t>1Co 15:19 </a:t>
            </a:r>
            <a:r>
              <a:rPr lang="fr-FR" sz="4000" b="1" dirty="0">
                <a:solidFill>
                  <a:srgbClr val="0033CC"/>
                </a:solidFill>
                <a:latin typeface="Arial Rounded MT Bold" panose="020F0704030504030204" pitchFamily="34" charset="0"/>
              </a:rPr>
              <a:t>Si c'est dans cette vie seulement que nous espérons en Christ, nous sommes les plus malheureux de tous les hommes.</a:t>
            </a:r>
            <a:endParaRPr lang="en-US" sz="4000"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Hébreux 9:27 </a:t>
            </a:r>
            <a:r>
              <a:rPr lang="fr-FR" sz="4000" dirty="0">
                <a:solidFill>
                  <a:srgbClr val="0033CC"/>
                </a:solidFill>
                <a:latin typeface="Arial Rounded MT Bold" panose="020F0704030504030204" pitchFamily="34" charset="0"/>
              </a:rPr>
              <a:t>nous dit « il est réservé aux hommes de mourir une seule fois, après quoi vient le jugement, »</a:t>
            </a:r>
            <a:endParaRPr lang="en-US" sz="4000"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Romains 8:1 </a:t>
            </a:r>
            <a:r>
              <a:rPr lang="fr-FR" sz="4000" dirty="0">
                <a:solidFill>
                  <a:srgbClr val="0033CC"/>
                </a:solidFill>
                <a:latin typeface="Arial Rounded MT Bold" panose="020F0704030504030204" pitchFamily="34" charset="0"/>
              </a:rPr>
              <a:t>nous dit : « Il n'y a donc maintenant aucune condamnation pour ceux qui sont en Jésus-Christ. </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F0D48-11D2-2C56-24AA-E804DD0FCD1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4FC758-8AA6-B25E-65B5-F032B5096467}"/>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FF0000"/>
                </a:solidFill>
                <a:latin typeface="Arial Rounded MT Bold" panose="020F0704030504030204" pitchFamily="34" charset="0"/>
              </a:rPr>
              <a:t>Jean 11: 25-26</a:t>
            </a:r>
            <a:endParaRPr lang="en-US" sz="4400" dirty="0">
              <a:solidFill>
                <a:srgbClr val="FF0000"/>
              </a:solidFill>
              <a:latin typeface="Arial Rounded MT Bold" panose="020F0704030504030204" pitchFamily="34" charset="0"/>
            </a:endParaRPr>
          </a:p>
          <a:p>
            <a:pPr algn="just"/>
            <a:r>
              <a:rPr lang="fr-FR" sz="4400" dirty="0">
                <a:solidFill>
                  <a:srgbClr val="0033CC"/>
                </a:solidFill>
                <a:latin typeface="Arial Rounded MT Bold" panose="020F0704030504030204" pitchFamily="34" charset="0"/>
              </a:rPr>
              <a:t> </a:t>
            </a:r>
            <a:r>
              <a:rPr lang="fr-FR" sz="4400" dirty="0">
                <a:solidFill>
                  <a:srgbClr val="FF0000"/>
                </a:solidFill>
                <a:latin typeface="Arial Rounded MT Bold" panose="020F0704030504030204" pitchFamily="34" charset="0"/>
              </a:rPr>
              <a:t>25</a:t>
            </a:r>
            <a:r>
              <a:rPr lang="fr-FR" sz="4400" dirty="0">
                <a:solidFill>
                  <a:srgbClr val="0033CC"/>
                </a:solidFill>
                <a:latin typeface="Arial Rounded MT Bold" panose="020F0704030504030204" pitchFamily="34" charset="0"/>
              </a:rPr>
              <a:t> Jésus lui dit: Je suis la résurrection et la vie. Celui qui croit en moi vivra, quand même il serait mort;  </a:t>
            </a:r>
          </a:p>
          <a:p>
            <a:pPr algn="just"/>
            <a:r>
              <a:rPr lang="fr-FR" sz="4400" dirty="0">
                <a:solidFill>
                  <a:srgbClr val="FF0000"/>
                </a:solidFill>
                <a:latin typeface="Arial Rounded MT Bold" panose="020F0704030504030204" pitchFamily="34" charset="0"/>
              </a:rPr>
              <a:t>26</a:t>
            </a:r>
            <a:r>
              <a:rPr lang="fr-FR" sz="4400" dirty="0">
                <a:solidFill>
                  <a:srgbClr val="0033CC"/>
                </a:solidFill>
                <a:latin typeface="Arial Rounded MT Bold" panose="020F0704030504030204" pitchFamily="34" charset="0"/>
              </a:rPr>
              <a:t> et quiconque vit et croit en moi ne mourra jamais. Crois-tu cela?</a:t>
            </a:r>
            <a:endParaRPr lang="en-US" sz="44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7839515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B661D-62C5-B5C7-39F6-D18BF2FA750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8B5F09-6201-12DE-C9B7-E5E44F4FE54E}"/>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rgbClr val="FF0000"/>
                </a:solidFill>
                <a:latin typeface="Arial Rounded MT Bold" panose="020F0704030504030204" pitchFamily="34" charset="0"/>
              </a:rPr>
              <a:t>1Corinthiens 15:25-27 </a:t>
            </a:r>
            <a:endParaRPr lang="en-US" sz="4000" dirty="0">
              <a:solidFill>
                <a:srgbClr val="FF0000"/>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25</a:t>
            </a:r>
            <a:r>
              <a:rPr lang="fr-FR" sz="4000" dirty="0">
                <a:solidFill>
                  <a:srgbClr val="0033CC"/>
                </a:solidFill>
                <a:latin typeface="Arial Rounded MT Bold" panose="020F0704030504030204" pitchFamily="34" charset="0"/>
              </a:rPr>
              <a:t>Car il faut qu'il règne jusqu'à ce qu'il ait mis tous les ennemis </a:t>
            </a:r>
            <a:r>
              <a:rPr lang="fr-FR" sz="4000" u="sng" dirty="0">
                <a:solidFill>
                  <a:srgbClr val="0033CC"/>
                </a:solidFill>
                <a:latin typeface="Arial Rounded MT Bold" panose="020F0704030504030204" pitchFamily="34" charset="0"/>
              </a:rPr>
              <a:t>sous ses pieds. </a:t>
            </a:r>
          </a:p>
          <a:p>
            <a:pPr algn="just"/>
            <a:r>
              <a:rPr lang="fr-FR" sz="4000" dirty="0">
                <a:solidFill>
                  <a:srgbClr val="FF0000"/>
                </a:solidFill>
                <a:latin typeface="Arial Rounded MT Bold" panose="020F0704030504030204" pitchFamily="34" charset="0"/>
              </a:rPr>
              <a:t>26</a:t>
            </a:r>
            <a:r>
              <a:rPr lang="fr-FR" sz="4000" dirty="0">
                <a:solidFill>
                  <a:srgbClr val="0033CC"/>
                </a:solidFill>
                <a:latin typeface="Arial Rounded MT Bold" panose="020F0704030504030204" pitchFamily="34" charset="0"/>
              </a:rPr>
              <a:t> Le dernier ennemi qui sera détruit, c'est </a:t>
            </a:r>
            <a:r>
              <a:rPr lang="fr-FR" sz="4000" dirty="0">
                <a:solidFill>
                  <a:srgbClr val="FF0000"/>
                </a:solidFill>
                <a:latin typeface="Arial Rounded MT Bold" panose="020F0704030504030204" pitchFamily="34" charset="0"/>
              </a:rPr>
              <a:t>la mort</a:t>
            </a:r>
            <a:r>
              <a:rPr lang="fr-FR" sz="4000" dirty="0">
                <a:solidFill>
                  <a:srgbClr val="0033CC"/>
                </a:solidFill>
                <a:latin typeface="Arial Rounded MT Bold" panose="020F0704030504030204" pitchFamily="34" charset="0"/>
              </a:rPr>
              <a:t>. </a:t>
            </a:r>
          </a:p>
          <a:p>
            <a:pPr algn="just"/>
            <a:r>
              <a:rPr lang="fr-FR" sz="4000" dirty="0">
                <a:solidFill>
                  <a:srgbClr val="FF0000"/>
                </a:solidFill>
                <a:latin typeface="Arial Rounded MT Bold" panose="020F0704030504030204" pitchFamily="34" charset="0"/>
              </a:rPr>
              <a:t>27</a:t>
            </a:r>
            <a:r>
              <a:rPr lang="fr-FR" sz="4000" dirty="0">
                <a:solidFill>
                  <a:srgbClr val="0033CC"/>
                </a:solidFill>
                <a:latin typeface="Arial Rounded MT Bold" panose="020F0704030504030204" pitchFamily="34" charset="0"/>
              </a:rPr>
              <a:t> Dieu, en effet, a tout mis sous ses pieds. Mais lorsqu'il dit que tout lui a été soumis, il est évident que celui qui lui a soumis toutes choses </a:t>
            </a:r>
            <a:r>
              <a:rPr lang="fr-FR" sz="4000" dirty="0">
                <a:solidFill>
                  <a:srgbClr val="FF0000"/>
                </a:solidFill>
                <a:latin typeface="Arial Rounded MT Bold" panose="020F0704030504030204" pitchFamily="34" charset="0"/>
              </a:rPr>
              <a:t>est excepté</a:t>
            </a:r>
            <a:r>
              <a:rPr lang="fr-FR" sz="4000" dirty="0">
                <a:solidFill>
                  <a:srgbClr val="0033CC"/>
                </a:solidFill>
                <a:latin typeface="Arial Rounded MT Bold" panose="020F0704030504030204" pitchFamily="34" charset="0"/>
              </a:rPr>
              <a:t>.</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6126361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34F9E-A3EC-F73C-8A52-A854615801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5933CF-2919-484C-7222-C25BB4BE62F0}"/>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en-US" sz="4000" b="1" dirty="0">
                <a:solidFill>
                  <a:srgbClr val="FF0000"/>
                </a:solidFill>
                <a:latin typeface="Arial Rounded MT Bold" panose="020F0704030504030204" pitchFamily="34" charset="0"/>
              </a:rPr>
              <a:t>FAITS:</a:t>
            </a:r>
            <a:endParaRPr lang="en-US" sz="4000" dirty="0">
              <a:solidFill>
                <a:srgbClr val="FF0000"/>
              </a:solidFill>
              <a:latin typeface="Arial Rounded MT Bold" panose="020F0704030504030204" pitchFamily="34" charset="0"/>
            </a:endParaRPr>
          </a:p>
          <a:p>
            <a:pPr algn="just"/>
            <a:r>
              <a:rPr lang="fr-FR" sz="4000" dirty="0">
                <a:latin typeface="Arial Rounded MT Bold" panose="020F0704030504030204" pitchFamily="34" charset="0"/>
              </a:rPr>
              <a:t>Le taux de mortalité mondial est d'environ 63,5 millions chaque année. </a:t>
            </a:r>
          </a:p>
          <a:p>
            <a:pPr algn="just"/>
            <a:r>
              <a:rPr lang="fr-FR" sz="4000" dirty="0">
                <a:solidFill>
                  <a:srgbClr val="FF0000"/>
                </a:solidFill>
                <a:latin typeface="Arial Rounded MT Bold" panose="020F0704030504030204" pitchFamily="34" charset="0"/>
              </a:rPr>
              <a:t>Cela se traduit par environ 174 000 décès par jour, </a:t>
            </a:r>
          </a:p>
          <a:p>
            <a:pPr algn="just"/>
            <a:r>
              <a:rPr lang="fr-FR" sz="4000" dirty="0">
                <a:latin typeface="Arial Rounded MT Bold" panose="020F0704030504030204" pitchFamily="34" charset="0"/>
              </a:rPr>
              <a:t>soit environ 121 personnes mourant dans le monde chaque minute </a:t>
            </a:r>
          </a:p>
          <a:p>
            <a:pPr algn="just"/>
            <a:r>
              <a:rPr lang="fr-FR" sz="4000" dirty="0">
                <a:solidFill>
                  <a:srgbClr val="FF0000"/>
                </a:solidFill>
                <a:latin typeface="Arial Rounded MT Bold" panose="020F0704030504030204" pitchFamily="34" charset="0"/>
              </a:rPr>
              <a:t>et 2+ personnes mourant chaque seconde.</a:t>
            </a:r>
            <a:endParaRPr lang="en-US" sz="4000" dirty="0">
              <a:solidFill>
                <a:srgbClr val="FF0000"/>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417159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A747F-9F9D-69C0-0BB3-12E1096751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22BC6A-EE99-D4AD-298D-3F143582C2E2}"/>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a:solidFill>
                  <a:srgbClr val="FF0000"/>
                </a:solidFill>
                <a:latin typeface="Arial Rounded MT Bold" panose="020F0704030504030204" pitchFamily="34" charset="0"/>
              </a:rPr>
              <a:t>INTRODUCTION</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La mort est un coin noir dans la réalité de l’existence humaine que tout le monde essaie d’éviter.</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Certains fuient le sujet de la mort à tout prix à cause de l’inconnu.</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La mort ne se soucie ni de l’âge, ni d’une raison valable, et ni de la bienvenue de sa victime pour faire son apparition.</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7422492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F6B21-1DA9-4902-02E9-BA2FB837583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67747A-A9BD-F7E3-0D5A-380333638AE0}"/>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a:solidFill>
                  <a:srgbClr val="0033CC"/>
                </a:solidFill>
                <a:latin typeface="Arial Rounded MT Bold" panose="020F0704030504030204" pitchFamily="34" charset="0"/>
              </a:rPr>
              <a:t>Dès la chute de l’homme dans le Jardin d’Eden, la mort devint le sort commun de tout être vivant.</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Le problème n’est plus de l’existence de la mort, mais c’est à savoir de qu’est-ce-qui se passe après la mort.</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Comme quand on rêve en sommeil, le corps peut être au lit, mais l’âme et l’esprit sont très conscients et engagés dans une autre sphère.</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3785587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E9EDD-7500-5793-7017-B5065CB18C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6B9A95-FDFB-07E8-8E5C-FEE520506E87}"/>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000" dirty="0">
                <a:solidFill>
                  <a:srgbClr val="0033CC"/>
                </a:solidFill>
                <a:latin typeface="Arial Rounded MT Bold" panose="020F0704030504030204" pitchFamily="34" charset="0"/>
              </a:rPr>
              <a:t>Quand la mort arrive, ce n’est que le corps physique qui cesse de fonctionner mais les deux autres parties de notre être prolongent leur existence.</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Hébreux 9:27 nous dit « il est réservé aux hommes de mourir une seule fois, après quoi vient le jugement, »</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Romains 8:1 nous dit : « Il n'y a donc maintenant aucune condamnation pour ceux qui sont en Jésus-Christ. »</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1985954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ABB4F-ED2C-6208-3682-9CFC029F27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4C24F5-B5CB-3331-69DC-60A0B6BBF95F}"/>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rgbClr val="0033CC"/>
                </a:solidFill>
                <a:latin typeface="Arial Rounded MT Bold" panose="020F0704030504030204" pitchFamily="34" charset="0"/>
              </a:rPr>
              <a:t>Cela veut dire que le chrétien connait une différente réalité de toutes autres catégories de personnes après la mort.</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Tous les voyageurs sont abord d’un avion pour rentrer dans un autre pays.</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Quand l’avion est près de s’atterrir, certains des passagers sont dans la joie et d’autres dans la peur.</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9228447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44E27-AE3E-81C9-EADF-4C6EBB97BB2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C40BC-AD8A-74AE-C70A-7AD431440108}"/>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rgbClr val="0033CC"/>
                </a:solidFill>
                <a:latin typeface="Arial Rounded MT Bold" panose="020F0704030504030204" pitchFamily="34" charset="0"/>
              </a:rPr>
              <a:t>Les citoyens du pays passent à droite et tout autre à gauche.</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Dans l’immigration, ce n’est plus question de voyage mais de légalité, de formalité, de visa, de passeport, etc.</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En plus de cela on va fouiller les colis pour savoir ce que vous avez dedans.</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9696693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D6033-B05C-0303-D47E-E7F333DA25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4BD760-2E1C-F5BA-4B34-5DDAD65D9186}"/>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rgbClr val="0033CC"/>
                </a:solidFill>
                <a:latin typeface="Arial Rounded MT Bold" panose="020F0704030504030204" pitchFamily="34" charset="0"/>
              </a:rPr>
              <a:t>Alors que certains des voyageurs arrivent déjà dans leurs maisons, d’autres sont encore dans la salle d’interrogation.</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Certains sont renvoyés dans leurs pays d’origine et d’autres sont envoyés en prison.  </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La mort c’est le voyage obligatoire de toute être humain qui vive sur cette terre. </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474152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114DC-11FF-A8A1-47CC-0124A255B42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CC5A94-7A7F-1223-207C-6B04E79A8B2D}"/>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rgbClr val="0033CC"/>
                </a:solidFill>
                <a:latin typeface="Arial Rounded MT Bold" panose="020F0704030504030204" pitchFamily="34" charset="0"/>
              </a:rPr>
              <a:t>La destination des pèlerins terrestres se diffère l’une de l’autre après la mort.</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Apocalypse 14:13 ¶ Et j'entendis du ciel une voix qui disait: Écris: Heureux dès à présent les morts qui meurent dans le Seigneur! Oui, dit l'Esprit, afin qu'ils se reposent de leurs travaux, car leurs œuvres les suivent.</a:t>
            </a:r>
            <a:endParaRPr lang="en-US" sz="4000" dirty="0">
              <a:solidFill>
                <a:srgbClr val="FF0000"/>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9014655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B3E3C-C524-9B56-9D9A-5C852C5F7C1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22A934-467D-C50D-DED7-32BCD46633D3}"/>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5400" dirty="0">
                <a:solidFill>
                  <a:srgbClr val="0033CC"/>
                </a:solidFill>
                <a:latin typeface="Arial Rounded MT Bold" panose="020F0704030504030204" pitchFamily="34" charset="0"/>
              </a:rPr>
              <a:t>Aujourd’hui, à la lumière de la bible, nous allons parler de </a:t>
            </a:r>
            <a:r>
              <a:rPr lang="fr-FR" sz="5400" dirty="0">
                <a:solidFill>
                  <a:srgbClr val="FF0000"/>
                </a:solidFill>
                <a:latin typeface="Arial Rounded MT Bold" panose="020F0704030504030204" pitchFamily="34" charset="0"/>
              </a:rPr>
              <a:t>12 des privilèges</a:t>
            </a:r>
            <a:r>
              <a:rPr lang="fr-FR" sz="5400" dirty="0">
                <a:solidFill>
                  <a:srgbClr val="0033CC"/>
                </a:solidFill>
                <a:latin typeface="Arial Rounded MT Bold" panose="020F0704030504030204" pitchFamily="34" charset="0"/>
              </a:rPr>
              <a:t> d’un enfant de Dieu par rapport aux autres quand la mort frappe à la porte.</a:t>
            </a:r>
            <a:endParaRPr lang="en-US" sz="54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246320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F780A-10A6-905C-386F-40DE1DC0A83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8DE60D-7E3F-7F76-61A6-25200DDCCE8D}"/>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b="1" dirty="0">
                <a:solidFill>
                  <a:srgbClr val="FFFF00"/>
                </a:solidFill>
                <a:latin typeface="Arial Rounded MT Bold" panose="020F0704030504030204" pitchFamily="34" charset="0"/>
              </a:rPr>
              <a:t>I- LES SAINTS REPOSENT DANS LE SEIGNEUR APRES LA MORT</a:t>
            </a:r>
            <a:endParaRPr lang="en-US" dirty="0">
              <a:solidFill>
                <a:srgbClr val="FFFF00"/>
              </a:solidFill>
              <a:latin typeface="Arial Rounded MT Bold" panose="020F0704030504030204" pitchFamily="34" charset="0"/>
            </a:endParaRPr>
          </a:p>
          <a:p>
            <a:pPr algn="just"/>
            <a:r>
              <a:rPr lang="fr-FR" sz="3600" dirty="0">
                <a:latin typeface="Arial Rounded MT Bold" panose="020F0704030504030204" pitchFamily="34" charset="0"/>
              </a:rPr>
              <a:t>1Th 4:13 ¶ Nous ne voulons pas, frères, que vous soyez dans l'ignorance au sujet de ceux qui dorment, afin que vous ne vous affligiez pas comme les autres qui n'ont point d'espérance.</a:t>
            </a:r>
            <a:endParaRPr lang="en-US" sz="3600" dirty="0">
              <a:latin typeface="Arial Rounded MT Bold" panose="020F0704030504030204" pitchFamily="34" charset="0"/>
            </a:endParaRPr>
          </a:p>
          <a:p>
            <a:pPr algn="just"/>
            <a:r>
              <a:rPr lang="fr-FR" sz="3600" dirty="0">
                <a:solidFill>
                  <a:srgbClr val="FFFF00"/>
                </a:solidFill>
                <a:latin typeface="Arial Rounded MT Bold" panose="020F0704030504030204" pitchFamily="34" charset="0"/>
              </a:rPr>
              <a:t> 14 Car, si nous croyons que Jésus est mort et qu'il est ressuscité, croyons aussi que Dieu ramènera par Jésus et avec lui ceux qui sont morts.</a:t>
            </a:r>
            <a:endParaRPr lang="en-US" sz="3600" dirty="0">
              <a:solidFill>
                <a:srgbClr val="FFFF00"/>
              </a:solidFill>
              <a:latin typeface="Arial Rounded MT Bold" panose="020F0704030504030204" pitchFamily="34" charset="0"/>
            </a:endParaRPr>
          </a:p>
        </p:txBody>
      </p:sp>
    </p:spTree>
    <p:extLst>
      <p:ext uri="{BB962C8B-B14F-4D97-AF65-F5344CB8AC3E}">
        <p14:creationId xmlns:p14="http://schemas.microsoft.com/office/powerpoint/2010/main" val="24371045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61461-8A79-5936-2F17-285931369E9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358AD3-A65F-3FDB-B2AF-A2EC546B7C1B}"/>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lvl="0" indent="0" algn="just">
              <a:buNone/>
            </a:pPr>
            <a:r>
              <a:rPr lang="fr-FR" sz="3600" b="1" dirty="0">
                <a:solidFill>
                  <a:srgbClr val="00FF00"/>
                </a:solidFill>
                <a:latin typeface="Arial Rounded MT Bold" panose="020F0704030504030204" pitchFamily="34" charset="0"/>
              </a:rPr>
              <a:t>II- LA MORT DU CHRETIEN EST UN GAIN</a:t>
            </a:r>
            <a:endParaRPr lang="en-US" sz="3600" dirty="0">
              <a:solidFill>
                <a:srgbClr val="00FF00"/>
              </a:solidFill>
              <a:latin typeface="Arial Rounded MT Bold" panose="020F0704030504030204" pitchFamily="34" charset="0"/>
            </a:endParaRPr>
          </a:p>
          <a:p>
            <a:pPr algn="just"/>
            <a:r>
              <a:rPr lang="fr-FR" sz="3600" dirty="0">
                <a:latin typeface="Arial Rounded MT Bold" panose="020F0704030504030204" pitchFamily="34" charset="0"/>
              </a:rPr>
              <a:t>Philippiens 1:20 selon ma ferme attente et mon espérance que je n'aurai honte de rien, mais que, maintenant comme toujours, Christ sera glorifié dans mon corps avec une pleine assurance, soit par ma vie, soit par ma mort;</a:t>
            </a:r>
            <a:endParaRPr lang="en-US" sz="3600" dirty="0">
              <a:latin typeface="Arial Rounded MT Bold" panose="020F0704030504030204" pitchFamily="34" charset="0"/>
            </a:endParaRPr>
          </a:p>
          <a:p>
            <a:pPr algn="just"/>
            <a:r>
              <a:rPr lang="fr-FR" sz="3600" dirty="0">
                <a:solidFill>
                  <a:srgbClr val="00FF00"/>
                </a:solidFill>
                <a:latin typeface="Arial Rounded MT Bold" panose="020F0704030504030204" pitchFamily="34" charset="0"/>
              </a:rPr>
              <a:t> 21 ¶ car Christ est ma vie, et la mort m'est un gain.</a:t>
            </a:r>
            <a:endParaRPr lang="en-US" sz="3600" dirty="0">
              <a:solidFill>
                <a:srgbClr val="00FF00"/>
              </a:solidFill>
              <a:latin typeface="Arial Rounded MT Bold" panose="020F0704030504030204" pitchFamily="34" charset="0"/>
            </a:endParaRPr>
          </a:p>
        </p:txBody>
      </p:sp>
    </p:spTree>
    <p:extLst>
      <p:ext uri="{BB962C8B-B14F-4D97-AF65-F5344CB8AC3E}">
        <p14:creationId xmlns:p14="http://schemas.microsoft.com/office/powerpoint/2010/main" val="34632858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98930-2270-A81F-18A8-AE02E7F076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8EF9CC-F560-ABE4-69D9-9B5F454DD74E}"/>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lgn="just"/>
            <a:r>
              <a:rPr lang="fr-FR" sz="4000" b="1" dirty="0">
                <a:solidFill>
                  <a:schemeClr val="accent2">
                    <a:lumMod val="60000"/>
                    <a:lumOff val="40000"/>
                  </a:schemeClr>
                </a:solidFill>
                <a:latin typeface="Arial Rounded MT Bold" panose="020F0704030504030204" pitchFamily="34" charset="0"/>
              </a:rPr>
              <a:t>III- LE CHRETIEN MEURT DANS L’ESPERANCE D’ÊTRE RECUEILLI DANS SA PATRIE</a:t>
            </a:r>
            <a:endParaRPr lang="en-US" sz="4000" dirty="0">
              <a:solidFill>
                <a:schemeClr val="accent2">
                  <a:lumMod val="60000"/>
                  <a:lumOff val="40000"/>
                </a:schemeClr>
              </a:solidFill>
              <a:latin typeface="Arial Rounded MT Bold" panose="020F0704030504030204" pitchFamily="34" charset="0"/>
            </a:endParaRPr>
          </a:p>
          <a:p>
            <a:pPr algn="just"/>
            <a:r>
              <a:rPr lang="fr-FR" sz="4000" dirty="0" err="1">
                <a:latin typeface="Arial Rounded MT Bold" panose="020F0704030504030204" pitchFamily="34" charset="0"/>
              </a:rPr>
              <a:t>Heb</a:t>
            </a:r>
            <a:r>
              <a:rPr lang="fr-FR" sz="4000" dirty="0">
                <a:latin typeface="Arial Rounded MT Bold" panose="020F0704030504030204" pitchFamily="34" charset="0"/>
              </a:rPr>
              <a:t> 11:13 C'est dans la foi qu'ils sont tous morts, sans avoir obtenu les choses promises; mais ils les ont vues et saluées de loin, reconnaissant qu'ils étaient étrangers et voyageurs sur la terre.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17827799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A1A41-8438-1058-6EF8-6AD9D9070C3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617CD8-6389-8B6C-945A-BCE322058956}"/>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b="1" dirty="0">
                <a:solidFill>
                  <a:srgbClr val="FC0AFC"/>
                </a:solidFill>
                <a:latin typeface="Arial Rounded MT Bold" panose="020F0704030504030204" pitchFamily="34" charset="0"/>
              </a:rPr>
              <a:t>IV- LE CHRETIEN ACCEUILLE LA MORT AVEC LA PAIX AU COEUR</a:t>
            </a:r>
            <a:endParaRPr lang="en-US" dirty="0">
              <a:solidFill>
                <a:srgbClr val="FC0AFC"/>
              </a:solidFill>
              <a:latin typeface="Arial Rounded MT Bold" panose="020F0704030504030204" pitchFamily="34" charset="0"/>
            </a:endParaRPr>
          </a:p>
          <a:p>
            <a:pPr algn="just"/>
            <a:r>
              <a:rPr lang="fr-FR" dirty="0">
                <a:latin typeface="Arial Rounded MT Bold" panose="020F0704030504030204" pitchFamily="34" charset="0"/>
              </a:rPr>
              <a:t>Isa 57:1 ¶ Le juste périt, et nul n'y prend garde; Les gens de bien sont enlevés, et nul ne fait attention Que c'est par suite de la malice que le juste est enlevé. </a:t>
            </a:r>
            <a:r>
              <a:rPr lang="fr-FR" dirty="0">
                <a:solidFill>
                  <a:srgbClr val="FC0AFC"/>
                </a:solidFill>
                <a:latin typeface="Arial Rounded MT Bold" panose="020F0704030504030204" pitchFamily="34" charset="0"/>
              </a:rPr>
              <a:t>2 Il entrera dans la paix, Il reposera sur sa couche, Celui qui aura suivi le droit chemin.</a:t>
            </a:r>
            <a:endParaRPr lang="en-US" dirty="0">
              <a:solidFill>
                <a:srgbClr val="FC0AFC"/>
              </a:solidFill>
              <a:latin typeface="Arial Rounded MT Bold" panose="020F0704030504030204" pitchFamily="34" charset="0"/>
            </a:endParaRPr>
          </a:p>
          <a:p>
            <a:pPr algn="just"/>
            <a:r>
              <a:rPr lang="fr-FR" dirty="0">
                <a:latin typeface="Arial Rounded MT Bold" panose="020F0704030504030204" pitchFamily="34" charset="0"/>
              </a:rPr>
              <a:t>Pr 14:32 ¶ Le méchant est renversé par sa méchanceté, Mais le juste trouve un refuge même en sa mort.</a:t>
            </a:r>
            <a:endParaRPr lang="en-US" dirty="0">
              <a:latin typeface="Arial Rounded MT Bold" panose="020F0704030504030204" pitchFamily="34" charset="0"/>
            </a:endParaRPr>
          </a:p>
        </p:txBody>
      </p:sp>
    </p:spTree>
    <p:extLst>
      <p:ext uri="{BB962C8B-B14F-4D97-AF65-F5344CB8AC3E}">
        <p14:creationId xmlns:p14="http://schemas.microsoft.com/office/powerpoint/2010/main" val="21039207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EF180-FC19-81AC-45B3-8E074836F8E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533520-FADC-06B5-AD87-287D48D9B619}"/>
              </a:ext>
            </a:extLst>
          </p:cNvPr>
          <p:cNvSpPr>
            <a:spLocks noGrp="1"/>
          </p:cNvSpPr>
          <p:nvPr>
            <p:ph idx="1"/>
          </p:nvPr>
        </p:nvSpPr>
        <p:spPr>
          <a:xfrm>
            <a:off x="0" y="0"/>
            <a:ext cx="9144000" cy="6858000"/>
          </a:xfrm>
          <a:solidFill>
            <a:srgbClr val="C000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b="1" dirty="0">
                <a:solidFill>
                  <a:schemeClr val="tx1"/>
                </a:solidFill>
                <a:latin typeface="Arial Rounded MT Bold" panose="020F0704030504030204" pitchFamily="34" charset="0"/>
              </a:rPr>
              <a:t>V- LE CHRETIEN DESIRE PARFOIS LA MORT</a:t>
            </a:r>
            <a:endParaRPr lang="en-US" dirty="0">
              <a:solidFill>
                <a:schemeClr val="tx1"/>
              </a:solidFill>
              <a:latin typeface="Arial Rounded MT Bold" panose="020F0704030504030204" pitchFamily="34" charset="0"/>
            </a:endParaRPr>
          </a:p>
          <a:p>
            <a:pPr algn="just"/>
            <a:r>
              <a:rPr lang="fr-FR" sz="4000" dirty="0">
                <a:solidFill>
                  <a:schemeClr val="bg1"/>
                </a:solidFill>
                <a:latin typeface="Arial Rounded MT Bold" panose="020F0704030504030204" pitchFamily="34" charset="0"/>
              </a:rPr>
              <a:t>Lu 2:29 Maintenant, Seigneur, tu laisses ton serviteur S'en aller en paix, selon ta parole. 30 Car mes yeux ont vu ton salut,</a:t>
            </a:r>
            <a:endParaRPr lang="en-US" sz="4000" dirty="0">
              <a:solidFill>
                <a:schemeClr val="bg1"/>
              </a:solidFill>
              <a:latin typeface="Arial Rounded MT Bold" panose="020F0704030504030204" pitchFamily="34" charset="0"/>
            </a:endParaRPr>
          </a:p>
          <a:p>
            <a:pPr algn="just"/>
            <a:r>
              <a:rPr lang="fr-FR" sz="4000" dirty="0" err="1">
                <a:solidFill>
                  <a:schemeClr val="tx1"/>
                </a:solidFill>
                <a:latin typeface="Arial Rounded MT Bold" panose="020F0704030504030204" pitchFamily="34" charset="0"/>
              </a:rPr>
              <a:t>Php</a:t>
            </a:r>
            <a:r>
              <a:rPr lang="fr-FR" sz="4000" dirty="0">
                <a:solidFill>
                  <a:schemeClr val="tx1"/>
                </a:solidFill>
                <a:latin typeface="Arial Rounded MT Bold" panose="020F0704030504030204" pitchFamily="34" charset="0"/>
              </a:rPr>
              <a:t> 1:22-24 Mais s'il est utile pour mon œuvre que je vive dans la chair, je ne saurais dire ce que je dois préférer.</a:t>
            </a:r>
            <a:endParaRPr lang="en-US" sz="4000" dirty="0">
              <a:solidFill>
                <a:schemeClr val="tx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6962014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C8159-66E3-D2C5-1DCB-11AF110C66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17E006-F159-6F89-2CFC-42B841A7DEC5}"/>
              </a:ext>
            </a:extLst>
          </p:cNvPr>
          <p:cNvSpPr>
            <a:spLocks noGrp="1"/>
          </p:cNvSpPr>
          <p:nvPr>
            <p:ph idx="1"/>
          </p:nvPr>
        </p:nvSpPr>
        <p:spPr>
          <a:xfrm>
            <a:off x="0" y="0"/>
            <a:ext cx="9144000" cy="6858000"/>
          </a:xfrm>
          <a:solidFill>
            <a:srgbClr val="C000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800" dirty="0">
                <a:solidFill>
                  <a:schemeClr val="bg1"/>
                </a:solidFill>
                <a:latin typeface="Arial Rounded MT Bold" panose="020F0704030504030204" pitchFamily="34" charset="0"/>
              </a:rPr>
              <a:t>23 Je suis pressé des deux côtés: j'ai le désir de m'en aller et d'être avec Christ, ce qui de beaucoup est le meilleur;</a:t>
            </a:r>
            <a:endParaRPr lang="en-US" sz="4800" dirty="0">
              <a:solidFill>
                <a:schemeClr val="bg1"/>
              </a:solidFill>
              <a:latin typeface="Arial Rounded MT Bold" panose="020F0704030504030204" pitchFamily="34" charset="0"/>
            </a:endParaRPr>
          </a:p>
          <a:p>
            <a:pPr algn="just"/>
            <a:r>
              <a:rPr lang="fr-FR" sz="4800" dirty="0">
                <a:solidFill>
                  <a:schemeClr val="tx1"/>
                </a:solidFill>
                <a:latin typeface="Arial Rounded MT Bold" panose="020F0704030504030204" pitchFamily="34" charset="0"/>
              </a:rPr>
              <a:t>24 mais à cause de vous il est plus nécessaire que je demeure dans la chair.</a:t>
            </a:r>
            <a:endParaRPr lang="en-US" sz="4800" dirty="0">
              <a:solidFill>
                <a:schemeClr val="tx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880975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36659-AA93-F319-1174-0404AD92D6E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F20444-48BC-8120-37A2-85CF05BD4F56}"/>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b="1" dirty="0">
                <a:solidFill>
                  <a:schemeClr val="tx1"/>
                </a:solidFill>
                <a:latin typeface="Arial Rounded MT Bold" panose="020F0704030504030204" pitchFamily="34" charset="0"/>
              </a:rPr>
              <a:t>VI- LES ENFANTS DE DIEU ACCÈPTENT AVEC LA MORT AVER FERMETÉ ET QUIÉTUDE D’ESPRIT.</a:t>
            </a:r>
            <a:endParaRPr lang="en-US" dirty="0">
              <a:solidFill>
                <a:schemeClr val="tx1"/>
              </a:solidFill>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1Co 15:53-57 Car il faut que ce corps corruptible revête l'incorruptibilité, et que ce corps mortel revête l'immortalité.</a:t>
            </a:r>
            <a:endParaRPr lang="en-US" sz="3600" dirty="0">
              <a:solidFill>
                <a:srgbClr val="C00000"/>
              </a:solidFill>
              <a:latin typeface="Arial Rounded MT Bold" panose="020F0704030504030204" pitchFamily="34" charset="0"/>
            </a:endParaRPr>
          </a:p>
          <a:p>
            <a:pPr algn="just"/>
            <a:r>
              <a:rPr lang="fr-FR" sz="3600" dirty="0">
                <a:solidFill>
                  <a:schemeClr val="tx1"/>
                </a:solidFill>
                <a:latin typeface="Arial Rounded MT Bold" panose="020F0704030504030204" pitchFamily="34" charset="0"/>
              </a:rPr>
              <a:t>54 Lorsque ce corps corruptible aura revêtu l'incorruptibilité, et que ce corps mortel aura revêtu l'immortalité, alors s'accomplira la parole qui est écrite: La mort a été engloutie dans la victoire.</a:t>
            </a:r>
            <a:endParaRPr lang="en-US" sz="3600" dirty="0">
              <a:solidFill>
                <a:schemeClr val="tx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7531204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7AA49-F15E-A6F7-4D4F-DE15F01AE75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6075E2-4949-13A4-AEE2-C2F034931F45}"/>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a:solidFill>
                  <a:srgbClr val="C00000"/>
                </a:solidFill>
                <a:latin typeface="Arial Rounded MT Bold" panose="020F0704030504030204" pitchFamily="34" charset="0"/>
              </a:rPr>
              <a:t>55 O mort, où est ta victoire? O mort, où est ton aiguillon?</a:t>
            </a:r>
            <a:endParaRPr lang="en-US" sz="4400" dirty="0">
              <a:solidFill>
                <a:srgbClr val="C00000"/>
              </a:solidFill>
              <a:latin typeface="Arial Rounded MT Bold" panose="020F0704030504030204" pitchFamily="34" charset="0"/>
            </a:endParaRPr>
          </a:p>
          <a:p>
            <a:pPr algn="just"/>
            <a:r>
              <a:rPr lang="fr-FR" sz="4400" dirty="0">
                <a:solidFill>
                  <a:schemeClr val="tx1"/>
                </a:solidFill>
                <a:latin typeface="Arial Rounded MT Bold" panose="020F0704030504030204" pitchFamily="34" charset="0"/>
              </a:rPr>
              <a:t>56 L'aiguillon de la mort, c'est le péché; et la puissance du péché, c'est la loi.</a:t>
            </a:r>
            <a:endParaRPr lang="en-US" sz="4400" dirty="0">
              <a:solidFill>
                <a:schemeClr val="tx1"/>
              </a:solidFill>
              <a:latin typeface="Arial Rounded MT Bold" panose="020F0704030504030204" pitchFamily="34" charset="0"/>
            </a:endParaRPr>
          </a:p>
          <a:p>
            <a:pPr algn="just"/>
            <a:r>
              <a:rPr lang="fr-FR" sz="4400" dirty="0">
                <a:solidFill>
                  <a:srgbClr val="C00000"/>
                </a:solidFill>
                <a:latin typeface="Arial Rounded MT Bold" panose="020F0704030504030204" pitchFamily="34" charset="0"/>
              </a:rPr>
              <a:t>57 Mais grâces soient rendues à Dieu, qui nous donne la victoire par notre Seigneur Jésus-Christ!</a:t>
            </a:r>
            <a:endParaRPr lang="en-US" sz="44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444886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F81F5-A412-3248-34FC-C611C615361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9593DE-AB92-2DC8-E692-A6E1BF2AD72A}"/>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b="1" dirty="0">
                <a:solidFill>
                  <a:schemeClr val="tx1"/>
                </a:solidFill>
                <a:latin typeface="Arial Rounded MT Bold" panose="020F0704030504030204" pitchFamily="34" charset="0"/>
              </a:rPr>
              <a:t>VII- LA MORT DU JUSTE EST PRECIEUSE AUX YEUX DE DIEU</a:t>
            </a:r>
            <a:endParaRPr lang="en-US" dirty="0">
              <a:solidFill>
                <a:schemeClr val="tx1"/>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Ps 116:15 Elle a du prix aux yeux de l'Éternel, La mort de ceux qui l'aiment.</a:t>
            </a:r>
            <a:endParaRPr lang="en-US" sz="4000" dirty="0">
              <a:solidFill>
                <a:srgbClr val="0033CC"/>
              </a:solidFill>
              <a:latin typeface="Arial Rounded MT Bold" panose="020F0704030504030204" pitchFamily="34" charset="0"/>
            </a:endParaRPr>
          </a:p>
          <a:p>
            <a:pPr algn="just"/>
            <a:r>
              <a:rPr lang="fr-FR" sz="4000" dirty="0">
                <a:solidFill>
                  <a:schemeClr val="tx1"/>
                </a:solidFill>
                <a:latin typeface="Arial Rounded MT Bold" panose="020F0704030504030204" pitchFamily="34" charset="0"/>
              </a:rPr>
              <a:t>Ps 23:4 Quand je marche dans la vallée de l'ombre de la mort, Je ne crains aucun mal, car tu es avec moi: Ta houlette et ton bâton me rassurent.</a:t>
            </a:r>
            <a:endParaRPr lang="en-US" sz="4000" dirty="0">
              <a:solidFill>
                <a:schemeClr val="tx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056680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E55BC-5E34-ADB7-6962-2FC93D2C124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8B2756-6974-2F9D-500F-E1A0CA288F64}"/>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b="1" dirty="0">
                <a:solidFill>
                  <a:srgbClr val="0033CC"/>
                </a:solidFill>
                <a:latin typeface="Arial Rounded MT Bold" panose="020F0704030504030204" pitchFamily="34" charset="0"/>
              </a:rPr>
              <a:t>VIII- DIEU AUTORISE PARFOIS LA MORT DU JUSTE POUR L’EPARGNER DU JUGEMENT A VENIR</a:t>
            </a:r>
            <a:endParaRPr lang="en-US" dirty="0">
              <a:solidFill>
                <a:srgbClr val="0033CC"/>
              </a:solidFill>
              <a:latin typeface="Arial Rounded MT Bold" panose="020F0704030504030204" pitchFamily="34" charset="0"/>
            </a:endParaRPr>
          </a:p>
          <a:p>
            <a:pPr algn="just"/>
            <a:r>
              <a:rPr lang="fr-FR" sz="4400" dirty="0">
                <a:solidFill>
                  <a:srgbClr val="FF0000"/>
                </a:solidFill>
                <a:latin typeface="Arial Rounded MT Bold" panose="020F0704030504030204" pitchFamily="34" charset="0"/>
              </a:rPr>
              <a:t>2Rois 22:18-20</a:t>
            </a:r>
          </a:p>
          <a:p>
            <a:pPr algn="just"/>
            <a:r>
              <a:rPr lang="fr-FR" sz="4400" dirty="0">
                <a:latin typeface="Arial Rounded MT Bold" panose="020F0704030504030204" pitchFamily="34" charset="0"/>
              </a:rPr>
              <a:t>18 Mais vous direz au roi de Juda </a:t>
            </a:r>
            <a:r>
              <a:rPr lang="fr-FR" sz="4400" b="1" dirty="0">
                <a:latin typeface="Arial Rounded MT Bold" panose="020F0704030504030204" pitchFamily="34" charset="0"/>
              </a:rPr>
              <a:t>(Josias</a:t>
            </a:r>
            <a:r>
              <a:rPr lang="fr-FR" sz="4400" dirty="0">
                <a:latin typeface="Arial Rounded MT Bold" panose="020F0704030504030204" pitchFamily="34" charset="0"/>
              </a:rPr>
              <a:t>), qui vous a envoyés pour consulter l'Éternel: Ainsi parle l'Éternel, le Dieu d'Israël, au sujet des paroles que tu as entendues:</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2957185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86658-9F47-CC96-64AC-54F64A8909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FAE6A6-19E9-BA27-777A-0A73F3CDDCD0}"/>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19</a:t>
            </a:r>
            <a:r>
              <a:rPr lang="fr-FR" sz="4000" dirty="0">
                <a:latin typeface="Arial Rounded MT Bold" panose="020F0704030504030204" pitchFamily="34" charset="0"/>
              </a:rPr>
              <a:t> Parce que ton </a:t>
            </a:r>
            <a:r>
              <a:rPr lang="fr-FR" sz="4000" dirty="0" err="1">
                <a:latin typeface="Arial Rounded MT Bold" panose="020F0704030504030204" pitchFamily="34" charset="0"/>
              </a:rPr>
              <a:t>coeur</a:t>
            </a:r>
            <a:r>
              <a:rPr lang="fr-FR" sz="4000" dirty="0">
                <a:latin typeface="Arial Rounded MT Bold" panose="020F0704030504030204" pitchFamily="34" charset="0"/>
              </a:rPr>
              <a:t> a été touché, parce que tu t'es humilié devant l'Éternel en entendant ce que j'ai prononcé contre ce lieu et contre ses habitants, qui seront un objet d'épouvante et de malédiction, et parce que tu as déchiré tes vêtements et que tu as pleuré devant moi, moi aussi, j'ai entendu, dit l'Éternel.</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9097857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FAC7E-DA89-237D-B099-15B96A9F624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308346-0E23-01AF-879F-3BC316EE7DC5}"/>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a:solidFill>
                  <a:srgbClr val="FF0000"/>
                </a:solidFill>
                <a:latin typeface="Arial Rounded MT Bold" panose="020F0704030504030204" pitchFamily="34" charset="0"/>
              </a:rPr>
              <a:t>20</a:t>
            </a:r>
            <a:r>
              <a:rPr lang="fr-FR" sz="4400" dirty="0">
                <a:latin typeface="Arial Rounded MT Bold" panose="020F0704030504030204" pitchFamily="34" charset="0"/>
              </a:rPr>
              <a:t> C'est pourquoi, voici, je te recueillerai auprès de tes pères, tu seras recueilli en paix dans ton sépulcre, et tes yeux ne verront pas tous les malheurs que je ferai venir sur ce lieu. </a:t>
            </a:r>
            <a:r>
              <a:rPr lang="en-US" sz="4400" dirty="0" err="1">
                <a:latin typeface="Arial Rounded MT Bold" panose="020F0704030504030204" pitchFamily="34" charset="0"/>
              </a:rPr>
              <a:t>Ils</a:t>
            </a:r>
            <a:r>
              <a:rPr lang="en-US" sz="4400" dirty="0">
                <a:latin typeface="Arial Rounded MT Bold" panose="020F0704030504030204" pitchFamily="34" charset="0"/>
              </a:rPr>
              <a:t> </a:t>
            </a:r>
            <a:r>
              <a:rPr lang="en-US" sz="4400" dirty="0" err="1">
                <a:latin typeface="Arial Rounded MT Bold" panose="020F0704030504030204" pitchFamily="34" charset="0"/>
              </a:rPr>
              <a:t>rapportèrent</a:t>
            </a:r>
            <a:r>
              <a:rPr lang="en-US" sz="4400" dirty="0">
                <a:latin typeface="Arial Rounded MT Bold" panose="020F0704030504030204" pitchFamily="34" charset="0"/>
              </a:rPr>
              <a:t> au </a:t>
            </a:r>
            <a:r>
              <a:rPr lang="en-US" sz="4400" dirty="0" err="1">
                <a:latin typeface="Arial Rounded MT Bold" panose="020F0704030504030204" pitchFamily="34" charset="0"/>
              </a:rPr>
              <a:t>roi</a:t>
            </a:r>
            <a:r>
              <a:rPr lang="en-US" sz="4400" dirty="0">
                <a:latin typeface="Arial Rounded MT Bold" panose="020F0704030504030204" pitchFamily="34" charset="0"/>
              </a:rPr>
              <a:t> </a:t>
            </a:r>
            <a:r>
              <a:rPr lang="en-US" sz="4400" dirty="0" err="1">
                <a:latin typeface="Arial Rounded MT Bold" panose="020F0704030504030204" pitchFamily="34" charset="0"/>
              </a:rPr>
              <a:t>cette</a:t>
            </a:r>
            <a:r>
              <a:rPr lang="en-US" sz="4400" dirty="0">
                <a:latin typeface="Arial Rounded MT Bold" panose="020F0704030504030204" pitchFamily="34" charset="0"/>
              </a:rPr>
              <a:t> </a:t>
            </a:r>
            <a:r>
              <a:rPr lang="en-US" sz="4400" dirty="0" err="1">
                <a:latin typeface="Arial Rounded MT Bold" panose="020F0704030504030204" pitchFamily="34" charset="0"/>
              </a:rPr>
              <a:t>réponse</a:t>
            </a:r>
            <a:r>
              <a:rPr lang="en-US" sz="4400" dirty="0">
                <a:latin typeface="Arial Rounded MT Bold" panose="020F0704030504030204" pitchFamily="34" charset="0"/>
              </a:rPr>
              <a:t>.</a:t>
            </a: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214298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1EBFF-7632-37A2-77DA-F351302F59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220EB6-EE49-2735-47E2-69D86319BE9E}"/>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b="1" dirty="0">
                <a:solidFill>
                  <a:srgbClr val="0033CC"/>
                </a:solidFill>
                <a:latin typeface="Arial Rounded MT Bold" panose="020F0704030504030204" pitchFamily="34" charset="0"/>
              </a:rPr>
              <a:t>VIII- DIEU AUTORISE PARFOIS LA MORT DU JUSTE POUR L’EPARGNER DU JUGEMENT A VENIR</a:t>
            </a:r>
            <a:endParaRPr lang="en-US" dirty="0">
              <a:solidFill>
                <a:srgbClr val="0033CC"/>
              </a:solidFill>
              <a:latin typeface="Arial Rounded MT Bold" panose="020F0704030504030204" pitchFamily="34" charset="0"/>
            </a:endParaRPr>
          </a:p>
          <a:p>
            <a:pPr algn="just"/>
            <a:r>
              <a:rPr lang="fr-FR" b="1" dirty="0">
                <a:solidFill>
                  <a:srgbClr val="FF0000"/>
                </a:solidFill>
                <a:latin typeface="Arial Rounded MT Bold" panose="020F0704030504030204" pitchFamily="34" charset="0"/>
              </a:rPr>
              <a:t>Le prophète </a:t>
            </a:r>
            <a:r>
              <a:rPr lang="fr-FR" b="1" dirty="0" err="1">
                <a:solidFill>
                  <a:srgbClr val="FF0000"/>
                </a:solidFill>
                <a:latin typeface="Arial Rounded MT Bold" panose="020F0704030504030204" pitchFamily="34" charset="0"/>
              </a:rPr>
              <a:t>Achija</a:t>
            </a:r>
            <a:r>
              <a:rPr lang="fr-FR" b="1" dirty="0">
                <a:solidFill>
                  <a:srgbClr val="FF0000"/>
                </a:solidFill>
                <a:latin typeface="Arial Rounded MT Bold" panose="020F0704030504030204" pitchFamily="34" charset="0"/>
              </a:rPr>
              <a:t> et la femme de Jéroboam</a:t>
            </a:r>
            <a:endParaRPr lang="en-US" dirty="0">
              <a:solidFill>
                <a:srgbClr val="FF0000"/>
              </a:solidFill>
              <a:latin typeface="Arial Rounded MT Bold" panose="020F0704030504030204" pitchFamily="34" charset="0"/>
            </a:endParaRPr>
          </a:p>
          <a:p>
            <a:pPr algn="just"/>
            <a:r>
              <a:rPr lang="fr-FR" sz="3600" dirty="0">
                <a:latin typeface="Arial Rounded MT Bold" panose="020F0704030504030204" pitchFamily="34" charset="0"/>
              </a:rPr>
              <a:t>1Ki 14:1 ¶ Dans ce temps-là, Abija, fils de Jéroboam, devint malade.</a:t>
            </a:r>
            <a:r>
              <a:rPr lang="en-US" sz="3600" dirty="0">
                <a:latin typeface="Arial Rounded MT Bold" panose="020F0704030504030204" pitchFamily="34" charset="0"/>
              </a:rPr>
              <a:t> </a:t>
            </a:r>
            <a:r>
              <a:rPr lang="fr-FR" sz="3600" dirty="0">
                <a:solidFill>
                  <a:srgbClr val="0033CC"/>
                </a:solidFill>
                <a:latin typeface="Arial Rounded MT Bold" panose="020F0704030504030204" pitchFamily="34" charset="0"/>
              </a:rPr>
              <a:t>2 Et Jéroboam dit à sa femme: Lève-toi, je te prie, et déguise-toi pour qu'on ne sache pas que tu es la femme de Jéroboam, et va à Silo. Voici, là est </a:t>
            </a:r>
            <a:r>
              <a:rPr lang="fr-FR" sz="3600" dirty="0" err="1">
                <a:solidFill>
                  <a:srgbClr val="0033CC"/>
                </a:solidFill>
                <a:latin typeface="Arial Rounded MT Bold" panose="020F0704030504030204" pitchFamily="34" charset="0"/>
              </a:rPr>
              <a:t>Achija</a:t>
            </a:r>
            <a:r>
              <a:rPr lang="fr-FR" sz="3600" dirty="0">
                <a:solidFill>
                  <a:srgbClr val="0033CC"/>
                </a:solidFill>
                <a:latin typeface="Arial Rounded MT Bold" panose="020F0704030504030204" pitchFamily="34" charset="0"/>
              </a:rPr>
              <a:t>, le prophète; c'est lui qui m'a dit que je serais roi de ce peuple.</a:t>
            </a:r>
            <a:endParaRPr lang="en-US" sz="36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243252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F4C6E-F208-E943-AC03-B7FC7AC468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520E-2C4D-56D5-0707-6D0E2CFB7323}"/>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3600" dirty="0">
                <a:solidFill>
                  <a:srgbClr val="0033CC"/>
                </a:solidFill>
                <a:latin typeface="Arial Rounded MT Bold" panose="020F0704030504030204" pitchFamily="34" charset="0"/>
              </a:rPr>
              <a:t>1Rois 14:12-12 </a:t>
            </a:r>
            <a:r>
              <a:rPr lang="fr-FR" sz="3600" dirty="0">
                <a:latin typeface="Arial Rounded MT Bold" panose="020F0704030504030204" pitchFamily="34" charset="0"/>
              </a:rPr>
              <a:t>Et toi, lève-toi, va dans ta maison. Dès que tes pieds entreront dans la ville, l'enfant mourra.</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13 Tout Israël le pleurera, et on l'enterrera; </a:t>
            </a:r>
            <a:r>
              <a:rPr lang="fr-FR" sz="3600" u="sng" dirty="0">
                <a:solidFill>
                  <a:srgbClr val="0033CC"/>
                </a:solidFill>
                <a:latin typeface="Arial Rounded MT Bold" panose="020F0704030504030204" pitchFamily="34" charset="0"/>
              </a:rPr>
              <a:t>car il est le seul de la maison de Jéroboam qui sera mis dans un sépulcre, parce qu'il est le seul de la maison de Jéroboam en qui se soit trouvé quelque chose de bon devant l'Éternel, le Dieu d'Israël.</a:t>
            </a:r>
            <a:endParaRPr lang="en-US" sz="3600" u="sng"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8802935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E1AC6-544D-1B28-6EDF-A506E8B76B3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E58855-ADC0-04AC-718F-49581FCD7475}"/>
              </a:ext>
            </a:extLst>
          </p:cNvPr>
          <p:cNvSpPr>
            <a:spLocks noGrp="1"/>
          </p:cNvSpPr>
          <p:nvPr>
            <p:ph idx="1"/>
          </p:nvPr>
        </p:nvSpPr>
        <p:spPr>
          <a:xfrm>
            <a:off x="0" y="0"/>
            <a:ext cx="9144000" cy="6858000"/>
          </a:xfrm>
          <a:solidFill>
            <a:srgbClr val="0033CC"/>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b="1" dirty="0">
                <a:solidFill>
                  <a:schemeClr val="tx1"/>
                </a:solidFill>
                <a:highlight>
                  <a:srgbClr val="00FFFF"/>
                </a:highlight>
                <a:latin typeface="Arial Rounded MT Bold" panose="020F0704030504030204" pitchFamily="34" charset="0"/>
              </a:rPr>
              <a:t>IX- LE CHRETIEN SE RETROUVE IMMEDIATEMENT DANS LA PRESENSE DE DIEU APRES SA MORT</a:t>
            </a:r>
            <a:endParaRPr lang="en-US" dirty="0">
              <a:solidFill>
                <a:schemeClr val="tx1"/>
              </a:solidFill>
              <a:highlight>
                <a:srgbClr val="00FFFF"/>
              </a:highlight>
              <a:latin typeface="Arial Rounded MT Bold" panose="020F0704030504030204" pitchFamily="34" charset="0"/>
            </a:endParaRPr>
          </a:p>
          <a:p>
            <a:pPr algn="just"/>
            <a:r>
              <a:rPr lang="fr-FR" sz="3600" b="1" dirty="0">
                <a:solidFill>
                  <a:schemeClr val="tx1"/>
                </a:solidFill>
                <a:highlight>
                  <a:srgbClr val="FFFF00"/>
                </a:highlight>
                <a:latin typeface="Arial Rounded MT Bold" panose="020F0704030504030204" pitchFamily="34" charset="0"/>
              </a:rPr>
              <a:t>2Co 5:8-9</a:t>
            </a:r>
            <a:r>
              <a:rPr lang="fr-FR" sz="3600" dirty="0">
                <a:solidFill>
                  <a:schemeClr val="tx1"/>
                </a:solidFill>
                <a:highlight>
                  <a:srgbClr val="FFFF00"/>
                </a:highlight>
                <a:latin typeface="Arial Rounded MT Bold" panose="020F0704030504030204" pitchFamily="34" charset="0"/>
              </a:rPr>
              <a:t> </a:t>
            </a:r>
            <a:r>
              <a:rPr lang="fr-FR" sz="3600" dirty="0">
                <a:solidFill>
                  <a:schemeClr val="bg1"/>
                </a:solidFill>
                <a:latin typeface="Arial Rounded MT Bold" panose="020F0704030504030204" pitchFamily="34" charset="0"/>
              </a:rPr>
              <a:t>nous sommes pleins de confiance, et nous aimons mieux quitter ce corps et demeurer auprès du Seigneur.</a:t>
            </a:r>
            <a:endParaRPr lang="en-US" sz="3600" dirty="0">
              <a:solidFill>
                <a:schemeClr val="bg1"/>
              </a:solidFill>
              <a:latin typeface="Arial Rounded MT Bold" panose="020F0704030504030204" pitchFamily="34" charset="0"/>
            </a:endParaRPr>
          </a:p>
          <a:p>
            <a:pPr algn="just"/>
            <a:r>
              <a:rPr lang="fr-FR" sz="3600" dirty="0">
                <a:solidFill>
                  <a:schemeClr val="tx1"/>
                </a:solidFill>
                <a:highlight>
                  <a:srgbClr val="FFFF00"/>
                </a:highlight>
                <a:latin typeface="Arial Rounded MT Bold" panose="020F0704030504030204" pitchFamily="34" charset="0"/>
              </a:rPr>
              <a:t>9</a:t>
            </a:r>
            <a:r>
              <a:rPr lang="fr-FR" sz="3600" dirty="0">
                <a:solidFill>
                  <a:schemeClr val="bg1"/>
                </a:solidFill>
                <a:latin typeface="Arial Rounded MT Bold" panose="020F0704030504030204" pitchFamily="34" charset="0"/>
              </a:rPr>
              <a:t> C'est pour cela aussi que nous nous efforçons de lui être agréables, soit que nous demeurions dans ce corps, soit que nous le quittions.</a:t>
            </a:r>
            <a:endParaRPr lang="en-US" sz="36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607151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8DCB1-0051-3F01-68BB-6944CB77167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3C2A6D-A608-0792-F5FF-79DD41A690B7}"/>
              </a:ext>
            </a:extLst>
          </p:cNvPr>
          <p:cNvSpPr>
            <a:spLocks noGrp="1"/>
          </p:cNvSpPr>
          <p:nvPr>
            <p:ph idx="1"/>
          </p:nvPr>
        </p:nvSpPr>
        <p:spPr>
          <a:xfrm>
            <a:off x="0" y="0"/>
            <a:ext cx="9144000" cy="6858000"/>
          </a:xfrm>
          <a:solidFill>
            <a:srgbClr val="0033CC"/>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b="1" dirty="0" err="1">
                <a:solidFill>
                  <a:schemeClr val="tx1"/>
                </a:solidFill>
                <a:highlight>
                  <a:srgbClr val="00FFFF"/>
                </a:highlight>
                <a:latin typeface="Arial Rounded MT Bold" panose="020F0704030504030204" pitchFamily="34" charset="0"/>
              </a:rPr>
              <a:t>Php</a:t>
            </a:r>
            <a:r>
              <a:rPr lang="fr-FR" sz="4000" b="1" dirty="0">
                <a:solidFill>
                  <a:schemeClr val="tx1"/>
                </a:solidFill>
                <a:highlight>
                  <a:srgbClr val="00FFFF"/>
                </a:highlight>
                <a:latin typeface="Arial Rounded MT Bold" panose="020F0704030504030204" pitchFamily="34" charset="0"/>
              </a:rPr>
              <a:t> 1:21-23</a:t>
            </a:r>
            <a:r>
              <a:rPr lang="fr-FR" sz="4000" dirty="0">
                <a:solidFill>
                  <a:schemeClr val="tx1"/>
                </a:solidFill>
                <a:highlight>
                  <a:srgbClr val="00FFFF"/>
                </a:highlight>
                <a:latin typeface="Arial Rounded MT Bold" panose="020F0704030504030204" pitchFamily="34" charset="0"/>
              </a:rPr>
              <a:t> </a:t>
            </a:r>
            <a:r>
              <a:rPr lang="fr-FR" sz="4000" dirty="0">
                <a:solidFill>
                  <a:schemeClr val="bg1"/>
                </a:solidFill>
                <a:latin typeface="Arial Rounded MT Bold" panose="020F0704030504030204" pitchFamily="34" charset="0"/>
              </a:rPr>
              <a:t>¶ car Christ est ma vie, et la mort m'est un gain.</a:t>
            </a:r>
            <a:endParaRPr lang="en-US" sz="4000" dirty="0">
              <a:solidFill>
                <a:schemeClr val="bg1"/>
              </a:solidFill>
              <a:latin typeface="Arial Rounded MT Bold" panose="020F0704030504030204" pitchFamily="34" charset="0"/>
            </a:endParaRPr>
          </a:p>
          <a:p>
            <a:pPr algn="just"/>
            <a:r>
              <a:rPr lang="fr-FR" sz="4000" dirty="0">
                <a:solidFill>
                  <a:srgbClr val="00FF00"/>
                </a:solidFill>
                <a:latin typeface="Arial Rounded MT Bold" panose="020F0704030504030204" pitchFamily="34" charset="0"/>
              </a:rPr>
              <a:t>22 Mais s'il est utile pour mon </a:t>
            </a:r>
            <a:r>
              <a:rPr lang="fr-FR" sz="4000" dirty="0" err="1">
                <a:solidFill>
                  <a:srgbClr val="00FF00"/>
                </a:solidFill>
                <a:latin typeface="Arial Rounded MT Bold" panose="020F0704030504030204" pitchFamily="34" charset="0"/>
              </a:rPr>
              <a:t>oeuvre</a:t>
            </a:r>
            <a:r>
              <a:rPr lang="fr-FR" sz="4000" dirty="0">
                <a:solidFill>
                  <a:srgbClr val="00FF00"/>
                </a:solidFill>
                <a:latin typeface="Arial Rounded MT Bold" panose="020F0704030504030204" pitchFamily="34" charset="0"/>
              </a:rPr>
              <a:t> que je vive dans la chair, je ne saurais dire ce que je dois préférer.</a:t>
            </a:r>
            <a:endParaRPr lang="en-US" sz="4000" dirty="0">
              <a:solidFill>
                <a:srgbClr val="00FF00"/>
              </a:solidFill>
              <a:latin typeface="Arial Rounded MT Bold" panose="020F0704030504030204" pitchFamily="34" charset="0"/>
            </a:endParaRPr>
          </a:p>
          <a:p>
            <a:pPr algn="just"/>
            <a:r>
              <a:rPr lang="fr-FR" sz="4000" dirty="0">
                <a:solidFill>
                  <a:schemeClr val="bg1"/>
                </a:solidFill>
                <a:latin typeface="Arial Rounded MT Bold" panose="020F0704030504030204" pitchFamily="34" charset="0"/>
              </a:rPr>
              <a:t>23 </a:t>
            </a:r>
            <a:r>
              <a:rPr lang="fr-FR" sz="4000" u="sng" dirty="0">
                <a:solidFill>
                  <a:schemeClr val="bg1"/>
                </a:solidFill>
                <a:latin typeface="Arial Rounded MT Bold" panose="020F0704030504030204" pitchFamily="34" charset="0"/>
              </a:rPr>
              <a:t>Je suis pressé des deux côtés: j'ai le désir de m'en aller et d'être avec Christ, ce qui de beaucoup est le meilleur;</a:t>
            </a:r>
            <a:endParaRPr lang="en-US" sz="4000" u="sng"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62458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32331-687A-8706-648C-C5DCE8794E7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398554-D4E2-6676-A712-6ED0189F568F}"/>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b="1" dirty="0">
                <a:solidFill>
                  <a:srgbClr val="7030A0"/>
                </a:solidFill>
                <a:latin typeface="Arial Rounded MT Bold" panose="020F0704030504030204" pitchFamily="34" charset="0"/>
              </a:rPr>
              <a:t>X- LE CHRETIEN EMBRACE LA MORT AVEC ESPERANCE ET EXITATION DE JOIE A CAUSE DES RECOMPENSES QUI LUI SONT ATTENDUES</a:t>
            </a:r>
            <a:endParaRPr lang="en-US" dirty="0">
              <a:solidFill>
                <a:srgbClr val="7030A0"/>
              </a:solidFill>
              <a:latin typeface="Arial Rounded MT Bold" panose="020F0704030504030204" pitchFamily="34" charset="0"/>
            </a:endParaRPr>
          </a:p>
          <a:p>
            <a:pPr algn="just"/>
            <a:r>
              <a:rPr lang="fr-FR" sz="4400" dirty="0">
                <a:solidFill>
                  <a:srgbClr val="460000"/>
                </a:solidFill>
                <a:highlight>
                  <a:srgbClr val="00FFFF"/>
                </a:highlight>
                <a:latin typeface="Arial Rounded MT Bold" panose="020F0704030504030204" pitchFamily="34" charset="0"/>
              </a:rPr>
              <a:t>2Ti 4:6-8 </a:t>
            </a:r>
            <a:r>
              <a:rPr lang="fr-FR" sz="4400" dirty="0">
                <a:solidFill>
                  <a:srgbClr val="460000"/>
                </a:solidFill>
                <a:latin typeface="Arial Rounded MT Bold" panose="020F0704030504030204" pitchFamily="34" charset="0"/>
              </a:rPr>
              <a:t>Car pour moi, je sers déjà de libation, et le moment de mon départ approche.</a:t>
            </a:r>
            <a:endParaRPr lang="en-US" sz="4400" dirty="0">
              <a:solidFill>
                <a:srgbClr val="460000"/>
              </a:solidFill>
              <a:latin typeface="Arial Rounded MT Bold" panose="020F0704030504030204" pitchFamily="34" charset="0"/>
            </a:endParaRPr>
          </a:p>
          <a:p>
            <a:pPr algn="just"/>
            <a:r>
              <a:rPr lang="fr-FR" sz="4400" dirty="0">
                <a:solidFill>
                  <a:srgbClr val="7030A0"/>
                </a:solidFill>
                <a:latin typeface="Arial Rounded MT Bold" panose="020F0704030504030204" pitchFamily="34" charset="0"/>
              </a:rPr>
              <a:t> 7 J'ai combattu le bon combat, j'ai achevé la course, j'ai gardé la foi.</a:t>
            </a: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993441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3557A-1B68-9342-0424-226E3F8E788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2FD680-6DA4-1606-80C8-EDBF370EB6FC}"/>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800" dirty="0">
                <a:solidFill>
                  <a:srgbClr val="460000"/>
                </a:solidFill>
                <a:highlight>
                  <a:srgbClr val="00FFFF"/>
                </a:highlight>
                <a:latin typeface="Arial Rounded MT Bold" panose="020F0704030504030204" pitchFamily="34" charset="0"/>
              </a:rPr>
              <a:t>8</a:t>
            </a:r>
            <a:r>
              <a:rPr lang="fr-FR" sz="4800" dirty="0">
                <a:solidFill>
                  <a:srgbClr val="460000"/>
                </a:solidFill>
                <a:latin typeface="Arial Rounded MT Bold" panose="020F0704030504030204" pitchFamily="34" charset="0"/>
              </a:rPr>
              <a:t> Désormais la couronne de justice m'est réservée; le Seigneur, le juste juge, me la donnera dans ce jour-là, et non seulement à moi, mais encore à tous ceux qui auront aimé son avènement.</a:t>
            </a:r>
            <a:endParaRPr lang="en-US" sz="4800" dirty="0">
              <a:solidFill>
                <a:srgbClr val="46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264976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C2108-8257-4DC9-F168-57375794ABC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58C5D7-4986-547D-08EA-0DB7743FCD15}"/>
              </a:ext>
            </a:extLst>
          </p:cNvPr>
          <p:cNvSpPr>
            <a:spLocks noGrp="1"/>
          </p:cNvSpPr>
          <p:nvPr>
            <p:ph idx="1"/>
          </p:nvPr>
        </p:nvSpPr>
        <p:spPr>
          <a:xfrm>
            <a:off x="0" y="0"/>
            <a:ext cx="9144000" cy="6858000"/>
          </a:xfrm>
          <a:solidFill>
            <a:srgbClr val="4600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b="1" dirty="0">
                <a:solidFill>
                  <a:srgbClr val="FFFF00"/>
                </a:solidFill>
                <a:latin typeface="Arial Rounded MT Bold" panose="020F0704030504030204" pitchFamily="34" charset="0"/>
              </a:rPr>
              <a:t>XI- DIEU ESSUIERA LES LARMES DE SES ENFANTS QUI ONT LAISSE CETTE TERRE EN SOUFFRANCE</a:t>
            </a:r>
            <a:endParaRPr lang="en-US" dirty="0">
              <a:solidFill>
                <a:srgbClr val="FFFF00"/>
              </a:solidFill>
              <a:latin typeface="Arial Rounded MT Bold" panose="020F0704030504030204" pitchFamily="34" charset="0"/>
            </a:endParaRPr>
          </a:p>
          <a:p>
            <a:pPr algn="just"/>
            <a:r>
              <a:rPr lang="fr-FR" sz="4000" b="1" dirty="0">
                <a:solidFill>
                  <a:schemeClr val="tx1"/>
                </a:solidFill>
                <a:highlight>
                  <a:srgbClr val="00FFFF"/>
                </a:highlight>
                <a:latin typeface="Arial Rounded MT Bold" panose="020F0704030504030204" pitchFamily="34" charset="0"/>
              </a:rPr>
              <a:t>Luc 16:22-23</a:t>
            </a:r>
            <a:r>
              <a:rPr lang="fr-FR" sz="4000" dirty="0">
                <a:solidFill>
                  <a:schemeClr val="tx1"/>
                </a:solidFill>
                <a:highlight>
                  <a:srgbClr val="00FFFF"/>
                </a:highlight>
                <a:latin typeface="Arial Rounded MT Bold" panose="020F0704030504030204" pitchFamily="34" charset="0"/>
              </a:rPr>
              <a:t> </a:t>
            </a:r>
            <a:r>
              <a:rPr lang="fr-FR" sz="4000" dirty="0">
                <a:solidFill>
                  <a:schemeClr val="bg1"/>
                </a:solidFill>
                <a:latin typeface="Arial Rounded MT Bold" panose="020F0704030504030204" pitchFamily="34" charset="0"/>
              </a:rPr>
              <a:t>Le pauvre mourut, et il fut porté par les anges dans le sein d'Abraham. Le riche mourut aussi, et il fut enseveli.</a:t>
            </a:r>
            <a:endParaRPr lang="en-US" sz="4000" dirty="0">
              <a:solidFill>
                <a:schemeClr val="bg1"/>
              </a:solidFill>
              <a:latin typeface="Arial Rounded MT Bold" panose="020F0704030504030204" pitchFamily="34" charset="0"/>
            </a:endParaRPr>
          </a:p>
          <a:p>
            <a:pPr algn="just"/>
            <a:r>
              <a:rPr lang="fr-FR" sz="4000" dirty="0">
                <a:solidFill>
                  <a:srgbClr val="FFFF00"/>
                </a:solidFill>
                <a:latin typeface="Arial Rounded MT Bold" panose="020F0704030504030204" pitchFamily="34" charset="0"/>
              </a:rPr>
              <a:t>23 Dans le séjour des morts, il leva les yeux; et, tandis qu'il était en proie aux tourments, </a:t>
            </a:r>
            <a:r>
              <a:rPr lang="fr-FR" sz="4000" u="sng" dirty="0">
                <a:solidFill>
                  <a:srgbClr val="FFFF00"/>
                </a:solidFill>
                <a:latin typeface="Arial Rounded MT Bold" panose="020F0704030504030204" pitchFamily="34" charset="0"/>
              </a:rPr>
              <a:t>il vit de loin Abraham, et Lazare dans son sein</a:t>
            </a:r>
            <a:r>
              <a:rPr lang="fr-FR" sz="4000" dirty="0">
                <a:solidFill>
                  <a:srgbClr val="FFFF00"/>
                </a:solidFill>
                <a:latin typeface="Arial Rounded MT Bold" panose="020F0704030504030204" pitchFamily="34" charset="0"/>
              </a:rPr>
              <a:t>.</a:t>
            </a:r>
            <a:endParaRPr lang="en-US" sz="4000" dirty="0">
              <a:solidFill>
                <a:srgbClr val="FFFF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3227983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DBC05-C53F-33D8-CA27-400D459E33D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8C1F57-2983-E31A-C3EF-DAC311A5614E}"/>
              </a:ext>
            </a:extLst>
          </p:cNvPr>
          <p:cNvSpPr>
            <a:spLocks noGrp="1"/>
          </p:cNvSpPr>
          <p:nvPr>
            <p:ph idx="1"/>
          </p:nvPr>
        </p:nvSpPr>
        <p:spPr>
          <a:xfrm>
            <a:off x="0" y="0"/>
            <a:ext cx="9144000" cy="6858000"/>
          </a:xfrm>
          <a:solidFill>
            <a:srgbClr val="460000"/>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b="1" dirty="0">
                <a:solidFill>
                  <a:schemeClr val="bg1"/>
                </a:solidFill>
                <a:latin typeface="Arial Rounded MT Bold" panose="020F0704030504030204" pitchFamily="34" charset="0"/>
              </a:rPr>
              <a:t>XI- DIEU ESSUIERA LES LARMES DE SES ENFANTS QUI ONT LAISSE CETTE TERRE EN SOUFFRANCE</a:t>
            </a:r>
            <a:endParaRPr lang="en-US" sz="4000" dirty="0">
              <a:solidFill>
                <a:schemeClr val="bg1"/>
              </a:solidFill>
              <a:latin typeface="Arial Rounded MT Bold" panose="020F0704030504030204" pitchFamily="34" charset="0"/>
            </a:endParaRPr>
          </a:p>
          <a:p>
            <a:pPr algn="just"/>
            <a:r>
              <a:rPr lang="fr-FR" sz="4000" b="1" dirty="0">
                <a:solidFill>
                  <a:schemeClr val="tx1"/>
                </a:solidFill>
                <a:highlight>
                  <a:srgbClr val="00FFFF"/>
                </a:highlight>
                <a:latin typeface="Arial Rounded MT Bold" panose="020F0704030504030204" pitchFamily="34" charset="0"/>
              </a:rPr>
              <a:t>Apo 21:3-5</a:t>
            </a:r>
            <a:r>
              <a:rPr lang="fr-FR" sz="4000" dirty="0">
                <a:solidFill>
                  <a:schemeClr val="tx1"/>
                </a:solidFill>
                <a:highlight>
                  <a:srgbClr val="00FFFF"/>
                </a:highlight>
                <a:latin typeface="Arial Rounded MT Bold" panose="020F0704030504030204" pitchFamily="34" charset="0"/>
              </a:rPr>
              <a:t> </a:t>
            </a:r>
            <a:r>
              <a:rPr lang="fr-FR" sz="4000" dirty="0">
                <a:solidFill>
                  <a:srgbClr val="FFFF00"/>
                </a:solidFill>
                <a:latin typeface="Arial Rounded MT Bold" panose="020F0704030504030204" pitchFamily="34" charset="0"/>
              </a:rPr>
              <a:t>Et j'entendis du trône une forte voix qui disait: Voici le tabernacle de Dieu avec les hommes! Il habitera avec eux, et ils seront son peuple, et Dieu lui-même sera avec eux.</a:t>
            </a:r>
            <a:endParaRPr lang="en-US" sz="4000" dirty="0">
              <a:solidFill>
                <a:srgbClr val="FFFF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579393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FD1EE-E18A-F2AD-027A-10267DAB389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A30F1-FD17-2300-F3DA-0C18A1D5044F}"/>
              </a:ext>
            </a:extLst>
          </p:cNvPr>
          <p:cNvSpPr>
            <a:spLocks noGrp="1"/>
          </p:cNvSpPr>
          <p:nvPr>
            <p:ph idx="1"/>
          </p:nvPr>
        </p:nvSpPr>
        <p:spPr>
          <a:xfrm>
            <a:off x="0" y="0"/>
            <a:ext cx="9144000" cy="6858000"/>
          </a:xfrm>
          <a:solidFill>
            <a:srgbClr val="460000"/>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solidFill>
                  <a:schemeClr val="bg1"/>
                </a:solidFill>
                <a:latin typeface="Arial Rounded MT Bold" panose="020F0704030504030204" pitchFamily="34" charset="0"/>
              </a:rPr>
              <a:t>4 Il essuiera toute larme de leurs yeux, et la mort ne sera plus, et il n'y aura plus ni deuil, ni cri, ni douleur, car les premières choses ont disparu.</a:t>
            </a:r>
            <a:endParaRPr lang="en-US" sz="4000" dirty="0">
              <a:solidFill>
                <a:schemeClr val="bg1"/>
              </a:solidFill>
              <a:latin typeface="Arial Rounded MT Bold" panose="020F0704030504030204" pitchFamily="34" charset="0"/>
            </a:endParaRPr>
          </a:p>
          <a:p>
            <a:pPr algn="just"/>
            <a:r>
              <a:rPr lang="fr-FR" sz="4000" dirty="0">
                <a:solidFill>
                  <a:srgbClr val="FFFF00"/>
                </a:solidFill>
                <a:latin typeface="Arial Rounded MT Bold" panose="020F0704030504030204" pitchFamily="34" charset="0"/>
              </a:rPr>
              <a:t>5 Et celui qui était assis sur le trône dit: Voici, je fais toutes choses nouvelles. Et il dit: Écris; car ces paroles sont certaines et véritables.</a:t>
            </a:r>
            <a:endParaRPr lang="en-US" sz="4000" dirty="0">
              <a:solidFill>
                <a:srgbClr val="FFFF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960092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7B24B-9B2A-8733-4DF2-C0275EBCA09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F1BF69-B8F8-E006-8166-740178071836}"/>
              </a:ext>
            </a:extLst>
          </p:cNvPr>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dirty="0">
                <a:solidFill>
                  <a:srgbClr val="0033CC"/>
                </a:solidFill>
                <a:latin typeface="Copperplate Gothic Bold" panose="020E0705020206020404" pitchFamily="34" charset="0"/>
              </a:rPr>
              <a:t>XII- Dieu délivre ses enfants de la mort prématurée</a:t>
            </a:r>
            <a:endParaRPr lang="en-US" dirty="0">
              <a:solidFill>
                <a:srgbClr val="0033CC"/>
              </a:solidFill>
              <a:latin typeface="Copperplate Gothic Bold" panose="020E0705020206020404" pitchFamily="34" charset="0"/>
            </a:endParaRPr>
          </a:p>
          <a:p>
            <a:pPr algn="just"/>
            <a:r>
              <a:rPr lang="fr-FR" sz="3600" dirty="0">
                <a:highlight>
                  <a:srgbClr val="FFFF00"/>
                </a:highlight>
                <a:latin typeface="Arial Rounded MT Bold" panose="020F0704030504030204" pitchFamily="34" charset="0"/>
              </a:rPr>
              <a:t>Ps 68:21 </a:t>
            </a:r>
            <a:r>
              <a:rPr lang="fr-FR" sz="3600" dirty="0">
                <a:latin typeface="Arial Rounded MT Bold" panose="020F0704030504030204" pitchFamily="34" charset="0"/>
              </a:rPr>
              <a:t>Dieu est pour nous le Dieu des délivrances, Et l'Éternel, le Seigneur, peut nous garantir de la mort.</a:t>
            </a:r>
            <a:endParaRPr lang="en-US" sz="3600" dirty="0">
              <a:latin typeface="Arial Rounded MT Bold" panose="020F0704030504030204" pitchFamily="34" charset="0"/>
            </a:endParaRPr>
          </a:p>
          <a:p>
            <a:pPr algn="just"/>
            <a:r>
              <a:rPr lang="fr-FR" sz="3600" dirty="0">
                <a:highlight>
                  <a:srgbClr val="FFFF00"/>
                </a:highlight>
                <a:latin typeface="Arial Rounded MT Bold" panose="020F0704030504030204" pitchFamily="34" charset="0"/>
              </a:rPr>
              <a:t>De 32:39 </a:t>
            </a:r>
            <a:r>
              <a:rPr lang="fr-FR" sz="3600" dirty="0">
                <a:latin typeface="Arial Rounded MT Bold" panose="020F0704030504030204" pitchFamily="34" charset="0"/>
              </a:rPr>
              <a:t>¶ Sachez donc que c'est moi qui suis Dieu, Et qu'il n'y a point de dieu près de moi; Je fais vivre et je fais mourir, Je blesse et je guéris, Et personne ne délivre de ma main.</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264296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734CB-17D7-96E6-CC79-6C5362AAC6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CD406E-51EB-1306-0ABF-000019223993}"/>
              </a:ext>
            </a:extLst>
          </p:cNvPr>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sz="3600" dirty="0">
                <a:latin typeface="Arial Rounded MT Bold" panose="020F0704030504030204" pitchFamily="34" charset="0"/>
              </a:rPr>
              <a:t>Ps 23:4 Quand je marche dans la vallée de l'ombre de la mort, Je ne crains aucun mal, car tu es avec moi: Ta houlette et ton bâton me rassurent.</a:t>
            </a:r>
            <a:endParaRPr lang="en-US" sz="3600" dirty="0">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Ps 116:8 Oui, tu as délivré mon âme de la mort, Mes yeux des larmes, Mes pieds de la chute.</a:t>
            </a:r>
            <a:endParaRPr lang="en-US" sz="3600" dirty="0">
              <a:solidFill>
                <a:srgbClr val="0033CC"/>
              </a:solidFill>
              <a:latin typeface="Arial Rounded MT Bold" panose="020F0704030504030204" pitchFamily="34" charset="0"/>
            </a:endParaRPr>
          </a:p>
          <a:p>
            <a:pPr algn="just"/>
            <a:r>
              <a:rPr lang="fr-FR" sz="3600" dirty="0">
                <a:latin typeface="Arial Rounded MT Bold" panose="020F0704030504030204" pitchFamily="34" charset="0"/>
              </a:rPr>
              <a:t>Ps 56:13 (56:14) Car tu as délivré mon âme de la mort, Tu as garanti mes pieds de la chute, Afin que je marche devant Dieu, à la lumière des vivants.</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9077708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6E02A-300A-7CA7-BB7C-7E5ED4DF499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0CB27A-4985-6E08-40D7-4740A7242C74}"/>
              </a:ext>
            </a:extLst>
          </p:cNvPr>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3600" dirty="0">
                <a:latin typeface="Arial Rounded MT Bold" panose="020F0704030504030204" pitchFamily="34" charset="0"/>
              </a:rPr>
              <a:t>Ps 124:1 ¶ Cantique des degrés. De David. Sans l'Éternel qui nous protégea, Qu'Israël le dise!</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 2 Sans l'Éternel qui nous protégea, Quand les hommes s'élevèrent contre nous,</a:t>
            </a:r>
            <a:endParaRPr lang="en-US" sz="3600" dirty="0">
              <a:solidFill>
                <a:srgbClr val="C00000"/>
              </a:solidFill>
              <a:latin typeface="Arial Rounded MT Bold" panose="020F0704030504030204" pitchFamily="34" charset="0"/>
            </a:endParaRPr>
          </a:p>
          <a:p>
            <a:pPr algn="just"/>
            <a:r>
              <a:rPr lang="fr-FR" sz="3600" dirty="0">
                <a:latin typeface="Arial Rounded MT Bold" panose="020F0704030504030204" pitchFamily="34" charset="0"/>
              </a:rPr>
              <a:t> 3 Ils nous auraient engloutis tout vivants, Quand leur colère s'enflamma contre nous;</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 4 Alors les eaux nous auraient submergés, Les torrents auraient passé sur notre âme;</a:t>
            </a:r>
            <a:endParaRPr lang="en-US" sz="3600" dirty="0">
              <a:solidFill>
                <a:srgbClr val="C00000"/>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665151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5215D-7879-6E8F-ABC6-965D7A3ED3F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736F00-2C80-7BA8-B2AA-4B98BE7270E8}"/>
              </a:ext>
            </a:extLst>
          </p:cNvPr>
          <p:cNvSpPr>
            <a:spLocks noGrp="1"/>
          </p:cNvSpPr>
          <p:nvPr>
            <p:ph idx="1"/>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3600" dirty="0">
                <a:latin typeface="Arial Rounded MT Bold" panose="020F0704030504030204" pitchFamily="34" charset="0"/>
              </a:rPr>
              <a:t>5 Alors auraient passé sur notre âme Les flots impétueux.</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6 ¶ Béni soit l'Éternel, Qui ne nous a pas livrés en proie à leurs dents!</a:t>
            </a:r>
            <a:endParaRPr lang="en-US" sz="3600" dirty="0">
              <a:solidFill>
                <a:srgbClr val="C00000"/>
              </a:solidFill>
              <a:latin typeface="Arial Rounded MT Bold" panose="020F0704030504030204" pitchFamily="34" charset="0"/>
            </a:endParaRPr>
          </a:p>
          <a:p>
            <a:pPr algn="just"/>
            <a:r>
              <a:rPr lang="fr-FR" sz="3600" dirty="0">
                <a:latin typeface="Arial Rounded MT Bold" panose="020F0704030504030204" pitchFamily="34" charset="0"/>
              </a:rPr>
              <a:t>7 Notre âme s'est échappée comme l'oiseau du filet des oiseleurs; Le filet s'est rompu, et nous nous sommes échappés.</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8 Notre secours est dans le nom de l'Éternel, Qui a fait les cieux et la terre.</a:t>
            </a:r>
            <a:endParaRPr lang="en-US" sz="36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287784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A441F-9A6E-1640-8698-84E691333BD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7E22E0-15BA-CE5E-1B8F-3CC9048A2DA9}"/>
              </a:ext>
            </a:extLst>
          </p:cNvPr>
          <p:cNvSpPr>
            <a:spLocks noGrp="1"/>
          </p:cNvSpPr>
          <p:nvPr>
            <p:ph idx="1"/>
          </p:nvPr>
        </p:nvSpPr>
        <p:spPr>
          <a:xfrm>
            <a:off x="0" y="0"/>
            <a:ext cx="9144000" cy="6858000"/>
          </a:xfrm>
          <a:solidFill>
            <a:srgbClr val="99FF33"/>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b="1" dirty="0">
                <a:solidFill>
                  <a:srgbClr val="C00000"/>
                </a:solidFill>
                <a:latin typeface="Arial Rounded MT Bold" panose="020F0704030504030204" pitchFamily="34" charset="0"/>
              </a:rPr>
              <a:t>CONCLUSION</a:t>
            </a:r>
            <a:endParaRPr lang="en-US"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La date de naissance et la date de décès des enfants de Dieu sont enregistrées dans les annales de Dieu et personne ne peut les altérer.</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Le chrétien est en mission sur cette terre ; quand notre mission touche à sa fin, il nous faut repartir vers notre patrie éternelle.</a:t>
            </a:r>
            <a:endParaRPr lang="en-US" sz="40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309526331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A9C75-2602-7E9A-5074-FEA646E419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463898-5232-A492-AA0A-182FC927DA9F}"/>
              </a:ext>
            </a:extLst>
          </p:cNvPr>
          <p:cNvSpPr>
            <a:spLocks noGrp="1"/>
          </p:cNvSpPr>
          <p:nvPr>
            <p:ph idx="1"/>
          </p:nvPr>
        </p:nvSpPr>
        <p:spPr>
          <a:xfrm>
            <a:off x="0" y="0"/>
            <a:ext cx="9144000" cy="6858000"/>
          </a:xfrm>
          <a:solidFill>
            <a:srgbClr val="99FF33"/>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3600" dirty="0">
                <a:latin typeface="Arial Rounded MT Bold" panose="020F0704030504030204" pitchFamily="34" charset="0"/>
              </a:rPr>
              <a:t>La mort nous met en relief avec notre bonheur éternel.</a:t>
            </a:r>
            <a:endParaRPr lang="en-US" sz="3600" dirty="0">
              <a:latin typeface="Arial Rounded MT Bold" panose="020F0704030504030204" pitchFamily="34" charset="0"/>
            </a:endParaRPr>
          </a:p>
          <a:p>
            <a:pPr lvl="0" algn="just"/>
            <a:r>
              <a:rPr lang="fr-FR" sz="3600" dirty="0">
                <a:latin typeface="Arial Rounded MT Bold" panose="020F0704030504030204" pitchFamily="34" charset="0"/>
              </a:rPr>
              <a:t>La mort nous dissocie de la présence du péché.</a:t>
            </a:r>
            <a:endParaRPr lang="en-US" sz="3600" dirty="0">
              <a:latin typeface="Arial Rounded MT Bold" panose="020F0704030504030204" pitchFamily="34" charset="0"/>
            </a:endParaRPr>
          </a:p>
          <a:p>
            <a:pPr lvl="0" algn="just"/>
            <a:r>
              <a:rPr lang="fr-FR" sz="3600" dirty="0">
                <a:solidFill>
                  <a:srgbClr val="C00000"/>
                </a:solidFill>
                <a:highlight>
                  <a:srgbClr val="FFFF00"/>
                </a:highlight>
                <a:latin typeface="Arial Rounded MT Bold" panose="020F0704030504030204" pitchFamily="34" charset="0"/>
              </a:rPr>
              <a:t>Apocalypse 14:13 </a:t>
            </a:r>
            <a:r>
              <a:rPr lang="fr-FR" sz="3600" dirty="0">
                <a:solidFill>
                  <a:srgbClr val="C00000"/>
                </a:solidFill>
                <a:latin typeface="Arial Rounded MT Bold" panose="020F0704030504030204" pitchFamily="34" charset="0"/>
              </a:rPr>
              <a:t>¶ Et j'entendis du ciel une voix qui disait: Écris: Heureux dès à présent les morts qui meurent dans le Seigneur! Oui, dit l'Esprit, afin qu'ils se reposent de leurs travaux, car leurs œuvres les suivent. </a:t>
            </a:r>
          </a:p>
        </p:txBody>
      </p:sp>
    </p:spTree>
    <p:extLst>
      <p:ext uri="{BB962C8B-B14F-4D97-AF65-F5344CB8AC3E}">
        <p14:creationId xmlns:p14="http://schemas.microsoft.com/office/powerpoint/2010/main" val="30307788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CB7CD-F76D-AE78-44FD-F4242784AF3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1F92D0-858E-5D85-7F20-883573CDE9AB}"/>
              </a:ext>
            </a:extLst>
          </p:cNvPr>
          <p:cNvSpPr>
            <a:spLocks noGrp="1"/>
          </p:cNvSpPr>
          <p:nvPr>
            <p:ph idx="1"/>
          </p:nvPr>
        </p:nvSpPr>
        <p:spPr>
          <a:xfrm>
            <a:off x="0" y="0"/>
            <a:ext cx="9144000" cy="6858000"/>
          </a:xfrm>
          <a:solidFill>
            <a:srgbClr val="99FF33"/>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b="1" dirty="0">
                <a:solidFill>
                  <a:srgbClr val="0033CC"/>
                </a:solidFill>
                <a:latin typeface="Arial Rounded MT Bold" panose="020F0704030504030204" pitchFamily="34" charset="0"/>
              </a:rPr>
              <a:t>Apocalypse 20:12-15</a:t>
            </a:r>
            <a:r>
              <a:rPr lang="fr-FR" sz="4000" dirty="0">
                <a:solidFill>
                  <a:srgbClr val="0033CC"/>
                </a:solidFill>
                <a:latin typeface="Arial Rounded MT Bold" panose="020F0704030504030204" pitchFamily="34" charset="0"/>
              </a:rPr>
              <a:t> </a:t>
            </a:r>
          </a:p>
          <a:p>
            <a:pPr lvl="0" algn="just"/>
            <a:r>
              <a:rPr lang="fr-FR" sz="4000" dirty="0">
                <a:latin typeface="Arial Rounded MT Bold" panose="020F0704030504030204" pitchFamily="34" charset="0"/>
              </a:rPr>
              <a:t>15 Et je vis les morts, les grands et les petits, qui se tenaient devant le trône. Des livres furent ouverts. Et un autre livre fut ouvert, celui qui est le livre de vie. Et les morts furent jugés selon leurs œuvres, d'après ce qui était écrit dans ces livres.</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315142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79FA4-A092-F120-C58C-F761FA5953D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5A3798-7C0F-D249-20B6-B21545FABBC2}"/>
              </a:ext>
            </a:extLst>
          </p:cNvPr>
          <p:cNvSpPr>
            <a:spLocks noGrp="1"/>
          </p:cNvSpPr>
          <p:nvPr>
            <p:ph idx="1"/>
          </p:nvPr>
        </p:nvSpPr>
        <p:spPr>
          <a:xfrm>
            <a:off x="0" y="0"/>
            <a:ext cx="9144000" cy="6858000"/>
          </a:xfrm>
          <a:solidFill>
            <a:srgbClr val="99FF33"/>
          </a:solidFill>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fr-FR" sz="3600" dirty="0">
                <a:latin typeface="Arial Rounded MT Bold" panose="020F0704030504030204" pitchFamily="34" charset="0"/>
              </a:rPr>
              <a:t>13 La mer rendit les morts qui étaient en elle, la mort et le séjour des morts rendirent les morts qui étaient en eux; et chacun fut jugé selon ses œuvres.</a:t>
            </a:r>
            <a:endParaRPr lang="en-US" sz="3600" dirty="0">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 14 Et la mort et le séjour des morts furent jetés dans l'étang de feu. C'est la seconde mort, l'étang de feu.</a:t>
            </a:r>
            <a:endParaRPr lang="en-US" sz="3600" dirty="0">
              <a:solidFill>
                <a:srgbClr val="0033CC"/>
              </a:solidFill>
              <a:latin typeface="Arial Rounded MT Bold" panose="020F0704030504030204" pitchFamily="34" charset="0"/>
            </a:endParaRPr>
          </a:p>
          <a:p>
            <a:pPr lvl="0" algn="just"/>
            <a:r>
              <a:rPr lang="fr-FR" sz="3600" dirty="0">
                <a:latin typeface="Arial Rounded MT Bold" panose="020F0704030504030204" pitchFamily="34" charset="0"/>
              </a:rPr>
              <a:t> 15 Quiconque ne fut pas trouvé écrit dans le livre de vie fut jeté dans l'étang de feu.</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4833912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C760D-C0D0-5236-BE96-C3143073E10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97950D-CD27-4FA0-BE7B-99DF068EE547}"/>
              </a:ext>
            </a:extLst>
          </p:cNvPr>
          <p:cNvSpPr>
            <a:spLocks noGrp="1"/>
          </p:cNvSpPr>
          <p:nvPr>
            <p:ph idx="1"/>
          </p:nvPr>
        </p:nvSpPr>
        <p:spPr>
          <a:xfrm>
            <a:off x="0" y="0"/>
            <a:ext cx="9144000" cy="6858000"/>
          </a:xfrm>
          <a:solidFill>
            <a:srgbClr val="99FF33"/>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dirty="0">
                <a:solidFill>
                  <a:srgbClr val="0033CC"/>
                </a:solidFill>
                <a:latin typeface="Arial Rounded MT Bold" panose="020F0704030504030204" pitchFamily="34" charset="0"/>
              </a:rPr>
              <a:t>Apocalypse 20:6 </a:t>
            </a:r>
            <a:r>
              <a:rPr lang="fr-FR" dirty="0">
                <a:latin typeface="Arial Rounded MT Bold" panose="020F0704030504030204" pitchFamily="34" charset="0"/>
              </a:rPr>
              <a:t>Heureux et saints ceux qui ont part à la première résurrection! La seconde mort n'a point de pouvoir sur eux; mais ils seront sacrificateurs de Dieu et de Christ, et ils régneront avec lui pendant mille ans.</a:t>
            </a:r>
            <a:endParaRPr lang="en-US" dirty="0">
              <a:latin typeface="Arial Rounded MT Bold" panose="020F0704030504030204" pitchFamily="34" charset="0"/>
            </a:endParaRPr>
          </a:p>
          <a:p>
            <a:pPr lvl="0" algn="just"/>
            <a:r>
              <a:rPr lang="fr-FR" dirty="0">
                <a:solidFill>
                  <a:srgbClr val="0033CC"/>
                </a:solidFill>
                <a:latin typeface="Arial Rounded MT Bold" panose="020F0704030504030204" pitchFamily="34" charset="0"/>
              </a:rPr>
              <a:t>Apocalypse 21:4 </a:t>
            </a:r>
            <a:r>
              <a:rPr lang="fr-FR" dirty="0">
                <a:latin typeface="Arial Rounded MT Bold" panose="020F0704030504030204" pitchFamily="34" charset="0"/>
              </a:rPr>
              <a:t>Il essuiera toute larme de leurs yeux, et la mort ne sera plus, et il n'y aura plus ni deuil, ni cri, ni douleur, car les premières choses ont disparu.</a:t>
            </a:r>
            <a:endParaRPr lang="en-US" dirty="0">
              <a:latin typeface="Arial Rounded MT Bold" panose="020F0704030504030204" pitchFamily="34" charset="0"/>
            </a:endParaRPr>
          </a:p>
          <a:p>
            <a:pPr lvl="0" algn="r"/>
            <a:r>
              <a:rPr lang="fr-FR" sz="3600" dirty="0">
                <a:solidFill>
                  <a:srgbClr val="0033CC"/>
                </a:solidFill>
                <a:latin typeface="Arial Rounded MT Bold" panose="020F0704030504030204" pitchFamily="34" charset="0"/>
              </a:rPr>
              <a:t>AMEN !</a:t>
            </a:r>
            <a:endParaRPr lang="en-US" sz="36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9292702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7DD21-2CB3-771C-E8D2-9EFAA05B470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6E3B14-5149-1CEA-4349-E4668C3BAF4F}"/>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r>
              <a:rPr lang="fr-FR" b="1" dirty="0">
                <a:solidFill>
                  <a:srgbClr val="0033CC"/>
                </a:solidFill>
                <a:latin typeface="Arial Rounded MT Bold" panose="020F0704030504030204" pitchFamily="34" charset="0"/>
              </a:rPr>
              <a:t>103 CEF Lorsque devant l’Agneau</a:t>
            </a:r>
            <a:br>
              <a:rPr lang="fr-FR" b="1" dirty="0">
                <a:solidFill>
                  <a:srgbClr val="0033CC"/>
                </a:solidFill>
                <a:latin typeface="Arial Rounded MT Bold" panose="020F0704030504030204" pitchFamily="34" charset="0"/>
              </a:rPr>
            </a:br>
            <a:r>
              <a:rPr lang="fr-FR" b="1" dirty="0">
                <a:solidFill>
                  <a:srgbClr val="0033CC"/>
                </a:solidFill>
                <a:latin typeface="Arial Rounded MT Bold" panose="020F0704030504030204" pitchFamily="34" charset="0"/>
              </a:rPr>
              <a:t>1</a:t>
            </a:r>
            <a:br>
              <a:rPr lang="fr-FR" dirty="0">
                <a:latin typeface="Arial Rounded MT Bold" panose="020F0704030504030204" pitchFamily="34" charset="0"/>
              </a:rPr>
            </a:br>
            <a:r>
              <a:rPr lang="fr-FR" sz="3600" dirty="0">
                <a:latin typeface="Arial Rounded MT Bold" panose="020F0704030504030204" pitchFamily="34" charset="0"/>
              </a:rPr>
              <a:t>Lorsque devant l'Agneau,</a:t>
            </a:r>
            <a:br>
              <a:rPr lang="fr-FR" sz="3600" dirty="0">
                <a:latin typeface="Arial Rounded MT Bold" panose="020F0704030504030204" pitchFamily="34" charset="0"/>
              </a:rPr>
            </a:br>
            <a:r>
              <a:rPr lang="fr-FR" sz="3600" dirty="0">
                <a:latin typeface="Arial Rounded MT Bold" panose="020F0704030504030204" pitchFamily="34" charset="0"/>
              </a:rPr>
              <a:t>S'ouvrira le grand livre</a:t>
            </a:r>
            <a:br>
              <a:rPr lang="fr-FR" sz="3600" dirty="0">
                <a:latin typeface="Arial Rounded MT Bold" panose="020F0704030504030204" pitchFamily="34" charset="0"/>
              </a:rPr>
            </a:br>
            <a:r>
              <a:rPr lang="fr-FR" sz="3600" dirty="0">
                <a:latin typeface="Arial Rounded MT Bold" panose="020F0704030504030204" pitchFamily="34" charset="0"/>
              </a:rPr>
              <a:t>Où sont inscrits les noms</a:t>
            </a:r>
            <a:br>
              <a:rPr lang="fr-FR" sz="3600" dirty="0">
                <a:latin typeface="Arial Rounded MT Bold" panose="020F0704030504030204" pitchFamily="34" charset="0"/>
              </a:rPr>
            </a:br>
            <a:r>
              <a:rPr lang="fr-FR" sz="3600" dirty="0">
                <a:latin typeface="Arial Rounded MT Bold" panose="020F0704030504030204" pitchFamily="34" charset="0"/>
              </a:rPr>
              <a:t>Des coupables absous,</a:t>
            </a:r>
            <a:br>
              <a:rPr lang="fr-FR" sz="3600" dirty="0">
                <a:latin typeface="Arial Rounded MT Bold" panose="020F0704030504030204" pitchFamily="34" charset="0"/>
              </a:rPr>
            </a:br>
            <a:r>
              <a:rPr lang="fr-FR" sz="3600" dirty="0">
                <a:latin typeface="Arial Rounded MT Bold" panose="020F0704030504030204" pitchFamily="34" charset="0"/>
              </a:rPr>
              <a:t>Dans le ciel pour jamais</a:t>
            </a:r>
            <a:br>
              <a:rPr lang="fr-FR" sz="3600" dirty="0">
                <a:latin typeface="Arial Rounded MT Bold" panose="020F0704030504030204" pitchFamily="34" charset="0"/>
              </a:rPr>
            </a:br>
            <a:r>
              <a:rPr lang="fr-FR" sz="3600" dirty="0">
                <a:latin typeface="Arial Rounded MT Bold" panose="020F0704030504030204" pitchFamily="34" charset="0"/>
              </a:rPr>
              <a:t>Nous aurons droit de vivre;</a:t>
            </a:r>
            <a:br>
              <a:rPr lang="fr-FR" sz="3600" dirty="0">
                <a:latin typeface="Arial Rounded MT Bold" panose="020F0704030504030204" pitchFamily="34" charset="0"/>
              </a:rPr>
            </a:br>
            <a:r>
              <a:rPr lang="fr-FR" sz="3600" dirty="0">
                <a:latin typeface="Arial Rounded MT Bold" panose="020F0704030504030204" pitchFamily="34" charset="0"/>
              </a:rPr>
              <a:t>Sous le regard de Dieu,</a:t>
            </a:r>
            <a:br>
              <a:rPr lang="fr-FR" sz="3600" dirty="0">
                <a:latin typeface="Arial Rounded MT Bold" panose="020F0704030504030204" pitchFamily="34" charset="0"/>
              </a:rPr>
            </a:br>
            <a:r>
              <a:rPr lang="fr-FR" sz="3600" dirty="0">
                <a:latin typeface="Arial Rounded MT Bold" panose="020F0704030504030204" pitchFamily="34" charset="0"/>
              </a:rPr>
              <a:t>Le repos sera doux.</a:t>
            </a:r>
            <a:br>
              <a:rPr lang="fr-FR" sz="3600" dirty="0">
                <a:latin typeface="Arial Rounded MT Bold" panose="020F0704030504030204" pitchFamily="34" charset="0"/>
              </a:rPr>
            </a:br>
            <a:r>
              <a:rPr lang="fr-FR" sz="3600" dirty="0">
                <a:solidFill>
                  <a:srgbClr val="0033CC"/>
                </a:solidFill>
                <a:latin typeface="Arial Rounded MT Bold" panose="020F0704030504030204" pitchFamily="34" charset="0"/>
              </a:rPr>
              <a:t>[Refrain]</a:t>
            </a:r>
            <a:br>
              <a:rPr lang="fr-FR" sz="3600" dirty="0">
                <a:latin typeface="Arial Rounded MT Bold" panose="020F0704030504030204" pitchFamily="34" charset="0"/>
              </a:rPr>
            </a:br>
            <a:r>
              <a:rPr lang="fr-FR" sz="3600" b="1" dirty="0">
                <a:solidFill>
                  <a:srgbClr val="C00000"/>
                </a:solidFill>
                <a:latin typeface="Arial Rounded MT Bold" panose="020F0704030504030204" pitchFamily="34" charset="0"/>
              </a:rPr>
              <a:t>Serez-vous avec nous</a:t>
            </a:r>
            <a:br>
              <a:rPr lang="fr-FR" sz="3600" b="1" dirty="0">
                <a:solidFill>
                  <a:srgbClr val="C00000"/>
                </a:solidFill>
                <a:latin typeface="Arial Rounded MT Bold" panose="020F0704030504030204" pitchFamily="34" charset="0"/>
              </a:rPr>
            </a:br>
            <a:r>
              <a:rPr lang="fr-FR" sz="3600" b="1" dirty="0">
                <a:solidFill>
                  <a:srgbClr val="C00000"/>
                </a:solidFill>
                <a:latin typeface="Arial Rounded MT Bold" panose="020F0704030504030204" pitchFamily="34" charset="0"/>
              </a:rPr>
              <a:t>Au divin rendez-vous (bis 2 lignes)</a:t>
            </a:r>
            <a:br>
              <a:rPr lang="fr-FR" dirty="0">
                <a:latin typeface="Arial Rounded MT Bold" panose="020F0704030504030204" pitchFamily="34" charset="0"/>
              </a:rPr>
            </a:b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548116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900F8-3F24-7195-9105-F9C557F112F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280EE9-27EF-8954-6BFF-B4B8B3A218B5}"/>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marL="0" indent="0" algn="ctr">
              <a:buNone/>
            </a:pPr>
            <a:r>
              <a:rPr lang="fr-FR" dirty="0">
                <a:solidFill>
                  <a:srgbClr val="0033CC"/>
                </a:solidFill>
                <a:latin typeface="Arial Rounded MT Bold" panose="020F0704030504030204" pitchFamily="34" charset="0"/>
              </a:rPr>
              <a:t>2</a:t>
            </a:r>
            <a:br>
              <a:rPr lang="fr-FR" dirty="0">
                <a:latin typeface="Arial Rounded MT Bold" panose="020F0704030504030204" pitchFamily="34" charset="0"/>
              </a:rPr>
            </a:br>
            <a:r>
              <a:rPr lang="fr-FR" sz="3600" dirty="0">
                <a:latin typeface="Arial Rounded MT Bold" panose="020F0704030504030204" pitchFamily="34" charset="0"/>
              </a:rPr>
              <a:t>Nous serons tous assis</a:t>
            </a:r>
            <a:br>
              <a:rPr lang="fr-FR" sz="3600" dirty="0">
                <a:latin typeface="Arial Rounded MT Bold" panose="020F0704030504030204" pitchFamily="34" charset="0"/>
              </a:rPr>
            </a:br>
            <a:r>
              <a:rPr lang="fr-FR" sz="3600" dirty="0">
                <a:latin typeface="Arial Rounded MT Bold" panose="020F0704030504030204" pitchFamily="34" charset="0"/>
              </a:rPr>
              <a:t>À la table du maître,</a:t>
            </a:r>
            <a:br>
              <a:rPr lang="fr-FR" sz="3600" dirty="0">
                <a:latin typeface="Arial Rounded MT Bold" panose="020F0704030504030204" pitchFamily="34" charset="0"/>
              </a:rPr>
            </a:br>
            <a:r>
              <a:rPr lang="fr-FR" sz="3600" dirty="0">
                <a:latin typeface="Arial Rounded MT Bold" panose="020F0704030504030204" pitchFamily="34" charset="0"/>
              </a:rPr>
              <a:t>Jouissant du bonheur</a:t>
            </a:r>
            <a:br>
              <a:rPr lang="fr-FR" sz="3600" dirty="0">
                <a:latin typeface="Arial Rounded MT Bold" panose="020F0704030504030204" pitchFamily="34" charset="0"/>
              </a:rPr>
            </a:br>
            <a:r>
              <a:rPr lang="fr-FR" sz="3600" dirty="0">
                <a:latin typeface="Arial Rounded MT Bold" panose="020F0704030504030204" pitchFamily="34" charset="0"/>
              </a:rPr>
              <a:t>Des amis de l'époux;</a:t>
            </a:r>
            <a:br>
              <a:rPr lang="fr-FR" sz="3600" dirty="0">
                <a:latin typeface="Arial Rounded MT Bold" panose="020F0704030504030204" pitchFamily="34" charset="0"/>
              </a:rPr>
            </a:br>
            <a:r>
              <a:rPr lang="fr-FR" sz="3600" dirty="0">
                <a:latin typeface="Arial Rounded MT Bold" panose="020F0704030504030204" pitchFamily="34" charset="0"/>
              </a:rPr>
              <a:t>Comme Il nous a connus,</a:t>
            </a:r>
            <a:br>
              <a:rPr lang="fr-FR" sz="3600" dirty="0">
                <a:latin typeface="Arial Rounded MT Bold" panose="020F0704030504030204" pitchFamily="34" charset="0"/>
              </a:rPr>
            </a:br>
            <a:r>
              <a:rPr lang="fr-FR" sz="3600" dirty="0">
                <a:latin typeface="Arial Rounded MT Bold" panose="020F0704030504030204" pitchFamily="34" charset="0"/>
              </a:rPr>
              <a:t>Nous pourrons le connaître;</a:t>
            </a:r>
            <a:br>
              <a:rPr lang="fr-FR" sz="3600" dirty="0">
                <a:latin typeface="Arial Rounded MT Bold" panose="020F0704030504030204" pitchFamily="34" charset="0"/>
              </a:rPr>
            </a:br>
            <a:r>
              <a:rPr lang="fr-FR" sz="3600" dirty="0">
                <a:latin typeface="Arial Rounded MT Bold" panose="020F0704030504030204" pitchFamily="34" charset="0"/>
              </a:rPr>
              <a:t>Sous le regard de Dieu,</a:t>
            </a:r>
            <a:br>
              <a:rPr lang="fr-FR" sz="3600" dirty="0">
                <a:latin typeface="Arial Rounded MT Bold" panose="020F0704030504030204" pitchFamily="34" charset="0"/>
              </a:rPr>
            </a:br>
            <a:r>
              <a:rPr lang="fr-FR" sz="3600" dirty="0">
                <a:latin typeface="Arial Rounded MT Bold" panose="020F0704030504030204" pitchFamily="34" charset="0"/>
              </a:rPr>
              <a:t>L'amour sera bien doux.</a:t>
            </a:r>
            <a:br>
              <a:rPr lang="fr-FR" sz="3600" dirty="0">
                <a:latin typeface="Arial Rounded MT Bold" panose="020F0704030504030204" pitchFamily="34" charset="0"/>
              </a:rPr>
            </a:br>
            <a:r>
              <a:rPr lang="fr-FR" sz="3600" dirty="0">
                <a:solidFill>
                  <a:srgbClr val="0033CC"/>
                </a:solidFill>
                <a:latin typeface="Arial Rounded MT Bold" panose="020F0704030504030204" pitchFamily="34" charset="0"/>
              </a:rPr>
              <a:t>[Refrain]</a:t>
            </a:r>
            <a:br>
              <a:rPr lang="fr-FR" sz="3600" dirty="0">
                <a:latin typeface="Arial Rounded MT Bold" panose="020F0704030504030204" pitchFamily="34" charset="0"/>
              </a:rPr>
            </a:br>
            <a:r>
              <a:rPr lang="fr-FR" sz="3600" b="1" dirty="0">
                <a:solidFill>
                  <a:srgbClr val="C00000"/>
                </a:solidFill>
                <a:latin typeface="Arial Rounded MT Bold" panose="020F0704030504030204" pitchFamily="34" charset="0"/>
              </a:rPr>
              <a:t>Serez-vous avec nous</a:t>
            </a:r>
            <a:br>
              <a:rPr lang="fr-FR" sz="3600" b="1" dirty="0">
                <a:solidFill>
                  <a:srgbClr val="C00000"/>
                </a:solidFill>
                <a:latin typeface="Arial Rounded MT Bold" panose="020F0704030504030204" pitchFamily="34" charset="0"/>
              </a:rPr>
            </a:br>
            <a:r>
              <a:rPr lang="fr-FR" sz="3600" b="1" dirty="0">
                <a:solidFill>
                  <a:srgbClr val="C00000"/>
                </a:solidFill>
                <a:latin typeface="Arial Rounded MT Bold" panose="020F0704030504030204" pitchFamily="34" charset="0"/>
              </a:rPr>
              <a:t>Au divin rendez-vous (bis 2 lignes)</a:t>
            </a:r>
            <a:br>
              <a:rPr lang="fr-FR" dirty="0">
                <a:latin typeface="Arial Rounded MT Bold" panose="020F0704030504030204" pitchFamily="34" charset="0"/>
              </a:rPr>
            </a:b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1533616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20569-8B2C-30E4-2091-7B7108BC1A6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294F55-F828-D574-BC1D-0F54FB853EF4}"/>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marL="0" indent="0" algn="ctr">
              <a:buNone/>
            </a:pPr>
            <a:r>
              <a:rPr lang="fr-FR" dirty="0">
                <a:solidFill>
                  <a:srgbClr val="0033CC"/>
                </a:solidFill>
                <a:latin typeface="Arial Rounded MT Bold" panose="020F0704030504030204" pitchFamily="34" charset="0"/>
              </a:rPr>
              <a:t>3</a:t>
            </a:r>
            <a:br>
              <a:rPr lang="fr-FR" dirty="0">
                <a:latin typeface="Arial Rounded MT Bold" panose="020F0704030504030204" pitchFamily="34" charset="0"/>
              </a:rPr>
            </a:br>
            <a:r>
              <a:rPr lang="fr-FR" sz="3600" dirty="0">
                <a:latin typeface="Arial Rounded MT Bold" panose="020F0704030504030204" pitchFamily="34" charset="0"/>
              </a:rPr>
              <a:t>Du revoir Éternel</a:t>
            </a:r>
            <a:br>
              <a:rPr lang="fr-FR" sz="3600" dirty="0">
                <a:latin typeface="Arial Rounded MT Bold" panose="020F0704030504030204" pitchFamily="34" charset="0"/>
              </a:rPr>
            </a:br>
            <a:r>
              <a:rPr lang="fr-FR" sz="3600" dirty="0">
                <a:latin typeface="Arial Rounded MT Bold" panose="020F0704030504030204" pitchFamily="34" charset="0"/>
              </a:rPr>
              <a:t>Nous connaîtrons les charmes;</a:t>
            </a:r>
            <a:br>
              <a:rPr lang="fr-FR" sz="3600" dirty="0">
                <a:latin typeface="Arial Rounded MT Bold" panose="020F0704030504030204" pitchFamily="34" charset="0"/>
              </a:rPr>
            </a:br>
            <a:r>
              <a:rPr lang="fr-FR" sz="3600" dirty="0">
                <a:latin typeface="Arial Rounded MT Bold" panose="020F0704030504030204" pitchFamily="34" charset="0"/>
              </a:rPr>
              <a:t>Pour ne plus les quitter,</a:t>
            </a:r>
            <a:br>
              <a:rPr lang="fr-FR" sz="3600" dirty="0">
                <a:latin typeface="Arial Rounded MT Bold" panose="020F0704030504030204" pitchFamily="34" charset="0"/>
              </a:rPr>
            </a:br>
            <a:r>
              <a:rPr lang="fr-FR" sz="3600" dirty="0">
                <a:latin typeface="Arial Rounded MT Bold" panose="020F0704030504030204" pitchFamily="34" charset="0"/>
              </a:rPr>
              <a:t>Nous retrouverons tous</a:t>
            </a:r>
            <a:br>
              <a:rPr lang="fr-FR" sz="3600" dirty="0">
                <a:latin typeface="Arial Rounded MT Bold" panose="020F0704030504030204" pitchFamily="34" charset="0"/>
              </a:rPr>
            </a:br>
            <a:r>
              <a:rPr lang="fr-FR" sz="3600" dirty="0">
                <a:latin typeface="Arial Rounded MT Bold" panose="020F0704030504030204" pitchFamily="34" charset="0"/>
              </a:rPr>
              <a:t>Les amis dont la mort</a:t>
            </a:r>
            <a:br>
              <a:rPr lang="fr-FR" sz="3600" dirty="0">
                <a:latin typeface="Arial Rounded MT Bold" panose="020F0704030504030204" pitchFamily="34" charset="0"/>
              </a:rPr>
            </a:br>
            <a:r>
              <a:rPr lang="fr-FR" sz="3600" dirty="0">
                <a:latin typeface="Arial Rounded MT Bold" panose="020F0704030504030204" pitchFamily="34" charset="0"/>
              </a:rPr>
              <a:t>Nous coûta tant de larmes!</a:t>
            </a:r>
            <a:br>
              <a:rPr lang="fr-FR" sz="3600" dirty="0">
                <a:latin typeface="Arial Rounded MT Bold" panose="020F0704030504030204" pitchFamily="34" charset="0"/>
              </a:rPr>
            </a:br>
            <a:r>
              <a:rPr lang="fr-FR" sz="3600" dirty="0">
                <a:latin typeface="Arial Rounded MT Bold" panose="020F0704030504030204" pitchFamily="34" charset="0"/>
              </a:rPr>
              <a:t>Sous le regard de Dieu,</a:t>
            </a:r>
            <a:br>
              <a:rPr lang="fr-FR" sz="3600" dirty="0">
                <a:latin typeface="Arial Rounded MT Bold" panose="020F0704030504030204" pitchFamily="34" charset="0"/>
              </a:rPr>
            </a:br>
            <a:r>
              <a:rPr lang="fr-FR" sz="3600" dirty="0">
                <a:latin typeface="Arial Rounded MT Bold" panose="020F0704030504030204" pitchFamily="34" charset="0"/>
              </a:rPr>
              <a:t>Le revoir sera doux.</a:t>
            </a:r>
            <a:br>
              <a:rPr lang="fr-FR" sz="3600" dirty="0">
                <a:latin typeface="Arial Rounded MT Bold" panose="020F0704030504030204" pitchFamily="34" charset="0"/>
              </a:rPr>
            </a:br>
            <a:r>
              <a:rPr lang="fr-FR" sz="3600" dirty="0">
                <a:solidFill>
                  <a:srgbClr val="0033CC"/>
                </a:solidFill>
                <a:latin typeface="Arial Rounded MT Bold" panose="020F0704030504030204" pitchFamily="34" charset="0"/>
              </a:rPr>
              <a:t>[Refrain]</a:t>
            </a:r>
            <a:br>
              <a:rPr lang="fr-FR" sz="3600" dirty="0">
                <a:latin typeface="Arial Rounded MT Bold" panose="020F0704030504030204" pitchFamily="34" charset="0"/>
              </a:rPr>
            </a:br>
            <a:r>
              <a:rPr lang="fr-FR" sz="3600" b="1" dirty="0">
                <a:solidFill>
                  <a:srgbClr val="C00000"/>
                </a:solidFill>
                <a:latin typeface="Arial Rounded MT Bold" panose="020F0704030504030204" pitchFamily="34" charset="0"/>
              </a:rPr>
              <a:t>Serez-vous avec nous</a:t>
            </a:r>
            <a:br>
              <a:rPr lang="fr-FR" sz="3600" b="1" dirty="0">
                <a:solidFill>
                  <a:srgbClr val="C00000"/>
                </a:solidFill>
                <a:latin typeface="Arial Rounded MT Bold" panose="020F0704030504030204" pitchFamily="34" charset="0"/>
              </a:rPr>
            </a:br>
            <a:r>
              <a:rPr lang="fr-FR" sz="3600" b="1" dirty="0">
                <a:solidFill>
                  <a:srgbClr val="C00000"/>
                </a:solidFill>
                <a:latin typeface="Arial Rounded MT Bold" panose="020F0704030504030204" pitchFamily="34" charset="0"/>
              </a:rPr>
              <a:t>Au divin rendez-vous (bis 2 lignes)</a:t>
            </a:r>
            <a:br>
              <a:rPr lang="fr-FR" dirty="0">
                <a:latin typeface="Arial Rounded MT Bold" panose="020F0704030504030204" pitchFamily="34" charset="0"/>
              </a:rPr>
            </a:b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2525665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83DDC-8983-6365-86FB-D15B032BCF7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6EA8AB-A4AD-2BD0-F0E1-882C003DC53F}"/>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marL="0" indent="0" algn="ctr">
              <a:buNone/>
            </a:pPr>
            <a:r>
              <a:rPr lang="fr-FR" dirty="0">
                <a:solidFill>
                  <a:srgbClr val="0033CC"/>
                </a:solidFill>
                <a:latin typeface="Arial Rounded MT Bold" panose="020F0704030504030204" pitchFamily="34" charset="0"/>
              </a:rPr>
              <a:t>4</a:t>
            </a:r>
            <a:br>
              <a:rPr lang="fr-FR" dirty="0">
                <a:latin typeface="Arial Rounded MT Bold" panose="020F0704030504030204" pitchFamily="34" charset="0"/>
              </a:rPr>
            </a:br>
            <a:r>
              <a:rPr lang="fr-FR" sz="3600" dirty="0">
                <a:latin typeface="Arial Rounded MT Bold" panose="020F0704030504030204" pitchFamily="34" charset="0"/>
              </a:rPr>
              <a:t>Ouvrez, ouvrez vos cœurs </a:t>
            </a:r>
          </a:p>
          <a:p>
            <a:pPr marL="0" indent="0" algn="ctr">
              <a:buNone/>
            </a:pPr>
            <a:r>
              <a:rPr lang="fr-FR" sz="3600" dirty="0">
                <a:latin typeface="Arial Rounded MT Bold" panose="020F0704030504030204" pitchFamily="34" charset="0"/>
              </a:rPr>
              <a:t>Aux appels de la grâce;</a:t>
            </a:r>
            <a:br>
              <a:rPr lang="fr-FR" sz="3600" dirty="0">
                <a:latin typeface="Arial Rounded MT Bold" panose="020F0704030504030204" pitchFamily="34" charset="0"/>
              </a:rPr>
            </a:br>
            <a:r>
              <a:rPr lang="fr-FR" sz="3600" dirty="0">
                <a:latin typeface="Arial Rounded MT Bold" panose="020F0704030504030204" pitchFamily="34" charset="0"/>
              </a:rPr>
              <a:t>Aux délices du ciel, </a:t>
            </a:r>
          </a:p>
          <a:p>
            <a:pPr marL="0" indent="0" algn="ctr">
              <a:buNone/>
            </a:pPr>
            <a:r>
              <a:rPr lang="fr-FR" sz="3600" dirty="0">
                <a:latin typeface="Arial Rounded MT Bold" panose="020F0704030504030204" pitchFamily="34" charset="0"/>
              </a:rPr>
              <a:t>Dieu vous invite tous.</a:t>
            </a:r>
            <a:br>
              <a:rPr lang="en-US" sz="3600" dirty="0">
                <a:latin typeface="Arial Rounded MT Bold" panose="020F0704030504030204" pitchFamily="34" charset="0"/>
              </a:rPr>
            </a:br>
            <a:r>
              <a:rPr lang="fr-FR" sz="3600" noProof="0" dirty="0">
                <a:latin typeface="Arial Rounded MT Bold" panose="020F0704030504030204" pitchFamily="34" charset="0"/>
              </a:rPr>
              <a:t>Quel que soit le péché</a:t>
            </a:r>
            <a:br>
              <a:rPr lang="fr-FR" sz="3600" noProof="0" dirty="0">
                <a:latin typeface="Arial Rounded MT Bold" panose="020F0704030504030204" pitchFamily="34" charset="0"/>
              </a:rPr>
            </a:br>
            <a:r>
              <a:rPr lang="fr-FR" sz="3600" noProof="0" dirty="0">
                <a:latin typeface="Arial Rounded MT Bold" panose="020F0704030504030204" pitchFamily="34" charset="0"/>
              </a:rPr>
              <a:t>Le sang de Christ l'efface:</a:t>
            </a:r>
            <a:br>
              <a:rPr lang="en-US" sz="3600" dirty="0">
                <a:latin typeface="Arial Rounded MT Bold" panose="020F0704030504030204" pitchFamily="34" charset="0"/>
              </a:rPr>
            </a:br>
            <a:r>
              <a:rPr lang="en-US" sz="3600" dirty="0">
                <a:latin typeface="Arial Rounded MT Bold" panose="020F0704030504030204" pitchFamily="34" charset="0"/>
              </a:rPr>
              <a:t>Sous le regard de Dieu,</a:t>
            </a:r>
            <a:br>
              <a:rPr lang="en-US" sz="3600" dirty="0">
                <a:latin typeface="Arial Rounded MT Bold" panose="020F0704030504030204" pitchFamily="34" charset="0"/>
              </a:rPr>
            </a:br>
            <a:r>
              <a:rPr lang="en-US" sz="3600" dirty="0">
                <a:latin typeface="Arial Rounded MT Bold" panose="020F0704030504030204" pitchFamily="34" charset="0"/>
              </a:rPr>
              <a:t>Le pardon est bien doux.</a:t>
            </a:r>
          </a:p>
          <a:p>
            <a:pPr marL="0" indent="0" algn="ctr">
              <a:buNone/>
            </a:pPr>
            <a:r>
              <a:rPr lang="fr-FR" sz="3600" dirty="0">
                <a:solidFill>
                  <a:srgbClr val="0033CC"/>
                </a:solidFill>
                <a:latin typeface="Arial Rounded MT Bold" panose="020F0704030504030204" pitchFamily="34" charset="0"/>
              </a:rPr>
              <a:t>[Refrain]</a:t>
            </a:r>
            <a:br>
              <a:rPr lang="fr-FR" sz="3600" dirty="0">
                <a:latin typeface="Arial Rounded MT Bold" panose="020F0704030504030204" pitchFamily="34" charset="0"/>
              </a:rPr>
            </a:br>
            <a:r>
              <a:rPr lang="fr-FR" sz="3600" b="1" dirty="0">
                <a:solidFill>
                  <a:srgbClr val="C00000"/>
                </a:solidFill>
                <a:latin typeface="Arial Rounded MT Bold" panose="020F0704030504030204" pitchFamily="34" charset="0"/>
              </a:rPr>
              <a:t>Serez-vous avec nous</a:t>
            </a:r>
            <a:br>
              <a:rPr lang="fr-FR" sz="3600" b="1" dirty="0">
                <a:solidFill>
                  <a:srgbClr val="C00000"/>
                </a:solidFill>
                <a:latin typeface="Arial Rounded MT Bold" panose="020F0704030504030204" pitchFamily="34" charset="0"/>
              </a:rPr>
            </a:br>
            <a:r>
              <a:rPr lang="fr-FR" sz="3600" b="1" dirty="0">
                <a:solidFill>
                  <a:srgbClr val="C00000"/>
                </a:solidFill>
                <a:latin typeface="Arial Rounded MT Bold" panose="020F0704030504030204" pitchFamily="34" charset="0"/>
              </a:rPr>
              <a:t>Au divin rendez-vous (bis 2 lignes)</a:t>
            </a:r>
            <a:br>
              <a:rPr lang="fr-FR" dirty="0">
                <a:latin typeface="Arial Rounded MT Bold" panose="020F0704030504030204" pitchFamily="34" charset="0"/>
              </a:rPr>
            </a:br>
            <a:endParaRPr lang="en-US"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10358383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118795</TotalTime>
  <Words>5185</Words>
  <Application>Microsoft Office PowerPoint</Application>
  <PresentationFormat>On-screen Show (4:3)</PresentationFormat>
  <Paragraphs>470</Paragraphs>
  <Slides>99</Slides>
  <Notes>41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99</vt:i4>
      </vt:variant>
    </vt:vector>
  </HeadingPairs>
  <TitlesOfParts>
    <vt:vector size="110" baseType="lpstr">
      <vt:lpstr>Agency FB</vt:lpstr>
      <vt:lpstr>Aharoni</vt:lpstr>
      <vt:lpstr>Algerian</vt:lpstr>
      <vt:lpstr>Arial Narrow</vt:lpstr>
      <vt:lpstr>Arial Rounded MT Bold</vt:lpstr>
      <vt:lpstr>Calibri</vt:lpstr>
      <vt:lpstr>Copperplate Gothic Bold</vt:lpstr>
      <vt:lpstr>Franklin Gothic Book</vt:lpstr>
      <vt:lpstr>Perpetua</vt:lpstr>
      <vt:lpstr>Wingdings 2</vt:lpstr>
      <vt:lpstr>Equity</vt:lpstr>
      <vt:lpstr>CHRIST THE ROCK CONGREGATION WORSHIP 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VISITORS WELCOME</vt:lpstr>
      <vt:lpstr>VISITORS WELCOME</vt:lpstr>
      <vt:lpstr>MOMENT D’ADORATION   </vt:lpstr>
      <vt:lpstr>OFFRANDE</vt:lpstr>
      <vt:lpstr>PowerPoint Presentation</vt:lpstr>
      <vt:lpstr>PowerPoint Presentation</vt:lpstr>
      <vt:lpstr>PowerPoint Presentation</vt:lpstr>
      <vt:lpstr>PowerPoint Presentation</vt:lpstr>
      <vt:lpstr>PRIÈRE  POUR  L’OFFRANDE  ET LE SERMON</vt:lpstr>
      <vt:lpstr>CHRIST THE ROCK CONGREGATION DIMANCHE 14 JUIN 2026 ORATEUR: PASTEUR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842</cp:revision>
  <dcterms:created xsi:type="dcterms:W3CDTF">2012-11-25T13:28:17Z</dcterms:created>
  <dcterms:modified xsi:type="dcterms:W3CDTF">2026-06-14T10:11:17Z</dcterms:modified>
</cp:coreProperties>
</file>