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0"/>
  </p:notesMasterIdLst>
  <p:sldIdLst>
    <p:sldId id="256" r:id="rId2"/>
    <p:sldId id="667" r:id="rId3"/>
    <p:sldId id="2979" r:id="rId4"/>
    <p:sldId id="3453" r:id="rId5"/>
    <p:sldId id="3454" r:id="rId6"/>
    <p:sldId id="3455" r:id="rId7"/>
    <p:sldId id="3299" r:id="rId8"/>
    <p:sldId id="3456" r:id="rId9"/>
    <p:sldId id="3457" r:id="rId10"/>
    <p:sldId id="3458" r:id="rId11"/>
    <p:sldId id="936" r:id="rId12"/>
    <p:sldId id="2662" r:id="rId13"/>
    <p:sldId id="3459" r:id="rId14"/>
    <p:sldId id="3460" r:id="rId15"/>
    <p:sldId id="3388" r:id="rId16"/>
    <p:sldId id="3461" r:id="rId17"/>
    <p:sldId id="3462" r:id="rId18"/>
    <p:sldId id="3463" r:id="rId19"/>
    <p:sldId id="3176" r:id="rId20"/>
    <p:sldId id="3464" r:id="rId21"/>
    <p:sldId id="1788" r:id="rId22"/>
    <p:sldId id="3413" r:id="rId23"/>
    <p:sldId id="3465" r:id="rId24"/>
    <p:sldId id="3466" r:id="rId25"/>
    <p:sldId id="3467" r:id="rId26"/>
    <p:sldId id="1691" r:id="rId27"/>
    <p:sldId id="3452" r:id="rId28"/>
    <p:sldId id="3468" r:id="rId29"/>
    <p:sldId id="3469" r:id="rId30"/>
    <p:sldId id="2900" r:id="rId31"/>
    <p:sldId id="3470" r:id="rId32"/>
    <p:sldId id="3471" r:id="rId33"/>
    <p:sldId id="3472" r:id="rId34"/>
    <p:sldId id="3473" r:id="rId35"/>
    <p:sldId id="3227" r:id="rId36"/>
    <p:sldId id="3474" r:id="rId37"/>
    <p:sldId id="3475" r:id="rId38"/>
    <p:sldId id="3476" r:id="rId39"/>
    <p:sldId id="1716" r:id="rId40"/>
    <p:sldId id="1365" r:id="rId41"/>
    <p:sldId id="1366" r:id="rId42"/>
    <p:sldId id="3024" r:id="rId43"/>
    <p:sldId id="2978" r:id="rId44"/>
    <p:sldId id="3113" r:id="rId45"/>
    <p:sldId id="3477" r:id="rId46"/>
    <p:sldId id="3481" r:id="rId47"/>
    <p:sldId id="3482" r:id="rId48"/>
    <p:sldId id="3483" r:id="rId49"/>
    <p:sldId id="461" r:id="rId50"/>
    <p:sldId id="3110" r:id="rId51"/>
    <p:sldId id="304" r:id="rId52"/>
    <p:sldId id="1622" r:id="rId53"/>
    <p:sldId id="1766" r:id="rId54"/>
    <p:sldId id="1767" r:id="rId55"/>
    <p:sldId id="1758" r:id="rId56"/>
    <p:sldId id="1768" r:id="rId57"/>
    <p:sldId id="1769" r:id="rId58"/>
    <p:sldId id="1770" r:id="rId59"/>
    <p:sldId id="1771" r:id="rId60"/>
    <p:sldId id="1772" r:id="rId61"/>
    <p:sldId id="1773" r:id="rId62"/>
    <p:sldId id="1759" r:id="rId63"/>
    <p:sldId id="1774" r:id="rId64"/>
    <p:sldId id="1775" r:id="rId65"/>
    <p:sldId id="1778" r:id="rId66"/>
    <p:sldId id="1760" r:id="rId67"/>
    <p:sldId id="1780" r:id="rId68"/>
    <p:sldId id="1781" r:id="rId69"/>
    <p:sldId id="1779" r:id="rId70"/>
    <p:sldId id="1782" r:id="rId71"/>
    <p:sldId id="1783" r:id="rId72"/>
    <p:sldId id="1784" r:id="rId73"/>
    <p:sldId id="1787" r:id="rId74"/>
    <p:sldId id="1785" r:id="rId75"/>
    <p:sldId id="1750" r:id="rId76"/>
    <p:sldId id="3484" r:id="rId77"/>
    <p:sldId id="1789" r:id="rId78"/>
    <p:sldId id="1790" r:id="rId79"/>
    <p:sldId id="1791" r:id="rId80"/>
    <p:sldId id="1792" r:id="rId81"/>
    <p:sldId id="1762" r:id="rId82"/>
    <p:sldId id="1793" r:id="rId83"/>
    <p:sldId id="1794" r:id="rId84"/>
    <p:sldId id="1795" r:id="rId85"/>
    <p:sldId id="1765" r:id="rId86"/>
    <p:sldId id="1796" r:id="rId87"/>
    <p:sldId id="1797" r:id="rId88"/>
    <p:sldId id="1798" r:id="rId89"/>
    <p:sldId id="1799" r:id="rId90"/>
    <p:sldId id="1751" r:id="rId91"/>
    <p:sldId id="1800" r:id="rId92"/>
    <p:sldId id="1803" r:id="rId93"/>
    <p:sldId id="1804" r:id="rId94"/>
    <p:sldId id="3485" r:id="rId95"/>
    <p:sldId id="1805" r:id="rId96"/>
    <p:sldId id="1806" r:id="rId97"/>
    <p:sldId id="949" r:id="rId98"/>
    <p:sldId id="1650" r:id="rId9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33CC"/>
    <a:srgbClr val="460000"/>
    <a:srgbClr val="0000FF"/>
    <a:srgbClr val="66FFFF"/>
    <a:srgbClr val="CCFF33"/>
    <a:srgbClr val="000099"/>
    <a:srgbClr val="003E1C"/>
    <a:srgbClr val="003300"/>
    <a:srgbClr val="0D06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2" autoAdjust="0"/>
    <p:restoredTop sz="94472" autoAdjust="0"/>
  </p:normalViewPr>
  <p:slideViewPr>
    <p:cSldViewPr>
      <p:cViewPr varScale="1">
        <p:scale>
          <a:sx n="75" d="100"/>
          <a:sy n="75" d="100"/>
        </p:scale>
        <p:origin x="156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680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0AB7E-6DAE-4A41-BEBF-ABE55C490742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9FED-CA40-4828-91E1-61761AA6E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6C38A-6EAF-5735-2713-039BE6F4A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9FD8ED-103D-E1BD-41DF-4DD42A674D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503B66-560A-2B18-233C-F0CF5CA778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4DCA82-B9CC-97BB-AD55-BA5BE461F1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132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CE018E-BDD1-3CDE-F80B-D537FBC95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D1FFAF-0099-A751-1506-9C5B25757A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BD4E76-0694-8704-F5A7-13C6991C82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0876F9-B5F1-50B3-7D5F-0F1B97C1DF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881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79212-E831-551E-63FB-182F4A0E0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4B7DFD-63DF-F02F-2C82-6A7CF2C90F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E48B22-3677-84B9-6E38-17A6E1646A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B2F794-01A9-69D5-73A9-1CDF0181E3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1680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2527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0D455-7D61-EFC8-F9AC-E4822921E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4C2ACB-7144-6CF1-A30A-B0A659F68B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14BF79-3995-BFF5-E364-99706993B9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739FEF-4404-FB3C-4FBC-8D8ECAF11D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5048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2B777-99FB-213A-C968-A470C61B1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D57811-9171-2474-9597-D31853E89D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E23625-0597-FC71-6E20-1DFE101848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D4F87F-9202-EB6F-C3C7-E6840AD9BB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6100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8A8F3-86F8-F872-925B-1D7B71CA1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CD0960-FF58-BDD8-F144-279C78B01F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F94E3C-BA63-A892-7A7B-F3F2D80D82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E9875C-4C51-E34E-E919-D51D8FE6BB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8841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2527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5B76F-83A1-411A-5CA6-A8553DEF9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22B83E-D302-4B51-0CEA-F0E5EA4B3D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569C47-6DC0-B937-752E-3259129A0E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739250-59C6-14BD-92F3-86FA5F31FB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485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F9F48-1707-AE4F-6BE3-47579E5C5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4304A9-71C3-10BB-3E32-D3B6D1C54B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24B1E3-949E-B579-1105-7810738ECE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1099FA-2B2C-5D86-7155-E1064A85D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1074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2527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26F43-D2E3-5E4E-D3FB-C47E92834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E09D6A-8A39-ADDA-ADC4-03E1600131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F1BC0A-0AFC-6616-F056-6643916575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CE5883-DFB3-F624-A664-69A91DA78D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4477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0FB0F-CEDD-C825-6431-286C631E5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E4963B-EB57-D2B7-A403-7B419F9D11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89D8D3-8CE9-8F7F-908E-14C70F39B1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5058F0-0A9C-97C7-5012-239B59E997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6196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61CD4-58D5-86F4-507A-BEF5B740F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6F9CC1-CA05-D707-395C-83CB9AFEA1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A760C5-7770-C4E0-75EC-1A6F0053AF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690C61-F299-40F5-A463-2C54D841BA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1752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2527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9A59B-6BE5-E7DD-9083-783CFA670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B925E3-386F-28BF-71CC-30472D178C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3395D8-B6B5-97B2-E46B-AE5FB07FB0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4BCFF6-DAC6-E0E9-E17A-17D6AB621A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6498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2527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5B59C-414B-DA53-1086-8976C6A32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15136F-EADF-F8CA-BBE8-7DD9002A54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3B9182-EBC5-8B69-8BF1-ABF506A9A4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24324F-255B-57F7-42AC-716D9FD9C4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269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C143E-2924-2545-8451-447A844FA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864FE7-B827-AA00-6143-16FD5AB270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73F008-CF3E-B9D3-B0E6-2415E448F8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CCAA16-47AF-8E73-B478-514D2AB111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7520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5ADF9-BD3F-49E0-B602-B2F976B48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D0077A-F3DC-C4D0-2FE7-2B422E7368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99CDA0-C4CA-C1A7-C3E7-24904FC470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49D980-4054-F278-F503-23CE5462C0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4953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CCF74-A7A0-6103-3FCA-0E87BC458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C6C484-0CDF-3ACF-63B5-54DD4AC51B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6A67B9-FB7A-2A85-C66F-DA42661886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8C294F-CAF6-1F9A-A7A0-B7938EE971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0653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D6776-57ED-25CA-3783-1D327918C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8CD363-11AC-2786-298E-F03CE80EC2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6EDA5F-F299-1FD2-3281-13540F0D69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C16611-FE7C-B280-F5F1-93265DDD55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9184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DDF08-5279-317C-7FEF-A8B62A1CA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8F9C93-440E-1F25-F13A-DFF319CB28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B148FF-3C78-E525-AF5B-37B4958CE5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55AABB-3C5E-34C1-159A-3F37335689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1801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2527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5C454-5AE3-67C9-A835-997B3B13F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7A9CAB-7495-7FB1-AFD1-05268D3C5C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5D9997-E116-AE63-8C56-7F6F1029D8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EBBB7F-A248-0804-EC28-E2691244E9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8252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BCC2C-5A9F-6D37-10AB-B933530E3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5B12B9-358A-2A02-7BD2-1E2391201C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3C7B96-0BCB-3D02-2D6D-73D0147EA6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30C61-E4A7-800D-C8D9-0A4C91EA3D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1513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956A0-53A5-B188-5500-3691ADE8B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F7F7D0-DE57-ACE3-9924-4F28D72A7D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428E10-F699-6C74-A09B-C03F8DAE47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4CD714-E4F5-0504-98B1-B94F4ACB3C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5507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25275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8A13E7-7351-66A8-BF84-D9A70E472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F07782-7FC8-D2E2-9140-B5C88AD317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5F06FB-721E-ECCA-7BD4-0A6602D835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FDCB3C-D861-5248-2A3B-F7A86B7347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53033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71F5C-59D6-1B5B-9FFB-6DD6CCA5D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7321C6-535C-DA9F-4E90-AFFD1030C4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637017-4418-E047-14BE-8F1A77E174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9F3F57-84B7-8A72-7170-CA084E34B2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45358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2504E-EBA8-CD57-97CF-9A970463B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AAC331-93FB-FA32-E4B7-4701FABEFD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D380A9-290B-2E3D-2DCA-0DF408A976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E3DC14-4BC5-EFF5-1C77-18D0CD57D5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784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0CBCE-A6C6-5CAC-0822-575C48B69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7C4963-BBEE-41BC-7BDB-213745230F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4E6BB0-E293-96BA-5BE2-C1C08A82EA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F04006-6F3C-27CC-BABF-5DC6515E7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27615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EF3A9-6767-417A-90ED-648F6232AE49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5/29/2026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5/29/2026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chantsdesperanceonline.com/18-kcd-jezu-mwen-renmen-ou-se-ou-ki-sove-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hyperlink" Target="https://pasteurmarcsimeon.com/wp-content/uploads/2020/07/lautorite-investie-dans-le-nom-de-jesus.pptx" TargetMode="Externa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ttp://images6.fanpop.com/image/photos/33500000/Tulips-flowers-33551630-1024-76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0"/>
            <a:ext cx="7010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3124200"/>
            <a:ext cx="6934200" cy="3733800"/>
          </a:xfr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chemeClr val="tx1"/>
                </a:solidFill>
                <a:latin typeface="Agency FB" pitchFamily="34" charset="0"/>
              </a:rPr>
              <a:t>MAY 31</a:t>
            </a:r>
            <a:r>
              <a:rPr lang="en-US" sz="5400" b="1" baseline="30000" dirty="0">
                <a:solidFill>
                  <a:schemeClr val="tx1"/>
                </a:solidFill>
                <a:latin typeface="Agency FB" pitchFamily="34" charset="0"/>
              </a:rPr>
              <a:t>ST</a:t>
            </a:r>
            <a:r>
              <a:rPr lang="en-US" sz="5400" b="1" dirty="0">
                <a:solidFill>
                  <a:schemeClr val="tx1"/>
                </a:solidFill>
                <a:latin typeface="Agency FB" pitchFamily="34" charset="0"/>
              </a:rPr>
              <a:t> 2026</a:t>
            </a:r>
          </a:p>
          <a:p>
            <a:pPr algn="ctr"/>
            <a:r>
              <a:rPr lang="en-US" sz="2800" b="1" dirty="0">
                <a:solidFill>
                  <a:srgbClr val="FF0000"/>
                </a:solidFill>
                <a:latin typeface="Agency FB" pitchFamily="34" charset="0"/>
              </a:rPr>
              <a:t>Lead by </a:t>
            </a:r>
          </a:p>
          <a:p>
            <a:pPr algn="ctr"/>
            <a:r>
              <a:rPr lang="en-US" sz="5400" b="1" dirty="0">
                <a:solidFill>
                  <a:schemeClr val="tx1"/>
                </a:solidFill>
                <a:latin typeface="Agency FB" pitchFamily="34" charset="0"/>
              </a:rPr>
              <a:t>SR MERSILA GEDEON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"/>
            <a:ext cx="2286000" cy="7017306"/>
          </a:xfrm>
          <a:prstGeom prst="rect">
            <a:avLst/>
          </a:prstGeom>
          <a:solidFill>
            <a:srgbClr val="66FFFF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@@@@@@@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@@@@@@@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@@@@@@@</a:t>
            </a:r>
            <a:r>
              <a:rPr lang="en-US" dirty="0">
                <a:solidFill>
                  <a:srgbClr val="FF00FF"/>
                </a:solidFill>
              </a:rPr>
              <a:t>@@@@@@@@@@@</a:t>
            </a:r>
            <a:r>
              <a:rPr lang="en-US" dirty="0">
                <a:solidFill>
                  <a:schemeClr val="bg1"/>
                </a:solidFill>
              </a:rPr>
              <a:t>@@@@@@@@@@@@@@@@@@@@@@@@@@@@@</a:t>
            </a:r>
            <a:r>
              <a:rPr lang="en-US" dirty="0">
                <a:solidFill>
                  <a:srgbClr val="FF00FF"/>
                </a:solidFill>
              </a:rPr>
              <a:t>@@@@@@@@@@@@@@@@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b="1" dirty="0">
                <a:solidFill>
                  <a:schemeClr val="tx1"/>
                </a:solidFill>
              </a:rPr>
              <a:t>@@@@@@@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rgbClr val="99FF33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99FF33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endParaRPr lang="en-US" dirty="0">
              <a:solidFill>
                <a:srgbClr val="99FF33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05930"/>
            <a:ext cx="9144000" cy="1470025"/>
          </a:xfr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CHRIST THE ROCK CONGREGATION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rgbClr val="000099"/>
                </a:solidFill>
              </a:rPr>
              <a:t>WORSHIP SERVICE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57400" y="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2286000" cy="1523494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3100" b="1" dirty="0">
                <a:solidFill>
                  <a:srgbClr val="000099"/>
                </a:solidFill>
              </a:rPr>
              <a:t>JESUS</a:t>
            </a:r>
          </a:p>
          <a:p>
            <a:pPr algn="ctr"/>
            <a:r>
              <a:rPr lang="en-US" sz="3100" b="1" dirty="0">
                <a:solidFill>
                  <a:srgbClr val="000099"/>
                </a:solidFill>
              </a:rPr>
              <a:t>IS</a:t>
            </a:r>
          </a:p>
          <a:p>
            <a:pPr algn="ctr"/>
            <a:r>
              <a:rPr lang="en-US" sz="3100" b="1" dirty="0">
                <a:solidFill>
                  <a:srgbClr val="000099"/>
                </a:solidFill>
              </a:rPr>
              <a:t>LORD!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>
            <a:lum bright="32000" contras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rgbClr val="009900"/>
                </a:solidFill>
                <a:latin typeface="Arial Rounded MT Bold" panose="020F0704030504030204" pitchFamily="34" charset="0"/>
              </a:rPr>
              <a:t>126 Fr CE:  </a:t>
            </a:r>
            <a:r>
              <a:rPr lang="fr-FR" b="1" u="sng" dirty="0">
                <a:solidFill>
                  <a:srgbClr val="009900"/>
                </a:solidFill>
                <a:latin typeface="Arial Rounded MT Bold" panose="020F0704030504030204" pitchFamily="34" charset="0"/>
              </a:rPr>
              <a:t>Quand Le Vol De La Tempête</a:t>
            </a:r>
            <a:endParaRPr lang="en-US" dirty="0">
              <a:solidFill>
                <a:srgbClr val="0099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dirty="0">
                <a:solidFill>
                  <a:srgbClr val="009900"/>
                </a:solidFill>
                <a:latin typeface="Arial Rounded MT Bold" panose="020F0704030504030204" pitchFamily="34" charset="0"/>
              </a:rPr>
              <a:t>1</a:t>
            </a: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Quand le vol de la tempête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Vient assombrir ton ciel bleu,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Au lieu de baisser la tête,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Compte les bienfaits de Dieu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9900"/>
                </a:solidFill>
                <a:latin typeface="Arial Rounded MT Bold" panose="020F0704030504030204" pitchFamily="34" charset="0"/>
              </a:rPr>
              <a:t>Refrain</a:t>
            </a:r>
            <a:endParaRPr lang="en-US" sz="4000" dirty="0">
              <a:solidFill>
                <a:srgbClr val="0099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Compte les bienfaits de Dieu,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Mets-les tous devant tes yeux,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Tu verras, en adorant,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Combien le nombre en est grand.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EF3EA-B7FF-E0BF-833C-4919C4E72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08862-CC85-BE05-6A15-A78E9D0EA60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>
                <a:solidFill>
                  <a:srgbClr val="009900"/>
                </a:solidFill>
                <a:latin typeface="Arial Rounded MT Bold" panose="020F0704030504030204" pitchFamily="34" charset="0"/>
              </a:rPr>
              <a:t>2-</a:t>
            </a:r>
            <a:endParaRPr lang="en-US" dirty="0">
              <a:solidFill>
                <a:srgbClr val="0099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Quand sur la route glissante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Tu chancelles sous ta croix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Pense à cette main puissante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Qui t’a béni tant de fois.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9900"/>
                </a:solidFill>
                <a:latin typeface="Arial Rounded MT Bold" panose="020F0704030504030204" pitchFamily="34" charset="0"/>
              </a:rPr>
              <a:t>Refrain</a:t>
            </a:r>
            <a:endParaRPr lang="en-US" sz="4000" dirty="0">
              <a:solidFill>
                <a:srgbClr val="0099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Compte les bienfaits de Dieu,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Mets-les tous devant tes yeux,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Tu verras, en adorant,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Combien le nombre en est grand.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999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D9058-1B59-EFC1-82CC-57121F262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8BCFB-2605-AE41-274E-3D342B8BFE9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>
                <a:solidFill>
                  <a:srgbClr val="009900"/>
                </a:solidFill>
                <a:latin typeface="Arial Rounded MT Bold" panose="020F0704030504030204" pitchFamily="34" charset="0"/>
              </a:rPr>
              <a:t>3-</a:t>
            </a:r>
            <a:endParaRPr lang="en-US" dirty="0">
              <a:solidFill>
                <a:srgbClr val="0099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Si tu perds dans le voyage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Plus d’un cher et doux trésor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Pense au divin héritage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Qui là-haut te reste encor.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9900"/>
                </a:solidFill>
                <a:latin typeface="Arial Rounded MT Bold" panose="020F0704030504030204" pitchFamily="34" charset="0"/>
              </a:rPr>
              <a:t>Refrain</a:t>
            </a:r>
            <a:endParaRPr lang="en-US" sz="4000" dirty="0">
              <a:solidFill>
                <a:srgbClr val="0099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Compte les bienfaits de Dieu,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Mets-les tous devant tes yeux,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Tu verras, en adorant,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Combien le nombre en est grand.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008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6604C-93B5-AE22-0FF0-071F524C3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87E60-0732-B15D-BD16-108A0F99E0F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>
                <a:solidFill>
                  <a:srgbClr val="009900"/>
                </a:solidFill>
                <a:latin typeface="Arial Rounded MT Bold" panose="020F0704030504030204" pitchFamily="34" charset="0"/>
              </a:rPr>
              <a:t>4-</a:t>
            </a:r>
            <a:endParaRPr lang="en-US" dirty="0">
              <a:solidFill>
                <a:srgbClr val="0099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Bénis donc, bénis sans cesse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Ce Père qui, chaque jour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Répand sur toi la richesse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De son merveilleux amour.</a:t>
            </a:r>
          </a:p>
          <a:p>
            <a:pPr marL="0" indent="0" algn="ctr">
              <a:buNone/>
            </a:pPr>
            <a:r>
              <a:rPr lang="fr-FR" sz="4000" dirty="0">
                <a:solidFill>
                  <a:srgbClr val="009900"/>
                </a:solidFill>
                <a:latin typeface="Arial Rounded MT Bold" panose="020F0704030504030204" pitchFamily="34" charset="0"/>
              </a:rPr>
              <a:t>Refrain</a:t>
            </a:r>
            <a:endParaRPr lang="en-US" sz="4000" dirty="0">
              <a:solidFill>
                <a:srgbClr val="0099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Compte les bienfaits de Dieu,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Mets-les tous devant tes yeux,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Tu verras, en adorant,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Combien le nombre en est grand.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endParaRPr lang="en-US" dirty="0">
              <a:latin typeface="Arial Rounded MT Bold" panose="020F07040305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303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>
                <a:latin typeface="Arial Rounded MT Bold" panose="020F0704030504030204" pitchFamily="34" charset="0"/>
                <a:hlinkClick r:id="rId3" tooltip="Permanent Link to 18 KCD – Jézu, mwen renmen ou, Se ou ki Sovè-m"/>
              </a:rPr>
              <a:t>18 KCD – </a:t>
            </a:r>
            <a:r>
              <a:rPr lang="fr-FR" dirty="0" err="1">
                <a:latin typeface="Arial Rounded MT Bold" panose="020F0704030504030204" pitchFamily="34" charset="0"/>
                <a:hlinkClick r:id="rId3" tooltip="Permanent Link to 18 KCD – Jézu, mwen renmen ou, Se ou ki Sovè-m"/>
              </a:rPr>
              <a:t>Jézu</a:t>
            </a:r>
            <a:r>
              <a:rPr lang="fr-FR" dirty="0">
                <a:latin typeface="Arial Rounded MT Bold" panose="020F0704030504030204" pitchFamily="34" charset="0"/>
                <a:hlinkClick r:id="rId3" tooltip="Permanent Link to 18 KCD – Jézu, mwen renmen ou, Se ou ki Sovè-m"/>
              </a:rPr>
              <a:t>, </a:t>
            </a:r>
            <a:r>
              <a:rPr lang="fr-FR" dirty="0" err="1">
                <a:latin typeface="Arial Rounded MT Bold" panose="020F0704030504030204" pitchFamily="34" charset="0"/>
                <a:hlinkClick r:id="rId3" tooltip="Permanent Link to 18 KCD – Jézu, mwen renmen ou, Se ou ki Sovè-m"/>
              </a:rPr>
              <a:t>mwen</a:t>
            </a:r>
            <a:r>
              <a:rPr lang="fr-FR" dirty="0">
                <a:latin typeface="Arial Rounded MT Bold" panose="020F0704030504030204" pitchFamily="34" charset="0"/>
                <a:hlinkClick r:id="rId3" tooltip="Permanent Link to 18 KCD – Jézu, mwen renmen ou, Se ou ki Sovè-m"/>
              </a:rPr>
              <a:t> </a:t>
            </a:r>
            <a:r>
              <a:rPr lang="fr-FR" dirty="0" err="1">
                <a:latin typeface="Arial Rounded MT Bold" panose="020F0704030504030204" pitchFamily="34" charset="0"/>
                <a:hlinkClick r:id="rId3" tooltip="Permanent Link to 18 KCD – Jézu, mwen renmen ou, Se ou ki Sovè-m"/>
              </a:rPr>
              <a:t>renmen</a:t>
            </a:r>
            <a:r>
              <a:rPr lang="fr-FR" dirty="0">
                <a:latin typeface="Arial Rounded MT Bold" panose="020F0704030504030204" pitchFamily="34" charset="0"/>
                <a:hlinkClick r:id="rId3" tooltip="Permanent Link to 18 KCD – Jézu, mwen renmen ou, Se ou ki Sovè-m"/>
              </a:rPr>
              <a:t> ou, Se ou </a:t>
            </a:r>
            <a:r>
              <a:rPr lang="fr-FR" dirty="0" err="1">
                <a:latin typeface="Arial Rounded MT Bold" panose="020F0704030504030204" pitchFamily="34" charset="0"/>
                <a:hlinkClick r:id="rId3" tooltip="Permanent Link to 18 KCD – Jézu, mwen renmen ou, Se ou ki Sovè-m"/>
              </a:rPr>
              <a:t>ki</a:t>
            </a:r>
            <a:r>
              <a:rPr lang="fr-FR" dirty="0">
                <a:latin typeface="Arial Rounded MT Bold" panose="020F0704030504030204" pitchFamily="34" charset="0"/>
                <a:hlinkClick r:id="rId3" tooltip="Permanent Link to 18 KCD – Jézu, mwen renmen ou, Se ou ki Sovè-m"/>
              </a:rPr>
              <a:t> </a:t>
            </a:r>
            <a:r>
              <a:rPr lang="fr-FR" dirty="0" err="1">
                <a:latin typeface="Arial Rounded MT Bold" panose="020F0704030504030204" pitchFamily="34" charset="0"/>
                <a:hlinkClick r:id="rId3" tooltip="Permanent Link to 18 KCD – Jézu, mwen renmen ou, Se ou ki Sovè-m"/>
              </a:rPr>
              <a:t>Sovè</a:t>
            </a:r>
            <a:r>
              <a:rPr lang="fr-FR" dirty="0">
                <a:latin typeface="Arial Rounded MT Bold" panose="020F0704030504030204" pitchFamily="34" charset="0"/>
                <a:hlinkClick r:id="rId3" tooltip="Permanent Link to 18 KCD – Jézu, mwen renmen ou, Se ou ki Sovè-m"/>
              </a:rPr>
              <a:t>-m</a:t>
            </a:r>
            <a:endParaRPr lang="en-US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CCFF33"/>
                </a:solidFill>
                <a:latin typeface="Arial Rounded MT Bold" panose="020F0704030504030204" pitchFamily="34" charset="0"/>
              </a:rPr>
              <a:t>1.</a:t>
            </a:r>
            <a:endParaRPr lang="en-US" sz="4000" dirty="0">
              <a:solidFill>
                <a:srgbClr val="CCFF33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 err="1">
                <a:latin typeface="Arial Rounded MT Bold" panose="020F0704030504030204" pitchFamily="34" charset="0"/>
              </a:rPr>
              <a:t>Jézu</a:t>
            </a:r>
            <a:r>
              <a:rPr lang="fr-FR" sz="4000" dirty="0">
                <a:latin typeface="Arial Rounded MT Bold" panose="020F0704030504030204" pitchFamily="34" charset="0"/>
              </a:rPr>
              <a:t>, </a:t>
            </a:r>
            <a:r>
              <a:rPr lang="fr-FR" sz="4000" dirty="0" err="1">
                <a:latin typeface="Arial Rounded MT Bold" panose="020F0704030504030204" pitchFamily="34" charset="0"/>
              </a:rPr>
              <a:t>mwen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renmen</a:t>
            </a:r>
            <a:r>
              <a:rPr lang="fr-FR" sz="4000" dirty="0">
                <a:latin typeface="Arial Rounded MT Bold" panose="020F0704030504030204" pitchFamily="34" charset="0"/>
              </a:rPr>
              <a:t> ou, </a:t>
            </a: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Se ou </a:t>
            </a:r>
            <a:r>
              <a:rPr lang="fr-FR" sz="4000" dirty="0" err="1">
                <a:latin typeface="Arial Rounded MT Bold" panose="020F0704030504030204" pitchFamily="34" charset="0"/>
              </a:rPr>
              <a:t>ki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Sovè</a:t>
            </a:r>
            <a:r>
              <a:rPr lang="fr-FR" sz="4000" dirty="0">
                <a:latin typeface="Arial Rounded MT Bold" panose="020F0704030504030204" pitchFamily="34" charset="0"/>
              </a:rPr>
              <a:t>-m,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Amou ou </a:t>
            </a:r>
            <a:r>
              <a:rPr lang="fr-FR" sz="4000" dirty="0" err="1">
                <a:latin typeface="Arial Rounded MT Bold" panose="020F0704030504030204" pitchFamily="34" charset="0"/>
              </a:rPr>
              <a:t>fè</a:t>
            </a:r>
            <a:r>
              <a:rPr lang="fr-FR" sz="4000" dirty="0">
                <a:latin typeface="Arial Rounded MT Bold" panose="020F0704030504030204" pitchFamily="34" charset="0"/>
              </a:rPr>
              <a:t>-m kite </a:t>
            </a:r>
          </a:p>
          <a:p>
            <a:pPr marL="0" indent="0" algn="ctr">
              <a:buNone/>
            </a:pPr>
            <a:r>
              <a:rPr lang="fr-FR" sz="4000" dirty="0" err="1">
                <a:latin typeface="Arial Rounded MT Bold" panose="020F0704030504030204" pitchFamily="34" charset="0"/>
              </a:rPr>
              <a:t>plezi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peche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mwen</a:t>
            </a:r>
            <a:r>
              <a:rPr lang="fr-FR" sz="4000" dirty="0">
                <a:latin typeface="Arial Rounded MT Bold" panose="020F0704030504030204" pitchFamily="34" charset="0"/>
              </a:rPr>
              <a:t>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 err="1">
                <a:latin typeface="Arial Rounded MT Bold" panose="020F0704030504030204" pitchFamily="34" charset="0"/>
              </a:rPr>
              <a:t>Redanmtè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beni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mwen</a:t>
            </a:r>
            <a:r>
              <a:rPr lang="fr-FR" sz="4000" dirty="0">
                <a:latin typeface="Arial Rounded MT Bold" panose="020F0704030504030204" pitchFamily="34" charset="0"/>
              </a:rPr>
              <a:t>, </a:t>
            </a: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Se ou </a:t>
            </a:r>
            <a:r>
              <a:rPr lang="fr-FR" sz="4000" dirty="0" err="1">
                <a:latin typeface="Arial Rounded MT Bold" panose="020F0704030504030204" pitchFamily="34" charset="0"/>
              </a:rPr>
              <a:t>ki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Sovè</a:t>
            </a:r>
            <a:r>
              <a:rPr lang="fr-FR" sz="4000" dirty="0">
                <a:latin typeface="Arial Rounded MT Bold" panose="020F0704030504030204" pitchFamily="34" charset="0"/>
              </a:rPr>
              <a:t>-m,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 err="1">
                <a:latin typeface="Arial Rounded MT Bold" panose="020F0704030504030204" pitchFamily="34" charset="0"/>
              </a:rPr>
              <a:t>Mwen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renmen</a:t>
            </a:r>
            <a:r>
              <a:rPr lang="fr-FR" sz="4000" dirty="0">
                <a:latin typeface="Arial Rounded MT Bold" panose="020F0704030504030204" pitchFamily="34" charset="0"/>
              </a:rPr>
              <a:t> ou, </a:t>
            </a:r>
            <a:r>
              <a:rPr lang="fr-FR" sz="4000" dirty="0" err="1">
                <a:latin typeface="Arial Rounded MT Bold" panose="020F0704030504030204" pitchFamily="34" charset="0"/>
              </a:rPr>
              <a:t>Segnè</a:t>
            </a:r>
            <a:r>
              <a:rPr lang="fr-FR" sz="4000" dirty="0">
                <a:latin typeface="Arial Rounded MT Bold" panose="020F0704030504030204" pitchFamily="34" charset="0"/>
              </a:rPr>
              <a:t>, </a:t>
            </a: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pi plus </a:t>
            </a:r>
            <a:r>
              <a:rPr lang="fr-FR" sz="4000" dirty="0" err="1">
                <a:latin typeface="Arial Rounded MT Bold" panose="020F0704030504030204" pitchFamily="34" charset="0"/>
              </a:rPr>
              <a:t>ke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jamè</a:t>
            </a:r>
            <a:r>
              <a:rPr lang="fr-FR" sz="4000" dirty="0">
                <a:latin typeface="Arial Rounded MT Bold" panose="020F0704030504030204" pitchFamily="34" charset="0"/>
              </a:rPr>
              <a:t>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endParaRPr lang="en-US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966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66FDE-36C2-E61B-B708-58C572452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9F186-CEE6-A528-6007-AFEF7972FF4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>
                <a:solidFill>
                  <a:srgbClr val="CCFF33"/>
                </a:solidFill>
                <a:latin typeface="Arial Rounded MT Bold" panose="020F0704030504030204" pitchFamily="34" charset="0"/>
              </a:rPr>
              <a:t>2.</a:t>
            </a:r>
            <a:endParaRPr lang="en-US" sz="4000" dirty="0">
              <a:solidFill>
                <a:srgbClr val="CCFF33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 err="1">
                <a:latin typeface="Arial Rounded MT Bold" panose="020F0704030504030204" pitchFamily="34" charset="0"/>
              </a:rPr>
              <a:t>Mwen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renmen</a:t>
            </a:r>
            <a:r>
              <a:rPr lang="fr-FR" sz="4000" dirty="0">
                <a:latin typeface="Arial Rounded MT Bold" panose="020F0704030504030204" pitchFamily="34" charset="0"/>
              </a:rPr>
              <a:t> ou </a:t>
            </a:r>
            <a:r>
              <a:rPr lang="fr-FR" sz="4000" dirty="0" err="1">
                <a:latin typeface="Arial Rounded MT Bold" panose="020F0704030504030204" pitchFamily="34" charset="0"/>
              </a:rPr>
              <a:t>paske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ou </a:t>
            </a:r>
            <a:r>
              <a:rPr lang="fr-FR" sz="4000" dirty="0" err="1">
                <a:latin typeface="Arial Rounded MT Bold" panose="020F0704030504030204" pitchFamily="34" charset="0"/>
              </a:rPr>
              <a:t>renmen</a:t>
            </a:r>
            <a:r>
              <a:rPr lang="fr-FR" sz="4000" dirty="0">
                <a:latin typeface="Arial Rounded MT Bold" panose="020F0704030504030204" pitchFamily="34" charset="0"/>
              </a:rPr>
              <a:t>-m </a:t>
            </a:r>
            <a:r>
              <a:rPr lang="fr-FR" sz="4000" dirty="0" err="1">
                <a:latin typeface="Arial Rounded MT Bold" panose="020F0704030504030204" pitchFamily="34" charset="0"/>
              </a:rPr>
              <a:t>avan</a:t>
            </a:r>
            <a:r>
              <a:rPr lang="fr-FR" sz="4000" dirty="0">
                <a:latin typeface="Arial Rounded MT Bold" panose="020F0704030504030204" pitchFamily="34" charset="0"/>
              </a:rPr>
              <a:t>,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Sou pie </a:t>
            </a:r>
            <a:r>
              <a:rPr lang="fr-FR" sz="4000" dirty="0" err="1">
                <a:latin typeface="Arial Rounded MT Bold" panose="020F0704030504030204" pitchFamily="34" charset="0"/>
              </a:rPr>
              <a:t>bwa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Kalvè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ou te </a:t>
            </a:r>
            <a:r>
              <a:rPr lang="fr-FR" sz="4000" dirty="0" err="1">
                <a:latin typeface="Arial Rounded MT Bold" panose="020F0704030504030204" pitchFamily="34" charset="0"/>
              </a:rPr>
              <a:t>soufri</a:t>
            </a:r>
            <a:r>
              <a:rPr lang="fr-FR" sz="4000" dirty="0">
                <a:latin typeface="Arial Rounded MT Bold" panose="020F0704030504030204" pitchFamily="34" charset="0"/>
              </a:rPr>
              <a:t> pou </a:t>
            </a:r>
            <a:r>
              <a:rPr lang="fr-FR" sz="4000" dirty="0" err="1">
                <a:latin typeface="Arial Rounded MT Bold" panose="020F0704030504030204" pitchFamily="34" charset="0"/>
              </a:rPr>
              <a:t>mwen</a:t>
            </a:r>
            <a:r>
              <a:rPr lang="fr-FR" sz="4000" dirty="0">
                <a:latin typeface="Arial Rounded MT Bold" panose="020F0704030504030204" pitchFamily="34" charset="0"/>
              </a:rPr>
              <a:t>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 err="1">
                <a:latin typeface="Arial Rounded MT Bold" panose="020F0704030504030204" pitchFamily="34" charset="0"/>
              </a:rPr>
              <a:t>Mwen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renmen</a:t>
            </a:r>
            <a:r>
              <a:rPr lang="fr-FR" sz="4000" dirty="0">
                <a:latin typeface="Arial Rounded MT Bold" panose="020F0704030504030204" pitchFamily="34" charset="0"/>
              </a:rPr>
              <a:t> ou </a:t>
            </a:r>
          </a:p>
          <a:p>
            <a:pPr marL="0" indent="0" algn="ctr">
              <a:buNone/>
            </a:pPr>
            <a:r>
              <a:rPr lang="fr-FR" sz="4000" dirty="0" err="1">
                <a:latin typeface="Arial Rounded MT Bold" panose="020F0704030504030204" pitchFamily="34" charset="0"/>
              </a:rPr>
              <a:t>ki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poté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kourò</a:t>
            </a:r>
            <a:r>
              <a:rPr lang="fr-FR" sz="4000" dirty="0">
                <a:latin typeface="Arial Rounded MT Bold" panose="020F0704030504030204" pitchFamily="34" charset="0"/>
              </a:rPr>
              <a:t>-n </a:t>
            </a:r>
            <a:r>
              <a:rPr lang="fr-FR" sz="4000" dirty="0" err="1">
                <a:latin typeface="Arial Rounded MT Bold" panose="020F0704030504030204" pitchFamily="34" charset="0"/>
              </a:rPr>
              <a:t>pikan</a:t>
            </a:r>
            <a:r>
              <a:rPr lang="fr-FR" sz="4000" dirty="0">
                <a:latin typeface="Arial Rounded MT Bold" panose="020F0704030504030204" pitchFamily="34" charset="0"/>
              </a:rPr>
              <a:t>;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 err="1">
                <a:latin typeface="Arial Rounded MT Bold" panose="020F0704030504030204" pitchFamily="34" charset="0"/>
              </a:rPr>
              <a:t>Mwen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renmen</a:t>
            </a:r>
            <a:r>
              <a:rPr lang="fr-FR" sz="4000" dirty="0">
                <a:latin typeface="Arial Rounded MT Bold" panose="020F0704030504030204" pitchFamily="34" charset="0"/>
              </a:rPr>
              <a:t> ou </a:t>
            </a:r>
            <a:r>
              <a:rPr lang="fr-FR" sz="4000" dirty="0" err="1">
                <a:latin typeface="Arial Rounded MT Bold" panose="020F0704030504030204" pitchFamily="34" charset="0"/>
              </a:rPr>
              <a:t>Segnè</a:t>
            </a:r>
            <a:r>
              <a:rPr lang="fr-FR" sz="4000" dirty="0">
                <a:latin typeface="Arial Rounded MT Bold" panose="020F0704030504030204" pitchFamily="34" charset="0"/>
              </a:rPr>
              <a:t>, </a:t>
            </a: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pi plus </a:t>
            </a:r>
            <a:r>
              <a:rPr lang="fr-FR" sz="4000" dirty="0" err="1">
                <a:latin typeface="Arial Rounded MT Bold" panose="020F0704030504030204" pitchFamily="34" charset="0"/>
              </a:rPr>
              <a:t>ké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jamè</a:t>
            </a:r>
            <a:r>
              <a:rPr lang="fr-FR" sz="4000" dirty="0">
                <a:latin typeface="Arial Rounded MT Bold" panose="020F0704030504030204" pitchFamily="34" charset="0"/>
              </a:rPr>
              <a:t>.</a:t>
            </a:r>
            <a:endParaRPr lang="en-US" sz="40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844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45D1C-9548-DAE4-F4E9-BF8943512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F5A8AE-7396-A22D-82D4-77564B59D24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>
                <a:solidFill>
                  <a:srgbClr val="CCFF33"/>
                </a:solidFill>
                <a:latin typeface="Arial Rounded MT Bold" panose="020F0704030504030204" pitchFamily="34" charset="0"/>
              </a:rPr>
              <a:t>3.</a:t>
            </a:r>
            <a:endParaRPr lang="en-US" dirty="0">
              <a:solidFill>
                <a:srgbClr val="CCFF33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Nan la vi, nan Ian </a:t>
            </a:r>
            <a:r>
              <a:rPr lang="fr-FR" sz="4000" dirty="0" err="1">
                <a:latin typeface="Arial Rounded MT Bold" panose="020F0704030504030204" pitchFamily="34" charset="0"/>
              </a:rPr>
              <a:t>mò</a:t>
            </a:r>
            <a:r>
              <a:rPr lang="fr-FR" sz="4000" dirty="0">
                <a:latin typeface="Arial Rounded MT Bold" panose="020F0704030504030204" pitchFamily="34" charset="0"/>
              </a:rPr>
              <a:t>, </a:t>
            </a:r>
          </a:p>
          <a:p>
            <a:pPr marL="0" indent="0" algn="ctr">
              <a:buNone/>
            </a:pPr>
            <a:r>
              <a:rPr lang="fr-FR" sz="4000" dirty="0" err="1">
                <a:latin typeface="Arial Rounded MT Bold" panose="020F0704030504030204" pitchFamily="34" charset="0"/>
              </a:rPr>
              <a:t>mwen</a:t>
            </a:r>
            <a:r>
              <a:rPr lang="fr-FR" sz="4000" dirty="0">
                <a:latin typeface="Arial Rounded MT Bold" panose="020F0704030504030204" pitchFamily="34" charset="0"/>
              </a:rPr>
              <a:t> va </a:t>
            </a:r>
            <a:r>
              <a:rPr lang="fr-FR" sz="4000" dirty="0" err="1">
                <a:latin typeface="Arial Rounded MT Bold" panose="020F0704030504030204" pitchFamily="34" charset="0"/>
              </a:rPr>
              <a:t>renmen</a:t>
            </a:r>
            <a:r>
              <a:rPr lang="fr-FR" sz="4000" dirty="0">
                <a:latin typeface="Arial Rounded MT Bold" panose="020F0704030504030204" pitchFamily="34" charset="0"/>
              </a:rPr>
              <a:t> ou.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Ma </a:t>
            </a:r>
            <a:r>
              <a:rPr lang="fr-FR" sz="4000" dirty="0" err="1">
                <a:latin typeface="Arial Rounded MT Bold" panose="020F0704030504030204" pitchFamily="34" charset="0"/>
              </a:rPr>
              <a:t>sèvi</a:t>
            </a:r>
            <a:r>
              <a:rPr lang="fr-FR" sz="4000" dirty="0">
                <a:latin typeface="Arial Rounded MT Bold" panose="020F0704030504030204" pitchFamily="34" charset="0"/>
              </a:rPr>
              <a:t> ou tout tan </a:t>
            </a: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ou ban-m </a:t>
            </a:r>
            <a:r>
              <a:rPr lang="fr-FR" sz="4000" dirty="0" err="1">
                <a:latin typeface="Arial Rounded MT Bold" panose="020F0704030504030204" pitchFamily="34" charset="0"/>
              </a:rPr>
              <a:t>souf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bouch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mwen</a:t>
            </a:r>
            <a:r>
              <a:rPr lang="fr-FR" sz="4000" dirty="0">
                <a:latin typeface="Arial Rounded MT Bold" panose="020F0704030504030204" pitchFamily="34" charset="0"/>
              </a:rPr>
              <a:t>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 err="1">
                <a:latin typeface="Arial Rounded MT Bold" panose="020F0704030504030204" pitchFamily="34" charset="0"/>
              </a:rPr>
              <a:t>lè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lonbraj</a:t>
            </a:r>
            <a:r>
              <a:rPr lang="fr-FR" sz="4000" dirty="0">
                <a:latin typeface="Arial Rounded MT Bold" panose="020F0704030504030204" pitchFamily="34" charset="0"/>
              </a:rPr>
              <a:t> Ian </a:t>
            </a:r>
            <a:r>
              <a:rPr lang="fr-FR" sz="4000" dirty="0" err="1">
                <a:latin typeface="Arial Rounded MT Bold" panose="020F0704030504030204" pitchFamily="34" charset="0"/>
              </a:rPr>
              <a:t>mò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vi-n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sou </a:t>
            </a:r>
            <a:r>
              <a:rPr lang="fr-FR" sz="4000" dirty="0" err="1">
                <a:latin typeface="Arial Rounded MT Bold" panose="020F0704030504030204" pitchFamily="34" charset="0"/>
              </a:rPr>
              <a:t>mwen</a:t>
            </a:r>
            <a:r>
              <a:rPr lang="fr-FR" sz="4000" dirty="0">
                <a:latin typeface="Arial Rounded MT Bold" panose="020F0704030504030204" pitchFamily="34" charset="0"/>
              </a:rPr>
              <a:t>, ma di ou: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 err="1">
                <a:latin typeface="Arial Rounded MT Bold" panose="020F0704030504030204" pitchFamily="34" charset="0"/>
              </a:rPr>
              <a:t>Mwen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renmen</a:t>
            </a:r>
            <a:r>
              <a:rPr lang="fr-FR" sz="4000" dirty="0">
                <a:latin typeface="Arial Rounded MT Bold" panose="020F0704030504030204" pitchFamily="34" charset="0"/>
              </a:rPr>
              <a:t> ou, </a:t>
            </a:r>
            <a:r>
              <a:rPr lang="fr-FR" sz="4000" dirty="0" err="1">
                <a:latin typeface="Arial Rounded MT Bold" panose="020F0704030504030204" pitchFamily="34" charset="0"/>
              </a:rPr>
              <a:t>Segnè</a:t>
            </a:r>
            <a:r>
              <a:rPr lang="fr-FR" sz="4000" dirty="0">
                <a:latin typeface="Arial Rounded MT Bold" panose="020F0704030504030204" pitchFamily="34" charset="0"/>
              </a:rPr>
              <a:t>, </a:t>
            </a: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pi plus </a:t>
            </a:r>
            <a:r>
              <a:rPr lang="fr-FR" sz="4000" dirty="0" err="1">
                <a:latin typeface="Arial Rounded MT Bold" panose="020F0704030504030204" pitchFamily="34" charset="0"/>
              </a:rPr>
              <a:t>ke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jamè</a:t>
            </a:r>
            <a:r>
              <a:rPr lang="fr-FR" sz="4000" dirty="0">
                <a:latin typeface="Arial Rounded MT Bold" panose="020F0704030504030204" pitchFamily="34" charset="0"/>
              </a:rPr>
              <a:t>.</a:t>
            </a:r>
            <a:endParaRPr lang="en-US" sz="40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410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8C06E-5D20-80DF-16A3-A5E0AEDB2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1F4585-6502-AA1B-46B8-E8BDB2CADDD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>
                <a:solidFill>
                  <a:srgbClr val="CCFF33"/>
                </a:solidFill>
                <a:latin typeface="Arial Rounded MT Bold" panose="020F0704030504030204" pitchFamily="34" charset="0"/>
              </a:rPr>
              <a:t>4.</a:t>
            </a:r>
            <a:endParaRPr lang="en-US" dirty="0">
              <a:solidFill>
                <a:srgbClr val="CCFF33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Nan </a:t>
            </a:r>
            <a:r>
              <a:rPr lang="fr-FR" sz="4000" dirty="0" err="1">
                <a:latin typeface="Arial Rounded MT Bold" panose="020F0704030504030204" pitchFamily="34" charset="0"/>
              </a:rPr>
              <a:t>kay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Bon-Die</a:t>
            </a:r>
            <a:r>
              <a:rPr lang="fr-FR" sz="4000" dirty="0">
                <a:latin typeface="Arial Rounded MT Bold" panose="020F0704030504030204" pitchFamily="34" charset="0"/>
              </a:rPr>
              <a:t>, </a:t>
            </a:r>
            <a:r>
              <a:rPr lang="fr-FR" sz="4000" dirty="0" err="1">
                <a:latin typeface="Arial Rounded MT Bold" panose="020F0704030504030204" pitchFamily="34" charset="0"/>
              </a:rPr>
              <a:t>ak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jwa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e </a:t>
            </a:r>
            <a:r>
              <a:rPr lang="fr-FR" sz="4000" dirty="0" err="1">
                <a:latin typeface="Arial Rounded MT Bold" panose="020F0704030504030204" pitchFamily="34" charset="0"/>
              </a:rPr>
              <a:t>glwa</a:t>
            </a:r>
            <a:r>
              <a:rPr lang="fr-FR" sz="4000" dirty="0">
                <a:latin typeface="Arial Rounded MT Bold" panose="020F0704030504030204" pitchFamily="34" charset="0"/>
              </a:rPr>
              <a:t> e la </a:t>
            </a:r>
            <a:r>
              <a:rPr lang="fr-FR" sz="4000" dirty="0" err="1">
                <a:latin typeface="Arial Rounded MT Bold" panose="020F0704030504030204" pitchFamily="34" charset="0"/>
              </a:rPr>
              <a:t>pè</a:t>
            </a:r>
            <a:r>
              <a:rPr lang="fr-FR" sz="4000" dirty="0">
                <a:latin typeface="Arial Rounded MT Bold" panose="020F0704030504030204" pitchFamily="34" charset="0"/>
              </a:rPr>
              <a:t>,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Nan </a:t>
            </a:r>
            <a:r>
              <a:rPr lang="fr-FR" sz="4000" dirty="0" err="1">
                <a:latin typeface="Arial Rounded MT Bold" panose="020F0704030504030204" pitchFamily="34" charset="0"/>
              </a:rPr>
              <a:t>sièl</a:t>
            </a:r>
            <a:r>
              <a:rPr lang="fr-FR" sz="4000" dirty="0">
                <a:latin typeface="Arial Rounded MT Bold" panose="020F0704030504030204" pitchFamily="34" charset="0"/>
              </a:rPr>
              <a:t> la ma va </a:t>
            </a: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adore ou san fin.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Devan tout </a:t>
            </a:r>
            <a:r>
              <a:rPr lang="fr-FR" sz="4000" dirty="0" err="1">
                <a:latin typeface="Arial Rounded MT Bold" panose="020F0704030504030204" pitchFamily="34" charset="0"/>
              </a:rPr>
              <a:t>anj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Bon-Die</a:t>
            </a:r>
            <a:r>
              <a:rPr lang="fr-FR" sz="4000" dirty="0">
                <a:latin typeface="Arial Rounded MT Bold" panose="020F0704030504030204" pitchFamily="34" charset="0"/>
              </a:rPr>
              <a:t> yo, </a:t>
            </a: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ma va chante: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 err="1">
                <a:latin typeface="Arial Rounded MT Bold" panose="020F0704030504030204" pitchFamily="34" charset="0"/>
              </a:rPr>
              <a:t>Mwen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renmen</a:t>
            </a:r>
            <a:r>
              <a:rPr lang="fr-FR" sz="4000" dirty="0">
                <a:latin typeface="Arial Rounded MT Bold" panose="020F0704030504030204" pitchFamily="34" charset="0"/>
              </a:rPr>
              <a:t> ou, </a:t>
            </a:r>
            <a:r>
              <a:rPr lang="fr-FR" sz="4000" dirty="0" err="1">
                <a:latin typeface="Arial Rounded MT Bold" panose="020F0704030504030204" pitchFamily="34" charset="0"/>
              </a:rPr>
              <a:t>Segnè</a:t>
            </a:r>
            <a:r>
              <a:rPr lang="fr-FR" sz="4000" dirty="0">
                <a:latin typeface="Arial Rounded MT Bold" panose="020F0704030504030204" pitchFamily="34" charset="0"/>
              </a:rPr>
              <a:t>, </a:t>
            </a: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pi plus </a:t>
            </a:r>
            <a:r>
              <a:rPr lang="fr-FR" sz="4000" dirty="0" err="1">
                <a:latin typeface="Arial Rounded MT Bold" panose="020F0704030504030204" pitchFamily="34" charset="0"/>
              </a:rPr>
              <a:t>ke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jamè</a:t>
            </a:r>
            <a:r>
              <a:rPr lang="fr-FR" sz="4000" dirty="0">
                <a:latin typeface="Arial Rounded MT Bold" panose="020F0704030504030204" pitchFamily="34" charset="0"/>
              </a:rPr>
              <a:t>.</a:t>
            </a:r>
            <a:endParaRPr lang="en-US" sz="40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037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5257800"/>
            <a:ext cx="9144000" cy="1569660"/>
          </a:xfrm>
          <a:prstGeom prst="rect">
            <a:avLst/>
          </a:prstGeom>
          <a:solidFill>
            <a:srgbClr val="0033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Arial Rounded MT Bold" pitchFamily="34" charset="0"/>
              </a:rPr>
              <a:t>31 MAI 2026</a:t>
            </a:r>
          </a:p>
          <a:p>
            <a:pPr algn="ctr"/>
            <a:r>
              <a:rPr lang="en-US" sz="4800" b="1" dirty="0">
                <a:solidFill>
                  <a:schemeClr val="bg1"/>
                </a:solidFill>
                <a:latin typeface="Arial Rounded MT Bold" pitchFamily="34" charset="0"/>
              </a:rPr>
              <a:t>DEBUT DU SERVICE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just"/>
            <a:r>
              <a:rPr lang="fr-FR" sz="36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PSAUME 8</a:t>
            </a:r>
            <a:endParaRPr lang="en-US" sz="3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latin typeface="Arial Rounded MT Bold" panose="020F0704030504030204" pitchFamily="34" charset="0"/>
              </a:rPr>
              <a:t>2 Éternel, notre Seigneur ! Que ton nom est magnifique sur toute la terre ! Ta majesté s'élève au-dessus des cieux.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3 Par la bouche des enfants et de ceux qui sont à la mamelle Tu as fondé ta gloire, pour confondre tes adversaires, Pour imposer silence à l'ennemi et au vindicatif.</a:t>
            </a:r>
            <a:endParaRPr lang="en-US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sz="4800" dirty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966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C9669-DD95-A135-1B17-70C99D845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220F0F-BEFF-0EAE-DAE1-107DD3B77DE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just"/>
            <a:r>
              <a:rPr lang="fr-FR" sz="4000" dirty="0">
                <a:latin typeface="Arial Rounded MT Bold" panose="020F0704030504030204" pitchFamily="34" charset="0"/>
              </a:rPr>
              <a:t>4 Quand je contemple les cieux, ouvrage de tes mains, La lune et les étoiles que tu as créées :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5 Qu'est-ce que l'homme, pour que tu te souviennes de lui ? Et le fils de l'homme, pour que tu prennes garde à lui ?</a:t>
            </a:r>
            <a:endParaRPr lang="en-US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latin typeface="Arial Rounded MT Bold" panose="020F0704030504030204" pitchFamily="34" charset="0"/>
              </a:rPr>
              <a:t>6 Tu l'as fait de peu inférieur à Dieu, Et tu l'as couronné de gloire et de magnificence.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algn="just"/>
            <a:endParaRPr lang="en-US" sz="4800" dirty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416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BA19C-E2E5-5C06-125D-90D19359A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40F17-08A1-D643-2513-6BE8DB40FB2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just"/>
            <a:r>
              <a:rPr lang="fr-FR" sz="3600" dirty="0">
                <a:latin typeface="Arial Rounded MT Bold" panose="020F0704030504030204" pitchFamily="34" charset="0"/>
              </a:rPr>
              <a:t>7 Tu lui as donné la domination sur les œuvres de tes mains, Tu as tout mis sous ses pieds,</a:t>
            </a:r>
            <a:endParaRPr lang="en-US" sz="36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8 Les brebis comme les bœufs, Et les animaux des champs,</a:t>
            </a:r>
            <a:endParaRPr lang="en-US" sz="3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3600" dirty="0">
                <a:latin typeface="Arial Rounded MT Bold" panose="020F0704030504030204" pitchFamily="34" charset="0"/>
              </a:rPr>
              <a:t>9 Les oiseaux du ciel et les poissons de la mer, Tout ce qui parcourt les sentiers des mers.</a:t>
            </a:r>
            <a:endParaRPr lang="en-US" sz="36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10 Éternel, notre Seigneur ! </a:t>
            </a:r>
            <a:r>
              <a:rPr lang="fr-FR" sz="36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Que ton nom est magnifique sur toute la terre !</a:t>
            </a:r>
            <a:endParaRPr lang="en-US" sz="36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algn="just"/>
            <a:endParaRPr lang="en-US" sz="4800" dirty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532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136 Fr CE - Tout joyeux...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1 </a:t>
            </a:r>
            <a:br>
              <a:rPr lang="fr-FR" b="1" dirty="0">
                <a:latin typeface="Arial Narrow" panose="020B0606020202030204" pitchFamily="34" charset="0"/>
              </a:rPr>
            </a:br>
            <a:r>
              <a:rPr lang="fr-FR" sz="4400" b="1" dirty="0">
                <a:latin typeface="Arial Narrow" panose="020B0606020202030204" pitchFamily="34" charset="0"/>
              </a:rPr>
              <a:t>Tout joyeux, bénissons le Seigneur, </a:t>
            </a:r>
            <a:br>
              <a:rPr lang="fr-FR" sz="4400" b="1" dirty="0">
                <a:latin typeface="Arial Narrow" panose="020B0606020202030204" pitchFamily="34" charset="0"/>
              </a:rPr>
            </a:br>
            <a:r>
              <a:rPr lang="fr-FR" sz="4400" b="1" dirty="0">
                <a:latin typeface="Arial Narrow" panose="020B0606020202030204" pitchFamily="34" charset="0"/>
              </a:rPr>
              <a:t>Chantons et célébrons ses louanges, </a:t>
            </a:r>
            <a:br>
              <a:rPr lang="fr-FR" sz="4400" b="1" dirty="0">
                <a:latin typeface="Arial Narrow" panose="020B0606020202030204" pitchFamily="34" charset="0"/>
              </a:rPr>
            </a:br>
            <a:r>
              <a:rPr lang="fr-FR" sz="4400" b="1" dirty="0">
                <a:latin typeface="Arial Narrow" panose="020B0606020202030204" pitchFamily="34" charset="0"/>
              </a:rPr>
              <a:t>Adorons avec foi le Sauveur, </a:t>
            </a:r>
            <a:br>
              <a:rPr lang="fr-FR" sz="4400" b="1" dirty="0">
                <a:latin typeface="Arial Narrow" panose="020B0606020202030204" pitchFamily="34" charset="0"/>
              </a:rPr>
            </a:br>
            <a:r>
              <a:rPr lang="fr-FR" sz="4400" b="1" dirty="0">
                <a:latin typeface="Arial Narrow" panose="020B0606020202030204" pitchFamily="34" charset="0"/>
              </a:rPr>
              <a:t>Nous joignant aux célestes phalanges. </a:t>
            </a:r>
            <a:br>
              <a:rPr lang="fr-FR" sz="4400" b="1" dirty="0">
                <a:latin typeface="Arial Narrow" panose="020B0606020202030204" pitchFamily="34" charset="0"/>
              </a:rPr>
            </a:br>
            <a:r>
              <a:rPr lang="fr-FR" sz="4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Refrain </a:t>
            </a:r>
            <a:br>
              <a:rPr lang="fr-FR" sz="4400" b="1" dirty="0">
                <a:latin typeface="Arial Narrow" panose="020B0606020202030204" pitchFamily="34" charset="0"/>
              </a:rPr>
            </a:br>
            <a:r>
              <a:rPr lang="fr-FR" sz="4400" b="1" dirty="0">
                <a:solidFill>
                  <a:srgbClr val="0000FF"/>
                </a:solidFill>
                <a:latin typeface="Arial Narrow" panose="020B0606020202030204" pitchFamily="34" charset="0"/>
              </a:rPr>
              <a:t>Gloire à Dieu ! Gloire à Dieu ! </a:t>
            </a:r>
            <a:br>
              <a:rPr lang="fr-FR" sz="4400" b="1" dirty="0">
                <a:solidFill>
                  <a:srgbClr val="0000FF"/>
                </a:solidFill>
                <a:latin typeface="Arial Narrow" panose="020B0606020202030204" pitchFamily="34" charset="0"/>
              </a:rPr>
            </a:br>
            <a:r>
              <a:rPr lang="fr-FR" sz="4400" b="1" dirty="0">
                <a:solidFill>
                  <a:srgbClr val="0000FF"/>
                </a:solidFill>
                <a:latin typeface="Arial Narrow" panose="020B0606020202030204" pitchFamily="34" charset="0"/>
              </a:rPr>
              <a:t>Que ce chant retentisse en tout lieu ! </a:t>
            </a:r>
            <a:br>
              <a:rPr lang="fr-FR" sz="4400" b="1" dirty="0">
                <a:solidFill>
                  <a:srgbClr val="0000FF"/>
                </a:solidFill>
                <a:latin typeface="Arial Narrow" panose="020B0606020202030204" pitchFamily="34" charset="0"/>
              </a:rPr>
            </a:br>
            <a:r>
              <a:rPr lang="fr-FR" sz="4400" b="1" dirty="0">
                <a:solidFill>
                  <a:srgbClr val="0000FF"/>
                </a:solidFill>
                <a:latin typeface="Arial Narrow" panose="020B0606020202030204" pitchFamily="34" charset="0"/>
              </a:rPr>
              <a:t>Gloire à Dieu ! Gloire à Dieu ! </a:t>
            </a:r>
            <a:br>
              <a:rPr lang="fr-FR" sz="4400" b="1" dirty="0">
                <a:solidFill>
                  <a:srgbClr val="0000FF"/>
                </a:solidFill>
                <a:latin typeface="Arial Narrow" panose="020B0606020202030204" pitchFamily="34" charset="0"/>
              </a:rPr>
            </a:br>
            <a:r>
              <a:rPr lang="fr-FR" sz="4400" b="1" dirty="0">
                <a:solidFill>
                  <a:srgbClr val="0000FF"/>
                </a:solidFill>
                <a:latin typeface="Arial Narrow" panose="020B0606020202030204" pitchFamily="34" charset="0"/>
              </a:rPr>
              <a:t>Que ce chant retentisse en tout lieu ! </a:t>
            </a:r>
            <a:br>
              <a:rPr lang="fr-FR" b="1" dirty="0">
                <a:latin typeface="Arial Narrow" panose="020B0606020202030204" pitchFamily="34" charset="0"/>
              </a:rPr>
            </a:br>
            <a:endParaRPr lang="en-US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9660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ADA46-0F6A-E7AA-2B9C-B657E4B0A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A6159-0F32-2595-6061-091FCD11E01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2</a:t>
            </a:r>
            <a:r>
              <a:rPr lang="fr-FR" b="1" dirty="0">
                <a:latin typeface="Arial Narrow" panose="020B0606020202030204" pitchFamily="34" charset="0"/>
              </a:rPr>
              <a:t> </a:t>
            </a:r>
            <a:br>
              <a:rPr lang="fr-FR" b="1" dirty="0">
                <a:latin typeface="Arial Narrow" panose="020B0606020202030204" pitchFamily="34" charset="0"/>
              </a:rPr>
            </a:br>
            <a:r>
              <a:rPr lang="fr-FR" sz="4400" b="1" dirty="0">
                <a:latin typeface="Arial Narrow" panose="020B0606020202030204" pitchFamily="34" charset="0"/>
              </a:rPr>
              <a:t>Dieu, dans son incomparable amour, </a:t>
            </a:r>
            <a:br>
              <a:rPr lang="fr-FR" sz="4400" b="1" dirty="0">
                <a:latin typeface="Arial Narrow" panose="020B0606020202030204" pitchFamily="34" charset="0"/>
              </a:rPr>
            </a:br>
            <a:r>
              <a:rPr lang="fr-FR" sz="4400" b="1" dirty="0">
                <a:latin typeface="Arial Narrow" panose="020B0606020202030204" pitchFamily="34" charset="0"/>
              </a:rPr>
              <a:t>Du ciel envoya son Fils unique, </a:t>
            </a:r>
            <a:br>
              <a:rPr lang="fr-FR" sz="4400" b="1" dirty="0">
                <a:latin typeface="Arial Narrow" panose="020B0606020202030204" pitchFamily="34" charset="0"/>
              </a:rPr>
            </a:br>
            <a:r>
              <a:rPr lang="fr-FR" sz="4400" b="1" dirty="0">
                <a:latin typeface="Arial Narrow" panose="020B0606020202030204" pitchFamily="34" charset="0"/>
              </a:rPr>
              <a:t>Et la terre et les cieux, dans ce jour, </a:t>
            </a:r>
            <a:br>
              <a:rPr lang="fr-FR" sz="4400" b="1" dirty="0">
                <a:latin typeface="Arial Narrow" panose="020B0606020202030204" pitchFamily="34" charset="0"/>
              </a:rPr>
            </a:br>
            <a:r>
              <a:rPr lang="fr-FR" sz="4400" b="1" dirty="0">
                <a:latin typeface="Arial Narrow" panose="020B0606020202030204" pitchFamily="34" charset="0"/>
              </a:rPr>
              <a:t>S'unissent pour chanter ce cantique : </a:t>
            </a:r>
            <a:br>
              <a:rPr lang="fr-FR" sz="4400" b="1" dirty="0">
                <a:latin typeface="Arial Narrow" panose="020B0606020202030204" pitchFamily="34" charset="0"/>
              </a:rPr>
            </a:br>
            <a:r>
              <a:rPr lang="fr-FR" sz="4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Refrain </a:t>
            </a:r>
            <a:br>
              <a:rPr lang="fr-FR" sz="4400" b="1" dirty="0">
                <a:latin typeface="Arial Narrow" panose="020B0606020202030204" pitchFamily="34" charset="0"/>
              </a:rPr>
            </a:br>
            <a:r>
              <a:rPr lang="fr-FR" sz="4400" b="1" dirty="0">
                <a:solidFill>
                  <a:srgbClr val="0000FF"/>
                </a:solidFill>
                <a:latin typeface="Arial Narrow" panose="020B0606020202030204" pitchFamily="34" charset="0"/>
              </a:rPr>
              <a:t>Gloire à Dieu ! Gloire à Dieu ! </a:t>
            </a:r>
            <a:br>
              <a:rPr lang="fr-FR" sz="4400" b="1" dirty="0">
                <a:solidFill>
                  <a:srgbClr val="0000FF"/>
                </a:solidFill>
                <a:latin typeface="Arial Narrow" panose="020B0606020202030204" pitchFamily="34" charset="0"/>
              </a:rPr>
            </a:br>
            <a:r>
              <a:rPr lang="fr-FR" sz="4400" b="1" dirty="0">
                <a:solidFill>
                  <a:srgbClr val="0000FF"/>
                </a:solidFill>
                <a:latin typeface="Arial Narrow" panose="020B0606020202030204" pitchFamily="34" charset="0"/>
              </a:rPr>
              <a:t>Que ce chant retentisse en tout lieu ! </a:t>
            </a:r>
            <a:br>
              <a:rPr lang="fr-FR" sz="4400" b="1" dirty="0">
                <a:solidFill>
                  <a:srgbClr val="0000FF"/>
                </a:solidFill>
                <a:latin typeface="Arial Narrow" panose="020B0606020202030204" pitchFamily="34" charset="0"/>
              </a:rPr>
            </a:br>
            <a:r>
              <a:rPr lang="fr-FR" sz="4400" b="1" dirty="0">
                <a:solidFill>
                  <a:srgbClr val="0000FF"/>
                </a:solidFill>
                <a:latin typeface="Arial Narrow" panose="020B0606020202030204" pitchFamily="34" charset="0"/>
              </a:rPr>
              <a:t>Gloire à Dieu ! Gloire à Dieu ! </a:t>
            </a:r>
            <a:br>
              <a:rPr lang="fr-FR" sz="4400" b="1" dirty="0">
                <a:solidFill>
                  <a:srgbClr val="0000FF"/>
                </a:solidFill>
                <a:latin typeface="Arial Narrow" panose="020B0606020202030204" pitchFamily="34" charset="0"/>
              </a:rPr>
            </a:br>
            <a:r>
              <a:rPr lang="fr-FR" sz="4400" b="1" dirty="0">
                <a:solidFill>
                  <a:srgbClr val="0000FF"/>
                </a:solidFill>
                <a:latin typeface="Arial Narrow" panose="020B0606020202030204" pitchFamily="34" charset="0"/>
              </a:rPr>
              <a:t>Que ce chant retentisse en tout lieu ! </a:t>
            </a:r>
            <a:br>
              <a:rPr lang="fr-FR" sz="4400" b="1" dirty="0">
                <a:latin typeface="Arial Narrow" panose="020B0606020202030204" pitchFamily="34" charset="0"/>
              </a:rPr>
            </a:br>
            <a:endParaRPr lang="en-US" sz="44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7441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91342-5505-0874-4CF6-62247391E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9790A2-EF9D-7A7B-E440-60E77B65089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-508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3</a:t>
            </a:r>
            <a:r>
              <a:rPr lang="fr-FR" b="1" dirty="0">
                <a:latin typeface="Arial Narrow" panose="020B0606020202030204" pitchFamily="34" charset="0"/>
              </a:rPr>
              <a:t> </a:t>
            </a:r>
            <a:br>
              <a:rPr lang="fr-FR" b="1" dirty="0">
                <a:latin typeface="Arial Narrow" panose="020B0606020202030204" pitchFamily="34" charset="0"/>
              </a:rPr>
            </a:br>
            <a:r>
              <a:rPr lang="fr-FR" sz="4400" b="1" dirty="0">
                <a:latin typeface="Arial Narrow" panose="020B0606020202030204" pitchFamily="34" charset="0"/>
              </a:rPr>
              <a:t>Le châtiment qui produit la paix, </a:t>
            </a:r>
            <a:br>
              <a:rPr lang="fr-FR" sz="4400" b="1" dirty="0">
                <a:latin typeface="Arial Narrow" panose="020B0606020202030204" pitchFamily="34" charset="0"/>
              </a:rPr>
            </a:br>
            <a:r>
              <a:rPr lang="fr-FR" sz="4400" b="1" dirty="0">
                <a:latin typeface="Arial Narrow" panose="020B0606020202030204" pitchFamily="34" charset="0"/>
              </a:rPr>
              <a:t>Jésus-Christ l'a subi pour mon âme ; </a:t>
            </a:r>
            <a:br>
              <a:rPr lang="fr-FR" sz="4400" b="1" dirty="0">
                <a:latin typeface="Arial Narrow" panose="020B0606020202030204" pitchFamily="34" charset="0"/>
              </a:rPr>
            </a:br>
            <a:r>
              <a:rPr lang="fr-FR" sz="4400" b="1" dirty="0">
                <a:latin typeface="Arial Narrow" panose="020B0606020202030204" pitchFamily="34" charset="0"/>
              </a:rPr>
              <a:t>Il voulut expier nos forfaits, </a:t>
            </a:r>
            <a:br>
              <a:rPr lang="fr-FR" sz="4400" b="1" dirty="0">
                <a:latin typeface="Arial Narrow" panose="020B0606020202030204" pitchFamily="34" charset="0"/>
              </a:rPr>
            </a:br>
            <a:r>
              <a:rPr lang="fr-FR" sz="4400" b="1" dirty="0">
                <a:latin typeface="Arial Narrow" panose="020B0606020202030204" pitchFamily="34" charset="0"/>
              </a:rPr>
              <a:t>En mourant, Lui, sur le bois infâme. </a:t>
            </a:r>
            <a:br>
              <a:rPr lang="fr-FR" sz="4400" b="1" dirty="0">
                <a:latin typeface="Arial Narrow" panose="020B0606020202030204" pitchFamily="34" charset="0"/>
              </a:rPr>
            </a:br>
            <a:r>
              <a:rPr lang="fr-FR" sz="4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Refrain </a:t>
            </a:r>
            <a:br>
              <a:rPr lang="fr-FR" sz="4400" b="1" dirty="0">
                <a:latin typeface="Arial Narrow" panose="020B0606020202030204" pitchFamily="34" charset="0"/>
              </a:rPr>
            </a:br>
            <a:r>
              <a:rPr lang="fr-FR" sz="4400" b="1" dirty="0">
                <a:solidFill>
                  <a:srgbClr val="0000FF"/>
                </a:solidFill>
                <a:latin typeface="Arial Narrow" panose="020B0606020202030204" pitchFamily="34" charset="0"/>
              </a:rPr>
              <a:t>Gloire à Dieu ! Gloire à Dieu ! </a:t>
            </a:r>
            <a:br>
              <a:rPr lang="fr-FR" sz="4400" b="1" dirty="0">
                <a:solidFill>
                  <a:srgbClr val="0000FF"/>
                </a:solidFill>
                <a:latin typeface="Arial Narrow" panose="020B0606020202030204" pitchFamily="34" charset="0"/>
              </a:rPr>
            </a:br>
            <a:r>
              <a:rPr lang="fr-FR" sz="4400" b="1" dirty="0">
                <a:solidFill>
                  <a:srgbClr val="0000FF"/>
                </a:solidFill>
                <a:latin typeface="Arial Narrow" panose="020B0606020202030204" pitchFamily="34" charset="0"/>
              </a:rPr>
              <a:t>Que ce chant retentisse en tout lieu ! </a:t>
            </a:r>
            <a:br>
              <a:rPr lang="fr-FR" sz="4400" b="1" dirty="0">
                <a:solidFill>
                  <a:srgbClr val="0000FF"/>
                </a:solidFill>
                <a:latin typeface="Arial Narrow" panose="020B0606020202030204" pitchFamily="34" charset="0"/>
              </a:rPr>
            </a:br>
            <a:r>
              <a:rPr lang="fr-FR" sz="4400" b="1" dirty="0">
                <a:solidFill>
                  <a:srgbClr val="0000FF"/>
                </a:solidFill>
                <a:latin typeface="Arial Narrow" panose="020B0606020202030204" pitchFamily="34" charset="0"/>
              </a:rPr>
              <a:t>Gloire à Dieu ! Gloire à Dieu ! </a:t>
            </a:r>
            <a:br>
              <a:rPr lang="fr-FR" sz="4400" b="1" dirty="0">
                <a:solidFill>
                  <a:srgbClr val="0000FF"/>
                </a:solidFill>
                <a:latin typeface="Arial Narrow" panose="020B0606020202030204" pitchFamily="34" charset="0"/>
              </a:rPr>
            </a:br>
            <a:r>
              <a:rPr lang="fr-FR" sz="4400" b="1" dirty="0">
                <a:solidFill>
                  <a:srgbClr val="0000FF"/>
                </a:solidFill>
                <a:latin typeface="Arial Narrow" panose="020B0606020202030204" pitchFamily="34" charset="0"/>
              </a:rPr>
              <a:t>Que ce chant retentisse en tout lieu ! </a:t>
            </a:r>
            <a:br>
              <a:rPr lang="fr-FR" sz="4400" b="1" dirty="0">
                <a:latin typeface="Arial Narrow" panose="020B0606020202030204" pitchFamily="34" charset="0"/>
              </a:rPr>
            </a:br>
            <a:endParaRPr lang="en-US" sz="44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6770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E1BA0-5BA5-9FE7-9F77-1D0F889D7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CF6B9-C0BA-C8DB-DB6D-3806FD57623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4</a:t>
            </a:r>
            <a:r>
              <a:rPr lang="fr-FR" b="1" dirty="0">
                <a:latin typeface="Arial Narrow" panose="020B0606020202030204" pitchFamily="34" charset="0"/>
              </a:rPr>
              <a:t> </a:t>
            </a:r>
            <a:br>
              <a:rPr lang="fr-FR" b="1" dirty="0">
                <a:latin typeface="Arial Narrow" panose="020B0606020202030204" pitchFamily="34" charset="0"/>
              </a:rPr>
            </a:br>
            <a:r>
              <a:rPr lang="fr-FR" sz="4400" b="1" dirty="0">
                <a:latin typeface="Arial Narrow" panose="020B0606020202030204" pitchFamily="34" charset="0"/>
              </a:rPr>
              <a:t>Nous voulons en retour, bon Sauveur, </a:t>
            </a:r>
            <a:br>
              <a:rPr lang="fr-FR" sz="4400" b="1" dirty="0">
                <a:latin typeface="Arial Narrow" panose="020B0606020202030204" pitchFamily="34" charset="0"/>
              </a:rPr>
            </a:br>
            <a:r>
              <a:rPr lang="fr-FR" sz="4400" b="1" dirty="0">
                <a:latin typeface="Arial Narrow" panose="020B0606020202030204" pitchFamily="34" charset="0"/>
              </a:rPr>
              <a:t>T'aimer par-dessus toute autre chose, </a:t>
            </a:r>
            <a:br>
              <a:rPr lang="fr-FR" sz="4400" b="1" dirty="0">
                <a:latin typeface="Arial Narrow" panose="020B0606020202030204" pitchFamily="34" charset="0"/>
              </a:rPr>
            </a:br>
            <a:r>
              <a:rPr lang="fr-FR" sz="4400" b="1" dirty="0">
                <a:latin typeface="Arial Narrow" panose="020B0606020202030204" pitchFamily="34" charset="0"/>
              </a:rPr>
              <a:t>Forme ton amour dans notre cœur </a:t>
            </a:r>
            <a:br>
              <a:rPr lang="fr-FR" sz="4400" b="1" dirty="0">
                <a:latin typeface="Arial Narrow" panose="020B0606020202030204" pitchFamily="34" charset="0"/>
              </a:rPr>
            </a:br>
            <a:r>
              <a:rPr lang="fr-FR" sz="4400" b="1" dirty="0">
                <a:latin typeface="Arial Narrow" panose="020B0606020202030204" pitchFamily="34" charset="0"/>
              </a:rPr>
              <a:t>Et puis, de chacun de nous, dispose !</a:t>
            </a:r>
          </a:p>
          <a:p>
            <a:pPr marL="0" indent="0" algn="ctr">
              <a:buNone/>
            </a:pPr>
            <a:r>
              <a:rPr lang="fr-FR" sz="4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Refrain </a:t>
            </a:r>
            <a:br>
              <a:rPr lang="fr-FR" sz="4400" b="1" dirty="0">
                <a:latin typeface="Arial Narrow" panose="020B0606020202030204" pitchFamily="34" charset="0"/>
              </a:rPr>
            </a:br>
            <a:r>
              <a:rPr lang="fr-FR" sz="4400" b="1" dirty="0">
                <a:solidFill>
                  <a:srgbClr val="0000FF"/>
                </a:solidFill>
                <a:latin typeface="Arial Narrow" panose="020B0606020202030204" pitchFamily="34" charset="0"/>
              </a:rPr>
              <a:t>Gloire à Dieu ! Gloire à Dieu ! </a:t>
            </a:r>
            <a:br>
              <a:rPr lang="fr-FR" sz="4400" b="1" dirty="0">
                <a:solidFill>
                  <a:srgbClr val="0000FF"/>
                </a:solidFill>
                <a:latin typeface="Arial Narrow" panose="020B0606020202030204" pitchFamily="34" charset="0"/>
              </a:rPr>
            </a:br>
            <a:r>
              <a:rPr lang="fr-FR" sz="4400" b="1" dirty="0">
                <a:solidFill>
                  <a:srgbClr val="0000FF"/>
                </a:solidFill>
                <a:latin typeface="Arial Narrow" panose="020B0606020202030204" pitchFamily="34" charset="0"/>
              </a:rPr>
              <a:t>Que ce chant retentisse en tout lieu ! </a:t>
            </a:r>
            <a:br>
              <a:rPr lang="fr-FR" sz="4400" b="1" dirty="0">
                <a:solidFill>
                  <a:srgbClr val="0000FF"/>
                </a:solidFill>
                <a:latin typeface="Arial Narrow" panose="020B0606020202030204" pitchFamily="34" charset="0"/>
              </a:rPr>
            </a:br>
            <a:r>
              <a:rPr lang="fr-FR" sz="4400" b="1" dirty="0">
                <a:solidFill>
                  <a:srgbClr val="0000FF"/>
                </a:solidFill>
                <a:latin typeface="Arial Narrow" panose="020B0606020202030204" pitchFamily="34" charset="0"/>
              </a:rPr>
              <a:t>Gloire à Dieu ! Gloire à Dieu ! </a:t>
            </a:r>
            <a:br>
              <a:rPr lang="fr-FR" sz="4400" b="1" dirty="0">
                <a:solidFill>
                  <a:srgbClr val="0000FF"/>
                </a:solidFill>
                <a:latin typeface="Arial Narrow" panose="020B0606020202030204" pitchFamily="34" charset="0"/>
              </a:rPr>
            </a:br>
            <a:r>
              <a:rPr lang="fr-FR" sz="4400" b="1" dirty="0">
                <a:solidFill>
                  <a:srgbClr val="0000FF"/>
                </a:solidFill>
                <a:latin typeface="Arial Narrow" panose="020B0606020202030204" pitchFamily="34" charset="0"/>
              </a:rPr>
              <a:t>Que ce chant retentisse en tout lieu ! </a:t>
            </a:r>
            <a:br>
              <a:rPr lang="fr-FR" b="1" dirty="0">
                <a:latin typeface="Arial Narrow" panose="020B0606020202030204" pitchFamily="34" charset="0"/>
              </a:rPr>
            </a:br>
            <a:endParaRPr lang="en-US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098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rgbClr val="0000FF"/>
                </a:solidFill>
                <a:latin typeface="Arial Rounded MT Bold" panose="020F0704030504030204" pitchFamily="34" charset="0"/>
              </a:rPr>
              <a:t>70 Cr. CE: </a:t>
            </a:r>
            <a:r>
              <a:rPr lang="fr-FR" b="1" u="sng" dirty="0" err="1">
                <a:solidFill>
                  <a:srgbClr val="0000FF"/>
                </a:solidFill>
                <a:latin typeface="Arial Rounded MT Bold" panose="020F0704030504030204" pitchFamily="34" charset="0"/>
              </a:rPr>
              <a:t>Onore</a:t>
            </a:r>
            <a:r>
              <a:rPr lang="fr-FR" b="1" u="sng" dirty="0">
                <a:solidFill>
                  <a:srgbClr val="0000FF"/>
                </a:solidFill>
                <a:latin typeface="Arial Rounded MT Bold" panose="020F0704030504030204" pitchFamily="34" charset="0"/>
              </a:rPr>
              <a:t> </a:t>
            </a:r>
            <a:r>
              <a:rPr lang="fr-FR" b="1" u="sng" dirty="0" err="1">
                <a:solidFill>
                  <a:srgbClr val="0000FF"/>
                </a:solidFill>
                <a:latin typeface="Arial Rounded MT Bold" panose="020F0704030504030204" pitchFamily="34" charset="0"/>
              </a:rPr>
              <a:t>Puisans</a:t>
            </a:r>
            <a:r>
              <a:rPr lang="fr-FR" b="1" u="sng" dirty="0">
                <a:solidFill>
                  <a:srgbClr val="0000FF"/>
                </a:solidFill>
                <a:latin typeface="Arial Rounded MT Bold" panose="020F0704030504030204" pitchFamily="34" charset="0"/>
              </a:rPr>
              <a:t> Non </a:t>
            </a:r>
            <a:r>
              <a:rPr lang="fr-FR" b="1" u="sng" dirty="0" err="1">
                <a:solidFill>
                  <a:srgbClr val="0000FF"/>
                </a:solidFill>
                <a:latin typeface="Arial Rounded MT Bold" panose="020F0704030504030204" pitchFamily="34" charset="0"/>
              </a:rPr>
              <a:t>Jezu</a:t>
            </a:r>
            <a:endParaRPr lang="en-US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dirty="0">
                <a:latin typeface="Arial Rounded MT Bold" panose="020F0704030504030204" pitchFamily="34" charset="0"/>
              </a:rPr>
              <a:t>1-</a:t>
            </a:r>
            <a:endParaRPr lang="en-US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 err="1">
                <a:latin typeface="Arial Rounded MT Bold" panose="020F0704030504030204" pitchFamily="34" charset="0"/>
              </a:rPr>
              <a:t>Onoré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puisans</a:t>
            </a:r>
            <a:r>
              <a:rPr lang="fr-FR" sz="4000" dirty="0">
                <a:latin typeface="Arial Rounded MT Bold" panose="020F0704030504030204" pitchFamily="34" charset="0"/>
              </a:rPr>
              <a:t> non </a:t>
            </a:r>
            <a:r>
              <a:rPr lang="fr-FR" sz="4000" dirty="0" err="1">
                <a:latin typeface="Arial Rounded MT Bold" panose="020F0704030504030204" pitchFamily="34" charset="0"/>
              </a:rPr>
              <a:t>Jézu</a:t>
            </a:r>
            <a:r>
              <a:rPr lang="fr-FR" sz="4000" dirty="0">
                <a:latin typeface="Arial Rounded MT Bold" panose="020F0704030504030204" pitchFamily="34" charset="0"/>
              </a:rPr>
              <a:t>,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Tout </a:t>
            </a:r>
            <a:r>
              <a:rPr lang="fr-FR" sz="4000" dirty="0" err="1">
                <a:latin typeface="Arial Rounded MT Bold" panose="020F0704030504030204" pitchFamily="34" charset="0"/>
              </a:rPr>
              <a:t>anj</a:t>
            </a:r>
            <a:r>
              <a:rPr lang="fr-FR" sz="4000" dirty="0">
                <a:latin typeface="Arial Rounded MT Bold" panose="020F0704030504030204" pitchFamily="34" charset="0"/>
              </a:rPr>
              <a:t> doué </a:t>
            </a:r>
            <a:r>
              <a:rPr lang="fr-FR" sz="4000" dirty="0" err="1">
                <a:latin typeface="Arial Rounded MT Bold" panose="020F0704030504030204" pitchFamily="34" charset="0"/>
              </a:rPr>
              <a:t>fas</a:t>
            </a:r>
            <a:r>
              <a:rPr lang="fr-FR" sz="4000" dirty="0">
                <a:latin typeface="Arial Rounded MT Bold" panose="020F0704030504030204" pitchFamily="34" charset="0"/>
              </a:rPr>
              <a:t> a </a:t>
            </a:r>
            <a:r>
              <a:rPr lang="fr-FR" sz="4000" dirty="0" err="1">
                <a:latin typeface="Arial Rounded MT Bold" panose="020F0704030504030204" pitchFamily="34" charset="0"/>
              </a:rPr>
              <a:t>tè</a:t>
            </a:r>
            <a:r>
              <a:rPr lang="fr-FR" sz="4000" dirty="0">
                <a:latin typeface="Arial Rounded MT Bold" panose="020F0704030504030204" pitchFamily="34" charset="0"/>
              </a:rPr>
              <a:t>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 err="1">
                <a:latin typeface="Arial Rounded MT Bold" panose="020F0704030504030204" pitchFamily="34" charset="0"/>
              </a:rPr>
              <a:t>Poté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vini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kouròn</a:t>
            </a:r>
            <a:r>
              <a:rPr lang="fr-FR" sz="4000" dirty="0">
                <a:latin typeface="Arial Rounded MT Bold" panose="020F0704030504030204" pitchFamily="34" charset="0"/>
              </a:rPr>
              <a:t> pi sin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E </a:t>
            </a:r>
            <a:r>
              <a:rPr lang="fr-FR" sz="4000" dirty="0" err="1">
                <a:latin typeface="Arial Rounded MT Bold" panose="020F0704030504030204" pitchFamily="34" charset="0"/>
              </a:rPr>
              <a:t>kouroné</a:t>
            </a:r>
            <a:r>
              <a:rPr lang="fr-FR" sz="4000" dirty="0">
                <a:latin typeface="Arial Rounded MT Bold" panose="020F0704030504030204" pitchFamily="34" charset="0"/>
              </a:rPr>
              <a:t> Li </a:t>
            </a:r>
            <a:r>
              <a:rPr lang="fr-FR" sz="4000" dirty="0" err="1">
                <a:latin typeface="Arial Rounded MT Bold" panose="020F0704030504030204" pitchFamily="34" charset="0"/>
              </a:rPr>
              <a:t>Ségnè</a:t>
            </a:r>
            <a:r>
              <a:rPr lang="fr-FR" sz="4000" dirty="0">
                <a:latin typeface="Arial Rounded MT Bold" panose="020F0704030504030204" pitchFamily="34" charset="0"/>
              </a:rPr>
              <a:t>.  (bis 2 </a:t>
            </a:r>
            <a:r>
              <a:rPr lang="fr-FR" sz="4000" dirty="0" err="1">
                <a:latin typeface="Arial Rounded MT Bold" panose="020F0704030504030204" pitchFamily="34" charset="0"/>
              </a:rPr>
              <a:t>lign</a:t>
            </a:r>
            <a:r>
              <a:rPr lang="fr-FR" sz="4000" dirty="0">
                <a:latin typeface="Arial Rounded MT Bold" panose="020F0704030504030204" pitchFamily="34" charset="0"/>
              </a:rPr>
              <a:t>)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2-</a:t>
            </a:r>
            <a:endParaRPr lang="en-US" sz="4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 err="1">
                <a:solidFill>
                  <a:srgbClr val="0000FF"/>
                </a:solidFill>
                <a:latin typeface="Arial Rounded MT Bold" panose="020F0704030504030204" pitchFamily="34" charset="0"/>
              </a:rPr>
              <a:t>Pèp</a:t>
            </a: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solidFill>
                  <a:srgbClr val="0000FF"/>
                </a:solidFill>
                <a:latin typeface="Arial Rounded MT Bold" panose="020F0704030504030204" pitchFamily="34" charset="0"/>
              </a:rPr>
              <a:t>chouazi</a:t>
            </a: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 nan ras </a:t>
            </a:r>
            <a:r>
              <a:rPr lang="fr-FR" sz="4000" dirty="0" err="1">
                <a:solidFill>
                  <a:srgbClr val="0000FF"/>
                </a:solidFill>
                <a:latin typeface="Arial Rounded MT Bold" panose="020F0704030504030204" pitchFamily="34" charset="0"/>
              </a:rPr>
              <a:t>izrael</a:t>
            </a: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,</a:t>
            </a:r>
            <a:endParaRPr lang="en-US" sz="4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Moun </a:t>
            </a:r>
            <a:r>
              <a:rPr lang="fr-FR" sz="4000" dirty="0" err="1">
                <a:solidFill>
                  <a:srgbClr val="0000FF"/>
                </a:solidFill>
                <a:latin typeface="Arial Rounded MT Bold" panose="020F0704030504030204" pitchFamily="34" charset="0"/>
              </a:rPr>
              <a:t>ke</a:t>
            </a: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 Bon-Dieu </a:t>
            </a:r>
            <a:r>
              <a:rPr lang="fr-FR" sz="4000" dirty="0" err="1">
                <a:solidFill>
                  <a:srgbClr val="0000FF"/>
                </a:solidFill>
                <a:latin typeface="Arial Rounded MT Bold" panose="020F0704030504030204" pitchFamily="34" charset="0"/>
              </a:rPr>
              <a:t>rachté</a:t>
            </a: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,</a:t>
            </a:r>
            <a:endParaRPr lang="en-US" sz="4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Rann </a:t>
            </a:r>
            <a:r>
              <a:rPr lang="fr-FR" sz="4000" dirty="0" err="1">
                <a:solidFill>
                  <a:srgbClr val="0000FF"/>
                </a:solidFill>
                <a:latin typeface="Arial Rounded MT Bold" panose="020F0704030504030204" pitchFamily="34" charset="0"/>
              </a:rPr>
              <a:t>gloua</a:t>
            </a: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 pou Li </a:t>
            </a:r>
            <a:r>
              <a:rPr lang="fr-FR" sz="4000" dirty="0" err="1">
                <a:solidFill>
                  <a:srgbClr val="0000FF"/>
                </a:solidFill>
                <a:latin typeface="Arial Rounded MT Bold" panose="020F0704030504030204" pitchFamily="34" charset="0"/>
              </a:rPr>
              <a:t>ki</a:t>
            </a: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 ban </a:t>
            </a:r>
            <a:r>
              <a:rPr lang="fr-FR" sz="4000" dirty="0" err="1">
                <a:solidFill>
                  <a:srgbClr val="0000FF"/>
                </a:solidFill>
                <a:latin typeface="Arial Rounded MT Bold" panose="020F0704030504030204" pitchFamily="34" charset="0"/>
              </a:rPr>
              <a:t>nou</a:t>
            </a: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solidFill>
                  <a:srgbClr val="0000FF"/>
                </a:solidFill>
                <a:latin typeface="Arial Rounded MT Bold" panose="020F0704030504030204" pitchFamily="34" charset="0"/>
              </a:rPr>
              <a:t>siel</a:t>
            </a:r>
            <a:endParaRPr lang="en-US" sz="4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E </a:t>
            </a:r>
            <a:r>
              <a:rPr lang="fr-FR" sz="4000" dirty="0" err="1">
                <a:solidFill>
                  <a:srgbClr val="0000FF"/>
                </a:solidFill>
                <a:latin typeface="Arial Rounded MT Bold" panose="020F0704030504030204" pitchFamily="34" charset="0"/>
              </a:rPr>
              <a:t>kouroné</a:t>
            </a: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 Li </a:t>
            </a:r>
            <a:r>
              <a:rPr lang="fr-FR" sz="4000" dirty="0" err="1">
                <a:solidFill>
                  <a:srgbClr val="0000FF"/>
                </a:solidFill>
                <a:latin typeface="Arial Rounded MT Bold" panose="020F0704030504030204" pitchFamily="34" charset="0"/>
              </a:rPr>
              <a:t>Ségnè</a:t>
            </a: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.  (bis 2 </a:t>
            </a:r>
            <a:r>
              <a:rPr lang="fr-FR" sz="4000" dirty="0" err="1">
                <a:solidFill>
                  <a:srgbClr val="0000FF"/>
                </a:solidFill>
                <a:latin typeface="Arial Rounded MT Bold" panose="020F0704030504030204" pitchFamily="34" charset="0"/>
              </a:rPr>
              <a:t>lign</a:t>
            </a: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)</a:t>
            </a:r>
            <a:endParaRPr lang="en-US" sz="4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966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299AE-7FE9-88D3-1997-816190B43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7E59B-8C09-FCE0-36D1-2D1CEE17D57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>
                <a:solidFill>
                  <a:srgbClr val="0000FF"/>
                </a:solidFill>
                <a:latin typeface="Arial Rounded MT Bold" panose="020F0704030504030204" pitchFamily="34" charset="0"/>
              </a:rPr>
              <a:t>3-</a:t>
            </a:r>
            <a:endParaRPr lang="en-US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Sé pou tout </a:t>
            </a:r>
            <a:r>
              <a:rPr lang="fr-FR" sz="4000" dirty="0" err="1">
                <a:latin typeface="Arial Rounded MT Bold" panose="020F0704030504030204" pitchFamily="34" charset="0"/>
              </a:rPr>
              <a:t>moun</a:t>
            </a:r>
            <a:r>
              <a:rPr lang="fr-FR" sz="4000" dirty="0">
                <a:latin typeface="Arial Rounded MT Bold" panose="020F0704030504030204" pitchFamily="34" charset="0"/>
              </a:rPr>
              <a:t> nan </a:t>
            </a:r>
            <a:r>
              <a:rPr lang="fr-FR" sz="4000" dirty="0" err="1">
                <a:latin typeface="Arial Rounded MT Bold" panose="020F0704030504030204" pitchFamily="34" charset="0"/>
              </a:rPr>
              <a:t>chak</a:t>
            </a:r>
            <a:r>
              <a:rPr lang="fr-FR" sz="4000" dirty="0">
                <a:latin typeface="Arial Rounded MT Bold" panose="020F0704030504030204" pitchFamily="34" charset="0"/>
              </a:rPr>
              <a:t> nation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Ki </a:t>
            </a:r>
            <a:r>
              <a:rPr lang="fr-FR" sz="4000" dirty="0" err="1">
                <a:latin typeface="Arial Rounded MT Bold" panose="020F0704030504030204" pitchFamily="34" charset="0"/>
              </a:rPr>
              <a:t>rété</a:t>
            </a:r>
            <a:r>
              <a:rPr lang="fr-FR" sz="4000" dirty="0">
                <a:latin typeface="Arial Rounded MT Bold" panose="020F0704030504030204" pitchFamily="34" charset="0"/>
              </a:rPr>
              <a:t> sou </a:t>
            </a:r>
            <a:r>
              <a:rPr lang="fr-FR" sz="4000" dirty="0" err="1">
                <a:latin typeface="Arial Rounded MT Bold" panose="020F0704030504030204" pitchFamily="34" charset="0"/>
              </a:rPr>
              <a:t>latè</a:t>
            </a:r>
            <a:r>
              <a:rPr lang="fr-FR" sz="4000" dirty="0">
                <a:latin typeface="Arial Rounded MT Bold" panose="020F0704030504030204" pitchFamily="34" charset="0"/>
              </a:rPr>
              <a:t>,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Ba Li </a:t>
            </a:r>
            <a:r>
              <a:rPr lang="fr-FR" sz="4000" dirty="0" err="1">
                <a:latin typeface="Arial Rounded MT Bold" panose="020F0704030504030204" pitchFamily="34" charset="0"/>
              </a:rPr>
              <a:t>lonè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kòm</a:t>
            </a:r>
            <a:r>
              <a:rPr lang="fr-FR" sz="4000" dirty="0">
                <a:latin typeface="Arial Rounded MT Bold" panose="020F0704030504030204" pitchFamily="34" charset="0"/>
              </a:rPr>
              <a:t> pi </a:t>
            </a:r>
            <a:r>
              <a:rPr lang="fr-FR" sz="4000" dirty="0" err="1">
                <a:latin typeface="Arial Rounded MT Bold" panose="020F0704030504030204" pitchFamily="34" charset="0"/>
              </a:rPr>
              <a:t>gran</a:t>
            </a:r>
            <a:r>
              <a:rPr lang="fr-FR" sz="4000" dirty="0">
                <a:latin typeface="Arial Rounded MT Bold" panose="020F0704030504030204" pitchFamily="34" charset="0"/>
              </a:rPr>
              <a:t> Chef,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E </a:t>
            </a:r>
            <a:r>
              <a:rPr lang="fr-FR" sz="4000" dirty="0" err="1">
                <a:latin typeface="Arial Rounded MT Bold" panose="020F0704030504030204" pitchFamily="34" charset="0"/>
              </a:rPr>
              <a:t>kouroné</a:t>
            </a:r>
            <a:r>
              <a:rPr lang="fr-FR" sz="4000" dirty="0">
                <a:latin typeface="Arial Rounded MT Bold" panose="020F0704030504030204" pitchFamily="34" charset="0"/>
              </a:rPr>
              <a:t> Li </a:t>
            </a:r>
            <a:r>
              <a:rPr lang="fr-FR" sz="4000" dirty="0" err="1">
                <a:latin typeface="Arial Rounded MT Bold" panose="020F0704030504030204" pitchFamily="34" charset="0"/>
              </a:rPr>
              <a:t>Ségnè</a:t>
            </a:r>
            <a:r>
              <a:rPr lang="fr-FR" sz="4000" dirty="0">
                <a:latin typeface="Arial Rounded MT Bold" panose="020F0704030504030204" pitchFamily="34" charset="0"/>
              </a:rPr>
              <a:t>. (bis 2 </a:t>
            </a:r>
            <a:r>
              <a:rPr lang="fr-FR" sz="4000" dirty="0" err="1">
                <a:latin typeface="Arial Rounded MT Bold" panose="020F0704030504030204" pitchFamily="34" charset="0"/>
              </a:rPr>
              <a:t>lign</a:t>
            </a:r>
            <a:r>
              <a:rPr lang="fr-FR" sz="4000" dirty="0">
                <a:latin typeface="Arial Rounded MT Bold" panose="020F0704030504030204" pitchFamily="34" charset="0"/>
              </a:rPr>
              <a:t>)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2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4-</a:t>
            </a:r>
            <a:endParaRPr lang="en-US" sz="2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An </a:t>
            </a:r>
            <a:r>
              <a:rPr lang="fr-FR" sz="4000" dirty="0" err="1">
                <a:solidFill>
                  <a:srgbClr val="0000FF"/>
                </a:solidFill>
                <a:latin typeface="Arial Rounded MT Bold" panose="020F0704030504030204" pitchFamily="34" charset="0"/>
              </a:rPr>
              <a:t>nou</a:t>
            </a: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 uni </a:t>
            </a:r>
            <a:r>
              <a:rPr lang="fr-FR" sz="4000" dirty="0" err="1">
                <a:solidFill>
                  <a:srgbClr val="0000FF"/>
                </a:solidFill>
                <a:latin typeface="Arial Rounded MT Bold" panose="020F0704030504030204" pitchFamily="34" charset="0"/>
              </a:rPr>
              <a:t>nou</a:t>
            </a: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solidFill>
                  <a:srgbClr val="0000FF"/>
                </a:solidFill>
                <a:latin typeface="Arial Rounded MT Bold" panose="020F0704030504030204" pitchFamily="34" charset="0"/>
              </a:rPr>
              <a:t>ak</a:t>
            </a: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solidFill>
                  <a:srgbClr val="0000FF"/>
                </a:solidFill>
                <a:latin typeface="Arial Rounded MT Bold" panose="020F0704030504030204" pitchFamily="34" charset="0"/>
              </a:rPr>
              <a:t>zanj</a:t>
            </a: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 yo</a:t>
            </a:r>
            <a:endParaRPr lang="en-US" sz="4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Kap adoré nan </a:t>
            </a:r>
            <a:r>
              <a:rPr lang="fr-FR" sz="4000" dirty="0" err="1">
                <a:solidFill>
                  <a:srgbClr val="0000FF"/>
                </a:solidFill>
                <a:latin typeface="Arial Rounded MT Bold" panose="020F0704030504030204" pitchFamily="34" charset="0"/>
              </a:rPr>
              <a:t>siel</a:t>
            </a: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,</a:t>
            </a:r>
            <a:endParaRPr lang="en-US" sz="4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Na chanté gnou </a:t>
            </a:r>
            <a:r>
              <a:rPr lang="fr-FR" sz="4000" dirty="0" err="1">
                <a:solidFill>
                  <a:srgbClr val="0000FF"/>
                </a:solidFill>
                <a:latin typeface="Arial Rounded MT Bold" panose="020F0704030504030204" pitchFamily="34" charset="0"/>
              </a:rPr>
              <a:t>kantik</a:t>
            </a: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solidFill>
                  <a:srgbClr val="0000FF"/>
                </a:solidFill>
                <a:latin typeface="Arial Rounded MT Bold" panose="020F0704030504030204" pitchFamily="34" charset="0"/>
              </a:rPr>
              <a:t>nouvo</a:t>
            </a: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,</a:t>
            </a:r>
            <a:endParaRPr lang="en-US" sz="4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E </a:t>
            </a:r>
            <a:r>
              <a:rPr lang="fr-FR" sz="4000" dirty="0" err="1">
                <a:solidFill>
                  <a:srgbClr val="0000FF"/>
                </a:solidFill>
                <a:latin typeface="Arial Rounded MT Bold" panose="020F0704030504030204" pitchFamily="34" charset="0"/>
              </a:rPr>
              <a:t>kouroné</a:t>
            </a: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 Li </a:t>
            </a:r>
            <a:r>
              <a:rPr lang="fr-FR" sz="4000" dirty="0" err="1">
                <a:solidFill>
                  <a:srgbClr val="0000FF"/>
                </a:solidFill>
                <a:latin typeface="Arial Rounded MT Bold" panose="020F0704030504030204" pitchFamily="34" charset="0"/>
              </a:rPr>
              <a:t>Ségnè</a:t>
            </a: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. (bis 2 </a:t>
            </a:r>
            <a:r>
              <a:rPr lang="fr-FR" sz="4000" dirty="0" err="1">
                <a:solidFill>
                  <a:srgbClr val="0000FF"/>
                </a:solidFill>
                <a:latin typeface="Arial Rounded MT Bold" panose="020F0704030504030204" pitchFamily="34" charset="0"/>
              </a:rPr>
              <a:t>lign</a:t>
            </a: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)</a:t>
            </a:r>
            <a:endParaRPr lang="en-US" sz="4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6733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Intercessory Prayer — Knit Pray Share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3810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0000FF"/>
                </a:solidFill>
                <a:latin typeface="Algerian" pitchFamily="82" charset="0"/>
              </a:rPr>
              <a:t>PRIÈRE D’INTERCESSION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u="sng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</a:rPr>
              <a:t>219 Fr CE À celui qui sera vainqueur</a:t>
            </a:r>
            <a:endParaRPr lang="en-US" dirty="0">
              <a:solidFill>
                <a:schemeClr val="tx2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</a:rPr>
              <a:t>1</a:t>
            </a:r>
            <a:endParaRPr lang="en-US" dirty="0">
              <a:solidFill>
                <a:schemeClr val="tx2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À celui qui sera vainqueur,</a:t>
            </a:r>
            <a:br>
              <a:rPr lang="fr-FR" sz="4000" dirty="0">
                <a:latin typeface="Arial Rounded MT Bold" panose="020F0704030504030204" pitchFamily="34" charset="0"/>
              </a:rPr>
            </a:br>
            <a:r>
              <a:rPr lang="fr-FR" sz="4000" dirty="0">
                <a:latin typeface="Arial Rounded MT Bold" panose="020F0704030504030204" pitchFamily="34" charset="0"/>
              </a:rPr>
              <a:t>Et qui me glorifie,</a:t>
            </a:r>
            <a:br>
              <a:rPr lang="fr-FR" sz="4000" dirty="0">
                <a:latin typeface="Arial Rounded MT Bold" panose="020F0704030504030204" pitchFamily="34" charset="0"/>
              </a:rPr>
            </a:br>
            <a:r>
              <a:rPr lang="fr-FR" sz="4000" dirty="0">
                <a:latin typeface="Arial Rounded MT Bold" panose="020F0704030504030204" pitchFamily="34" charset="0"/>
              </a:rPr>
              <a:t>Je donnerai, dit le Seigneur,</a:t>
            </a:r>
            <a:br>
              <a:rPr lang="fr-FR" sz="4000" dirty="0">
                <a:latin typeface="Arial Rounded MT Bold" panose="020F0704030504030204" pitchFamily="34" charset="0"/>
              </a:rPr>
            </a:br>
            <a:r>
              <a:rPr lang="fr-FR" sz="4000" dirty="0">
                <a:latin typeface="Arial Rounded MT Bold" panose="020F0704030504030204" pitchFamily="34" charset="0"/>
              </a:rPr>
              <a:t>Au ciel l’arbre de vie !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</a:rPr>
              <a:t>Refrain</a:t>
            </a:r>
            <a:br>
              <a:rPr lang="fr-FR" sz="4000" dirty="0">
                <a:latin typeface="Arial Rounded MT Bold" panose="020F0704030504030204" pitchFamily="34" charset="0"/>
              </a:rPr>
            </a:br>
            <a:r>
              <a:rPr lang="fr-FR" sz="4000" b="1" dirty="0">
                <a:solidFill>
                  <a:srgbClr val="0000FF"/>
                </a:solidFill>
                <a:latin typeface="Arial Rounded MT Bold" panose="020F0704030504030204" pitchFamily="34" charset="0"/>
              </a:rPr>
              <a:t>Victoire, force, </a:t>
            </a:r>
          </a:p>
          <a:p>
            <a:pPr marL="0" indent="0" algn="ctr">
              <a:buNone/>
            </a:pPr>
            <a:r>
              <a:rPr lang="fr-FR" sz="4000" b="1" dirty="0">
                <a:solidFill>
                  <a:srgbClr val="0000FF"/>
                </a:solidFill>
                <a:latin typeface="Arial Rounded MT Bold" panose="020F0704030504030204" pitchFamily="34" charset="0"/>
              </a:rPr>
              <a:t>honneur et louanges,</a:t>
            </a:r>
            <a:br>
              <a:rPr lang="fr-FR" sz="4000" b="1" dirty="0">
                <a:solidFill>
                  <a:srgbClr val="0000FF"/>
                </a:solidFill>
                <a:latin typeface="Arial Rounded MT Bold" panose="020F0704030504030204" pitchFamily="34" charset="0"/>
              </a:rPr>
            </a:br>
            <a:r>
              <a:rPr lang="fr-FR" sz="4000" b="1" dirty="0">
                <a:solidFill>
                  <a:srgbClr val="0000FF"/>
                </a:solidFill>
                <a:latin typeface="Arial Rounded MT Bold" panose="020F0704030504030204" pitchFamily="34" charset="0"/>
              </a:rPr>
              <a:t>Gloire, gloire, </a:t>
            </a:r>
          </a:p>
          <a:p>
            <a:pPr marL="0" indent="0" algn="ctr">
              <a:buNone/>
            </a:pPr>
            <a:r>
              <a:rPr lang="fr-FR" sz="4000" b="1" dirty="0">
                <a:solidFill>
                  <a:srgbClr val="0000FF"/>
                </a:solidFill>
                <a:latin typeface="Arial Rounded MT Bold" panose="020F0704030504030204" pitchFamily="34" charset="0"/>
              </a:rPr>
              <a:t>puissance à toi, Jésus !</a:t>
            </a:r>
            <a:endParaRPr lang="en-US" sz="4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endParaRPr lang="en-US" sz="54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9660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BFDF-DBA6-3DE5-0701-EC3D15A58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D56DED-B8B4-3ADE-5952-494EE24C8B8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</a:rPr>
              <a:t>2</a:t>
            </a:r>
            <a:endParaRPr lang="en-US" dirty="0">
              <a:solidFill>
                <a:schemeClr val="tx2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Un caillou blanc, un nom nouveau,</a:t>
            </a:r>
            <a:br>
              <a:rPr lang="fr-FR" sz="4000" dirty="0">
                <a:latin typeface="Arial Rounded MT Bold" panose="020F0704030504030204" pitchFamily="34" charset="0"/>
              </a:rPr>
            </a:br>
            <a:r>
              <a:rPr lang="fr-FR" sz="4000" dirty="0">
                <a:latin typeface="Arial Rounded MT Bold" panose="020F0704030504030204" pitchFamily="34" charset="0"/>
              </a:rPr>
              <a:t>Et la manne cachée,</a:t>
            </a:r>
            <a:br>
              <a:rPr lang="fr-FR" sz="4000" dirty="0">
                <a:latin typeface="Arial Rounded MT Bold" panose="020F0704030504030204" pitchFamily="34" charset="0"/>
              </a:rPr>
            </a:br>
            <a:r>
              <a:rPr lang="fr-FR" sz="4000" dirty="0">
                <a:latin typeface="Arial Rounded MT Bold" panose="020F0704030504030204" pitchFamily="34" charset="0"/>
              </a:rPr>
              <a:t>Lui seront donnés par l’Agneau,</a:t>
            </a:r>
            <a:br>
              <a:rPr lang="fr-FR" sz="4000" dirty="0">
                <a:latin typeface="Arial Rounded MT Bold" panose="020F0704030504030204" pitchFamily="34" charset="0"/>
              </a:rPr>
            </a:br>
            <a:r>
              <a:rPr lang="fr-FR" sz="4000" dirty="0">
                <a:latin typeface="Arial Rounded MT Bold" panose="020F0704030504030204" pitchFamily="34" charset="0"/>
              </a:rPr>
              <a:t>Sa promesse est scellée !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</a:rPr>
              <a:t>Refrain</a:t>
            </a:r>
            <a:br>
              <a:rPr lang="fr-FR" sz="4000" dirty="0">
                <a:latin typeface="Arial Rounded MT Bold" panose="020F0704030504030204" pitchFamily="34" charset="0"/>
              </a:rPr>
            </a:br>
            <a:r>
              <a:rPr lang="fr-FR" sz="4000" b="1" dirty="0">
                <a:solidFill>
                  <a:srgbClr val="0000FF"/>
                </a:solidFill>
                <a:latin typeface="Arial Rounded MT Bold" panose="020F0704030504030204" pitchFamily="34" charset="0"/>
              </a:rPr>
              <a:t>Victoire, force, </a:t>
            </a:r>
          </a:p>
          <a:p>
            <a:pPr marL="0" indent="0" algn="ctr">
              <a:buNone/>
            </a:pPr>
            <a:r>
              <a:rPr lang="fr-FR" sz="4000" b="1" dirty="0">
                <a:solidFill>
                  <a:srgbClr val="0000FF"/>
                </a:solidFill>
                <a:latin typeface="Arial Rounded MT Bold" panose="020F0704030504030204" pitchFamily="34" charset="0"/>
              </a:rPr>
              <a:t>honneur et louanges,</a:t>
            </a:r>
            <a:br>
              <a:rPr lang="fr-FR" sz="4000" b="1" dirty="0">
                <a:solidFill>
                  <a:srgbClr val="0000FF"/>
                </a:solidFill>
                <a:latin typeface="Arial Rounded MT Bold" panose="020F0704030504030204" pitchFamily="34" charset="0"/>
              </a:rPr>
            </a:br>
            <a:r>
              <a:rPr lang="fr-FR" sz="4000" b="1" dirty="0">
                <a:solidFill>
                  <a:srgbClr val="0000FF"/>
                </a:solidFill>
                <a:latin typeface="Arial Rounded MT Bold" panose="020F0704030504030204" pitchFamily="34" charset="0"/>
              </a:rPr>
              <a:t>Gloire, gloire, </a:t>
            </a:r>
          </a:p>
          <a:p>
            <a:pPr marL="0" indent="0" algn="ctr">
              <a:buNone/>
            </a:pPr>
            <a:r>
              <a:rPr lang="fr-FR" sz="4000" b="1" dirty="0">
                <a:solidFill>
                  <a:srgbClr val="0000FF"/>
                </a:solidFill>
                <a:latin typeface="Arial Rounded MT Bold" panose="020F0704030504030204" pitchFamily="34" charset="0"/>
              </a:rPr>
              <a:t>puissance à toi, Jésus !</a:t>
            </a:r>
            <a:endParaRPr lang="en-US" sz="4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endParaRPr lang="en-US" sz="54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6360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17B49-3A6A-F305-BD4C-97EFD726E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59A5E4-5F7B-45EF-862C-052C896DDF4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</a:rPr>
              <a:t>3</a:t>
            </a:r>
            <a:endParaRPr lang="en-US" dirty="0">
              <a:solidFill>
                <a:schemeClr val="tx2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Revêtu d’un vêtement blanc,</a:t>
            </a:r>
            <a:br>
              <a:rPr lang="fr-FR" sz="4000" dirty="0">
                <a:latin typeface="Arial Rounded MT Bold" panose="020F0704030504030204" pitchFamily="34" charset="0"/>
              </a:rPr>
            </a:br>
            <a:r>
              <a:rPr lang="fr-FR" sz="4000" dirty="0">
                <a:latin typeface="Arial Rounded MT Bold" panose="020F0704030504030204" pitchFamily="34" charset="0"/>
              </a:rPr>
              <a:t>Resplendissant de gloire,</a:t>
            </a:r>
            <a:br>
              <a:rPr lang="fr-FR" sz="4000" dirty="0">
                <a:latin typeface="Arial Rounded MT Bold" panose="020F0704030504030204" pitchFamily="34" charset="0"/>
              </a:rPr>
            </a:br>
            <a:r>
              <a:rPr lang="fr-FR" sz="4000" dirty="0">
                <a:latin typeface="Arial Rounded MT Bold" panose="020F0704030504030204" pitchFamily="34" charset="0"/>
              </a:rPr>
              <a:t>Sera celui qui par le sang</a:t>
            </a:r>
            <a:br>
              <a:rPr lang="fr-FR" sz="4000" dirty="0">
                <a:latin typeface="Arial Rounded MT Bold" panose="020F0704030504030204" pitchFamily="34" charset="0"/>
              </a:rPr>
            </a:br>
            <a:r>
              <a:rPr lang="fr-FR" sz="4000" dirty="0">
                <a:latin typeface="Arial Rounded MT Bold" panose="020F0704030504030204" pitchFamily="34" charset="0"/>
              </a:rPr>
              <a:t>Remporta la victoire !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</a:rPr>
              <a:t>Refrain</a:t>
            </a:r>
            <a:br>
              <a:rPr lang="fr-FR" sz="4000" dirty="0">
                <a:latin typeface="Arial Rounded MT Bold" panose="020F0704030504030204" pitchFamily="34" charset="0"/>
              </a:rPr>
            </a:br>
            <a:r>
              <a:rPr lang="fr-FR" sz="4000" b="1" dirty="0">
                <a:solidFill>
                  <a:srgbClr val="0000FF"/>
                </a:solidFill>
                <a:latin typeface="Arial Rounded MT Bold" panose="020F0704030504030204" pitchFamily="34" charset="0"/>
              </a:rPr>
              <a:t>Victoire, force, </a:t>
            </a:r>
          </a:p>
          <a:p>
            <a:pPr marL="0" indent="0" algn="ctr">
              <a:buNone/>
            </a:pPr>
            <a:r>
              <a:rPr lang="fr-FR" sz="4000" b="1" dirty="0">
                <a:solidFill>
                  <a:srgbClr val="0000FF"/>
                </a:solidFill>
                <a:latin typeface="Arial Rounded MT Bold" panose="020F0704030504030204" pitchFamily="34" charset="0"/>
              </a:rPr>
              <a:t>honneur et louanges,</a:t>
            </a:r>
            <a:br>
              <a:rPr lang="fr-FR" sz="4000" b="1" dirty="0">
                <a:solidFill>
                  <a:srgbClr val="0000FF"/>
                </a:solidFill>
                <a:latin typeface="Arial Rounded MT Bold" panose="020F0704030504030204" pitchFamily="34" charset="0"/>
              </a:rPr>
            </a:br>
            <a:r>
              <a:rPr lang="fr-FR" sz="4000" b="1" dirty="0">
                <a:solidFill>
                  <a:srgbClr val="0000FF"/>
                </a:solidFill>
                <a:latin typeface="Arial Rounded MT Bold" panose="020F0704030504030204" pitchFamily="34" charset="0"/>
              </a:rPr>
              <a:t>Gloire, gloire, </a:t>
            </a:r>
          </a:p>
          <a:p>
            <a:pPr marL="0" indent="0" algn="ctr">
              <a:buNone/>
            </a:pPr>
            <a:r>
              <a:rPr lang="fr-FR" sz="4000" b="1" dirty="0">
                <a:solidFill>
                  <a:srgbClr val="0000FF"/>
                </a:solidFill>
                <a:latin typeface="Arial Rounded MT Bold" panose="020F0704030504030204" pitchFamily="34" charset="0"/>
              </a:rPr>
              <a:t>puissance à toi, Jésus !</a:t>
            </a:r>
            <a:endParaRPr lang="en-US" sz="4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endParaRPr lang="en-US" sz="54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7758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19449-1BA2-88B4-2608-D8DCFD5CC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94CB5-9F10-6DB3-6FF4-AAB2D6AC7FA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</a:rPr>
              <a:t>4</a:t>
            </a:r>
            <a:endParaRPr lang="en-US" dirty="0">
              <a:solidFill>
                <a:schemeClr val="tx2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Avec Christ, celui qui vaincra</a:t>
            </a:r>
            <a:br>
              <a:rPr lang="fr-FR" sz="4000" dirty="0">
                <a:latin typeface="Arial Rounded MT Bold" panose="020F0704030504030204" pitchFamily="34" charset="0"/>
              </a:rPr>
            </a:br>
            <a:r>
              <a:rPr lang="fr-FR" sz="4000" dirty="0">
                <a:latin typeface="Arial Rounded MT Bold" panose="020F0704030504030204" pitchFamily="34" charset="0"/>
              </a:rPr>
              <a:t>S’assiéra sur son trône,</a:t>
            </a:r>
            <a:br>
              <a:rPr lang="fr-FR" sz="4000" dirty="0">
                <a:latin typeface="Arial Rounded MT Bold" panose="020F0704030504030204" pitchFamily="34" charset="0"/>
              </a:rPr>
            </a:br>
            <a:r>
              <a:rPr lang="fr-FR" sz="4000" dirty="0">
                <a:latin typeface="Arial Rounded MT Bold" panose="020F0704030504030204" pitchFamily="34" charset="0"/>
              </a:rPr>
              <a:t>Et de ses mains il recevra</a:t>
            </a:r>
            <a:br>
              <a:rPr lang="fr-FR" sz="4000" dirty="0">
                <a:latin typeface="Arial Rounded MT Bold" panose="020F0704030504030204" pitchFamily="34" charset="0"/>
              </a:rPr>
            </a:br>
            <a:r>
              <a:rPr lang="fr-FR" sz="4000" dirty="0">
                <a:latin typeface="Arial Rounded MT Bold" panose="020F0704030504030204" pitchFamily="34" charset="0"/>
              </a:rPr>
              <a:t>L’immortelle couronne.</a:t>
            </a:r>
          </a:p>
          <a:p>
            <a:pPr marL="0" indent="0" algn="ctr">
              <a:buNone/>
            </a:pPr>
            <a:r>
              <a:rPr lang="fr-FR" sz="4000" b="1" dirty="0">
                <a:solidFill>
                  <a:schemeClr val="tx2">
                    <a:lumMod val="75000"/>
                  </a:schemeClr>
                </a:solidFill>
                <a:latin typeface="Arial Rounded MT Bold" panose="020F0704030504030204" pitchFamily="34" charset="0"/>
              </a:rPr>
              <a:t>Refrain</a:t>
            </a:r>
            <a:br>
              <a:rPr lang="fr-FR" sz="4000" dirty="0">
                <a:latin typeface="Arial Rounded MT Bold" panose="020F0704030504030204" pitchFamily="34" charset="0"/>
              </a:rPr>
            </a:br>
            <a:r>
              <a:rPr lang="fr-FR" sz="4000" b="1" dirty="0">
                <a:solidFill>
                  <a:srgbClr val="0000FF"/>
                </a:solidFill>
                <a:latin typeface="Arial Rounded MT Bold" panose="020F0704030504030204" pitchFamily="34" charset="0"/>
              </a:rPr>
              <a:t>Victoire, force, </a:t>
            </a:r>
          </a:p>
          <a:p>
            <a:pPr marL="0" indent="0" algn="ctr">
              <a:buNone/>
            </a:pPr>
            <a:r>
              <a:rPr lang="fr-FR" sz="4000" b="1" dirty="0">
                <a:solidFill>
                  <a:srgbClr val="0000FF"/>
                </a:solidFill>
                <a:latin typeface="Arial Rounded MT Bold" panose="020F0704030504030204" pitchFamily="34" charset="0"/>
              </a:rPr>
              <a:t>honneur et louanges,</a:t>
            </a:r>
            <a:br>
              <a:rPr lang="fr-FR" sz="4000" b="1" dirty="0">
                <a:solidFill>
                  <a:srgbClr val="0000FF"/>
                </a:solidFill>
                <a:latin typeface="Arial Rounded MT Bold" panose="020F0704030504030204" pitchFamily="34" charset="0"/>
              </a:rPr>
            </a:br>
            <a:r>
              <a:rPr lang="fr-FR" sz="4000" b="1" dirty="0">
                <a:solidFill>
                  <a:srgbClr val="0000FF"/>
                </a:solidFill>
                <a:latin typeface="Arial Rounded MT Bold" panose="020F0704030504030204" pitchFamily="34" charset="0"/>
              </a:rPr>
              <a:t>Gloire, gloire, </a:t>
            </a:r>
          </a:p>
          <a:p>
            <a:pPr marL="0" indent="0" algn="ctr">
              <a:buNone/>
            </a:pPr>
            <a:r>
              <a:rPr lang="fr-FR" sz="4000" b="1" dirty="0">
                <a:solidFill>
                  <a:srgbClr val="0000FF"/>
                </a:solidFill>
                <a:latin typeface="Arial Rounded MT Bold" panose="020F0704030504030204" pitchFamily="34" charset="0"/>
              </a:rPr>
              <a:t>puissance à toi, Jésus !</a:t>
            </a:r>
            <a:endParaRPr lang="en-US" sz="4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endParaRPr lang="en-US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endParaRPr lang="en-US" sz="54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5034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roseynews.com/wp-content/uploads/2014/08/flowers-look-like-animals-people-monkeys-orchids-pareidolia-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B6A94-9894-EDE3-60CB-F4EDF4617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595D3-414A-89CF-9852-8B2709F7D6F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7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chemeClr val="bg1"/>
                </a:solidFill>
                <a:latin typeface="Arial Narrow" panose="020B0606020202030204" pitchFamily="34" charset="0"/>
              </a:rPr>
              <a:t>74 Echos Des Elus : </a:t>
            </a:r>
            <a:r>
              <a:rPr lang="fr-FR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Distans</a:t>
            </a:r>
            <a:r>
              <a:rPr lang="fr-FR" b="1" dirty="0">
                <a:solidFill>
                  <a:schemeClr val="bg1"/>
                </a:solidFill>
                <a:latin typeface="Arial Narrow" panose="020B0606020202030204" pitchFamily="34" charset="0"/>
              </a:rPr>
              <a:t> M-Rive </a:t>
            </a:r>
            <a:endParaRPr lang="en-US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b="1" dirty="0">
                <a:solidFill>
                  <a:schemeClr val="bg1"/>
                </a:solidFill>
                <a:latin typeface="Arial Narrow" panose="020B0606020202030204" pitchFamily="34" charset="0"/>
              </a:rPr>
              <a:t>1</a:t>
            </a:r>
            <a:endParaRPr lang="en-US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 err="1">
                <a:latin typeface="Arial Narrow" panose="020B0606020202030204" pitchFamily="34" charset="0"/>
              </a:rPr>
              <a:t>Distans</a:t>
            </a:r>
            <a:r>
              <a:rPr lang="fr-FR" sz="4000" b="1" dirty="0">
                <a:latin typeface="Arial Narrow" panose="020B0606020202030204" pitchFamily="34" charset="0"/>
              </a:rPr>
              <a:t> m-rive m-</a:t>
            </a:r>
            <a:r>
              <a:rPr lang="fr-FR" sz="4000" b="1" dirty="0" err="1">
                <a:latin typeface="Arial Narrow" panose="020B0606020202030204" pitchFamily="34" charset="0"/>
              </a:rPr>
              <a:t>santi</a:t>
            </a:r>
            <a:r>
              <a:rPr lang="fr-FR" sz="4000" b="1" dirty="0">
                <a:latin typeface="Arial Narrow" panose="020B0606020202030204" pitchFamily="34" charset="0"/>
              </a:rPr>
              <a:t> pap ka </a:t>
            </a:r>
            <a:r>
              <a:rPr lang="fr-FR" sz="4000" b="1" dirty="0" err="1">
                <a:latin typeface="Arial Narrow" panose="020B0606020202030204" pitchFamily="34" charset="0"/>
              </a:rPr>
              <a:t>tounin</a:t>
            </a:r>
            <a:r>
              <a:rPr lang="fr-FR" sz="4000" b="1" dirty="0"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latin typeface="Arial Narrow" panose="020B0606020202030204" pitchFamily="34" charset="0"/>
              </a:rPr>
              <a:t>ankò</a:t>
            </a:r>
            <a:endParaRPr lang="en-US" sz="4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 err="1"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latin typeface="Arial Narrow" panose="020B0606020202030204" pitchFamily="34" charset="0"/>
              </a:rPr>
              <a:t> pap </a:t>
            </a:r>
            <a:r>
              <a:rPr lang="fr-FR" sz="4000" b="1" dirty="0" err="1">
                <a:latin typeface="Arial Narrow" panose="020B0606020202030204" pitchFamily="34" charset="0"/>
              </a:rPr>
              <a:t>tounen</a:t>
            </a:r>
            <a:r>
              <a:rPr lang="fr-FR" sz="4000" b="1" dirty="0">
                <a:latin typeface="Arial Narrow" panose="020B0606020202030204" pitchFamily="34" charset="0"/>
              </a:rPr>
              <a:t>, </a:t>
            </a:r>
            <a:r>
              <a:rPr lang="fr-FR" sz="4000" b="1" dirty="0" err="1"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latin typeface="Arial Narrow" panose="020B0606020202030204" pitchFamily="34" charset="0"/>
              </a:rPr>
              <a:t> pap </a:t>
            </a:r>
            <a:r>
              <a:rPr lang="fr-FR" sz="4000" b="1" dirty="0" err="1">
                <a:latin typeface="Arial Narrow" panose="020B0606020202030204" pitchFamily="34" charset="0"/>
              </a:rPr>
              <a:t>tounen</a:t>
            </a:r>
            <a:endParaRPr lang="en-US" sz="4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latin typeface="Arial Narrow" panose="020B0606020202030204" pitchFamily="34" charset="0"/>
              </a:rPr>
              <a:t>Min-m si </a:t>
            </a:r>
            <a:r>
              <a:rPr lang="fr-FR" sz="4000" b="1" dirty="0" err="1">
                <a:latin typeface="Arial Narrow" panose="020B0606020202030204" pitchFamily="34" charset="0"/>
              </a:rPr>
              <a:t>loraj</a:t>
            </a:r>
            <a:r>
              <a:rPr lang="fr-FR" sz="4000" b="1" dirty="0">
                <a:latin typeface="Arial Narrow" panose="020B0606020202030204" pitchFamily="34" charset="0"/>
              </a:rPr>
              <a:t>, </a:t>
            </a:r>
            <a:r>
              <a:rPr lang="fr-FR" sz="4000" b="1" dirty="0" err="1">
                <a:latin typeface="Arial Narrow" panose="020B0606020202030204" pitchFamily="34" charset="0"/>
              </a:rPr>
              <a:t>danje</a:t>
            </a:r>
            <a:r>
              <a:rPr lang="fr-FR" sz="4000" b="1" dirty="0">
                <a:latin typeface="Arial Narrow" panose="020B0606020202030204" pitchFamily="34" charset="0"/>
              </a:rPr>
              <a:t> menace frape </a:t>
            </a:r>
            <a:r>
              <a:rPr lang="fr-FR" sz="4000" b="1" dirty="0" err="1"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latin typeface="Arial Narrow" panose="020B0606020202030204" pitchFamily="34" charset="0"/>
              </a:rPr>
              <a:t>,</a:t>
            </a:r>
            <a:endParaRPr lang="en-US" sz="4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en-US" sz="4000" b="1" dirty="0" err="1">
                <a:latin typeface="Arial Narrow" panose="020B0606020202030204" pitchFamily="34" charset="0"/>
              </a:rPr>
              <a:t>Ankò</a:t>
            </a:r>
            <a:r>
              <a:rPr lang="en-US" sz="4000" b="1" dirty="0"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latin typeface="Arial Narrow" panose="020B0606020202030204" pitchFamily="34" charset="0"/>
              </a:rPr>
              <a:t>mwen</a:t>
            </a:r>
            <a:r>
              <a:rPr lang="en-US" sz="4000" b="1" dirty="0">
                <a:latin typeface="Arial Narrow" panose="020B0606020202030204" pitchFamily="34" charset="0"/>
              </a:rPr>
              <a:t> di, </a:t>
            </a:r>
            <a:r>
              <a:rPr lang="en-US" sz="4000" b="1" dirty="0" err="1">
                <a:latin typeface="Arial Narrow" panose="020B0606020202030204" pitchFamily="34" charset="0"/>
              </a:rPr>
              <a:t>Mwen</a:t>
            </a:r>
            <a:r>
              <a:rPr lang="en-US" sz="4000" b="1" dirty="0">
                <a:latin typeface="Arial Narrow" panose="020B0606020202030204" pitchFamily="34" charset="0"/>
              </a:rPr>
              <a:t> pap </a:t>
            </a:r>
            <a:r>
              <a:rPr lang="en-US" sz="4000" b="1" dirty="0" err="1">
                <a:latin typeface="Arial Narrow" panose="020B0606020202030204" pitchFamily="34" charset="0"/>
              </a:rPr>
              <a:t>tounin</a:t>
            </a:r>
            <a:endParaRPr lang="en-US" sz="4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chemeClr val="bg1"/>
                </a:solidFill>
                <a:latin typeface="Arial Narrow" panose="020B0606020202030204" pitchFamily="34" charset="0"/>
              </a:rPr>
              <a:t>Refren </a:t>
            </a:r>
            <a:endParaRPr lang="en-US" sz="4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66FFFF"/>
                </a:solidFill>
                <a:latin typeface="Arial Narrow" panose="020B0606020202030204" pitchFamily="34" charset="0"/>
              </a:rPr>
              <a:t>O non, non, non, </a:t>
            </a:r>
            <a:r>
              <a:rPr lang="en-US" sz="40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Mwen</a:t>
            </a:r>
            <a:r>
              <a:rPr lang="en-US" sz="4000" b="1" dirty="0">
                <a:solidFill>
                  <a:srgbClr val="66FFFF"/>
                </a:solidFill>
                <a:latin typeface="Arial Narrow" panose="020B0606020202030204" pitchFamily="34" charset="0"/>
              </a:rPr>
              <a:t> pap </a:t>
            </a:r>
            <a:r>
              <a:rPr lang="en-US" sz="40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tounin</a:t>
            </a:r>
            <a:endParaRPr lang="en-US" sz="4000" b="1" dirty="0">
              <a:solidFill>
                <a:srgbClr val="66FFFF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rgbClr val="66FFFF"/>
                </a:solidFill>
                <a:latin typeface="Arial Narrow" panose="020B0606020202030204" pitchFamily="34" charset="0"/>
              </a:rPr>
              <a:t>Paske </a:t>
            </a:r>
            <a:r>
              <a:rPr lang="en-US" sz="40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anro</a:t>
            </a:r>
            <a:r>
              <a:rPr lang="en-US" sz="4000" b="1" dirty="0">
                <a:solidFill>
                  <a:srgbClr val="66FFFF"/>
                </a:solidFill>
                <a:latin typeface="Arial Narrow" panose="020B0606020202030204" pitchFamily="34" charset="0"/>
              </a:rPr>
              <a:t> ki </a:t>
            </a:r>
            <a:r>
              <a:rPr lang="en-US" sz="40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atire</a:t>
            </a:r>
            <a:r>
              <a:rPr lang="en-US" sz="4000" b="1" dirty="0">
                <a:solidFill>
                  <a:srgbClr val="66FFFF"/>
                </a:solidFill>
                <a:latin typeface="Arial Narrow" panose="020B0606020202030204" pitchFamily="34" charset="0"/>
              </a:rPr>
              <a:t>-m</a:t>
            </a:r>
          </a:p>
          <a:p>
            <a:pPr marL="0" indent="0" algn="ctr">
              <a:buNone/>
            </a:pPr>
            <a:r>
              <a:rPr lang="fr-FR" sz="4000" b="1" dirty="0">
                <a:solidFill>
                  <a:srgbClr val="66FFFF"/>
                </a:solidFill>
                <a:latin typeface="Arial Narrow" panose="020B0606020202030204" pitchFamily="34" charset="0"/>
              </a:rPr>
              <a:t>Déjà avion </a:t>
            </a:r>
            <a:r>
              <a:rPr lang="fr-FR" sz="40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solidFill>
                  <a:srgbClr val="66FFFF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dekole</a:t>
            </a:r>
            <a:endParaRPr lang="en-US" sz="4000" b="1" dirty="0">
              <a:solidFill>
                <a:srgbClr val="66FFFF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66FFFF"/>
                </a:solidFill>
                <a:latin typeface="Arial Narrow" panose="020B0606020202030204" pitchFamily="34" charset="0"/>
              </a:rPr>
              <a:t>m-</a:t>
            </a:r>
            <a:r>
              <a:rPr lang="fr-FR" sz="40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pase</a:t>
            </a:r>
            <a:r>
              <a:rPr lang="fr-FR" sz="4000" b="1" dirty="0">
                <a:solidFill>
                  <a:srgbClr val="66FFFF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poin</a:t>
            </a:r>
            <a:r>
              <a:rPr lang="fr-FR" sz="4000" b="1" dirty="0">
                <a:solidFill>
                  <a:srgbClr val="66FFFF"/>
                </a:solidFill>
                <a:latin typeface="Arial Narrow" panose="020B0606020202030204" pitchFamily="34" charset="0"/>
              </a:rPr>
              <a:t> pou-m </a:t>
            </a:r>
            <a:r>
              <a:rPr lang="fr-FR" sz="40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pa</a:t>
            </a:r>
            <a:r>
              <a:rPr lang="fr-FR" sz="4000" b="1" dirty="0">
                <a:solidFill>
                  <a:srgbClr val="66FFFF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tounin</a:t>
            </a:r>
            <a:endParaRPr lang="en-US" sz="4000" b="1" dirty="0">
              <a:solidFill>
                <a:srgbClr val="66FFFF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endParaRPr lang="en-US" sz="54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083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6B09F-D2E1-2C2A-BAA3-215695AE4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4948F6-1805-C153-BF5B-54D8307C33D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7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chemeClr val="bg1"/>
                </a:solidFill>
                <a:latin typeface="Arial Narrow" panose="020B0606020202030204" pitchFamily="34" charset="0"/>
              </a:rPr>
              <a:t>2</a:t>
            </a:r>
            <a:endParaRPr lang="en-US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latin typeface="Arial Narrow" panose="020B0606020202030204" pitchFamily="34" charset="0"/>
              </a:rPr>
              <a:t>Le </a:t>
            </a:r>
            <a:r>
              <a:rPr lang="fr-FR" sz="4000" b="1" dirty="0" err="1">
                <a:latin typeface="Arial Narrow" panose="020B0606020202030204" pitchFamily="34" charset="0"/>
              </a:rPr>
              <a:t>mond</a:t>
            </a:r>
            <a:r>
              <a:rPr lang="fr-FR" sz="4000" b="1" dirty="0"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latin typeface="Arial Narrow" panose="020B0606020202030204" pitchFamily="34" charset="0"/>
              </a:rPr>
              <a:t>ak</a:t>
            </a:r>
            <a:r>
              <a:rPr lang="fr-FR" sz="4000" b="1" dirty="0"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latin typeface="Arial Narrow" panose="020B0606020202030204" pitchFamily="34" charset="0"/>
              </a:rPr>
              <a:t>plezi</a:t>
            </a:r>
            <a:r>
              <a:rPr lang="fr-FR" sz="4000" b="1" dirty="0">
                <a:latin typeface="Arial Narrow" panose="020B0606020202030204" pitchFamily="34" charset="0"/>
              </a:rPr>
              <a:t>-l yo </a:t>
            </a:r>
            <a:r>
              <a:rPr lang="fr-FR" sz="4000" b="1" dirty="0" err="1">
                <a:latin typeface="Arial Narrow" panose="020B0606020202030204" pitchFamily="34" charset="0"/>
              </a:rPr>
              <a:t>rele</a:t>
            </a:r>
            <a:r>
              <a:rPr lang="fr-FR" sz="4000" b="1" dirty="0"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latin typeface="Arial Narrow" panose="020B0606020202030204" pitchFamily="34" charset="0"/>
              </a:rPr>
              <a:t>legliz</a:t>
            </a:r>
            <a:r>
              <a:rPr lang="fr-FR" sz="4000" b="1" dirty="0"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latin typeface="Arial Narrow" panose="020B0606020202030204" pitchFamily="34" charset="0"/>
              </a:rPr>
              <a:t>tounin</a:t>
            </a:r>
            <a:endParaRPr lang="en-US" sz="4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 err="1">
                <a:latin typeface="Arial Narrow" panose="020B0606020202030204" pitchFamily="34" charset="0"/>
              </a:rPr>
              <a:t>Anro</a:t>
            </a:r>
            <a:r>
              <a:rPr lang="fr-FR" sz="4000" b="1" dirty="0"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latin typeface="Arial Narrow" panose="020B0606020202030204" pitchFamily="34" charset="0"/>
              </a:rPr>
              <a:t>rele</a:t>
            </a:r>
            <a:r>
              <a:rPr lang="fr-FR" sz="4000" b="1" dirty="0">
                <a:latin typeface="Arial Narrow" panose="020B0606020202030204" pitchFamily="34" charset="0"/>
              </a:rPr>
              <a:t>-m pou-m </a:t>
            </a:r>
            <a:r>
              <a:rPr lang="fr-FR" sz="4000" b="1" dirty="0" err="1">
                <a:latin typeface="Arial Narrow" panose="020B0606020202030204" pitchFamily="34" charset="0"/>
              </a:rPr>
              <a:t>pa</a:t>
            </a:r>
            <a:r>
              <a:rPr lang="fr-FR" sz="4000" b="1" dirty="0"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latin typeface="Arial Narrow" panose="020B0606020202030204" pitchFamily="34" charset="0"/>
              </a:rPr>
              <a:t>tounin</a:t>
            </a:r>
            <a:endParaRPr lang="en-US" sz="4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latin typeface="Arial Narrow" panose="020B0606020202030204" pitchFamily="34" charset="0"/>
              </a:rPr>
              <a:t>Min-m si </a:t>
            </a:r>
            <a:r>
              <a:rPr lang="fr-FR" sz="4000" b="1" dirty="0" err="1">
                <a:latin typeface="Arial Narrow" panose="020B0606020202030204" pitchFamily="34" charset="0"/>
              </a:rPr>
              <a:t>nuaj</a:t>
            </a:r>
            <a:r>
              <a:rPr lang="fr-FR" sz="4000" b="1" dirty="0">
                <a:latin typeface="Arial Narrow" panose="020B0606020202030204" pitchFamily="34" charset="0"/>
              </a:rPr>
              <a:t> yo </a:t>
            </a:r>
            <a:r>
              <a:rPr lang="fr-FR" sz="4000" b="1" dirty="0" err="1">
                <a:latin typeface="Arial Narrow" panose="020B0606020202030204" pitchFamily="34" charset="0"/>
              </a:rPr>
              <a:t>leve</a:t>
            </a:r>
            <a:r>
              <a:rPr lang="fr-FR" sz="4000" b="1" dirty="0"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latin typeface="Arial Narrow" panose="020B0606020202030204" pitchFamily="34" charset="0"/>
              </a:rPr>
              <a:t>espre</a:t>
            </a:r>
            <a:r>
              <a:rPr lang="fr-FR" sz="4000" b="1" dirty="0">
                <a:latin typeface="Arial Narrow" panose="020B0606020202030204" pitchFamily="34" charset="0"/>
              </a:rPr>
              <a:t> pou </a:t>
            </a:r>
            <a:r>
              <a:rPr lang="fr-FR" sz="4000" b="1" dirty="0" err="1">
                <a:latin typeface="Arial Narrow" panose="020B0606020202030204" pitchFamily="34" charset="0"/>
              </a:rPr>
              <a:t>vi-n</a:t>
            </a:r>
            <a:r>
              <a:rPr lang="fr-FR" sz="4000" b="1" dirty="0"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latin typeface="Arial Narrow" panose="020B0606020202030204" pitchFamily="34" charset="0"/>
              </a:rPr>
              <a:t>bare</a:t>
            </a:r>
            <a:r>
              <a:rPr lang="fr-FR" sz="4000" b="1" dirty="0">
                <a:latin typeface="Arial Narrow" panose="020B0606020202030204" pitchFamily="34" charset="0"/>
              </a:rPr>
              <a:t>-m</a:t>
            </a:r>
            <a:endParaRPr lang="en-US" sz="4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 err="1">
                <a:latin typeface="Arial Narrow" panose="020B0606020202030204" pitchFamily="34" charset="0"/>
              </a:rPr>
              <a:t>Yon</a:t>
            </a:r>
            <a:r>
              <a:rPr lang="fr-FR" sz="4000" b="1" dirty="0"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latin typeface="Arial Narrow" panose="020B0606020202030204" pitchFamily="34" charset="0"/>
              </a:rPr>
              <a:t>pa</a:t>
            </a:r>
            <a:r>
              <a:rPr lang="fr-FR" sz="4000" b="1" dirty="0"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latin typeface="Arial Narrow" panose="020B0606020202030204" pitchFamily="34" charset="0"/>
              </a:rPr>
              <a:t>ankò</a:t>
            </a:r>
            <a:r>
              <a:rPr lang="fr-FR" sz="4000" b="1" dirty="0">
                <a:latin typeface="Arial Narrow" panose="020B0606020202030204" pitchFamily="34" charset="0"/>
              </a:rPr>
              <a:t> m-</a:t>
            </a:r>
            <a:r>
              <a:rPr lang="fr-FR" sz="4000" b="1" dirty="0" err="1">
                <a:latin typeface="Arial Narrow" panose="020B0606020202030204" pitchFamily="34" charset="0"/>
              </a:rPr>
              <a:t>ap</a:t>
            </a:r>
            <a:r>
              <a:rPr lang="fr-FR" sz="4000" b="1" dirty="0"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latin typeface="Arial Narrow" panose="020B0606020202030204" pitchFamily="34" charset="0"/>
              </a:rPr>
              <a:t>ouè</a:t>
            </a:r>
            <a:r>
              <a:rPr lang="fr-FR" sz="4000" b="1" dirty="0"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latin typeface="Arial Narrow" panose="020B0606020202030204" pitchFamily="34" charset="0"/>
              </a:rPr>
              <a:t>Sovè</a:t>
            </a:r>
            <a:r>
              <a:rPr lang="fr-FR" sz="4000" b="1" dirty="0">
                <a:latin typeface="Arial Narrow" panose="020B0606020202030204" pitchFamily="34" charset="0"/>
              </a:rPr>
              <a:t>-m.</a:t>
            </a:r>
            <a:endParaRPr lang="en-US" sz="4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Refren </a:t>
            </a:r>
            <a:endParaRPr lang="en-US" sz="2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66FFFF"/>
                </a:solidFill>
                <a:latin typeface="Arial Narrow" panose="020B0606020202030204" pitchFamily="34" charset="0"/>
              </a:rPr>
              <a:t>O non, non, non, </a:t>
            </a:r>
            <a:r>
              <a:rPr lang="en-US" sz="40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Mwen</a:t>
            </a:r>
            <a:r>
              <a:rPr lang="en-US" sz="4000" b="1" dirty="0">
                <a:solidFill>
                  <a:srgbClr val="66FFFF"/>
                </a:solidFill>
                <a:latin typeface="Arial Narrow" panose="020B0606020202030204" pitchFamily="34" charset="0"/>
              </a:rPr>
              <a:t> pap </a:t>
            </a:r>
            <a:r>
              <a:rPr lang="en-US" sz="40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tounin</a:t>
            </a:r>
            <a:endParaRPr lang="en-US" sz="4000" b="1" dirty="0">
              <a:solidFill>
                <a:srgbClr val="66FFFF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rgbClr val="66FFFF"/>
                </a:solidFill>
                <a:latin typeface="Arial Narrow" panose="020B0606020202030204" pitchFamily="34" charset="0"/>
              </a:rPr>
              <a:t>Paske </a:t>
            </a:r>
            <a:r>
              <a:rPr lang="en-US" sz="40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anro</a:t>
            </a:r>
            <a:r>
              <a:rPr lang="en-US" sz="4000" b="1" dirty="0">
                <a:solidFill>
                  <a:srgbClr val="66FFFF"/>
                </a:solidFill>
                <a:latin typeface="Arial Narrow" panose="020B0606020202030204" pitchFamily="34" charset="0"/>
              </a:rPr>
              <a:t> ki </a:t>
            </a:r>
            <a:r>
              <a:rPr lang="en-US" sz="40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atire</a:t>
            </a:r>
            <a:r>
              <a:rPr lang="en-US" sz="4000" b="1" dirty="0">
                <a:solidFill>
                  <a:srgbClr val="66FFFF"/>
                </a:solidFill>
                <a:latin typeface="Arial Narrow" panose="020B0606020202030204" pitchFamily="34" charset="0"/>
              </a:rPr>
              <a:t>-m</a:t>
            </a:r>
          </a:p>
          <a:p>
            <a:pPr marL="0" indent="0" algn="ctr">
              <a:buNone/>
            </a:pPr>
            <a:r>
              <a:rPr lang="fr-FR" sz="4000" b="1" dirty="0">
                <a:solidFill>
                  <a:srgbClr val="66FFFF"/>
                </a:solidFill>
                <a:latin typeface="Arial Narrow" panose="020B0606020202030204" pitchFamily="34" charset="0"/>
              </a:rPr>
              <a:t>Déjà avion </a:t>
            </a:r>
            <a:r>
              <a:rPr lang="fr-FR" sz="40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solidFill>
                  <a:srgbClr val="66FFFF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dekole</a:t>
            </a:r>
            <a:endParaRPr lang="en-US" sz="4000" b="1" dirty="0">
              <a:solidFill>
                <a:srgbClr val="66FFFF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66FFFF"/>
                </a:solidFill>
                <a:latin typeface="Arial Narrow" panose="020B0606020202030204" pitchFamily="34" charset="0"/>
              </a:rPr>
              <a:t>m-</a:t>
            </a:r>
            <a:r>
              <a:rPr lang="fr-FR" sz="40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pase</a:t>
            </a:r>
            <a:r>
              <a:rPr lang="fr-FR" sz="4000" b="1" dirty="0">
                <a:solidFill>
                  <a:srgbClr val="66FFFF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poin</a:t>
            </a:r>
            <a:r>
              <a:rPr lang="fr-FR" sz="4000" b="1" dirty="0">
                <a:solidFill>
                  <a:srgbClr val="66FFFF"/>
                </a:solidFill>
                <a:latin typeface="Arial Narrow" panose="020B0606020202030204" pitchFamily="34" charset="0"/>
              </a:rPr>
              <a:t> pou-m </a:t>
            </a:r>
            <a:r>
              <a:rPr lang="fr-FR" sz="40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pa</a:t>
            </a:r>
            <a:r>
              <a:rPr lang="fr-FR" sz="4000" b="1" dirty="0">
                <a:solidFill>
                  <a:srgbClr val="66FFFF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tounin</a:t>
            </a:r>
            <a:endParaRPr lang="en-US" sz="4000" b="1" dirty="0">
              <a:solidFill>
                <a:srgbClr val="66FFFF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endParaRPr lang="en-US" sz="54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0854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3F836-28AE-B5E9-A1C0-D9E1A8C81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17308-BB69-281F-9031-2AE496EFB27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7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chemeClr val="bg1"/>
                </a:solidFill>
                <a:latin typeface="Arial Narrow" panose="020B0606020202030204" pitchFamily="34" charset="0"/>
              </a:rPr>
              <a:t>3</a:t>
            </a:r>
          </a:p>
          <a:p>
            <a:pPr marL="0" indent="0" algn="ctr">
              <a:buNone/>
            </a:pPr>
            <a:r>
              <a:rPr lang="en-US" sz="4000" b="1" dirty="0" err="1">
                <a:latin typeface="Arial Narrow" panose="020B0606020202030204" pitchFamily="34" charset="0"/>
              </a:rPr>
              <a:t>Lè</a:t>
            </a:r>
            <a:r>
              <a:rPr lang="en-US" sz="4000" b="1" dirty="0"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latin typeface="Arial Narrow" panose="020B0606020202030204" pitchFamily="34" charset="0"/>
              </a:rPr>
              <a:t>gro</a:t>
            </a:r>
            <a:r>
              <a:rPr lang="en-US" sz="4000" b="1" dirty="0">
                <a:latin typeface="Arial Narrow" panose="020B0606020202030204" pitchFamily="34" charset="0"/>
              </a:rPr>
              <a:t> van </a:t>
            </a:r>
            <a:r>
              <a:rPr lang="en-US" sz="4000" b="1" dirty="0" err="1">
                <a:latin typeface="Arial Narrow" panose="020B0606020202030204" pitchFamily="34" charset="0"/>
              </a:rPr>
              <a:t>yo</a:t>
            </a:r>
            <a:r>
              <a:rPr lang="en-US" sz="4000" b="1" dirty="0"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latin typeface="Arial Narrow" panose="020B0606020202030204" pitchFamily="34" charset="0"/>
              </a:rPr>
              <a:t>ak</a:t>
            </a:r>
            <a:r>
              <a:rPr lang="en-US" sz="4000" b="1" dirty="0"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latin typeface="Arial Narrow" panose="020B0606020202030204" pitchFamily="34" charset="0"/>
              </a:rPr>
              <a:t>tanpet</a:t>
            </a:r>
            <a:r>
              <a:rPr lang="en-US" sz="4000" b="1" dirty="0"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latin typeface="Arial Narrow" panose="020B0606020202030204" pitchFamily="34" charset="0"/>
              </a:rPr>
              <a:t>yo</a:t>
            </a:r>
            <a:r>
              <a:rPr lang="en-US" sz="4000" b="1" dirty="0"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latin typeface="Arial Narrow" panose="020B0606020202030204" pitchFamily="34" charset="0"/>
              </a:rPr>
              <a:t>leve</a:t>
            </a:r>
            <a:r>
              <a:rPr lang="en-US" sz="4000" b="1" dirty="0"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latin typeface="Arial Narrow" panose="020B0606020202030204" pitchFamily="34" charset="0"/>
              </a:rPr>
              <a:t>kont</a:t>
            </a:r>
            <a:r>
              <a:rPr lang="en-US" sz="4000" b="1" dirty="0"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latin typeface="Arial Narrow" panose="020B0606020202030204" pitchFamily="34" charset="0"/>
              </a:rPr>
              <a:t>mwen</a:t>
            </a:r>
            <a:endParaRPr lang="en-US" sz="4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 err="1">
                <a:latin typeface="Arial Narrow" panose="020B0606020202030204" pitchFamily="34" charset="0"/>
              </a:rPr>
              <a:t>Legliz</a:t>
            </a:r>
            <a:r>
              <a:rPr lang="fr-FR" sz="4000" b="1" dirty="0"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latin typeface="Arial Narrow" panose="020B0606020202030204" pitchFamily="34" charset="0"/>
              </a:rPr>
              <a:t>kanpe</a:t>
            </a:r>
            <a:r>
              <a:rPr lang="fr-FR" sz="4000" b="1" dirty="0">
                <a:latin typeface="Arial Narrow" panose="020B0606020202030204" pitchFamily="34" charset="0"/>
              </a:rPr>
              <a:t> sou </a:t>
            </a:r>
            <a:r>
              <a:rPr lang="fr-FR" sz="4000" b="1" dirty="0" err="1">
                <a:latin typeface="Arial Narrow" panose="020B0606020202030204" pitchFamily="34" charset="0"/>
              </a:rPr>
              <a:t>yon</a:t>
            </a:r>
            <a:r>
              <a:rPr lang="fr-FR" sz="4000" b="1" dirty="0"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latin typeface="Arial Narrow" panose="020B0606020202030204" pitchFamily="34" charset="0"/>
              </a:rPr>
              <a:t>sèl</a:t>
            </a:r>
            <a:r>
              <a:rPr lang="fr-FR" sz="4000" b="1" dirty="0">
                <a:latin typeface="Arial Narrow" panose="020B0606020202030204" pitchFamily="34" charset="0"/>
              </a:rPr>
              <a:t> mo</a:t>
            </a:r>
            <a:endParaRPr lang="en-US" sz="4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latin typeface="Arial Narrow" panose="020B0606020202030204" pitchFamily="34" charset="0"/>
              </a:rPr>
              <a:t>m-</a:t>
            </a:r>
            <a:r>
              <a:rPr lang="fr-FR" sz="4000" b="1" dirty="0" err="1">
                <a:latin typeface="Arial Narrow" panose="020B0606020202030204" pitchFamily="34" charset="0"/>
              </a:rPr>
              <a:t>deja</a:t>
            </a:r>
            <a:r>
              <a:rPr lang="fr-FR" sz="4000" b="1" dirty="0"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latin typeface="Arial Narrow" panose="020B0606020202030204" pitchFamily="34" charset="0"/>
              </a:rPr>
              <a:t>pati</a:t>
            </a:r>
            <a:r>
              <a:rPr lang="fr-FR" sz="4000" b="1" dirty="0">
                <a:latin typeface="Arial Narrow" panose="020B0606020202030204" pitchFamily="34" charset="0"/>
              </a:rPr>
              <a:t> pou </a:t>
            </a:r>
            <a:r>
              <a:rPr lang="fr-FR" sz="4000" b="1" dirty="0" err="1">
                <a:latin typeface="Arial Narrow" panose="020B0606020202030204" pitchFamily="34" charset="0"/>
              </a:rPr>
              <a:t>yon</a:t>
            </a:r>
            <a:r>
              <a:rPr lang="fr-FR" sz="4000" b="1" dirty="0">
                <a:latin typeface="Arial Narrow" panose="020B0606020202030204" pitchFamily="34" charset="0"/>
              </a:rPr>
              <a:t> cite </a:t>
            </a:r>
            <a:r>
              <a:rPr lang="fr-FR" sz="4000" b="1" dirty="0" err="1">
                <a:latin typeface="Arial Narrow" panose="020B0606020202030204" pitchFamily="34" charset="0"/>
              </a:rPr>
              <a:t>lòt</a:t>
            </a:r>
            <a:r>
              <a:rPr lang="fr-FR" sz="4000" b="1" dirty="0"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latin typeface="Arial Narrow" panose="020B0606020202030204" pitchFamily="34" charset="0"/>
              </a:rPr>
              <a:t>moun</a:t>
            </a:r>
            <a:r>
              <a:rPr lang="fr-FR" sz="4000" b="1" dirty="0"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latin typeface="Arial Narrow" panose="020B0606020202030204" pitchFamily="34" charset="0"/>
              </a:rPr>
              <a:t>anro</a:t>
            </a:r>
            <a:endParaRPr lang="en-US" sz="4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latin typeface="Arial Narrow" panose="020B0606020202030204" pitchFamily="34" charset="0"/>
              </a:rPr>
              <a:t>kote </a:t>
            </a:r>
            <a:r>
              <a:rPr lang="fr-FR" sz="4000" b="1" dirty="0" err="1">
                <a:latin typeface="Arial Narrow" panose="020B0606020202030204" pitchFamily="34" charset="0"/>
              </a:rPr>
              <a:t>Mèt</a:t>
            </a:r>
            <a:r>
              <a:rPr lang="fr-FR" sz="4000" b="1" dirty="0"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latin typeface="Arial Narrow" panose="020B0606020202030204" pitchFamily="34" charset="0"/>
              </a:rPr>
              <a:t>ap</a:t>
            </a:r>
            <a:r>
              <a:rPr lang="fr-FR" sz="4000" b="1" dirty="0">
                <a:latin typeface="Arial Narrow" panose="020B0606020202030204" pitchFamily="34" charset="0"/>
              </a:rPr>
              <a:t> di bravo</a:t>
            </a:r>
          </a:p>
          <a:p>
            <a:pPr marL="0" indent="0" algn="ctr">
              <a:buNone/>
            </a:pPr>
            <a:r>
              <a:rPr lang="fr-FR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Refren </a:t>
            </a:r>
            <a:endParaRPr lang="en-US" sz="2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66FFFF"/>
                </a:solidFill>
                <a:latin typeface="Arial Narrow" panose="020B0606020202030204" pitchFamily="34" charset="0"/>
              </a:rPr>
              <a:t>O non, non, non, </a:t>
            </a:r>
            <a:r>
              <a:rPr lang="en-US" sz="40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Mwen</a:t>
            </a:r>
            <a:r>
              <a:rPr lang="en-US" sz="4000" b="1" dirty="0">
                <a:solidFill>
                  <a:srgbClr val="66FFFF"/>
                </a:solidFill>
                <a:latin typeface="Arial Narrow" panose="020B0606020202030204" pitchFamily="34" charset="0"/>
              </a:rPr>
              <a:t> pap </a:t>
            </a:r>
            <a:r>
              <a:rPr lang="en-US" sz="40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tounin</a:t>
            </a:r>
            <a:endParaRPr lang="en-US" sz="4000" b="1" dirty="0">
              <a:solidFill>
                <a:srgbClr val="66FFFF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rgbClr val="66FFFF"/>
                </a:solidFill>
                <a:latin typeface="Arial Narrow" panose="020B0606020202030204" pitchFamily="34" charset="0"/>
              </a:rPr>
              <a:t>Paske </a:t>
            </a:r>
            <a:r>
              <a:rPr lang="en-US" sz="40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anro</a:t>
            </a:r>
            <a:r>
              <a:rPr lang="en-US" sz="4000" b="1" dirty="0">
                <a:solidFill>
                  <a:srgbClr val="66FFFF"/>
                </a:solidFill>
                <a:latin typeface="Arial Narrow" panose="020B0606020202030204" pitchFamily="34" charset="0"/>
              </a:rPr>
              <a:t> ki </a:t>
            </a:r>
            <a:r>
              <a:rPr lang="en-US" sz="40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atire</a:t>
            </a:r>
            <a:r>
              <a:rPr lang="en-US" sz="4000" b="1" dirty="0">
                <a:solidFill>
                  <a:srgbClr val="66FFFF"/>
                </a:solidFill>
                <a:latin typeface="Arial Narrow" panose="020B0606020202030204" pitchFamily="34" charset="0"/>
              </a:rPr>
              <a:t>-m</a:t>
            </a:r>
          </a:p>
          <a:p>
            <a:pPr marL="0" indent="0" algn="ctr">
              <a:buNone/>
            </a:pPr>
            <a:r>
              <a:rPr lang="fr-FR" sz="4000" b="1" dirty="0">
                <a:solidFill>
                  <a:srgbClr val="66FFFF"/>
                </a:solidFill>
                <a:latin typeface="Arial Narrow" panose="020B0606020202030204" pitchFamily="34" charset="0"/>
              </a:rPr>
              <a:t>Déjà avion </a:t>
            </a:r>
            <a:r>
              <a:rPr lang="fr-FR" sz="40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solidFill>
                  <a:srgbClr val="66FFFF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dekole</a:t>
            </a:r>
            <a:endParaRPr lang="en-US" sz="4000" b="1" dirty="0">
              <a:solidFill>
                <a:srgbClr val="66FFFF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66FFFF"/>
                </a:solidFill>
                <a:latin typeface="Arial Narrow" panose="020B0606020202030204" pitchFamily="34" charset="0"/>
              </a:rPr>
              <a:t>m-</a:t>
            </a:r>
            <a:r>
              <a:rPr lang="fr-FR" sz="40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pase</a:t>
            </a:r>
            <a:r>
              <a:rPr lang="fr-FR" sz="4000" b="1" dirty="0">
                <a:solidFill>
                  <a:srgbClr val="66FFFF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poin</a:t>
            </a:r>
            <a:r>
              <a:rPr lang="fr-FR" sz="4000" b="1" dirty="0">
                <a:solidFill>
                  <a:srgbClr val="66FFFF"/>
                </a:solidFill>
                <a:latin typeface="Arial Narrow" panose="020B0606020202030204" pitchFamily="34" charset="0"/>
              </a:rPr>
              <a:t> pou-m </a:t>
            </a:r>
            <a:r>
              <a:rPr lang="fr-FR" sz="40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pa</a:t>
            </a:r>
            <a:r>
              <a:rPr lang="fr-FR" sz="4000" b="1" dirty="0">
                <a:solidFill>
                  <a:srgbClr val="66FFFF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rgbClr val="66FFFF"/>
                </a:solidFill>
                <a:latin typeface="Arial Narrow" panose="020B0606020202030204" pitchFamily="34" charset="0"/>
              </a:rPr>
              <a:t>tounin</a:t>
            </a:r>
            <a:endParaRPr lang="en-US" sz="4000" b="1" dirty="0">
              <a:solidFill>
                <a:srgbClr val="66FFFF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endParaRPr lang="en-US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endParaRPr lang="en-US" sz="54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7458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just"/>
            <a:r>
              <a:rPr lang="fr-FR" sz="39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Psaume 48:</a:t>
            </a:r>
            <a:endParaRPr lang="en-US" sz="39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3900" dirty="0">
                <a:latin typeface="Arial Rounded MT Bold" panose="020F0704030504030204" pitchFamily="34" charset="0"/>
              </a:rPr>
              <a:t>1 ¶ Cantique. Psaume des fils de </a:t>
            </a:r>
            <a:r>
              <a:rPr lang="fr-FR" sz="3900" dirty="0" err="1">
                <a:latin typeface="Arial Rounded MT Bold" panose="020F0704030504030204" pitchFamily="34" charset="0"/>
              </a:rPr>
              <a:t>Koré</a:t>
            </a:r>
            <a:r>
              <a:rPr lang="fr-FR" sz="3900" dirty="0">
                <a:latin typeface="Arial Rounded MT Bold" panose="020F0704030504030204" pitchFamily="34" charset="0"/>
              </a:rPr>
              <a:t>. </a:t>
            </a:r>
            <a:endParaRPr lang="en-US" sz="39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39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2 L'Éternel est grand, il est l'objet de toutes les louanges, Dans la ville de notre Dieu, sur sa montagne sainte.</a:t>
            </a:r>
            <a:endParaRPr lang="en-US" sz="39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3900" dirty="0">
                <a:latin typeface="Arial Rounded MT Bold" panose="020F0704030504030204" pitchFamily="34" charset="0"/>
              </a:rPr>
              <a:t>3 Belle est la colline, joie de toute la terre, la montagne de Sion; Le côté septentrional, c'est la ville du grand roi.</a:t>
            </a:r>
            <a:endParaRPr lang="en-US" sz="3900" dirty="0"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0A32F-338E-522E-5ADF-E1B7FEEE2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E2769-7B03-9519-EBB2-1C03B08A523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fr-FR" sz="4000" dirty="0">
                <a:latin typeface="Arial Rounded MT Bold" panose="020F0704030504030204" pitchFamily="34" charset="0"/>
              </a:rPr>
              <a:t>4 Dieu, dans ses palais, est connu pour une haute retraite.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5 Car voici, les rois s'étaient concertés: Ils n'ont fait que passer ensemble.</a:t>
            </a:r>
            <a:endParaRPr lang="en-US" sz="4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latin typeface="Arial Rounded MT Bold" panose="020F0704030504030204" pitchFamily="34" charset="0"/>
              </a:rPr>
              <a:t>6 Ils ont regardé, tout stupéfaits, Ils ont eu peur, et ont pris la fuite.</a:t>
            </a:r>
          </a:p>
          <a:p>
            <a:pPr algn="just"/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7 Là un tremblement les a saisis, Comme la douleur d'une femme qui accouche.</a:t>
            </a:r>
            <a:endParaRPr lang="en-US" sz="4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3492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3205B5-B7AD-EDBA-2AA7-5E852879C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6973D-FC31-3C6B-4A5F-6655CA63D19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fr-FR" sz="4000" dirty="0">
                <a:latin typeface="Arial Rounded MT Bold" panose="020F0704030504030204" pitchFamily="34" charset="0"/>
              </a:rPr>
              <a:t>8 Ils ont été chassés comme par le vent d'orient, Qui brise les navires de Tarsis.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9 Ce que nous avions entendu dire, nous l'avons vu Dans la ville de l'Éternel des armées, Dans la ville de notre Dieu: Dieu la fera subsister à toujours. -Pause.</a:t>
            </a:r>
            <a:endParaRPr lang="en-US" sz="4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latin typeface="Arial Rounded MT Bold" panose="020F0704030504030204" pitchFamily="34" charset="0"/>
              </a:rPr>
              <a:t>10 O Dieu, nous pensons à ta bonté Au milieu de ton temple.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9454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22334-6A8F-D3E6-7EDF-70BE3D89B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E3683-9116-CCA0-77B4-0F1972312A9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fr-FR" sz="4000" dirty="0">
                <a:latin typeface="Arial Rounded MT Bold" panose="020F0704030504030204" pitchFamily="34" charset="0"/>
              </a:rPr>
              <a:t>11 Comme ton nom, ô Dieu! Ta louange retentit jusqu'aux extrémités de la terre; Ta droite est pleine de justice.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12 La montagne de Sion se réjouit, Les filles de Juda sont dans l'allégresse, A cause de tes jugements.</a:t>
            </a:r>
            <a:endParaRPr lang="en-US" sz="4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latin typeface="Arial Rounded MT Bold" panose="020F0704030504030204" pitchFamily="34" charset="0"/>
              </a:rPr>
              <a:t>13 Parcourez Sion, parcourez-en l'enceinte, Comptez ses tours,</a:t>
            </a:r>
            <a:endParaRPr lang="en-US" sz="40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504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7CF42-6A86-66ED-39C5-4897C210C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11B2C-3C4C-6A71-D7AA-4CE571E5E16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fr-FR" sz="4400" dirty="0">
                <a:latin typeface="Arial Rounded MT Bold" panose="020F0704030504030204" pitchFamily="34" charset="0"/>
              </a:rPr>
              <a:t>14 Observez son rempart, Examinez ses palais, Pour le raconter à la génération future.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44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 15 Voilà le Dieu qui est notre Dieu éternellement et à jamais; Il sera notre guide jusqu'à la mort.</a:t>
            </a:r>
          </a:p>
          <a:p>
            <a:pPr algn="r"/>
            <a:r>
              <a:rPr lang="fr-FR" sz="44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AMEN!</a:t>
            </a:r>
            <a:endParaRPr lang="en-US" sz="44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5322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400" b="1" dirty="0">
                <a:solidFill>
                  <a:srgbClr val="0033CC"/>
                </a:solidFill>
                <a:latin typeface="Arial Rounded MT Bold" panose="020F0704030504030204" pitchFamily="34" charset="0"/>
              </a:rPr>
              <a:t>CHANT POUR LA GRANDE PRIÈRE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fr-FR" dirty="0">
                <a:solidFill>
                  <a:srgbClr val="009900"/>
                </a:solidFill>
                <a:latin typeface="Arial Rounded MT Bold" panose="020F0704030504030204" pitchFamily="34" charset="0"/>
              </a:rPr>
              <a:t>89. Quand le mal t’assaille</a:t>
            </a:r>
            <a:endParaRPr lang="en-US" dirty="0">
              <a:solidFill>
                <a:srgbClr val="0099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dirty="0">
                <a:solidFill>
                  <a:srgbClr val="009900"/>
                </a:solidFill>
                <a:latin typeface="Arial Rounded MT Bold" panose="020F0704030504030204" pitchFamily="34" charset="0"/>
              </a:rPr>
              <a:t>1.</a:t>
            </a:r>
            <a:endParaRPr lang="en-US" dirty="0">
              <a:solidFill>
                <a:srgbClr val="0099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Quand le mal t’assaille,</a:t>
            </a:r>
            <a:r>
              <a:rPr lang="en-US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Subtil et caché,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Dresse une muraille,</a:t>
            </a:r>
            <a:r>
              <a:rPr lang="en-US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Devant le péché ;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Au propos infâme</a:t>
            </a:r>
            <a:r>
              <a:rPr lang="en-US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Ne cède jamais,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Oh ! garde ton âme</a:t>
            </a:r>
            <a:r>
              <a:rPr lang="en-US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Du monde mauvais.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b="1" dirty="0">
                <a:solidFill>
                  <a:srgbClr val="009900"/>
                </a:solidFill>
                <a:latin typeface="Arial Rounded MT Bold" panose="020F0704030504030204" pitchFamily="34" charset="0"/>
              </a:rPr>
              <a:t>Refrain</a:t>
            </a:r>
            <a:endParaRPr lang="en-US" sz="3600" dirty="0">
              <a:solidFill>
                <a:srgbClr val="0099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b="1" dirty="0">
                <a:solidFill>
                  <a:srgbClr val="460000"/>
                </a:solidFill>
                <a:latin typeface="Arial Rounded MT Bold" panose="020F0704030504030204" pitchFamily="34" charset="0"/>
              </a:rPr>
              <a:t>Cherche l’appui du Maître,</a:t>
            </a:r>
            <a:endParaRPr lang="en-US" sz="3600" dirty="0">
              <a:solidFill>
                <a:srgbClr val="46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b="1" dirty="0">
                <a:solidFill>
                  <a:srgbClr val="460000"/>
                </a:solidFill>
                <a:latin typeface="Arial Rounded MT Bold" panose="020F0704030504030204" pitchFamily="34" charset="0"/>
              </a:rPr>
              <a:t>Soumets-lui tout ton être ;</a:t>
            </a:r>
            <a:endParaRPr lang="en-US" sz="3600" dirty="0">
              <a:solidFill>
                <a:srgbClr val="46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b="1" dirty="0">
                <a:solidFill>
                  <a:srgbClr val="460000"/>
                </a:solidFill>
                <a:latin typeface="Arial Rounded MT Bold" panose="020F0704030504030204" pitchFamily="34" charset="0"/>
              </a:rPr>
              <a:t>Alors tu pourras être,</a:t>
            </a:r>
            <a:endParaRPr lang="en-US" sz="3600" dirty="0">
              <a:solidFill>
                <a:srgbClr val="46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b="1" dirty="0">
                <a:solidFill>
                  <a:srgbClr val="460000"/>
                </a:solidFill>
                <a:latin typeface="Arial Rounded MT Bold" panose="020F0704030504030204" pitchFamily="34" charset="0"/>
              </a:rPr>
              <a:t>Partout plus que vainqueur.</a:t>
            </a:r>
            <a:endParaRPr lang="en-US" sz="3600" dirty="0">
              <a:solidFill>
                <a:srgbClr val="46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9660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BC62A-15AF-A149-562F-B44EF6431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6D961D-0C5D-AF51-B0C4-3ED9C406D63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fr-FR" b="1" dirty="0">
                <a:solidFill>
                  <a:srgbClr val="009900"/>
                </a:solidFill>
                <a:latin typeface="Arial Rounded MT Bold" panose="020F0704030504030204" pitchFamily="34" charset="0"/>
              </a:rPr>
              <a:t>2.</a:t>
            </a:r>
            <a:endParaRPr lang="en-US" dirty="0">
              <a:solidFill>
                <a:srgbClr val="0099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Résiste à l’étreinte</a:t>
            </a:r>
            <a:r>
              <a:rPr lang="en-US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De l’impureté,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Vis toujours sans crainte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Dans la sainteté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Contre tous les vices,</a:t>
            </a:r>
            <a:r>
              <a:rPr lang="en-US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Lutte vaillamment,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Et qu’en Christ tu puisses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Vaincre constamment.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Cherche l’appui du Maître, etc.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b="1" dirty="0">
                <a:solidFill>
                  <a:srgbClr val="009900"/>
                </a:solidFill>
                <a:latin typeface="Arial Rounded MT Bold" panose="020F0704030504030204" pitchFamily="34" charset="0"/>
              </a:rPr>
              <a:t>Refrain</a:t>
            </a:r>
            <a:endParaRPr lang="en-US" sz="3600" dirty="0">
              <a:solidFill>
                <a:srgbClr val="0099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b="1" dirty="0">
                <a:solidFill>
                  <a:srgbClr val="460000"/>
                </a:solidFill>
                <a:latin typeface="Arial Rounded MT Bold" panose="020F0704030504030204" pitchFamily="34" charset="0"/>
              </a:rPr>
              <a:t>Cherche l’appui du Maître,</a:t>
            </a:r>
            <a:endParaRPr lang="en-US" sz="3600" dirty="0">
              <a:solidFill>
                <a:srgbClr val="46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b="1" dirty="0">
                <a:solidFill>
                  <a:srgbClr val="460000"/>
                </a:solidFill>
                <a:latin typeface="Arial Rounded MT Bold" panose="020F0704030504030204" pitchFamily="34" charset="0"/>
              </a:rPr>
              <a:t>Soumets-lui tout ton être ;</a:t>
            </a:r>
            <a:endParaRPr lang="en-US" sz="3600" dirty="0">
              <a:solidFill>
                <a:srgbClr val="46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b="1" dirty="0">
                <a:solidFill>
                  <a:srgbClr val="460000"/>
                </a:solidFill>
                <a:latin typeface="Arial Rounded MT Bold" panose="020F0704030504030204" pitchFamily="34" charset="0"/>
              </a:rPr>
              <a:t>Alors tu pourras être,</a:t>
            </a:r>
            <a:endParaRPr lang="en-US" sz="3600" dirty="0">
              <a:solidFill>
                <a:srgbClr val="46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b="1" dirty="0">
                <a:solidFill>
                  <a:srgbClr val="460000"/>
                </a:solidFill>
                <a:latin typeface="Arial Rounded MT Bold" panose="020F0704030504030204" pitchFamily="34" charset="0"/>
              </a:rPr>
              <a:t>Partout plus que vainqueur.</a:t>
            </a:r>
            <a:endParaRPr lang="en-US" sz="3600" dirty="0">
              <a:solidFill>
                <a:srgbClr val="46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2642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7DF21-FAAA-24FE-1138-332AE127F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C75B6-2BB5-F55C-4650-86EF4875410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fr-FR" b="1" dirty="0">
                <a:solidFill>
                  <a:srgbClr val="009900"/>
                </a:solidFill>
                <a:latin typeface="Arial Rounded MT Bold" panose="020F0704030504030204" pitchFamily="34" charset="0"/>
              </a:rPr>
              <a:t>3.</a:t>
            </a:r>
            <a:endParaRPr lang="en-US" dirty="0">
              <a:solidFill>
                <a:srgbClr val="0099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Fuis la route sombre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Du plaisir trompeur,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Car là gît dans l’ombre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Le grand tentateur ;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Qui perd sa victime, En la conduisant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Vers le sombre abîme,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L’enfer effrayant.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b="1" dirty="0">
                <a:solidFill>
                  <a:srgbClr val="009900"/>
                </a:solidFill>
                <a:latin typeface="Arial Rounded MT Bold" panose="020F0704030504030204" pitchFamily="34" charset="0"/>
              </a:rPr>
              <a:t>Refrain</a:t>
            </a:r>
            <a:endParaRPr lang="en-US" sz="3600" dirty="0">
              <a:solidFill>
                <a:srgbClr val="0099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b="1" dirty="0">
                <a:solidFill>
                  <a:srgbClr val="460000"/>
                </a:solidFill>
                <a:latin typeface="Arial Rounded MT Bold" panose="020F0704030504030204" pitchFamily="34" charset="0"/>
              </a:rPr>
              <a:t>Cherche l’appui du Maître,</a:t>
            </a:r>
            <a:endParaRPr lang="en-US" sz="3600" dirty="0">
              <a:solidFill>
                <a:srgbClr val="46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b="1" dirty="0">
                <a:solidFill>
                  <a:srgbClr val="460000"/>
                </a:solidFill>
                <a:latin typeface="Arial Rounded MT Bold" panose="020F0704030504030204" pitchFamily="34" charset="0"/>
              </a:rPr>
              <a:t>Soumets-lui tout ton être ;</a:t>
            </a:r>
            <a:endParaRPr lang="en-US" sz="3600" dirty="0">
              <a:solidFill>
                <a:srgbClr val="46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b="1" dirty="0">
                <a:solidFill>
                  <a:srgbClr val="460000"/>
                </a:solidFill>
                <a:latin typeface="Arial Rounded MT Bold" panose="020F0704030504030204" pitchFamily="34" charset="0"/>
              </a:rPr>
              <a:t>Alors tu pourras être,</a:t>
            </a:r>
            <a:endParaRPr lang="en-US" sz="3600" dirty="0">
              <a:solidFill>
                <a:srgbClr val="46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b="1" dirty="0">
                <a:solidFill>
                  <a:srgbClr val="460000"/>
                </a:solidFill>
                <a:latin typeface="Arial Rounded MT Bold" panose="020F0704030504030204" pitchFamily="34" charset="0"/>
              </a:rPr>
              <a:t>Partout plus que vainqueur.</a:t>
            </a:r>
            <a:endParaRPr lang="en-US" sz="3600" dirty="0">
              <a:solidFill>
                <a:srgbClr val="46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5893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0589B-04D6-FA0B-18A0-44A0658C8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BC7BA9-34DF-3DB9-F1D4-E4D1901EF91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-508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fr-FR" b="1" dirty="0">
                <a:solidFill>
                  <a:srgbClr val="009900"/>
                </a:solidFill>
                <a:latin typeface="Arial Rounded MT Bold" panose="020F0704030504030204" pitchFamily="34" charset="0"/>
              </a:rPr>
              <a:t>4.</a:t>
            </a:r>
            <a:endParaRPr lang="en-US" dirty="0">
              <a:solidFill>
                <a:srgbClr val="0099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b="1" dirty="0">
                <a:solidFill>
                  <a:srgbClr val="0033CC"/>
                </a:solidFill>
                <a:latin typeface="Arial Rounded MT Bold" panose="020F0704030504030204" pitchFamily="34" charset="0"/>
              </a:rPr>
              <a:t>Chasse à l’instant même</a:t>
            </a:r>
            <a:endParaRPr lang="en-US" sz="3600" b="1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b="1" dirty="0">
                <a:solidFill>
                  <a:srgbClr val="0033CC"/>
                </a:solidFill>
                <a:latin typeface="Arial Rounded MT Bold" panose="020F0704030504030204" pitchFamily="34" charset="0"/>
              </a:rPr>
              <a:t>Tout regard impur,</a:t>
            </a:r>
            <a:endParaRPr lang="en-US" sz="3600" b="1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b="1" dirty="0">
                <a:solidFill>
                  <a:srgbClr val="0033CC"/>
                </a:solidFill>
                <a:latin typeface="Arial Rounded MT Bold" panose="020F0704030504030204" pitchFamily="34" charset="0"/>
              </a:rPr>
              <a:t>Et que Dieu qui t’aime</a:t>
            </a:r>
            <a:endParaRPr lang="en-US" sz="3600" b="1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b="1" dirty="0">
                <a:solidFill>
                  <a:srgbClr val="0033CC"/>
                </a:solidFill>
                <a:latin typeface="Arial Rounded MT Bold" panose="020F0704030504030204" pitchFamily="34" charset="0"/>
              </a:rPr>
              <a:t>Soit ton abri sûr ;</a:t>
            </a:r>
            <a:endParaRPr lang="en-US" sz="3600" b="1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b="1" dirty="0">
                <a:solidFill>
                  <a:srgbClr val="0033CC"/>
                </a:solidFill>
                <a:latin typeface="Arial Rounded MT Bold" panose="020F0704030504030204" pitchFamily="34" charset="0"/>
              </a:rPr>
              <a:t>Quand, dans ta faiblesse,</a:t>
            </a:r>
            <a:endParaRPr lang="en-US" sz="3600" b="1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b="1" dirty="0">
                <a:solidFill>
                  <a:srgbClr val="0033CC"/>
                </a:solidFill>
                <a:latin typeface="Arial Rounded MT Bold" panose="020F0704030504030204" pitchFamily="34" charset="0"/>
              </a:rPr>
              <a:t>Tu crois succomber,</a:t>
            </a:r>
            <a:endParaRPr lang="en-US" sz="3600" b="1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b="1" dirty="0">
                <a:solidFill>
                  <a:srgbClr val="0033CC"/>
                </a:solidFill>
                <a:latin typeface="Arial Narrow" panose="020B0606020202030204" pitchFamily="34" charset="0"/>
              </a:rPr>
              <a:t>Regarde sans cesse</a:t>
            </a:r>
            <a:r>
              <a:rPr lang="en-US" sz="36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fr-FR" sz="3600" b="1" dirty="0">
                <a:solidFill>
                  <a:srgbClr val="0033CC"/>
                </a:solidFill>
                <a:latin typeface="Arial Narrow" panose="020B0606020202030204" pitchFamily="34" charset="0"/>
              </a:rPr>
              <a:t>Au Christ, bon Berger.</a:t>
            </a:r>
            <a:endParaRPr lang="en-US" sz="3600" b="1" dirty="0">
              <a:solidFill>
                <a:srgbClr val="0033CC"/>
              </a:solidFill>
              <a:latin typeface="Arial Narrow" panose="020B0606020202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2800" b="1" dirty="0">
                <a:solidFill>
                  <a:srgbClr val="009900"/>
                </a:solidFill>
                <a:latin typeface="Arial Rounded MT Bold" panose="020F0704030504030204" pitchFamily="34" charset="0"/>
              </a:rPr>
              <a:t>Refrain</a:t>
            </a:r>
            <a:endParaRPr lang="en-US" sz="2800" dirty="0">
              <a:solidFill>
                <a:srgbClr val="0099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b="1" dirty="0">
                <a:solidFill>
                  <a:srgbClr val="460000"/>
                </a:solidFill>
                <a:latin typeface="Arial Rounded MT Bold" panose="020F0704030504030204" pitchFamily="34" charset="0"/>
              </a:rPr>
              <a:t>Cherche l’appui du Maître,</a:t>
            </a:r>
            <a:endParaRPr lang="en-US" sz="3600" dirty="0">
              <a:solidFill>
                <a:srgbClr val="46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b="1" dirty="0">
                <a:solidFill>
                  <a:srgbClr val="460000"/>
                </a:solidFill>
                <a:latin typeface="Arial Rounded MT Bold" panose="020F0704030504030204" pitchFamily="34" charset="0"/>
              </a:rPr>
              <a:t>Soumets-lui tout ton être ;</a:t>
            </a:r>
            <a:endParaRPr lang="en-US" sz="3600" dirty="0">
              <a:solidFill>
                <a:srgbClr val="46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b="1" dirty="0">
                <a:solidFill>
                  <a:srgbClr val="460000"/>
                </a:solidFill>
                <a:latin typeface="Arial Rounded MT Bold" panose="020F0704030504030204" pitchFamily="34" charset="0"/>
              </a:rPr>
              <a:t>Alors tu pourras être,</a:t>
            </a:r>
            <a:endParaRPr lang="en-US" sz="3600" dirty="0">
              <a:solidFill>
                <a:srgbClr val="46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b="1" dirty="0">
                <a:solidFill>
                  <a:srgbClr val="460000"/>
                </a:solidFill>
                <a:latin typeface="Arial Rounded MT Bold" panose="020F0704030504030204" pitchFamily="34" charset="0"/>
              </a:rPr>
              <a:t>Partout plus que vainqueur.</a:t>
            </a:r>
            <a:endParaRPr lang="en-US" sz="3600" dirty="0">
              <a:solidFill>
                <a:srgbClr val="46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0260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6600" dirty="0">
                <a:solidFill>
                  <a:srgbClr val="000099"/>
                </a:solidFill>
              </a:rPr>
              <a:t>PRIÈRE PASTORALE</a:t>
            </a:r>
            <a:endParaRPr lang="en-US" sz="6600" dirty="0">
              <a:solidFill>
                <a:srgbClr val="000099"/>
              </a:solidFill>
            </a:endParaRPr>
          </a:p>
          <a:p>
            <a:r>
              <a:rPr lang="fr-FR" sz="4400" dirty="0"/>
              <a:t> </a:t>
            </a:r>
            <a:endParaRPr lang="en-US" sz="4400" dirty="0"/>
          </a:p>
        </p:txBody>
      </p:sp>
      <p:pic>
        <p:nvPicPr>
          <p:cNvPr id="7" name="Picture 6" descr="6 Types Of People At Prayer Sessions In Nigerian Churches | Zikoko!"/>
          <p:cNvPicPr/>
          <p:nvPr/>
        </p:nvPicPr>
        <p:blipFill>
          <a:blip r:embed="rId3">
            <a:lum bright="32000" contrast="16000"/>
          </a:blip>
          <a:srcRect/>
          <a:stretch>
            <a:fillRect/>
          </a:stretch>
        </p:blipFill>
        <p:spPr bwMode="auto">
          <a:xfrm>
            <a:off x="0" y="1371600"/>
            <a:ext cx="9144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098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rgbClr val="00FF00"/>
                </a:solidFill>
              </a:rPr>
              <a:t>VISITORS WELCOME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solidFill>
            <a:srgbClr val="66FFFF"/>
          </a:solidFill>
        </p:spPr>
        <p:txBody>
          <a:bodyPr/>
          <a:lstStyle/>
          <a:p>
            <a:r>
              <a:rPr lang="en-US" sz="6600" dirty="0"/>
              <a:t>ANNOUNCEMENT</a:t>
            </a:r>
          </a:p>
          <a:p>
            <a:r>
              <a:rPr lang="en-US" sz="6600" dirty="0"/>
              <a:t>MUSICAL PROGRAM</a:t>
            </a:r>
          </a:p>
          <a:p>
            <a:pPr>
              <a:buNone/>
            </a:pPr>
            <a:endParaRPr lang="en-US" sz="4400" dirty="0">
              <a:solidFill>
                <a:srgbClr val="00FF00"/>
              </a:solidFill>
            </a:endParaRPr>
          </a:p>
          <a:p>
            <a:pPr>
              <a:buNone/>
            </a:pPr>
            <a:endParaRPr lang="fr-FR" sz="4400" dirty="0"/>
          </a:p>
          <a:p>
            <a:pPr lvl="1"/>
            <a:endParaRPr lang="en-US" sz="3200" dirty="0"/>
          </a:p>
          <a:p>
            <a:pPr>
              <a:buNone/>
            </a:pPr>
            <a:endParaRPr lang="en-US" sz="32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00CC"/>
                </a:solidFill>
              </a:rPr>
              <a:t>VISITORS WELCOME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838200"/>
            <a:ext cx="9144000" cy="6019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900" dirty="0">
                <a:solidFill>
                  <a:srgbClr val="C00000"/>
                </a:solidFill>
              </a:rPr>
              <a:t>ANNOUNCEMENTS JUNE 2026</a:t>
            </a:r>
          </a:p>
          <a:p>
            <a:pPr algn="ctr">
              <a:buNone/>
            </a:pPr>
            <a:r>
              <a:rPr lang="en-US" sz="3600" b="1" dirty="0">
                <a:latin typeface="Agency FB" pitchFamily="34" charset="0"/>
              </a:rPr>
              <a:t>(Mon, Wed) 7:30-9:30PM  </a:t>
            </a:r>
            <a:r>
              <a:rPr lang="en-US" sz="3600" dirty="0">
                <a:latin typeface="Agency FB" pitchFamily="34" charset="0"/>
              </a:rPr>
              <a:t>PRAYER MEETING LINE #</a:t>
            </a:r>
          </a:p>
          <a:p>
            <a:pPr algn="ctr">
              <a:buNone/>
            </a:pPr>
            <a:r>
              <a:rPr lang="en-US" sz="3600" dirty="0">
                <a:latin typeface="Agency FB" pitchFamily="34" charset="0"/>
              </a:rPr>
              <a:t> </a:t>
            </a:r>
            <a:r>
              <a:rPr lang="en-US" sz="3600" b="1" u="sng" dirty="0">
                <a:solidFill>
                  <a:srgbClr val="0000CC"/>
                </a:solidFill>
                <a:latin typeface="Agency FB" pitchFamily="34" charset="0"/>
              </a:rPr>
              <a:t>(774) 217 6502</a:t>
            </a:r>
            <a:endParaRPr lang="en-US" sz="3600" b="1" dirty="0">
              <a:latin typeface="Agency FB" pitchFamily="34" charset="0"/>
            </a:endParaRPr>
          </a:p>
          <a:p>
            <a:pPr lvl="1"/>
            <a:r>
              <a:rPr lang="en-US" sz="3600" b="1" dirty="0">
                <a:solidFill>
                  <a:srgbClr val="003300"/>
                </a:solidFill>
                <a:latin typeface="Agency FB" pitchFamily="34" charset="0"/>
              </a:rPr>
              <a:t>FRIDAY</a:t>
            </a:r>
            <a:r>
              <a:rPr lang="en-US" sz="3600" b="1" dirty="0">
                <a:latin typeface="Agency FB" pitchFamily="34" charset="0"/>
              </a:rPr>
              <a:t>: 7:30-9:00pm-----Bible Study (</a:t>
            </a:r>
            <a:r>
              <a:rPr lang="en-US" sz="3600" b="1" dirty="0">
                <a:solidFill>
                  <a:srgbClr val="002060"/>
                </a:solidFill>
                <a:latin typeface="Agency FB" pitchFamily="34" charset="0"/>
              </a:rPr>
              <a:t>YOU TUBE</a:t>
            </a:r>
            <a:r>
              <a:rPr lang="en-US" sz="3600" b="1" dirty="0">
                <a:latin typeface="Agency FB" pitchFamily="34" charset="0"/>
              </a:rPr>
              <a:t>)</a:t>
            </a:r>
            <a:endParaRPr lang="en-US" sz="3600" b="1" dirty="0">
              <a:solidFill>
                <a:srgbClr val="003300"/>
              </a:solidFill>
              <a:latin typeface="Agency FB" pitchFamily="34" charset="0"/>
            </a:endParaRPr>
          </a:p>
          <a:p>
            <a:r>
              <a:rPr lang="en-US" sz="3600" dirty="0"/>
              <a:t>SATURDAY</a:t>
            </a:r>
          </a:p>
          <a:p>
            <a:pPr lvl="1">
              <a:buNone/>
            </a:pPr>
            <a:r>
              <a:rPr lang="en-US" sz="3600" dirty="0">
                <a:solidFill>
                  <a:srgbClr val="0000CC"/>
                </a:solidFill>
              </a:rPr>
              <a:t>1:30—3;00 PM </a:t>
            </a:r>
            <a:r>
              <a:rPr lang="en-US" sz="3600" dirty="0">
                <a:solidFill>
                  <a:srgbClr val="C00000"/>
                </a:solidFill>
              </a:rPr>
              <a:t>CTRC  YOUTH MINISTRY</a:t>
            </a:r>
          </a:p>
          <a:p>
            <a:pPr lvl="1">
              <a:buNone/>
            </a:pPr>
            <a:r>
              <a:rPr lang="en-US" sz="3600" dirty="0">
                <a:solidFill>
                  <a:srgbClr val="0000CC"/>
                </a:solidFill>
              </a:rPr>
              <a:t>3:00—5PM </a:t>
            </a:r>
            <a:r>
              <a:rPr lang="en-US" sz="3600" dirty="0">
                <a:solidFill>
                  <a:srgbClr val="C00000"/>
                </a:solidFill>
              </a:rPr>
              <a:t>CTRC  CHILDREN MINISTRY</a:t>
            </a:r>
          </a:p>
          <a:p>
            <a:pPr lvl="1">
              <a:buNone/>
            </a:pPr>
            <a:r>
              <a:rPr lang="en-US" sz="3600" dirty="0">
                <a:solidFill>
                  <a:srgbClr val="0000CC"/>
                </a:solidFill>
              </a:rPr>
              <a:t>7:00—9:PM </a:t>
            </a:r>
            <a:r>
              <a:rPr lang="en-US" sz="3600" dirty="0">
                <a:solidFill>
                  <a:srgbClr val="C00000"/>
                </a:solidFill>
              </a:rPr>
              <a:t>CTRC  WOMEN MINISTRY</a:t>
            </a:r>
          </a:p>
          <a:p>
            <a:pPr>
              <a:buNone/>
            </a:pPr>
            <a:endParaRPr lang="fr-FR" sz="4400" dirty="0"/>
          </a:p>
          <a:p>
            <a:pPr lvl="1"/>
            <a:endParaRPr lang="en-US" sz="3200" dirty="0"/>
          </a:p>
          <a:p>
            <a:pPr>
              <a:buNone/>
            </a:pPr>
            <a:endParaRPr lang="en-US" sz="32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0"/>
            <a:ext cx="9144000" cy="38862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000099"/>
                </a:solidFill>
              </a:rPr>
              <a:t>MOMENT D’ADORATION </a:t>
            </a:r>
            <a:br>
              <a:rPr lang="en-US" b="1" dirty="0"/>
            </a:b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OFFRANDE</a:t>
            </a:r>
          </a:p>
        </p:txBody>
      </p:sp>
      <p:pic>
        <p:nvPicPr>
          <p:cNvPr id="17410" name="Picture 2" descr="https://encrypted-tbn2.gstatic.com/images?q=tbn:ANd9GcRkqjSBsQl6bFutg4nw_AUCF4OCF8n0EhQ3cMoy4sxBU0Jl2YRR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066800"/>
            <a:ext cx="5066435" cy="20573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3200400"/>
            <a:ext cx="792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Malachie 3:10 </a:t>
            </a:r>
          </a:p>
          <a:p>
            <a:pPr algn="just"/>
            <a:r>
              <a:rPr lang="fr-FR" sz="2800" b="1" i="1" dirty="0"/>
              <a:t>Apportez à la maison du trésor toutes les dîmes, Afin qu'il y ait de la nourriture dans ma maison; Mettez-moi de la sorte à l'épreuve, Dit l'Éternel des armées. Et vous verrez si je n'ouvre pas pour vous les écluses des cieux, Si je ne répands pas sur vous la bénédiction en abondance</a:t>
            </a:r>
            <a:r>
              <a:rPr lang="fr-FR" i="1" dirty="0"/>
              <a:t>.</a:t>
            </a:r>
            <a:endParaRPr lang="en-US" i="1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dirty="0">
                <a:solidFill>
                  <a:srgbClr val="009900"/>
                </a:solidFill>
                <a:latin typeface="Arial Rounded MT Bold" panose="020F0704030504030204" pitchFamily="34" charset="0"/>
              </a:rPr>
              <a:t>36 KR REV-NS FOK MWEN DI OU</a:t>
            </a:r>
            <a:endParaRPr lang="en-US" dirty="0">
              <a:solidFill>
                <a:srgbClr val="0099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dirty="0">
                <a:solidFill>
                  <a:srgbClr val="009900"/>
                </a:solidFill>
                <a:latin typeface="Arial Rounded MT Bold" panose="020F0704030504030204" pitchFamily="34" charset="0"/>
              </a:rPr>
              <a:t>1</a:t>
            </a:r>
            <a:endParaRPr lang="en-US" dirty="0">
              <a:solidFill>
                <a:srgbClr val="0099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Fòk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di ou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ki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kote Kris te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pranm</a:t>
            </a:r>
            <a:endParaRPr lang="en-US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Pou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pa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konprann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te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fèt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moun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de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byen</a:t>
            </a:r>
            <a:endParaRPr lang="en-US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t’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ap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neye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nan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peche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lwen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Bondye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  <a:endParaRPr lang="en-US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Lamou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Jezu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fè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gras, Li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chwazi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-m</a:t>
            </a:r>
            <a:endParaRPr lang="en-US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009900"/>
                </a:solidFill>
                <a:latin typeface="Arial Narrow" panose="020B0606020202030204" pitchFamily="34" charset="0"/>
              </a:rPr>
              <a:t>Refren</a:t>
            </a:r>
            <a:endParaRPr lang="en-US" sz="4000" b="1" dirty="0">
              <a:solidFill>
                <a:srgbClr val="00990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pa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konnen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pou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kisa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Kris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renmenm</a:t>
            </a:r>
            <a:endParaRPr lang="en-US" sz="4000" b="1" dirty="0">
              <a:solidFill>
                <a:srgbClr val="0033CC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Selman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wè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la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glwa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li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kouvri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,</a:t>
            </a:r>
            <a:endParaRPr lang="en-US" sz="4000" b="1" dirty="0">
              <a:solidFill>
                <a:srgbClr val="0033CC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Li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plen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kè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sen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yo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ak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lanmou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pou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mwen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,</a:t>
            </a:r>
          </a:p>
          <a:p>
            <a:pPr marL="0" indent="0" algn="ctr">
              <a:buNone/>
            </a:pP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san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pwoblèm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Kris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regle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tout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afè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-m.</a:t>
            </a:r>
            <a:endParaRPr lang="en-US" sz="4000" b="1" dirty="0">
              <a:solidFill>
                <a:srgbClr val="0033CC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endParaRPr lang="en-US" dirty="0">
              <a:solidFill>
                <a:srgbClr val="46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9660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F9BB2-30CC-5937-CF2F-BBBDBAB4C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44A6D6-8A8B-7281-F9E3-31EAFBD6C2E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rgbClr val="009900"/>
                </a:solidFill>
                <a:latin typeface="Arial Narrow" panose="020B0606020202030204" pitchFamily="34" charset="0"/>
              </a:rPr>
              <a:t>2</a:t>
            </a:r>
            <a:endParaRPr lang="en-US" b="1" dirty="0">
              <a:solidFill>
                <a:srgbClr val="00990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Dyab la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renmenm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pase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tout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lòt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peche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  <a:endParaRPr lang="en-US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Yon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fwa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l’te vin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pou’l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degize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lavi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-m.</a:t>
            </a:r>
            <a:endParaRPr lang="en-US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Nan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feblès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, li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tap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fè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-m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kriminèl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,</a:t>
            </a:r>
            <a:endParaRPr lang="en-US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Jezu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sove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-m sa se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yon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gran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mistè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  <a:endParaRPr lang="en-US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009900"/>
                </a:solidFill>
                <a:latin typeface="Arial Narrow" panose="020B0606020202030204" pitchFamily="34" charset="0"/>
              </a:rPr>
              <a:t>Refren</a:t>
            </a:r>
            <a:endParaRPr lang="en-US" sz="4000" b="1" dirty="0">
              <a:solidFill>
                <a:srgbClr val="00990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pa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konnen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pou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kisa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Kris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renmenm</a:t>
            </a:r>
            <a:endParaRPr lang="en-US" sz="4000" b="1" dirty="0">
              <a:solidFill>
                <a:srgbClr val="0033CC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Selman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wè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la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glwa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li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kouvri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,</a:t>
            </a:r>
            <a:endParaRPr lang="en-US" sz="4000" b="1" dirty="0">
              <a:solidFill>
                <a:srgbClr val="0033CC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Li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plen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kè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sen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yo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ak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lanmou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pou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mwen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,</a:t>
            </a:r>
          </a:p>
          <a:p>
            <a:pPr marL="0" indent="0" algn="ctr">
              <a:buNone/>
            </a:pP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san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pwoblèm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Kris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regle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tout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afè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-m.</a:t>
            </a:r>
            <a:endParaRPr lang="en-US" sz="4000" b="1" dirty="0">
              <a:solidFill>
                <a:srgbClr val="0033CC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endParaRPr lang="en-US" dirty="0">
              <a:solidFill>
                <a:srgbClr val="46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0346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4C1468-D336-8899-AB73-04E6BE28E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D068D-AEE8-3359-7218-7F9C664B5B5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rgbClr val="009900"/>
                </a:solidFill>
                <a:latin typeface="Arial Narrow" panose="020B0606020202030204" pitchFamily="34" charset="0"/>
              </a:rPr>
              <a:t>3</a:t>
            </a:r>
            <a:endParaRPr lang="en-US" b="1" dirty="0">
              <a:solidFill>
                <a:srgbClr val="00990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Se nan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fatra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Kris te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pranm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li lave-m</a:t>
            </a:r>
            <a:endParaRPr lang="en-US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Li </a:t>
            </a:r>
            <a:r>
              <a:rPr lang="en-US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vi’n</a:t>
            </a:r>
            <a:r>
              <a:rPr lang="en-US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mete-m nan </a:t>
            </a:r>
            <a:r>
              <a:rPr lang="en-US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pami</a:t>
            </a:r>
            <a:r>
              <a:rPr lang="en-US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moun</a:t>
            </a:r>
            <a:r>
              <a:rPr lang="en-US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sove</a:t>
            </a:r>
            <a:r>
              <a:rPr lang="en-US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</a:p>
          <a:p>
            <a:pPr marL="0" indent="0" algn="ctr">
              <a:buNone/>
            </a:pP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Eske m’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pa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dwe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renmen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bon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Sovè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sa-a?</a:t>
            </a:r>
            <a:endParaRPr lang="en-US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An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verite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wi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pou Kris ou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mouri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  <a:endParaRPr lang="en-US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009900"/>
                </a:solidFill>
                <a:latin typeface="Arial Narrow" panose="020B0606020202030204" pitchFamily="34" charset="0"/>
              </a:rPr>
              <a:t>Refren</a:t>
            </a:r>
            <a:endParaRPr lang="en-US" sz="4000" b="1" dirty="0">
              <a:solidFill>
                <a:srgbClr val="00990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pa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konnen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pou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kisa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Kris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renmenm</a:t>
            </a:r>
            <a:endParaRPr lang="en-US" sz="4000" b="1" dirty="0">
              <a:solidFill>
                <a:srgbClr val="0033CC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Selman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wè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la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glwa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li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kouvri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,</a:t>
            </a:r>
            <a:endParaRPr lang="en-US" sz="4000" b="1" dirty="0">
              <a:solidFill>
                <a:srgbClr val="0033CC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Li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plen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kè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sen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yo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ak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lanmou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pou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mwen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,</a:t>
            </a:r>
          </a:p>
          <a:p>
            <a:pPr marL="0" indent="0" algn="ctr">
              <a:buNone/>
            </a:pP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san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pwoblèm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Kris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regle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tout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afè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-m.</a:t>
            </a:r>
            <a:endParaRPr lang="en-US" sz="4000" b="1" dirty="0">
              <a:solidFill>
                <a:srgbClr val="0033CC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endParaRPr lang="en-US" dirty="0">
              <a:solidFill>
                <a:srgbClr val="46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1097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17138-8909-6C11-7300-B426421EF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31685-6E02-E84D-B2BC-86422307D6A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rgbClr val="009900"/>
                </a:solidFill>
                <a:latin typeface="Arial Narrow" panose="020B0606020202030204" pitchFamily="34" charset="0"/>
              </a:rPr>
              <a:t>4</a:t>
            </a:r>
            <a:endParaRPr lang="en-US" b="1" dirty="0">
              <a:solidFill>
                <a:srgbClr val="00990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Gen lot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bagay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ki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fè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-m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kontan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tout tan,</a:t>
            </a:r>
            <a:endParaRPr lang="en-US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Se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lè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-m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sonje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pa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moun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isiba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  <a:endParaRPr lang="en-US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Peyi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pa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se nan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syèl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kot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BonDye</a:t>
            </a:r>
            <a:endParaRPr lang="en-US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opilan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,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Sovè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-m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pral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vin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chache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-m.</a:t>
            </a:r>
            <a:endParaRPr lang="en-US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009900"/>
                </a:solidFill>
                <a:latin typeface="Arial Narrow" panose="020B0606020202030204" pitchFamily="34" charset="0"/>
              </a:rPr>
              <a:t>Refren</a:t>
            </a:r>
            <a:endParaRPr lang="en-US" sz="4000" b="1" dirty="0">
              <a:solidFill>
                <a:srgbClr val="00990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pa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konnen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pou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kisa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Kris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renmenm</a:t>
            </a:r>
            <a:endParaRPr lang="en-US" sz="4000" b="1" dirty="0">
              <a:solidFill>
                <a:srgbClr val="0033CC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Selman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wè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la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glwa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li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kouvri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,</a:t>
            </a:r>
            <a:endParaRPr lang="en-US" sz="4000" b="1" dirty="0">
              <a:solidFill>
                <a:srgbClr val="0033CC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Li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plen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kè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sen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yo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ak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lanmou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pou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mwen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,</a:t>
            </a:r>
          </a:p>
          <a:p>
            <a:pPr marL="0" indent="0" algn="ctr">
              <a:buNone/>
            </a:pP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san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pwoblèm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Kris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regle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tout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afè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-m.</a:t>
            </a:r>
            <a:endParaRPr lang="en-US" sz="4000" b="1" dirty="0">
              <a:solidFill>
                <a:srgbClr val="0033CC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endParaRPr lang="en-US" dirty="0">
              <a:solidFill>
                <a:srgbClr val="46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7144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E2B07-F048-BFAE-BF7A-E10F5C592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4CCA1-17F1-CB0F-7096-19351180257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rgbClr val="009900"/>
                </a:solidFill>
                <a:latin typeface="Arial Narrow" panose="020B0606020202030204" pitchFamily="34" charset="0"/>
              </a:rPr>
              <a:t>5</a:t>
            </a:r>
            <a:endParaRPr lang="en-US" b="1" dirty="0">
              <a:solidFill>
                <a:srgbClr val="00990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Zanmi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yo se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pa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blag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m’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ap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ba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nou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,</a:t>
            </a:r>
            <a:endParaRPr lang="en-US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Se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temwanyaj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sa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Jezu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fè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pou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  <a:endParaRPr lang="en-US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Eske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pa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vle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gen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yon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plas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nan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syèl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la ?</a:t>
            </a:r>
            <a:endParaRPr lang="en-US" sz="4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Vi-n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bay Kris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kè’w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,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kè’w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temwaye</a:t>
            </a:r>
            <a:r>
              <a:rPr lang="fr-F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 non Li.</a:t>
            </a:r>
          </a:p>
          <a:p>
            <a:pPr marL="0" indent="0" algn="ctr">
              <a:buNone/>
            </a:pPr>
            <a:r>
              <a:rPr lang="fr-FR" sz="4000" b="1" dirty="0">
                <a:solidFill>
                  <a:srgbClr val="009900"/>
                </a:solidFill>
                <a:latin typeface="Arial Narrow" panose="020B0606020202030204" pitchFamily="34" charset="0"/>
              </a:rPr>
              <a:t>Refren</a:t>
            </a:r>
            <a:endParaRPr lang="en-US" sz="4000" b="1" dirty="0">
              <a:solidFill>
                <a:srgbClr val="00990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pa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konnen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pou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kisa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Kris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renmenm</a:t>
            </a:r>
            <a:endParaRPr lang="en-US" sz="4000" b="1" dirty="0">
              <a:solidFill>
                <a:srgbClr val="0033CC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Selman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wè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la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glwa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li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kouvri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,</a:t>
            </a:r>
            <a:endParaRPr lang="en-US" sz="4000" b="1" dirty="0">
              <a:solidFill>
                <a:srgbClr val="0033CC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Li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plen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kè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sen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yo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ak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lanmou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pou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</a:t>
            </a:r>
            <a:r>
              <a:rPr lang="en-US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mwen</a:t>
            </a:r>
            <a:r>
              <a:rPr lang="en-US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,</a:t>
            </a:r>
          </a:p>
          <a:p>
            <a:pPr marL="0" indent="0" algn="ctr">
              <a:buNone/>
            </a:pP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Mwen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san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pwoblèm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Kris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regle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 tout </a:t>
            </a:r>
            <a:r>
              <a:rPr lang="fr-FR" sz="4000" b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afè</a:t>
            </a:r>
            <a:r>
              <a:rPr lang="fr-FR" sz="4000" b="1" dirty="0">
                <a:solidFill>
                  <a:srgbClr val="0033CC"/>
                </a:solidFill>
                <a:latin typeface="Arial Narrow" panose="020B0606020202030204" pitchFamily="34" charset="0"/>
              </a:rPr>
              <a:t>-m.</a:t>
            </a:r>
            <a:endParaRPr lang="en-US" sz="4000" b="1" dirty="0">
              <a:solidFill>
                <a:srgbClr val="0033CC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endParaRPr lang="en-US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endParaRPr lang="en-US" dirty="0">
              <a:solidFill>
                <a:srgbClr val="46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5692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4343400"/>
            <a:ext cx="1764792" cy="533400"/>
          </a:xfrm>
        </p:spPr>
        <p:txBody>
          <a:bodyPr>
            <a:normAutofit/>
          </a:bodyPr>
          <a:lstStyle/>
          <a:p>
            <a:r>
              <a:rPr lang="en-US" dirty="0"/>
              <a:t>DEBUT</a:t>
            </a:r>
          </a:p>
        </p:txBody>
      </p:sp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C00000"/>
                </a:solidFill>
              </a:rPr>
              <a:t>L'Éternel est dans son saint temple. Que toute la terre fasse silence devant lui! </a:t>
            </a:r>
            <a:r>
              <a:rPr lang="fr-FR" sz="2800" dirty="0" err="1">
                <a:solidFill>
                  <a:srgbClr val="C00000"/>
                </a:solidFill>
              </a:rPr>
              <a:t>Habakuk</a:t>
            </a:r>
            <a:r>
              <a:rPr lang="fr-FR" sz="2800" dirty="0">
                <a:solidFill>
                  <a:srgbClr val="C00000"/>
                </a:solidFill>
              </a:rPr>
              <a:t> 2:20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rgbClr val="C00000"/>
                </a:solidFill>
              </a:rPr>
              <a:t>Hab</a:t>
            </a:r>
            <a:r>
              <a:rPr lang="en-US" sz="2800" dirty="0">
                <a:solidFill>
                  <a:srgbClr val="C00000"/>
                </a:solidFill>
              </a:rPr>
              <a:t> 2:20 But the LORD is in His holy temple. Let all the earth keep silence before Him</a:t>
            </a:r>
            <a:r>
              <a:rPr lang="en-US" dirty="0"/>
              <a:t>."</a:t>
            </a:r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opperplate Gothic Bold" pitchFamily="34" charset="0"/>
              </a:rPr>
              <a:t>PRIÈRE  POUR  L’OFFRANDE </a:t>
            </a:r>
            <a:br>
              <a:rPr lang="en-US" dirty="0">
                <a:solidFill>
                  <a:schemeClr val="tx1"/>
                </a:solidFill>
                <a:latin typeface="Copperplate Gothic Bold" pitchFamily="34" charset="0"/>
              </a:rPr>
            </a:br>
            <a:r>
              <a:rPr lang="en-US" dirty="0">
                <a:solidFill>
                  <a:schemeClr val="tx1"/>
                </a:solidFill>
                <a:latin typeface="Copperplate Gothic Bold" pitchFamily="34" charset="0"/>
              </a:rPr>
              <a:t>ET LE SERMON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en-US" b="1" dirty="0"/>
          </a:p>
          <a:p>
            <a:pPr algn="ctr">
              <a:buNone/>
            </a:pPr>
            <a:r>
              <a:rPr lang="en-US" sz="5400" b="1" dirty="0">
                <a:solidFill>
                  <a:schemeClr val="bg1"/>
                </a:solidFill>
              </a:rPr>
              <a:t>SERMON </a:t>
            </a:r>
          </a:p>
          <a:p>
            <a:pPr algn="ctr">
              <a:buNone/>
            </a:pPr>
            <a:r>
              <a:rPr lang="en-US" sz="5400" b="1" dirty="0">
                <a:solidFill>
                  <a:schemeClr val="tx1"/>
                </a:solidFill>
              </a:rPr>
              <a:t>PAR </a:t>
            </a:r>
          </a:p>
          <a:p>
            <a:pPr algn="ctr">
              <a:buNone/>
            </a:pPr>
            <a:r>
              <a:rPr lang="en-US" sz="5400" b="1" dirty="0">
                <a:solidFill>
                  <a:schemeClr val="bg1"/>
                </a:solidFill>
              </a:rPr>
              <a:t>PASTEUR  </a:t>
            </a:r>
          </a:p>
          <a:p>
            <a:pPr algn="ctr">
              <a:buNone/>
            </a:pPr>
            <a:r>
              <a:rPr lang="en-US" sz="4800" b="1" dirty="0">
                <a:solidFill>
                  <a:schemeClr val="tx1"/>
                </a:solidFill>
              </a:rPr>
              <a:t>JEAN CLAUDE JEAN BAPTISTE</a:t>
            </a:r>
          </a:p>
          <a:p>
            <a:pPr>
              <a:buNone/>
            </a:pPr>
            <a:endParaRPr lang="en-US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BLE 2 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991600" cy="6858000"/>
          </a:xfrm>
          <a:prstGeom prst="rect">
            <a:avLst/>
          </a:prstGeom>
          <a:solidFill>
            <a:srgbClr val="00FF00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812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r>
              <a:rPr lang="en-US" sz="3600" b="1" dirty="0"/>
              <a:t>CHRIST THE ROCK CONGREGATION</a:t>
            </a:r>
            <a:br>
              <a:rPr lang="en-US" sz="3600" b="1" dirty="0"/>
            </a:br>
            <a:r>
              <a:rPr lang="en-US" sz="3600" b="1" dirty="0">
                <a:solidFill>
                  <a:srgbClr val="0033CC"/>
                </a:solidFill>
              </a:rPr>
              <a:t>DIMANCHE 31 MAI 2026</a:t>
            </a:r>
            <a:br>
              <a:rPr lang="en-US" sz="3600" b="1" dirty="0"/>
            </a:br>
            <a:r>
              <a:rPr lang="en-US" sz="3600" b="1" dirty="0"/>
              <a:t>ORATEUR: PASTEUR MARC E SIMEON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257800"/>
            <a:ext cx="9144000" cy="1600200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sz="4000" b="1" i="1" dirty="0">
                <a:solidFill>
                  <a:srgbClr val="0033CC"/>
                </a:solidFill>
              </a:rPr>
              <a:t>LES SENTIMENTS DE JÉSUS-CHRIST ET L’AUTORITÉ INVESTIE DANS SON NOM</a:t>
            </a:r>
            <a:endParaRPr lang="en-US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Philippiens 2:5-11</a:t>
            </a:r>
            <a:endParaRPr lang="en-US" sz="48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8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5 Ayez en vous les sentiments qui étaient en Jésus-Christ,</a:t>
            </a:r>
            <a:endParaRPr lang="en-US" sz="48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8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48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6 lequel, existant en forme de Dieu, n'a point regardé comme une proie à arracher d'être égal avec Dieu,</a:t>
            </a:r>
            <a:endParaRPr lang="en-US" sz="48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5A32F-477D-7D50-78D8-456BB250F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951BFC-BFAB-0CD1-8DBB-7E20AC7BC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fr-FR" sz="42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7 mais s'est dépouillé lui-même, en prenant une forme de serviteur, en devenant semblable aux hommes ; et ayant paru comme un simple homme, </a:t>
            </a:r>
            <a:endParaRPr lang="en-US" sz="42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2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8 il s'est humilié lui-même, se rendant obéissant jusqu'à la mort, même jusqu'à la mort de la croix.</a:t>
            </a:r>
            <a:endParaRPr lang="en-US" sz="42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sz="42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93455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F780A-10A6-905C-386F-40DE1DC0A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DE60D-7E3F-7F76-61A6-25200DDCC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9 C'est pourquoi aussi Dieu l'a souverainement élevé, et lui a donné le nom qui est au-dessus de tout nom,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10 afin qu'au nom de Jésus tout genou fléchisse dans les cieux, sur la terre et sous la terre,</a:t>
            </a:r>
            <a:endParaRPr lang="en-US" sz="4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11 et que toute langue confesse que Jésus-Christ est Seigneur, à la gloire de Dieu le Père. </a:t>
            </a:r>
            <a:r>
              <a:rPr lang="fr-FR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AMEN!</a:t>
            </a:r>
            <a:endParaRPr lang="en-US" sz="4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1045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EF180-FC19-81AC-45B3-8E074836F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533520-FADC-06B5-AD87-287D48D9B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b="1" dirty="0">
                <a:solidFill>
                  <a:srgbClr val="0033CC"/>
                </a:solidFill>
                <a:latin typeface="Arial Rounded MT Bold" panose="020F0704030504030204" pitchFamily="34" charset="0"/>
              </a:rPr>
              <a:t>INTRODUCTION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Un nom est une entité très puissante.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Chaque nom transmet un message.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Le nom d'une personne est parfois lié à son destin.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On trouve souvent des gens qui changent de nom parce que leurs anciens noms les ont mal représentés.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20143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E55BC-5E34-ADB7-6962-2FC93D2C1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B2756-6974-2F9D-500F-E1A0CA288F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Beaucoup de gens ont reçu des noms d'après des démons.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Dieu a changé le nom d'Abram en Abraham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Dieu a changé le nom de </a:t>
            </a:r>
            <a:r>
              <a:rPr lang="fr-FR" sz="4000" dirty="0" err="1">
                <a:latin typeface="Arial Rounded MT Bold" panose="020F0704030504030204" pitchFamily="34" charset="0"/>
              </a:rPr>
              <a:t>Saraï</a:t>
            </a:r>
            <a:r>
              <a:rPr lang="fr-FR" sz="4000" dirty="0">
                <a:latin typeface="Arial Rounded MT Bold" panose="020F0704030504030204" pitchFamily="34" charset="0"/>
              </a:rPr>
              <a:t> en Sara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Dieu a changé le nom de Jacob en Israël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Jésus a changé le nom de Simon à Pierre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71857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E1AC6-544D-1B28-6EDF-A506E8B76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58855-ADC0-04AC-718F-49581FCD7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Le nom de Saül de Tarse fut changé en Paul.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Chaque chrétien recevra un nom nouveau au ciel.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Jésus lui-même aura un nouveau nom.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Dans le monde des esprits, un nom n'est pas seulement un moyen d'identification, mais aussi un titre et une déclaration, une attestation.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7151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C2108-8257-4DC9-F168-57375794A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58C5D7-4986-547D-08EA-0DB7743FC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Le nom d’une personne porte la distinction, la gloire, le pouvoir, la capacité, le rang social, la hiérarchie, etc.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Avant la chute, l'ancien nom de Satan était Lucifer, signifiant ange de lumière et d'influence.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Après la chute, le nom de Satan lui a été donné car il signifie adversaire.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79832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A441F-9A6E-1640-8698-84E691333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E22E0-15BA-CE5E-1B8F-3CC9048A2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dirty="0">
                <a:latin typeface="Arial Rounded MT Bold" panose="020F0704030504030204" pitchFamily="34" charset="0"/>
              </a:rPr>
              <a:t>Certains noms sont si puissants qu'il est interdit à d'autres de prononcer ce nom. </a:t>
            </a:r>
            <a:endParaRPr lang="en-US" sz="48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8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Le peuple juif dans l'Ancien Testament avait ce qui est rendu Yahweh pour le nom de Dieu. </a:t>
            </a:r>
            <a:endParaRPr lang="en-US" sz="48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26331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7DD21-2CB3-771C-E8D2-9EFAA05B4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6E3B14-5149-1CEA-4349-E4668C3BA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3800" dirty="0">
                <a:latin typeface="Arial Rounded MT Bold" panose="020F0704030504030204" pitchFamily="34" charset="0"/>
              </a:rPr>
              <a:t>Les Juifs n'ont jamais prononcé ce nom ; et partout où il apparaît dans les Écritures hébraïques, ils le remplacent, en lisant, par le mot ADONAI, Seigneur, ou ELOHIM, Dieu. (Société américaine des tracts)</a:t>
            </a:r>
            <a:endParaRPr lang="en-US" sz="38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38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Quand un scribe devait écrire les lettres destinées à Dieu, il changeait la plume qu'il utilisait en révérence pour le nom extraordinaire de Jéhovah. </a:t>
            </a:r>
            <a:endParaRPr lang="en-US" sz="38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81162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756D0-11F0-2B70-9E14-F04355DA8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4F944-BB4D-7124-A0C6-A363A27DCD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dirty="0">
                <a:latin typeface="Arial Rounded MT Bold" panose="020F0704030504030204" pitchFamily="34" charset="0"/>
              </a:rPr>
              <a:t>Dans le monde physique, nous passons beaucoup de temps à l'école pour nous faire un nom dans la société.</a:t>
            </a:r>
            <a:endParaRPr lang="en-US" sz="48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8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On veut toujours s’associer avec les membres de notre famille qui sont fameux.</a:t>
            </a:r>
            <a:endParaRPr lang="en-US" sz="48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13945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F7008-25E9-70EC-1615-D123629EB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78CBE-211E-F186-793B-F3F9523D3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PORTONS LES REGARDS MAINTENANT SUR JESUS</a:t>
            </a:r>
            <a:endParaRPr lang="en-US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Le Fils Eternel de Dieu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La personnification de la sagesse</a:t>
            </a:r>
            <a:endParaRPr lang="en-US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La deuxième Personne de la Trinite Divine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Celui qui habite dans la lumière inaccessible</a:t>
            </a:r>
          </a:p>
          <a:p>
            <a:pPr algn="just"/>
            <a:r>
              <a:rPr lang="fr-FR" sz="4000" dirty="0">
                <a:latin typeface="Arial Rounded MT Bold" panose="020F0704030504030204" pitchFamily="34" charset="0"/>
              </a:rPr>
              <a:t>S’est dépouillé Lui-même de toute sa gloire.</a:t>
            </a:r>
            <a:endParaRPr lang="en-US" sz="3600" dirty="0">
              <a:latin typeface="Arial Rounded MT Bold" panose="020F0704030504030204" pitchFamily="34" charset="0"/>
            </a:endParaRPr>
          </a:p>
          <a:p>
            <a:pPr lvl="0" algn="just"/>
            <a:endParaRPr lang="en-US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06241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5A560-B194-D299-F319-2080EB67C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4C753F-1280-54C8-5292-2550C7D29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 algn="just"/>
            <a:r>
              <a:rPr lang="fr-FR" sz="3800" dirty="0">
                <a:latin typeface="Arial Rounded MT Bold" panose="020F0704030504030204" pitchFamily="34" charset="0"/>
              </a:rPr>
              <a:t>En acceptant de laisser son trône d’ivoire ;</a:t>
            </a:r>
            <a:endParaRPr lang="en-US" sz="3800" dirty="0">
              <a:latin typeface="Arial Rounded MT Bold" panose="020F0704030504030204" pitchFamily="34" charset="0"/>
            </a:endParaRPr>
          </a:p>
          <a:p>
            <a:pPr lvl="1" algn="just"/>
            <a:r>
              <a:rPr lang="fr-FR" sz="3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En acceptant de se positionner au-dessous des anges ;</a:t>
            </a:r>
            <a:endParaRPr lang="en-US" sz="38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1" algn="just"/>
            <a:r>
              <a:rPr lang="fr-FR" sz="3800" dirty="0">
                <a:latin typeface="Arial Rounded MT Bold" panose="020F0704030504030204" pitchFamily="34" charset="0"/>
              </a:rPr>
              <a:t>En acceptant de passer par le ventre d’une femme pour avoir un corps humain ;</a:t>
            </a:r>
            <a:endParaRPr lang="en-US" sz="3800" dirty="0">
              <a:latin typeface="Arial Rounded MT Bold" panose="020F0704030504030204" pitchFamily="34" charset="0"/>
            </a:endParaRPr>
          </a:p>
          <a:p>
            <a:pPr lvl="1" algn="just"/>
            <a:r>
              <a:rPr lang="fr-FR" sz="3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En acceptant de vivre l’expérience d’un simple homme sans la luxure de la bourgeoisie.</a:t>
            </a:r>
            <a:endParaRPr lang="en-US" sz="38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39588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17870-13EF-6FB7-45DC-135275C6D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3E210-EE86-F112-D040-DD0B3D27C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 </a:t>
            </a:r>
            <a:r>
              <a:rPr lang="fr-FR" sz="4400" b="1" dirty="0">
                <a:solidFill>
                  <a:srgbClr val="0033CC"/>
                </a:solidFill>
                <a:latin typeface="Arial Rounded MT Bold" panose="020F0704030504030204" pitchFamily="34" charset="0"/>
              </a:rPr>
              <a:t>5 Ayez en vous les sentiments qui étaient en Jésus Christ, veut dire</a:t>
            </a:r>
            <a:r>
              <a:rPr lang="fr-FR" sz="44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 :</a:t>
            </a:r>
            <a:endParaRPr lang="en-US" sz="44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Devenez comme Christ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Conduisez-vous de la même manière de Christ.</a:t>
            </a:r>
            <a:endParaRPr lang="en-US" sz="44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Aspirez à avoir l’humilité de Jésus.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02516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5ED59-CA31-DDAF-E363-0088E7279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043021-A579-1801-27E5-59D7FED26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Dieu veut que notre vie coïncide à celle de Jésus.</a:t>
            </a:r>
            <a:endParaRPr lang="en-US" sz="48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800" dirty="0">
                <a:latin typeface="Arial Rounded MT Bold" panose="020F0704030504030204" pitchFamily="34" charset="0"/>
              </a:rPr>
              <a:t>C’est même un impératif. Nous devons avoir les sentiments qui étaient en Jésus.</a:t>
            </a:r>
            <a:endParaRPr lang="en-US" sz="48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8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Jésus est le modèle par excellence.</a:t>
            </a:r>
            <a:endParaRPr lang="en-US" sz="48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274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A1363-CA06-5BC7-F9EA-42B8451D0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78272-1301-CFD2-8956-3EF35F0363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 </a:t>
            </a:r>
            <a:r>
              <a:rPr lang="fr-FR" sz="40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6 lequel, existant en forme de Dieu,</a:t>
            </a:r>
            <a:endParaRPr lang="en-US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Lequel était le Dieu incarné.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Lequel était 100% Dieu en essence</a:t>
            </a:r>
            <a:endParaRPr lang="en-US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Lequel était La personnification de la sagesse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Lequel était la deuxième Personne de la Trinité divine</a:t>
            </a:r>
            <a:endParaRPr lang="en-US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Lequel en Qui tout pouvoir était investi</a:t>
            </a:r>
            <a:endParaRPr lang="en-US" sz="40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4706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9563F-6AF9-6AD7-C4E6-1248C25BE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85209-A375-7F31-F322-FDDF71CA16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N’a point regardé comme une proie à arracher d’être égal avec Dieu,</a:t>
            </a:r>
            <a:endParaRPr lang="en-US" sz="48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800" dirty="0">
                <a:latin typeface="Arial Rounded MT Bold" panose="020F0704030504030204" pitchFamily="34" charset="0"/>
              </a:rPr>
              <a:t>Il a mis de côté ses privilèges et ses mérites.</a:t>
            </a:r>
            <a:endParaRPr lang="en-US" sz="48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Il a passé outre de sa grande position et de sa hiérarchie.</a:t>
            </a:r>
            <a:endParaRPr lang="en-US" sz="48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72910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5C24B-7928-E2AC-E466-55CE82E21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3A01C-8AE9-E967-D125-8E66F8506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5400" dirty="0">
                <a:latin typeface="Arial Rounded MT Bold" panose="020F0704030504030204" pitchFamily="34" charset="0"/>
              </a:rPr>
              <a:t>Il préféra de s’identifier comme Fils de l’homme plutôt que de son titre céleste.</a:t>
            </a:r>
            <a:endParaRPr lang="en-US" sz="5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54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Il préféra de faire des miracles a huis clos, défendant toujours aux bénéficiaires de révéler son identité.</a:t>
            </a:r>
            <a:endParaRPr lang="en-US" sz="54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endParaRPr lang="en-US" dirty="0"/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16030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95BB1-F15C-9B4C-0494-DE4985F2E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975C6-6448-7AFC-B324-5812864F16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3800" b="1" dirty="0">
                <a:solidFill>
                  <a:srgbClr val="0033CC"/>
                </a:solidFill>
                <a:latin typeface="Arial Rounded MT Bold" panose="020F0704030504030204" pitchFamily="34" charset="0"/>
              </a:rPr>
              <a:t>7 mais s’est dépouillé lui-même,</a:t>
            </a:r>
            <a:endParaRPr lang="en-US" sz="38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3800" dirty="0">
                <a:latin typeface="Arial Rounded MT Bold" panose="020F0704030504030204" pitchFamily="34" charset="0"/>
              </a:rPr>
              <a:t>Dépouillement volontaire</a:t>
            </a:r>
            <a:endParaRPr lang="en-US" sz="38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38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Accepter volontairement une diminution de son statut pour se conformer à la tâche en question.</a:t>
            </a:r>
            <a:endParaRPr lang="en-US" sz="38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3800" dirty="0">
                <a:latin typeface="Arial Rounded MT Bold" panose="020F0704030504030204" pitchFamily="34" charset="0"/>
              </a:rPr>
              <a:t>Accepter de revertier l’image d’un homme simple.</a:t>
            </a:r>
            <a:endParaRPr lang="en-US" sz="38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38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Se dépouiller de ses droits et de ses mérites. </a:t>
            </a:r>
            <a:r>
              <a:rPr lang="fr-FR" sz="3800" dirty="0">
                <a:latin typeface="Arial Rounded MT Bold" panose="020F0704030504030204" pitchFamily="34" charset="0"/>
              </a:rPr>
              <a:t>(Exemple : distribution des surettes en Haïti)</a:t>
            </a:r>
            <a:endParaRPr lang="en-US" sz="3800" dirty="0"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64994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CAF8C-7CE4-0685-058C-59E18A534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1B512-4CEA-84A0-E707-8C2F30BEC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3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En prenant une forme de serviteur,</a:t>
            </a:r>
            <a:endParaRPr lang="en-US" sz="38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3800" dirty="0">
                <a:latin typeface="Arial Rounded MT Bold" panose="020F0704030504030204" pitchFamily="34" charset="0"/>
              </a:rPr>
              <a:t>Acceptant de devenir serviteur</a:t>
            </a:r>
            <a:endParaRPr lang="en-US" sz="38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3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Un Simple envoyé</a:t>
            </a:r>
            <a:endParaRPr lang="en-US" sz="38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3800" dirty="0">
                <a:latin typeface="Arial Rounded MT Bold" panose="020F0704030504030204" pitchFamily="34" charset="0"/>
              </a:rPr>
              <a:t>Une personne dépendante</a:t>
            </a:r>
            <a:endParaRPr lang="en-US" sz="38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3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Une personne qui répond à un supérieur.</a:t>
            </a:r>
            <a:endParaRPr lang="en-US" sz="38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3800" dirty="0">
                <a:latin typeface="Arial Rounded MT Bold" panose="020F0704030504030204" pitchFamily="34" charset="0"/>
              </a:rPr>
              <a:t>Jésus joua ce rôle si parfaitement bien, que certains novices questionnent son égalité avec le Père.</a:t>
            </a:r>
            <a:endParaRPr lang="en-US" sz="3800" dirty="0"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79732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93E8B-247F-A643-ED70-6F69231DE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ADEAA-94CD-C00D-7049-46C0DA943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b="1" dirty="0">
                <a:solidFill>
                  <a:srgbClr val="7030A0"/>
                </a:solidFill>
                <a:latin typeface="Arial Rounded MT Bold" panose="020F0704030504030204" pitchFamily="34" charset="0"/>
              </a:rPr>
              <a:t>En devenant semblable aux hommes ;</a:t>
            </a:r>
            <a:endParaRPr lang="en-US" sz="40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Le Dieu invisible omni présent accepta les limitations du corps humain.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Le Dieu omnipotent accepta de devenir une créature en besoin d’aide.</a:t>
            </a:r>
            <a:endParaRPr lang="en-US" sz="40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Le Dieu Créateur accepte de vivre la totalité de l’expérience humaine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08417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4C04A-5DE5-0446-0902-6CE1DA368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AA753-D94C-5A09-5D32-8E2138340A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b="1" dirty="0">
                <a:latin typeface="Arial Rounded MT Bold" panose="020F0704030504030204" pitchFamily="34" charset="0"/>
              </a:rPr>
              <a:t>Et ayant paru comme un simple homme,</a:t>
            </a:r>
            <a:endParaRPr lang="en-US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dirty="0">
                <a:latin typeface="Arial Rounded MT Bold" panose="020F0704030504030204" pitchFamily="34" charset="0"/>
              </a:rPr>
              <a:t>Il refusa même de faire l’expérience d’une âme bien née.</a:t>
            </a:r>
            <a:endParaRPr lang="en-US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dirty="0">
                <a:latin typeface="Arial Rounded MT Bold" panose="020F0704030504030204" pitchFamily="34" charset="0"/>
              </a:rPr>
              <a:t>Il refusa même l’expérience de la noblesse.</a:t>
            </a:r>
            <a:endParaRPr lang="en-US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dirty="0">
                <a:latin typeface="Arial Rounded MT Bold" panose="020F0704030504030204" pitchFamily="34" charset="0"/>
              </a:rPr>
              <a:t>Sa naissance était célébrée par les bergers.</a:t>
            </a:r>
            <a:endParaRPr lang="en-US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dirty="0">
                <a:latin typeface="Arial Rounded MT Bold" panose="020F0704030504030204" pitchFamily="34" charset="0"/>
              </a:rPr>
              <a:t>Son ministère s’est déroulé parmi les simples.</a:t>
            </a:r>
            <a:endParaRPr lang="en-US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dirty="0">
                <a:latin typeface="Arial Rounded MT Bold" panose="020F0704030504030204" pitchFamily="34" charset="0"/>
              </a:rPr>
              <a:t>Il a eu un métier comme tout homme, celui de charpentier.</a:t>
            </a:r>
            <a:endParaRPr lang="en-US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dirty="0">
                <a:latin typeface="Arial Rounded MT Bold" panose="020F0704030504030204" pitchFamily="34" charset="0"/>
              </a:rPr>
              <a:t>Il connut la faim, la soif, la nudité et le manque d’argent etc.</a:t>
            </a:r>
            <a:endParaRPr lang="en-US" dirty="0"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432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A2F5F-4D0E-4323-7DE9-FDA5F585D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2892D-C3FC-591C-A685-7D3B0C783B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Et ayant paru comme un simple homme,</a:t>
            </a:r>
            <a:endParaRPr lang="en-US" sz="44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Il refusa même de faire l’expérience d’une âme bien née.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Il refusa même l’expérience de la noblesse.</a:t>
            </a:r>
            <a:endParaRPr lang="en-US" sz="44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Sa naissance était célébrée par les bergers.</a:t>
            </a:r>
            <a:endParaRPr lang="en-US" sz="44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57386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47F56-1613-4BC6-BF8D-36996F699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9E93A-C441-36B6-60FB-F146CAF1C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dirty="0">
                <a:latin typeface="Arial Rounded MT Bold" panose="020F0704030504030204" pitchFamily="34" charset="0"/>
              </a:rPr>
              <a:t>Son ministère s’est déroulé parmi les simples.</a:t>
            </a:r>
            <a:endParaRPr lang="en-US" sz="48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Il a eu un métier comme tout homme, celui de charpentier.</a:t>
            </a:r>
            <a:endParaRPr lang="en-US" sz="48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800" dirty="0">
                <a:latin typeface="Arial Rounded MT Bold" panose="020F0704030504030204" pitchFamily="34" charset="0"/>
              </a:rPr>
              <a:t>Il connut la faim, la soif, la nudité et le manque d’argent etc.</a:t>
            </a:r>
            <a:endParaRPr lang="en-US" sz="4800" dirty="0"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3404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E9786-88EB-E931-60A5-76768CDC0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8045F-7F6A-6CE3-F450-38132886C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3600" b="1" dirty="0">
                <a:solidFill>
                  <a:srgbClr val="0033CC"/>
                </a:solidFill>
                <a:latin typeface="Arial Rounded MT Bold" panose="020F0704030504030204" pitchFamily="34" charset="0"/>
              </a:rPr>
              <a:t>8 Il s’est humilié lui-même, se rendant obéissant jusqu’à la mort,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Etant sans péché, la mort n’avait pas de pouvoir sur Lui,</a:t>
            </a:r>
            <a:r>
              <a:rPr lang="en-US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>
                <a:latin typeface="Arial Rounded MT Bold" panose="020F0704030504030204" pitchFamily="34" charset="0"/>
              </a:rPr>
              <a:t>Il accepta volontairement l’expérience de la mort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Il ne mérita pas même la mort d’un homme juste étant sans péché.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Il accepta l’expérience complète de l’homme faible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98083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3E4EA-C5DF-7FF0-FABF-829168784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E5F71-5134-CED5-1686-1C3D63EFF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36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Même jusqu’à la mort de la croix.</a:t>
            </a:r>
            <a:endParaRPr lang="en-US" sz="3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3600" dirty="0">
                <a:latin typeface="Arial Rounded MT Bold" panose="020F0704030504030204" pitchFamily="34" charset="0"/>
              </a:rPr>
              <a:t>Non seulement qu’il accepta la mort qui est le sort commun de tous les êtres vivants,</a:t>
            </a:r>
            <a:endParaRPr lang="en-US" sz="36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Il accepta la mort du plus vil des hommes.</a:t>
            </a:r>
            <a:endParaRPr lang="en-US" sz="3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3600" dirty="0">
                <a:latin typeface="Arial Rounded MT Bold" panose="020F0704030504030204" pitchFamily="34" charset="0"/>
              </a:rPr>
              <a:t>Il accepta la mort la plus cruelle, la mort d’un criminel, la mort d’un maudit.</a:t>
            </a:r>
            <a:endParaRPr lang="en-US" sz="36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Jésus accepta de devenir péché pour nous.</a:t>
            </a:r>
            <a:endParaRPr lang="en-US" sz="3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68902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17C0D-894E-9D2C-CD97-44C4E9336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CF92B-C99A-F45C-A5A9-CCE223667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>
                <a:latin typeface="Arial Rounded MT Bold" panose="020F0704030504030204" pitchFamily="34" charset="0"/>
              </a:rPr>
              <a:t> </a:t>
            </a:r>
            <a:r>
              <a:rPr lang="fr-FR" sz="4400" b="1" dirty="0">
                <a:solidFill>
                  <a:srgbClr val="7030A0"/>
                </a:solidFill>
                <a:latin typeface="Arial Rounded MT Bold" panose="020F0704030504030204" pitchFamily="34" charset="0"/>
              </a:rPr>
              <a:t>9 C’est pourquoi aussi</a:t>
            </a:r>
            <a:endParaRPr lang="en-US" sz="44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En raison d’être, en Vêtu de l’action posée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En conséquence de son humilité</a:t>
            </a:r>
            <a:endParaRPr lang="en-US" sz="44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Comme rémunération pour son sacrifice.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Proportionnellement à son humilité</a:t>
            </a:r>
            <a:r>
              <a:rPr lang="fr-FR" sz="4400" dirty="0">
                <a:latin typeface="Arial Rounded MT Bold" panose="020F0704030504030204" pitchFamily="34" charset="0"/>
              </a:rPr>
              <a:t>,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19774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84D3E-0996-B658-A396-C9273B167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DB91C-F872-678C-6475-861140449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b="1" dirty="0">
                <a:solidFill>
                  <a:srgbClr val="0033CC"/>
                </a:solidFill>
                <a:latin typeface="Arial Rounded MT Bold" panose="020F0704030504030204" pitchFamily="34" charset="0"/>
              </a:rPr>
              <a:t>Dieu l’a souverainement élevé,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Puisqu’Il avait mis de côté sa souveraineté pour accomplir la mission du salut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Puisqu’il s’était humilie volontairement pour accomplir le dessein de Dieu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Puisqu’Il a accepté de se descendre jusqu’au règne des hommes</a:t>
            </a:r>
            <a:endParaRPr lang="en-US" sz="40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80406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4E25C-E881-B541-8ACE-DEE3ADA50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3EE65-A78B-5A23-8048-AF1754D2E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600" dirty="0">
                <a:latin typeface="Arial Rounded MT Bold" panose="020F0704030504030204" pitchFamily="34" charset="0"/>
              </a:rPr>
              <a:t>Puisqu’il a accepté une apparente diminution de valeur en devenant un homme,</a:t>
            </a:r>
            <a:endParaRPr lang="en-US" sz="46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Dieu le Père, Lui a donné la plus grande des promotions imaginables. </a:t>
            </a:r>
            <a:endParaRPr lang="en-US" sz="4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Dieu l’a souverainement élevé</a:t>
            </a:r>
            <a:endParaRPr lang="en-US" sz="4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17522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CAF1F-9092-4852-8135-893B2EFF0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2468D-1A67-4FB8-6334-E08613F68C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Et lui a donné le nom qui est au-dessus de tout nom,</a:t>
            </a:r>
            <a:endParaRPr lang="en-US" sz="44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Le nom au-dessus de tout nom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Le nom muni de toute autorité</a:t>
            </a:r>
            <a:endParaRPr lang="en-US" sz="44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Le nom le plus puissant de la terre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Le nom qui correspond à son statut.</a:t>
            </a:r>
            <a:endParaRPr lang="en-US" sz="44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12714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A7395-1ECA-8BA5-385F-AE50F149B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40BEA-ACB5-89BD-B8EE-1EDC4F939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3800" b="1" dirty="0">
                <a:solidFill>
                  <a:srgbClr val="7030A0"/>
                </a:solidFill>
                <a:latin typeface="Arial Rounded MT Bold" panose="020F0704030504030204" pitchFamily="34" charset="0"/>
              </a:rPr>
              <a:t>10 afin qu’au nom de Jésus tout genou fléchisse</a:t>
            </a:r>
            <a:endParaRPr lang="en-US" sz="38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3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Tout genou fléchisse</a:t>
            </a:r>
            <a:r>
              <a:rPr lang="en-US" sz="3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, </a:t>
            </a:r>
            <a:r>
              <a:rPr lang="en-US" sz="38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= </a:t>
            </a:r>
            <a:r>
              <a:rPr lang="fr-FR" sz="38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Dignité absolu, respect, autorité, puissance, valeur, pouvoir, domination.</a:t>
            </a:r>
            <a:endParaRPr lang="en-US" sz="38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3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Tout être créée lui est assujetti;</a:t>
            </a:r>
            <a:r>
              <a:rPr lang="en-US" sz="3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Tout l’univers est au-dessous de Jésus</a:t>
            </a:r>
            <a:endParaRPr lang="en-US" sz="38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3800" dirty="0">
                <a:latin typeface="Arial Rounded MT Bold" panose="020F0704030504030204" pitchFamily="34" charset="0"/>
              </a:rPr>
              <a:t>Toutes les forces de la nature sont soumises à l’autorité de Jésus.</a:t>
            </a:r>
            <a:endParaRPr lang="en-US" sz="3800" dirty="0">
              <a:latin typeface="Arial Rounded MT Bold" panose="020F0704030504030204" pitchFamily="34" charset="0"/>
            </a:endParaRPr>
          </a:p>
          <a:p>
            <a:pPr algn="just"/>
            <a:endParaRPr lang="en-US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83031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C9CE1-EC17-F3A0-D588-5B0AE1074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196BF-DC1D-9B68-FADF-E29BFAB03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4800" b="1" dirty="0">
                <a:solidFill>
                  <a:srgbClr val="0033CC"/>
                </a:solidFill>
                <a:latin typeface="Arial Rounded MT Bold" panose="020F0704030504030204" pitchFamily="34" charset="0"/>
              </a:rPr>
              <a:t>Dans les cieux, sur la terre et sous la terre, et dans toutes juridictions.</a:t>
            </a:r>
            <a:br>
              <a:rPr lang="fr-FR" sz="4800" dirty="0">
                <a:latin typeface="Arial Rounded MT Bold" panose="020F0704030504030204" pitchFamily="34" charset="0"/>
              </a:rPr>
            </a:br>
            <a:endParaRPr lang="fr-FR" sz="4800" dirty="0">
              <a:latin typeface="Arial Rounded MT Bold" panose="020F0704030504030204" pitchFamily="34" charset="0"/>
            </a:endParaRPr>
          </a:p>
          <a:p>
            <a:r>
              <a:rPr lang="fr-FR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Dans les cieux</a:t>
            </a:r>
            <a:r>
              <a:rPr lang="fr-FR" sz="4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endParaRPr lang="en-US" sz="48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800" dirty="0">
                <a:latin typeface="Arial Rounded MT Bold" panose="020F0704030504030204" pitchFamily="34" charset="0"/>
              </a:rPr>
              <a:t>Le monde spirituel </a:t>
            </a:r>
            <a:endParaRPr lang="en-US" sz="48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800" dirty="0">
                <a:latin typeface="Arial Rounded MT Bold" panose="020F0704030504030204" pitchFamily="34" charset="0"/>
              </a:rPr>
              <a:t>Les êtres célestes </a:t>
            </a:r>
            <a:endParaRPr lang="en-US" sz="48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800" dirty="0">
                <a:latin typeface="Arial Rounded MT Bold" panose="020F0704030504030204" pitchFamily="34" charset="0"/>
              </a:rPr>
              <a:t>Le monde invisible</a:t>
            </a:r>
            <a:endParaRPr lang="en-US" sz="4800" dirty="0">
              <a:latin typeface="Arial Rounded MT Bold" panose="020F0704030504030204" pitchFamily="34" charset="0"/>
            </a:endParaRPr>
          </a:p>
          <a:p>
            <a:pPr algn="just"/>
            <a:endParaRPr lang="en-US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1416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BEDFF-50AF-DE9E-4C7A-09E2CE4AC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B5822-9E13-64DF-5C45-EEF796AE8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60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Sur la terre</a:t>
            </a:r>
            <a:endParaRPr lang="en-US" sz="6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6000" dirty="0">
                <a:latin typeface="Arial Rounded MT Bold" panose="020F0704030504030204" pitchFamily="34" charset="0"/>
              </a:rPr>
              <a:t>Dans le visible </a:t>
            </a:r>
            <a:endParaRPr lang="en-US" sz="6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6000" dirty="0">
                <a:latin typeface="Arial Rounded MT Bold" panose="020F0704030504030204" pitchFamily="34" charset="0"/>
              </a:rPr>
              <a:t>Dans le cosmos </a:t>
            </a:r>
            <a:endParaRPr lang="en-US" sz="6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5400" dirty="0">
                <a:latin typeface="Arial Rounded MT Bold" panose="020F0704030504030204" pitchFamily="34" charset="0"/>
              </a:rPr>
              <a:t>Dans le monde matériel</a:t>
            </a:r>
            <a:endParaRPr lang="en-US" sz="5400" dirty="0">
              <a:latin typeface="Arial Rounded MT Bold" panose="020F0704030504030204" pitchFamily="34" charset="0"/>
            </a:endParaRPr>
          </a:p>
          <a:p>
            <a:pPr algn="just"/>
            <a:endParaRPr lang="en-US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0280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9139C-490C-2E47-CEE7-085AE2C51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CFF12-A745-86F7-59E1-3DA4BCE95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Sous la terre</a:t>
            </a:r>
            <a:endParaRPr lang="en-US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Dans le monde des ténèbres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Dans le monde satanique</a:t>
            </a:r>
            <a:endParaRPr lang="en-US" sz="40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Dans le règne des anges déchus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Dans le séjour des morts</a:t>
            </a:r>
            <a:endParaRPr lang="en-US" sz="40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Dans le sein d’Abraham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Dans la géhenne éternelle</a:t>
            </a:r>
            <a:endParaRPr lang="en-US" sz="40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06117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45817-34DC-FEC9-1241-90BA2442E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53EBD9-F458-E763-68A0-D4E5282F2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>
                <a:latin typeface="Arial Rounded MT Bold" panose="020F0704030504030204" pitchFamily="34" charset="0"/>
              </a:rPr>
              <a:t>11 et que toute langue confesse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Toute Lange confesse</a:t>
            </a:r>
            <a:endParaRPr lang="en-US" sz="4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Soumission universelle</a:t>
            </a:r>
            <a:endParaRPr lang="en-US" sz="4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Soumission globale</a:t>
            </a:r>
            <a:endParaRPr lang="en-US" sz="4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Les langues des anges et celles des hommes</a:t>
            </a:r>
            <a:endParaRPr lang="en-US" sz="4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Tout être vivant</a:t>
            </a:r>
            <a:endParaRPr lang="en-US" sz="4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09181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49E98-CF95-793E-76CE-84B4F3CC2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2A862-9350-1A63-7BF7-8C33B1B78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Il faut que toute être répète et avoue la seigneurie de Jésus.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Cette tâche sera la plus difficile à Satan qui voulut usurper cette position de seigneur pour lui-même.</a:t>
            </a:r>
            <a:endParaRPr lang="en-US" sz="4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Il va devoir répéter de concert avec le reste de la création que Jésus Christ est Seigneur.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algn="just"/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6430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37731-9495-A430-28C3-25B031E33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786591-19D2-5E06-F501-E9B9E815B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Que Jésus Christ est Seigneur,</a:t>
            </a:r>
            <a:endParaRPr lang="en-US" sz="4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Que Jésus est le chef suprême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Que Jésus domine éternellement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Que Jésus est le vainqueur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Que Jésus est le commandant en chef</a:t>
            </a:r>
            <a:endParaRPr lang="en-US" sz="44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87202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63F31-1EE7-6107-57BD-B614B9068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4178C9-4AAE-DEA3-DFC3-F7DEA2726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À la gloire de Dieu le Père.</a:t>
            </a:r>
            <a:endParaRPr lang="en-US" sz="4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Tout ceci pour plaire à Dieu le Père.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Tout ceci pour rendre hommage au créateur de l’univers</a:t>
            </a:r>
            <a:endParaRPr lang="en-US" sz="4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Tout ceci pour rendre hommage à la trinité céleste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Tout ceci pour rendre gloire au Dieu qui a frayé le plan du salut de l’humanité.</a:t>
            </a:r>
            <a:endParaRPr lang="en-US" sz="4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40701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D24ED-CFC7-98CE-FA76-171C3F9B9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C10D0-807E-DD1C-2923-9401AEABF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Tout ceci pour rendre gloire à la patience et à la sagesse de Dieu pour ramener la création toute entière dans l’ordre qu’elle avait été avant la chute des anges et des hommes.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4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Tout ceci pour vérifier la grandeur insondable de Dieu.</a:t>
            </a:r>
            <a:endParaRPr lang="en-US" sz="4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98280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94B97-4BCC-9CB8-0007-8A704D589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9BD32-C61B-B736-1439-691918962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b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CONCLUSION</a:t>
            </a:r>
            <a:endParaRPr lang="en-US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Nous sommes exhortés à avoir les sentiments d’humilité qui étaient en Jésus Christ.</a:t>
            </a:r>
            <a:endParaRPr lang="en-US" sz="40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Prov 29:23 ¶ L’orgueil d’un homme l’abaisse, Mais celui qui est humble d’esprit obtient la gloire.</a:t>
            </a:r>
            <a:endParaRPr lang="en-US" sz="4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Jacques 4:6 c’est pourquoi l’Écriture dit: Dieu résiste aux orgueilleux, Mais il fait grâce aux humbles.</a:t>
            </a:r>
            <a:endParaRPr lang="en-US" sz="40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2625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ADF3B-21E5-4097-7CB4-F653487DC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01FAC-F9DD-29CA-F198-32330A8B38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>
                <a:latin typeface="Arial Rounded MT Bold" panose="020F0704030504030204" pitchFamily="34" charset="0"/>
              </a:rPr>
              <a:t>LES SENTIMENTS DE JÉSUS CHRIST ET </a:t>
            </a:r>
            <a:r>
              <a:rPr lang="fr-FR" sz="4000" dirty="0">
                <a:latin typeface="Arial Rounded MT Bold" panose="020F0704030504030204" pitchFamily="34" charset="0"/>
                <a:hlinkClick r:id="rId2" tooltip="L'AUTORITE INVESTIE DANS LE NOM DE JESUS"/>
              </a:rPr>
              <a:t>L’AUTORITÉ</a:t>
            </a:r>
            <a:r>
              <a:rPr lang="en-US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>
                <a:latin typeface="Arial Rounded MT Bold" panose="020F0704030504030204" pitchFamily="34" charset="0"/>
              </a:rPr>
              <a:t>INVESTIE DANS SON NOM </a:t>
            </a:r>
            <a:endParaRPr lang="fr-FR" sz="40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 err="1">
                <a:solidFill>
                  <a:srgbClr val="0033CC"/>
                </a:solidFill>
                <a:latin typeface="Arial Rounded MT Bold" panose="020F0704030504030204" pitchFamily="34" charset="0"/>
              </a:rPr>
              <a:t>Php</a:t>
            </a:r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2:5-11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5 Ayez en vous les sentiments qui étaient en Jésus-Christ,</a:t>
            </a:r>
            <a:endParaRPr lang="en-US" sz="4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6 lequel, existant en forme de Dieu, n'a point regardé comme une proie à arracher d'être égal avec Dieu,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98422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F121C-1FDF-939A-1D70-F5F387795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8746E-45F1-EB97-491E-27F7AA0EE2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7 mais s'est dépouillé lui-même, en prenant une forme de serviteur, en devenant semblable aux hommes; et ayant paru comme un simple homme, 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36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8 il s'est humilié lui-même, se rendant obéissant jusqu'à la mort, même jusqu'à la mort de la croix.</a:t>
            </a:r>
            <a:endParaRPr lang="en-US" sz="36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9 C'est pourquoi aussi Dieu l'a souverainement élevé, et lui a donné le nom qui est au-dessus de tout nom,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44922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5554C-CEC9-724C-E7B6-A2871A609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0DE4AA-9D00-7C04-B31F-3497925CF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10 afin qu'au nom de Jésus tout genou fléchisse dans les cieux, sur la terre et sous la terre,</a:t>
            </a:r>
            <a:endParaRPr lang="en-US" sz="44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4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11 et que toute langue confesse que Jésus-Christ est Seigneur, à la gloire de Dieu le Père.</a:t>
            </a:r>
            <a:endParaRPr lang="en-US" sz="44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  <a:p>
            <a:pPr algn="r"/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AMEN !</a:t>
            </a:r>
          </a:p>
        </p:txBody>
      </p:sp>
    </p:spTree>
    <p:extLst>
      <p:ext uri="{BB962C8B-B14F-4D97-AF65-F5344CB8AC3E}">
        <p14:creationId xmlns:p14="http://schemas.microsoft.com/office/powerpoint/2010/main" val="117269192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24386-D6A2-5F9A-678A-9B9509633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BE127-7DB6-8A78-6563-8324F35C4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rgbClr val="FF0000"/>
                </a:solidFill>
                <a:latin typeface="Arial Narrow" panose="020B0606020202030204" pitchFamily="34" charset="0"/>
              </a:rPr>
              <a:t>8 Fr CE </a:t>
            </a:r>
            <a:r>
              <a:rPr lang="fr-FR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Dans les cieux et sur la terre</a:t>
            </a:r>
            <a:endParaRPr lang="en-US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b="1" dirty="0">
                <a:solidFill>
                  <a:srgbClr val="FF0000"/>
                </a:solidFill>
                <a:latin typeface="Arial Narrow" panose="020B0606020202030204" pitchFamily="34" charset="0"/>
              </a:rPr>
              <a:t>1</a:t>
            </a:r>
            <a:endParaRPr lang="en-US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latin typeface="Arial Narrow" panose="020B0606020202030204" pitchFamily="34" charset="0"/>
              </a:rPr>
              <a:t>Dans les cieux et sur la terre</a:t>
            </a:r>
            <a:endParaRPr lang="en-US" sz="4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latin typeface="Arial Narrow" panose="020B0606020202030204" pitchFamily="34" charset="0"/>
              </a:rPr>
              <a:t>Il n’est aucun nom plus doux,</a:t>
            </a:r>
            <a:endParaRPr lang="en-US" sz="4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latin typeface="Arial Narrow" panose="020B0606020202030204" pitchFamily="34" charset="0"/>
              </a:rPr>
              <a:t>Aucun que mon cœur préfère</a:t>
            </a:r>
            <a:endParaRPr lang="en-US" sz="4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latin typeface="Arial Narrow" panose="020B0606020202030204" pitchFamily="34" charset="0"/>
              </a:rPr>
              <a:t>Au nom de Christ mort pour nous.</a:t>
            </a:r>
            <a:endParaRPr lang="en-US" sz="4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FF0000"/>
                </a:solidFill>
                <a:latin typeface="Arial Narrow" panose="020B0606020202030204" pitchFamily="34" charset="0"/>
              </a:rPr>
              <a:t>Refrain</a:t>
            </a:r>
            <a:endParaRPr lang="en-US" sz="4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7030A0"/>
                </a:solidFill>
                <a:latin typeface="Arial Narrow" panose="020B0606020202030204" pitchFamily="34" charset="0"/>
              </a:rPr>
              <a:t>Quel beau nom (bis)</a:t>
            </a:r>
            <a:endParaRPr lang="en-US" sz="4000" b="1" dirty="0">
              <a:solidFill>
                <a:srgbClr val="7030A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7030A0"/>
                </a:solidFill>
                <a:latin typeface="Arial Narrow" panose="020B0606020202030204" pitchFamily="34" charset="0"/>
              </a:rPr>
              <a:t>Porte L’Oint de l’Eternel !</a:t>
            </a:r>
            <a:endParaRPr lang="en-US" sz="4000" b="1" dirty="0">
              <a:solidFill>
                <a:srgbClr val="7030A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7030A0"/>
                </a:solidFill>
                <a:latin typeface="Arial Narrow" panose="020B0606020202030204" pitchFamily="34" charset="0"/>
              </a:rPr>
              <a:t>Quel beau nom (Bis)</a:t>
            </a:r>
            <a:endParaRPr lang="en-US" sz="4000" b="1" dirty="0">
              <a:solidFill>
                <a:srgbClr val="7030A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7030A0"/>
                </a:solidFill>
                <a:latin typeface="Arial Narrow" panose="020B0606020202030204" pitchFamily="34" charset="0"/>
              </a:rPr>
              <a:t>Que celui d’Emmanuel !</a:t>
            </a:r>
            <a:endParaRPr lang="en-US" sz="4000" b="1" dirty="0">
              <a:solidFill>
                <a:srgbClr val="7030A0"/>
              </a:solidFill>
              <a:latin typeface="Arial Narrow" panose="020B0606020202030204" pitchFamily="34" charset="0"/>
            </a:endParaRPr>
          </a:p>
          <a:p>
            <a:pPr algn="just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90510099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E18F7-5936-EA79-7772-2A16A6609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ED2A3-9DE1-2110-01A1-C69188181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rgbClr val="FF0000"/>
                </a:solidFill>
                <a:latin typeface="Arial Narrow" panose="020B0606020202030204" pitchFamily="34" charset="0"/>
              </a:rPr>
              <a:t>2-</a:t>
            </a:r>
            <a:endParaRPr lang="en-US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latin typeface="Arial Narrow" panose="020B0606020202030204" pitchFamily="34" charset="0"/>
              </a:rPr>
              <a:t>Quelque grand que soit un homme,</a:t>
            </a:r>
            <a:endParaRPr lang="en-US" sz="4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latin typeface="Arial Narrow" panose="020B0606020202030204" pitchFamily="34" charset="0"/>
              </a:rPr>
              <a:t>Qu’il soit prince, ou qu’il soit roi.</a:t>
            </a:r>
            <a:endParaRPr lang="en-US" sz="4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latin typeface="Arial Narrow" panose="020B0606020202030204" pitchFamily="34" charset="0"/>
              </a:rPr>
              <a:t>De quelque nom qu’on le nomme,</a:t>
            </a:r>
            <a:endParaRPr lang="en-US" sz="4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latin typeface="Arial Narrow" panose="020B0606020202030204" pitchFamily="34" charset="0"/>
              </a:rPr>
              <a:t>Jésus est plus grand pour moi</a:t>
            </a:r>
            <a:endParaRPr lang="en-US" sz="4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FF0000"/>
                </a:solidFill>
                <a:latin typeface="Arial Narrow" panose="020B0606020202030204" pitchFamily="34" charset="0"/>
              </a:rPr>
              <a:t>Refrain</a:t>
            </a:r>
            <a:endParaRPr lang="en-US" sz="4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7030A0"/>
                </a:solidFill>
                <a:latin typeface="Arial Narrow" panose="020B0606020202030204" pitchFamily="34" charset="0"/>
              </a:rPr>
              <a:t>Quel beau nom (bis)</a:t>
            </a:r>
            <a:endParaRPr lang="en-US" sz="4000" b="1" dirty="0">
              <a:solidFill>
                <a:srgbClr val="7030A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7030A0"/>
                </a:solidFill>
                <a:latin typeface="Arial Narrow" panose="020B0606020202030204" pitchFamily="34" charset="0"/>
              </a:rPr>
              <a:t>Porte L’Oint de l’Eternel !</a:t>
            </a:r>
            <a:endParaRPr lang="en-US" sz="4000" b="1" dirty="0">
              <a:solidFill>
                <a:srgbClr val="7030A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7030A0"/>
                </a:solidFill>
                <a:latin typeface="Arial Narrow" panose="020B0606020202030204" pitchFamily="34" charset="0"/>
              </a:rPr>
              <a:t>Quel beau nom (Bis)</a:t>
            </a:r>
            <a:endParaRPr lang="en-US" sz="4000" b="1" dirty="0">
              <a:solidFill>
                <a:srgbClr val="7030A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7030A0"/>
                </a:solidFill>
                <a:latin typeface="Arial Narrow" panose="020B0606020202030204" pitchFamily="34" charset="0"/>
              </a:rPr>
              <a:t>Que celui d’Emmanuel !</a:t>
            </a:r>
            <a:endParaRPr lang="en-US" sz="4000" b="1" dirty="0">
              <a:solidFill>
                <a:srgbClr val="7030A0"/>
              </a:solidFill>
              <a:latin typeface="Arial Narrow" panose="020B0606020202030204" pitchFamily="34" charset="0"/>
            </a:endParaRPr>
          </a:p>
          <a:p>
            <a:pPr algn="just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1228664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A81E9-D774-3838-3B37-C394A1698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62006-E9AC-6928-262C-E164336797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rgbClr val="FF0000"/>
                </a:solidFill>
                <a:latin typeface="Arial Narrow" panose="020B0606020202030204" pitchFamily="34" charset="0"/>
              </a:rPr>
              <a:t>3</a:t>
            </a:r>
            <a:endParaRPr lang="en-US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latin typeface="Arial Narrow" panose="020B0606020202030204" pitchFamily="34" charset="0"/>
              </a:rPr>
              <a:t>Dans les maux Jésus soulage,</a:t>
            </a:r>
            <a:endParaRPr lang="en-US" sz="4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latin typeface="Arial Narrow" panose="020B0606020202030204" pitchFamily="34" charset="0"/>
              </a:rPr>
              <a:t>Il guérit l’esprit froissé,</a:t>
            </a:r>
            <a:endParaRPr lang="en-US" sz="4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latin typeface="Arial Narrow" panose="020B0606020202030204" pitchFamily="34" charset="0"/>
              </a:rPr>
              <a:t>Il ranime le courage</a:t>
            </a:r>
            <a:endParaRPr lang="en-US" sz="4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latin typeface="Arial Narrow" panose="020B0606020202030204" pitchFamily="34" charset="0"/>
              </a:rPr>
              <a:t>Du cœur le plus oppressé.</a:t>
            </a:r>
          </a:p>
          <a:p>
            <a:pPr marL="0" indent="0" algn="ctr">
              <a:buNone/>
            </a:pPr>
            <a:r>
              <a:rPr lang="fr-FR" sz="4000" b="1" dirty="0">
                <a:solidFill>
                  <a:srgbClr val="FF0000"/>
                </a:solidFill>
                <a:latin typeface="Arial Narrow" panose="020B0606020202030204" pitchFamily="34" charset="0"/>
              </a:rPr>
              <a:t>Refrain</a:t>
            </a:r>
            <a:endParaRPr lang="en-US" sz="4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7030A0"/>
                </a:solidFill>
                <a:latin typeface="Arial Narrow" panose="020B0606020202030204" pitchFamily="34" charset="0"/>
              </a:rPr>
              <a:t>Quel beau nom (bis)</a:t>
            </a:r>
            <a:endParaRPr lang="en-US" sz="4000" b="1" dirty="0">
              <a:solidFill>
                <a:srgbClr val="7030A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7030A0"/>
                </a:solidFill>
                <a:latin typeface="Arial Narrow" panose="020B0606020202030204" pitchFamily="34" charset="0"/>
              </a:rPr>
              <a:t>Porte L’Oint de l’Eternel !</a:t>
            </a:r>
            <a:endParaRPr lang="en-US" sz="4000" b="1" dirty="0">
              <a:solidFill>
                <a:srgbClr val="7030A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7030A0"/>
                </a:solidFill>
                <a:latin typeface="Arial Narrow" panose="020B0606020202030204" pitchFamily="34" charset="0"/>
              </a:rPr>
              <a:t>Quel beau nom (Bis)</a:t>
            </a:r>
            <a:endParaRPr lang="en-US" sz="4000" b="1" dirty="0">
              <a:solidFill>
                <a:srgbClr val="7030A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7030A0"/>
                </a:solidFill>
                <a:latin typeface="Arial Narrow" panose="020B0606020202030204" pitchFamily="34" charset="0"/>
              </a:rPr>
              <a:t>Que celui d’Emmanuel !</a:t>
            </a:r>
            <a:endParaRPr lang="en-US" sz="4000" b="1" dirty="0">
              <a:solidFill>
                <a:srgbClr val="7030A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endParaRPr lang="en-US" b="1" dirty="0">
              <a:latin typeface="Arial Narrow" panose="020B0606020202030204" pitchFamily="34" charset="0"/>
            </a:endParaRPr>
          </a:p>
          <a:p>
            <a:pPr algn="just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0942849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905000"/>
            <a:ext cx="9144000" cy="2514600"/>
          </a:xfrm>
          <a:solidFill>
            <a:srgbClr val="66FFFF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endParaRPr lang="en-US" sz="3600" b="1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3600" b="1" dirty="0">
                <a:solidFill>
                  <a:schemeClr val="tx1"/>
                </a:solidFill>
              </a:rPr>
              <a:t>PRIERE  FINALE</a:t>
            </a:r>
          </a:p>
          <a:p>
            <a:pPr algn="ctr">
              <a:buNone/>
            </a:pPr>
            <a:r>
              <a:rPr lang="en-US" sz="3600" b="1" dirty="0">
                <a:solidFill>
                  <a:schemeClr val="tx1"/>
                </a:solidFill>
              </a:rPr>
              <a:t>/BENEDICTION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116378</TotalTime>
  <Words>4541</Words>
  <Application>Microsoft Office PowerPoint</Application>
  <PresentationFormat>On-screen Show (4:3)</PresentationFormat>
  <Paragraphs>571</Paragraphs>
  <Slides>98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98</vt:i4>
      </vt:variant>
    </vt:vector>
  </HeadingPairs>
  <TitlesOfParts>
    <vt:vector size="108" baseType="lpstr">
      <vt:lpstr>Agency FB</vt:lpstr>
      <vt:lpstr>Algerian</vt:lpstr>
      <vt:lpstr>Arial Narrow</vt:lpstr>
      <vt:lpstr>Arial Rounded MT Bold</vt:lpstr>
      <vt:lpstr>Calibri</vt:lpstr>
      <vt:lpstr>Copperplate Gothic Bold</vt:lpstr>
      <vt:lpstr>Franklin Gothic Book</vt:lpstr>
      <vt:lpstr>Perpetua</vt:lpstr>
      <vt:lpstr>Wingdings 2</vt:lpstr>
      <vt:lpstr>Equity</vt:lpstr>
      <vt:lpstr>CHRIST THE ROCK CONGREGATION WORSHIP SERVICE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VISITORS WELCOME</vt:lpstr>
      <vt:lpstr>VISITORS WELCOME</vt:lpstr>
      <vt:lpstr>MOMENT D’ADORATION   </vt:lpstr>
      <vt:lpstr>OFFRANDE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PRIÈRE  POUR  L’OFFRANDE  ET LE SERMON</vt:lpstr>
      <vt:lpstr>CHRIST THE ROCK CONGREGATION DIMANCHE 31 MAI 2026 ORATEUR: PASTEUR MARC E SIMEON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 WORSHIP SERVICE</dc:title>
  <dc:creator>Admin</dc:creator>
  <cp:lastModifiedBy>Marc Simeon</cp:lastModifiedBy>
  <cp:revision>833</cp:revision>
  <dcterms:created xsi:type="dcterms:W3CDTF">2012-11-25T13:28:17Z</dcterms:created>
  <dcterms:modified xsi:type="dcterms:W3CDTF">2026-05-30T17:29:45Z</dcterms:modified>
</cp:coreProperties>
</file>