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0"/>
  </p:notesMasterIdLst>
  <p:sldIdLst>
    <p:sldId id="256" r:id="rId2"/>
    <p:sldId id="667" r:id="rId3"/>
    <p:sldId id="2979" r:id="rId4"/>
    <p:sldId id="3438" r:id="rId5"/>
    <p:sldId id="3439" r:id="rId6"/>
    <p:sldId id="3429" r:id="rId7"/>
    <p:sldId id="3440" r:id="rId8"/>
    <p:sldId id="3441" r:id="rId9"/>
    <p:sldId id="936" r:id="rId10"/>
    <p:sldId id="2662" r:id="rId11"/>
    <p:sldId id="3442" r:id="rId12"/>
    <p:sldId id="3443" r:id="rId13"/>
    <p:sldId id="3388" r:id="rId14"/>
    <p:sldId id="3444" r:id="rId15"/>
    <p:sldId id="3445" r:id="rId16"/>
    <p:sldId id="3446" r:id="rId17"/>
    <p:sldId id="3437" r:id="rId18"/>
    <p:sldId id="3447" r:id="rId19"/>
    <p:sldId id="3448" r:id="rId20"/>
    <p:sldId id="3449" r:id="rId21"/>
    <p:sldId id="3450" r:id="rId22"/>
    <p:sldId id="1788" r:id="rId23"/>
    <p:sldId id="3176" r:id="rId24"/>
    <p:sldId id="1691" r:id="rId25"/>
    <p:sldId id="2900" r:id="rId26"/>
    <p:sldId id="3451" r:id="rId27"/>
    <p:sldId id="3452" r:id="rId28"/>
    <p:sldId id="3453" r:id="rId29"/>
    <p:sldId id="3055" r:id="rId30"/>
    <p:sldId id="3454" r:id="rId31"/>
    <p:sldId id="3455" r:id="rId32"/>
    <p:sldId id="1716" r:id="rId33"/>
    <p:sldId id="1365" r:id="rId34"/>
    <p:sldId id="1366" r:id="rId35"/>
    <p:sldId id="3024" r:id="rId36"/>
    <p:sldId id="2978" r:id="rId37"/>
    <p:sldId id="3113" r:id="rId38"/>
    <p:sldId id="3456" r:id="rId39"/>
    <p:sldId id="3457" r:id="rId40"/>
    <p:sldId id="3458" r:id="rId41"/>
    <p:sldId id="3459" r:id="rId42"/>
    <p:sldId id="461" r:id="rId43"/>
    <p:sldId id="3110" r:id="rId44"/>
    <p:sldId id="304" r:id="rId45"/>
    <p:sldId id="1622" r:id="rId46"/>
    <p:sldId id="1758" r:id="rId47"/>
    <p:sldId id="1759" r:id="rId48"/>
    <p:sldId id="1760" r:id="rId49"/>
    <p:sldId id="1750" r:id="rId50"/>
    <p:sldId id="1762" r:id="rId51"/>
    <p:sldId id="1763" r:id="rId52"/>
    <p:sldId id="1765" r:id="rId53"/>
    <p:sldId id="1751" r:id="rId54"/>
    <p:sldId id="1766" r:id="rId55"/>
    <p:sldId id="1767" r:id="rId56"/>
    <p:sldId id="1752" r:id="rId57"/>
    <p:sldId id="1768" r:id="rId58"/>
    <p:sldId id="1753" r:id="rId59"/>
    <p:sldId id="1775" r:id="rId60"/>
    <p:sldId id="1747" r:id="rId61"/>
    <p:sldId id="1776" r:id="rId62"/>
    <p:sldId id="1777" r:id="rId63"/>
    <p:sldId id="1778" r:id="rId64"/>
    <p:sldId id="1779" r:id="rId65"/>
    <p:sldId id="1780" r:id="rId66"/>
    <p:sldId id="1781" r:id="rId67"/>
    <p:sldId id="1782" r:id="rId68"/>
    <p:sldId id="1783" r:id="rId69"/>
    <p:sldId id="1784" r:id="rId70"/>
    <p:sldId id="1755" r:id="rId71"/>
    <p:sldId id="1785" r:id="rId72"/>
    <p:sldId id="1786" r:id="rId73"/>
    <p:sldId id="1787" r:id="rId74"/>
    <p:sldId id="1796" r:id="rId75"/>
    <p:sldId id="1797" r:id="rId76"/>
    <p:sldId id="1798" r:id="rId77"/>
    <p:sldId id="1756" r:id="rId78"/>
    <p:sldId id="3460" r:id="rId79"/>
    <p:sldId id="1789" r:id="rId80"/>
    <p:sldId id="1790" r:id="rId81"/>
    <p:sldId id="1791" r:id="rId82"/>
    <p:sldId id="1792" r:id="rId83"/>
    <p:sldId id="1757" r:id="rId84"/>
    <p:sldId id="1793" r:id="rId85"/>
    <p:sldId id="1794" r:id="rId86"/>
    <p:sldId id="1795" r:id="rId87"/>
    <p:sldId id="949" r:id="rId88"/>
    <p:sldId id="1650"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0033CC"/>
    <a:srgbClr val="009900"/>
    <a:srgbClr val="CCFF33"/>
    <a:srgbClr val="0000FF"/>
    <a:srgbClr val="00FF00"/>
    <a:srgbClr val="460000"/>
    <a:srgbClr val="000099"/>
    <a:srgbClr val="003E1C"/>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2" autoAdjust="0"/>
    <p:restoredTop sz="94472" autoAdjust="0"/>
  </p:normalViewPr>
  <p:slideViewPr>
    <p:cSldViewPr>
      <p:cViewPr varScale="1">
        <p:scale>
          <a:sx n="75" d="100"/>
          <a:sy n="75" d="100"/>
        </p:scale>
        <p:origin x="1560" y="62"/>
      </p:cViewPr>
      <p:guideLst>
        <p:guide orient="horz" pos="2160"/>
        <p:guide pos="2880"/>
      </p:guideLst>
    </p:cSldViewPr>
  </p:slideViewPr>
  <p:outlineViewPr>
    <p:cViewPr>
      <p:scale>
        <a:sx n="33" d="100"/>
        <a:sy n="33" d="100"/>
      </p:scale>
      <p:origin x="0" y="468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5/22/2026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80F59-AC86-1526-D2E1-5A4A35C31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04FED0-71FD-FB4A-1E1C-97A09FFCEB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C93F0BC-9556-5AFF-1734-1246D060E5E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913DDF9-E8D1-032B-782B-0D4BBDC2F9F1}"/>
              </a:ext>
            </a:extLst>
          </p:cNvPr>
          <p:cNvSpPr>
            <a:spLocks noGrp="1"/>
          </p:cNvSpPr>
          <p:nvPr>
            <p:ph type="sldNum" sz="quarter" idx="10"/>
          </p:nvPr>
        </p:nvSpPr>
        <p:spPr/>
        <p:txBody>
          <a:bodyPr/>
          <a:lstStyle/>
          <a:p>
            <a:fld id="{230D9FED-CA40-4828-91E1-61761AA6E6DD}" type="slidenum">
              <a:rPr lang="en-US" smtClean="0"/>
              <a:pPr/>
              <a:t>4</a:t>
            </a:fld>
            <a:endParaRPr lang="en-US"/>
          </a:p>
        </p:txBody>
      </p:sp>
    </p:spTree>
    <p:extLst>
      <p:ext uri="{BB962C8B-B14F-4D97-AF65-F5344CB8AC3E}">
        <p14:creationId xmlns:p14="http://schemas.microsoft.com/office/powerpoint/2010/main" val="2573085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E1F4A-482E-F0DD-7AAA-316D3D731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ADDBE6-0B55-D216-6054-6B89AB26CA0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3F56743-273B-E648-CE85-6FCD890637A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4048335-3AF8-CF84-46E6-8E9111050EBA}"/>
              </a:ext>
            </a:extLst>
          </p:cNvPr>
          <p:cNvSpPr>
            <a:spLocks noGrp="1"/>
          </p:cNvSpPr>
          <p:nvPr>
            <p:ph type="sldNum" sz="quarter" idx="10"/>
          </p:nvPr>
        </p:nvSpPr>
        <p:spPr/>
        <p:txBody>
          <a:bodyPr/>
          <a:lstStyle/>
          <a:p>
            <a:fld id="{230D9FED-CA40-4828-91E1-61761AA6E6DD}" type="slidenum">
              <a:rPr lang="en-US" smtClean="0"/>
              <a:pPr/>
              <a:t>5</a:t>
            </a:fld>
            <a:endParaRPr lang="en-US"/>
          </a:p>
        </p:txBody>
      </p:sp>
    </p:spTree>
    <p:extLst>
      <p:ext uri="{BB962C8B-B14F-4D97-AF65-F5344CB8AC3E}">
        <p14:creationId xmlns:p14="http://schemas.microsoft.com/office/powerpoint/2010/main" val="1832838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17D51-9362-440A-D9B3-45B67CBAC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A4E1E-4227-AD66-0B64-1A32E1EEC26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F1A2610-F479-FB30-1527-2E0FD7C0483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AE7C997-1548-36B3-B1AC-2465415EAF1A}"/>
              </a:ext>
            </a:extLst>
          </p:cNvPr>
          <p:cNvSpPr>
            <a:spLocks noGrp="1"/>
          </p:cNvSpPr>
          <p:nvPr>
            <p:ph type="sldNum" sz="quarter" idx="10"/>
          </p:nvPr>
        </p:nvSpPr>
        <p:spPr/>
        <p:txBody>
          <a:bodyPr/>
          <a:lstStyle/>
          <a:p>
            <a:fld id="{230D9FED-CA40-4828-91E1-61761AA6E6DD}" type="slidenum">
              <a:rPr lang="en-US" smtClean="0"/>
              <a:pPr/>
              <a:t>6</a:t>
            </a:fld>
            <a:endParaRPr lang="en-US"/>
          </a:p>
        </p:txBody>
      </p:sp>
    </p:spTree>
    <p:extLst>
      <p:ext uri="{BB962C8B-B14F-4D97-AF65-F5344CB8AC3E}">
        <p14:creationId xmlns:p14="http://schemas.microsoft.com/office/powerpoint/2010/main" val="2729357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5FBB8-1FE4-6F50-1939-31759DEF9C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A1B7E7-6682-F42D-3DD3-60B82BEC0B1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F62FD09-C1BD-B3F9-26B5-81949151C42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DE86F18-34E4-6FB6-5DA3-B1503DC7456C}"/>
              </a:ext>
            </a:extLst>
          </p:cNvPr>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val="4036247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96480-4CB1-328B-272D-6675A419D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E228D-7D48-41D1-28B2-963BAD2DBBC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B4CDC86-089B-35BE-6D24-5F448D3E06D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95828B0-A303-D289-3FA9-812B300C7D45}"/>
              </a:ext>
            </a:extLst>
          </p:cNvPr>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val="2644901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21E00-E073-DD37-EBFB-BD36412D13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4FB215-C153-6B36-4253-905785AD785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6A1985-7BBD-5D49-A20C-F3F8F5CE240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6D0119E-E5A4-947F-EBEC-F3DCA3D29677}"/>
              </a:ext>
            </a:extLst>
          </p:cNvPr>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val="709653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47BFC-2C58-3D49-C741-970129DA5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C6A317-BD7F-362F-27D0-C7C365C2AFA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7E7584D-55DA-35AC-20F8-6519DC1765E4}"/>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45F05A1-09F9-9495-BDC4-CCD13CEE2A2A}"/>
              </a:ext>
            </a:extLst>
          </p:cNvPr>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val="1713766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0DF46-E95B-599D-50A4-8F825969F0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C9828-7B04-A56C-AB5A-81680721D02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D3E0DA-E94F-B194-B8D1-A7361F50938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331BE1F-C90A-452A-F8C6-00FD0B6BB7D1}"/>
              </a:ext>
            </a:extLst>
          </p:cNvPr>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val="207719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7ECEE-3F93-5D5F-1D01-47F7936DBD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FADE31-B430-9553-116B-D9E10BC7C5A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BDA9A26-4A0B-3B9A-C413-040EDEBF7884}"/>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0D271623-5926-8E98-4D00-FC7E00B38D6A}"/>
              </a:ext>
            </a:extLst>
          </p:cNvPr>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val="2728549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4BA21-0E64-6B79-7FF5-6045B5A9E2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140360-D5A0-64F7-023D-B633CD4EF2A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B244439-D771-58C8-A80C-222240EE342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682B135-DDD6-2797-82F0-C41961F9459C}"/>
              </a:ext>
            </a:extLst>
          </p:cNvPr>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val="3458284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4D985-42BB-6C4C-14E5-53AC7B78A8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ED70E-E94A-BF9B-0555-5D47E7AA6D5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0BCED7B-C92B-7403-0F1B-7330A2DEA2C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AAD46DD-E677-3415-6B95-826874ECF994}"/>
              </a:ext>
            </a:extLst>
          </p:cNvPr>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val="34412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EC87E-1841-B1D4-3E4D-84728673FB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1ABA6-5391-6810-D7AC-B8FCBF88CAC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76C3D5-5FC5-C4ED-B1DC-55F5AFDF4B74}"/>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C43D70F1-526D-8FC0-B170-F665886AF499}"/>
              </a:ext>
            </a:extLst>
          </p:cNvPr>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val="27303413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7CDA5-2B4A-0BF4-2969-BF13269CA5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4D5E20-041E-9F01-97F3-947BC57DFB4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C303FE8-66D9-E37F-A7CA-9DDA216534B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CD7EE914-6D28-9604-C31B-9A98A6AD82A2}"/>
              </a:ext>
            </a:extLst>
          </p:cNvPr>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p14="http://schemas.microsoft.com/office/powerpoint/2010/main" val="3177264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8FC73-B995-92DE-DF29-A1CD0649C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F7C17-8198-5DDD-A1D0-7EDAE548E5B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71C227D-E0ED-66A6-5600-8CCDE21C4B7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CA5A881-FE1D-F2AD-5CEB-19AD208A2105}"/>
              </a:ext>
            </a:extLst>
          </p:cNvPr>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val="14291463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2EA48-B6B2-2BE2-647B-3B7624D8AE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CFAF4-5C20-421E-FF20-B063F5DECEB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47D5C5-508D-8B13-1C3A-41162EA2420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A49C404-AA64-042D-930D-20463A92BB2B}"/>
              </a:ext>
            </a:extLst>
          </p:cNvPr>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val="3749122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23</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0C78A-FC21-2C65-AD12-1D611B0E0C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9543A0-F760-AE1B-BA80-74CFF4C6464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449CC24-8E17-E755-42BB-EB4478C4AF02}"/>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78B8F79-6C2B-8BA8-21D5-1A2F567119DB}"/>
              </a:ext>
            </a:extLst>
          </p:cNvPr>
          <p:cNvSpPr>
            <a:spLocks noGrp="1"/>
          </p:cNvSpPr>
          <p:nvPr>
            <p:ph type="sldNum" sz="quarter" idx="10"/>
          </p:nvPr>
        </p:nvSpPr>
        <p:spPr/>
        <p:txBody>
          <a:bodyPr/>
          <a:lstStyle/>
          <a:p>
            <a:fld id="{230D9FED-CA40-4828-91E1-61761AA6E6DD}" type="slidenum">
              <a:rPr lang="en-US" smtClean="0"/>
              <a:pPr/>
              <a:t>38</a:t>
            </a:fld>
            <a:endParaRPr lang="en-US"/>
          </a:p>
        </p:txBody>
      </p:sp>
    </p:spTree>
    <p:extLst>
      <p:ext uri="{BB962C8B-B14F-4D97-AF65-F5344CB8AC3E}">
        <p14:creationId xmlns:p14="http://schemas.microsoft.com/office/powerpoint/2010/main" val="865543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F7939-684E-A220-7172-CF5D900F6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D9BD8D-64A9-2FB4-BB8D-4757A1DFF04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5CFA5A4-0A68-543A-FE42-CC56C0854D7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4883B94-E834-55EA-D955-71972F1086BA}"/>
              </a:ext>
            </a:extLst>
          </p:cNvPr>
          <p:cNvSpPr>
            <a:spLocks noGrp="1"/>
          </p:cNvSpPr>
          <p:nvPr>
            <p:ph type="sldNum" sz="quarter" idx="10"/>
          </p:nvPr>
        </p:nvSpPr>
        <p:spPr/>
        <p:txBody>
          <a:bodyPr/>
          <a:lstStyle/>
          <a:p>
            <a:fld id="{230D9FED-CA40-4828-91E1-61761AA6E6DD}" type="slidenum">
              <a:rPr lang="en-US" smtClean="0"/>
              <a:pPr/>
              <a:t>39</a:t>
            </a:fld>
            <a:endParaRPr lang="en-US"/>
          </a:p>
        </p:txBody>
      </p:sp>
    </p:spTree>
    <p:extLst>
      <p:ext uri="{BB962C8B-B14F-4D97-AF65-F5344CB8AC3E}">
        <p14:creationId xmlns:p14="http://schemas.microsoft.com/office/powerpoint/2010/main" val="984836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03DFB-449F-112F-6C41-9219DE4303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1172D-032A-2EEB-BCF0-902955A4C6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BB8DDF3-62E0-8106-01B7-E27B9232F49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7392745-B3C1-0101-70D6-8026AD76D21B}"/>
              </a:ext>
            </a:extLst>
          </p:cNvPr>
          <p:cNvSpPr>
            <a:spLocks noGrp="1"/>
          </p:cNvSpPr>
          <p:nvPr>
            <p:ph type="sldNum" sz="quarter" idx="10"/>
          </p:nvPr>
        </p:nvSpPr>
        <p:spPr/>
        <p:txBody>
          <a:bodyPr/>
          <a:lstStyle/>
          <a:p>
            <a:fld id="{230D9FED-CA40-4828-91E1-61761AA6E6DD}" type="slidenum">
              <a:rPr lang="en-US" smtClean="0"/>
              <a:pPr/>
              <a:t>40</a:t>
            </a:fld>
            <a:endParaRPr lang="en-US"/>
          </a:p>
        </p:txBody>
      </p:sp>
    </p:spTree>
    <p:extLst>
      <p:ext uri="{BB962C8B-B14F-4D97-AF65-F5344CB8AC3E}">
        <p14:creationId xmlns:p14="http://schemas.microsoft.com/office/powerpoint/2010/main" val="706297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9F5E6-8BFE-F9E1-7CAE-EDA399C21B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F21416-E21F-6BBE-D939-4E7CD8BB683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DF0A39F-4A40-8815-B95B-3E0E60A37D3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C738B299-2204-D291-F207-7BE665427AAC}"/>
              </a:ext>
            </a:extLst>
          </p:cNvPr>
          <p:cNvSpPr>
            <a:spLocks noGrp="1"/>
          </p:cNvSpPr>
          <p:nvPr>
            <p:ph type="sldNum" sz="quarter" idx="10"/>
          </p:nvPr>
        </p:nvSpPr>
        <p:spPr/>
        <p:txBody>
          <a:bodyPr/>
          <a:lstStyle/>
          <a:p>
            <a:fld id="{230D9FED-CA40-4828-91E1-61761AA6E6DD}" type="slidenum">
              <a:rPr lang="en-US" smtClean="0"/>
              <a:pPr/>
              <a:t>41</a:t>
            </a:fld>
            <a:endParaRPr lang="en-US"/>
          </a:p>
        </p:txBody>
      </p:sp>
    </p:spTree>
    <p:extLst>
      <p:ext uri="{BB962C8B-B14F-4D97-AF65-F5344CB8AC3E}">
        <p14:creationId xmlns:p14="http://schemas.microsoft.com/office/powerpoint/2010/main" val="25216880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5/22/2026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5/22/2026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5/22/2026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5/22/2026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5/22/2026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5/22/2026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5/22/2026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5/22/2026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5/22/2026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5/22/2026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5/22/2026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5/22/2026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7338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t="100000" r="100000"/>
            </a:path>
            <a:tileRect l="-100000" b="-100000"/>
          </a:gradFill>
        </p:spPr>
        <p:txBody>
          <a:bodyPr>
            <a:normAutofit/>
          </a:bodyPr>
          <a:lstStyle/>
          <a:p>
            <a:pPr algn="ctr"/>
            <a:r>
              <a:rPr lang="en-US" sz="5400" b="1" dirty="0">
                <a:solidFill>
                  <a:schemeClr val="tx1"/>
                </a:solidFill>
                <a:latin typeface="Agency FB" pitchFamily="34" charset="0"/>
              </a:rPr>
              <a:t>MAY 24</a:t>
            </a:r>
            <a:r>
              <a:rPr lang="en-US" sz="5400" b="1" baseline="30000" dirty="0">
                <a:solidFill>
                  <a:schemeClr val="tx1"/>
                </a:solidFill>
                <a:latin typeface="Agency FB" pitchFamily="34" charset="0"/>
              </a:rPr>
              <a:t>TH</a:t>
            </a:r>
            <a:r>
              <a:rPr lang="en-US" sz="5400" b="1" dirty="0">
                <a:solidFill>
                  <a:schemeClr val="tx1"/>
                </a:solidFill>
                <a:latin typeface="Agency FB" pitchFamily="34" charset="0"/>
              </a:rPr>
              <a:t> 2026</a:t>
            </a:r>
          </a:p>
          <a:p>
            <a:pPr algn="ctr"/>
            <a:r>
              <a:rPr lang="en-US" sz="2800" b="1" dirty="0">
                <a:solidFill>
                  <a:srgbClr val="FF0000"/>
                </a:solidFill>
                <a:latin typeface="Agency FB" pitchFamily="34" charset="0"/>
              </a:rPr>
              <a:t>Lead by </a:t>
            </a:r>
          </a:p>
          <a:p>
            <a:pPr algn="ctr"/>
            <a:r>
              <a:rPr lang="en-US" sz="5400" b="1" dirty="0">
                <a:solidFill>
                  <a:schemeClr val="tx1"/>
                </a:solidFill>
                <a:latin typeface="Agency FB" pitchFamily="34" charset="0"/>
              </a:rPr>
              <a:t>MAESTRO RENAUD TERZIER</a:t>
            </a:r>
          </a:p>
        </p:txBody>
      </p:sp>
      <p:sp>
        <p:nvSpPr>
          <p:cNvPr id="7" name="TextBox 6"/>
          <p:cNvSpPr txBox="1"/>
          <p:nvPr/>
        </p:nvSpPr>
        <p:spPr>
          <a:xfrm>
            <a:off x="0" y="1"/>
            <a:ext cx="2286000" cy="7017306"/>
          </a:xfrm>
          <a:prstGeom prst="rect">
            <a:avLst/>
          </a:prstGeom>
          <a:solidFill>
            <a:srgbClr val="66FFFF"/>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chemeClr val="accent4">
              <a:lumMod val="20000"/>
              <a:lumOff val="80000"/>
            </a:schemeClr>
          </a:soli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blipFill>
            <a:blip r:embed="rId4"/>
            <a:tile tx="0" ty="0" sx="100000" sy="100000" flip="none" algn="tl"/>
          </a:blipFill>
        </p:spPr>
        <p:txBody>
          <a:bodyPr wrap="square" rtlCol="0">
            <a:spAutoFit/>
          </a:bodyPr>
          <a:lstStyle/>
          <a:p>
            <a:pPr algn="ctr"/>
            <a:r>
              <a:rPr lang="en-US" sz="3100" b="1" dirty="0">
                <a:solidFill>
                  <a:srgbClr val="000099"/>
                </a:solidFill>
              </a:rPr>
              <a:t>JESUS</a:t>
            </a:r>
          </a:p>
          <a:p>
            <a:pPr algn="ctr"/>
            <a:r>
              <a:rPr lang="en-US" sz="3100" b="1" dirty="0">
                <a:solidFill>
                  <a:srgbClr val="000099"/>
                </a:solidFill>
              </a:rPr>
              <a:t>IS</a:t>
            </a:r>
          </a:p>
          <a:p>
            <a:pPr algn="ctr"/>
            <a:r>
              <a:rPr lang="en-US" sz="3100" b="1" dirty="0">
                <a:solidFill>
                  <a:srgbClr val="000099"/>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blipFill>
            <a:blip r:embed="rId3"/>
            <a:tile tx="0" ty="0" sx="100000" sy="100000" flip="none" algn="tl"/>
          </a:blip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0" scaled="1"/>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b="1" dirty="0">
                <a:solidFill>
                  <a:srgbClr val="0033CC"/>
                </a:solidFill>
                <a:latin typeface="Arial Rounded MT Bold" panose="020F0704030504030204" pitchFamily="34" charset="0"/>
              </a:rPr>
              <a:t>80 Echos:    </a:t>
            </a:r>
            <a:r>
              <a:rPr lang="fr-FR" b="1" u="sng" dirty="0" err="1">
                <a:solidFill>
                  <a:srgbClr val="0033CC"/>
                </a:solidFill>
                <a:latin typeface="Arial Rounded MT Bold" panose="020F0704030504030204" pitchFamily="34" charset="0"/>
              </a:rPr>
              <a:t>Lè</a:t>
            </a:r>
            <a:r>
              <a:rPr lang="fr-FR" b="1" u="sng" dirty="0">
                <a:solidFill>
                  <a:srgbClr val="0033CC"/>
                </a:solidFill>
                <a:latin typeface="Arial Rounded MT Bold" panose="020F0704030504030204" pitchFamily="34" charset="0"/>
              </a:rPr>
              <a:t> Ou </a:t>
            </a:r>
            <a:r>
              <a:rPr lang="fr-FR" b="1" u="sng" dirty="0" err="1">
                <a:solidFill>
                  <a:srgbClr val="0033CC"/>
                </a:solidFill>
                <a:latin typeface="Arial Rounded MT Bold" panose="020F0704030504030204" pitchFamily="34" charset="0"/>
              </a:rPr>
              <a:t>Konté</a:t>
            </a:r>
            <a:r>
              <a:rPr lang="fr-FR" b="1" u="sng" dirty="0">
                <a:solidFill>
                  <a:srgbClr val="0033CC"/>
                </a:solidFill>
                <a:latin typeface="Arial Rounded MT Bold" panose="020F0704030504030204" pitchFamily="34" charset="0"/>
              </a:rPr>
              <a:t> Moun Ki Pou </a:t>
            </a:r>
            <a:r>
              <a:rPr lang="fr-FR" b="1" u="sng" dirty="0" err="1">
                <a:solidFill>
                  <a:srgbClr val="0033CC"/>
                </a:solidFill>
                <a:latin typeface="Arial Rounded MT Bold" panose="020F0704030504030204" pitchFamily="34" charset="0"/>
              </a:rPr>
              <a:t>Jézu</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1-</a:t>
            </a:r>
            <a:endParaRPr lang="en-US" dirty="0">
              <a:solidFill>
                <a:srgbClr val="0033CC"/>
              </a:solidFill>
              <a:latin typeface="Arial Rounded MT Bold" panose="020F0704030504030204" pitchFamily="34" charset="0"/>
            </a:endParaRPr>
          </a:p>
          <a:p>
            <a:pPr marL="0" indent="0" algn="ctr">
              <a:buNone/>
            </a:pPr>
            <a:r>
              <a:rPr lang="fr-FR" sz="3600" dirty="0" err="1">
                <a:latin typeface="Arial Rounded MT Bold" panose="020F0704030504030204" pitchFamily="34" charset="0"/>
              </a:rPr>
              <a:t>Lè</a:t>
            </a:r>
            <a:r>
              <a:rPr lang="fr-FR" sz="3600" dirty="0">
                <a:latin typeface="Arial Rounded MT Bold" panose="020F0704030504030204" pitchFamily="34" charset="0"/>
              </a:rPr>
              <a:t> ou </a:t>
            </a:r>
            <a:r>
              <a:rPr lang="fr-FR" sz="3600" dirty="0" err="1">
                <a:latin typeface="Arial Rounded MT Bold" panose="020F0704030504030204" pitchFamily="34" charset="0"/>
              </a:rPr>
              <a:t>konté</a:t>
            </a:r>
            <a:r>
              <a:rPr lang="fr-FR" sz="3600" dirty="0">
                <a:latin typeface="Arial Rounded MT Bold" panose="020F0704030504030204" pitchFamily="34" charset="0"/>
              </a:rPr>
              <a:t> </a:t>
            </a:r>
            <a:r>
              <a:rPr lang="fr-FR" sz="3600" dirty="0" err="1">
                <a:latin typeface="Arial Rounded MT Bold" panose="020F0704030504030204" pitchFamily="34" charset="0"/>
              </a:rPr>
              <a:t>moun</a:t>
            </a:r>
            <a:r>
              <a:rPr lang="fr-FR" sz="3600" dirty="0">
                <a:latin typeface="Arial Rounded MT Bold" panose="020F0704030504030204" pitchFamily="34" charset="0"/>
              </a:rPr>
              <a:t> </a:t>
            </a:r>
            <a:r>
              <a:rPr lang="fr-FR" sz="3600" dirty="0" err="1">
                <a:latin typeface="Arial Rounded MT Bold" panose="020F0704030504030204" pitchFamily="34" charset="0"/>
              </a:rPr>
              <a:t>ki</a:t>
            </a:r>
            <a:r>
              <a:rPr lang="fr-FR" sz="3600" dirty="0">
                <a:latin typeface="Arial Rounded MT Bold" panose="020F0704030504030204" pitchFamily="34" charset="0"/>
              </a:rPr>
              <a:t> pou </a:t>
            </a:r>
            <a:r>
              <a:rPr lang="fr-FR" sz="3600" dirty="0" err="1">
                <a:latin typeface="Arial Rounded MT Bold" panose="020F0704030504030204" pitchFamily="34" charset="0"/>
              </a:rPr>
              <a:t>Jézu</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Konté</a:t>
            </a:r>
            <a:r>
              <a:rPr lang="fr-FR" sz="3600" dirty="0">
                <a:latin typeface="Arial Rounded MT Bold" panose="020F0704030504030204" pitchFamily="34" charset="0"/>
              </a:rPr>
              <a:t>-m </a:t>
            </a:r>
            <a:r>
              <a:rPr lang="fr-FR" sz="3600" dirty="0" err="1">
                <a:latin typeface="Arial Rounded MT Bold" panose="020F0704030504030204" pitchFamily="34" charset="0"/>
              </a:rPr>
              <a:t>ladan</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Nan </a:t>
            </a:r>
            <a:r>
              <a:rPr lang="fr-FR" sz="3600" dirty="0" err="1">
                <a:latin typeface="Arial Rounded MT Bold" panose="020F0704030504030204" pitchFamily="34" charset="0"/>
              </a:rPr>
              <a:t>moun</a:t>
            </a:r>
            <a:r>
              <a:rPr lang="fr-FR" sz="3600" dirty="0">
                <a:latin typeface="Arial Rounded MT Bold" panose="020F0704030504030204" pitchFamily="34" charset="0"/>
              </a:rPr>
              <a:t> </a:t>
            </a:r>
            <a:r>
              <a:rPr lang="fr-FR" sz="3600" dirty="0" err="1">
                <a:latin typeface="Arial Rounded MT Bold" panose="020F0704030504030204" pitchFamily="34" charset="0"/>
              </a:rPr>
              <a:t>ki</a:t>
            </a:r>
            <a:r>
              <a:rPr lang="fr-FR" sz="3600" dirty="0">
                <a:latin typeface="Arial Rounded MT Bold" panose="020F0704030504030204" pitchFamily="34" charset="0"/>
              </a:rPr>
              <a:t> </a:t>
            </a:r>
            <a:r>
              <a:rPr lang="fr-FR" sz="3600" dirty="0" err="1">
                <a:latin typeface="Arial Rounded MT Bold" panose="020F0704030504030204" pitchFamily="34" charset="0"/>
              </a:rPr>
              <a:t>konfyé</a:t>
            </a:r>
            <a:r>
              <a:rPr lang="fr-FR" sz="3600" dirty="0">
                <a:latin typeface="Arial Rounded MT Bold" panose="020F0704030504030204" pitchFamily="34" charset="0"/>
              </a:rPr>
              <a:t> nan </a:t>
            </a:r>
            <a:r>
              <a:rPr lang="fr-FR" sz="3600" dirty="0" err="1">
                <a:latin typeface="Arial Rounded MT Bold" panose="020F0704030504030204" pitchFamily="34" charset="0"/>
              </a:rPr>
              <a:t>parol</a:t>
            </a:r>
            <a:r>
              <a:rPr lang="fr-FR" sz="3600" dirty="0">
                <a:latin typeface="Arial Rounded MT Bold" panose="020F0704030504030204" pitchFamily="34" charset="0"/>
              </a:rPr>
              <a:t>-Li,</a:t>
            </a:r>
            <a:endParaRPr lang="en-US" sz="3600"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Konté</a:t>
            </a:r>
            <a:r>
              <a:rPr lang="fr-FR" sz="3600" dirty="0">
                <a:latin typeface="Arial Rounded MT Bold" panose="020F0704030504030204" pitchFamily="34" charset="0"/>
              </a:rPr>
              <a:t>-m </a:t>
            </a:r>
            <a:r>
              <a:rPr lang="fr-FR" sz="3600" dirty="0" err="1">
                <a:latin typeface="Arial Rounded MT Bold" panose="020F0704030504030204" pitchFamily="34" charset="0"/>
              </a:rPr>
              <a:t>ladan</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Kè</a:t>
            </a:r>
          </a:p>
          <a:p>
            <a:pPr marL="0" indent="0" algn="ctr">
              <a:buNone/>
            </a:pPr>
            <a:r>
              <a:rPr lang="fr-FR" sz="3600" dirty="0" err="1">
                <a:solidFill>
                  <a:srgbClr val="009900"/>
                </a:solidFill>
                <a:latin typeface="Arial Rounded MT Bold" panose="020F0704030504030204" pitchFamily="34" charset="0"/>
              </a:rPr>
              <a:t>Konté</a:t>
            </a:r>
            <a:r>
              <a:rPr lang="fr-FR" sz="3600" dirty="0">
                <a:solidFill>
                  <a:srgbClr val="009900"/>
                </a:solidFill>
                <a:latin typeface="Arial Rounded MT Bold" panose="020F0704030504030204" pitchFamily="34" charset="0"/>
              </a:rPr>
              <a:t>-m pami </a:t>
            </a:r>
            <a:r>
              <a:rPr lang="fr-FR" sz="3600" dirty="0" err="1">
                <a:solidFill>
                  <a:srgbClr val="009900"/>
                </a:solidFill>
                <a:latin typeface="Arial Rounded MT Bold" panose="020F0704030504030204" pitchFamily="34" charset="0"/>
              </a:rPr>
              <a:t>pitit</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ki</a:t>
            </a:r>
            <a:r>
              <a:rPr lang="fr-FR" sz="3600" dirty="0">
                <a:solidFill>
                  <a:srgbClr val="009900"/>
                </a:solidFill>
                <a:latin typeface="Arial Rounded MT Bold" panose="020F0704030504030204" pitchFamily="34" charset="0"/>
              </a:rPr>
              <a:t> pou roi </a:t>
            </a:r>
            <a:r>
              <a:rPr lang="fr-FR" sz="3600" dirty="0" err="1">
                <a:solidFill>
                  <a:srgbClr val="009900"/>
                </a:solidFill>
                <a:latin typeface="Arial Rounded MT Bold" panose="020F0704030504030204" pitchFamily="34" charset="0"/>
              </a:rPr>
              <a:t>syel</a:t>
            </a:r>
            <a:r>
              <a:rPr lang="fr-FR" sz="3600" dirty="0">
                <a:solidFill>
                  <a:srgbClr val="009900"/>
                </a:solidFill>
                <a:latin typeface="Arial Rounded MT Bold" panose="020F0704030504030204" pitchFamily="34" charset="0"/>
              </a:rPr>
              <a:t> la,</a:t>
            </a:r>
            <a:endParaRPr lang="en-US" sz="3600" dirty="0">
              <a:solidFill>
                <a:srgbClr val="0099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Konté</a:t>
            </a:r>
            <a:r>
              <a:rPr lang="fr-FR" sz="3600" dirty="0">
                <a:solidFill>
                  <a:srgbClr val="009900"/>
                </a:solidFill>
                <a:latin typeface="Arial Rounded MT Bold" panose="020F0704030504030204" pitchFamily="34" charset="0"/>
              </a:rPr>
              <a:t>-m pami </a:t>
            </a:r>
            <a:r>
              <a:rPr lang="fr-FR" sz="3600" dirty="0" err="1">
                <a:solidFill>
                  <a:srgbClr val="009900"/>
                </a:solidFill>
                <a:latin typeface="Arial Rounded MT Bold" panose="020F0704030504030204" pitchFamily="34" charset="0"/>
              </a:rPr>
              <a:t>sèvitè</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kap</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sèvi</a:t>
            </a:r>
            <a:r>
              <a:rPr lang="fr-FR" sz="3600" dirty="0">
                <a:solidFill>
                  <a:srgbClr val="009900"/>
                </a:solidFill>
                <a:latin typeface="Arial Rounded MT Bold" panose="020F0704030504030204" pitchFamily="34" charset="0"/>
              </a:rPr>
              <a:t> yo</a:t>
            </a:r>
            <a:endParaRPr lang="en-US" sz="3600" dirty="0">
              <a:solidFill>
                <a:srgbClr val="0099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Konté</a:t>
            </a:r>
            <a:r>
              <a:rPr lang="fr-FR" sz="3600" dirty="0">
                <a:solidFill>
                  <a:srgbClr val="009900"/>
                </a:solidFill>
                <a:latin typeface="Arial Rounded MT Bold" panose="020F0704030504030204" pitchFamily="34" charset="0"/>
              </a:rPr>
              <a:t>-m pami </a:t>
            </a:r>
            <a:r>
              <a:rPr lang="fr-FR" sz="3600" dirty="0" err="1">
                <a:solidFill>
                  <a:srgbClr val="009900"/>
                </a:solidFill>
                <a:latin typeface="Arial Rounded MT Bold" panose="020F0704030504030204" pitchFamily="34" charset="0"/>
              </a:rPr>
              <a:t>moun</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sové</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allélouia</a:t>
            </a:r>
            <a:r>
              <a:rPr lang="fr-FR" sz="3600" dirty="0">
                <a:solidFill>
                  <a:srgbClr val="009900"/>
                </a:solidFill>
                <a:latin typeface="Arial Rounded MT Bold" panose="020F0704030504030204" pitchFamily="34" charset="0"/>
              </a:rPr>
              <a:t> !</a:t>
            </a:r>
            <a:endParaRPr lang="en-US" sz="3600" dirty="0">
              <a:solidFill>
                <a:srgbClr val="0099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Konté</a:t>
            </a:r>
            <a:r>
              <a:rPr lang="fr-FR" sz="3600" dirty="0">
                <a:solidFill>
                  <a:srgbClr val="009900"/>
                </a:solidFill>
                <a:latin typeface="Arial Rounded MT Bold" panose="020F0704030504030204" pitchFamily="34" charset="0"/>
              </a:rPr>
              <a:t>-m </a:t>
            </a:r>
            <a:r>
              <a:rPr lang="fr-FR" sz="3600" dirty="0" err="1">
                <a:solidFill>
                  <a:srgbClr val="009900"/>
                </a:solidFill>
                <a:latin typeface="Arial Rounded MT Bold" panose="020F0704030504030204" pitchFamily="34" charset="0"/>
              </a:rPr>
              <a:t>ladan</a:t>
            </a:r>
            <a:r>
              <a:rPr lang="fr-FR" sz="3600" dirty="0">
                <a:solidFill>
                  <a:srgbClr val="009900"/>
                </a:solidFill>
                <a:latin typeface="Arial Rounded MT Bold" panose="020F0704030504030204" pitchFamily="34" charset="0"/>
              </a:rPr>
              <a:t>.</a:t>
            </a:r>
            <a:endParaRPr lang="en-US" sz="3600" dirty="0">
              <a:solidFill>
                <a:srgbClr val="009900"/>
              </a:solidFill>
              <a:latin typeface="Arial Rounded MT Bold" panose="020F0704030504030204" pitchFamily="34" charset="0"/>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BA90B-3F13-3997-7EE6-EBF193108F1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2B206A-F87B-E0D5-5168-B7D9D80A78EB}"/>
              </a:ext>
            </a:extLst>
          </p:cNvPr>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2-</a:t>
            </a:r>
            <a:endParaRPr lang="en-US" dirty="0">
              <a:solidFill>
                <a:srgbClr val="0033CC"/>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Lè</a:t>
            </a:r>
            <a:r>
              <a:rPr lang="fr-FR" sz="4000" dirty="0">
                <a:latin typeface="Arial Rounded MT Bold" panose="020F0704030504030204" pitchFamily="34" charset="0"/>
              </a:rPr>
              <a:t> ou </a:t>
            </a:r>
            <a:r>
              <a:rPr lang="fr-FR" sz="4000" dirty="0" err="1">
                <a:latin typeface="Arial Rounded MT Bold" panose="020F0704030504030204" pitchFamily="34" charset="0"/>
              </a:rPr>
              <a:t>konté</a:t>
            </a:r>
            <a:r>
              <a:rPr lang="fr-FR" sz="4000" dirty="0">
                <a:latin typeface="Arial Rounded MT Bold" panose="020F0704030504030204" pitchFamily="34" charset="0"/>
              </a:rPr>
              <a:t> </a:t>
            </a:r>
            <a:r>
              <a:rPr lang="fr-FR" sz="4000" dirty="0" err="1">
                <a:latin typeface="Arial Rounded MT Bold" panose="020F0704030504030204" pitchFamily="34" charset="0"/>
              </a:rPr>
              <a:t>moun</a:t>
            </a:r>
            <a:r>
              <a:rPr lang="fr-FR" sz="4000" dirty="0">
                <a:latin typeface="Arial Rounded MT Bold" panose="020F0704030504030204" pitchFamily="34" charset="0"/>
              </a:rPr>
              <a:t> </a:t>
            </a:r>
            <a:r>
              <a:rPr lang="fr-FR" sz="4000" dirty="0" err="1">
                <a:latin typeface="Arial Rounded MT Bold" panose="020F0704030504030204" pitchFamily="34" charset="0"/>
              </a:rPr>
              <a:t>ki</a:t>
            </a:r>
            <a:r>
              <a:rPr lang="fr-FR" sz="4000" dirty="0">
                <a:latin typeface="Arial Rounded MT Bold" panose="020F0704030504030204" pitchFamily="34" charset="0"/>
              </a:rPr>
              <a:t> nan la gras,</a:t>
            </a:r>
            <a:endParaRPr lang="en-US" sz="4000" dirty="0">
              <a:latin typeface="Arial Rounded MT Bold" panose="020F0704030504030204" pitchFamily="34" charset="0"/>
            </a:endParaRPr>
          </a:p>
          <a:p>
            <a:pPr marL="0" indent="0" algn="ctr">
              <a:buNone/>
            </a:pPr>
            <a:r>
              <a:rPr lang="en-US" sz="4000" dirty="0" err="1">
                <a:latin typeface="Arial Rounded MT Bold" panose="020F0704030504030204" pitchFamily="34" charset="0"/>
              </a:rPr>
              <a:t>Konté</a:t>
            </a:r>
            <a:r>
              <a:rPr lang="en-US" sz="4000" dirty="0">
                <a:latin typeface="Arial Rounded MT Bold" panose="020F0704030504030204" pitchFamily="34" charset="0"/>
              </a:rPr>
              <a:t>-m  </a:t>
            </a:r>
            <a:r>
              <a:rPr lang="en-US" sz="4000" dirty="0" err="1">
                <a:latin typeface="Arial Rounded MT Bold" panose="020F0704030504030204" pitchFamily="34" charset="0"/>
              </a:rPr>
              <a:t>ladan</a:t>
            </a:r>
            <a:r>
              <a:rPr lang="en-US" sz="4000" dirty="0">
                <a:latin typeface="Arial Rounded MT Bold" panose="020F0704030504030204" pitchFamily="34" charset="0"/>
              </a:rPr>
              <a:t>.</a:t>
            </a:r>
          </a:p>
          <a:p>
            <a:pPr marL="0" indent="0" algn="ctr">
              <a:buNone/>
            </a:pPr>
            <a:r>
              <a:rPr lang="en-US" sz="4000" dirty="0">
                <a:latin typeface="Arial Rounded MT Bold" panose="020F0704030504030204" pitchFamily="34" charset="0"/>
              </a:rPr>
              <a:t>Sa </a:t>
            </a:r>
            <a:r>
              <a:rPr lang="en-US" sz="4000" dirty="0" err="1">
                <a:latin typeface="Arial Rounded MT Bold" panose="020F0704030504030204" pitchFamily="34" charset="0"/>
              </a:rPr>
              <a:t>yo</a:t>
            </a:r>
            <a:r>
              <a:rPr lang="en-US" sz="4000" dirty="0">
                <a:latin typeface="Arial Rounded MT Bold" panose="020F0704030504030204" pitchFamily="34" charset="0"/>
              </a:rPr>
              <a:t> an kris ki </a:t>
            </a:r>
            <a:r>
              <a:rPr lang="en-US" sz="4000" dirty="0" err="1">
                <a:latin typeface="Arial Rounded MT Bold" panose="020F0704030504030204" pitchFamily="34" charset="0"/>
              </a:rPr>
              <a:t>gingnin</a:t>
            </a:r>
            <a:r>
              <a:rPr lang="en-US" sz="4000" dirty="0">
                <a:latin typeface="Arial Rounded MT Bold" panose="020F0704030504030204" pitchFamily="34" charset="0"/>
              </a:rPr>
              <a:t> </a:t>
            </a:r>
            <a:r>
              <a:rPr lang="en-US" sz="4000" dirty="0" err="1">
                <a:latin typeface="Arial Rounded MT Bold" panose="020F0704030504030204" pitchFamily="34" charset="0"/>
              </a:rPr>
              <a:t>gnon</a:t>
            </a:r>
            <a:r>
              <a:rPr lang="en-US" sz="4000" dirty="0">
                <a:latin typeface="Arial Rounded MT Bold" panose="020F0704030504030204" pitchFamily="34" charset="0"/>
              </a:rPr>
              <a:t> </a:t>
            </a:r>
            <a:r>
              <a:rPr lang="en-US" sz="4000" dirty="0" err="1">
                <a:latin typeface="Arial Rounded MT Bold" panose="020F0704030504030204" pitchFamily="34" charset="0"/>
              </a:rPr>
              <a:t>plas</a:t>
            </a:r>
            <a:r>
              <a:rPr lang="en-US" sz="4000" dirty="0">
                <a:latin typeface="Arial Rounded MT Bold" panose="020F0704030504030204" pitchFamily="34" charset="0"/>
              </a:rPr>
              <a:t>,</a:t>
            </a:r>
          </a:p>
          <a:p>
            <a:pPr marL="0" indent="0" algn="ctr">
              <a:buNone/>
            </a:pPr>
            <a:r>
              <a:rPr lang="fr-FR" sz="4000" dirty="0" err="1">
                <a:latin typeface="Arial Rounded MT Bold" panose="020F0704030504030204" pitchFamily="34" charset="0"/>
              </a:rPr>
              <a:t>Konté</a:t>
            </a:r>
            <a:r>
              <a:rPr lang="fr-FR" sz="4000" dirty="0">
                <a:latin typeface="Arial Rounded MT Bold" panose="020F0704030504030204" pitchFamily="34" charset="0"/>
              </a:rPr>
              <a:t>-m </a:t>
            </a:r>
            <a:r>
              <a:rPr lang="fr-FR" sz="4000" dirty="0" err="1">
                <a:latin typeface="Arial Rounded MT Bold" panose="020F0704030504030204" pitchFamily="34" charset="0"/>
              </a:rPr>
              <a:t>ladan</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Kè</a:t>
            </a:r>
          </a:p>
          <a:p>
            <a:pPr marL="0" indent="0" algn="ctr">
              <a:buNone/>
            </a:pPr>
            <a:r>
              <a:rPr lang="fr-FR" sz="4000" dirty="0" err="1">
                <a:solidFill>
                  <a:srgbClr val="009900"/>
                </a:solidFill>
                <a:latin typeface="Arial Rounded MT Bold" panose="020F0704030504030204" pitchFamily="34" charset="0"/>
              </a:rPr>
              <a:t>Konté</a:t>
            </a:r>
            <a:r>
              <a:rPr lang="fr-FR" sz="4000" dirty="0">
                <a:solidFill>
                  <a:srgbClr val="009900"/>
                </a:solidFill>
                <a:latin typeface="Arial Rounded MT Bold" panose="020F0704030504030204" pitchFamily="34" charset="0"/>
              </a:rPr>
              <a:t>-m pami </a:t>
            </a:r>
            <a:r>
              <a:rPr lang="fr-FR" sz="4000" dirty="0" err="1">
                <a:solidFill>
                  <a:srgbClr val="009900"/>
                </a:solidFill>
                <a:latin typeface="Arial Rounded MT Bold" panose="020F0704030504030204" pitchFamily="34" charset="0"/>
              </a:rPr>
              <a:t>pitit</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ki</a:t>
            </a:r>
            <a:r>
              <a:rPr lang="fr-FR" sz="4000" dirty="0">
                <a:solidFill>
                  <a:srgbClr val="009900"/>
                </a:solidFill>
                <a:latin typeface="Arial Rounded MT Bold" panose="020F0704030504030204" pitchFamily="34" charset="0"/>
              </a:rPr>
              <a:t> pou roi </a:t>
            </a:r>
            <a:r>
              <a:rPr lang="fr-FR" sz="4000" dirty="0" err="1">
                <a:solidFill>
                  <a:srgbClr val="009900"/>
                </a:solidFill>
                <a:latin typeface="Arial Rounded MT Bold" panose="020F0704030504030204" pitchFamily="34" charset="0"/>
              </a:rPr>
              <a:t>syel</a:t>
            </a:r>
            <a:r>
              <a:rPr lang="fr-FR" sz="4000" dirty="0">
                <a:solidFill>
                  <a:srgbClr val="009900"/>
                </a:solidFill>
                <a:latin typeface="Arial Rounded MT Bold" panose="020F0704030504030204" pitchFamily="34" charset="0"/>
              </a:rPr>
              <a:t> la,</a:t>
            </a:r>
            <a:endParaRPr lang="en-US" sz="4000" dirty="0">
              <a:solidFill>
                <a:srgbClr val="009900"/>
              </a:solidFill>
              <a:latin typeface="Arial Rounded MT Bold" panose="020F0704030504030204" pitchFamily="34" charset="0"/>
            </a:endParaRPr>
          </a:p>
          <a:p>
            <a:pPr marL="0" indent="0" algn="ctr">
              <a:buNone/>
            </a:pPr>
            <a:r>
              <a:rPr lang="fr-FR" sz="4000" dirty="0" err="1">
                <a:solidFill>
                  <a:srgbClr val="009900"/>
                </a:solidFill>
                <a:latin typeface="Arial Rounded MT Bold" panose="020F0704030504030204" pitchFamily="34" charset="0"/>
              </a:rPr>
              <a:t>Konté</a:t>
            </a:r>
            <a:r>
              <a:rPr lang="fr-FR" sz="4000" dirty="0">
                <a:solidFill>
                  <a:srgbClr val="009900"/>
                </a:solidFill>
                <a:latin typeface="Arial Rounded MT Bold" panose="020F0704030504030204" pitchFamily="34" charset="0"/>
              </a:rPr>
              <a:t>-m pami </a:t>
            </a:r>
            <a:r>
              <a:rPr lang="fr-FR" sz="4000" dirty="0" err="1">
                <a:solidFill>
                  <a:srgbClr val="009900"/>
                </a:solidFill>
                <a:latin typeface="Arial Rounded MT Bold" panose="020F0704030504030204" pitchFamily="34" charset="0"/>
              </a:rPr>
              <a:t>sèvitè</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kap</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sèvi</a:t>
            </a:r>
            <a:r>
              <a:rPr lang="fr-FR" sz="4000" dirty="0">
                <a:solidFill>
                  <a:srgbClr val="009900"/>
                </a:solidFill>
                <a:latin typeface="Arial Rounded MT Bold" panose="020F0704030504030204" pitchFamily="34" charset="0"/>
              </a:rPr>
              <a:t> yo</a:t>
            </a:r>
            <a:endParaRPr lang="en-US" sz="4000" dirty="0">
              <a:solidFill>
                <a:srgbClr val="009900"/>
              </a:solidFill>
              <a:latin typeface="Arial Rounded MT Bold" panose="020F0704030504030204" pitchFamily="34" charset="0"/>
            </a:endParaRPr>
          </a:p>
          <a:p>
            <a:pPr marL="0" indent="0" algn="ctr">
              <a:buNone/>
            </a:pPr>
            <a:r>
              <a:rPr lang="fr-FR" sz="4000" dirty="0" err="1">
                <a:solidFill>
                  <a:srgbClr val="009900"/>
                </a:solidFill>
                <a:latin typeface="Arial Rounded MT Bold" panose="020F0704030504030204" pitchFamily="34" charset="0"/>
              </a:rPr>
              <a:t>Konté</a:t>
            </a:r>
            <a:r>
              <a:rPr lang="fr-FR" sz="4000" dirty="0">
                <a:solidFill>
                  <a:srgbClr val="009900"/>
                </a:solidFill>
                <a:latin typeface="Arial Rounded MT Bold" panose="020F0704030504030204" pitchFamily="34" charset="0"/>
              </a:rPr>
              <a:t>-m pami </a:t>
            </a:r>
            <a:r>
              <a:rPr lang="fr-FR" sz="4000" dirty="0" err="1">
                <a:solidFill>
                  <a:srgbClr val="009900"/>
                </a:solidFill>
                <a:latin typeface="Arial Rounded MT Bold" panose="020F0704030504030204" pitchFamily="34" charset="0"/>
              </a:rPr>
              <a:t>moun</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sové</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allélouia</a:t>
            </a:r>
            <a:r>
              <a:rPr lang="fr-FR" sz="4000" dirty="0">
                <a:solidFill>
                  <a:srgbClr val="009900"/>
                </a:solidFill>
                <a:latin typeface="Arial Rounded MT Bold" panose="020F0704030504030204" pitchFamily="34" charset="0"/>
              </a:rPr>
              <a:t> !</a:t>
            </a:r>
            <a:endParaRPr lang="en-US" sz="4000" dirty="0">
              <a:solidFill>
                <a:srgbClr val="009900"/>
              </a:solidFill>
              <a:latin typeface="Arial Rounded MT Bold" panose="020F0704030504030204" pitchFamily="34" charset="0"/>
            </a:endParaRPr>
          </a:p>
          <a:p>
            <a:pPr marL="0" indent="0" algn="ctr">
              <a:buNone/>
            </a:pPr>
            <a:r>
              <a:rPr lang="fr-FR" sz="4000" dirty="0" err="1">
                <a:solidFill>
                  <a:srgbClr val="009900"/>
                </a:solidFill>
                <a:latin typeface="Arial Rounded MT Bold" panose="020F0704030504030204" pitchFamily="34" charset="0"/>
              </a:rPr>
              <a:t>Konté</a:t>
            </a:r>
            <a:r>
              <a:rPr lang="fr-FR" sz="4000" dirty="0">
                <a:solidFill>
                  <a:srgbClr val="009900"/>
                </a:solidFill>
                <a:latin typeface="Arial Rounded MT Bold" panose="020F0704030504030204" pitchFamily="34" charset="0"/>
              </a:rPr>
              <a:t>-m </a:t>
            </a:r>
            <a:r>
              <a:rPr lang="fr-FR" sz="4000" dirty="0" err="1">
                <a:solidFill>
                  <a:srgbClr val="009900"/>
                </a:solidFill>
                <a:latin typeface="Arial Rounded MT Bold" panose="020F0704030504030204" pitchFamily="34" charset="0"/>
              </a:rPr>
              <a:t>ladan</a:t>
            </a:r>
            <a:r>
              <a:rPr lang="fr-FR" sz="4000" dirty="0">
                <a:solidFill>
                  <a:srgbClr val="009900"/>
                </a:solidFill>
                <a:latin typeface="Arial Rounded MT Bold" panose="020F0704030504030204" pitchFamily="34" charset="0"/>
              </a:rPr>
              <a:t>.</a:t>
            </a:r>
            <a:endParaRPr lang="en-US" sz="4000" dirty="0">
              <a:solidFill>
                <a:srgbClr val="009900"/>
              </a:solidFill>
              <a:latin typeface="Arial Rounded MT Bold" panose="020F0704030504030204" pitchFamily="34" charset="0"/>
            </a:endParaRPr>
          </a:p>
          <a:p>
            <a:endParaRPr lang="en-US" dirty="0"/>
          </a:p>
        </p:txBody>
      </p:sp>
    </p:spTree>
    <p:extLst>
      <p:ext uri="{BB962C8B-B14F-4D97-AF65-F5344CB8AC3E}">
        <p14:creationId xmlns:p14="http://schemas.microsoft.com/office/powerpoint/2010/main" val="965909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D4D71-2134-4247-FD1B-37AE3B731F4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85C35E-16DF-1DE3-EDBD-8BBBD0DFDE08}"/>
              </a:ext>
            </a:extLst>
          </p:cNvPr>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3-</a:t>
            </a:r>
            <a:endParaRPr lang="en-US" dirty="0">
              <a:solidFill>
                <a:srgbClr val="0033CC"/>
              </a:solidFill>
              <a:latin typeface="Arial Rounded MT Bold" panose="020F0704030504030204" pitchFamily="34" charset="0"/>
            </a:endParaRPr>
          </a:p>
          <a:p>
            <a:pPr marL="0" indent="0" algn="ctr">
              <a:buNone/>
            </a:pPr>
            <a:r>
              <a:rPr lang="fr-FR" sz="3600" dirty="0" err="1">
                <a:latin typeface="Arial Rounded MT Bold" panose="020F0704030504030204" pitchFamily="34" charset="0"/>
              </a:rPr>
              <a:t>Lè</a:t>
            </a:r>
            <a:r>
              <a:rPr lang="fr-FR" sz="3600" dirty="0">
                <a:latin typeface="Arial Rounded MT Bold" panose="020F0704030504030204" pitchFamily="34" charset="0"/>
              </a:rPr>
              <a:t> ou  </a:t>
            </a:r>
            <a:r>
              <a:rPr lang="fr-FR" sz="3600" dirty="0" err="1">
                <a:latin typeface="Arial Rounded MT Bold" panose="020F0704030504030204" pitchFamily="34" charset="0"/>
              </a:rPr>
              <a:t>konté</a:t>
            </a:r>
            <a:r>
              <a:rPr lang="fr-FR" sz="3600" dirty="0">
                <a:latin typeface="Arial Rounded MT Bold" panose="020F0704030504030204" pitchFamily="34" charset="0"/>
              </a:rPr>
              <a:t> </a:t>
            </a:r>
            <a:r>
              <a:rPr lang="fr-FR" sz="3600" dirty="0" err="1">
                <a:latin typeface="Arial Rounded MT Bold" panose="020F0704030504030204" pitchFamily="34" charset="0"/>
              </a:rPr>
              <a:t>témouin</a:t>
            </a:r>
            <a:r>
              <a:rPr lang="fr-FR" sz="3600" dirty="0">
                <a:latin typeface="Arial Rounded MT Bold" panose="020F0704030504030204" pitchFamily="34" charset="0"/>
              </a:rPr>
              <a:t> yo pou Kris</a:t>
            </a:r>
            <a:endParaRPr lang="en-US" sz="3600"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Konté</a:t>
            </a:r>
            <a:r>
              <a:rPr lang="fr-FR" sz="3600" dirty="0">
                <a:latin typeface="Arial Rounded MT Bold" panose="020F0704030504030204" pitchFamily="34" charset="0"/>
              </a:rPr>
              <a:t>-m </a:t>
            </a:r>
            <a:r>
              <a:rPr lang="fr-FR" sz="3600" dirty="0" err="1">
                <a:latin typeface="Arial Rounded MT Bold" panose="020F0704030504030204" pitchFamily="34" charset="0"/>
              </a:rPr>
              <a:t>ladan</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Ki va </a:t>
            </a:r>
            <a:r>
              <a:rPr lang="fr-FR" sz="3600" dirty="0" err="1">
                <a:latin typeface="Arial Rounded MT Bold" panose="020F0704030504030204" pitchFamily="34" charset="0"/>
              </a:rPr>
              <a:t>gingnin</a:t>
            </a:r>
            <a:r>
              <a:rPr lang="fr-FR" sz="3600" dirty="0">
                <a:latin typeface="Arial Rounded MT Bold" panose="020F0704030504030204" pitchFamily="34" charset="0"/>
              </a:rPr>
              <a:t> </a:t>
            </a:r>
            <a:r>
              <a:rPr lang="fr-FR" sz="3600" dirty="0" err="1">
                <a:latin typeface="Arial Rounded MT Bold" panose="020F0704030504030204" pitchFamily="34" charset="0"/>
              </a:rPr>
              <a:t>kouron</a:t>
            </a:r>
            <a:r>
              <a:rPr lang="fr-FR" sz="3600" dirty="0">
                <a:latin typeface="Arial Rounded MT Bold" panose="020F0704030504030204" pitchFamily="34" charset="0"/>
              </a:rPr>
              <a:t> la </a:t>
            </a:r>
            <a:r>
              <a:rPr lang="fr-FR" sz="3600" dirty="0" err="1">
                <a:latin typeface="Arial Rounded MT Bold" panose="020F0704030504030204" pitchFamily="34" charset="0"/>
              </a:rPr>
              <a:t>justis</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Konté</a:t>
            </a:r>
            <a:r>
              <a:rPr lang="fr-FR" sz="3600" dirty="0">
                <a:latin typeface="Arial Rounded MT Bold" panose="020F0704030504030204" pitchFamily="34" charset="0"/>
              </a:rPr>
              <a:t>-m </a:t>
            </a:r>
            <a:r>
              <a:rPr lang="fr-FR" sz="3600" dirty="0" err="1">
                <a:latin typeface="Arial Rounded MT Bold" panose="020F0704030504030204" pitchFamily="34" charset="0"/>
              </a:rPr>
              <a:t>ladan</a:t>
            </a:r>
            <a:r>
              <a:rPr lang="fr-FR" sz="3600" dirty="0">
                <a:latin typeface="Arial Rounded MT Bold" panose="020F0704030504030204" pitchFamily="34" charset="0"/>
              </a:rPr>
              <a:t>.</a:t>
            </a:r>
          </a:p>
          <a:p>
            <a:pPr marL="0" indent="0" algn="ctr">
              <a:buNone/>
            </a:pPr>
            <a:r>
              <a:rPr lang="fr-FR" sz="3600" dirty="0">
                <a:solidFill>
                  <a:srgbClr val="0033CC"/>
                </a:solidFill>
                <a:latin typeface="Arial Rounded MT Bold" panose="020F0704030504030204" pitchFamily="34" charset="0"/>
              </a:rPr>
              <a:t>Kè</a:t>
            </a:r>
          </a:p>
          <a:p>
            <a:pPr marL="0" indent="0" algn="ctr">
              <a:buNone/>
            </a:pPr>
            <a:r>
              <a:rPr lang="fr-FR" sz="3600" dirty="0" err="1">
                <a:solidFill>
                  <a:srgbClr val="009900"/>
                </a:solidFill>
                <a:latin typeface="Arial Rounded MT Bold" panose="020F0704030504030204" pitchFamily="34" charset="0"/>
              </a:rPr>
              <a:t>Konté</a:t>
            </a:r>
            <a:r>
              <a:rPr lang="fr-FR" sz="3600" dirty="0">
                <a:solidFill>
                  <a:srgbClr val="009900"/>
                </a:solidFill>
                <a:latin typeface="Arial Rounded MT Bold" panose="020F0704030504030204" pitchFamily="34" charset="0"/>
              </a:rPr>
              <a:t>-m pami </a:t>
            </a:r>
            <a:r>
              <a:rPr lang="fr-FR" sz="3600" dirty="0" err="1">
                <a:solidFill>
                  <a:srgbClr val="009900"/>
                </a:solidFill>
                <a:latin typeface="Arial Rounded MT Bold" panose="020F0704030504030204" pitchFamily="34" charset="0"/>
              </a:rPr>
              <a:t>pitit</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ki</a:t>
            </a:r>
            <a:r>
              <a:rPr lang="fr-FR" sz="3600" dirty="0">
                <a:solidFill>
                  <a:srgbClr val="009900"/>
                </a:solidFill>
                <a:latin typeface="Arial Rounded MT Bold" panose="020F0704030504030204" pitchFamily="34" charset="0"/>
              </a:rPr>
              <a:t> pou roi </a:t>
            </a:r>
            <a:r>
              <a:rPr lang="fr-FR" sz="3600" dirty="0" err="1">
                <a:solidFill>
                  <a:srgbClr val="009900"/>
                </a:solidFill>
                <a:latin typeface="Arial Rounded MT Bold" panose="020F0704030504030204" pitchFamily="34" charset="0"/>
              </a:rPr>
              <a:t>syel</a:t>
            </a:r>
            <a:r>
              <a:rPr lang="fr-FR" sz="3600" dirty="0">
                <a:solidFill>
                  <a:srgbClr val="009900"/>
                </a:solidFill>
                <a:latin typeface="Arial Rounded MT Bold" panose="020F0704030504030204" pitchFamily="34" charset="0"/>
              </a:rPr>
              <a:t> la,</a:t>
            </a:r>
            <a:endParaRPr lang="en-US" sz="3600" dirty="0">
              <a:solidFill>
                <a:srgbClr val="0099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Konté</a:t>
            </a:r>
            <a:r>
              <a:rPr lang="fr-FR" sz="3600" dirty="0">
                <a:solidFill>
                  <a:srgbClr val="009900"/>
                </a:solidFill>
                <a:latin typeface="Arial Rounded MT Bold" panose="020F0704030504030204" pitchFamily="34" charset="0"/>
              </a:rPr>
              <a:t>-m pami </a:t>
            </a:r>
            <a:r>
              <a:rPr lang="fr-FR" sz="3600" dirty="0" err="1">
                <a:solidFill>
                  <a:srgbClr val="009900"/>
                </a:solidFill>
                <a:latin typeface="Arial Rounded MT Bold" panose="020F0704030504030204" pitchFamily="34" charset="0"/>
              </a:rPr>
              <a:t>sèvitè</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kap</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sèvi</a:t>
            </a:r>
            <a:r>
              <a:rPr lang="fr-FR" sz="3600" dirty="0">
                <a:solidFill>
                  <a:srgbClr val="009900"/>
                </a:solidFill>
                <a:latin typeface="Arial Rounded MT Bold" panose="020F0704030504030204" pitchFamily="34" charset="0"/>
              </a:rPr>
              <a:t> yo</a:t>
            </a:r>
            <a:endParaRPr lang="en-US" sz="3600" dirty="0">
              <a:solidFill>
                <a:srgbClr val="0099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Konté</a:t>
            </a:r>
            <a:r>
              <a:rPr lang="fr-FR" sz="3600" dirty="0">
                <a:solidFill>
                  <a:srgbClr val="009900"/>
                </a:solidFill>
                <a:latin typeface="Arial Rounded MT Bold" panose="020F0704030504030204" pitchFamily="34" charset="0"/>
              </a:rPr>
              <a:t>-m pami </a:t>
            </a:r>
            <a:r>
              <a:rPr lang="fr-FR" sz="3600" dirty="0" err="1">
                <a:solidFill>
                  <a:srgbClr val="009900"/>
                </a:solidFill>
                <a:latin typeface="Arial Rounded MT Bold" panose="020F0704030504030204" pitchFamily="34" charset="0"/>
              </a:rPr>
              <a:t>moun</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sové</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allélouia</a:t>
            </a:r>
            <a:r>
              <a:rPr lang="fr-FR" sz="3600" dirty="0">
                <a:solidFill>
                  <a:srgbClr val="009900"/>
                </a:solidFill>
                <a:latin typeface="Arial Rounded MT Bold" panose="020F0704030504030204" pitchFamily="34" charset="0"/>
              </a:rPr>
              <a:t> !</a:t>
            </a:r>
            <a:endParaRPr lang="en-US" sz="3600" dirty="0">
              <a:solidFill>
                <a:srgbClr val="0099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Konté</a:t>
            </a:r>
            <a:r>
              <a:rPr lang="fr-FR" sz="3600" dirty="0">
                <a:solidFill>
                  <a:srgbClr val="009900"/>
                </a:solidFill>
                <a:latin typeface="Arial Rounded MT Bold" panose="020F0704030504030204" pitchFamily="34" charset="0"/>
              </a:rPr>
              <a:t>-m </a:t>
            </a:r>
            <a:r>
              <a:rPr lang="fr-FR" sz="3600" dirty="0" err="1">
                <a:solidFill>
                  <a:srgbClr val="009900"/>
                </a:solidFill>
                <a:latin typeface="Arial Rounded MT Bold" panose="020F0704030504030204" pitchFamily="34" charset="0"/>
              </a:rPr>
              <a:t>ladan</a:t>
            </a:r>
            <a:r>
              <a:rPr lang="fr-FR" sz="3600" dirty="0">
                <a:solidFill>
                  <a:srgbClr val="009900"/>
                </a:solidFill>
                <a:latin typeface="Arial Rounded MT Bold" panose="020F0704030504030204" pitchFamily="34" charset="0"/>
              </a:rPr>
              <a:t>.</a:t>
            </a:r>
            <a:endParaRPr lang="en-US" sz="3600" dirty="0">
              <a:solidFill>
                <a:srgbClr val="0099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endParaRPr lang="en-US" dirty="0"/>
          </a:p>
        </p:txBody>
      </p:sp>
    </p:spTree>
    <p:extLst>
      <p:ext uri="{BB962C8B-B14F-4D97-AF65-F5344CB8AC3E}">
        <p14:creationId xmlns:p14="http://schemas.microsoft.com/office/powerpoint/2010/main" val="3992289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AC846-A840-DEC3-BE40-198206ED268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521A50-17B1-E354-D8E3-CD01B806AB52}"/>
              </a:ext>
            </a:extLst>
          </p:cNvPr>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b="1" u="sng" dirty="0">
                <a:solidFill>
                  <a:srgbClr val="FF0000"/>
                </a:solidFill>
                <a:latin typeface="Copperplate Gothic Bold" panose="020E0705020206020404" pitchFamily="34" charset="0"/>
              </a:rPr>
              <a:t>222 Fr </a:t>
            </a:r>
            <a:r>
              <a:rPr lang="fr-FR" b="1" u="sng" dirty="0" err="1">
                <a:solidFill>
                  <a:srgbClr val="FF0000"/>
                </a:solidFill>
                <a:latin typeface="Copperplate Gothic Bold" panose="020E0705020206020404" pitchFamily="34" charset="0"/>
              </a:rPr>
              <a:t>Cht</a:t>
            </a:r>
            <a:r>
              <a:rPr lang="fr-FR" b="1" u="sng" dirty="0">
                <a:solidFill>
                  <a:srgbClr val="FF0000"/>
                </a:solidFill>
                <a:latin typeface="Copperplate Gothic Bold" panose="020E0705020206020404" pitchFamily="34" charset="0"/>
              </a:rPr>
              <a:t> Esp Il est une sainte guerre</a:t>
            </a:r>
            <a:endParaRPr lang="en-US"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1</a:t>
            </a:r>
            <a:endParaRPr lang="en-US" sz="3600" dirty="0">
              <a:solidFill>
                <a:srgbClr val="FF0000"/>
              </a:solidFill>
              <a:latin typeface="Copperplate Gothic Bold" panose="020E0705020206020404" pitchFamily="34" charset="0"/>
            </a:endParaRPr>
          </a:p>
          <a:p>
            <a:pPr marL="0" indent="0" algn="ctr">
              <a:buNone/>
            </a:pPr>
            <a:r>
              <a:rPr lang="fr-FR" sz="3600" dirty="0">
                <a:latin typeface="Copperplate Gothic Bold" panose="020E0705020206020404" pitchFamily="34" charset="0"/>
              </a:rPr>
              <a:t>Il est une sainte guerre,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Il est un combat divin,</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Entre le ciel et la terre,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Entre le mal et le bien.</a:t>
            </a:r>
            <a:endParaRPr lang="en-US" sz="3600" dirty="0">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2.</a:t>
            </a:r>
            <a:endParaRPr lang="en-US" sz="3600"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Certaine est notre victoire,</a:t>
            </a:r>
            <a:endParaRPr lang="en-US" sz="3600"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Luttons sans crainte et sans peur </a:t>
            </a:r>
            <a:endParaRPr lang="en-US" sz="3600"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Nous combattons pour la gloire</a:t>
            </a:r>
            <a:endParaRPr lang="en-US" sz="3600"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De Jésus, le Rédempteur.</a:t>
            </a:r>
            <a:endParaRPr lang="en-US" sz="3600" dirty="0">
              <a:solidFill>
                <a:srgbClr val="FF0000"/>
              </a:solidFill>
              <a:latin typeface="Copperplate Gothic Bold" panose="020E0705020206020404" pitchFamily="34" charset="0"/>
            </a:endParaRPr>
          </a:p>
        </p:txBody>
      </p:sp>
    </p:spTree>
    <p:extLst>
      <p:ext uri="{BB962C8B-B14F-4D97-AF65-F5344CB8AC3E}">
        <p14:creationId xmlns:p14="http://schemas.microsoft.com/office/powerpoint/2010/main" val="1081725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E4EDE-DC05-8000-175F-A8AF3E9085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AA33FC-6896-A5C3-5824-5AD4F5F03435}"/>
              </a:ext>
            </a:extLst>
          </p:cNvPr>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dirty="0">
                <a:solidFill>
                  <a:srgbClr val="FF0000"/>
                </a:solidFill>
                <a:latin typeface="Copperplate Gothic Bold" panose="020E0705020206020404" pitchFamily="34" charset="0"/>
              </a:rPr>
              <a:t>3.</a:t>
            </a:r>
            <a:endParaRPr lang="en-US" dirty="0">
              <a:solidFill>
                <a:srgbClr val="FF0000"/>
              </a:solidFill>
              <a:latin typeface="Copperplate Gothic Bold" panose="020E0705020206020404" pitchFamily="34" charset="0"/>
            </a:endParaRPr>
          </a:p>
          <a:p>
            <a:pPr marL="0" indent="0" algn="ctr">
              <a:buNone/>
            </a:pPr>
            <a:r>
              <a:rPr lang="fr-FR" sz="3600" dirty="0">
                <a:latin typeface="Copperplate Gothic Bold" panose="020E0705020206020404" pitchFamily="34" charset="0"/>
              </a:rPr>
              <a:t>La justice est notre armure,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La foi, notre bouclier,</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La vérité, pour ceinture,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Doit à jamais nous lier.</a:t>
            </a:r>
            <a:endParaRPr lang="en-US" sz="3600" dirty="0">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4.</a:t>
            </a:r>
            <a:endParaRPr lang="en-US" sz="3600"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C'est une épée invincible</a:t>
            </a:r>
            <a:endParaRPr lang="en-US" sz="3600"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Qu’on voit briller dons nos mains,</a:t>
            </a:r>
            <a:endParaRPr lang="en-US" sz="3600"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C'est la Parole infaillible</a:t>
            </a:r>
            <a:endParaRPr lang="en-US" sz="3600"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Du Dieu Sauveur des humains.</a:t>
            </a:r>
            <a:endParaRPr lang="en-US" sz="3600" dirty="0">
              <a:solidFill>
                <a:srgbClr val="FF0000"/>
              </a:solidFill>
              <a:latin typeface="Copperplate Gothic Bold" panose="020E0705020206020404" pitchFamily="34" charset="0"/>
            </a:endParaRPr>
          </a:p>
          <a:p>
            <a:pPr marL="0" indent="0" algn="ctr">
              <a:buNone/>
            </a:pPr>
            <a:endParaRPr lang="en-US" dirty="0">
              <a:latin typeface="Copperplate Gothic Bold" panose="020E0705020206020404" pitchFamily="34" charset="0"/>
            </a:endParaRPr>
          </a:p>
        </p:txBody>
      </p:sp>
    </p:spTree>
    <p:extLst>
      <p:ext uri="{BB962C8B-B14F-4D97-AF65-F5344CB8AC3E}">
        <p14:creationId xmlns:p14="http://schemas.microsoft.com/office/powerpoint/2010/main" val="347470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B70E0-5C93-0B96-BC29-039CCCCDCC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3CCE98-43E7-9B16-AF4B-39507729BCE1}"/>
              </a:ext>
            </a:extLst>
          </p:cNvPr>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dirty="0">
                <a:solidFill>
                  <a:srgbClr val="FF0000"/>
                </a:solidFill>
                <a:latin typeface="Copperplate Gothic Bold" panose="020E0705020206020404" pitchFamily="34" charset="0"/>
              </a:rPr>
              <a:t>5.</a:t>
            </a:r>
            <a:endParaRPr lang="en-US" dirty="0">
              <a:solidFill>
                <a:srgbClr val="FF0000"/>
              </a:solidFill>
              <a:latin typeface="Copperplate Gothic Bold" panose="020E0705020206020404" pitchFamily="34" charset="0"/>
            </a:endParaRPr>
          </a:p>
          <a:p>
            <a:pPr marL="0" indent="0" algn="ctr">
              <a:buNone/>
            </a:pPr>
            <a:r>
              <a:rPr lang="fr-FR" sz="3600" dirty="0">
                <a:latin typeface="Copperplate Gothic Bold" panose="020E0705020206020404" pitchFamily="34" charset="0"/>
              </a:rPr>
              <a:t>Sous la bannière immortelle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Les cœurs en haut, nous marchons ;</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De la patrie éternelle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Pas à pas nous approchons.</a:t>
            </a:r>
            <a:endParaRPr lang="en-US" sz="3600" dirty="0">
              <a:latin typeface="Copperplate Gothic Bold" panose="020E0705020206020404" pitchFamily="34" charset="0"/>
            </a:endParaRPr>
          </a:p>
          <a:p>
            <a:pPr marL="0" indent="0" algn="ctr">
              <a:buNone/>
            </a:pPr>
            <a:r>
              <a:rPr lang="fr-FR" sz="2000" dirty="0">
                <a:solidFill>
                  <a:srgbClr val="FF0000"/>
                </a:solidFill>
                <a:latin typeface="Copperplate Gothic Bold" panose="020E0705020206020404" pitchFamily="34" charset="0"/>
              </a:rPr>
              <a:t>6.</a:t>
            </a:r>
            <a:endParaRPr lang="en-US" sz="2000"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Après la lutte suprême</a:t>
            </a:r>
            <a:endParaRPr lang="en-US" sz="3600"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La couronne nous attend ;</a:t>
            </a:r>
            <a:endParaRPr lang="en-US" sz="3600"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Jésus la mettra Lui-même</a:t>
            </a:r>
            <a:endParaRPr lang="en-US" sz="3600" dirty="0">
              <a:solidFill>
                <a:srgbClr val="FF0000"/>
              </a:solidFill>
              <a:latin typeface="Copperplate Gothic Bold" panose="020E0705020206020404" pitchFamily="34" charset="0"/>
            </a:endParaRPr>
          </a:p>
          <a:p>
            <a:pPr marL="0" indent="0" algn="ctr">
              <a:buNone/>
            </a:pPr>
            <a:r>
              <a:rPr lang="fr-FR" sz="3600" dirty="0">
                <a:solidFill>
                  <a:srgbClr val="FF0000"/>
                </a:solidFill>
                <a:latin typeface="Copperplate Gothic Bold" panose="020E0705020206020404" pitchFamily="34" charset="0"/>
              </a:rPr>
              <a:t>Sur le front du combattant !</a:t>
            </a:r>
            <a:endParaRPr lang="en-US" sz="3600" dirty="0">
              <a:solidFill>
                <a:srgbClr val="FF0000"/>
              </a:solidFill>
              <a:latin typeface="Copperplate Gothic Bold" panose="020E0705020206020404" pitchFamily="34" charset="0"/>
            </a:endParaRPr>
          </a:p>
        </p:txBody>
      </p:sp>
    </p:spTree>
    <p:extLst>
      <p:ext uri="{BB962C8B-B14F-4D97-AF65-F5344CB8AC3E}">
        <p14:creationId xmlns:p14="http://schemas.microsoft.com/office/powerpoint/2010/main" val="1341941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rgbClr val="003300"/>
          </a:solidFill>
        </p:spPr>
        <p:txBody>
          <a:bodyPr wrap="square" rtlCol="0">
            <a:spAutoFit/>
          </a:bodyPr>
          <a:lstStyle/>
          <a:p>
            <a:pPr algn="ctr"/>
            <a:r>
              <a:rPr lang="en-US" sz="4800" b="1" dirty="0">
                <a:solidFill>
                  <a:srgbClr val="FF0000"/>
                </a:solidFill>
                <a:latin typeface="Arial Rounded MT Bold" pitchFamily="34" charset="0"/>
              </a:rPr>
              <a:t>24 MAI 2026</a:t>
            </a:r>
          </a:p>
          <a:p>
            <a:pPr algn="ctr"/>
            <a:r>
              <a:rPr lang="en-US" sz="4800" b="1" dirty="0">
                <a:solidFill>
                  <a:schemeClr val="bg1"/>
                </a:solidFill>
                <a:latin typeface="Arial Rounded MT Bold" pitchFamily="34" charset="0"/>
              </a:rPr>
              <a:t>DEBUT DU SERVICE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400" dirty="0">
                <a:solidFill>
                  <a:srgbClr val="0033CC"/>
                </a:solidFill>
                <a:latin typeface="Arial Rounded MT Bold" panose="020F0704030504030204" pitchFamily="34" charset="0"/>
              </a:rPr>
              <a:t>Ps 113:1 </a:t>
            </a:r>
            <a:r>
              <a:rPr lang="fr-FR" sz="4400" dirty="0">
                <a:latin typeface="Arial Rounded MT Bold" panose="020F0704030504030204" pitchFamily="34" charset="0"/>
              </a:rPr>
              <a:t>¶ Louez l'Éternel! Serviteurs de l'Éternel, louez, Louez le nom de l'Éternel!</a:t>
            </a:r>
            <a:endParaRPr lang="en-US" sz="4400" dirty="0">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2 Que le nom de l'Éternel soit béni, Dès maintenant et à jamais!</a:t>
            </a:r>
            <a:endParaRPr lang="en-US" sz="4400" dirty="0">
              <a:solidFill>
                <a:srgbClr val="0033CC"/>
              </a:solidFill>
              <a:latin typeface="Arial Rounded MT Bold" panose="020F0704030504030204" pitchFamily="34" charset="0"/>
            </a:endParaRPr>
          </a:p>
          <a:p>
            <a:pPr algn="just"/>
            <a:r>
              <a:rPr lang="fr-FR" sz="4400" dirty="0">
                <a:latin typeface="Arial Rounded MT Bold" panose="020F0704030504030204" pitchFamily="34" charset="0"/>
              </a:rPr>
              <a:t> 3 Du lever du soleil jusqu'à son couchant, Que le nom de l'Éternel soit célébré!</a:t>
            </a:r>
            <a:endParaRPr lang="en-US" sz="4400" dirty="0">
              <a:latin typeface="Arial Rounded MT Bold" panose="020F0704030504030204" pitchFamily="34" charset="0"/>
            </a:endParaRPr>
          </a:p>
          <a:p>
            <a:pPr algn="just"/>
            <a:endParaRPr lang="en-US" sz="4800" dirty="0">
              <a:solidFill>
                <a:srgbClr val="0000FF"/>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62CC1-9C30-6625-2801-C723D4246AD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84BA4C-E5BC-1F0B-94F1-990CDB9CFADD}"/>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400" dirty="0">
                <a:latin typeface="Arial Rounded MT Bold" panose="020F0704030504030204" pitchFamily="34" charset="0"/>
              </a:rPr>
              <a:t>4 L'Éternel est élevé au-dessus de toutes les nations, Sa gloire est au-dessus des cieux.</a:t>
            </a:r>
            <a:endParaRPr lang="en-US" sz="4400" dirty="0">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5 Qui est semblable à l'Éternel, notre Dieu? Il a sa demeure en haut;</a:t>
            </a:r>
            <a:endParaRPr lang="en-US" sz="4400" dirty="0">
              <a:solidFill>
                <a:srgbClr val="0033CC"/>
              </a:solidFill>
              <a:latin typeface="Arial Rounded MT Bold" panose="020F0704030504030204" pitchFamily="34" charset="0"/>
            </a:endParaRPr>
          </a:p>
          <a:p>
            <a:pPr algn="just"/>
            <a:r>
              <a:rPr lang="fr-FR" sz="4400" dirty="0">
                <a:latin typeface="Arial Rounded MT Bold" panose="020F0704030504030204" pitchFamily="34" charset="0"/>
              </a:rPr>
              <a:t> 6 Il abaisse les regards Sur les cieux et sur la terre.</a:t>
            </a:r>
            <a:endParaRPr lang="en-US" sz="4400" dirty="0">
              <a:latin typeface="Arial Rounded MT Bold" panose="020F0704030504030204" pitchFamily="34" charset="0"/>
            </a:endParaRPr>
          </a:p>
          <a:p>
            <a:pPr marL="0" indent="0" algn="just">
              <a:buNone/>
            </a:pPr>
            <a:endParaRPr lang="en-US" sz="4800" dirty="0">
              <a:solidFill>
                <a:srgbClr val="0000FF"/>
              </a:solidFill>
              <a:latin typeface="Arial Rounded MT Bold" pitchFamily="34" charset="0"/>
            </a:endParaRPr>
          </a:p>
        </p:txBody>
      </p:sp>
    </p:spTree>
    <p:extLst>
      <p:ext uri="{BB962C8B-B14F-4D97-AF65-F5344CB8AC3E}">
        <p14:creationId xmlns:p14="http://schemas.microsoft.com/office/powerpoint/2010/main" val="2826935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1EF4B-E943-FD49-D95A-1C45F78937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2226C2-5094-774A-A1C8-4CE2559FAF01}"/>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000" dirty="0">
                <a:latin typeface="Arial Rounded MT Bold" panose="020F0704030504030204" pitchFamily="34" charset="0"/>
              </a:rPr>
              <a:t>7 De la poussière il retire le pauvre, Du fumier il relève l'indigent,</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8 Pour les faire asseoir avec les grands, Avec les grands de son peuple.</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 9 Il donne une maison à celle qui était stérile, Il en fait une mère joyeuse au milieu de ses enfants. Louez l'Éternel!</a:t>
            </a:r>
            <a:endParaRPr lang="en-US" sz="4000" dirty="0">
              <a:latin typeface="Arial Rounded MT Bold" panose="020F0704030504030204" pitchFamily="34" charset="0"/>
            </a:endParaRPr>
          </a:p>
          <a:p>
            <a:pPr algn="r"/>
            <a:r>
              <a:rPr lang="en-US" sz="4800" dirty="0">
                <a:solidFill>
                  <a:srgbClr val="0000FF"/>
                </a:solidFill>
                <a:latin typeface="Arial Rounded MT Bold" pitchFamily="34" charset="0"/>
              </a:rPr>
              <a:t>AMEN!</a:t>
            </a:r>
          </a:p>
        </p:txBody>
      </p:sp>
    </p:spTree>
    <p:extLst>
      <p:ext uri="{BB962C8B-B14F-4D97-AF65-F5344CB8AC3E}">
        <p14:creationId xmlns:p14="http://schemas.microsoft.com/office/powerpoint/2010/main" val="403329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b="1" dirty="0">
                <a:solidFill>
                  <a:srgbClr val="FFFF00"/>
                </a:solidFill>
                <a:latin typeface="Arial Rounded MT Bold" panose="020F0704030504030204" pitchFamily="34" charset="0"/>
              </a:rPr>
              <a:t>198 Fr. CE: </a:t>
            </a:r>
            <a:r>
              <a:rPr lang="fr-FR" b="1" u="sng" dirty="0">
                <a:solidFill>
                  <a:srgbClr val="FFFF00"/>
                </a:solidFill>
                <a:latin typeface="Arial Rounded MT Bold" panose="020F0704030504030204" pitchFamily="34" charset="0"/>
              </a:rPr>
              <a:t>Que Faut il faire Quand L’adversaire</a:t>
            </a:r>
            <a:endParaRPr lang="en-US" dirty="0">
              <a:solidFill>
                <a:srgbClr val="FFFF00"/>
              </a:solidFill>
              <a:latin typeface="Arial Rounded MT Bold" panose="020F0704030504030204" pitchFamily="34" charset="0"/>
            </a:endParaRPr>
          </a:p>
          <a:p>
            <a:pPr marL="0" indent="0" algn="ctr">
              <a:buNone/>
            </a:pPr>
            <a:r>
              <a:rPr lang="fr-FR" dirty="0">
                <a:solidFill>
                  <a:srgbClr val="FFFF00"/>
                </a:solidFill>
                <a:latin typeface="Arial Rounded MT Bold" panose="020F0704030504030204" pitchFamily="34" charset="0"/>
              </a:rPr>
              <a:t>1-</a:t>
            </a:r>
            <a:endParaRPr lang="en-US" dirty="0">
              <a:solidFill>
                <a:srgbClr val="FFFF00"/>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Que faut-il faire quand l’adversaire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Se dresse soudain devant mes pas</a:t>
            </a:r>
            <a:endParaRPr lang="en-US" sz="3600" dirty="0">
              <a:latin typeface="Arial Rounded MT Bold" panose="020F0704030504030204" pitchFamily="34" charset="0"/>
            </a:endParaRPr>
          </a:p>
          <a:p>
            <a:pPr marL="0" indent="0" algn="ctr">
              <a:buNone/>
            </a:pPr>
            <a:r>
              <a:rPr lang="fr-FR" sz="3200" dirty="0">
                <a:latin typeface="Arial Rounded MT Bold" panose="020F0704030504030204" pitchFamily="34" charset="0"/>
              </a:rPr>
              <a:t>Lançant ses flèches, Ouvrant des brèches,</a:t>
            </a:r>
            <a:endParaRPr lang="en-US" sz="32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M’entraînant où je ne voudrais pas ?</a:t>
            </a:r>
            <a:endParaRPr lang="en-US" sz="3600" dirty="0">
              <a:latin typeface="Arial Rounded MT Bold" panose="020F0704030504030204" pitchFamily="34" charset="0"/>
            </a:endParaRPr>
          </a:p>
          <a:p>
            <a:pPr marL="0" indent="0" algn="ctr">
              <a:buNone/>
            </a:pPr>
            <a:r>
              <a:rPr lang="fr-FR" sz="3600" dirty="0">
                <a:solidFill>
                  <a:srgbClr val="FFFF00"/>
                </a:solidFill>
                <a:latin typeface="Arial Rounded MT Bold" panose="020F0704030504030204" pitchFamily="34" charset="0"/>
              </a:rPr>
              <a:t>Refrain</a:t>
            </a:r>
            <a:endParaRPr lang="en-US" sz="3600" dirty="0">
              <a:solidFill>
                <a:srgbClr val="FFFF00"/>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Dis tout à Jésus, dis tout à Jésus,</a:t>
            </a:r>
            <a:endParaRPr lang="en-US" sz="3600" dirty="0">
              <a:solidFill>
                <a:schemeClr val="accent5">
                  <a:lumMod val="60000"/>
                  <a:lumOff val="40000"/>
                </a:schemeClr>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Tu ne peux porter seul tes fardeaux ;</a:t>
            </a:r>
            <a:endParaRPr lang="en-US" sz="3600" dirty="0">
              <a:solidFill>
                <a:schemeClr val="accent5">
                  <a:lumMod val="60000"/>
                  <a:lumOff val="40000"/>
                </a:schemeClr>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Dis tout à Jésus, Dis tout à Jésus,</a:t>
            </a:r>
            <a:endParaRPr lang="en-US" sz="3600" dirty="0">
              <a:solidFill>
                <a:schemeClr val="accent5">
                  <a:lumMod val="60000"/>
                  <a:lumOff val="40000"/>
                </a:schemeClr>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C’est Lui qui donne le vrai repos.</a:t>
            </a:r>
            <a:endParaRPr lang="en-US" sz="3600" dirty="0">
              <a:solidFill>
                <a:schemeClr val="accent5">
                  <a:lumMod val="60000"/>
                  <a:lumOff val="40000"/>
                </a:schemeClr>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65860-332C-9855-3044-0E258E264E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37B35B-4BF5-7962-50E8-ED11B2745E2D}"/>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FFFF00"/>
                </a:solidFill>
                <a:latin typeface="Arial Rounded MT Bold" panose="020F0704030504030204" pitchFamily="34" charset="0"/>
              </a:rPr>
              <a:t>2-</a:t>
            </a:r>
            <a:endParaRPr lang="en-US" dirty="0">
              <a:solidFill>
                <a:srgbClr val="FFFF00"/>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Quand la misère, l’épreuve amère,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Sont la part Seigneur de ton enfant ;</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Que puis-je faire, comment te plaire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Sur ce chemin si sombre et glissant ?</a:t>
            </a:r>
            <a:endParaRPr lang="en-US" sz="3600" dirty="0">
              <a:latin typeface="Arial Rounded MT Bold" panose="020F0704030504030204" pitchFamily="34" charset="0"/>
            </a:endParaRPr>
          </a:p>
          <a:p>
            <a:pPr marL="0" indent="0" algn="ctr">
              <a:buNone/>
            </a:pPr>
            <a:r>
              <a:rPr lang="fr-FR" sz="3600" dirty="0">
                <a:solidFill>
                  <a:srgbClr val="FFFF00"/>
                </a:solidFill>
                <a:latin typeface="Arial Rounded MT Bold" panose="020F0704030504030204" pitchFamily="34" charset="0"/>
              </a:rPr>
              <a:t>Refrain</a:t>
            </a:r>
            <a:endParaRPr lang="en-US" sz="3600" dirty="0">
              <a:solidFill>
                <a:srgbClr val="FFFF00"/>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Dis tout à Jésus, dis tout à Jésus,</a:t>
            </a:r>
            <a:endParaRPr lang="en-US" sz="3600" dirty="0">
              <a:solidFill>
                <a:schemeClr val="accent5">
                  <a:lumMod val="60000"/>
                  <a:lumOff val="40000"/>
                </a:schemeClr>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Tu ne peux porter seul tes fardeaux ;</a:t>
            </a:r>
            <a:endParaRPr lang="en-US" sz="3600" dirty="0">
              <a:solidFill>
                <a:schemeClr val="accent5">
                  <a:lumMod val="60000"/>
                  <a:lumOff val="40000"/>
                </a:schemeClr>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Dis tout à Jésus, Dis tout à Jésus,</a:t>
            </a:r>
            <a:endParaRPr lang="en-US" sz="3600" dirty="0">
              <a:solidFill>
                <a:schemeClr val="accent5">
                  <a:lumMod val="60000"/>
                  <a:lumOff val="40000"/>
                </a:schemeClr>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C’est Lui qui donne le vrai repos.</a:t>
            </a:r>
            <a:endParaRPr lang="en-US" sz="3600" dirty="0">
              <a:solidFill>
                <a:schemeClr val="accent5">
                  <a:lumMod val="60000"/>
                  <a:lumOff val="40000"/>
                </a:schemeClr>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246840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1EC0D-3CCF-BB92-B566-C1E9A59809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859FD5-DAAF-23FB-22D4-71F581259CDF}"/>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FFFF00"/>
                </a:solidFill>
                <a:latin typeface="Arial Rounded MT Bold" panose="020F0704030504030204" pitchFamily="34" charset="0"/>
              </a:rPr>
              <a:t>3-</a:t>
            </a:r>
            <a:endParaRPr lang="en-US" dirty="0">
              <a:solidFill>
                <a:srgbClr val="FFFF00"/>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Quand dans mon âme la sainte flamme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De ton Esprit s’éteint lentement,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Puis-je encore croire à la prière ?</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Mon cœur hélas est indifférent !</a:t>
            </a:r>
            <a:endParaRPr lang="en-US" sz="3600" dirty="0">
              <a:latin typeface="Arial Rounded MT Bold" panose="020F0704030504030204" pitchFamily="34" charset="0"/>
            </a:endParaRPr>
          </a:p>
          <a:p>
            <a:pPr marL="0" indent="0" algn="ctr">
              <a:buNone/>
            </a:pPr>
            <a:r>
              <a:rPr lang="fr-FR" sz="3600" dirty="0">
                <a:solidFill>
                  <a:srgbClr val="FFFF00"/>
                </a:solidFill>
                <a:latin typeface="Arial Rounded MT Bold" panose="020F0704030504030204" pitchFamily="34" charset="0"/>
              </a:rPr>
              <a:t>Refrain</a:t>
            </a:r>
            <a:endParaRPr lang="en-US" sz="3600" dirty="0">
              <a:solidFill>
                <a:srgbClr val="FFFF00"/>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Dis tout à Jésus, dis tout à Jésus,</a:t>
            </a:r>
            <a:endParaRPr lang="en-US" sz="3600" dirty="0">
              <a:solidFill>
                <a:schemeClr val="accent5">
                  <a:lumMod val="60000"/>
                  <a:lumOff val="40000"/>
                </a:schemeClr>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Tu ne peux porter seul tes fardeaux ;</a:t>
            </a:r>
            <a:endParaRPr lang="en-US" sz="3600" dirty="0">
              <a:solidFill>
                <a:schemeClr val="accent5">
                  <a:lumMod val="60000"/>
                  <a:lumOff val="40000"/>
                </a:schemeClr>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Dis tout à Jésus, Dis tout à Jésus,</a:t>
            </a:r>
            <a:endParaRPr lang="en-US" sz="3600" dirty="0">
              <a:solidFill>
                <a:schemeClr val="accent5">
                  <a:lumMod val="60000"/>
                  <a:lumOff val="40000"/>
                </a:schemeClr>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C’est Lui qui donne le vrai repos.</a:t>
            </a:r>
            <a:endParaRPr lang="en-US" sz="3600" dirty="0">
              <a:solidFill>
                <a:schemeClr val="accent5">
                  <a:lumMod val="60000"/>
                  <a:lumOff val="40000"/>
                </a:schemeClr>
              </a:solidFill>
              <a:latin typeface="Arial Rounded MT Bold" panose="020F0704030504030204" pitchFamily="34" charset="0"/>
            </a:endParaRPr>
          </a:p>
        </p:txBody>
      </p:sp>
    </p:spTree>
    <p:extLst>
      <p:ext uri="{BB962C8B-B14F-4D97-AF65-F5344CB8AC3E}">
        <p14:creationId xmlns:p14="http://schemas.microsoft.com/office/powerpoint/2010/main" val="2436828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166BD-D487-0A5C-56AB-D55B3D3DBA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E441CB-BD81-3536-1F5C-19E38D0F165B}"/>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FFFF00"/>
                </a:solidFill>
                <a:latin typeface="Arial Rounded MT Bold" panose="020F0704030504030204" pitchFamily="34" charset="0"/>
              </a:rPr>
              <a:t>4-</a:t>
            </a:r>
            <a:endParaRPr lang="en-US" dirty="0">
              <a:solidFill>
                <a:srgbClr val="FFFF00"/>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Quand la faiblesse, quand la tristesse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Me voilent la face de Jésus</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Le sanctuaire de la prière,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Est-il ouvert aux pauvres vaincus ?</a:t>
            </a:r>
          </a:p>
          <a:p>
            <a:pPr marL="0" indent="0" algn="ctr">
              <a:buNone/>
            </a:pPr>
            <a:r>
              <a:rPr lang="fr-FR" sz="3600" dirty="0">
                <a:solidFill>
                  <a:srgbClr val="FFFF00"/>
                </a:solidFill>
                <a:latin typeface="Arial Rounded MT Bold" panose="020F0704030504030204" pitchFamily="34" charset="0"/>
              </a:rPr>
              <a:t>Refrain</a:t>
            </a:r>
            <a:endParaRPr lang="en-US" sz="3600" dirty="0">
              <a:solidFill>
                <a:srgbClr val="FFFF00"/>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Dis tout à Jésus, dis tout à Jésus,</a:t>
            </a:r>
            <a:endParaRPr lang="en-US" sz="3600" dirty="0">
              <a:solidFill>
                <a:schemeClr val="accent5">
                  <a:lumMod val="60000"/>
                  <a:lumOff val="40000"/>
                </a:schemeClr>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Tu ne peux porter seul tes fardeaux ;</a:t>
            </a:r>
            <a:endParaRPr lang="en-US" sz="3600" dirty="0">
              <a:solidFill>
                <a:schemeClr val="accent5">
                  <a:lumMod val="60000"/>
                  <a:lumOff val="40000"/>
                </a:schemeClr>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Dis tout à Jésus, Dis tout à Jésus,</a:t>
            </a:r>
            <a:endParaRPr lang="en-US" sz="3600" dirty="0">
              <a:solidFill>
                <a:schemeClr val="accent5">
                  <a:lumMod val="60000"/>
                  <a:lumOff val="40000"/>
                </a:schemeClr>
              </a:solidFill>
              <a:latin typeface="Arial Rounded MT Bold" panose="020F0704030504030204" pitchFamily="34" charset="0"/>
            </a:endParaRPr>
          </a:p>
          <a:p>
            <a:pPr marL="0" indent="0" algn="ctr">
              <a:buNone/>
            </a:pPr>
            <a:r>
              <a:rPr lang="fr-FR" sz="3600" dirty="0">
                <a:solidFill>
                  <a:schemeClr val="accent5">
                    <a:lumMod val="60000"/>
                    <a:lumOff val="40000"/>
                  </a:schemeClr>
                </a:solidFill>
                <a:latin typeface="Arial Rounded MT Bold" panose="020F0704030504030204" pitchFamily="34" charset="0"/>
              </a:rPr>
              <a:t>C’est Lui qui donne le vrai repos.</a:t>
            </a:r>
            <a:endParaRPr lang="en-US" sz="3600" dirty="0">
              <a:solidFill>
                <a:schemeClr val="accent5">
                  <a:lumMod val="60000"/>
                  <a:lumOff val="40000"/>
                </a:schemeClr>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470706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B405A-8BEB-9CC9-6391-0B06CDCD09F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BA2031-4608-86DF-9A19-6C2DECB1B520}"/>
              </a:ext>
            </a:extLst>
          </p:cNvPr>
          <p:cNvSpPr>
            <a:spLocks noGrp="1"/>
          </p:cNvSpPr>
          <p:nvPr>
            <p:ph sz="quarter"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2800" b="1" u="sng" dirty="0">
                <a:solidFill>
                  <a:srgbClr val="0033CC"/>
                </a:solidFill>
                <a:latin typeface="Arial Rounded MT Bold" panose="020F0704030504030204" pitchFamily="34" charset="0"/>
              </a:rPr>
              <a:t>41 Kr </a:t>
            </a:r>
            <a:r>
              <a:rPr lang="fr-FR" sz="2800" b="1" u="sng" dirty="0" err="1">
                <a:solidFill>
                  <a:srgbClr val="0033CC"/>
                </a:solidFill>
                <a:latin typeface="Arial Rounded MT Bold" panose="020F0704030504030204" pitchFamily="34" charset="0"/>
              </a:rPr>
              <a:t>Cht</a:t>
            </a:r>
            <a:r>
              <a:rPr lang="fr-FR" sz="2800" b="1" u="sng" dirty="0">
                <a:solidFill>
                  <a:srgbClr val="0033CC"/>
                </a:solidFill>
                <a:latin typeface="Arial Rounded MT Bold" panose="020F0704030504030204" pitchFamily="34" charset="0"/>
              </a:rPr>
              <a:t> Esp </a:t>
            </a:r>
            <a:r>
              <a:rPr lang="fr-FR" sz="2800" b="1" u="sng" dirty="0" err="1">
                <a:solidFill>
                  <a:srgbClr val="0033CC"/>
                </a:solidFill>
                <a:latin typeface="Arial Rounded MT Bold" panose="020F0704030504030204" pitchFamily="34" charset="0"/>
              </a:rPr>
              <a:t>Jezu</a:t>
            </a:r>
            <a:r>
              <a:rPr lang="fr-FR" sz="2800" b="1" u="sng" dirty="0">
                <a:solidFill>
                  <a:srgbClr val="0033CC"/>
                </a:solidFill>
                <a:latin typeface="Arial Rounded MT Bold" panose="020F0704030504030204" pitchFamily="34" charset="0"/>
              </a:rPr>
              <a:t> Se Nan </a:t>
            </a:r>
            <a:r>
              <a:rPr lang="fr-FR" sz="2800" b="1" u="sng" dirty="0" err="1">
                <a:solidFill>
                  <a:srgbClr val="0033CC"/>
                </a:solidFill>
                <a:latin typeface="Arial Rounded MT Bold" panose="020F0704030504030204" pitchFamily="34" charset="0"/>
              </a:rPr>
              <a:t>Prezans</a:t>
            </a:r>
            <a:r>
              <a:rPr lang="fr-FR" sz="2800" b="1" u="sng" dirty="0">
                <a:solidFill>
                  <a:srgbClr val="0033CC"/>
                </a:solidFill>
                <a:latin typeface="Arial Rounded MT Bold" panose="020F0704030504030204" pitchFamily="34" charset="0"/>
              </a:rPr>
              <a:t> Ou</a:t>
            </a:r>
            <a:endParaRPr lang="en-US" sz="2800" dirty="0">
              <a:solidFill>
                <a:srgbClr val="0033CC"/>
              </a:solidFill>
              <a:latin typeface="Arial Rounded MT Bold" panose="020F0704030504030204" pitchFamily="34" charset="0"/>
            </a:endParaRPr>
          </a:p>
          <a:p>
            <a:pPr marL="0" indent="0" algn="ctr">
              <a:buNone/>
            </a:pPr>
            <a:r>
              <a:rPr lang="fr-FR" sz="2800" dirty="0">
                <a:solidFill>
                  <a:srgbClr val="0033CC"/>
                </a:solidFill>
                <a:latin typeface="Arial Rounded MT Bold" panose="020F0704030504030204" pitchFamily="34" charset="0"/>
              </a:rPr>
              <a:t>1.</a:t>
            </a:r>
            <a:endParaRPr lang="en-US" sz="2800" dirty="0">
              <a:solidFill>
                <a:srgbClr val="0033CC"/>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Jézu</a:t>
            </a:r>
            <a:r>
              <a:rPr lang="fr-FR" sz="4000" dirty="0">
                <a:latin typeface="Arial Rounded MT Bold" panose="020F0704030504030204" pitchFamily="34" charset="0"/>
              </a:rPr>
              <a:t>, Se nan </a:t>
            </a:r>
            <a:r>
              <a:rPr lang="fr-FR" sz="4000" dirty="0" err="1">
                <a:latin typeface="Arial Rounded MT Bold" panose="020F0704030504030204" pitchFamily="34" charset="0"/>
              </a:rPr>
              <a:t>prézans</a:t>
            </a:r>
            <a:r>
              <a:rPr lang="fr-FR" sz="4000" dirty="0">
                <a:latin typeface="Arial Rounded MT Bold" panose="020F0704030504030204" pitchFamily="34" charset="0"/>
              </a:rPr>
              <a:t> ou </a:t>
            </a:r>
          </a:p>
          <a:p>
            <a:pPr marL="0" indent="0" algn="ctr">
              <a:buNone/>
            </a:pPr>
            <a:r>
              <a:rPr lang="fr-FR" sz="4000" dirty="0" err="1">
                <a:latin typeface="Arial Rounded MT Bold" panose="020F0704030504030204" pitchFamily="34" charset="0"/>
              </a:rPr>
              <a:t>nanm</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plan </a:t>
            </a:r>
            <a:r>
              <a:rPr lang="fr-FR" sz="4000" dirty="0" err="1">
                <a:latin typeface="Arial Rounded MT Bold" panose="020F0704030504030204" pitchFamily="34" charset="0"/>
              </a:rPr>
              <a:t>plézi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a:t>
            </a:r>
            <a:r>
              <a:rPr lang="fr-FR" sz="4000" dirty="0" err="1">
                <a:latin typeface="Arial Rounded MT Bold" panose="020F0704030504030204" pitchFamily="34" charset="0"/>
              </a:rPr>
              <a:t>konsolé</a:t>
            </a:r>
            <a:r>
              <a:rPr lang="fr-FR" sz="4000" dirty="0">
                <a:latin typeface="Arial Rounded MT Bold" panose="020F0704030504030204" pitchFamily="34" charset="0"/>
              </a:rPr>
              <a:t>-m nan </a:t>
            </a:r>
            <a:r>
              <a:rPr lang="fr-FR" sz="4000" dirty="0" err="1">
                <a:latin typeface="Arial Rounded MT Bold" panose="020F0704030504030204" pitchFamily="34" charset="0"/>
              </a:rPr>
              <a:t>gran</a:t>
            </a:r>
            <a:r>
              <a:rPr lang="fr-FR" sz="4000" dirty="0">
                <a:latin typeface="Arial Rounded MT Bold" panose="020F0704030504030204" pitchFamily="34" charset="0"/>
              </a:rPr>
              <a:t> </a:t>
            </a:r>
            <a:r>
              <a:rPr lang="fr-FR" sz="4000" dirty="0" err="1">
                <a:latin typeface="Arial Rounded MT Bold" panose="020F0704030504030204" pitchFamily="34" charset="0"/>
              </a:rPr>
              <a:t>tristés</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a:t>
            </a:r>
            <a:r>
              <a:rPr lang="fr-FR" sz="4000" dirty="0" err="1">
                <a:latin typeface="Arial Rounded MT Bold" panose="020F0704030504030204" pitchFamily="34" charset="0"/>
              </a:rPr>
              <a:t>sé</a:t>
            </a:r>
            <a:r>
              <a:rPr lang="fr-FR" sz="4000" dirty="0">
                <a:latin typeface="Arial Rounded MT Bold" panose="020F0704030504030204" pitchFamily="34" charset="0"/>
              </a:rPr>
              <a:t> joua-m la </a:t>
            </a:r>
            <a:r>
              <a:rPr lang="fr-FR" sz="4000" dirty="0" err="1">
                <a:latin typeface="Arial Rounded MT Bold" panose="020F0704030504030204" pitchFamily="34" charset="0"/>
              </a:rPr>
              <a:t>jounin</a:t>
            </a:r>
            <a:r>
              <a:rPr lang="fr-FR" sz="4000" dirty="0">
                <a:latin typeface="Arial Rounded MT Bold" panose="020F0704030504030204" pitchFamily="34" charset="0"/>
              </a:rPr>
              <a:t>, </a:t>
            </a:r>
          </a:p>
          <a:p>
            <a:pPr marL="0" indent="0" algn="ctr">
              <a:buNone/>
            </a:pPr>
            <a:r>
              <a:rPr lang="fr-FR" sz="4000" dirty="0">
                <a:latin typeface="Arial Rounded MT Bold" panose="020F0704030504030204" pitchFamily="34" charset="0"/>
              </a:rPr>
              <a:t>é chan </a:t>
            </a:r>
            <a:r>
              <a:rPr lang="fr-FR" sz="4000" dirty="0" err="1">
                <a:latin typeface="Arial Rounded MT Bold" panose="020F0704030504030204" pitchFamily="34" charset="0"/>
              </a:rPr>
              <a:t>mouin</a:t>
            </a:r>
            <a:r>
              <a:rPr lang="fr-FR" sz="4000" dirty="0">
                <a:latin typeface="Arial Rounded MT Bold" panose="020F0704030504030204" pitchFamily="34" charset="0"/>
              </a:rPr>
              <a:t> la nuit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ban-m </a:t>
            </a:r>
            <a:r>
              <a:rPr lang="fr-FR" sz="4000" dirty="0" err="1">
                <a:latin typeface="Arial Rounded MT Bold" panose="020F0704030504030204" pitchFamily="34" charset="0"/>
              </a:rPr>
              <a:t>éspoua</a:t>
            </a:r>
            <a:r>
              <a:rPr lang="fr-FR" sz="4000" dirty="0">
                <a:latin typeface="Arial Rounded MT Bold" panose="020F0704030504030204" pitchFamily="34" charset="0"/>
              </a:rPr>
              <a:t>, </a:t>
            </a:r>
          </a:p>
          <a:p>
            <a:pPr marL="0" indent="0" algn="ctr">
              <a:buNone/>
            </a:pPr>
            <a:r>
              <a:rPr lang="fr-FR" sz="4000" dirty="0" err="1">
                <a:latin typeface="Arial Rounded MT Bold" panose="020F0704030504030204" pitchFamily="34" charset="0"/>
              </a:rPr>
              <a:t>salu</a:t>
            </a:r>
            <a:r>
              <a:rPr lang="fr-FR" sz="4000" dirty="0">
                <a:latin typeface="Arial Rounded MT Bold" panose="020F0704030504030204" pitchFamily="34" charset="0"/>
              </a:rPr>
              <a:t>, riches.</a:t>
            </a:r>
            <a:endParaRPr lang="en-US" sz="4000" dirty="0">
              <a:latin typeface="Arial Rounded MT Bold" panose="020F0704030504030204" pitchFamily="34" charset="0"/>
            </a:endParaRPr>
          </a:p>
          <a:p>
            <a:pPr marL="0" indent="0" algn="ctr">
              <a:buNone/>
            </a:pPr>
            <a:endParaRPr lang="en-US" sz="3600" b="1" dirty="0">
              <a:solidFill>
                <a:srgbClr val="C00000"/>
              </a:solidFill>
              <a:latin typeface="Arial Rounded MT Bold" pitchFamily="34" charset="0"/>
            </a:endParaRPr>
          </a:p>
        </p:txBody>
      </p:sp>
    </p:spTree>
    <p:extLst>
      <p:ext uri="{BB962C8B-B14F-4D97-AF65-F5344CB8AC3E}">
        <p14:creationId xmlns:p14="http://schemas.microsoft.com/office/powerpoint/2010/main" val="672594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7BC43-1354-2BA3-CD55-7B46A48229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8301D6-EA69-F69E-4402-349709729F3E}"/>
              </a:ext>
            </a:extLst>
          </p:cNvPr>
          <p:cNvSpPr>
            <a:spLocks noGrp="1"/>
          </p:cNvSpPr>
          <p:nvPr>
            <p:ph sz="quarter"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400" dirty="0">
                <a:solidFill>
                  <a:srgbClr val="0033CC"/>
                </a:solidFill>
                <a:latin typeface="Arial Rounded MT Bold" panose="020F0704030504030204" pitchFamily="34" charset="0"/>
              </a:rPr>
              <a:t>2.</a:t>
            </a:r>
            <a:endParaRPr lang="en-US" sz="4400" dirty="0">
              <a:solidFill>
                <a:srgbClr val="0033CC"/>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Bon </a:t>
            </a:r>
            <a:r>
              <a:rPr lang="fr-FR" sz="4400" dirty="0" err="1">
                <a:latin typeface="Arial Rounded MT Bold" panose="020F0704030504030204" pitchFamily="34" charset="0"/>
              </a:rPr>
              <a:t>Bèjé</a:t>
            </a:r>
            <a:r>
              <a:rPr lang="fr-FR" sz="4400" dirty="0">
                <a:latin typeface="Arial Rounded MT Bold" panose="020F0704030504030204" pitchFamily="34" charset="0"/>
              </a:rPr>
              <a:t>, koté ou </a:t>
            </a:r>
            <a:r>
              <a:rPr lang="fr-FR" sz="4400" dirty="0" err="1">
                <a:latin typeface="Arial Rounded MT Bold" panose="020F0704030504030204" pitchFamily="34" charset="0"/>
              </a:rPr>
              <a:t>gadé</a:t>
            </a:r>
            <a:r>
              <a:rPr lang="fr-FR" sz="4400" dirty="0">
                <a:latin typeface="Arial Rounded MT Bold" panose="020F0704030504030204" pitchFamily="34" charset="0"/>
              </a:rPr>
              <a:t> </a:t>
            </a:r>
          </a:p>
          <a:p>
            <a:pPr marL="0" indent="0" algn="ctr">
              <a:buNone/>
            </a:pPr>
            <a:r>
              <a:rPr lang="fr-FR" sz="4400" dirty="0">
                <a:latin typeface="Arial Rounded MT Bold" panose="020F0704030504030204" pitchFamily="34" charset="0"/>
              </a:rPr>
              <a:t>mouton ou</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Pou bay yo </a:t>
            </a:r>
            <a:r>
              <a:rPr lang="fr-FR" sz="4400" dirty="0" err="1">
                <a:latin typeface="Arial Rounded MT Bold" panose="020F0704030504030204" pitchFamily="34" charset="0"/>
              </a:rPr>
              <a:t>paturaj</a:t>
            </a:r>
            <a:r>
              <a:rPr lang="fr-FR" sz="4400" dirty="0">
                <a:latin typeface="Arial Rounded MT Bold" panose="020F0704030504030204" pitchFamily="34" charset="0"/>
              </a:rPr>
              <a:t> </a:t>
            </a:r>
            <a:r>
              <a:rPr lang="fr-FR" sz="4400" dirty="0" err="1">
                <a:latin typeface="Arial Rounded MT Bold" panose="020F0704030504030204" pitchFamily="34" charset="0"/>
              </a:rPr>
              <a:t>lamou</a:t>
            </a:r>
            <a:r>
              <a:rPr lang="fr-FR" sz="4400" dirty="0">
                <a:latin typeface="Arial Rounded MT Bold" panose="020F0704030504030204" pitchFamily="34" charset="0"/>
              </a:rPr>
              <a:t>?</a:t>
            </a:r>
            <a:endParaRPr lang="en-US" sz="4400" dirty="0">
              <a:latin typeface="Arial Rounded MT Bold" panose="020F0704030504030204" pitchFamily="34" charset="0"/>
            </a:endParaRPr>
          </a:p>
          <a:p>
            <a:pPr marL="0" indent="0" algn="ctr">
              <a:buNone/>
            </a:pPr>
            <a:r>
              <a:rPr lang="fr-FR" sz="4400" dirty="0" err="1">
                <a:latin typeface="Arial Rounded MT Bold" panose="020F0704030504030204" pitchFamily="34" charset="0"/>
              </a:rPr>
              <a:t>Pouki</a:t>
            </a:r>
            <a:r>
              <a:rPr lang="fr-FR" sz="4400" dirty="0">
                <a:latin typeface="Arial Rounded MT Bold" panose="020F0704030504030204" pitchFamily="34" charset="0"/>
              </a:rPr>
              <a:t> sa </a:t>
            </a:r>
            <a:r>
              <a:rPr lang="fr-FR" sz="4400" dirty="0" err="1">
                <a:latin typeface="Arial Rounded MT Bold" panose="020F0704030504030204" pitchFamily="34" charset="0"/>
              </a:rPr>
              <a:t>moum</a:t>
            </a:r>
            <a:r>
              <a:rPr lang="fr-FR" sz="4400" dirty="0">
                <a:latin typeface="Arial Rounded MT Bold" panose="020F0704030504030204" pitchFamily="34" charset="0"/>
              </a:rPr>
              <a:t> </a:t>
            </a:r>
            <a:r>
              <a:rPr lang="fr-FR" sz="4400" dirty="0" err="1">
                <a:latin typeface="Arial Rounded MT Bold" panose="020F0704030504030204" pitchFamily="34" charset="0"/>
              </a:rPr>
              <a:t>krié</a:t>
            </a:r>
            <a:r>
              <a:rPr lang="fr-FR" sz="4400" dirty="0">
                <a:latin typeface="Arial Rounded MT Bold" panose="020F0704030504030204" pitchFamily="34" charset="0"/>
              </a:rPr>
              <a:t> </a:t>
            </a:r>
          </a:p>
          <a:p>
            <a:pPr marL="0" indent="0" algn="ctr">
              <a:buNone/>
            </a:pPr>
            <a:r>
              <a:rPr lang="fr-FR" sz="4400" dirty="0">
                <a:latin typeface="Arial Rounded MT Bold" panose="020F0704030504030204" pitchFamily="34" charset="0"/>
              </a:rPr>
              <a:t>nan </a:t>
            </a:r>
            <a:r>
              <a:rPr lang="fr-FR" sz="4400" dirty="0" err="1">
                <a:latin typeface="Arial Rounded MT Bold" panose="020F0704030504030204" pitchFamily="34" charset="0"/>
              </a:rPr>
              <a:t>santié</a:t>
            </a:r>
            <a:r>
              <a:rPr lang="fr-FR" sz="4400" dirty="0">
                <a:latin typeface="Arial Rounded MT Bold" panose="020F0704030504030204" pitchFamily="34" charset="0"/>
              </a:rPr>
              <a:t> </a:t>
            </a:r>
            <a:r>
              <a:rPr lang="fr-FR" sz="4400" dirty="0" err="1">
                <a:latin typeface="Arial Rounded MT Bold" panose="020F0704030504030204" pitchFamily="34" charset="0"/>
              </a:rPr>
              <a:t>lan</a:t>
            </a:r>
            <a:r>
              <a:rPr lang="fr-FR" sz="4400" dirty="0">
                <a:latin typeface="Arial Rounded MT Bold" panose="020F0704030504030204" pitchFamily="34" charset="0"/>
              </a:rPr>
              <a:t> </a:t>
            </a:r>
            <a:r>
              <a:rPr lang="fr-FR" sz="4400" dirty="0" err="1">
                <a:latin typeface="Arial Rounded MT Bold" panose="020F0704030504030204" pitchFamily="34" charset="0"/>
              </a:rPr>
              <a:t>mô</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Ou </a:t>
            </a:r>
            <a:r>
              <a:rPr lang="fr-FR" sz="4400" dirty="0" err="1">
                <a:latin typeface="Arial Rounded MT Bold" panose="020F0704030504030204" pitchFamily="34" charset="0"/>
              </a:rPr>
              <a:t>rété</a:t>
            </a:r>
            <a:r>
              <a:rPr lang="fr-FR" sz="4400" dirty="0">
                <a:latin typeface="Arial Rounded MT Bold" panose="020F0704030504030204" pitchFamily="34" charset="0"/>
              </a:rPr>
              <a:t> nan </a:t>
            </a:r>
            <a:r>
              <a:rPr lang="fr-FR" sz="4400" dirty="0" err="1">
                <a:latin typeface="Arial Rounded MT Bold" panose="020F0704030504030204" pitchFamily="34" charset="0"/>
              </a:rPr>
              <a:t>dézè</a:t>
            </a:r>
            <a:r>
              <a:rPr lang="fr-FR" sz="4400" dirty="0">
                <a:latin typeface="Arial Rounded MT Bold" panose="020F0704030504030204" pitchFamily="34" charset="0"/>
              </a:rPr>
              <a:t> san ou?</a:t>
            </a:r>
            <a:endParaRPr lang="en-US" sz="4400" dirty="0">
              <a:latin typeface="Arial Rounded MT Bold" panose="020F0704030504030204" pitchFamily="34" charset="0"/>
            </a:endParaRPr>
          </a:p>
          <a:p>
            <a:pPr marL="0" indent="0" algn="ctr">
              <a:buNone/>
            </a:pPr>
            <a:endParaRPr lang="en-US" sz="3600" b="1" dirty="0">
              <a:solidFill>
                <a:srgbClr val="C00000"/>
              </a:solidFill>
              <a:latin typeface="Arial Rounded MT Bold" pitchFamily="34" charset="0"/>
            </a:endParaRPr>
          </a:p>
        </p:txBody>
      </p:sp>
    </p:spTree>
    <p:extLst>
      <p:ext uri="{BB962C8B-B14F-4D97-AF65-F5344CB8AC3E}">
        <p14:creationId xmlns:p14="http://schemas.microsoft.com/office/powerpoint/2010/main" val="2398897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BEA4C-1B20-B64D-86D3-E63626E1278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276F9-7035-497B-ACFB-21185F8C5241}"/>
              </a:ext>
            </a:extLst>
          </p:cNvPr>
          <p:cNvSpPr>
            <a:spLocks noGrp="1"/>
          </p:cNvSpPr>
          <p:nvPr>
            <p:ph sz="quarter"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dirty="0">
                <a:solidFill>
                  <a:srgbClr val="0033CC"/>
                </a:solidFill>
                <a:latin typeface="Arial Rounded MT Bold" panose="020F0704030504030204" pitchFamily="34" charset="0"/>
              </a:rPr>
              <a:t>3.</a:t>
            </a:r>
            <a:endParaRPr lang="en-US" sz="4000" dirty="0">
              <a:solidFill>
                <a:srgbClr val="0033CC"/>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Pouki</a:t>
            </a:r>
            <a:r>
              <a:rPr lang="fr-FR" sz="4000" dirty="0">
                <a:latin typeface="Arial Rounded MT Bold" panose="020F0704030504030204" pitchFamily="34" charset="0"/>
              </a:rPr>
              <a:t> sa m-</a:t>
            </a:r>
            <a:r>
              <a:rPr lang="fr-FR" sz="4000" dirty="0" err="1">
                <a:latin typeface="Arial Rounded MT Bold" panose="020F0704030504030204" pitchFamily="34" charset="0"/>
              </a:rPr>
              <a:t>bézouin</a:t>
            </a:r>
            <a:r>
              <a:rPr lang="fr-FR" sz="4000" dirty="0">
                <a:latin typeface="Arial Rounded MT Bold" panose="020F0704030504030204" pitchFamily="34" charset="0"/>
              </a:rPr>
              <a:t> gagné </a:t>
            </a:r>
          </a:p>
          <a:p>
            <a:pPr marL="0" indent="0" algn="ctr">
              <a:buNone/>
            </a:pPr>
            <a:r>
              <a:rPr lang="fr-FR" sz="4000" dirty="0" err="1">
                <a:latin typeface="Arial Rounded MT Bold" panose="020F0704030504030204" pitchFamily="34" charset="0"/>
              </a:rPr>
              <a:t>isit</a:t>
            </a:r>
            <a:r>
              <a:rPr lang="fr-FR" sz="4000" dirty="0">
                <a:latin typeface="Arial Rounded MT Bold" panose="020F0704030504030204" pitchFamily="34" charset="0"/>
              </a:rPr>
              <a:t> san Ou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 </a:t>
            </a:r>
            <a:r>
              <a:rPr lang="fr-FR" sz="4000" dirty="0" err="1">
                <a:latin typeface="Arial Rounded MT Bold" panose="020F0704030504030204" pitchFamily="34" charset="0"/>
              </a:rPr>
              <a:t>krié</a:t>
            </a:r>
            <a:r>
              <a:rPr lang="fr-FR" sz="4000" dirty="0">
                <a:latin typeface="Arial Rounded MT Bold" panose="020F0704030504030204" pitchFamily="34" charset="0"/>
              </a:rPr>
              <a:t> nan </a:t>
            </a:r>
            <a:r>
              <a:rPr lang="fr-FR" sz="4000" dirty="0" err="1">
                <a:latin typeface="Arial Rounded MT Bold" panose="020F0704030504030204" pitchFamily="34" charset="0"/>
              </a:rPr>
              <a:t>dézè</a:t>
            </a:r>
            <a:r>
              <a:rPr lang="fr-FR" sz="4000" dirty="0">
                <a:latin typeface="Arial Rounded MT Bold" panose="020F0704030504030204" pitchFamily="34" charset="0"/>
              </a:rPr>
              <a:t> pou pin?</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Détrès</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p>
          <a:p>
            <a:pPr marL="0" indent="0" algn="ctr">
              <a:buNone/>
            </a:pPr>
            <a:r>
              <a:rPr lang="fr-FR" sz="4000" dirty="0">
                <a:latin typeface="Arial Rounded MT Bold" panose="020F0704030504030204" pitchFamily="34" charset="0"/>
              </a:rPr>
              <a:t>va gnou la joua pou </a:t>
            </a:r>
            <a:r>
              <a:rPr lang="fr-FR" sz="4000" dirty="0" err="1">
                <a:latin typeface="Arial Rounded MT Bold" panose="020F0704030504030204" pitchFamily="34" charset="0"/>
              </a:rPr>
              <a:t>enmi</a:t>
            </a:r>
            <a:r>
              <a:rPr lang="fr-FR" sz="4000" dirty="0">
                <a:latin typeface="Arial Rounded MT Bold" panose="020F0704030504030204" pitchFamily="34" charset="0"/>
              </a:rPr>
              <a:t> ou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 yo Va réjoui nan </a:t>
            </a:r>
            <a:r>
              <a:rPr lang="fr-FR" sz="4000" dirty="0" err="1">
                <a:latin typeface="Arial Rounded MT Bold" panose="020F0704030504030204" pitchFamily="34" charset="0"/>
              </a:rPr>
              <a:t>pinn</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476626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155EA-6F18-4273-BBAF-3ADFF7A4BCC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820F3E-10A7-84EA-E9E6-F9B2DCDBFDC3}"/>
              </a:ext>
            </a:extLst>
          </p:cNvPr>
          <p:cNvSpPr>
            <a:spLocks noGrp="1"/>
          </p:cNvSpPr>
          <p:nvPr>
            <p:ph sz="quarter"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400" dirty="0">
                <a:solidFill>
                  <a:srgbClr val="0033CC"/>
                </a:solidFill>
                <a:latin typeface="Arial Rounded MT Bold" panose="020F0704030504030204" pitchFamily="34" charset="0"/>
              </a:rPr>
              <a:t>4.</a:t>
            </a:r>
            <a:endParaRPr lang="en-US" sz="4400" dirty="0">
              <a:solidFill>
                <a:srgbClr val="0033CC"/>
              </a:solidFill>
              <a:latin typeface="Arial Rounded MT Bold" panose="020F0704030504030204" pitchFamily="34" charset="0"/>
            </a:endParaRPr>
          </a:p>
          <a:p>
            <a:pPr marL="0" indent="0" algn="ctr">
              <a:buNone/>
            </a:pPr>
            <a:r>
              <a:rPr lang="fr-FR" sz="4400" dirty="0" err="1">
                <a:latin typeface="Arial Rounded MT Bold" panose="020F0704030504030204" pitchFamily="34" charset="0"/>
              </a:rPr>
              <a:t>Lè</a:t>
            </a:r>
            <a:r>
              <a:rPr lang="fr-FR" sz="4400" dirty="0">
                <a:latin typeface="Arial Rounded MT Bold" panose="020F0704030504030204" pitchFamily="34" charset="0"/>
              </a:rPr>
              <a:t>-l </a:t>
            </a:r>
            <a:r>
              <a:rPr lang="fr-FR" sz="4400" dirty="0" err="1">
                <a:latin typeface="Arial Rounded MT Bold" panose="020F0704030504030204" pitchFamily="34" charset="0"/>
              </a:rPr>
              <a:t>gadé</a:t>
            </a:r>
            <a:r>
              <a:rPr lang="fr-FR" sz="4400" dirty="0">
                <a:latin typeface="Arial Rounded MT Bold" panose="020F0704030504030204" pitchFamily="34" charset="0"/>
              </a:rPr>
              <a:t> </a:t>
            </a:r>
            <a:r>
              <a:rPr lang="fr-FR" sz="4400" dirty="0" err="1">
                <a:latin typeface="Arial Rounded MT Bold" panose="020F0704030504030204" pitchFamily="34" charset="0"/>
              </a:rPr>
              <a:t>gingnin</a:t>
            </a:r>
            <a:r>
              <a:rPr lang="fr-FR" sz="4400" dirty="0">
                <a:latin typeface="Arial Rounded MT Bold" panose="020F0704030504030204" pitchFamily="34" charset="0"/>
              </a:rPr>
              <a:t> </a:t>
            </a:r>
          </a:p>
          <a:p>
            <a:pPr marL="0" indent="0" algn="ctr">
              <a:buNone/>
            </a:pPr>
            <a:r>
              <a:rPr lang="fr-FR" sz="4400" dirty="0">
                <a:latin typeface="Arial Rounded MT Bold" panose="020F0704030504030204" pitchFamily="34" charset="0"/>
              </a:rPr>
              <a:t>di mil </a:t>
            </a:r>
            <a:r>
              <a:rPr lang="fr-FR" sz="4400" dirty="0" err="1">
                <a:latin typeface="Arial Rounded MT Bold" panose="020F0704030504030204" pitchFamily="34" charset="0"/>
              </a:rPr>
              <a:t>zanj</a:t>
            </a:r>
            <a:r>
              <a:rPr lang="fr-FR" sz="4400" dirty="0">
                <a:latin typeface="Arial Rounded MT Bold" panose="020F0704030504030204" pitchFamily="34" charset="0"/>
              </a:rPr>
              <a:t> </a:t>
            </a:r>
            <a:r>
              <a:rPr lang="fr-FR" sz="4400" dirty="0" err="1">
                <a:latin typeface="Arial Rounded MT Bold" panose="020F0704030504030204" pitchFamily="34" charset="0"/>
              </a:rPr>
              <a:t>ki</a:t>
            </a:r>
            <a:r>
              <a:rPr lang="fr-FR" sz="4400" dirty="0">
                <a:latin typeface="Arial Rounded MT Bold" panose="020F0704030504030204" pitchFamily="34" charset="0"/>
              </a:rPr>
              <a:t> réjoui,</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E </a:t>
            </a:r>
            <a:r>
              <a:rPr lang="fr-FR" sz="4400" dirty="0" err="1">
                <a:latin typeface="Arial Rounded MT Bold" panose="020F0704030504030204" pitchFamily="34" charset="0"/>
              </a:rPr>
              <a:t>anpil</a:t>
            </a:r>
            <a:r>
              <a:rPr lang="fr-FR" sz="4400" dirty="0">
                <a:latin typeface="Arial Rounded MT Bold" panose="020F0704030504030204" pitchFamily="34" charset="0"/>
              </a:rPr>
              <a:t> </a:t>
            </a:r>
            <a:r>
              <a:rPr lang="fr-FR" sz="4400" dirty="0" err="1">
                <a:latin typeface="Arial Rounded MT Bold" panose="020F0704030504030204" pitchFamily="34" charset="0"/>
              </a:rPr>
              <a:t>ap</a:t>
            </a:r>
            <a:r>
              <a:rPr lang="fr-FR" sz="4400" dirty="0">
                <a:latin typeface="Arial Rounded MT Bold" panose="020F0704030504030204" pitchFamily="34" charset="0"/>
              </a:rPr>
              <a:t> </a:t>
            </a:r>
            <a:r>
              <a:rPr lang="fr-FR" sz="4400" dirty="0" err="1">
                <a:latin typeface="Arial Rounded MT Bold" panose="020F0704030504030204" pitchFamily="34" charset="0"/>
              </a:rPr>
              <a:t>tann</a:t>
            </a:r>
            <a:r>
              <a:rPr lang="fr-FR" sz="4400" dirty="0">
                <a:latin typeface="Arial Rounded MT Bold" panose="020F0704030504030204" pitchFamily="34" charset="0"/>
              </a:rPr>
              <a:t> </a:t>
            </a:r>
            <a:r>
              <a:rPr lang="fr-FR" sz="4400" dirty="0" err="1">
                <a:latin typeface="Arial Rounded MT Bold" panose="020F0704030504030204" pitchFamily="34" charset="0"/>
              </a:rPr>
              <a:t>parol</a:t>
            </a:r>
            <a:r>
              <a:rPr lang="fr-FR" sz="4400" dirty="0">
                <a:latin typeface="Arial Rounded MT Bold" panose="020F0704030504030204" pitchFamily="34" charset="0"/>
              </a:rPr>
              <a:t> Li.</a:t>
            </a:r>
            <a:endParaRPr lang="en-US" sz="4400" dirty="0">
              <a:latin typeface="Arial Rounded MT Bold" panose="020F0704030504030204" pitchFamily="34" charset="0"/>
            </a:endParaRPr>
          </a:p>
          <a:p>
            <a:pPr marL="0" indent="0" algn="ctr">
              <a:buNone/>
            </a:pPr>
            <a:r>
              <a:rPr lang="fr-FR" sz="4400" dirty="0" err="1">
                <a:latin typeface="Arial Rounded MT Bold" panose="020F0704030504030204" pitchFamily="34" charset="0"/>
              </a:rPr>
              <a:t>Lè</a:t>
            </a:r>
            <a:r>
              <a:rPr lang="fr-FR" sz="4400" dirty="0">
                <a:latin typeface="Arial Rounded MT Bold" panose="020F0704030504030204" pitchFamily="34" charset="0"/>
              </a:rPr>
              <a:t>-L pale tout </a:t>
            </a:r>
            <a:r>
              <a:rPr lang="fr-FR" sz="4400" dirty="0" err="1">
                <a:latin typeface="Arial Rounded MT Bold" panose="020F0704030504030204" pitchFamily="34" charset="0"/>
              </a:rPr>
              <a:t>étènité</a:t>
            </a:r>
            <a:r>
              <a:rPr lang="fr-FR" sz="4400" dirty="0">
                <a:latin typeface="Arial Rounded MT Bold" panose="020F0704030504030204" pitchFamily="34" charset="0"/>
              </a:rPr>
              <a:t> </a:t>
            </a:r>
            <a:r>
              <a:rPr lang="fr-FR" sz="4400" dirty="0" err="1">
                <a:latin typeface="Arial Rounded MT Bold" panose="020F0704030504030204" pitchFamily="34" charset="0"/>
              </a:rPr>
              <a:t>anvayi</a:t>
            </a:r>
            <a:endParaRPr lang="en-US" sz="4400" dirty="0">
              <a:latin typeface="Arial Rounded MT Bold" panose="020F0704030504030204" pitchFamily="34" charset="0"/>
            </a:endParaRPr>
          </a:p>
          <a:p>
            <a:pPr marL="0" indent="0" algn="ctr">
              <a:buNone/>
            </a:pPr>
            <a:r>
              <a:rPr lang="fr-FR" sz="4400" dirty="0" err="1">
                <a:latin typeface="Arial Rounded MT Bold" panose="020F0704030504030204" pitchFamily="34" charset="0"/>
              </a:rPr>
              <a:t>Avèk</a:t>
            </a:r>
            <a:r>
              <a:rPr lang="fr-FR" sz="4400" dirty="0">
                <a:latin typeface="Arial Rounded MT Bold" panose="020F0704030504030204" pitchFamily="34" charset="0"/>
              </a:rPr>
              <a:t> </a:t>
            </a:r>
            <a:r>
              <a:rPr lang="fr-FR" sz="4400" dirty="0" err="1">
                <a:latin typeface="Arial Rounded MT Bold" panose="020F0704030504030204" pitchFamily="34" charset="0"/>
              </a:rPr>
              <a:t>louanj</a:t>
            </a:r>
            <a:r>
              <a:rPr lang="fr-FR" sz="4400" dirty="0">
                <a:latin typeface="Arial Rounded MT Bold" panose="020F0704030504030204" pitchFamily="34" charset="0"/>
              </a:rPr>
              <a:t> dé </a:t>
            </a:r>
            <a:r>
              <a:rPr lang="fr-FR" sz="4400" dirty="0" err="1">
                <a:latin typeface="Arial Rounded MT Bold" panose="020F0704030504030204" pitchFamily="34" charset="0"/>
              </a:rPr>
              <a:t>Jézu</a:t>
            </a:r>
            <a:r>
              <a:rPr lang="fr-FR" sz="4400" dirty="0">
                <a:latin typeface="Arial Rounded MT Bold" panose="020F0704030504030204" pitchFamily="34" charset="0"/>
              </a:rPr>
              <a:t>-Kri.</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2796525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C213F-FF66-E766-6D21-3E65F9AF86F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26C7A2-513D-183F-5D1C-0337023237CF}"/>
              </a:ext>
            </a:extLst>
          </p:cNvPr>
          <p:cNvSpPr>
            <a:spLocks noGrp="1"/>
          </p:cNvSpPr>
          <p:nvPr>
            <p:ph sz="quarter"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400" dirty="0">
                <a:solidFill>
                  <a:srgbClr val="0033CC"/>
                </a:solidFill>
                <a:latin typeface="Arial Rounded MT Bold" panose="020F0704030504030204" pitchFamily="34" charset="0"/>
              </a:rPr>
              <a:t>5.</a:t>
            </a:r>
            <a:endParaRPr lang="en-US" sz="4400" dirty="0">
              <a:solidFill>
                <a:srgbClr val="0033CC"/>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Bon </a:t>
            </a:r>
            <a:r>
              <a:rPr lang="fr-FR" sz="4400" dirty="0" err="1">
                <a:latin typeface="Arial Rounded MT Bold" panose="020F0704030504030204" pitchFamily="34" charset="0"/>
              </a:rPr>
              <a:t>Bèjé</a:t>
            </a:r>
            <a:r>
              <a:rPr lang="fr-FR" sz="4400" dirty="0">
                <a:latin typeface="Arial Rounded MT Bold" panose="020F0704030504030204" pitchFamily="34" charset="0"/>
              </a:rPr>
              <a:t>, </a:t>
            </a:r>
            <a:r>
              <a:rPr lang="fr-FR" sz="4400" dirty="0" err="1">
                <a:latin typeface="Arial Rounded MT Bold" panose="020F0704030504030204" pitchFamily="34" charset="0"/>
              </a:rPr>
              <a:t>mouin</a:t>
            </a:r>
            <a:r>
              <a:rPr lang="fr-FR" sz="4400" dirty="0">
                <a:latin typeface="Arial Rounded MT Bold" panose="020F0704030504030204" pitchFamily="34" charset="0"/>
              </a:rPr>
              <a:t> </a:t>
            </a:r>
            <a:r>
              <a:rPr lang="fr-FR" sz="4400" dirty="0" err="1">
                <a:latin typeface="Arial Rounded MT Bold" panose="020F0704030504030204" pitchFamily="34" charset="0"/>
              </a:rPr>
              <a:t>tandé</a:t>
            </a:r>
            <a:r>
              <a:rPr lang="fr-FR" sz="4400" dirty="0">
                <a:latin typeface="Arial Rounded MT Bold" panose="020F0704030504030204" pitchFamily="34" charset="0"/>
              </a:rPr>
              <a:t> </a:t>
            </a:r>
          </a:p>
          <a:p>
            <a:pPr marL="0" indent="0" algn="ctr">
              <a:buNone/>
            </a:pPr>
            <a:r>
              <a:rPr lang="fr-FR" sz="4400" dirty="0">
                <a:latin typeface="Arial Rounded MT Bold" panose="020F0704030504030204" pitchFamily="34" charset="0"/>
              </a:rPr>
              <a:t>é </a:t>
            </a:r>
            <a:r>
              <a:rPr lang="fr-FR" sz="4400" dirty="0" err="1">
                <a:latin typeface="Arial Rounded MT Bold" panose="020F0704030504030204" pitchFamily="34" charset="0"/>
              </a:rPr>
              <a:t>mouin</a:t>
            </a:r>
            <a:r>
              <a:rPr lang="fr-FR" sz="4400" dirty="0">
                <a:latin typeface="Arial Rounded MT Bold" panose="020F0704030504030204" pitchFamily="34" charset="0"/>
              </a:rPr>
              <a:t> va </a:t>
            </a:r>
            <a:r>
              <a:rPr lang="fr-FR" sz="4400" dirty="0" err="1">
                <a:latin typeface="Arial Rounded MT Bold" panose="020F0704030504030204" pitchFamily="34" charset="0"/>
              </a:rPr>
              <a:t>suiv</a:t>
            </a:r>
            <a:r>
              <a:rPr lang="fr-FR" sz="4400" dirty="0">
                <a:latin typeface="Arial Rounded MT Bold" panose="020F0704030504030204" pitchFamily="34" charset="0"/>
              </a:rPr>
              <a:t> ou</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Ma mache </a:t>
            </a:r>
            <a:r>
              <a:rPr lang="fr-FR" sz="4400" dirty="0" err="1">
                <a:latin typeface="Arial Rounded MT Bold" panose="020F0704030504030204" pitchFamily="34" charset="0"/>
              </a:rPr>
              <a:t>ak</a:t>
            </a:r>
            <a:r>
              <a:rPr lang="fr-FR" sz="4400" dirty="0">
                <a:latin typeface="Arial Rounded MT Bold" panose="020F0704030504030204" pitchFamily="34" charset="0"/>
              </a:rPr>
              <a:t> ou </a:t>
            </a:r>
            <a:r>
              <a:rPr lang="fr-FR" sz="4400" dirty="0" err="1">
                <a:latin typeface="Arial Rounded MT Bold" panose="020F0704030504030204" pitchFamily="34" charset="0"/>
              </a:rPr>
              <a:t>pa</a:t>
            </a:r>
            <a:r>
              <a:rPr lang="fr-FR" sz="4400" dirty="0">
                <a:latin typeface="Arial Rounded MT Bold" panose="020F0704030504030204" pitchFamily="34" charset="0"/>
              </a:rPr>
              <a:t> la </a:t>
            </a:r>
            <a:r>
              <a:rPr lang="fr-FR" sz="4400" dirty="0" err="1">
                <a:latin typeface="Arial Rounded MT Bold" panose="020F0704030504030204" pitchFamily="34" charset="0"/>
              </a:rPr>
              <a:t>foua</a:t>
            </a:r>
            <a:r>
              <a:rPr lang="fr-FR" sz="4400" dirty="0">
                <a:latin typeface="Arial Rounded MT Bold" panose="020F0704030504030204" pitchFamily="34" charset="0"/>
              </a:rPr>
              <a:t>.</a:t>
            </a:r>
            <a:endParaRPr lang="en-US" sz="4400" dirty="0">
              <a:latin typeface="Arial Rounded MT Bold" panose="020F0704030504030204" pitchFamily="34" charset="0"/>
            </a:endParaRPr>
          </a:p>
          <a:p>
            <a:pPr marL="0" indent="0" algn="ctr">
              <a:buNone/>
            </a:pPr>
            <a:r>
              <a:rPr lang="fr-FR" sz="4400" dirty="0" err="1">
                <a:latin typeface="Arial Rounded MT Bold" panose="020F0704030504030204" pitchFamily="34" charset="0"/>
              </a:rPr>
              <a:t>Kinbé</a:t>
            </a:r>
            <a:r>
              <a:rPr lang="fr-FR" sz="4400" dirty="0">
                <a:latin typeface="Arial Rounded MT Bold" panose="020F0704030504030204" pitchFamily="34" charset="0"/>
              </a:rPr>
              <a:t>-m é </a:t>
            </a:r>
            <a:r>
              <a:rPr lang="fr-FR" sz="4400" dirty="0" err="1">
                <a:latin typeface="Arial Rounded MT Bold" panose="020F0704030504030204" pitchFamily="34" charset="0"/>
              </a:rPr>
              <a:t>défann</a:t>
            </a:r>
            <a:r>
              <a:rPr lang="fr-FR" sz="4400" dirty="0">
                <a:latin typeface="Arial Rounded MT Bold" panose="020F0704030504030204" pitchFamily="34" charset="0"/>
              </a:rPr>
              <a:t> </a:t>
            </a:r>
            <a:r>
              <a:rPr lang="fr-FR" sz="4400" dirty="0" err="1">
                <a:latin typeface="Arial Rounded MT Bold" panose="020F0704030504030204" pitchFamily="34" charset="0"/>
              </a:rPr>
              <a:t>mouin</a:t>
            </a:r>
            <a:r>
              <a:rPr lang="fr-FR" sz="4400" dirty="0">
                <a:latin typeface="Arial Rounded MT Bold" panose="020F0704030504030204" pitchFamily="34" charset="0"/>
              </a:rPr>
              <a:t>, </a:t>
            </a:r>
          </a:p>
          <a:p>
            <a:pPr marL="0" indent="0" algn="ctr">
              <a:buNone/>
            </a:pPr>
            <a:r>
              <a:rPr lang="fr-FR" sz="4400" dirty="0" err="1">
                <a:latin typeface="Arial Rounded MT Bold" panose="020F0704030504030204" pitchFamily="34" charset="0"/>
              </a:rPr>
              <a:t>mouin</a:t>
            </a:r>
            <a:r>
              <a:rPr lang="fr-FR" sz="4400" dirty="0">
                <a:latin typeface="Arial Rounded MT Bold" panose="020F0704030504030204" pitchFamily="34" charset="0"/>
              </a:rPr>
              <a:t> pou Ou </a:t>
            </a:r>
            <a:r>
              <a:rPr lang="fr-FR" sz="4400" dirty="0" err="1">
                <a:latin typeface="Arial Rounded MT Bold" panose="020F0704030504030204" pitchFamily="34" charset="0"/>
              </a:rPr>
              <a:t>toujou</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E nan ou ma </a:t>
            </a:r>
            <a:r>
              <a:rPr lang="fr-FR" sz="4400" dirty="0" err="1">
                <a:latin typeface="Arial Rounded MT Bold" panose="020F0704030504030204" pitchFamily="34" charset="0"/>
              </a:rPr>
              <a:t>toujou</a:t>
            </a:r>
            <a:r>
              <a:rPr lang="fr-FR" sz="4400" dirty="0">
                <a:latin typeface="Arial Rounded MT Bold" panose="020F0704030504030204" pitchFamily="34" charset="0"/>
              </a:rPr>
              <a:t> an joua.</a:t>
            </a:r>
            <a:endParaRPr lang="en-US" sz="4400" dirty="0">
              <a:latin typeface="Arial Rounded MT Bold" panose="020F0704030504030204" pitchFamily="34" charset="0"/>
            </a:endParaRPr>
          </a:p>
          <a:p>
            <a:pPr marL="0" indent="0" algn="ctr">
              <a:buNone/>
            </a:pPr>
            <a:br>
              <a:rPr lang="fr-FR" sz="3600" b="1" dirty="0">
                <a:solidFill>
                  <a:srgbClr val="C00000"/>
                </a:solidFill>
                <a:latin typeface="Arial Rounded MT Bold" pitchFamily="34" charset="0"/>
              </a:rPr>
            </a:br>
            <a:endParaRPr lang="en-US" sz="3600" b="1" dirty="0">
              <a:solidFill>
                <a:srgbClr val="C00000"/>
              </a:solidFill>
              <a:latin typeface="Arial Rounded MT Bold" pitchFamily="34" charset="0"/>
            </a:endParaRPr>
          </a:p>
        </p:txBody>
      </p:sp>
    </p:spTree>
    <p:extLst>
      <p:ext uri="{BB962C8B-B14F-4D97-AF65-F5344CB8AC3E}">
        <p14:creationId xmlns:p14="http://schemas.microsoft.com/office/powerpoint/2010/main" val="849549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3600" b="1" dirty="0"/>
              <a:t>Kan </a:t>
            </a:r>
            <a:r>
              <a:rPr lang="fr-FR" sz="3600" b="1" dirty="0" err="1"/>
              <a:t>lè</a:t>
            </a:r>
            <a:r>
              <a:rPr lang="fr-FR" sz="3600" b="1" dirty="0"/>
              <a:t>-a rive , pou </a:t>
            </a:r>
            <a:r>
              <a:rPr lang="fr-FR" sz="3600" b="1" dirty="0" err="1"/>
              <a:t>mwen</a:t>
            </a:r>
            <a:r>
              <a:rPr lang="fr-FR" sz="3600" b="1" dirty="0"/>
              <a:t> kite </a:t>
            </a:r>
            <a:r>
              <a:rPr lang="fr-FR" sz="3600" b="1" dirty="0" err="1"/>
              <a:t>tè</a:t>
            </a:r>
            <a:r>
              <a:rPr lang="fr-FR" sz="3600" b="1" dirty="0"/>
              <a:t> sa. </a:t>
            </a:r>
            <a:endParaRPr lang="en-US" sz="3600" b="1" dirty="0"/>
          </a:p>
          <a:p>
            <a:pPr marL="0" indent="0" algn="ctr">
              <a:buNone/>
            </a:pPr>
            <a:r>
              <a:rPr lang="fr-FR" sz="3600" b="1" dirty="0"/>
              <a:t>Ma </a:t>
            </a:r>
            <a:r>
              <a:rPr lang="fr-FR" sz="3600" b="1" dirty="0" err="1"/>
              <a:t>tande</a:t>
            </a:r>
            <a:r>
              <a:rPr lang="fr-FR" sz="3600" b="1" dirty="0"/>
              <a:t> la </a:t>
            </a:r>
            <a:r>
              <a:rPr lang="fr-FR" sz="3600" b="1" dirty="0" err="1"/>
              <a:t>vwa</a:t>
            </a:r>
            <a:r>
              <a:rPr lang="fr-FR" sz="3600" b="1" dirty="0"/>
              <a:t> </a:t>
            </a:r>
            <a:r>
              <a:rPr lang="fr-FR" sz="3600" b="1" dirty="0" err="1"/>
              <a:t>Jezikri</a:t>
            </a:r>
            <a:r>
              <a:rPr lang="fr-FR" sz="3600" b="1" dirty="0"/>
              <a:t> </a:t>
            </a:r>
            <a:r>
              <a:rPr lang="fr-FR" sz="3600" b="1" dirty="0" err="1"/>
              <a:t>redanmtè</a:t>
            </a:r>
            <a:endParaRPr lang="en-US" sz="3600" b="1" dirty="0"/>
          </a:p>
          <a:p>
            <a:pPr marL="0" indent="0" algn="ctr">
              <a:buNone/>
            </a:pPr>
            <a:r>
              <a:rPr lang="fr-FR" sz="3600" b="1" dirty="0"/>
              <a:t>Ou te </a:t>
            </a:r>
            <a:r>
              <a:rPr lang="fr-FR" sz="3600" b="1" dirty="0" err="1"/>
              <a:t>kenbe</a:t>
            </a:r>
            <a:r>
              <a:rPr lang="fr-FR" sz="3600" b="1" dirty="0"/>
              <a:t> la </a:t>
            </a:r>
            <a:r>
              <a:rPr lang="fr-FR" sz="3600" b="1" dirty="0" err="1"/>
              <a:t>fwa</a:t>
            </a:r>
            <a:r>
              <a:rPr lang="fr-FR" sz="3600" b="1" dirty="0"/>
              <a:t> </a:t>
            </a:r>
            <a:r>
              <a:rPr lang="fr-FR" sz="3600" b="1" dirty="0" err="1"/>
              <a:t>toutan</a:t>
            </a:r>
            <a:r>
              <a:rPr lang="fr-FR" sz="3600" b="1" dirty="0"/>
              <a:t> ou la </a:t>
            </a:r>
            <a:r>
              <a:rPr lang="fr-FR" sz="3600" b="1" dirty="0" err="1"/>
              <a:t>ba</a:t>
            </a:r>
            <a:r>
              <a:rPr lang="fr-FR" sz="3600" b="1" dirty="0"/>
              <a:t> a</a:t>
            </a:r>
            <a:endParaRPr lang="en-US" sz="3600" b="1" dirty="0"/>
          </a:p>
          <a:p>
            <a:pPr marL="0" indent="0" algn="ctr">
              <a:buNone/>
            </a:pPr>
            <a:r>
              <a:rPr lang="fr-FR" sz="3600" b="1" dirty="0" err="1"/>
              <a:t>Rantre</a:t>
            </a:r>
            <a:r>
              <a:rPr lang="fr-FR" sz="3600" b="1" dirty="0"/>
              <a:t> </a:t>
            </a:r>
            <a:r>
              <a:rPr lang="fr-FR" sz="3600" b="1" dirty="0" err="1"/>
              <a:t>isit</a:t>
            </a:r>
            <a:r>
              <a:rPr lang="fr-FR" sz="3600" b="1" dirty="0"/>
              <a:t> bon E Fidel </a:t>
            </a:r>
            <a:r>
              <a:rPr lang="fr-FR" sz="3600" b="1" dirty="0" err="1"/>
              <a:t>sèvitè</a:t>
            </a:r>
            <a:r>
              <a:rPr lang="fr-FR" sz="3600" b="1" dirty="0"/>
              <a:t>.</a:t>
            </a:r>
            <a:endParaRPr lang="en-US" sz="3600" b="1" dirty="0"/>
          </a:p>
          <a:p>
            <a:pPr marL="0" indent="0" algn="ctr">
              <a:buNone/>
            </a:pPr>
            <a:r>
              <a:rPr lang="fr-FR" sz="2400" b="1" dirty="0"/>
              <a:t> </a:t>
            </a:r>
            <a:endParaRPr lang="en-US" sz="2400" b="1" dirty="0"/>
          </a:p>
          <a:p>
            <a:pPr marL="0" indent="0" algn="ctr">
              <a:buNone/>
            </a:pPr>
            <a:r>
              <a:rPr lang="fr-FR" sz="3600" b="1" dirty="0">
                <a:solidFill>
                  <a:srgbClr val="0033CC"/>
                </a:solidFill>
              </a:rPr>
              <a:t>Se </a:t>
            </a:r>
            <a:r>
              <a:rPr lang="fr-FR" sz="3600" b="1" dirty="0" err="1">
                <a:solidFill>
                  <a:srgbClr val="0033CC"/>
                </a:solidFill>
              </a:rPr>
              <a:t>poum</a:t>
            </a:r>
            <a:r>
              <a:rPr lang="fr-FR" sz="3600" b="1" dirty="0">
                <a:solidFill>
                  <a:srgbClr val="0033CC"/>
                </a:solidFill>
              </a:rPr>
              <a:t> </a:t>
            </a:r>
            <a:r>
              <a:rPr lang="fr-FR" sz="3600" b="1" dirty="0" err="1">
                <a:solidFill>
                  <a:srgbClr val="0033CC"/>
                </a:solidFill>
              </a:rPr>
              <a:t>temwaye</a:t>
            </a:r>
            <a:r>
              <a:rPr lang="fr-FR" sz="3600" b="1" dirty="0">
                <a:solidFill>
                  <a:srgbClr val="0033CC"/>
                </a:solidFill>
              </a:rPr>
              <a:t>. </a:t>
            </a:r>
            <a:endParaRPr lang="en-US" sz="3600" b="1" dirty="0">
              <a:solidFill>
                <a:srgbClr val="0033CC"/>
              </a:solidFill>
            </a:endParaRPr>
          </a:p>
          <a:p>
            <a:pPr marL="0" indent="0" algn="ctr">
              <a:buNone/>
            </a:pPr>
            <a:r>
              <a:rPr lang="fr-FR" sz="3600" b="1" dirty="0" err="1">
                <a:solidFill>
                  <a:srgbClr val="0033CC"/>
                </a:solidFill>
              </a:rPr>
              <a:t>Poum</a:t>
            </a:r>
            <a:r>
              <a:rPr lang="fr-FR" sz="3600" b="1" dirty="0">
                <a:solidFill>
                  <a:srgbClr val="0033CC"/>
                </a:solidFill>
              </a:rPr>
              <a:t> </a:t>
            </a:r>
            <a:r>
              <a:rPr lang="fr-FR" sz="3600" b="1" dirty="0" err="1">
                <a:solidFill>
                  <a:srgbClr val="0033CC"/>
                </a:solidFill>
              </a:rPr>
              <a:t>etone</a:t>
            </a:r>
            <a:r>
              <a:rPr lang="fr-FR" sz="3600" b="1" dirty="0">
                <a:solidFill>
                  <a:srgbClr val="0033CC"/>
                </a:solidFill>
              </a:rPr>
              <a:t> . </a:t>
            </a:r>
            <a:r>
              <a:rPr lang="fr-FR" sz="3600" b="1" dirty="0" err="1">
                <a:solidFill>
                  <a:srgbClr val="0033CC"/>
                </a:solidFill>
              </a:rPr>
              <a:t>Poum</a:t>
            </a:r>
            <a:r>
              <a:rPr lang="fr-FR" sz="3600" b="1" dirty="0">
                <a:solidFill>
                  <a:srgbClr val="0033CC"/>
                </a:solidFill>
              </a:rPr>
              <a:t>  </a:t>
            </a:r>
            <a:r>
              <a:rPr lang="fr-FR" sz="3600" b="1" dirty="0" err="1">
                <a:solidFill>
                  <a:srgbClr val="0033CC"/>
                </a:solidFill>
              </a:rPr>
              <a:t>pa</a:t>
            </a:r>
            <a:r>
              <a:rPr lang="fr-FR" sz="3600" b="1" dirty="0">
                <a:solidFill>
                  <a:srgbClr val="0033CC"/>
                </a:solidFill>
              </a:rPr>
              <a:t> </a:t>
            </a:r>
            <a:r>
              <a:rPr lang="fr-FR" sz="3600" b="1" dirty="0" err="1">
                <a:solidFill>
                  <a:srgbClr val="0033CC"/>
                </a:solidFill>
              </a:rPr>
              <a:t>jwenn</a:t>
            </a:r>
            <a:r>
              <a:rPr lang="fr-FR" sz="3600" b="1" dirty="0">
                <a:solidFill>
                  <a:srgbClr val="0033CC"/>
                </a:solidFill>
              </a:rPr>
              <a:t> mo</a:t>
            </a:r>
            <a:endParaRPr lang="en-US" sz="3600" b="1" dirty="0">
              <a:solidFill>
                <a:srgbClr val="0033CC"/>
              </a:solidFill>
            </a:endParaRPr>
          </a:p>
          <a:p>
            <a:pPr marL="0" indent="0" algn="ctr">
              <a:buNone/>
            </a:pPr>
            <a:r>
              <a:rPr lang="fr-FR" sz="3600" b="1" dirty="0" err="1">
                <a:solidFill>
                  <a:srgbClr val="0033CC"/>
                </a:solidFill>
              </a:rPr>
              <a:t>Poum</a:t>
            </a:r>
            <a:r>
              <a:rPr lang="fr-FR" sz="3600" b="1" dirty="0">
                <a:solidFill>
                  <a:srgbClr val="0033CC"/>
                </a:solidFill>
              </a:rPr>
              <a:t> </a:t>
            </a:r>
            <a:r>
              <a:rPr lang="fr-FR" sz="3600" b="1" dirty="0" err="1">
                <a:solidFill>
                  <a:srgbClr val="0033CC"/>
                </a:solidFill>
              </a:rPr>
              <a:t>eksprimem</a:t>
            </a:r>
            <a:r>
              <a:rPr lang="fr-FR" sz="3600" b="1" dirty="0">
                <a:solidFill>
                  <a:srgbClr val="0033CC"/>
                </a:solidFill>
              </a:rPr>
              <a:t>.</a:t>
            </a:r>
            <a:endParaRPr lang="en-US" sz="3600" b="1" dirty="0">
              <a:solidFill>
                <a:srgbClr val="0033CC"/>
              </a:solidFill>
            </a:endParaRPr>
          </a:p>
          <a:p>
            <a:pPr marL="0" indent="0" algn="ctr">
              <a:buNone/>
            </a:pPr>
            <a:r>
              <a:rPr lang="fr-FR" sz="3600" b="1" dirty="0" err="1">
                <a:solidFill>
                  <a:srgbClr val="0033CC"/>
                </a:solidFill>
              </a:rPr>
              <a:t>Alelouya</a:t>
            </a:r>
            <a:r>
              <a:rPr lang="fr-FR" sz="3600" b="1" dirty="0">
                <a:solidFill>
                  <a:srgbClr val="0033CC"/>
                </a:solidFill>
              </a:rPr>
              <a:t> </a:t>
            </a:r>
            <a:r>
              <a:rPr lang="fr-FR" sz="3600" b="1" dirty="0" err="1">
                <a:solidFill>
                  <a:srgbClr val="0033CC"/>
                </a:solidFill>
              </a:rPr>
              <a:t>map</a:t>
            </a:r>
            <a:r>
              <a:rPr lang="fr-FR" sz="3600" b="1" dirty="0">
                <a:solidFill>
                  <a:srgbClr val="0033CC"/>
                </a:solidFill>
              </a:rPr>
              <a:t>  </a:t>
            </a:r>
            <a:r>
              <a:rPr lang="fr-FR" sz="3600" b="1" dirty="0" err="1">
                <a:solidFill>
                  <a:srgbClr val="0033CC"/>
                </a:solidFill>
              </a:rPr>
              <a:t>sispann</a:t>
            </a:r>
            <a:r>
              <a:rPr lang="fr-FR" sz="3600" b="1" dirty="0">
                <a:solidFill>
                  <a:srgbClr val="0033CC"/>
                </a:solidFill>
              </a:rPr>
              <a:t> </a:t>
            </a:r>
            <a:r>
              <a:rPr lang="fr-FR" sz="3600" b="1" dirty="0" err="1">
                <a:solidFill>
                  <a:srgbClr val="0033CC"/>
                </a:solidFill>
              </a:rPr>
              <a:t>kriye</a:t>
            </a:r>
            <a:r>
              <a:rPr lang="fr-FR" sz="3600" b="1" dirty="0">
                <a:solidFill>
                  <a:srgbClr val="0033CC"/>
                </a:solidFill>
              </a:rPr>
              <a:t> . </a:t>
            </a:r>
            <a:endParaRPr lang="en-US" sz="3600" b="1" dirty="0">
              <a:solidFill>
                <a:srgbClr val="0033CC"/>
              </a:solidFill>
            </a:endParaRPr>
          </a:p>
          <a:p>
            <a:pPr marL="0" indent="0" algn="ctr">
              <a:buNone/>
            </a:pPr>
            <a:r>
              <a:rPr lang="en-US" sz="3600" b="1" dirty="0" err="1">
                <a:solidFill>
                  <a:srgbClr val="0033CC"/>
                </a:solidFill>
              </a:rPr>
              <a:t>Lèm</a:t>
            </a:r>
            <a:r>
              <a:rPr lang="en-US" sz="3600" b="1" dirty="0">
                <a:solidFill>
                  <a:srgbClr val="0033CC"/>
                </a:solidFill>
              </a:rPr>
              <a:t> Gad </a:t>
            </a:r>
            <a:r>
              <a:rPr lang="en-US" sz="3600" b="1" dirty="0" err="1">
                <a:solidFill>
                  <a:srgbClr val="0033CC"/>
                </a:solidFill>
              </a:rPr>
              <a:t>grosè</a:t>
            </a:r>
            <a:r>
              <a:rPr lang="en-US" sz="3600" b="1" dirty="0">
                <a:solidFill>
                  <a:srgbClr val="0033CC"/>
                </a:solidFill>
              </a:rPr>
              <a:t> </a:t>
            </a:r>
            <a:r>
              <a:rPr lang="en-US" sz="3600" b="1" dirty="0" err="1">
                <a:solidFill>
                  <a:srgbClr val="0033CC"/>
                </a:solidFill>
              </a:rPr>
              <a:t>Bondye</a:t>
            </a:r>
            <a:r>
              <a:rPr lang="en-US" sz="3600" b="1" dirty="0">
                <a:solidFill>
                  <a:srgbClr val="0033CC"/>
                </a:solidFill>
              </a:rPr>
              <a:t> </a:t>
            </a:r>
            <a:r>
              <a:rPr lang="en-US" sz="3600" b="1" dirty="0" err="1">
                <a:solidFill>
                  <a:srgbClr val="0033CC"/>
                </a:solidFill>
              </a:rPr>
              <a:t>mwen</a:t>
            </a:r>
            <a:r>
              <a:rPr lang="en-US" sz="3600" b="1" dirty="0">
                <a:solidFill>
                  <a:srgbClr val="0033CC"/>
                </a:solidFill>
              </a:rPr>
              <a:t> an</a:t>
            </a:r>
          </a:p>
          <a:p>
            <a:endParaRPr lang="en-US" dirty="0"/>
          </a:p>
        </p:txBody>
      </p:sp>
    </p:spTree>
    <p:extLst>
      <p:ext uri="{BB962C8B-B14F-4D97-AF65-F5344CB8AC3E}">
        <p14:creationId xmlns:p14="http://schemas.microsoft.com/office/powerpoint/2010/main" val="2448966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Autofit/>
          </a:bodyPr>
          <a:lstStyle/>
          <a:p>
            <a:pPr algn="just"/>
            <a:r>
              <a:rPr lang="fr-FR" sz="3800" dirty="0">
                <a:solidFill>
                  <a:srgbClr val="0033CC"/>
                </a:solidFill>
                <a:latin typeface="Arial Rounded MT Bold" panose="020F0704030504030204" pitchFamily="34" charset="0"/>
              </a:rPr>
              <a:t>LECTURE : PSAUME 46</a:t>
            </a:r>
            <a:endParaRPr lang="en-US" sz="3800" dirty="0">
              <a:solidFill>
                <a:srgbClr val="0033CC"/>
              </a:solidFill>
              <a:latin typeface="Arial Rounded MT Bold" panose="020F0704030504030204" pitchFamily="34" charset="0"/>
            </a:endParaRPr>
          </a:p>
          <a:p>
            <a:pPr algn="just"/>
            <a:r>
              <a:rPr lang="fr-FR" sz="3800" dirty="0">
                <a:latin typeface="Arial Rounded MT Bold" panose="020F0704030504030204" pitchFamily="34" charset="0"/>
              </a:rPr>
              <a:t>1 ¶ Au chef des chantres. Des fils de </a:t>
            </a:r>
            <a:r>
              <a:rPr lang="fr-FR" sz="3800" dirty="0" err="1">
                <a:latin typeface="Arial Rounded MT Bold" panose="020F0704030504030204" pitchFamily="34" charset="0"/>
              </a:rPr>
              <a:t>Koré</a:t>
            </a:r>
            <a:r>
              <a:rPr lang="fr-FR" sz="3800" dirty="0">
                <a:latin typeface="Arial Rounded MT Bold" panose="020F0704030504030204" pitchFamily="34" charset="0"/>
              </a:rPr>
              <a:t>. Sur </a:t>
            </a:r>
            <a:r>
              <a:rPr lang="fr-FR" sz="3800" dirty="0" err="1">
                <a:latin typeface="Arial Rounded MT Bold" panose="020F0704030504030204" pitchFamily="34" charset="0"/>
              </a:rPr>
              <a:t>alamoth</a:t>
            </a:r>
            <a:r>
              <a:rPr lang="fr-FR" sz="3800" dirty="0">
                <a:latin typeface="Arial Rounded MT Bold" panose="020F0704030504030204" pitchFamily="34" charset="0"/>
              </a:rPr>
              <a:t>. Cantique. </a:t>
            </a:r>
            <a:endParaRPr lang="en-US" sz="3800" dirty="0">
              <a:latin typeface="Arial Rounded MT Bold" panose="020F0704030504030204" pitchFamily="34" charset="0"/>
            </a:endParaRPr>
          </a:p>
          <a:p>
            <a:pPr algn="just"/>
            <a:r>
              <a:rPr lang="fr-FR" sz="3800" dirty="0">
                <a:solidFill>
                  <a:srgbClr val="0033CC"/>
                </a:solidFill>
                <a:latin typeface="Arial Rounded MT Bold" panose="020F0704030504030204" pitchFamily="34" charset="0"/>
              </a:rPr>
              <a:t>2 Dieu est pour nous un refuge et un appui, Un secours qui ne manque jamais dans la détresse.</a:t>
            </a:r>
            <a:endParaRPr lang="en-US" sz="3800" dirty="0">
              <a:solidFill>
                <a:srgbClr val="0033CC"/>
              </a:solidFill>
              <a:latin typeface="Arial Rounded MT Bold" panose="020F0704030504030204" pitchFamily="34" charset="0"/>
            </a:endParaRPr>
          </a:p>
          <a:p>
            <a:pPr algn="just"/>
            <a:r>
              <a:rPr lang="fr-FR" sz="3800" dirty="0">
                <a:latin typeface="Arial Rounded MT Bold" panose="020F0704030504030204" pitchFamily="34" charset="0"/>
              </a:rPr>
              <a:t>3 C'est pourquoi nous sommes sans crainte quand la terre est bouleversée, Et que les montagnes chancellent au cœur des mers,</a:t>
            </a:r>
            <a:endParaRPr lang="en-US" sz="3800" dirty="0">
              <a:latin typeface="Arial Rounded MT Bold" panose="020F070403050403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167BF-4EBB-7F57-E2CC-16312738C9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155DF5-3C75-094F-CD8B-9BF842322D7F}"/>
              </a:ext>
            </a:extLst>
          </p:cNvPr>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3600" dirty="0">
                <a:latin typeface="Arial Rounded MT Bold" panose="020F0704030504030204" pitchFamily="34" charset="0"/>
              </a:rPr>
              <a:t>4 Quand les flots de la mer mugissent, écument, Se soulèvent jusqu'à faire trembler les montagnes. -Pause.</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5 Il est un fleuve dont les courants réjouissent la cité de Dieu, Le sanctuaire des demeures du Très-Haut.</a:t>
            </a:r>
            <a:endParaRPr lang="en-US" sz="3600" dirty="0">
              <a:solidFill>
                <a:srgbClr val="0033CC"/>
              </a:solidFill>
              <a:latin typeface="Arial Rounded MT Bold" panose="020F0704030504030204" pitchFamily="34" charset="0"/>
            </a:endParaRPr>
          </a:p>
          <a:p>
            <a:pPr algn="just"/>
            <a:r>
              <a:rPr lang="fr-FR" sz="3600" dirty="0">
                <a:latin typeface="Arial Rounded MT Bold" panose="020F0704030504030204" pitchFamily="34" charset="0"/>
              </a:rPr>
              <a:t>6 Dieu est au milieu d'elle: elle n'est point ébranlée; Dieu la secourt dès l'aube du matin.</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1469768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42838-062D-0D6D-8C8D-CF1EAB981A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1F7189-7008-2F85-0030-266D15106192}"/>
              </a:ext>
            </a:extLst>
          </p:cNvPr>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a:latin typeface="Arial Rounded MT Bold" panose="020F0704030504030204" pitchFamily="34" charset="0"/>
              </a:rPr>
              <a:t>7 Des nations s'agitent, des royaumes s'ébranlent; Il fait entendre sa voix: la terre se fond d'épouvante.</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8 L'Éternel des armées est avec nous, Le Dieu de Jacob est pour nous une haute retraite. -Pause.</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9 Venez, contemplez les œuvres de l'Éternel, Les ravages qu'il a opérés sur la terre!</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4203420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319AE-6882-4DF5-7FE4-00F91BE692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AA5194-DF2C-7AF1-468D-4EFA90163BCF}"/>
              </a:ext>
            </a:extLst>
          </p:cNvPr>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3600" dirty="0">
                <a:latin typeface="Arial Rounded MT Bold" panose="020F0704030504030204" pitchFamily="34" charset="0"/>
              </a:rPr>
              <a:t>10 C'est lui qui a fait cesser les combats jusqu'au bout de la terre; Il a brisé l'arc, et il a rompu la lance, Il a consumé par le feu les chars de guerre. -</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11 Arrêtez, et sachez que je suis Dieu: Je domine sur les nations, je domine sur la terre. -</a:t>
            </a:r>
            <a:endParaRPr lang="en-US" sz="3600" dirty="0">
              <a:solidFill>
                <a:srgbClr val="0033CC"/>
              </a:solidFill>
              <a:latin typeface="Arial Rounded MT Bold" panose="020F0704030504030204" pitchFamily="34" charset="0"/>
            </a:endParaRPr>
          </a:p>
          <a:p>
            <a:pPr algn="just"/>
            <a:r>
              <a:rPr lang="fr-FR" sz="3600" dirty="0">
                <a:latin typeface="Arial Rounded MT Bold" panose="020F0704030504030204" pitchFamily="34" charset="0"/>
              </a:rPr>
              <a:t>12 L'Éternel des armées est avec nous, Le Dieu de Jacob est pour nous une haute retraite. -Pause. </a:t>
            </a:r>
            <a:r>
              <a:rPr lang="fr-FR" sz="3600" dirty="0">
                <a:solidFill>
                  <a:srgbClr val="0033CC"/>
                </a:solidFill>
                <a:latin typeface="Arial Rounded MT Bold" panose="020F0704030504030204" pitchFamily="34" charset="0"/>
              </a:rPr>
              <a:t>AMEN!</a:t>
            </a:r>
            <a:endParaRPr lang="en-US" sz="36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18371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FF"/>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dirty="0">
                <a:solidFill>
                  <a:srgbClr val="66FFFF"/>
                </a:solidFill>
                <a:latin typeface="Arial Rounded MT Bold" panose="020F0704030504030204" pitchFamily="34" charset="0"/>
              </a:rPr>
              <a:t>3 Fr Rev-NS J’ai trouvé la Voie</a:t>
            </a:r>
            <a:endParaRPr lang="en-US" dirty="0">
              <a:solidFill>
                <a:srgbClr val="66FFFF"/>
              </a:solidFill>
              <a:latin typeface="Arial Rounded MT Bold" panose="020F0704030504030204" pitchFamily="34" charset="0"/>
            </a:endParaRPr>
          </a:p>
          <a:p>
            <a:pPr marL="0" indent="0" algn="ctr">
              <a:buNone/>
            </a:pPr>
            <a:r>
              <a:rPr lang="fr-FR" dirty="0">
                <a:solidFill>
                  <a:srgbClr val="66FFFF"/>
                </a:solidFill>
                <a:latin typeface="Arial Rounded MT Bold" panose="020F0704030504030204" pitchFamily="34" charset="0"/>
              </a:rPr>
              <a:t>1</a:t>
            </a:r>
            <a:endParaRPr lang="en-US" dirty="0">
              <a:solidFill>
                <a:srgbClr val="66FFFF"/>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Jai trouvé la voie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Qui mène au jour sans fin</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Là-haut dans le lieu divin.</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Mais pour parcourir</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Le chemin sans faillir</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Seigneur tiens-moi près de Toi</a:t>
            </a:r>
            <a:endParaRPr lang="en-US" sz="3600" dirty="0">
              <a:latin typeface="Arial Rounded MT Bold" panose="020F0704030504030204" pitchFamily="34" charset="0"/>
            </a:endParaRPr>
          </a:p>
          <a:p>
            <a:pPr marL="0" indent="0" algn="ctr">
              <a:buNone/>
            </a:pPr>
            <a:r>
              <a:rPr lang="fr-FR" dirty="0">
                <a:solidFill>
                  <a:srgbClr val="66FFFF"/>
                </a:solidFill>
                <a:latin typeface="Arial Rounded MT Bold" panose="020F0704030504030204" pitchFamily="34" charset="0"/>
              </a:rPr>
              <a:t>Refrain</a:t>
            </a:r>
            <a:endParaRPr lang="en-US" dirty="0">
              <a:solidFill>
                <a:srgbClr val="66FFFF"/>
              </a:solidFill>
              <a:latin typeface="Arial Rounded MT Bold" panose="020F0704030504030204" pitchFamily="34" charset="0"/>
            </a:endParaRPr>
          </a:p>
          <a:p>
            <a:pPr marL="0" indent="0" algn="ctr">
              <a:buNone/>
            </a:pPr>
            <a:r>
              <a:rPr lang="fr-FR" sz="4000" dirty="0">
                <a:solidFill>
                  <a:srgbClr val="FFFF00"/>
                </a:solidFill>
                <a:latin typeface="Arial Rounded MT Bold" panose="020F0704030504030204" pitchFamily="34" charset="0"/>
              </a:rPr>
              <a:t>Jai trouvé la voie (bis)</a:t>
            </a:r>
            <a:endParaRPr lang="en-US" sz="4000" dirty="0">
              <a:solidFill>
                <a:srgbClr val="FFFF00"/>
              </a:solidFill>
              <a:latin typeface="Arial Rounded MT Bold" panose="020F0704030504030204" pitchFamily="34" charset="0"/>
            </a:endParaRPr>
          </a:p>
          <a:p>
            <a:pPr marL="0" indent="0" algn="ctr">
              <a:buNone/>
            </a:pPr>
            <a:r>
              <a:rPr lang="fr-FR" sz="4000" dirty="0">
                <a:solidFill>
                  <a:srgbClr val="FFFF00"/>
                </a:solidFill>
                <a:latin typeface="Arial Rounded MT Bold" panose="020F0704030504030204" pitchFamily="34" charset="0"/>
              </a:rPr>
              <a:t>Oh Gloire alléluia,</a:t>
            </a:r>
            <a:endParaRPr lang="en-US" sz="4000" dirty="0">
              <a:solidFill>
                <a:srgbClr val="FFFF00"/>
              </a:solidFill>
              <a:latin typeface="Arial Rounded MT Bold" panose="020F0704030504030204" pitchFamily="34" charset="0"/>
            </a:endParaRPr>
          </a:p>
          <a:p>
            <a:pPr marL="0" indent="0" algn="ctr">
              <a:buNone/>
            </a:pPr>
            <a:r>
              <a:rPr lang="fr-FR" sz="4000" dirty="0">
                <a:solidFill>
                  <a:srgbClr val="FFFF00"/>
                </a:solidFill>
                <a:latin typeface="Arial Rounded MT Bold" panose="020F0704030504030204" pitchFamily="34" charset="0"/>
              </a:rPr>
              <a:t>Jai trouvé la voie.</a:t>
            </a:r>
            <a:endParaRPr lang="en-US" sz="4000" dirty="0">
              <a:solidFill>
                <a:srgbClr val="FFFF00"/>
              </a:solidFill>
              <a:latin typeface="Arial Rounded MT Bold" panose="020F07040305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DB164-78C2-1C70-D1FA-2F3A5301CB6F}"/>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E9A8A15C-00FA-8DAE-8E19-2A812E864B9F}"/>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1927F91F-BE94-DFA0-04E0-2E853CB5046C}"/>
              </a:ext>
            </a:extLst>
          </p:cNvPr>
          <p:cNvSpPr>
            <a:spLocks noGrp="1"/>
          </p:cNvSpPr>
          <p:nvPr>
            <p:ph sz="quarter" idx="1"/>
          </p:nvPr>
        </p:nvSpPr>
        <p:spPr>
          <a:xfrm>
            <a:off x="0" y="0"/>
            <a:ext cx="9144000" cy="6858000"/>
          </a:xfrm>
          <a:solidFill>
            <a:srgbClr val="0000FF"/>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dirty="0">
                <a:solidFill>
                  <a:srgbClr val="66FFFF"/>
                </a:solidFill>
                <a:latin typeface="Arial Rounded MT Bold" panose="020F0704030504030204" pitchFamily="34" charset="0"/>
              </a:rPr>
              <a:t>2</a:t>
            </a:r>
            <a:endParaRPr lang="en-US" dirty="0">
              <a:solidFill>
                <a:srgbClr val="66FFFF"/>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Que craindrais-je encore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Car avec Jésus-Christ,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Je vais braver l’ennemi.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Et mes chants de joie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En l’honneur de mon Roi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Témoigneront ma victoire.</a:t>
            </a:r>
            <a:endParaRPr lang="en-US" sz="4000" dirty="0">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Refrain</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FFFF00"/>
                </a:solidFill>
                <a:latin typeface="Arial Rounded MT Bold" panose="020F0704030504030204" pitchFamily="34" charset="0"/>
              </a:rPr>
              <a:t>Jai trouvé la voie (bis)</a:t>
            </a:r>
            <a:endParaRPr lang="en-US" sz="4000" dirty="0">
              <a:solidFill>
                <a:srgbClr val="FFFF00"/>
              </a:solidFill>
              <a:latin typeface="Arial Rounded MT Bold" panose="020F0704030504030204" pitchFamily="34" charset="0"/>
            </a:endParaRPr>
          </a:p>
          <a:p>
            <a:pPr marL="0" indent="0" algn="ctr">
              <a:buNone/>
            </a:pPr>
            <a:r>
              <a:rPr lang="fr-FR" sz="4000" dirty="0">
                <a:solidFill>
                  <a:srgbClr val="FFFF00"/>
                </a:solidFill>
                <a:latin typeface="Arial Rounded MT Bold" panose="020F0704030504030204" pitchFamily="34" charset="0"/>
              </a:rPr>
              <a:t>Oh Gloire alléluia,</a:t>
            </a:r>
            <a:endParaRPr lang="en-US" sz="4000" dirty="0">
              <a:solidFill>
                <a:srgbClr val="FFFF00"/>
              </a:solidFill>
              <a:latin typeface="Arial Rounded MT Bold" panose="020F0704030504030204" pitchFamily="34" charset="0"/>
            </a:endParaRPr>
          </a:p>
          <a:p>
            <a:pPr marL="0" indent="0" algn="ctr">
              <a:buNone/>
            </a:pPr>
            <a:r>
              <a:rPr lang="fr-FR" sz="4000" dirty="0">
                <a:solidFill>
                  <a:srgbClr val="FFFF00"/>
                </a:solidFill>
                <a:latin typeface="Arial Rounded MT Bold" panose="020F0704030504030204" pitchFamily="34" charset="0"/>
              </a:rPr>
              <a:t>Jai trouvé la voie.</a:t>
            </a:r>
            <a:endParaRPr lang="en-US" sz="40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1801609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9E883-B07B-A1F8-5AE7-FE40154EAA26}"/>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BD427992-8AEC-9890-B65F-DB7CFDE25231}"/>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B5E0605F-B916-9300-5DA0-FDA963F4E5DE}"/>
              </a:ext>
            </a:extLst>
          </p:cNvPr>
          <p:cNvSpPr>
            <a:spLocks noGrp="1"/>
          </p:cNvSpPr>
          <p:nvPr>
            <p:ph sz="quarter" idx="1"/>
          </p:nvPr>
        </p:nvSpPr>
        <p:spPr>
          <a:xfrm>
            <a:off x="0" y="0"/>
            <a:ext cx="9144000" cy="6858000"/>
          </a:xfrm>
          <a:solidFill>
            <a:srgbClr val="0000FF"/>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dirty="0">
                <a:solidFill>
                  <a:srgbClr val="66FFFF"/>
                </a:solidFill>
                <a:latin typeface="Arial Rounded MT Bold" panose="020F0704030504030204" pitchFamily="34" charset="0"/>
              </a:rPr>
              <a:t>3</a:t>
            </a:r>
            <a:endParaRPr lang="en-US" dirty="0">
              <a:solidFill>
                <a:srgbClr val="66FFFF"/>
              </a:solidFill>
              <a:latin typeface="Arial Rounded MT Bold" panose="020F0704030504030204" pitchFamily="34" charset="0"/>
            </a:endParaRPr>
          </a:p>
          <a:p>
            <a:pPr marL="0" indent="0" algn="ctr">
              <a:buNone/>
            </a:pPr>
            <a:r>
              <a:rPr lang="fr-FR" sz="3800" dirty="0">
                <a:latin typeface="Arial Rounded MT Bold" panose="020F0704030504030204" pitchFamily="34" charset="0"/>
              </a:rPr>
              <a:t>Quand viendra la fin,</a:t>
            </a:r>
            <a:endParaRPr lang="en-US" sz="3800" dirty="0">
              <a:latin typeface="Arial Rounded MT Bold" panose="020F0704030504030204" pitchFamily="34" charset="0"/>
            </a:endParaRPr>
          </a:p>
          <a:p>
            <a:pPr marL="0" indent="0" algn="ctr">
              <a:buNone/>
            </a:pPr>
            <a:r>
              <a:rPr lang="fr-FR" sz="3800" dirty="0">
                <a:latin typeface="Arial Rounded MT Bold" panose="020F0704030504030204" pitchFamily="34" charset="0"/>
              </a:rPr>
              <a:t>Conduis-nous par la main ;</a:t>
            </a:r>
            <a:endParaRPr lang="en-US" sz="3800" dirty="0">
              <a:latin typeface="Arial Rounded MT Bold" panose="020F0704030504030204" pitchFamily="34" charset="0"/>
            </a:endParaRPr>
          </a:p>
          <a:p>
            <a:pPr marL="0" indent="0" algn="ctr">
              <a:buNone/>
            </a:pPr>
            <a:r>
              <a:rPr lang="fr-FR" sz="3800" dirty="0">
                <a:latin typeface="Arial Rounded MT Bold" panose="020F0704030504030204" pitchFamily="34" charset="0"/>
              </a:rPr>
              <a:t>Nous suivons le sûr chemin</a:t>
            </a:r>
            <a:endParaRPr lang="en-US" sz="3800" dirty="0">
              <a:latin typeface="Arial Rounded MT Bold" panose="020F0704030504030204" pitchFamily="34" charset="0"/>
            </a:endParaRPr>
          </a:p>
          <a:p>
            <a:pPr marL="0" indent="0" algn="ctr">
              <a:buNone/>
            </a:pPr>
            <a:r>
              <a:rPr lang="fr-FR" sz="3800" dirty="0">
                <a:latin typeface="Arial Rounded MT Bold" panose="020F0704030504030204" pitchFamily="34" charset="0"/>
              </a:rPr>
              <a:t>Qui mène au repos</a:t>
            </a:r>
            <a:endParaRPr lang="en-US" sz="3800" dirty="0">
              <a:latin typeface="Arial Rounded MT Bold" panose="020F0704030504030204" pitchFamily="34" charset="0"/>
            </a:endParaRPr>
          </a:p>
          <a:p>
            <a:pPr marL="0" indent="0" algn="ctr">
              <a:buNone/>
            </a:pPr>
            <a:r>
              <a:rPr lang="fr-FR" sz="3800" dirty="0">
                <a:latin typeface="Arial Rounded MT Bold" panose="020F0704030504030204" pitchFamily="34" charset="0"/>
              </a:rPr>
              <a:t>Alors avec l’agneau</a:t>
            </a:r>
            <a:endParaRPr lang="en-US" sz="3800" dirty="0">
              <a:latin typeface="Arial Rounded MT Bold" panose="020F0704030504030204" pitchFamily="34" charset="0"/>
            </a:endParaRPr>
          </a:p>
          <a:p>
            <a:pPr marL="0" indent="0" algn="ctr">
              <a:buNone/>
            </a:pPr>
            <a:r>
              <a:rPr lang="fr-FR" sz="3800" dirty="0">
                <a:latin typeface="Arial Rounded MT Bold" panose="020F0704030504030204" pitchFamily="34" charset="0"/>
              </a:rPr>
              <a:t>Nous verrons la gloire sans fin</a:t>
            </a:r>
            <a:r>
              <a:rPr lang="fr-FR" sz="3800" dirty="0"/>
              <a:t>.</a:t>
            </a:r>
          </a:p>
          <a:p>
            <a:pPr marL="0" indent="0" algn="ctr">
              <a:buNone/>
            </a:pPr>
            <a:r>
              <a:rPr lang="fr-FR" sz="3800" dirty="0">
                <a:solidFill>
                  <a:srgbClr val="66FFFF"/>
                </a:solidFill>
                <a:latin typeface="Arial Rounded MT Bold" panose="020F0704030504030204" pitchFamily="34" charset="0"/>
              </a:rPr>
              <a:t>Refrain</a:t>
            </a:r>
            <a:endParaRPr lang="en-US" sz="3800" dirty="0">
              <a:solidFill>
                <a:srgbClr val="66FFFF"/>
              </a:solidFill>
              <a:latin typeface="Arial Rounded MT Bold" panose="020F0704030504030204" pitchFamily="34" charset="0"/>
            </a:endParaRPr>
          </a:p>
          <a:p>
            <a:pPr marL="0" indent="0" algn="ctr">
              <a:buNone/>
            </a:pPr>
            <a:r>
              <a:rPr lang="fr-FR" sz="3800" dirty="0">
                <a:solidFill>
                  <a:srgbClr val="FFFF00"/>
                </a:solidFill>
                <a:latin typeface="Arial Rounded MT Bold" panose="020F0704030504030204" pitchFamily="34" charset="0"/>
              </a:rPr>
              <a:t>Jai trouvé la voie (bis)</a:t>
            </a:r>
            <a:endParaRPr lang="en-US" sz="3800" dirty="0">
              <a:solidFill>
                <a:srgbClr val="FFFF00"/>
              </a:solidFill>
              <a:latin typeface="Arial Rounded MT Bold" panose="020F0704030504030204" pitchFamily="34" charset="0"/>
            </a:endParaRPr>
          </a:p>
          <a:p>
            <a:pPr marL="0" indent="0" algn="ctr">
              <a:buNone/>
            </a:pPr>
            <a:r>
              <a:rPr lang="fr-FR" sz="3800" dirty="0">
                <a:solidFill>
                  <a:srgbClr val="FFFF00"/>
                </a:solidFill>
                <a:latin typeface="Arial Rounded MT Bold" panose="020F0704030504030204" pitchFamily="34" charset="0"/>
              </a:rPr>
              <a:t>Oh Gloire alléluia,</a:t>
            </a:r>
            <a:endParaRPr lang="en-US" sz="3800" dirty="0">
              <a:solidFill>
                <a:srgbClr val="FFFF00"/>
              </a:solidFill>
              <a:latin typeface="Arial Rounded MT Bold" panose="020F0704030504030204" pitchFamily="34" charset="0"/>
            </a:endParaRPr>
          </a:p>
          <a:p>
            <a:pPr marL="0" indent="0" algn="ctr">
              <a:buNone/>
            </a:pPr>
            <a:r>
              <a:rPr lang="fr-FR" sz="3800" dirty="0">
                <a:solidFill>
                  <a:srgbClr val="FFFF00"/>
                </a:solidFill>
                <a:latin typeface="Arial Rounded MT Bold" panose="020F0704030504030204" pitchFamily="34" charset="0"/>
              </a:rPr>
              <a:t>Jai trouvé la voie.</a:t>
            </a:r>
            <a:endParaRPr lang="en-US" sz="3800" dirty="0">
              <a:solidFill>
                <a:srgbClr val="FFFF00"/>
              </a:solidFill>
              <a:latin typeface="Arial Rounded MT Bold" panose="020F0704030504030204" pitchFamily="34" charset="0"/>
            </a:endParaRPr>
          </a:p>
          <a:p>
            <a:pPr marL="0" indent="0" algn="ctr">
              <a:buNone/>
            </a:pPr>
            <a:endParaRPr lang="en-US" dirty="0"/>
          </a:p>
        </p:txBody>
      </p:sp>
    </p:spTree>
    <p:extLst>
      <p:ext uri="{BB962C8B-B14F-4D97-AF65-F5344CB8AC3E}">
        <p14:creationId xmlns:p14="http://schemas.microsoft.com/office/powerpoint/2010/main" val="2840015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rgbClr val="000099"/>
                </a:solidFill>
              </a:rPr>
              <a:t>PRIÈRE PASTORALE</a:t>
            </a:r>
            <a:endParaRPr lang="en-US" sz="6600" dirty="0">
              <a:solidFill>
                <a:srgbClr val="000099"/>
              </a:solidFill>
            </a:endParaRPr>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MAY 2026</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sz="6000" b="1" dirty="0">
                <a:solidFill>
                  <a:srgbClr val="000099"/>
                </a:solidFill>
              </a:rPr>
              <a:t>MOMENT D’ADORATION </a:t>
            </a:r>
            <a:br>
              <a:rPr lang="en-US" b="1" dirty="0"/>
            </a:br>
            <a:br>
              <a:rPr lang="en-US" dirty="0"/>
            </a:b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FF0000"/>
                </a:solidFill>
                <a:latin typeface="Arial Rounded MT Bold" panose="020F0704030504030204" pitchFamily="34" charset="0"/>
              </a:rPr>
              <a:t>53 Fr Rev : Je Chanterai Ton Grand Amour</a:t>
            </a:r>
            <a:endParaRPr lang="en-US" dirty="0">
              <a:solidFill>
                <a:srgbClr val="FF0000"/>
              </a:solidFill>
              <a:latin typeface="Arial Rounded MT Bold" panose="020F0704030504030204" pitchFamily="34" charset="0"/>
            </a:endParaRPr>
          </a:p>
          <a:p>
            <a:pPr marL="0" indent="0" algn="ctr">
              <a:buNone/>
            </a:pPr>
            <a:r>
              <a:rPr lang="fr-FR" dirty="0">
                <a:solidFill>
                  <a:srgbClr val="FF0000"/>
                </a:solidFill>
                <a:latin typeface="Arial Rounded MT Bold" panose="020F0704030504030204" pitchFamily="34" charset="0"/>
              </a:rPr>
              <a:t>1</a:t>
            </a:r>
            <a:endParaRPr lang="en-US" dirty="0">
              <a:solidFill>
                <a:srgbClr val="FF0000"/>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Je chanterai ton grand amour</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L'hiver, l’été, la nuit, le jour,</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Car cet amour est éternel,</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Si grand et pourtant si réel (bis)</a:t>
            </a:r>
            <a:endParaRPr lang="en-US" sz="4000" dirty="0">
              <a:solidFill>
                <a:schemeClr val="tx1"/>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CHOEUR</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Toujours, toujours,</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Je chanterai ton grand amour. (bis)</a:t>
            </a:r>
            <a:endParaRPr lang="en-US" sz="4000" dirty="0">
              <a:solidFill>
                <a:srgbClr val="0033CC"/>
              </a:solidFill>
              <a:latin typeface="Arial Rounded MT Bold" panose="020F0704030504030204" pitchFamily="34" charset="0"/>
            </a:endParaRPr>
          </a:p>
          <a:p>
            <a:pPr marL="0" indent="0" algn="ctr">
              <a:buNone/>
            </a:pPr>
            <a:endParaRPr lang="en-US"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05CC9-E80D-DE2C-1E06-1AA884ABB4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8C8186-46EA-B4B5-23A1-37705C187775}"/>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600" dirty="0">
                <a:solidFill>
                  <a:srgbClr val="FF0000"/>
                </a:solidFill>
                <a:latin typeface="Arial Rounded MT Bold" panose="020F0704030504030204" pitchFamily="34" charset="0"/>
              </a:rPr>
              <a:t>2</a:t>
            </a:r>
            <a:endParaRPr lang="en-US" sz="3600" dirty="0">
              <a:solidFill>
                <a:srgbClr val="FF0000"/>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Je chanterai dès le matin,</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Quand tout est clair sur mon chemin.</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Je veux aussi chanter le soir,</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Quand la nuit vient, </a:t>
            </a:r>
          </a:p>
          <a:p>
            <a:pPr marL="0" indent="0" algn="ctr">
              <a:buNone/>
            </a:pPr>
            <a:r>
              <a:rPr lang="fr-FR" sz="3600" dirty="0">
                <a:solidFill>
                  <a:schemeClr val="tx1"/>
                </a:solidFill>
                <a:latin typeface="Arial Rounded MT Bold" panose="020F0704030504030204" pitchFamily="34" charset="0"/>
              </a:rPr>
              <a:t>quand tout est noir (bis)</a:t>
            </a:r>
            <a:endParaRPr lang="en-US" sz="3600" dirty="0">
              <a:solidFill>
                <a:schemeClr val="tx1"/>
              </a:solidFill>
              <a:latin typeface="Arial Rounded MT Bold" panose="020F0704030504030204" pitchFamily="34" charset="0"/>
            </a:endParaRPr>
          </a:p>
          <a:p>
            <a:pPr marL="0" indent="0" algn="ctr">
              <a:buNone/>
            </a:pPr>
            <a:r>
              <a:rPr lang="fr-FR" sz="3600" dirty="0">
                <a:solidFill>
                  <a:srgbClr val="FF0000"/>
                </a:solidFill>
                <a:latin typeface="Arial Rounded MT Bold" panose="020F0704030504030204" pitchFamily="34" charset="0"/>
              </a:rPr>
              <a:t>CHOEUR</a:t>
            </a:r>
            <a:endParaRPr lang="en-US" sz="3600" dirty="0">
              <a:solidFill>
                <a:srgbClr val="FF0000"/>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Toujours, toujours,</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Je chanterai ton grand amour. (bis)</a:t>
            </a:r>
            <a:endParaRPr lang="en-US" sz="3600" dirty="0">
              <a:solidFill>
                <a:srgbClr val="0033CC"/>
              </a:solidFill>
              <a:latin typeface="Arial Rounded MT Bold" panose="020F0704030504030204" pitchFamily="34" charset="0"/>
            </a:endParaRPr>
          </a:p>
          <a:p>
            <a:pPr marL="0" indent="0" algn="ctr">
              <a:buNone/>
            </a:pPr>
            <a:endParaRPr lang="en-US"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27188879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0101A-0F70-B7E6-2715-70999A125F8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3E39BD-9D85-F42D-69D4-E004C089CA80}"/>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FF0000"/>
                </a:solidFill>
                <a:latin typeface="Arial Rounded MT Bold" panose="020F0704030504030204" pitchFamily="34" charset="0"/>
              </a:rPr>
              <a:t>3</a:t>
            </a:r>
            <a:endParaRPr lang="en-US" dirty="0">
              <a:solidFill>
                <a:srgbClr val="FF0000"/>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Je veux chanter sans me lasser</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Tu m'as aimé, toi bon berger,</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J’ai pleuré, tu m'as consolé</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J’étais perdu, tu m'as trouvé (bis)</a:t>
            </a:r>
            <a:endParaRPr lang="en-US" sz="4000" dirty="0">
              <a:solidFill>
                <a:schemeClr val="tx1"/>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CHOEUR</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Toujours, toujours,</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Je chanterai ton grand amour. (bis)</a:t>
            </a:r>
            <a:endParaRPr lang="en-US" sz="4000" dirty="0">
              <a:solidFill>
                <a:srgbClr val="0033CC"/>
              </a:solidFill>
              <a:latin typeface="Arial Rounded MT Bold" panose="020F0704030504030204" pitchFamily="34" charset="0"/>
            </a:endParaRPr>
          </a:p>
          <a:p>
            <a:pPr marL="0" indent="0" algn="ctr">
              <a:buNone/>
            </a:pPr>
            <a:endParaRPr lang="en-US"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1979080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4DFC5-F290-D7DC-740C-56387AD7C33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D33B4B-F4E6-A6F6-83DD-0B3D51F39E9E}"/>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FF0000"/>
                </a:solidFill>
                <a:latin typeface="Arial Rounded MT Bold" panose="020F0704030504030204" pitchFamily="34" charset="0"/>
              </a:rPr>
              <a:t>4</a:t>
            </a:r>
            <a:endParaRPr lang="en-US" dirty="0">
              <a:solidFill>
                <a:srgbClr val="FF0000"/>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Je chanterai quand ton enfant</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Est menace de l‘ouragan,</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Car vents et flots sont mesurés</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Et par ta main sont dirigés</a:t>
            </a:r>
            <a:endParaRPr lang="en-US" sz="4000" dirty="0">
              <a:solidFill>
                <a:schemeClr val="tx1"/>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CHOEUR</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Toujours, toujours,</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Je chanterai ton grand amour. (bis)</a:t>
            </a:r>
            <a:endParaRPr lang="en-US" sz="4000" dirty="0">
              <a:solidFill>
                <a:srgbClr val="0033CC"/>
              </a:solidFill>
              <a:latin typeface="Arial Rounded MT Bold" panose="020F0704030504030204" pitchFamily="34" charset="0"/>
            </a:endParaRPr>
          </a:p>
          <a:p>
            <a:pPr marL="0" indent="0" algn="ctr">
              <a:buNone/>
            </a:pPr>
            <a:endParaRPr lang="en-US"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27564117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092FD-1086-716C-0BAC-06CA0AA4719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388DD8-03FF-AF8A-9F34-B53789F44AAF}"/>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FF0000"/>
                </a:solidFill>
                <a:latin typeface="Arial Rounded MT Bold" panose="020F0704030504030204" pitchFamily="34" charset="0"/>
              </a:rPr>
              <a:t>5</a:t>
            </a:r>
            <a:endParaRPr lang="en-US" dirty="0">
              <a:solidFill>
                <a:srgbClr val="FF0000"/>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Oh chantons donc jusqu’au grand jour</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Où réunis dans ton amour,</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Grand Dieu ! Nous verrons tes splendeurs</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Et nous le dirons de tous cœurs (bis)</a:t>
            </a:r>
          </a:p>
          <a:p>
            <a:pPr marL="0" indent="0" algn="ctr">
              <a:buNone/>
            </a:pPr>
            <a:r>
              <a:rPr lang="fr-FR" sz="3600" dirty="0">
                <a:solidFill>
                  <a:srgbClr val="FF0000"/>
                </a:solidFill>
                <a:latin typeface="Arial Rounded MT Bold" panose="020F0704030504030204" pitchFamily="34" charset="0"/>
              </a:rPr>
              <a:t>CHOEUR</a:t>
            </a:r>
            <a:endParaRPr lang="en-US" sz="3600" dirty="0">
              <a:solidFill>
                <a:srgbClr val="FF0000"/>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Toujours, toujours,</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Je chanterai ton grand amour. (bis)</a:t>
            </a:r>
            <a:endParaRPr lang="en-US" sz="3600" dirty="0">
              <a:solidFill>
                <a:srgbClr val="0033CC"/>
              </a:solidFill>
              <a:latin typeface="Arial Rounded MT Bold" panose="020F0704030504030204" pitchFamily="34" charset="0"/>
            </a:endParaRPr>
          </a:p>
          <a:p>
            <a:pPr marL="0" indent="0" algn="ctr">
              <a:buNone/>
            </a:pPr>
            <a:endParaRPr lang="en-US" dirty="0">
              <a:solidFill>
                <a:schemeClr val="tx1"/>
              </a:solidFill>
              <a:latin typeface="Arial Rounded MT Bold" panose="020F0704030504030204" pitchFamily="34" charset="0"/>
            </a:endParaRPr>
          </a:p>
          <a:p>
            <a:pPr marL="0" indent="0" algn="ctr">
              <a:buNone/>
            </a:pPr>
            <a:endParaRPr lang="en-US"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19923452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a:solidFill>
                  <a:schemeClr val="tx1"/>
                </a:solidFill>
              </a:rPr>
              <a:t>MARC SIMEON</a:t>
            </a:r>
          </a:p>
          <a:p>
            <a:pPr>
              <a:buNone/>
            </a:pPr>
            <a:endParaRPr lang="en-US" sz="4400" b="1" dirty="0">
              <a:solidFill>
                <a:schemeClr val="bg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4">
              <a:lumMod val="75000"/>
            </a:schemeClr>
          </a:solidFill>
        </p:spPr>
        <p:txBody>
          <a:bodyPr>
            <a:normAutofit/>
          </a:bodyPr>
          <a:lstStyle/>
          <a:p>
            <a:r>
              <a:rPr lang="en-US" sz="3600" b="1" dirty="0"/>
              <a:t>CHRIST THE ROCK CONGREGATION</a:t>
            </a:r>
            <a:br>
              <a:rPr lang="en-US" sz="3600" b="1" dirty="0"/>
            </a:br>
            <a:r>
              <a:rPr lang="en-US" sz="3600" b="1" dirty="0">
                <a:solidFill>
                  <a:srgbClr val="0033CC"/>
                </a:solidFill>
              </a:rPr>
              <a:t>DIMANCHE 24 MAI 2026</a:t>
            </a:r>
            <a:br>
              <a:rPr lang="en-US" sz="3600" b="1" dirty="0"/>
            </a:br>
            <a:r>
              <a:rPr lang="en-US" sz="3600" b="1" dirty="0"/>
              <a:t>ORATEUR: PASTEUR MARC E SIMEON</a:t>
            </a:r>
          </a:p>
        </p:txBody>
      </p:sp>
      <p:sp>
        <p:nvSpPr>
          <p:cNvPr id="3" name="Subtitle 2"/>
          <p:cNvSpPr>
            <a:spLocks noGrp="1"/>
          </p:cNvSpPr>
          <p:nvPr>
            <p:ph type="subTitle" idx="1"/>
          </p:nvPr>
        </p:nvSpPr>
        <p:spPr>
          <a:xfrm>
            <a:off x="0" y="2971800"/>
            <a:ext cx="9144000" cy="3429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en-US" sz="4000" b="1" dirty="0">
              <a:solidFill>
                <a:schemeClr val="tx1"/>
              </a:solidFill>
            </a:endParaRPr>
          </a:p>
          <a:p>
            <a:r>
              <a:rPr lang="fr-FR" sz="4000" b="1" i="1" dirty="0">
                <a:solidFill>
                  <a:srgbClr val="0033CC"/>
                </a:solidFill>
              </a:rPr>
              <a:t>SERVIR DIEU SANS LE CONNAITRE PERSONNELLEMENT UN DANGER A EVITER</a:t>
            </a:r>
          </a:p>
          <a:p>
            <a:r>
              <a:rPr lang="fr-FR" sz="4000" b="1" i="1" dirty="0">
                <a:solidFill>
                  <a:srgbClr val="0033CC"/>
                </a:solidFill>
                <a:highlight>
                  <a:srgbClr val="FFFF00"/>
                </a:highlight>
              </a:rPr>
              <a:t>(SUITE 1)</a:t>
            </a:r>
            <a:endParaRPr lang="en-US" sz="4000" dirty="0">
              <a:solidFill>
                <a:srgbClr val="0033CC"/>
              </a:solidFill>
              <a:highlight>
                <a:srgbClr val="FFFF00"/>
              </a:highlight>
            </a:endParaRPr>
          </a:p>
          <a:p>
            <a:endParaRPr lang="en-US" sz="4000" dirty="0">
              <a:solidFill>
                <a:srgbClr val="C0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solidFill>
                  <a:srgbClr val="0033CC"/>
                </a:solidFill>
                <a:latin typeface="Arial Rounded MT Bold" panose="020F0704030504030204" pitchFamily="34" charset="0"/>
              </a:rPr>
              <a:t>ESAÏE 6 : 1-8</a:t>
            </a:r>
            <a:endParaRPr lang="en-US"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1 ¶ L'année de la mort du roi Ozias, je vis le Seigneur assis sur un trône très élevé, et les pans de sa robe remplissaient le temple.</a:t>
            </a:r>
            <a:endParaRPr lang="en-US" sz="4000" dirty="0">
              <a:solidFill>
                <a:srgbClr val="FF0000"/>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2 Des séraphins se tenaient au-dessus de lui ; ils avaient chacun six ailes ; deux dont ils se couvraient la face, deux dont ils se couvraient les pieds, et deux dont ils se servaient pour voler.</a:t>
            </a:r>
            <a:endParaRPr lang="en-US" sz="4000" dirty="0">
              <a:solidFill>
                <a:srgbClr val="0033CC"/>
              </a:solidFill>
              <a:latin typeface="Arial Rounded MT Bold" panose="020F070403050403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EF180-FC19-81AC-45B3-8E074836F8E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533520-FADC-06B5-AD87-287D48D9B619}"/>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 3 Ils criaient l'un à l'autre, et disaient : Saint, saint, saint est l'Éternel des armées ! toute la terre est pleine de sa gloire !</a:t>
            </a:r>
            <a:endParaRPr lang="en-US" sz="4400" dirty="0">
              <a:solidFill>
                <a:srgbClr val="0033CC"/>
              </a:solidFill>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 4 Les portes furent ébranlées dans leurs fondements par la voix qui retentissait, et la maison se remplit de fumée.</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96201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F7008-25E9-70EC-1615-D123629EB0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378CBE-211E-F186-793B-F3F9523D372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rgbClr val="0033CC"/>
                </a:solidFill>
                <a:latin typeface="Arial Rounded MT Bold" panose="020F0704030504030204" pitchFamily="34" charset="0"/>
              </a:rPr>
              <a:t> 5 ¶ Alors je dis : Malheur à moi ! je suis perdu, car je suis un homme dont les lèvres sont impures, j'habite au milieu d'un peuple dont les lèvres sont impures, et mes yeux ont vu le Roi, l'Éternel des armées.</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6 Mais l'un des séraphins vola vers moi, tenant à la main une pierre ardente, qu'il avait prise sur l'autel avec des pincettes. </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520624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A1363-CA06-5BC7-F9EA-42B8451D0AC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378272-1301-CFD2-8956-3EF35F036327}"/>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FF0000"/>
                </a:solidFill>
                <a:latin typeface="Arial Rounded MT Bold" panose="020F0704030504030204" pitchFamily="34" charset="0"/>
              </a:rPr>
              <a:t> 7 Il en toucha ma bouche, et dit : Ceci a touché tes lèvres ; ton iniquité est enlevée, et ton péché est expié.</a:t>
            </a:r>
            <a:endParaRPr lang="en-US" sz="4400" dirty="0">
              <a:solidFill>
                <a:srgbClr val="FF0000"/>
              </a:solidFill>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8 J'entendis la voix du Seigneur, disant : Qui enverrai-je, et qui marchera pour nous ? Je répondis : Me voici, envoie-moi.</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28470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E9786-88EB-E931-60A5-76768CDC017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68045F-7F6A-6CE3-F450-38132886C571}"/>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en-US" sz="5400" b="1" dirty="0">
                <a:solidFill>
                  <a:srgbClr val="0033CC"/>
                </a:solidFill>
                <a:latin typeface="Arial Rounded MT Bold" panose="020F0704030504030204" pitchFamily="34" charset="0"/>
              </a:rPr>
              <a:t>INTRODUCTION</a:t>
            </a:r>
            <a:endParaRPr lang="en-US" sz="5400" dirty="0">
              <a:solidFill>
                <a:srgbClr val="0033CC"/>
              </a:solidFill>
              <a:latin typeface="Arial Rounded MT Bold" panose="020F0704030504030204" pitchFamily="34" charset="0"/>
            </a:endParaRPr>
          </a:p>
          <a:p>
            <a:pPr lvl="0" algn="just"/>
            <a:r>
              <a:rPr lang="fr-FR" sz="5400" dirty="0">
                <a:latin typeface="Arial Rounded MT Bold" panose="020F0704030504030204" pitchFamily="34" charset="0"/>
              </a:rPr>
              <a:t>Les églises modernes ont tendance à être passives quant à qui elles autorisent à jouer un rôle dans les fonctions de l'église.</a:t>
            </a: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31929808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A7395-1ECA-8BA5-385F-AE50F149B6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340BEA-ACB5-89BD-B8EE-1EDC4F93957A}"/>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a:latin typeface="Arial Rounded MT Bold" panose="020F0704030504030204" pitchFamily="34" charset="0"/>
              </a:rPr>
              <a:t>En vue de contrecarrer la carence d’ouvriers, et par manque de discernement spirituel, </a:t>
            </a:r>
            <a:r>
              <a:rPr lang="fr-FR" sz="4400" dirty="0">
                <a:solidFill>
                  <a:srgbClr val="0033CC"/>
                </a:solidFill>
                <a:latin typeface="Arial Rounded MT Bold" panose="020F0704030504030204" pitchFamily="34" charset="0"/>
              </a:rPr>
              <a:t>toute personne ayant les compétences requises semble être la bienvenue pour effectuer le travail de Dieu, quel que soit leur état d’âme spirituellement et moralement.</a:t>
            </a:r>
            <a:endParaRPr lang="en-US" sz="44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698303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2BFA4-41BA-2108-A640-BE289D4FA5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F165C6-A972-EF71-F89F-29F0EE958F35}"/>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lvl="0" algn="just"/>
            <a:r>
              <a:rPr lang="fr-FR" sz="3800" dirty="0">
                <a:latin typeface="Arial Rounded MT Bold" panose="020F0704030504030204" pitchFamily="34" charset="0"/>
              </a:rPr>
              <a:t>Par conséquent, de nombreuses églises ne font plus emploi de personnes ointes pour le service de Dieu, mais de professionnels, tout comme les entreprises séculières.</a:t>
            </a:r>
            <a:endParaRPr lang="en-US" sz="3800" dirty="0">
              <a:latin typeface="Arial Rounded MT Bold" panose="020F0704030504030204" pitchFamily="34" charset="0"/>
            </a:endParaRPr>
          </a:p>
          <a:p>
            <a:pPr lvl="0" algn="just"/>
            <a:r>
              <a:rPr lang="fr-FR" sz="3800" dirty="0">
                <a:solidFill>
                  <a:srgbClr val="0033CC"/>
                </a:solidFill>
                <a:latin typeface="Arial Rounded MT Bold" panose="020F0704030504030204" pitchFamily="34" charset="0"/>
              </a:rPr>
              <a:t>L’Eglise primitive a failli de s'effondrer à cause de la charnalité des personnes qui distribuaient la nourriture aux nécessiteux.</a:t>
            </a:r>
          </a:p>
        </p:txBody>
      </p:sp>
    </p:spTree>
    <p:extLst>
      <p:ext uri="{BB962C8B-B14F-4D97-AF65-F5344CB8AC3E}">
        <p14:creationId xmlns:p14="http://schemas.microsoft.com/office/powerpoint/2010/main" val="20676377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45817-34DC-FEC9-1241-90BA2442E93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53EBD9-F458-E763-68A0-D4E5282F2BCC}"/>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a:latin typeface="Arial Rounded MT Bold" panose="020F0704030504030204" pitchFamily="34" charset="0"/>
              </a:rPr>
              <a:t>Ils ont laissé le racisme imprégner l'Église, provoquant ainsi une division de classe parmi les frères et sœurs dans la foi.</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Dans l'Ancien Testament, nous avons les deux fils d'Araon </a:t>
            </a:r>
            <a:r>
              <a:rPr lang="fr-FR" sz="4000" dirty="0" err="1">
                <a:solidFill>
                  <a:srgbClr val="0033CC"/>
                </a:solidFill>
                <a:latin typeface="Arial Rounded MT Bold" panose="020F0704030504030204" pitchFamily="34" charset="0"/>
              </a:rPr>
              <a:t>Nadab</a:t>
            </a:r>
            <a:r>
              <a:rPr lang="fr-FR" sz="4000" dirty="0">
                <a:solidFill>
                  <a:srgbClr val="0033CC"/>
                </a:solidFill>
                <a:latin typeface="Arial Rounded MT Bold" panose="020F0704030504030204" pitchFamily="34" charset="0"/>
              </a:rPr>
              <a:t> et </a:t>
            </a:r>
            <a:r>
              <a:rPr lang="fr-FR" sz="4000" dirty="0" err="1">
                <a:solidFill>
                  <a:srgbClr val="0033CC"/>
                </a:solidFill>
                <a:latin typeface="Arial Rounded MT Bold" panose="020F0704030504030204" pitchFamily="34" charset="0"/>
              </a:rPr>
              <a:t>Abihu</a:t>
            </a:r>
            <a:r>
              <a:rPr lang="fr-FR" sz="4000" dirty="0">
                <a:solidFill>
                  <a:srgbClr val="0033CC"/>
                </a:solidFill>
                <a:latin typeface="Arial Rounded MT Bold" panose="020F0704030504030204" pitchFamily="34" charset="0"/>
              </a:rPr>
              <a:t> qui ont introduit un feu étranger en présence de Dieu et en ont payé un prix élevé.</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860918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94B97-4BCC-9CB8-0007-8A704D589D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C9BD32-C61B-B736-1439-691918962917}"/>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dirty="0">
                <a:solidFill>
                  <a:srgbClr val="FFFF00"/>
                </a:solidFill>
                <a:latin typeface="Arial Rounded MT Bold" panose="020F0704030504030204" pitchFamily="34" charset="0"/>
              </a:rPr>
              <a:t> </a:t>
            </a:r>
            <a:r>
              <a:rPr lang="fr-FR" sz="4000" b="1" dirty="0">
                <a:solidFill>
                  <a:srgbClr val="FFFF00"/>
                </a:solidFill>
                <a:latin typeface="Arial Rounded MT Bold" panose="020F0704030504030204" pitchFamily="34" charset="0"/>
              </a:rPr>
              <a:t>A l'Église de </a:t>
            </a:r>
            <a:r>
              <a:rPr lang="fr-FR" sz="4000" b="1" dirty="0" err="1">
                <a:solidFill>
                  <a:srgbClr val="FFFF00"/>
                </a:solidFill>
                <a:latin typeface="Arial Rounded MT Bold" panose="020F0704030504030204" pitchFamily="34" charset="0"/>
              </a:rPr>
              <a:t>Thyatire</a:t>
            </a:r>
            <a:r>
              <a:rPr lang="fr-FR" sz="4000" b="1" dirty="0">
                <a:solidFill>
                  <a:srgbClr val="FFFF00"/>
                </a:solidFill>
                <a:latin typeface="Arial Rounded MT Bold" panose="020F0704030504030204" pitchFamily="34" charset="0"/>
              </a:rPr>
              <a:t>. </a:t>
            </a:r>
            <a:endParaRPr lang="en-US" sz="4000" dirty="0">
              <a:solidFill>
                <a:srgbClr val="FFFF00"/>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Mais ce que j'ai contre toi, c'est que tu laisses la femme Jézabel, qui se dit prophétesse, enseigner et séduire mes serviteurs, pour qu'ils se livrent à l'impudicité et qu'ils mangent des viandes sacrifiées aux idoles. Apocalypse 2:  20</a:t>
            </a:r>
            <a:endParaRPr lang="en-US" sz="40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1010262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EA411-B94C-299B-7379-3C6D66B1918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074589-B117-B7ED-0EFE-36DA59BC3975}"/>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b="1" dirty="0">
                <a:solidFill>
                  <a:srgbClr val="FFFF00"/>
                </a:solidFill>
                <a:latin typeface="Copperplate Gothic Bold" panose="020E0705020206020404" pitchFamily="34" charset="0"/>
              </a:rPr>
              <a:t>Exemple des Faux pasteurs</a:t>
            </a:r>
            <a:endParaRPr lang="en-US" sz="3600" dirty="0">
              <a:solidFill>
                <a:srgbClr val="FFFF00"/>
              </a:solidFill>
              <a:latin typeface="Copperplate Gothic Bold" panose="020E0705020206020404" pitchFamily="34" charset="0"/>
            </a:endParaRPr>
          </a:p>
          <a:p>
            <a:pPr lvl="0" algn="just"/>
            <a:r>
              <a:rPr lang="fr-FR" sz="4000" dirty="0">
                <a:solidFill>
                  <a:schemeClr val="bg1"/>
                </a:solidFill>
                <a:latin typeface="Arial Rounded MT Bold" panose="020F0704030504030204" pitchFamily="34" charset="0"/>
              </a:rPr>
              <a:t>On peut être très ancré dans le travail de Dieu sans avoir connu Dieu et sans être connu par Dieu.</a:t>
            </a:r>
            <a:endParaRPr lang="en-US" sz="4000" dirty="0">
              <a:solidFill>
                <a:schemeClr val="bg1"/>
              </a:solidFill>
              <a:latin typeface="Arial Rounded MT Bold" panose="020F0704030504030204" pitchFamily="34" charset="0"/>
            </a:endParaRPr>
          </a:p>
          <a:p>
            <a:pPr algn="just"/>
            <a:r>
              <a:rPr lang="fr-FR" sz="4000" dirty="0">
                <a:solidFill>
                  <a:srgbClr val="FFFF00"/>
                </a:solidFill>
                <a:latin typeface="Arial Rounded MT Bold" panose="020F0704030504030204" pitchFamily="34" charset="0"/>
              </a:rPr>
              <a:t>Mt 7:21-23 </a:t>
            </a:r>
            <a:r>
              <a:rPr lang="fr-FR" sz="4000" dirty="0">
                <a:solidFill>
                  <a:schemeClr val="bg1"/>
                </a:solidFill>
                <a:latin typeface="Arial Rounded MT Bold" panose="020F0704030504030204" pitchFamily="34" charset="0"/>
              </a:rPr>
              <a:t>¶ Ceux qui me disent: Seigneur, Seigneur! n'entreront pas tous dans le royaume des cieux, mais celui-là seul qui fait la volonté de mon Père qui est dans les cieux.</a:t>
            </a:r>
            <a:endParaRPr lang="en-US" sz="40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19020104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2EE12-8BB8-7D3E-CA38-F9D172C988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865184-AE1F-2677-1ABB-CA5B9BE8EC94}"/>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Autofit/>
          </a:bodyPr>
          <a:lstStyle/>
          <a:p>
            <a:pPr algn="just"/>
            <a:r>
              <a:rPr lang="fr-FR" sz="3800" dirty="0">
                <a:solidFill>
                  <a:schemeClr val="bg1"/>
                </a:solidFill>
                <a:latin typeface="Arial Rounded MT Bold" panose="020F0704030504030204" pitchFamily="34" charset="0"/>
              </a:rPr>
              <a:t> 22 Plusieurs me diront en ce jour-là: Seigneur, Seigneur, n'avons-nous pas prophétisé par ton nom? n'avons-nous pas chassé des démons par ton nom? et n'avons-nous pas fait beaucoup de miracles par ton nom?</a:t>
            </a:r>
            <a:endParaRPr lang="en-US" sz="3800" dirty="0">
              <a:solidFill>
                <a:schemeClr val="bg1"/>
              </a:solidFill>
              <a:latin typeface="Arial Rounded MT Bold" panose="020F0704030504030204" pitchFamily="34" charset="0"/>
            </a:endParaRPr>
          </a:p>
          <a:p>
            <a:pPr algn="just"/>
            <a:r>
              <a:rPr lang="fr-FR" sz="3800" dirty="0">
                <a:solidFill>
                  <a:srgbClr val="FFFF00"/>
                </a:solidFill>
                <a:latin typeface="Arial Rounded MT Bold" panose="020F0704030504030204" pitchFamily="34" charset="0"/>
              </a:rPr>
              <a:t> 23 Alors je leur dirai ouvertement: Je ne vous ai jamais connus, retirez-vous de moi, vous qui commettez l'iniquité.</a:t>
            </a:r>
            <a:endParaRPr lang="en-US" sz="38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39282656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18123-0D1E-FBB0-120B-11BB635B32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ED697C-C1C9-F878-DCA5-5541BB0436C3}"/>
              </a:ext>
            </a:extLst>
          </p:cNvPr>
          <p:cNvSpPr>
            <a:spLocks noGrp="1"/>
          </p:cNvSpPr>
          <p:nvPr>
            <p:ph idx="1"/>
          </p:nvPr>
        </p:nvSpPr>
        <p:spPr>
          <a:xfrm>
            <a:off x="0" y="0"/>
            <a:ext cx="9144000" cy="6858000"/>
          </a:xfrm>
          <a:solidFill>
            <a:srgbClr val="7030A0"/>
          </a:solidFill>
        </p:spPr>
        <p:style>
          <a:lnRef idx="1">
            <a:schemeClr val="dk1"/>
          </a:lnRef>
          <a:fillRef idx="3">
            <a:schemeClr val="dk1"/>
          </a:fillRef>
          <a:effectRef idx="2">
            <a:schemeClr val="dk1"/>
          </a:effectRef>
          <a:fontRef idx="minor">
            <a:schemeClr val="lt1"/>
          </a:fontRef>
        </p:style>
        <p:txBody>
          <a:bodyPr>
            <a:normAutofit/>
          </a:bodyPr>
          <a:lstStyle/>
          <a:p>
            <a:pPr algn="just"/>
            <a:r>
              <a:rPr lang="fr-FR" sz="4000" b="1" dirty="0">
                <a:solidFill>
                  <a:srgbClr val="FFFF00"/>
                </a:solidFill>
                <a:latin typeface="Copperplate Gothic Bold" panose="020E0705020206020404" pitchFamily="34" charset="0"/>
              </a:rPr>
              <a:t>Exemple d’Uzza</a:t>
            </a:r>
            <a:endParaRPr lang="en-US" sz="4000" dirty="0">
              <a:solidFill>
                <a:srgbClr val="FFFF00"/>
              </a:solidFill>
              <a:latin typeface="Copperplate Gothic Bold" panose="020E0705020206020404" pitchFamily="34" charset="0"/>
            </a:endParaRPr>
          </a:p>
          <a:p>
            <a:pPr lvl="0" algn="just"/>
            <a:r>
              <a:rPr lang="fr-FR" sz="4000" dirty="0">
                <a:latin typeface="Arial Rounded MT Bold" panose="020F0704030504030204" pitchFamily="34" charset="0"/>
              </a:rPr>
              <a:t>Par ignorance, </a:t>
            </a:r>
            <a:r>
              <a:rPr lang="fr-FR" sz="4000" b="1" dirty="0">
                <a:latin typeface="Arial Rounded MT Bold" panose="020F0704030504030204" pitchFamily="34" charset="0"/>
              </a:rPr>
              <a:t>Uzza</a:t>
            </a:r>
            <a:r>
              <a:rPr lang="fr-FR" sz="4000" dirty="0">
                <a:latin typeface="Arial Rounded MT Bold" panose="020F0704030504030204" pitchFamily="34" charset="0"/>
              </a:rPr>
              <a:t> a trouvé la mort lorsqu’il tenta de soutenir l’arche de l’Eternel pour l’empêcher de tomber par terre.</a:t>
            </a:r>
            <a:endParaRPr lang="en-US" sz="4000" dirty="0">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Il était bien intentionné, mais il ignorait le symbolisme de L’Arche de l’Eternel.</a:t>
            </a:r>
            <a:endParaRPr lang="en-US" sz="4000" dirty="0">
              <a:solidFill>
                <a:srgbClr val="FFFF00"/>
              </a:solidFill>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2827839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A5B96-E90C-771F-2E4C-52BAC789F3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30E185-4B6E-45B6-3012-B742DEA95BDA}"/>
              </a:ext>
            </a:extLst>
          </p:cNvPr>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just"/>
            <a:r>
              <a:rPr lang="fr-FR" sz="3600" b="1" dirty="0">
                <a:solidFill>
                  <a:srgbClr val="FFFF00"/>
                </a:solidFill>
                <a:latin typeface="Copperplate Gothic Bold" panose="020E0705020206020404" pitchFamily="34" charset="0"/>
              </a:rPr>
              <a:t>Exemple du Roi Ozias: </a:t>
            </a:r>
            <a:r>
              <a:rPr lang="fr-FR" sz="3600" dirty="0">
                <a:solidFill>
                  <a:srgbClr val="0DE522"/>
                </a:solidFill>
                <a:latin typeface="Arial Rounded MT Bold" panose="020F0704030504030204" pitchFamily="34" charset="0"/>
              </a:rPr>
              <a:t>2 Chroniques 26:16-19</a:t>
            </a:r>
            <a:endParaRPr lang="en-US" sz="3600" dirty="0">
              <a:solidFill>
                <a:srgbClr val="0DE522"/>
              </a:solidFill>
              <a:latin typeface="Copperplate Gothic Bold" panose="020E0705020206020404" pitchFamily="34" charset="0"/>
            </a:endParaRPr>
          </a:p>
          <a:p>
            <a:pPr lvl="0" algn="just"/>
            <a:r>
              <a:rPr lang="fr-FR" sz="3600" dirty="0">
                <a:latin typeface="Arial Rounded MT Bold" panose="020F0704030504030204" pitchFamily="34" charset="0"/>
              </a:rPr>
              <a:t>Le Roi Ozias fut couvert de lèpre jusqu’au jour de sa mort, pour avoir profané le temple de Dieu en lui offrant le sacrifice lui-même à la place des sacrificateurs.</a:t>
            </a:r>
            <a:endParaRPr lang="en-US" sz="3600" dirty="0">
              <a:latin typeface="Arial Rounded MT Bold" panose="020F0704030504030204" pitchFamily="34" charset="0"/>
            </a:endParaRPr>
          </a:p>
          <a:p>
            <a:pPr lvl="0" algn="just"/>
            <a:r>
              <a:rPr lang="fr-FR" sz="3600" dirty="0">
                <a:solidFill>
                  <a:srgbClr val="FFFF00"/>
                </a:solidFill>
                <a:latin typeface="Arial Rounded MT Bold" panose="020F0704030504030204" pitchFamily="34" charset="0"/>
              </a:rPr>
              <a:t>Ozias était un bon roi en tout égard, mais, à cause de son ignorance de Dieu et son arrogance à l’endroit des sacrificateurs, il éprouva une mort honteuse.</a:t>
            </a:r>
            <a:endParaRPr lang="en-US" sz="36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19524558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FBAC5-4122-0D07-32A2-4BD779E124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B45B86-03D1-9ABF-6698-EC1B53951A29}"/>
              </a:ext>
            </a:extLst>
          </p:cNvPr>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00FF00"/>
                </a:solidFill>
                <a:latin typeface="Copperplate Gothic Bold" panose="020E0705020206020404" pitchFamily="34" charset="0"/>
              </a:rPr>
              <a:t>Exemple de Simon le Magicien: </a:t>
            </a:r>
            <a:r>
              <a:rPr lang="fr-FR" b="1" dirty="0">
                <a:solidFill>
                  <a:srgbClr val="00B0F0"/>
                </a:solidFill>
                <a:latin typeface="Copperplate Gothic Bold" panose="020E0705020206020404" pitchFamily="34" charset="0"/>
              </a:rPr>
              <a:t>Actes 8</a:t>
            </a:r>
            <a:endParaRPr lang="en-US" dirty="0">
              <a:solidFill>
                <a:srgbClr val="00B0F0"/>
              </a:solidFill>
              <a:latin typeface="Copperplate Gothic Bold" panose="020E0705020206020404" pitchFamily="34" charset="0"/>
            </a:endParaRPr>
          </a:p>
          <a:p>
            <a:pPr lvl="0" algn="just"/>
            <a:r>
              <a:rPr lang="fr-FR" sz="4000" dirty="0">
                <a:solidFill>
                  <a:schemeClr val="bg1"/>
                </a:solidFill>
                <a:latin typeface="Arial Rounded MT Bold" panose="020F0704030504030204" pitchFamily="34" charset="0"/>
              </a:rPr>
              <a:t>Dans le livre des Actes des Apôtres, il y a un certain magicien nommé Simon qui voulait acheter la puissance du Saint Esprit avec de l’argent.</a:t>
            </a:r>
            <a:endParaRPr lang="en-US" sz="4000" dirty="0">
              <a:solidFill>
                <a:schemeClr val="bg1"/>
              </a:solidFill>
              <a:latin typeface="Arial Rounded MT Bold" panose="020F0704030504030204" pitchFamily="34" charset="0"/>
            </a:endParaRPr>
          </a:p>
          <a:p>
            <a:pPr lvl="0" algn="just"/>
            <a:r>
              <a:rPr lang="fr-FR" sz="4000" dirty="0">
                <a:solidFill>
                  <a:srgbClr val="00FF00"/>
                </a:solidFill>
                <a:latin typeface="Arial Rounded MT Bold" panose="020F0704030504030204" pitchFamily="34" charset="0"/>
              </a:rPr>
              <a:t>Tout le monde le percevait comme quelqu’un qui était revêtu de la puissance de Dieu, alors qu’il pratiquait la magie.</a:t>
            </a:r>
            <a:endParaRPr lang="en-US" sz="4000" dirty="0">
              <a:solidFill>
                <a:srgbClr val="00FF00"/>
              </a:solidFill>
              <a:latin typeface="Arial Rounded MT Bold" panose="020F0704030504030204" pitchFamily="34" charset="0"/>
            </a:endParaRPr>
          </a:p>
        </p:txBody>
      </p:sp>
    </p:spTree>
    <p:extLst>
      <p:ext uri="{BB962C8B-B14F-4D97-AF65-F5344CB8AC3E}">
        <p14:creationId xmlns:p14="http://schemas.microsoft.com/office/powerpoint/2010/main" val="18518047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D61D7-64A9-913C-289A-2357CD872B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E542E2-8175-9E43-5F0D-3F9FE7F36CC0}"/>
              </a:ext>
            </a:extLst>
          </p:cNvPr>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a:solidFill>
                  <a:schemeClr val="bg1"/>
                </a:solidFill>
                <a:latin typeface="Arial Rounded MT Bold" panose="020F0704030504030204" pitchFamily="34" charset="0"/>
              </a:rPr>
              <a:t>C’est évident que beaucoup de ceux qui sont présentement engagés dans le travail de Dieu le sont sans être appelés de Dieu et sans avoir une notion propre de la nature de Dieu.</a:t>
            </a:r>
            <a:endParaRPr lang="en-US" sz="48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29245384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797EB-4705-E881-662D-0F498DE57E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3DC927-AA0B-4E44-04B0-1B5F686BBBD1}"/>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sz="4000" b="1" dirty="0">
                <a:solidFill>
                  <a:srgbClr val="0033CC"/>
                </a:solidFill>
                <a:latin typeface="Copperplate Gothic Bold" panose="020E0705020206020404" pitchFamily="34" charset="0"/>
              </a:rPr>
              <a:t>Le Ministère Prophétique d’Esaïe</a:t>
            </a:r>
            <a:endParaRPr lang="en-US" sz="4000" dirty="0">
              <a:solidFill>
                <a:srgbClr val="0033CC"/>
              </a:solidFill>
              <a:latin typeface="Copperplate Gothic Bold" panose="020E0705020206020404" pitchFamily="34" charset="0"/>
            </a:endParaRPr>
          </a:p>
          <a:p>
            <a:pPr lvl="0" algn="just"/>
            <a:r>
              <a:rPr lang="fr-FR" sz="4000" dirty="0">
                <a:latin typeface="Arial Rounded MT Bold" panose="020F0704030504030204" pitchFamily="34" charset="0"/>
              </a:rPr>
              <a:t>Le livre d’Esaïe débute sans nous parler de l’auteur et de son appel au ministère prophétique.</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Ce fut jusqu’au 6</a:t>
            </a:r>
            <a:r>
              <a:rPr lang="fr-FR" sz="4000" baseline="30000" dirty="0">
                <a:solidFill>
                  <a:srgbClr val="0033CC"/>
                </a:solidFill>
                <a:latin typeface="Arial Rounded MT Bold" panose="020F0704030504030204" pitchFamily="34" charset="0"/>
              </a:rPr>
              <a:t>e</a:t>
            </a:r>
            <a:r>
              <a:rPr lang="fr-FR" sz="4000" dirty="0">
                <a:solidFill>
                  <a:srgbClr val="0033CC"/>
                </a:solidFill>
                <a:latin typeface="Arial Rounded MT Bold" panose="020F0704030504030204" pitchFamily="34" charset="0"/>
              </a:rPr>
              <a:t> chapitre du livre que le prophète devint introduit proprement à ce Dieu qu’il servait depuis tantôt.</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018574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272EA-99B5-41DD-051F-A8E6401049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32F3AD-994D-D8F7-84A0-254503C42D44}"/>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Ce fut après sa vision de Dieu qu’Esaïe parvint à répondre à son appel officiellement.</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L’appel de Dieu peut être vrai et latent dans la vie de quelqu’un ; ce ne doit jamais être une License pour débuter le travail de Dieu sans être convoqué et commissionné officiellement par Dieu. </a:t>
            </a:r>
            <a:endParaRPr lang="en-US" sz="4000" dirty="0">
              <a:solidFill>
                <a:srgbClr val="0033CC"/>
              </a:solidFill>
              <a:latin typeface="Arial Rounded MT Bold" panose="020F0704030504030204" pitchFamily="34" charset="0"/>
            </a:endParaRPr>
          </a:p>
          <a:p>
            <a:pPr marL="0" indent="0" algn="just">
              <a:buNone/>
            </a:pPr>
            <a:endParaRPr lang="en-US" sz="4000" dirty="0"/>
          </a:p>
        </p:txBody>
      </p:sp>
    </p:spTree>
    <p:extLst>
      <p:ext uri="{BB962C8B-B14F-4D97-AF65-F5344CB8AC3E}">
        <p14:creationId xmlns:p14="http://schemas.microsoft.com/office/powerpoint/2010/main" val="37548785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48DF8-F3FE-9344-3454-4955D7FCA5F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D5356B-3DE8-35AE-8CF5-0A5AEDFCC20D}"/>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b="1" dirty="0">
                <a:solidFill>
                  <a:srgbClr val="0033CC"/>
                </a:solidFill>
                <a:latin typeface="Arial Rounded MT Bold" panose="020F0704030504030204" pitchFamily="34" charset="0"/>
              </a:rPr>
              <a:t>ESAÏE 6 : 5-8</a:t>
            </a:r>
            <a:endParaRPr lang="en-US" dirty="0">
              <a:solidFill>
                <a:srgbClr val="0033CC"/>
              </a:solidFill>
              <a:latin typeface="Arial Rounded MT Bold" panose="020F0704030504030204" pitchFamily="34" charset="0"/>
            </a:endParaRPr>
          </a:p>
          <a:p>
            <a:pPr algn="just"/>
            <a:r>
              <a:rPr lang="fr-FR" sz="3600" dirty="0">
                <a:latin typeface="Arial Rounded MT Bold" panose="020F0704030504030204" pitchFamily="34" charset="0"/>
              </a:rPr>
              <a:t>5 ¶ Alors je dis : Malheur à moi ! je suis perdu, car je suis un homme dont les lèvres sont impures, j'habite au milieu d'un peuple dont les lèvres sont impures, et mes yeux ont vu le Roi, l'Éternel des armées.</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 6 Mais l'un des séraphins vola vers moi, tenant à la main une pierre ardente, qu'il avait prise sur l'autel avec des pincettes. </a:t>
            </a:r>
            <a:endParaRPr lang="en-US" sz="3600" dirty="0">
              <a:solidFill>
                <a:srgbClr val="0033CC"/>
              </a:solidFill>
              <a:latin typeface="Arial Rounded MT Bold" panose="020F0704030504030204" pitchFamily="34" charset="0"/>
            </a:endParaRPr>
          </a:p>
          <a:p>
            <a:pPr marL="0" indent="0" algn="just">
              <a:buNone/>
            </a:pPr>
            <a:endParaRPr lang="en-US" sz="4000" dirty="0"/>
          </a:p>
        </p:txBody>
      </p:sp>
    </p:spTree>
    <p:extLst>
      <p:ext uri="{BB962C8B-B14F-4D97-AF65-F5344CB8AC3E}">
        <p14:creationId xmlns:p14="http://schemas.microsoft.com/office/powerpoint/2010/main" val="37118395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C4EB2-013F-976C-D089-A4E529623C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0D77A-DB5A-3452-02AB-D10AAFE71F33}"/>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latin typeface="Arial Rounded MT Bold" panose="020F0704030504030204" pitchFamily="34" charset="0"/>
              </a:rPr>
              <a:t> 7 Il en toucha ma bouche, et dit : Ceci a touché tes lèvres ; ton iniquité est enlevée, et ton péché est expié.</a:t>
            </a:r>
            <a:endParaRPr lang="en-US" sz="4400" dirty="0">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8 J'entendis la voix du Seigneur, disant : Qui enverrai-je, et qui marchera pour nous ? Je répondis : Me voici, envoie-moi.</a:t>
            </a:r>
            <a:endParaRPr lang="en-US" sz="44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7944198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876B9-7512-878F-9FF1-E38478A223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FBF1CA-9935-D0FE-EBFE-07C433A71EEA}"/>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600" dirty="0">
                <a:latin typeface="Arial Rounded MT Bold" panose="020F0704030504030204" pitchFamily="34" charset="0"/>
              </a:rPr>
              <a:t>On ne peut pas s’aventurer dans le travail de Dieu sans être en diapason avec sa nature.</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Soyez saint car je suis saint a dit Dieu.</a:t>
            </a:r>
            <a:r>
              <a:rPr lang="en-US" sz="3600" dirty="0">
                <a:solidFill>
                  <a:srgbClr val="0033CC"/>
                </a:solidFill>
                <a:latin typeface="Arial Rounded MT Bold" panose="020F0704030504030204" pitchFamily="34" charset="0"/>
              </a:rPr>
              <a:t> </a:t>
            </a:r>
            <a:r>
              <a:rPr lang="fr-FR" sz="3600" dirty="0">
                <a:solidFill>
                  <a:srgbClr val="0033CC"/>
                </a:solidFill>
                <a:latin typeface="Arial Rounded MT Bold" panose="020F0704030504030204" pitchFamily="34" charset="0"/>
              </a:rPr>
              <a:t>On ne pas travailler pour Dieu avec les mains sales.</a:t>
            </a:r>
            <a:endParaRPr lang="en-US" sz="3600"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Après avoir été exposé à la gloire et à la sainteté de Dieu, Esaïe était dès lors convaincu qu’il n’était pas encore qualifié pour sa fonction de prophète. </a:t>
            </a:r>
            <a:endParaRPr lang="en-US" sz="36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4927885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80DA6-9E1B-9D96-D389-21E81820E3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3A2DE4-2974-DA46-C312-944AD47DD266}"/>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a:solidFill>
                  <a:srgbClr val="0033CC"/>
                </a:solidFill>
                <a:latin typeface="Arial Rounded MT Bold" panose="020F0704030504030204" pitchFamily="34" charset="0"/>
              </a:rPr>
              <a:t>Il cria</a:t>
            </a:r>
            <a:r>
              <a:rPr lang="fr-FR" sz="4800" dirty="0">
                <a:latin typeface="Arial Rounded MT Bold" panose="020F0704030504030204" pitchFamily="34" charset="0"/>
              </a:rPr>
              <a:t>, « </a:t>
            </a:r>
            <a:r>
              <a:rPr lang="fr-FR" sz="4800" i="1" dirty="0">
                <a:latin typeface="Arial Rounded MT Bold" panose="020F0704030504030204" pitchFamily="34" charset="0"/>
              </a:rPr>
              <a:t>Malheur à moi ! je suis perdu, car je suis un homme dont les lèvres sont impures, j'habite au milieu d'un peuple dont les lèvres sont impures, et mes yeux ont vu le Roi, l'Éternel des armées</a:t>
            </a:r>
            <a:r>
              <a:rPr lang="fr-FR" sz="4800" dirty="0">
                <a:latin typeface="Arial Rounded MT Bold" panose="020F0704030504030204" pitchFamily="34" charset="0"/>
              </a:rPr>
              <a:t>. »</a:t>
            </a:r>
            <a:endParaRPr lang="en-US" sz="48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4017777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F39FC-5E22-E878-6484-9FF00DE5F9B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E6EE0-78F8-66C8-06A8-85EB10909F38}"/>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Quand on travaille pour Dieu on doit s’approprier pour le servir avec respect et crainte.</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Les séraphins qui sont supérieurs à nous en puissance, n’osaient fixer leurs regards pour regarder Dieu de ses yeux. </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Ils se couvraient le visage par crainte et respect.</a:t>
            </a:r>
            <a:endParaRPr lang="en-US" sz="40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892473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D25F7-A56D-CC02-27D5-68D47AB267C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2EC133-7874-9ABF-454A-1E80F862AFB2}"/>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Il se couvraient les pieds comme s’ils représentaient les parties inférieures de leurs êtres, sentant qu’ils n’étaient pas dignes d’être exposés à la sainteté de la présence de Dieu.</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Nous courrons le risque en nous présentant devant Dieu n’importe comment.</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6065893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7B830-0974-6632-4CCA-E3CA056AE1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AF33F1-24DF-5498-EB5E-7B3D56AFC457}"/>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200" dirty="0">
                <a:latin typeface="Arial Rounded MT Bold" panose="020F0704030504030204" pitchFamily="34" charset="0"/>
              </a:rPr>
              <a:t>Il y a des danses qui n’ont pas leurs places dans les services d’adoration à Dieu.</a:t>
            </a:r>
            <a:endParaRPr lang="en-US" sz="4200" dirty="0">
              <a:latin typeface="Arial Rounded MT Bold" panose="020F0704030504030204" pitchFamily="34" charset="0"/>
            </a:endParaRPr>
          </a:p>
          <a:p>
            <a:pPr lvl="0" algn="just"/>
            <a:r>
              <a:rPr lang="fr-FR" sz="4200" dirty="0">
                <a:solidFill>
                  <a:srgbClr val="0033CC"/>
                </a:solidFill>
                <a:latin typeface="Arial Rounded MT Bold" panose="020F0704030504030204" pitchFamily="34" charset="0"/>
              </a:rPr>
              <a:t>Il y a des plaisanteries qui n’ont pas leurs places dans la présence de Dieu.</a:t>
            </a:r>
            <a:endParaRPr lang="en-US" sz="4200" dirty="0">
              <a:solidFill>
                <a:srgbClr val="0033CC"/>
              </a:solidFill>
              <a:latin typeface="Arial Rounded MT Bold" panose="020F0704030504030204" pitchFamily="34" charset="0"/>
            </a:endParaRPr>
          </a:p>
          <a:p>
            <a:pPr lvl="0" algn="just"/>
            <a:r>
              <a:rPr lang="fr-FR" sz="4200" dirty="0">
                <a:latin typeface="Arial Rounded MT Bold" panose="020F0704030504030204" pitchFamily="34" charset="0"/>
              </a:rPr>
              <a:t>Il y a des habits qui n’ont pas leurs places dans les assemblés des saints où on adore le Dieu Saint.</a:t>
            </a:r>
            <a:endParaRPr lang="en-US" sz="42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610051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1B17D-8AC5-1AB4-66C7-0BB369185E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827116-006C-1181-0C8F-EB2F2F977FDD}"/>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5400" dirty="0">
                <a:latin typeface="Arial Rounded MT Bold" panose="020F0704030504030204" pitchFamily="34" charset="0"/>
              </a:rPr>
              <a:t>Il y a des comportements qui n’ont pas leurs places dans l’Église.</a:t>
            </a:r>
            <a:endParaRPr lang="en-US" sz="5400" dirty="0">
              <a:latin typeface="Arial Rounded MT Bold" panose="020F0704030504030204" pitchFamily="34" charset="0"/>
            </a:endParaRPr>
          </a:p>
          <a:p>
            <a:pPr lvl="0" algn="just"/>
            <a:r>
              <a:rPr lang="fr-FR" sz="5400" dirty="0">
                <a:solidFill>
                  <a:srgbClr val="0033CC"/>
                </a:solidFill>
                <a:latin typeface="Arial Rounded MT Bold" panose="020F0704030504030204" pitchFamily="34" charset="0"/>
              </a:rPr>
              <a:t>La table du Seigneur n’est pas méprisable comme quelques-uns le font.</a:t>
            </a:r>
            <a:endParaRPr lang="en-US" sz="54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2484119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C85DF-9503-CCF8-7408-A88722F247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E5749F-FCB5-7F98-2047-02C9D68F5BBE}"/>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fr-FR" sz="4000" b="1" dirty="0">
                <a:solidFill>
                  <a:srgbClr val="FF0000"/>
                </a:solidFill>
                <a:latin typeface="Copperplate Gothic Bold" panose="020E0705020206020404" pitchFamily="34" charset="0"/>
              </a:rPr>
              <a:t>Les Comportements et Protocoles Appropriés Dans le Temple de Dieu </a:t>
            </a:r>
            <a:endParaRPr lang="en-US" sz="4000" dirty="0">
              <a:solidFill>
                <a:srgbClr val="FF0000"/>
              </a:solidFill>
              <a:latin typeface="Copperplate Gothic Bold" panose="020E0705020206020404" pitchFamily="34" charset="0"/>
            </a:endParaRPr>
          </a:p>
          <a:p>
            <a:pPr algn="just"/>
            <a:r>
              <a:rPr lang="fr-FR" sz="4000" b="1" dirty="0">
                <a:latin typeface="Arial Rounded MT Bold" panose="020F0704030504030204" pitchFamily="34" charset="0"/>
              </a:rPr>
              <a:t>Ps 138:2</a:t>
            </a:r>
            <a:r>
              <a:rPr lang="fr-FR" sz="4000" dirty="0">
                <a:latin typeface="Arial Rounded MT Bold" panose="020F0704030504030204" pitchFamily="34" charset="0"/>
              </a:rPr>
              <a:t> Je me prosterne dans ton </a:t>
            </a:r>
            <a:r>
              <a:rPr lang="fr-FR" sz="4000" b="1" dirty="0">
                <a:latin typeface="Arial Rounded MT Bold" panose="020F0704030504030204" pitchFamily="34" charset="0"/>
              </a:rPr>
              <a:t>saint temple</a:t>
            </a:r>
            <a:r>
              <a:rPr lang="fr-FR" sz="4000" dirty="0">
                <a:latin typeface="Arial Rounded MT Bold" panose="020F0704030504030204" pitchFamily="34" charset="0"/>
              </a:rPr>
              <a:t>, Et je célèbre ton nom, à cause de ta bonté et de ta fidélité, Car ta renommée s'est accrue par l'accomplissement de tes promesses.</a:t>
            </a:r>
            <a:endParaRPr lang="en-US" sz="40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3863078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DCAC6-AE7F-1D7A-C181-9DB2CB29D0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91F801-3AD9-6896-7BEA-76ECD6692BBB}"/>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Ps 11:4 </a:t>
            </a:r>
            <a:r>
              <a:rPr lang="fr-FR" sz="4000" dirty="0">
                <a:latin typeface="Arial Rounded MT Bold" panose="020F0704030504030204" pitchFamily="34" charset="0"/>
              </a:rPr>
              <a:t>¶ L'Éternel est dans son </a:t>
            </a:r>
            <a:r>
              <a:rPr lang="fr-FR" sz="4000" b="1" dirty="0">
                <a:latin typeface="Arial Rounded MT Bold" panose="020F0704030504030204" pitchFamily="34" charset="0"/>
              </a:rPr>
              <a:t>saint temple</a:t>
            </a:r>
            <a:r>
              <a:rPr lang="fr-FR" sz="4000" dirty="0">
                <a:latin typeface="Arial Rounded MT Bold" panose="020F0704030504030204" pitchFamily="34" charset="0"/>
              </a:rPr>
              <a:t>, L'Éternel a </a:t>
            </a:r>
            <a:r>
              <a:rPr lang="fr-FR" sz="4000" b="1" dirty="0">
                <a:latin typeface="Arial Rounded MT Bold" panose="020F0704030504030204" pitchFamily="34" charset="0"/>
              </a:rPr>
              <a:t>son trône dans les cieux</a:t>
            </a:r>
            <a:r>
              <a:rPr lang="fr-FR" sz="4000" dirty="0">
                <a:latin typeface="Arial Rounded MT Bold" panose="020F0704030504030204" pitchFamily="34" charset="0"/>
              </a:rPr>
              <a:t>; Ses yeux regardent, Ses paupières sondent les fils de l'homme.</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Ps 5:8 </a:t>
            </a:r>
            <a:r>
              <a:rPr lang="fr-FR" sz="4000" dirty="0">
                <a:latin typeface="Arial Rounded MT Bold" panose="020F0704030504030204" pitchFamily="34" charset="0"/>
              </a:rPr>
              <a:t>¶ Mais moi, par ta grande miséricorde, je vais à ta maison, Je me prosterne dans </a:t>
            </a:r>
            <a:r>
              <a:rPr lang="fr-FR" sz="4000" b="1" dirty="0">
                <a:latin typeface="Arial Rounded MT Bold" panose="020F0704030504030204" pitchFamily="34" charset="0"/>
              </a:rPr>
              <a:t>ton saint temple avec crainte.</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8957311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035C2-8067-D836-7307-39230F94F0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52FD81-5AEA-CFF4-F19C-61E20F02B4E6}"/>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000" dirty="0" err="1">
                <a:solidFill>
                  <a:srgbClr val="FF0000"/>
                </a:solidFill>
                <a:latin typeface="Arial Rounded MT Bold" panose="020F0704030504030204" pitchFamily="34" charset="0"/>
              </a:rPr>
              <a:t>Hab</a:t>
            </a:r>
            <a:r>
              <a:rPr lang="fr-FR" sz="4000" dirty="0">
                <a:solidFill>
                  <a:srgbClr val="FF0000"/>
                </a:solidFill>
                <a:latin typeface="Arial Rounded MT Bold" panose="020F0704030504030204" pitchFamily="34" charset="0"/>
              </a:rPr>
              <a:t> 2:20 </a:t>
            </a:r>
            <a:r>
              <a:rPr lang="fr-FR" sz="4000" dirty="0">
                <a:latin typeface="Arial Rounded MT Bold" panose="020F0704030504030204" pitchFamily="34" charset="0"/>
              </a:rPr>
              <a:t>L'Éternel est dans </a:t>
            </a:r>
            <a:r>
              <a:rPr lang="fr-FR" sz="4000" b="1" dirty="0">
                <a:latin typeface="Arial Rounded MT Bold" panose="020F0704030504030204" pitchFamily="34" charset="0"/>
              </a:rPr>
              <a:t>son saint temple</a:t>
            </a:r>
            <a:r>
              <a:rPr lang="fr-FR" sz="4000" dirty="0">
                <a:latin typeface="Arial Rounded MT Bold" panose="020F0704030504030204" pitchFamily="34" charset="0"/>
              </a:rPr>
              <a:t>. Que toute la terre fasse silence devant lui!</a:t>
            </a:r>
            <a:endParaRPr lang="en-US" sz="4000" dirty="0">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Les parents doivent apprendre aux enfants à freiner les vas-et-viens au cours du culte seulement en cas d’urgence.</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On doit faire de son mieux pour arriver à l’heure dans le culte d’adoration.</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0799139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4E65D-BF3A-1615-0F16-0A74787F7F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31FF2A-66E1-481B-4D83-0C4F4C84D009}"/>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3800" dirty="0">
                <a:latin typeface="Arial Rounded MT Bold" panose="020F0704030504030204" pitchFamily="34" charset="0"/>
              </a:rPr>
              <a:t>On se lève promptement quand le dirigeant ou la dirigeante demande de se lever.</a:t>
            </a:r>
            <a:endParaRPr lang="en-US" sz="3800" dirty="0">
              <a:latin typeface="Arial Rounded MT Bold" panose="020F0704030504030204" pitchFamily="34" charset="0"/>
            </a:endParaRPr>
          </a:p>
          <a:p>
            <a:pPr lvl="0" algn="just"/>
            <a:r>
              <a:rPr lang="fr-FR" sz="3800" dirty="0">
                <a:solidFill>
                  <a:srgbClr val="FF0000"/>
                </a:solidFill>
                <a:latin typeface="Arial Rounded MT Bold" panose="020F0704030504030204" pitchFamily="34" charset="0"/>
              </a:rPr>
              <a:t>On enlève son chapeau en entrant au culte.</a:t>
            </a:r>
            <a:endParaRPr lang="en-US" sz="3800" dirty="0">
              <a:solidFill>
                <a:srgbClr val="FF0000"/>
              </a:solidFill>
              <a:latin typeface="Arial Rounded MT Bold" panose="020F0704030504030204" pitchFamily="34" charset="0"/>
            </a:endParaRPr>
          </a:p>
          <a:p>
            <a:pPr lvl="0" algn="just"/>
            <a:r>
              <a:rPr lang="fr-FR" sz="3800" dirty="0">
                <a:latin typeface="Arial Rounded MT Bold" panose="020F0704030504030204" pitchFamily="34" charset="0"/>
              </a:rPr>
              <a:t>Les femmes se couvrent proprement pour respecter la sainteté de Dieu dans les cultes.</a:t>
            </a:r>
            <a:endParaRPr lang="en-US" sz="3800" dirty="0">
              <a:latin typeface="Arial Rounded MT Bold" panose="020F0704030504030204" pitchFamily="34" charset="0"/>
            </a:endParaRPr>
          </a:p>
          <a:p>
            <a:pPr lvl="0" algn="just"/>
            <a:r>
              <a:rPr lang="fr-FR" sz="3800" dirty="0">
                <a:solidFill>
                  <a:srgbClr val="FF0000"/>
                </a:solidFill>
                <a:latin typeface="Arial Rounded MT Bold" panose="020F0704030504030204" pitchFamily="34" charset="0"/>
              </a:rPr>
              <a:t>On ne bavarde pas dans la présence de Dieu.</a:t>
            </a:r>
            <a:endParaRPr lang="en-US" sz="38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1330931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448B8-CFC4-F364-F6E2-54AEF3D958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8934F2-C453-8485-5109-5B50CF60C596}"/>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Mal 1:10 </a:t>
            </a:r>
            <a:r>
              <a:rPr lang="fr-FR" sz="4400" dirty="0">
                <a:latin typeface="Arial Rounded MT Bold" panose="020F0704030504030204" pitchFamily="34" charset="0"/>
              </a:rPr>
              <a:t>Lequel de vous fermera les portes, Pour que vous n'allumiez pas en vain le feu sur mon autel? Je ne prends aucun plaisir en vous, dit l'Éternel des armées, Et les offrandes de votre main ne me sont point agréables.</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39524268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643B0-6DC9-C18A-ED89-C093A40F03C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96AF64-8760-9D5B-E703-653131E28861}"/>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5200" dirty="0">
                <a:solidFill>
                  <a:srgbClr val="0033CC"/>
                </a:solidFill>
                <a:highlight>
                  <a:srgbClr val="FFFF00"/>
                </a:highlight>
                <a:latin typeface="Arial Rounded MT Bold" panose="020F0704030504030204" pitchFamily="34" charset="0"/>
              </a:rPr>
              <a:t>Jérémie 6:20 </a:t>
            </a:r>
          </a:p>
          <a:p>
            <a:pPr algn="just"/>
            <a:r>
              <a:rPr lang="fr-FR" sz="5200" dirty="0">
                <a:latin typeface="Arial Rounded MT Bold" panose="020F0704030504030204" pitchFamily="34" charset="0"/>
              </a:rPr>
              <a:t>Qu'ai-je besoin de l'encens qui vient de </a:t>
            </a:r>
            <a:r>
              <a:rPr lang="fr-FR" sz="5200" dirty="0" err="1">
                <a:latin typeface="Arial Rounded MT Bold" panose="020F0704030504030204" pitchFamily="34" charset="0"/>
              </a:rPr>
              <a:t>Séba</a:t>
            </a:r>
            <a:r>
              <a:rPr lang="fr-FR" sz="5200" dirty="0">
                <a:latin typeface="Arial Rounded MT Bold" panose="020F0704030504030204" pitchFamily="34" charset="0"/>
              </a:rPr>
              <a:t>, Du roseau aromatique d'un pays lointain? Vos holocaustes ne me plaisent point, Et vos sacrifices ne me sont point agréables.</a:t>
            </a:r>
            <a:endParaRPr lang="en-US" sz="5200" dirty="0">
              <a:latin typeface="Arial Rounded MT Bold" panose="020F0704030504030204" pitchFamily="34" charset="0"/>
            </a:endParaRPr>
          </a:p>
        </p:txBody>
      </p:sp>
    </p:spTree>
    <p:extLst>
      <p:ext uri="{BB962C8B-B14F-4D97-AF65-F5344CB8AC3E}">
        <p14:creationId xmlns:p14="http://schemas.microsoft.com/office/powerpoint/2010/main" val="10102953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E5436-7274-9079-426B-A18C8DAD5B2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C17592-842D-10ED-15A3-4D0F21717557}"/>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000" dirty="0">
                <a:latin typeface="Arial Rounded MT Bold" panose="020F0704030504030204" pitchFamily="34" charset="0"/>
              </a:rPr>
              <a:t>Si Dieu n’agrée pas le culte que nous L’offrions, donc à quoi vaut l’effort? </a:t>
            </a:r>
          </a:p>
          <a:p>
            <a:pPr lvl="0" algn="just"/>
            <a:r>
              <a:rPr lang="fr-FR" sz="4000" dirty="0">
                <a:solidFill>
                  <a:srgbClr val="0033CC"/>
                </a:solidFill>
                <a:latin typeface="Arial Rounded MT Bold" panose="020F0704030504030204" pitchFamily="34" charset="0"/>
              </a:rPr>
              <a:t>Nous courrons le risque de voir  nos prières se transformer en malédictions.</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Mieux vaut fermer les portes a dit Dieu, que de lui offrir des sacrifices qui le déshonorent.</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9637813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F80D7-6355-11B0-DA77-A89B05C11E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582D98-7AD0-A61E-1649-24A2AF2F57DE}"/>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b="1" dirty="0">
                <a:solidFill>
                  <a:srgbClr val="FF0000"/>
                </a:solidFill>
                <a:latin typeface="Copperplate Gothic Bold" panose="020E0705020206020404" pitchFamily="34" charset="0"/>
              </a:rPr>
              <a:t>Conclusion</a:t>
            </a:r>
            <a:endParaRPr lang="en-US" sz="4000" dirty="0">
              <a:solidFill>
                <a:srgbClr val="FF0000"/>
              </a:solidFill>
              <a:latin typeface="Copperplate Gothic Bold" panose="020E0705020206020404" pitchFamily="34" charset="0"/>
            </a:endParaRPr>
          </a:p>
          <a:p>
            <a:pPr algn="just"/>
            <a:r>
              <a:rPr lang="fr-FR" sz="4000" dirty="0">
                <a:solidFill>
                  <a:srgbClr val="0033CC"/>
                </a:solidFill>
                <a:latin typeface="Arial Rounded MT Bold" panose="020F0704030504030204" pitchFamily="34" charset="0"/>
              </a:rPr>
              <a:t>ESAÏE 6 :6-8 </a:t>
            </a:r>
            <a:r>
              <a:rPr lang="fr-FR" sz="4000" dirty="0">
                <a:latin typeface="Arial Rounded MT Bold" panose="020F0704030504030204" pitchFamily="34" charset="0"/>
              </a:rPr>
              <a:t>Mais l'un des séraphins vola vers moi, tenant à la main une pierre ardente, qu'il avait prise sur l'autel avec des pincettes. </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7 Il en toucha ma bouche, et dit : Ceci a touché tes lèvres ; ton iniquité est enlevée, et ton péché est expié.</a:t>
            </a:r>
            <a:endParaRPr lang="en-US" sz="4000" dirty="0">
              <a:solidFill>
                <a:srgbClr val="0033CC"/>
              </a:solidFill>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6700371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81806-945C-F651-C1DB-C969F139396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4F636F-82C0-B940-7541-4D7E9DFFC049}"/>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Autofit/>
          </a:bodyPr>
          <a:lstStyle/>
          <a:p>
            <a:pPr algn="just"/>
            <a:r>
              <a:rPr lang="fr-FR" sz="3600" dirty="0">
                <a:latin typeface="Arial Rounded MT Bold" panose="020F0704030504030204" pitchFamily="34" charset="0"/>
              </a:rPr>
              <a:t> 8 J'entendis la voix du Seigneur, disant : Qui enverrai-je, et qui marchera pour nous ? Je répondis : Me voici, envoie-moi.</a:t>
            </a:r>
            <a:endParaRPr lang="en-US" sz="36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Dieu est prêt à t’assister pour te rendre accessible dans sa présence.</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Comme dit le chant, « </a:t>
            </a:r>
            <a:r>
              <a:rPr lang="fr-FR" sz="4000" i="1" dirty="0">
                <a:latin typeface="Arial Rounded MT Bold" panose="020F0704030504030204" pitchFamily="34" charset="0"/>
              </a:rPr>
              <a:t>S’il nous voit vrais et sincères à chercher la sainteté, Il écoute nos prières, et nous met en liberté.</a:t>
            </a:r>
            <a:endParaRPr lang="en-US" sz="4000" i="1" dirty="0">
              <a:latin typeface="Arial Rounded MT Bold" panose="020F0704030504030204" pitchFamily="34" charset="0"/>
            </a:endParaRPr>
          </a:p>
        </p:txBody>
      </p:sp>
    </p:spTree>
    <p:extLst>
      <p:ext uri="{BB962C8B-B14F-4D97-AF65-F5344CB8AC3E}">
        <p14:creationId xmlns:p14="http://schemas.microsoft.com/office/powerpoint/2010/main" val="8783668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105D3-73A5-5B15-0495-60B7ECFB9F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BA2F72-679D-5BCE-4867-FCCDC5829F01}"/>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Autofit/>
          </a:bodyPr>
          <a:lstStyle/>
          <a:p>
            <a:pPr lvl="0" algn="just"/>
            <a:r>
              <a:rPr lang="fr-FR" sz="4000" dirty="0">
                <a:latin typeface="Arial Rounded MT Bold" panose="020F0704030504030204" pitchFamily="34" charset="0"/>
              </a:rPr>
              <a:t>Cessons de nous approcher devant Dieu n’importe comment.</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Après l’expiation de ses péchés, Esaïe était finalement prêt pour le service.</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Quand Dieu prononça « Qui enverrai-je ? » </a:t>
            </a:r>
            <a:r>
              <a:rPr lang="fr-FR" sz="4000" dirty="0">
                <a:solidFill>
                  <a:srgbClr val="0033CC"/>
                </a:solidFill>
                <a:latin typeface="Arial Rounded MT Bold" panose="020F0704030504030204" pitchFamily="34" charset="0"/>
              </a:rPr>
              <a:t>il répondit avec calme et assurance, « Me voici, envoie-moi Seigneur. </a:t>
            </a:r>
            <a:r>
              <a:rPr lang="fr-FR" sz="4000" dirty="0">
                <a:latin typeface="Arial Rounded MT Bold" panose="020F0704030504030204" pitchFamily="34" charset="0"/>
              </a:rPr>
              <a:t>»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3575270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2D717-8F12-FDD4-BBA7-9D9EBC048A6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FD2317-A3D7-0D05-33B5-29B5758368B6}"/>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600" dirty="0">
                <a:latin typeface="Arial Rounded MT Bold" panose="020F0704030504030204" pitchFamily="34" charset="0"/>
              </a:rPr>
              <a:t>Demande à Dieu de te toucher ce matin.</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Expose ta nudité à Dieu.</a:t>
            </a:r>
            <a:r>
              <a:rPr lang="en-US" sz="3600" dirty="0">
                <a:solidFill>
                  <a:srgbClr val="0033CC"/>
                </a:solidFill>
                <a:latin typeface="Arial Rounded MT Bold" panose="020F0704030504030204" pitchFamily="34" charset="0"/>
              </a:rPr>
              <a:t> </a:t>
            </a:r>
            <a:r>
              <a:rPr lang="fr-FR" sz="3600" dirty="0">
                <a:solidFill>
                  <a:srgbClr val="0033CC"/>
                </a:solidFill>
                <a:latin typeface="Arial Rounded MT Bold" panose="020F0704030504030204" pitchFamily="34" charset="0"/>
              </a:rPr>
              <a:t>Dis-Lui comment tu te sens intérieurement. Parles-Lui de tes indispositions et de tes embarras.</a:t>
            </a:r>
            <a:endParaRPr lang="en-US" sz="3600"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Comme dit le chant : </a:t>
            </a:r>
            <a:r>
              <a:rPr lang="fr-FR" sz="3600" i="1" dirty="0">
                <a:latin typeface="Arial Rounded MT Bold" panose="020F0704030504030204" pitchFamily="34" charset="0"/>
              </a:rPr>
              <a:t>Forme-nous pour le service De notre Divin Sauveur ; A ses pieds, en sacrifice, Nous apportons notre cœur.</a:t>
            </a:r>
            <a:endParaRPr lang="en-US" sz="3600" i="1" dirty="0">
              <a:latin typeface="Arial Rounded MT Bold" panose="020F0704030504030204" pitchFamily="34" charset="0"/>
            </a:endParaRPr>
          </a:p>
        </p:txBody>
      </p:sp>
    </p:spTree>
    <p:extLst>
      <p:ext uri="{BB962C8B-B14F-4D97-AF65-F5344CB8AC3E}">
        <p14:creationId xmlns:p14="http://schemas.microsoft.com/office/powerpoint/2010/main" val="26762083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39D59-8B9F-3D43-E7B5-CB84525233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B1C284-B57F-A2EC-097B-621512EDF556}"/>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a:latin typeface="Arial Rounded MT Bold" panose="020F0704030504030204" pitchFamily="34" charset="0"/>
              </a:rPr>
              <a:t>Un autre chant me vient a l’idée. Jesus ta sainte présence.</a:t>
            </a:r>
            <a:endParaRPr lang="en-US" sz="4800" dirty="0">
              <a:latin typeface="Arial Rounded MT Bold" panose="020F0704030504030204" pitchFamily="34" charset="0"/>
            </a:endParaRPr>
          </a:p>
          <a:p>
            <a:pPr lvl="0" algn="just"/>
            <a:r>
              <a:rPr lang="fr-FR" sz="4800" dirty="0">
                <a:solidFill>
                  <a:srgbClr val="0033CC"/>
                </a:solidFill>
                <a:latin typeface="Arial Rounded MT Bold" panose="020F0704030504030204" pitchFamily="34" charset="0"/>
              </a:rPr>
              <a:t>Il faut aussi ta présence Pour ton service, ô Jésus ! Car elle est une puissance Pour relever les perdus !</a:t>
            </a:r>
            <a:endParaRPr lang="en-US" sz="48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047369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31079-9042-D663-A67B-214B74E56A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53C1EE-0170-AAC6-CA9B-AA6B7E852E14}"/>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800" dirty="0">
                <a:latin typeface="Arial Rounded MT Bold" panose="020F0704030504030204" pitchFamily="34" charset="0"/>
              </a:rPr>
              <a:t>Fais briller sur moi ta face, Ô Jésus, Agneau de Dieu ! à tes pieds c’est là ma place, près de toi mon ciel est bleu. </a:t>
            </a:r>
            <a:endParaRPr lang="en-US" sz="4800" dirty="0">
              <a:latin typeface="Arial Rounded MT Bold" panose="020F0704030504030204" pitchFamily="34" charset="0"/>
            </a:endParaRPr>
          </a:p>
          <a:p>
            <a:pPr lvl="0" algn="just"/>
            <a:r>
              <a:rPr lang="fr-FR" sz="4800" dirty="0">
                <a:solidFill>
                  <a:srgbClr val="0033CC"/>
                </a:solidFill>
                <a:latin typeface="Arial Rounded MT Bold" panose="020F0704030504030204" pitchFamily="34" charset="0"/>
              </a:rPr>
              <a:t>Que Dieu ajoute sa grâce à sa parole !</a:t>
            </a:r>
            <a:endParaRPr lang="en-US" sz="4800" dirty="0">
              <a:solidFill>
                <a:srgbClr val="0033CC"/>
              </a:solidFill>
              <a:latin typeface="Arial Rounded MT Bold" panose="020F0704030504030204" pitchFamily="34" charset="0"/>
            </a:endParaRPr>
          </a:p>
          <a:p>
            <a:pPr algn="r"/>
            <a:r>
              <a:rPr lang="fr-FR" sz="4800" dirty="0">
                <a:latin typeface="Arial Rounded MT Bold" panose="020F0704030504030204" pitchFamily="34" charset="0"/>
              </a:rPr>
              <a:t>AMEN !</a:t>
            </a:r>
            <a:endParaRPr lang="en-US" sz="4800" dirty="0">
              <a:latin typeface="Arial Rounded MT Bold" panose="020F0704030504030204" pitchFamily="34" charset="0"/>
            </a:endParaRPr>
          </a:p>
        </p:txBody>
      </p:sp>
    </p:spTree>
    <p:extLst>
      <p:ext uri="{BB962C8B-B14F-4D97-AF65-F5344CB8AC3E}">
        <p14:creationId xmlns:p14="http://schemas.microsoft.com/office/powerpoint/2010/main" val="17237741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24386-D6A2-5F9A-678A-9B95096338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8BE127-7DB6-8A78-6563-8324F35C43B9}"/>
              </a:ext>
            </a:extLst>
          </p:cNvPr>
          <p:cNvSpPr>
            <a:spLocks noGrp="1"/>
          </p:cNvSpPr>
          <p:nvPr>
            <p:ph idx="1"/>
          </p:nvPr>
        </p:nvSpPr>
        <p:spPr>
          <a:xfrm>
            <a:off x="0" y="0"/>
            <a:ext cx="9144000" cy="6858000"/>
          </a:xfrm>
          <a:solidFill>
            <a:srgbClr val="CCFF33"/>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lgn="ctr">
              <a:buNone/>
            </a:pPr>
            <a:r>
              <a:rPr lang="fr-FR" b="1" dirty="0">
                <a:solidFill>
                  <a:srgbClr val="FF0000"/>
                </a:solidFill>
                <a:latin typeface="Arial Rounded MT Bold" panose="020F0704030504030204" pitchFamily="34" charset="0"/>
              </a:rPr>
              <a:t>JESUS TA SAINTE PRESENCE</a:t>
            </a:r>
            <a:endParaRPr lang="en-US" dirty="0">
              <a:solidFill>
                <a:srgbClr val="FF0000"/>
              </a:solidFill>
              <a:latin typeface="Arial Rounded MT Bold" panose="020F0704030504030204" pitchFamily="34" charset="0"/>
            </a:endParaRPr>
          </a:p>
          <a:p>
            <a:pPr marL="0" indent="0" algn="ctr">
              <a:buNone/>
            </a:pPr>
            <a:r>
              <a:rPr lang="fr-FR" dirty="0">
                <a:solidFill>
                  <a:srgbClr val="FF0000"/>
                </a:solidFill>
                <a:latin typeface="Arial Rounded MT Bold" panose="020F0704030504030204" pitchFamily="34" charset="0"/>
              </a:rPr>
              <a:t>1</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Jésus, ta sainte présence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Est la source du bonheur.</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Dans la joie et la souffrance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Elle est le repos du cœur.</a:t>
            </a:r>
            <a:endParaRPr lang="en-US" sz="4000" dirty="0">
              <a:latin typeface="Arial Rounded MT Bold" panose="020F0704030504030204" pitchFamily="34" charset="0"/>
            </a:endParaRPr>
          </a:p>
          <a:p>
            <a:pPr marL="0" indent="0" algn="ctr">
              <a:buNone/>
            </a:pPr>
            <a:r>
              <a:rPr lang="fr-FR" sz="4000" b="1" dirty="0">
                <a:solidFill>
                  <a:srgbClr val="FF0000"/>
                </a:solidFill>
                <a:latin typeface="Arial Rounded MT Bold" panose="020F0704030504030204" pitchFamily="34" charset="0"/>
              </a:rPr>
              <a:t>Refrain</a:t>
            </a:r>
            <a:endParaRPr lang="en-US" sz="4000" dirty="0">
              <a:solidFill>
                <a:srgbClr val="FF0000"/>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Fais briller sur moi ta face,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Ô Jésus, Agneau de Dieu !</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À tes pieds, c'est là ma place,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Près de toi mon ciel est bleu.</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9661581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0B2F1-5DBA-AF6C-1B3E-B8DD3DADE5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18D137-B0C6-0E87-E711-0C37F5895729}"/>
              </a:ext>
            </a:extLst>
          </p:cNvPr>
          <p:cNvSpPr>
            <a:spLocks noGrp="1"/>
          </p:cNvSpPr>
          <p:nvPr>
            <p:ph idx="1"/>
          </p:nvPr>
        </p:nvSpPr>
        <p:spPr>
          <a:xfrm>
            <a:off x="0" y="0"/>
            <a:ext cx="9144000" cy="6858000"/>
          </a:xfrm>
          <a:solidFill>
            <a:srgbClr val="CCFF33"/>
          </a:solid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b="1" dirty="0">
                <a:solidFill>
                  <a:srgbClr val="FF0000"/>
                </a:solidFill>
                <a:latin typeface="Arial Rounded MT Bold" panose="020F0704030504030204" pitchFamily="34" charset="0"/>
              </a:rPr>
              <a:t>2</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Sur celui qui te contemple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Descend un rayon divin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Tu fais de son cœur ton temple,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Ton doigt pointe son chemin.</a:t>
            </a:r>
            <a:endParaRPr lang="en-US" sz="4000" dirty="0">
              <a:latin typeface="Arial Rounded MT Bold" panose="020F0704030504030204" pitchFamily="34" charset="0"/>
            </a:endParaRPr>
          </a:p>
          <a:p>
            <a:pPr marL="0" indent="0" algn="ctr">
              <a:buNone/>
            </a:pPr>
            <a:r>
              <a:rPr lang="fr-FR" sz="4000" b="1" dirty="0">
                <a:solidFill>
                  <a:srgbClr val="FF0000"/>
                </a:solidFill>
                <a:latin typeface="Arial Rounded MT Bold" panose="020F0704030504030204" pitchFamily="34" charset="0"/>
              </a:rPr>
              <a:t>Refrain</a:t>
            </a:r>
            <a:endParaRPr lang="en-US" sz="4000" dirty="0">
              <a:solidFill>
                <a:srgbClr val="FF0000"/>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Fais briller sur moi ta face,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Ô Jésus, Agneau de Dieu !</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À tes pieds, c'est là ma place,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Près de toi mon ciel est bleu.</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426415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F248A-6C19-F82F-9103-42AC9BFE0A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49DC44-2495-1D73-C35A-BC64D90064A2}"/>
              </a:ext>
            </a:extLst>
          </p:cNvPr>
          <p:cNvSpPr>
            <a:spLocks noGrp="1"/>
          </p:cNvSpPr>
          <p:nvPr>
            <p:ph idx="1"/>
          </p:nvPr>
        </p:nvSpPr>
        <p:spPr>
          <a:xfrm>
            <a:off x="0" y="0"/>
            <a:ext cx="9144000" cy="6858000"/>
          </a:xfrm>
          <a:solidFill>
            <a:srgbClr val="CCFF33"/>
          </a:solid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b="1" dirty="0">
                <a:solidFill>
                  <a:srgbClr val="FF0000"/>
                </a:solidFill>
                <a:latin typeface="Arial Rounded MT Bold" panose="020F0704030504030204" pitchFamily="34" charset="0"/>
              </a:rPr>
              <a:t>3</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Il faut aussi ta présence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Pour ton service, ô Jésus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Car elle est une puissance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Pour relever les perdus !</a:t>
            </a:r>
            <a:endParaRPr lang="en-US" sz="4000" dirty="0">
              <a:latin typeface="Arial Rounded MT Bold" panose="020F0704030504030204" pitchFamily="34" charset="0"/>
            </a:endParaRPr>
          </a:p>
          <a:p>
            <a:pPr marL="0" indent="0" algn="ctr">
              <a:buNone/>
            </a:pPr>
            <a:r>
              <a:rPr lang="fr-FR" sz="4000" b="1" dirty="0">
                <a:solidFill>
                  <a:srgbClr val="FF0000"/>
                </a:solidFill>
                <a:latin typeface="Arial Rounded MT Bold" panose="020F0704030504030204" pitchFamily="34" charset="0"/>
              </a:rPr>
              <a:t>Refrain</a:t>
            </a:r>
            <a:endParaRPr lang="en-US" sz="4000" dirty="0">
              <a:solidFill>
                <a:srgbClr val="FF0000"/>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Fais briller sur moi ta face,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Ô Jésus, Agneau de Dieu !</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À tes pieds, c'est là ma place,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Près de toi mon ciel est bleu.</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24282059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33B26-B3B5-FD71-69C9-CBD1D051B3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C15D2-3E24-87F1-9D29-6F1F35C712E8}"/>
              </a:ext>
            </a:extLst>
          </p:cNvPr>
          <p:cNvSpPr>
            <a:spLocks noGrp="1"/>
          </p:cNvSpPr>
          <p:nvPr>
            <p:ph idx="1"/>
          </p:nvPr>
        </p:nvSpPr>
        <p:spPr>
          <a:xfrm>
            <a:off x="0" y="0"/>
            <a:ext cx="9144000" cy="6858000"/>
          </a:xfrm>
          <a:solidFill>
            <a:srgbClr val="CCFF33"/>
          </a:solid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b="1" dirty="0">
                <a:solidFill>
                  <a:srgbClr val="FF0000"/>
                </a:solidFill>
                <a:latin typeface="Arial Rounded MT Bold" panose="020F0704030504030204" pitchFamily="34" charset="0"/>
              </a:rPr>
              <a:t>4</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Quand, dans l'étendue immense,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Ô Jésus tu paraîtras,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C'est encor par ta présence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Que tu nous attireras !</a:t>
            </a:r>
          </a:p>
          <a:p>
            <a:pPr marL="0" indent="0" algn="ctr">
              <a:buNone/>
            </a:pPr>
            <a:r>
              <a:rPr lang="fr-FR" sz="4000" b="1" dirty="0">
                <a:solidFill>
                  <a:srgbClr val="FF0000"/>
                </a:solidFill>
                <a:latin typeface="Arial Rounded MT Bold" panose="020F0704030504030204" pitchFamily="34" charset="0"/>
              </a:rPr>
              <a:t>Refrain</a:t>
            </a:r>
            <a:endParaRPr lang="en-US" sz="4000" dirty="0">
              <a:solidFill>
                <a:srgbClr val="FF0000"/>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Fais briller sur moi ta face,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Ô Jésus, Agneau de Dieu !</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À tes pieds, c'est là ma place,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Près de toi mon ciel est bleu.</a:t>
            </a:r>
            <a:endParaRPr lang="en-US" sz="4000" dirty="0">
              <a:solidFill>
                <a:srgbClr val="0033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3883413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115115</TotalTime>
  <Words>4073</Words>
  <Application>Microsoft Office PowerPoint</Application>
  <PresentationFormat>On-screen Show (4:3)</PresentationFormat>
  <Paragraphs>459</Paragraphs>
  <Slides>88</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88</vt:i4>
      </vt:variant>
    </vt:vector>
  </HeadingPairs>
  <TitlesOfParts>
    <vt:vector size="97" baseType="lpstr">
      <vt:lpstr>Agency FB</vt:lpstr>
      <vt:lpstr>Algerian</vt:lpstr>
      <vt:lpstr>Arial Rounded MT Bold</vt:lpstr>
      <vt:lpstr>Calibri</vt:lpstr>
      <vt:lpstr>Copperplate Gothic Bold</vt:lpstr>
      <vt:lpstr>Franklin Gothic Book</vt:lpstr>
      <vt:lpstr>Perpetua</vt:lpstr>
      <vt:lpstr>Wingdings 2</vt:lpstr>
      <vt:lpstr>Equity</vt:lpstr>
      <vt:lpstr>CHRIST THE ROCK CONGREGATION WORSHIP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VISITORS WELCOME</vt:lpstr>
      <vt:lpstr>VISITORS WELCOME</vt:lpstr>
      <vt:lpstr>MOMENT D’ADORATION   </vt:lpstr>
      <vt:lpstr>OFFRANDE</vt:lpstr>
      <vt:lpstr>PowerPoint Presentation</vt:lpstr>
      <vt:lpstr>PowerPoint Presentation</vt:lpstr>
      <vt:lpstr>PowerPoint Presentation</vt:lpstr>
      <vt:lpstr>PowerPoint Presentation</vt:lpstr>
      <vt:lpstr>PowerPoint Presentation</vt:lpstr>
      <vt:lpstr>PowerPoint Presentation</vt:lpstr>
      <vt:lpstr>PRIÈRE  POUR  L’OFFRANDE  ET LE SERMON</vt:lpstr>
      <vt:lpstr>CHRIST THE ROCK CONGREGATION DIMANCHE 24 MAI 2026 ORATEUR: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832</cp:revision>
  <dcterms:created xsi:type="dcterms:W3CDTF">2012-11-25T13:28:17Z</dcterms:created>
  <dcterms:modified xsi:type="dcterms:W3CDTF">2026-05-23T02:45:43Z</dcterms:modified>
</cp:coreProperties>
</file>