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7"/>
  </p:notesMasterIdLst>
  <p:sldIdLst>
    <p:sldId id="256" r:id="rId2"/>
    <p:sldId id="667" r:id="rId3"/>
    <p:sldId id="2979" r:id="rId4"/>
    <p:sldId id="3427" r:id="rId5"/>
    <p:sldId id="3428" r:id="rId6"/>
    <p:sldId id="3299" r:id="rId7"/>
    <p:sldId id="3429" r:id="rId8"/>
    <p:sldId id="3430" r:id="rId9"/>
    <p:sldId id="3431" r:id="rId10"/>
    <p:sldId id="936" r:id="rId11"/>
    <p:sldId id="2662" r:id="rId12"/>
    <p:sldId id="3432" r:id="rId13"/>
    <p:sldId id="3433" r:id="rId14"/>
    <p:sldId id="3434" r:id="rId15"/>
    <p:sldId id="3388" r:id="rId16"/>
    <p:sldId id="3435" r:id="rId17"/>
    <p:sldId id="3436" r:id="rId18"/>
    <p:sldId id="3437" r:id="rId19"/>
    <p:sldId id="1788" r:id="rId20"/>
    <p:sldId id="3176" r:id="rId21"/>
    <p:sldId id="3438" r:id="rId22"/>
    <p:sldId id="3439" r:id="rId23"/>
    <p:sldId id="3413" r:id="rId24"/>
    <p:sldId id="3440" r:id="rId25"/>
    <p:sldId id="3441" r:id="rId26"/>
    <p:sldId id="3442" r:id="rId27"/>
    <p:sldId id="1691" r:id="rId28"/>
    <p:sldId id="2900" r:id="rId29"/>
    <p:sldId id="3443" r:id="rId30"/>
    <p:sldId id="3444" r:id="rId31"/>
    <p:sldId id="3445" r:id="rId32"/>
    <p:sldId id="3055" r:id="rId33"/>
    <p:sldId id="3227" r:id="rId34"/>
    <p:sldId id="3447" r:id="rId35"/>
    <p:sldId id="3446" r:id="rId36"/>
    <p:sldId id="1716" r:id="rId37"/>
    <p:sldId id="1365" r:id="rId38"/>
    <p:sldId id="1366" r:id="rId39"/>
    <p:sldId id="3024" r:id="rId40"/>
    <p:sldId id="2978" r:id="rId41"/>
    <p:sldId id="3113" r:id="rId42"/>
    <p:sldId id="3449" r:id="rId43"/>
    <p:sldId id="3450" r:id="rId44"/>
    <p:sldId id="3451" r:id="rId45"/>
    <p:sldId id="461" r:id="rId46"/>
    <p:sldId id="3110" r:id="rId47"/>
    <p:sldId id="304" r:id="rId48"/>
    <p:sldId id="1622" r:id="rId49"/>
    <p:sldId id="1758" r:id="rId50"/>
    <p:sldId id="1759" r:id="rId51"/>
    <p:sldId id="1760" r:id="rId52"/>
    <p:sldId id="1761" r:id="rId53"/>
    <p:sldId id="1750" r:id="rId54"/>
    <p:sldId id="1762" r:id="rId55"/>
    <p:sldId id="1763" r:id="rId56"/>
    <p:sldId id="1765" r:id="rId57"/>
    <p:sldId id="1751" r:id="rId58"/>
    <p:sldId id="1766" r:id="rId59"/>
    <p:sldId id="1767" r:id="rId60"/>
    <p:sldId id="1752" r:id="rId61"/>
    <p:sldId id="1768" r:id="rId62"/>
    <p:sldId id="1769" r:id="rId63"/>
    <p:sldId id="1770" r:id="rId64"/>
    <p:sldId id="1771" r:id="rId65"/>
    <p:sldId id="1753" r:id="rId66"/>
    <p:sldId id="1772" r:id="rId67"/>
    <p:sldId id="1773" r:id="rId68"/>
    <p:sldId id="1774" r:id="rId69"/>
    <p:sldId id="1775" r:id="rId70"/>
    <p:sldId id="1747" r:id="rId71"/>
    <p:sldId id="1776" r:id="rId72"/>
    <p:sldId id="1777" r:id="rId73"/>
    <p:sldId id="1778" r:id="rId74"/>
    <p:sldId id="1779" r:id="rId75"/>
    <p:sldId id="1780" r:id="rId76"/>
    <p:sldId id="1781" r:id="rId77"/>
    <p:sldId id="1782" r:id="rId78"/>
    <p:sldId id="1783" r:id="rId79"/>
    <p:sldId id="1784" r:id="rId80"/>
    <p:sldId id="1755" r:id="rId81"/>
    <p:sldId id="1785" r:id="rId82"/>
    <p:sldId id="1786" r:id="rId83"/>
    <p:sldId id="1787" r:id="rId84"/>
    <p:sldId id="1756" r:id="rId85"/>
    <p:sldId id="3448" r:id="rId86"/>
    <p:sldId id="1789" r:id="rId87"/>
    <p:sldId id="1790" r:id="rId88"/>
    <p:sldId id="1791" r:id="rId89"/>
    <p:sldId id="1792" r:id="rId90"/>
    <p:sldId id="1757" r:id="rId91"/>
    <p:sldId id="1793" r:id="rId92"/>
    <p:sldId id="1794" r:id="rId93"/>
    <p:sldId id="1795" r:id="rId94"/>
    <p:sldId id="949" r:id="rId95"/>
    <p:sldId id="1650" r:id="rId9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0000FF"/>
    <a:srgbClr val="460000"/>
    <a:srgbClr val="66FFFF"/>
    <a:srgbClr val="000099"/>
    <a:srgbClr val="003E1C"/>
    <a:srgbClr val="003300"/>
    <a:srgbClr val="CCFF33"/>
    <a:srgbClr val="0D069A"/>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2" autoAdjust="0"/>
    <p:restoredTop sz="94472" autoAdjust="0"/>
  </p:normalViewPr>
  <p:slideViewPr>
    <p:cSldViewPr>
      <p:cViewPr varScale="1">
        <p:scale>
          <a:sx n="75" d="100"/>
          <a:sy n="75" d="100"/>
        </p:scale>
        <p:origin x="1560" y="67"/>
      </p:cViewPr>
      <p:guideLst>
        <p:guide orient="horz" pos="2160"/>
        <p:guide pos="2880"/>
      </p:guideLst>
    </p:cSldViewPr>
  </p:slideViewPr>
  <p:outlineViewPr>
    <p:cViewPr>
      <p:scale>
        <a:sx n="33" d="100"/>
        <a:sy n="33" d="100"/>
      </p:scale>
      <p:origin x="0" y="4680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5/15/2026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C565E-F9B8-B238-0EF5-8D45CFB2DD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3A7325-0833-BF65-3F28-EFD9E57D50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A62D2D-7383-29C8-B438-7E0B877CDD6C}"/>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B41F46DA-D180-1B29-709F-FB643DE80460}"/>
              </a:ext>
            </a:extLst>
          </p:cNvPr>
          <p:cNvSpPr>
            <a:spLocks noGrp="1"/>
          </p:cNvSpPr>
          <p:nvPr>
            <p:ph type="sldNum" sz="quarter" idx="10"/>
          </p:nvPr>
        </p:nvSpPr>
        <p:spPr/>
        <p:txBody>
          <a:bodyPr/>
          <a:lstStyle/>
          <a:p>
            <a:fld id="{230D9FED-CA40-4828-91E1-61761AA6E6DD}" type="slidenum">
              <a:rPr lang="en-US" smtClean="0"/>
              <a:pPr/>
              <a:t>4</a:t>
            </a:fld>
            <a:endParaRPr lang="en-US"/>
          </a:p>
        </p:txBody>
      </p:sp>
    </p:spTree>
    <p:extLst>
      <p:ext uri="{BB962C8B-B14F-4D97-AF65-F5344CB8AC3E}">
        <p14:creationId xmlns:p14="http://schemas.microsoft.com/office/powerpoint/2010/main" val="1692313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74A12-BDD0-A731-072F-C355A9B6D9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32E053-77A4-8E27-F1DE-074AE1C9F3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13EF7B-BE61-7E12-5EDC-83AA789C799F}"/>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B2632606-6972-52E9-431A-5D12AF4EE4B7}"/>
              </a:ext>
            </a:extLst>
          </p:cNvPr>
          <p:cNvSpPr>
            <a:spLocks noGrp="1"/>
          </p:cNvSpPr>
          <p:nvPr>
            <p:ph type="sldNum" sz="quarter" idx="10"/>
          </p:nvPr>
        </p:nvSpPr>
        <p:spPr/>
        <p:txBody>
          <a:bodyPr/>
          <a:lstStyle/>
          <a:p>
            <a:fld id="{230D9FED-CA40-4828-91E1-61761AA6E6DD}" type="slidenum">
              <a:rPr lang="en-US" smtClean="0"/>
              <a:pPr/>
              <a:t>5</a:t>
            </a:fld>
            <a:endParaRPr lang="en-US"/>
          </a:p>
        </p:txBody>
      </p:sp>
    </p:spTree>
    <p:extLst>
      <p:ext uri="{BB962C8B-B14F-4D97-AF65-F5344CB8AC3E}">
        <p14:creationId xmlns:p14="http://schemas.microsoft.com/office/powerpoint/2010/main" val="717045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17D51-9362-440A-D9B3-45B67CBACC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BA4E1E-4227-AD66-0B64-1A32E1EEC2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1A2610-F479-FB30-1527-2E0FD7C04835}"/>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9AE7C997-1548-36B3-B1AC-2465415EAF1A}"/>
              </a:ext>
            </a:extLst>
          </p:cNvPr>
          <p:cNvSpPr>
            <a:spLocks noGrp="1"/>
          </p:cNvSpPr>
          <p:nvPr>
            <p:ph type="sldNum" sz="quarter" idx="10"/>
          </p:nvPr>
        </p:nvSpPr>
        <p:spPr/>
        <p:txBody>
          <a:bodyPr/>
          <a:lstStyle/>
          <a:p>
            <a:fld id="{230D9FED-CA40-4828-91E1-61761AA6E6DD}" type="slidenum">
              <a:rPr lang="en-US" smtClean="0"/>
              <a:pPr/>
              <a:t>7</a:t>
            </a:fld>
            <a:endParaRPr lang="en-US"/>
          </a:p>
        </p:txBody>
      </p:sp>
    </p:spTree>
    <p:extLst>
      <p:ext uri="{BB962C8B-B14F-4D97-AF65-F5344CB8AC3E}">
        <p14:creationId xmlns:p14="http://schemas.microsoft.com/office/powerpoint/2010/main" val="27293571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1FC63-40F0-B60E-7E5A-48B5BCA7C3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9ADED1-C6A6-516F-6AAB-B1C87FF809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A2E6EF-E79D-F7D5-2A6B-B0A3660675CB}"/>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D03EBE74-C054-7632-367D-626378B056AC}"/>
              </a:ext>
            </a:extLst>
          </p:cNvPr>
          <p:cNvSpPr>
            <a:spLocks noGrp="1"/>
          </p:cNvSpPr>
          <p:nvPr>
            <p:ph type="sldNum" sz="quarter" idx="10"/>
          </p:nvPr>
        </p:nvSpPr>
        <p:spPr/>
        <p:txBody>
          <a:bodyPr/>
          <a:lstStyle/>
          <a:p>
            <a:fld id="{230D9FED-CA40-4828-91E1-61761AA6E6DD}" type="slidenum">
              <a:rPr lang="en-US" smtClean="0"/>
              <a:pPr/>
              <a:t>8</a:t>
            </a:fld>
            <a:endParaRPr lang="en-US"/>
          </a:p>
        </p:txBody>
      </p:sp>
    </p:spTree>
    <p:extLst>
      <p:ext uri="{BB962C8B-B14F-4D97-AF65-F5344CB8AC3E}">
        <p14:creationId xmlns:p14="http://schemas.microsoft.com/office/powerpoint/2010/main" val="932888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7B088-9364-02F9-68E6-226EB4742E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E2FCFF-5FA5-AE42-64D5-FB66FF0B5F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CE30C5-F02E-F217-4BD5-96FCDF9E2CE9}"/>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E344F05D-B341-5E6C-8EF1-6D56BA1DE329}"/>
              </a:ext>
            </a:extLst>
          </p:cNvPr>
          <p:cNvSpPr>
            <a:spLocks noGrp="1"/>
          </p:cNvSpPr>
          <p:nvPr>
            <p:ph type="sldNum" sz="quarter" idx="10"/>
          </p:nvPr>
        </p:nvSpPr>
        <p:spPr/>
        <p:txBody>
          <a:bodyPr/>
          <a:lstStyle/>
          <a:p>
            <a:fld id="{230D9FED-CA40-4828-91E1-61761AA6E6DD}" type="slidenum">
              <a:rPr lang="en-US" smtClean="0"/>
              <a:pPr/>
              <a:t>9</a:t>
            </a:fld>
            <a:endParaRPr lang="en-US"/>
          </a:p>
        </p:txBody>
      </p:sp>
    </p:spTree>
    <p:extLst>
      <p:ext uri="{BB962C8B-B14F-4D97-AF65-F5344CB8AC3E}">
        <p14:creationId xmlns:p14="http://schemas.microsoft.com/office/powerpoint/2010/main" val="2551220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4B217-AEC2-2F25-488F-382BAACC06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3828CE-D3B9-2A62-E6B5-2586FA9229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15BD95-B4A7-AA0C-3F82-2598729EF997}"/>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2586E50A-F152-5B23-3130-1F9F7CA021CD}"/>
              </a:ext>
            </a:extLst>
          </p:cNvPr>
          <p:cNvSpPr>
            <a:spLocks noGrp="1"/>
          </p:cNvSpPr>
          <p:nvPr>
            <p:ph type="sldNum" sz="quarter" idx="10"/>
          </p:nvPr>
        </p:nvSpPr>
        <p:spPr/>
        <p:txBody>
          <a:bodyPr/>
          <a:lstStyle/>
          <a:p>
            <a:fld id="{230D9FED-CA40-4828-91E1-61761AA6E6DD}" type="slidenum">
              <a:rPr lang="en-US" smtClean="0"/>
              <a:pPr/>
              <a:t>12</a:t>
            </a:fld>
            <a:endParaRPr lang="en-US"/>
          </a:p>
        </p:txBody>
      </p:sp>
    </p:spTree>
    <p:extLst>
      <p:ext uri="{BB962C8B-B14F-4D97-AF65-F5344CB8AC3E}">
        <p14:creationId xmlns:p14="http://schemas.microsoft.com/office/powerpoint/2010/main" val="22647001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DE1C8-406D-D238-12C9-0A2EBC7311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B546FF-5485-7369-FDF6-10746A4530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C89E1A-E83E-ED6E-72FC-F39479F81C66}"/>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F887370C-2A89-998F-1CC7-5711227A076A}"/>
              </a:ext>
            </a:extLst>
          </p:cNvPr>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p14="http://schemas.microsoft.com/office/powerpoint/2010/main" val="18263371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B320C-6A43-B2E3-4207-543B701A6F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A7C962-2920-3392-A3BE-500C96382C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84EE94-7824-BB42-2712-3C31AF201C91}"/>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A2C86139-D3F7-F310-185B-3505B228D724}"/>
              </a:ext>
            </a:extLst>
          </p:cNvPr>
          <p:cNvSpPr>
            <a:spLocks noGrp="1"/>
          </p:cNvSpPr>
          <p:nvPr>
            <p:ph type="sldNum" sz="quarter" idx="10"/>
          </p:nvPr>
        </p:nvSpPr>
        <p:spPr/>
        <p:txBody>
          <a:bodyPr/>
          <a:lstStyle/>
          <a:p>
            <a:fld id="{230D9FED-CA40-4828-91E1-61761AA6E6DD}" type="slidenum">
              <a:rPr lang="en-US" smtClean="0"/>
              <a:pPr/>
              <a:t>14</a:t>
            </a:fld>
            <a:endParaRPr lang="en-US"/>
          </a:p>
        </p:txBody>
      </p:sp>
    </p:spTree>
    <p:extLst>
      <p:ext uri="{BB962C8B-B14F-4D97-AF65-F5344CB8AC3E}">
        <p14:creationId xmlns:p14="http://schemas.microsoft.com/office/powerpoint/2010/main" val="22953060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15</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0EE26-5CB5-A17A-DB20-77CF092AE9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D0627A-9DF1-D90A-F293-1C1FFA9250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671F34-F7B9-B1ED-4341-4EC61AD77482}"/>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E4310B99-1B42-59A6-FED0-B27D58093FE1}"/>
              </a:ext>
            </a:extLst>
          </p:cNvPr>
          <p:cNvSpPr>
            <a:spLocks noGrp="1"/>
          </p:cNvSpPr>
          <p:nvPr>
            <p:ph type="sldNum" sz="quarter" idx="10"/>
          </p:nvPr>
        </p:nvSpPr>
        <p:spPr/>
        <p:txBody>
          <a:bodyPr/>
          <a:lstStyle/>
          <a:p>
            <a:fld id="{230D9FED-CA40-4828-91E1-61761AA6E6DD}" type="slidenum">
              <a:rPr lang="en-US" smtClean="0"/>
              <a:pPr/>
              <a:t>16</a:t>
            </a:fld>
            <a:endParaRPr lang="en-US"/>
          </a:p>
        </p:txBody>
      </p:sp>
    </p:spTree>
    <p:extLst>
      <p:ext uri="{BB962C8B-B14F-4D97-AF65-F5344CB8AC3E}">
        <p14:creationId xmlns:p14="http://schemas.microsoft.com/office/powerpoint/2010/main" val="2856363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D39F3-310B-2E13-5108-E5E52F68B9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0E8AAF-9CC5-0248-1A5B-71C367AFFF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054ACB-4E76-CA9A-D18B-B722E5D4241D}"/>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60D43E67-8EB9-E57A-00D6-2CA536A84178}"/>
              </a:ext>
            </a:extLst>
          </p:cNvPr>
          <p:cNvSpPr>
            <a:spLocks noGrp="1"/>
          </p:cNvSpPr>
          <p:nvPr>
            <p:ph type="sldNum" sz="quarter" idx="10"/>
          </p:nvPr>
        </p:nvSpPr>
        <p:spPr/>
        <p:txBody>
          <a:bodyPr/>
          <a:lstStyle/>
          <a:p>
            <a:fld id="{230D9FED-CA40-4828-91E1-61761AA6E6DD}" type="slidenum">
              <a:rPr lang="en-US" smtClean="0"/>
              <a:pPr/>
              <a:t>17</a:t>
            </a:fld>
            <a:endParaRPr lang="en-US"/>
          </a:p>
        </p:txBody>
      </p:sp>
    </p:spTree>
    <p:extLst>
      <p:ext uri="{BB962C8B-B14F-4D97-AF65-F5344CB8AC3E}">
        <p14:creationId xmlns:p14="http://schemas.microsoft.com/office/powerpoint/2010/main" val="252341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4D985-42BB-6C4C-14E5-53AC7B78A8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0ED70E-E94A-BF9B-0555-5D47E7AA6D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BCED7B-C92B-7403-0F1B-7330A2DEA2C8}"/>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4AAD46DD-E677-3415-6B95-826874ECF994}"/>
              </a:ext>
            </a:extLst>
          </p:cNvPr>
          <p:cNvSpPr>
            <a:spLocks noGrp="1"/>
          </p:cNvSpPr>
          <p:nvPr>
            <p:ph type="sldNum" sz="quarter" idx="10"/>
          </p:nvPr>
        </p:nvSpPr>
        <p:spPr/>
        <p:txBody>
          <a:bodyPr/>
          <a:lstStyle/>
          <a:p>
            <a:fld id="{230D9FED-CA40-4828-91E1-61761AA6E6DD}" type="slidenum">
              <a:rPr lang="en-US" smtClean="0"/>
              <a:pPr/>
              <a:t>18</a:t>
            </a:fld>
            <a:endParaRPr lang="en-US"/>
          </a:p>
        </p:txBody>
      </p:sp>
    </p:spTree>
    <p:extLst>
      <p:ext uri="{BB962C8B-B14F-4D97-AF65-F5344CB8AC3E}">
        <p14:creationId xmlns:p14="http://schemas.microsoft.com/office/powerpoint/2010/main" val="344128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20</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CC430-E227-2BFB-3167-5ECCC5A57C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7D7B38-F350-3406-7536-1145D46BAF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6FDB0-81A3-A796-8106-41F488A793C4}"/>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2BDB8735-5124-A1D7-1D74-3F664C5800B6}"/>
              </a:ext>
            </a:extLst>
          </p:cNvPr>
          <p:cNvSpPr>
            <a:spLocks noGrp="1"/>
          </p:cNvSpPr>
          <p:nvPr>
            <p:ph type="sldNum" sz="quarter" idx="10"/>
          </p:nvPr>
        </p:nvSpPr>
        <p:spPr/>
        <p:txBody>
          <a:bodyPr/>
          <a:lstStyle/>
          <a:p>
            <a:fld id="{230D9FED-CA40-4828-91E1-61761AA6E6DD}" type="slidenum">
              <a:rPr lang="en-US" smtClean="0"/>
              <a:pPr/>
              <a:t>21</a:t>
            </a:fld>
            <a:endParaRPr lang="en-US"/>
          </a:p>
        </p:txBody>
      </p:sp>
    </p:spTree>
    <p:extLst>
      <p:ext uri="{BB962C8B-B14F-4D97-AF65-F5344CB8AC3E}">
        <p14:creationId xmlns:p14="http://schemas.microsoft.com/office/powerpoint/2010/main" val="32914225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F5611-3FC1-5855-4EB8-F7D4CDF123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7C8D93-6338-E2BB-4442-B1CD2CB2E8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EED341-06DF-0B86-E9F4-C60EDAFF8587}"/>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CB935695-311E-6BA9-77EE-3EB5FD6BF617}"/>
              </a:ext>
            </a:extLst>
          </p:cNvPr>
          <p:cNvSpPr>
            <a:spLocks noGrp="1"/>
          </p:cNvSpPr>
          <p:nvPr>
            <p:ph type="sldNum" sz="quarter" idx="10"/>
          </p:nvPr>
        </p:nvSpPr>
        <p:spPr/>
        <p:txBody>
          <a:bodyPr/>
          <a:lstStyle/>
          <a:p>
            <a:fld id="{230D9FED-CA40-4828-91E1-61761AA6E6DD}" type="slidenum">
              <a:rPr lang="en-US" smtClean="0"/>
              <a:pPr/>
              <a:t>22</a:t>
            </a:fld>
            <a:endParaRPr lang="en-US"/>
          </a:p>
        </p:txBody>
      </p:sp>
    </p:spTree>
    <p:extLst>
      <p:ext uri="{BB962C8B-B14F-4D97-AF65-F5344CB8AC3E}">
        <p14:creationId xmlns:p14="http://schemas.microsoft.com/office/powerpoint/2010/main" val="3762692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23</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E9AD7-7D75-894B-B322-5437614D1A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E5F033-0AD0-0396-22ED-F9B708AB0D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559DFC-65BB-EC70-8ADE-13EE48F13601}"/>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34E76FC7-540A-58C3-F7B4-340A21B839CC}"/>
              </a:ext>
            </a:extLst>
          </p:cNvPr>
          <p:cNvSpPr>
            <a:spLocks noGrp="1"/>
          </p:cNvSpPr>
          <p:nvPr>
            <p:ph type="sldNum" sz="quarter" idx="10"/>
          </p:nvPr>
        </p:nvSpPr>
        <p:spPr/>
        <p:txBody>
          <a:bodyPr/>
          <a:lstStyle/>
          <a:p>
            <a:fld id="{230D9FED-CA40-4828-91E1-61761AA6E6DD}" type="slidenum">
              <a:rPr lang="en-US" smtClean="0"/>
              <a:pPr/>
              <a:t>24</a:t>
            </a:fld>
            <a:endParaRPr lang="en-US"/>
          </a:p>
        </p:txBody>
      </p:sp>
    </p:spTree>
    <p:extLst>
      <p:ext uri="{BB962C8B-B14F-4D97-AF65-F5344CB8AC3E}">
        <p14:creationId xmlns:p14="http://schemas.microsoft.com/office/powerpoint/2010/main" val="13181377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AC2C6-8ECA-6346-2312-CEA94BC7E1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932A40-64D7-3407-3A61-877C78A28B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2A4540-13B9-A457-BB67-98B42A3F42DE}"/>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730F6DDF-F6D1-847A-6C04-220D3CC20155}"/>
              </a:ext>
            </a:extLst>
          </p:cNvPr>
          <p:cNvSpPr>
            <a:spLocks noGrp="1"/>
          </p:cNvSpPr>
          <p:nvPr>
            <p:ph type="sldNum" sz="quarter" idx="10"/>
          </p:nvPr>
        </p:nvSpPr>
        <p:spPr/>
        <p:txBody>
          <a:bodyPr/>
          <a:lstStyle/>
          <a:p>
            <a:fld id="{230D9FED-CA40-4828-91E1-61761AA6E6DD}" type="slidenum">
              <a:rPr lang="en-US" smtClean="0"/>
              <a:pPr/>
              <a:t>25</a:t>
            </a:fld>
            <a:endParaRPr lang="en-US"/>
          </a:p>
        </p:txBody>
      </p:sp>
    </p:spTree>
    <p:extLst>
      <p:ext uri="{BB962C8B-B14F-4D97-AF65-F5344CB8AC3E}">
        <p14:creationId xmlns:p14="http://schemas.microsoft.com/office/powerpoint/2010/main" val="34224400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95905-BB88-99D5-45F2-E9CC3D22FC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4263A3-C0DA-7928-3A92-B3CF7AB4E5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B93F3B-481B-0E2D-4B07-6579C981F2D7}"/>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A57CF7D5-23D0-CA5C-6719-D8F211743E8B}"/>
              </a:ext>
            </a:extLst>
          </p:cNvPr>
          <p:cNvSpPr>
            <a:spLocks noGrp="1"/>
          </p:cNvSpPr>
          <p:nvPr>
            <p:ph type="sldNum" sz="quarter" idx="10"/>
          </p:nvPr>
        </p:nvSpPr>
        <p:spPr/>
        <p:txBody>
          <a:bodyPr/>
          <a:lstStyle/>
          <a:p>
            <a:fld id="{230D9FED-CA40-4828-91E1-61761AA6E6DD}" type="slidenum">
              <a:rPr lang="en-US" smtClean="0"/>
              <a:pPr/>
              <a:t>26</a:t>
            </a:fld>
            <a:endParaRPr lang="en-US"/>
          </a:p>
        </p:txBody>
      </p:sp>
    </p:spTree>
    <p:extLst>
      <p:ext uri="{BB962C8B-B14F-4D97-AF65-F5344CB8AC3E}">
        <p14:creationId xmlns:p14="http://schemas.microsoft.com/office/powerpoint/2010/main" val="28559604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33</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1B3E1-3B91-4AB0-5D10-712AA00277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A5945A-D377-22AB-5EAF-4BA486E8C5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4267C4-9A04-0330-8B21-057301FDFF58}"/>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6D0146F5-04AA-DF18-632D-08BD562D8A59}"/>
              </a:ext>
            </a:extLst>
          </p:cNvPr>
          <p:cNvSpPr>
            <a:spLocks noGrp="1"/>
          </p:cNvSpPr>
          <p:nvPr>
            <p:ph type="sldNum" sz="quarter" idx="10"/>
          </p:nvPr>
        </p:nvSpPr>
        <p:spPr/>
        <p:txBody>
          <a:bodyPr/>
          <a:lstStyle/>
          <a:p>
            <a:fld id="{230D9FED-CA40-4828-91E1-61761AA6E6DD}" type="slidenum">
              <a:rPr lang="en-US" smtClean="0"/>
              <a:pPr/>
              <a:t>34</a:t>
            </a:fld>
            <a:endParaRPr lang="en-US"/>
          </a:p>
        </p:txBody>
      </p:sp>
    </p:spTree>
    <p:extLst>
      <p:ext uri="{BB962C8B-B14F-4D97-AF65-F5344CB8AC3E}">
        <p14:creationId xmlns:p14="http://schemas.microsoft.com/office/powerpoint/2010/main" val="21312770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80742-BB23-C5F6-3FCF-5D3CB94B33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DF81CD-088F-D585-49A7-C3322E40F6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DBD7DA-02AF-D60D-A74C-650BBFFEDC98}"/>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638F86A8-3DA8-B4E6-0414-4860E737557A}"/>
              </a:ext>
            </a:extLst>
          </p:cNvPr>
          <p:cNvSpPr>
            <a:spLocks noGrp="1"/>
          </p:cNvSpPr>
          <p:nvPr>
            <p:ph type="sldNum" sz="quarter" idx="10"/>
          </p:nvPr>
        </p:nvSpPr>
        <p:spPr/>
        <p:txBody>
          <a:bodyPr/>
          <a:lstStyle/>
          <a:p>
            <a:fld id="{230D9FED-CA40-4828-91E1-61761AA6E6DD}" type="slidenum">
              <a:rPr lang="en-US" smtClean="0"/>
              <a:pPr/>
              <a:t>35</a:t>
            </a:fld>
            <a:endParaRPr lang="en-US"/>
          </a:p>
        </p:txBody>
      </p:sp>
    </p:spTree>
    <p:extLst>
      <p:ext uri="{BB962C8B-B14F-4D97-AF65-F5344CB8AC3E}">
        <p14:creationId xmlns:p14="http://schemas.microsoft.com/office/powerpoint/2010/main" val="28205166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41</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C75B2-AB7F-A6B4-C62C-3FBE6A171D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439A63-9E86-6C27-97F9-DA3A45E987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A67A34-DA15-B1EB-2730-A198CFA182D5}"/>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1707EE05-B576-D1F8-727A-2F9339267BB5}"/>
              </a:ext>
            </a:extLst>
          </p:cNvPr>
          <p:cNvSpPr>
            <a:spLocks noGrp="1"/>
          </p:cNvSpPr>
          <p:nvPr>
            <p:ph type="sldNum" sz="quarter" idx="10"/>
          </p:nvPr>
        </p:nvSpPr>
        <p:spPr/>
        <p:txBody>
          <a:bodyPr/>
          <a:lstStyle/>
          <a:p>
            <a:fld id="{230D9FED-CA40-4828-91E1-61761AA6E6DD}" type="slidenum">
              <a:rPr lang="en-US" smtClean="0"/>
              <a:pPr/>
              <a:t>42</a:t>
            </a:fld>
            <a:endParaRPr lang="en-US"/>
          </a:p>
        </p:txBody>
      </p:sp>
    </p:spTree>
    <p:extLst>
      <p:ext uri="{BB962C8B-B14F-4D97-AF65-F5344CB8AC3E}">
        <p14:creationId xmlns:p14="http://schemas.microsoft.com/office/powerpoint/2010/main" val="20641106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F6F85-49CC-EAE9-E392-B99DBD2B1D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ECDD1C-4FA7-5DD3-B82A-6DD9A2FE89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494EAE-02C5-16D8-D9D2-AC0E88CF53A6}"/>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548FDFDB-BE8B-A994-87C2-AA417460C613}"/>
              </a:ext>
            </a:extLst>
          </p:cNvPr>
          <p:cNvSpPr>
            <a:spLocks noGrp="1"/>
          </p:cNvSpPr>
          <p:nvPr>
            <p:ph type="sldNum" sz="quarter" idx="10"/>
          </p:nvPr>
        </p:nvSpPr>
        <p:spPr/>
        <p:txBody>
          <a:bodyPr/>
          <a:lstStyle/>
          <a:p>
            <a:fld id="{230D9FED-CA40-4828-91E1-61761AA6E6DD}" type="slidenum">
              <a:rPr lang="en-US" smtClean="0"/>
              <a:pPr/>
              <a:t>43</a:t>
            </a:fld>
            <a:endParaRPr lang="en-US"/>
          </a:p>
        </p:txBody>
      </p:sp>
    </p:spTree>
    <p:extLst>
      <p:ext uri="{BB962C8B-B14F-4D97-AF65-F5344CB8AC3E}">
        <p14:creationId xmlns:p14="http://schemas.microsoft.com/office/powerpoint/2010/main" val="38300160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3C9B5-8C58-0A72-2FB1-ADEC0A695D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F1568F-38A6-22EB-D91A-D1013120CB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BAA465-7AD6-090B-623E-883A29157E39}"/>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27857980-B10C-EDAC-6EAB-53B53F45E558}"/>
              </a:ext>
            </a:extLst>
          </p:cNvPr>
          <p:cNvSpPr>
            <a:spLocks noGrp="1"/>
          </p:cNvSpPr>
          <p:nvPr>
            <p:ph type="sldNum" sz="quarter" idx="10"/>
          </p:nvPr>
        </p:nvSpPr>
        <p:spPr/>
        <p:txBody>
          <a:bodyPr/>
          <a:lstStyle/>
          <a:p>
            <a:fld id="{230D9FED-CA40-4828-91E1-61761AA6E6DD}" type="slidenum">
              <a:rPr lang="en-US" smtClean="0"/>
              <a:pPr/>
              <a:t>44</a:t>
            </a:fld>
            <a:endParaRPr lang="en-US"/>
          </a:p>
        </p:txBody>
      </p:sp>
    </p:spTree>
    <p:extLst>
      <p:ext uri="{BB962C8B-B14F-4D97-AF65-F5344CB8AC3E}">
        <p14:creationId xmlns:p14="http://schemas.microsoft.com/office/powerpoint/2010/main" val="28357747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47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5/15/2026</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5/15/2026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5/15/2026</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5/15/2026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5/15/2026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5/15/2026</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5/15/2026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5/15/2026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5/15/2026</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5/15/2026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5/15/2026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5/15/2026</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2.gif"/><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4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7338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t="100000" r="100000"/>
            </a:path>
            <a:tileRect l="-100000" b="-100000"/>
          </a:gradFill>
        </p:spPr>
        <p:txBody>
          <a:bodyPr>
            <a:normAutofit/>
          </a:bodyPr>
          <a:lstStyle/>
          <a:p>
            <a:pPr algn="ctr"/>
            <a:r>
              <a:rPr lang="en-US" sz="5400" b="1" dirty="0">
                <a:solidFill>
                  <a:schemeClr val="tx1"/>
                </a:solidFill>
                <a:latin typeface="Agency FB" pitchFamily="34" charset="0"/>
              </a:rPr>
              <a:t>MAY 17</a:t>
            </a:r>
            <a:r>
              <a:rPr lang="en-US" sz="5400" b="1" baseline="30000" dirty="0">
                <a:solidFill>
                  <a:schemeClr val="tx1"/>
                </a:solidFill>
                <a:latin typeface="Agency FB" pitchFamily="34" charset="0"/>
              </a:rPr>
              <a:t>TH</a:t>
            </a:r>
            <a:r>
              <a:rPr lang="en-US" sz="5400" b="1" dirty="0">
                <a:solidFill>
                  <a:schemeClr val="tx1"/>
                </a:solidFill>
                <a:latin typeface="Agency FB" pitchFamily="34" charset="0"/>
              </a:rPr>
              <a:t> 2026</a:t>
            </a:r>
          </a:p>
          <a:p>
            <a:pPr algn="ctr"/>
            <a:r>
              <a:rPr lang="en-US" sz="2800" b="1" dirty="0">
                <a:solidFill>
                  <a:srgbClr val="FF0000"/>
                </a:solidFill>
                <a:latin typeface="Agency FB" pitchFamily="34" charset="0"/>
              </a:rPr>
              <a:t>Lead by </a:t>
            </a:r>
          </a:p>
          <a:p>
            <a:pPr algn="ctr"/>
            <a:r>
              <a:rPr lang="en-US" sz="5400" b="1" dirty="0">
                <a:solidFill>
                  <a:schemeClr val="tx1"/>
                </a:solidFill>
                <a:latin typeface="Agency FB" pitchFamily="34" charset="0"/>
              </a:rPr>
              <a:t>SR MERSILA GEDEON</a:t>
            </a:r>
          </a:p>
        </p:txBody>
      </p:sp>
      <p:sp>
        <p:nvSpPr>
          <p:cNvPr id="7" name="TextBox 6"/>
          <p:cNvSpPr txBox="1"/>
          <p:nvPr/>
        </p:nvSpPr>
        <p:spPr>
          <a:xfrm>
            <a:off x="0" y="1"/>
            <a:ext cx="2286000" cy="7017306"/>
          </a:xfrm>
          <a:prstGeom prst="rect">
            <a:avLst/>
          </a:prstGeom>
          <a:solidFill>
            <a:srgbClr val="66FFFF"/>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solidFill>
            <a:schemeClr val="accent4">
              <a:lumMod val="20000"/>
              <a:lumOff val="80000"/>
            </a:schemeClr>
          </a:solidFill>
        </p:spPr>
        <p:style>
          <a:lnRef idx="1">
            <a:schemeClr val="accent1"/>
          </a:lnRef>
          <a:fillRef idx="1002">
            <a:schemeClr val="lt2"/>
          </a:fillRef>
          <a:effectRef idx="1">
            <a:schemeClr val="accent1"/>
          </a:effectRef>
          <a:fontRef idx="minor">
            <a:schemeClr val="dk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rgbClr val="000099"/>
                </a:solidFill>
              </a:rPr>
              <a:t>WORSHIP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blipFill>
            <a:blip r:embed="rId4"/>
            <a:tile tx="0" ty="0" sx="100000" sy="100000" flip="none" algn="tl"/>
          </a:blipFill>
        </p:spPr>
        <p:txBody>
          <a:bodyPr wrap="square" rtlCol="0">
            <a:spAutoFit/>
          </a:bodyPr>
          <a:lstStyle/>
          <a:p>
            <a:pPr algn="ctr"/>
            <a:r>
              <a:rPr lang="en-US" sz="3100" b="1" dirty="0">
                <a:solidFill>
                  <a:srgbClr val="000099"/>
                </a:solidFill>
              </a:rPr>
              <a:t>JESUS</a:t>
            </a:r>
          </a:p>
          <a:p>
            <a:pPr algn="ctr"/>
            <a:r>
              <a:rPr lang="en-US" sz="3100" b="1" dirty="0">
                <a:solidFill>
                  <a:srgbClr val="000099"/>
                </a:solidFill>
              </a:rPr>
              <a:t>IS</a:t>
            </a:r>
          </a:p>
          <a:p>
            <a:pPr algn="ctr"/>
            <a:r>
              <a:rPr lang="en-US" sz="3100" b="1" dirty="0">
                <a:solidFill>
                  <a:srgbClr val="000099"/>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blipFill>
            <a:blip r:embed="rId3"/>
            <a:tile tx="0" ty="0" sx="100000" sy="100000" flip="none" algn="tl"/>
          </a:blip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en-US" b="1" dirty="0">
                <a:solidFill>
                  <a:srgbClr val="FF0000"/>
                </a:solidFill>
                <a:latin typeface="Arial Narrow" panose="020B0606020202030204" pitchFamily="34" charset="0"/>
              </a:rPr>
              <a:t>42 Créole Mélodie .</a:t>
            </a:r>
          </a:p>
          <a:p>
            <a:pPr marL="0" indent="0" algn="ctr">
              <a:buNone/>
            </a:pPr>
            <a:r>
              <a:rPr lang="en-US" b="1" dirty="0">
                <a:solidFill>
                  <a:srgbClr val="FF0000"/>
                </a:solidFill>
                <a:latin typeface="Arial Narrow" panose="020B0606020202030204" pitchFamily="34" charset="0"/>
              </a:rPr>
              <a:t>1</a:t>
            </a:r>
          </a:p>
          <a:p>
            <a:pPr marL="0" indent="0" algn="ctr">
              <a:buNone/>
            </a:pPr>
            <a:r>
              <a:rPr lang="fr-FR" sz="4400" b="1" dirty="0">
                <a:latin typeface="Arial Narrow" panose="020B0606020202030204" pitchFamily="34" charset="0"/>
              </a:rPr>
              <a:t>Gen </a:t>
            </a:r>
            <a:r>
              <a:rPr lang="fr-FR" sz="4400" b="1" dirty="0" err="1">
                <a:latin typeface="Arial Narrow" panose="020B0606020202030204" pitchFamily="34" charset="0"/>
              </a:rPr>
              <a:t>yon</a:t>
            </a:r>
            <a:r>
              <a:rPr lang="fr-FR" sz="4400" b="1" dirty="0">
                <a:latin typeface="Arial Narrow" panose="020B0606020202030204" pitchFamily="34" charset="0"/>
              </a:rPr>
              <a:t> non </a:t>
            </a:r>
            <a:r>
              <a:rPr lang="fr-FR" sz="4400" b="1" dirty="0" err="1">
                <a:latin typeface="Arial Narrow" panose="020B0606020202030204" pitchFamily="34" charset="0"/>
              </a:rPr>
              <a:t>mwen</a:t>
            </a:r>
            <a:r>
              <a:rPr lang="fr-FR" sz="4400" b="1" dirty="0">
                <a:latin typeface="Arial Narrow" panose="020B0606020202030204" pitchFamily="34" charset="0"/>
              </a:rPr>
              <a:t> </a:t>
            </a:r>
            <a:r>
              <a:rPr lang="fr-FR" sz="4400" b="1" dirty="0" err="1">
                <a:latin typeface="Arial Narrow" panose="020B0606020202030204" pitchFamily="34" charset="0"/>
              </a:rPr>
              <a:t>renmen</a:t>
            </a:r>
            <a:r>
              <a:rPr lang="fr-FR" sz="4400" b="1" dirty="0">
                <a:latin typeface="Arial Narrow" panose="020B0606020202030204" pitchFamily="34" charset="0"/>
              </a:rPr>
              <a:t> chante</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Se </a:t>
            </a:r>
            <a:r>
              <a:rPr lang="fr-FR" sz="4400" b="1" dirty="0" err="1">
                <a:latin typeface="Arial Narrow" panose="020B0606020202030204" pitchFamily="34" charset="0"/>
              </a:rPr>
              <a:t>yon</a:t>
            </a:r>
            <a:r>
              <a:rPr lang="fr-FR" sz="4400" b="1" dirty="0">
                <a:latin typeface="Arial Narrow" panose="020B0606020202030204" pitchFamily="34" charset="0"/>
              </a:rPr>
              <a:t> non </a:t>
            </a:r>
            <a:r>
              <a:rPr lang="fr-FR" sz="4400" b="1" dirty="0" err="1">
                <a:latin typeface="Arial Narrow" panose="020B0606020202030204" pitchFamily="34" charset="0"/>
              </a:rPr>
              <a:t>mwen</a:t>
            </a:r>
            <a:r>
              <a:rPr lang="fr-FR" sz="4400" b="1" dirty="0">
                <a:latin typeface="Arial Narrow" panose="020B0606020202030204" pitchFamily="34" charset="0"/>
              </a:rPr>
              <a:t> pap </a:t>
            </a:r>
            <a:r>
              <a:rPr lang="fr-FR" sz="4400" b="1" dirty="0" err="1">
                <a:latin typeface="Arial Narrow" panose="020B0606020202030204" pitchFamily="34" charset="0"/>
              </a:rPr>
              <a:t>janm</a:t>
            </a:r>
            <a:r>
              <a:rPr lang="fr-FR" sz="4400" b="1" dirty="0">
                <a:latin typeface="Arial Narrow" panose="020B0606020202030204" pitchFamily="34" charset="0"/>
              </a:rPr>
              <a:t> </a:t>
            </a:r>
            <a:r>
              <a:rPr lang="fr-FR" sz="4400" b="1" dirty="0" err="1">
                <a:latin typeface="Arial Narrow" panose="020B0606020202030204" pitchFamily="34" charset="0"/>
              </a:rPr>
              <a:t>blye</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Paske se </a:t>
            </a:r>
            <a:r>
              <a:rPr lang="fr-FR" sz="4400" b="1" dirty="0" err="1">
                <a:latin typeface="Arial Narrow" panose="020B0606020202030204" pitchFamily="34" charset="0"/>
              </a:rPr>
              <a:t>pa</a:t>
            </a:r>
            <a:r>
              <a:rPr lang="fr-FR" sz="4400" b="1" dirty="0">
                <a:latin typeface="Arial Narrow" panose="020B0606020202030204" pitchFamily="34" charset="0"/>
              </a:rPr>
              <a:t> li </a:t>
            </a:r>
            <a:r>
              <a:rPr lang="fr-FR" sz="4400" b="1" dirty="0" err="1">
                <a:latin typeface="Arial Narrow" panose="020B0606020202030204" pitchFamily="34" charset="0"/>
              </a:rPr>
              <a:t>mwen</a:t>
            </a:r>
            <a:r>
              <a:rPr lang="fr-FR" sz="4400" b="1" dirty="0">
                <a:latin typeface="Arial Narrow" panose="020B0606020202030204" pitchFamily="34" charset="0"/>
              </a:rPr>
              <a:t> </a:t>
            </a:r>
            <a:r>
              <a:rPr lang="fr-FR" sz="4400" b="1" dirty="0" err="1">
                <a:latin typeface="Arial Narrow" panose="020B0606020202030204" pitchFamily="34" charset="0"/>
              </a:rPr>
              <a:t>sove</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Se </a:t>
            </a:r>
            <a:r>
              <a:rPr lang="fr-FR" sz="4400" b="1" dirty="0" err="1">
                <a:latin typeface="Arial Narrow" panose="020B0606020202030204" pitchFamily="34" charset="0"/>
              </a:rPr>
              <a:t>presye</a:t>
            </a:r>
            <a:r>
              <a:rPr lang="fr-FR" sz="4400" b="1" dirty="0">
                <a:latin typeface="Arial Narrow" panose="020B0606020202030204" pitchFamily="34" charset="0"/>
              </a:rPr>
              <a:t> non de </a:t>
            </a:r>
            <a:r>
              <a:rPr lang="fr-FR" sz="4400" b="1" dirty="0" err="1">
                <a:latin typeface="Arial Narrow" panose="020B0606020202030204" pitchFamily="34" charset="0"/>
              </a:rPr>
              <a:t>Jezu</a:t>
            </a:r>
            <a:endParaRPr lang="en-US" sz="4400" b="1" dirty="0">
              <a:latin typeface="Arial Narrow" panose="020B0606020202030204" pitchFamily="34" charset="0"/>
            </a:endParaRPr>
          </a:p>
          <a:p>
            <a:pPr marL="0" indent="0" algn="ctr">
              <a:buNone/>
            </a:pPr>
            <a:r>
              <a:rPr lang="fr-FR" sz="4400" b="1" dirty="0">
                <a:solidFill>
                  <a:srgbClr val="FF0000"/>
                </a:solidFill>
                <a:latin typeface="Arial Narrow" panose="020B0606020202030204" pitchFamily="34" charset="0"/>
              </a:rPr>
              <a:t>Ref</a:t>
            </a:r>
            <a:endParaRPr lang="en-US" sz="4400" b="1" dirty="0">
              <a:solidFill>
                <a:srgbClr val="FF0000"/>
              </a:solidFill>
              <a:latin typeface="Arial Narrow" panose="020B0606020202030204" pitchFamily="34" charset="0"/>
            </a:endParaRPr>
          </a:p>
          <a:p>
            <a:pPr marL="0" indent="0" algn="ctr">
              <a:buNone/>
            </a:pPr>
            <a:r>
              <a:rPr lang="en-US" sz="4400" b="1" dirty="0">
                <a:solidFill>
                  <a:srgbClr val="0000FF"/>
                </a:solidFill>
                <a:latin typeface="Arial Narrow" panose="020B0606020202030204" pitchFamily="34" charset="0"/>
              </a:rPr>
              <a:t>O </a:t>
            </a:r>
            <a:r>
              <a:rPr lang="en-US" sz="4400" b="1" dirty="0" err="1">
                <a:solidFill>
                  <a:srgbClr val="0000FF"/>
                </a:solidFill>
                <a:latin typeface="Arial Narrow" panose="020B0606020202030204" pitchFamily="34" charset="0"/>
              </a:rPr>
              <a:t>wi</a:t>
            </a:r>
            <a:r>
              <a:rPr lang="en-US" sz="4400" b="1" dirty="0">
                <a:solidFill>
                  <a:srgbClr val="0000FF"/>
                </a:solidFill>
                <a:latin typeface="Arial Narrow" panose="020B0606020202030204" pitchFamily="34" charset="0"/>
              </a:rPr>
              <a:t> </a:t>
            </a:r>
            <a:r>
              <a:rPr lang="en-US" sz="4400" b="1" dirty="0" err="1">
                <a:solidFill>
                  <a:srgbClr val="0000FF"/>
                </a:solidFill>
                <a:latin typeface="Arial Narrow" panose="020B0606020202030204" pitchFamily="34" charset="0"/>
              </a:rPr>
              <a:t>mwen</a:t>
            </a:r>
            <a:r>
              <a:rPr lang="en-US" sz="4400" b="1" dirty="0">
                <a:solidFill>
                  <a:srgbClr val="0000FF"/>
                </a:solidFill>
                <a:latin typeface="Arial Narrow" panose="020B0606020202030204" pitchFamily="34" charset="0"/>
              </a:rPr>
              <a:t> </a:t>
            </a:r>
            <a:r>
              <a:rPr lang="en-US" sz="4400" b="1" dirty="0" err="1">
                <a:solidFill>
                  <a:srgbClr val="0000FF"/>
                </a:solidFill>
                <a:latin typeface="Arial Narrow" panose="020B0606020202030204" pitchFamily="34" charset="0"/>
              </a:rPr>
              <a:t>renmen</a:t>
            </a:r>
            <a:r>
              <a:rPr lang="en-US" sz="4400" b="1" dirty="0">
                <a:solidFill>
                  <a:srgbClr val="0000FF"/>
                </a:solidFill>
                <a:latin typeface="Arial Narrow" panose="020B0606020202030204" pitchFamily="34" charset="0"/>
              </a:rPr>
              <a:t> </a:t>
            </a:r>
            <a:r>
              <a:rPr lang="en-US" sz="4400" b="1" dirty="0" err="1">
                <a:solidFill>
                  <a:srgbClr val="0000FF"/>
                </a:solidFill>
                <a:latin typeface="Arial Narrow" panose="020B0606020202030204" pitchFamily="34" charset="0"/>
              </a:rPr>
              <a:t>Jezu</a:t>
            </a:r>
            <a:r>
              <a:rPr lang="en-US" sz="4400" b="1" dirty="0">
                <a:solidFill>
                  <a:srgbClr val="0000FF"/>
                </a:solidFill>
                <a:latin typeface="Arial Narrow" panose="020B0606020202030204" pitchFamily="34" charset="0"/>
              </a:rPr>
              <a:t> ( 3x)</a:t>
            </a:r>
          </a:p>
          <a:p>
            <a:pPr marL="0" indent="0" algn="ctr">
              <a:buNone/>
            </a:pPr>
            <a:r>
              <a:rPr lang="en-US" sz="4400" b="1" dirty="0">
                <a:solidFill>
                  <a:srgbClr val="0000FF"/>
                </a:solidFill>
                <a:latin typeface="Arial Narrow" panose="020B0606020202030204" pitchFamily="34" charset="0"/>
              </a:rPr>
              <a:t>Paske li </a:t>
            </a:r>
            <a:r>
              <a:rPr lang="en-US" sz="4400" b="1" dirty="0" err="1">
                <a:solidFill>
                  <a:srgbClr val="0000FF"/>
                </a:solidFill>
                <a:latin typeface="Arial Narrow" panose="020B0606020202030204" pitchFamily="34" charset="0"/>
              </a:rPr>
              <a:t>renmenm</a:t>
            </a:r>
            <a:r>
              <a:rPr lang="en-US" sz="4400" b="1" dirty="0">
                <a:solidFill>
                  <a:srgbClr val="0000FF"/>
                </a:solidFill>
                <a:latin typeface="Arial Narrow" panose="020B0606020202030204" pitchFamily="34" charset="0"/>
              </a:rPr>
              <a:t> </a:t>
            </a:r>
            <a:r>
              <a:rPr lang="en-US" sz="4400" b="1" dirty="0" err="1">
                <a:solidFill>
                  <a:srgbClr val="0000FF"/>
                </a:solidFill>
                <a:latin typeface="Arial Narrow" panose="020B0606020202030204" pitchFamily="34" charset="0"/>
              </a:rPr>
              <a:t>avan</a:t>
            </a:r>
            <a:endParaRPr lang="en-US" sz="4400" b="1" dirty="0">
              <a:solidFill>
                <a:srgbClr val="0000FF"/>
              </a:solidFill>
              <a:latin typeface="Arial Narrow" panose="020B0606020202030204" pitchFamily="34" charset="0"/>
            </a:endParaRP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06A55-E9D4-E21B-A1C8-EB79EC5EC31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C16B6B-B043-067D-3608-FE007F2A959B}"/>
              </a:ext>
            </a:extLst>
          </p:cNvPr>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en-US" b="1" dirty="0">
                <a:solidFill>
                  <a:srgbClr val="FF0000"/>
                </a:solidFill>
                <a:latin typeface="Arial Narrow" panose="020B0606020202030204" pitchFamily="34" charset="0"/>
              </a:rPr>
              <a:t>2</a:t>
            </a:r>
          </a:p>
          <a:p>
            <a:pPr marL="0" indent="0" algn="ctr">
              <a:buNone/>
            </a:pPr>
            <a:r>
              <a:rPr lang="en-US" sz="4400" b="1" dirty="0">
                <a:latin typeface="Arial Narrow" panose="020B0606020202030204" pitchFamily="34" charset="0"/>
              </a:rPr>
              <a:t>Bwa </a:t>
            </a:r>
            <a:r>
              <a:rPr lang="en-US" sz="4400" b="1" dirty="0" err="1">
                <a:latin typeface="Arial Narrow" panose="020B0606020202030204" pitchFamily="34" charset="0"/>
              </a:rPr>
              <a:t>kalvè</a:t>
            </a:r>
            <a:r>
              <a:rPr lang="en-US" sz="4400" b="1" dirty="0">
                <a:latin typeface="Arial Narrow" panose="020B0606020202030204" pitchFamily="34" charset="0"/>
              </a:rPr>
              <a:t> </a:t>
            </a:r>
            <a:r>
              <a:rPr lang="en-US" sz="4400" b="1" dirty="0" err="1">
                <a:latin typeface="Arial Narrow" panose="020B0606020202030204" pitchFamily="34" charset="0"/>
              </a:rPr>
              <a:t>mwen</a:t>
            </a:r>
            <a:r>
              <a:rPr lang="en-US" sz="4400" b="1" dirty="0">
                <a:latin typeface="Arial Narrow" panose="020B0606020202030204" pitchFamily="34" charset="0"/>
              </a:rPr>
              <a:t> pap </a:t>
            </a:r>
            <a:r>
              <a:rPr lang="en-US" sz="4400" b="1" dirty="0" err="1">
                <a:latin typeface="Arial Narrow" panose="020B0606020202030204" pitchFamily="34" charset="0"/>
              </a:rPr>
              <a:t>janm</a:t>
            </a:r>
            <a:r>
              <a:rPr lang="en-US" sz="4400" b="1" dirty="0">
                <a:latin typeface="Arial Narrow" panose="020B0606020202030204" pitchFamily="34" charset="0"/>
              </a:rPr>
              <a:t> </a:t>
            </a:r>
            <a:r>
              <a:rPr lang="en-US" sz="4400" b="1" dirty="0" err="1">
                <a:latin typeface="Arial Narrow" panose="020B0606020202030204" pitchFamily="34" charset="0"/>
              </a:rPr>
              <a:t>blye</a:t>
            </a:r>
            <a:r>
              <a:rPr lang="en-US" sz="4400" b="1" dirty="0">
                <a:latin typeface="Arial Narrow" panose="020B0606020202030204" pitchFamily="34" charset="0"/>
              </a:rPr>
              <a:t>.</a:t>
            </a:r>
          </a:p>
          <a:p>
            <a:pPr marL="0" indent="0" algn="ctr">
              <a:buNone/>
            </a:pPr>
            <a:r>
              <a:rPr lang="fr-FR" sz="4400" b="1" dirty="0">
                <a:latin typeface="Arial Narrow" panose="020B0606020202030204" pitchFamily="34" charset="0"/>
              </a:rPr>
              <a:t>Se la Li </a:t>
            </a:r>
            <a:r>
              <a:rPr lang="fr-FR" sz="4400" b="1" dirty="0" err="1">
                <a:latin typeface="Arial Narrow" panose="020B0606020202030204" pitchFamily="34" charset="0"/>
              </a:rPr>
              <a:t>mouri</a:t>
            </a:r>
            <a:r>
              <a:rPr lang="fr-FR" sz="4400" b="1" dirty="0">
                <a:latin typeface="Arial Narrow" panose="020B0606020202030204" pitchFamily="34" charset="0"/>
              </a:rPr>
              <a:t> pou </a:t>
            </a:r>
            <a:r>
              <a:rPr lang="fr-FR" sz="4400" b="1" dirty="0" err="1">
                <a:latin typeface="Arial Narrow" panose="020B0606020202030204" pitchFamily="34" charset="0"/>
              </a:rPr>
              <a:t>sove</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Tou </a:t>
            </a:r>
            <a:r>
              <a:rPr lang="fr-FR" sz="4400" b="1" dirty="0" err="1">
                <a:latin typeface="Arial Narrow" panose="020B0606020202030204" pitchFamily="34" charset="0"/>
              </a:rPr>
              <a:t>pechè</a:t>
            </a:r>
            <a:r>
              <a:rPr lang="fr-FR" sz="4400" b="1" dirty="0">
                <a:latin typeface="Arial Narrow" panose="020B0606020202030204" pitchFamily="34" charset="0"/>
              </a:rPr>
              <a:t> </a:t>
            </a:r>
            <a:r>
              <a:rPr lang="fr-FR" sz="4400" b="1" dirty="0" err="1">
                <a:latin typeface="Arial Narrow" panose="020B0606020202030204" pitchFamily="34" charset="0"/>
              </a:rPr>
              <a:t>ki</a:t>
            </a:r>
            <a:r>
              <a:rPr lang="fr-FR" sz="4400" b="1" dirty="0">
                <a:latin typeface="Arial Narrow" panose="020B0606020202030204" pitchFamily="34" charset="0"/>
              </a:rPr>
              <a:t>  </a:t>
            </a:r>
            <a:r>
              <a:rPr lang="fr-FR" sz="4400" b="1" dirty="0" err="1">
                <a:latin typeface="Arial Narrow" panose="020B0606020202030204" pitchFamily="34" charset="0"/>
              </a:rPr>
              <a:t>vle</a:t>
            </a:r>
            <a:r>
              <a:rPr lang="fr-FR" sz="4400" b="1" dirty="0">
                <a:latin typeface="Arial Narrow" panose="020B0606020202030204" pitchFamily="34" charset="0"/>
              </a:rPr>
              <a:t> </a:t>
            </a:r>
            <a:r>
              <a:rPr lang="fr-FR" sz="4400" b="1" dirty="0" err="1">
                <a:latin typeface="Arial Narrow" panose="020B0606020202030204" pitchFamily="34" charset="0"/>
              </a:rPr>
              <a:t>vi-n</a:t>
            </a:r>
            <a:r>
              <a:rPr lang="fr-FR" sz="4400" b="1" dirty="0">
                <a:latin typeface="Arial Narrow" panose="020B0606020202030204" pitchFamily="34" charset="0"/>
              </a:rPr>
              <a:t> lave</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Nan san Li </a:t>
            </a:r>
            <a:r>
              <a:rPr lang="fr-FR" sz="4400" b="1" dirty="0" err="1">
                <a:latin typeface="Arial Narrow" panose="020B0606020202030204" pitchFamily="34" charset="0"/>
              </a:rPr>
              <a:t>ki</a:t>
            </a:r>
            <a:r>
              <a:rPr lang="fr-FR" sz="4400" b="1" dirty="0">
                <a:latin typeface="Arial Narrow" panose="020B0606020202030204" pitchFamily="34" charset="0"/>
              </a:rPr>
              <a:t> </a:t>
            </a:r>
            <a:r>
              <a:rPr lang="fr-FR" sz="4400" b="1" dirty="0" err="1">
                <a:latin typeface="Arial Narrow" panose="020B0606020202030204" pitchFamily="34" charset="0"/>
              </a:rPr>
              <a:t>koule</a:t>
            </a:r>
            <a:r>
              <a:rPr lang="fr-FR" sz="4400" b="1" dirty="0">
                <a:latin typeface="Arial Narrow" panose="020B0606020202030204" pitchFamily="34" charset="0"/>
              </a:rPr>
              <a:t> la.</a:t>
            </a:r>
            <a:endParaRPr lang="en-US" sz="4400" b="1" dirty="0">
              <a:latin typeface="Arial Narrow" panose="020B0606020202030204" pitchFamily="34" charset="0"/>
            </a:endParaRPr>
          </a:p>
          <a:p>
            <a:pPr marL="0" indent="0" algn="ctr">
              <a:buNone/>
            </a:pPr>
            <a:r>
              <a:rPr lang="fr-FR" sz="4400" b="1" dirty="0">
                <a:solidFill>
                  <a:srgbClr val="FF0000"/>
                </a:solidFill>
                <a:latin typeface="Arial Narrow" panose="020B0606020202030204" pitchFamily="34" charset="0"/>
              </a:rPr>
              <a:t>Ref</a:t>
            </a:r>
            <a:endParaRPr lang="en-US" sz="4400" b="1" dirty="0">
              <a:solidFill>
                <a:srgbClr val="FF0000"/>
              </a:solidFill>
              <a:latin typeface="Arial Narrow" panose="020B0606020202030204" pitchFamily="34" charset="0"/>
            </a:endParaRPr>
          </a:p>
          <a:p>
            <a:pPr marL="0" indent="0" algn="ctr">
              <a:buNone/>
            </a:pPr>
            <a:r>
              <a:rPr lang="en-US" sz="4400" b="1" dirty="0">
                <a:solidFill>
                  <a:srgbClr val="0000FF"/>
                </a:solidFill>
                <a:latin typeface="Arial Narrow" panose="020B0606020202030204" pitchFamily="34" charset="0"/>
              </a:rPr>
              <a:t>O </a:t>
            </a:r>
            <a:r>
              <a:rPr lang="en-US" sz="4400" b="1" dirty="0" err="1">
                <a:solidFill>
                  <a:srgbClr val="0000FF"/>
                </a:solidFill>
                <a:latin typeface="Arial Narrow" panose="020B0606020202030204" pitchFamily="34" charset="0"/>
              </a:rPr>
              <a:t>wi</a:t>
            </a:r>
            <a:r>
              <a:rPr lang="en-US" sz="4400" b="1" dirty="0">
                <a:solidFill>
                  <a:srgbClr val="0000FF"/>
                </a:solidFill>
                <a:latin typeface="Arial Narrow" panose="020B0606020202030204" pitchFamily="34" charset="0"/>
              </a:rPr>
              <a:t> </a:t>
            </a:r>
            <a:r>
              <a:rPr lang="en-US" sz="4400" b="1" dirty="0" err="1">
                <a:solidFill>
                  <a:srgbClr val="0000FF"/>
                </a:solidFill>
                <a:latin typeface="Arial Narrow" panose="020B0606020202030204" pitchFamily="34" charset="0"/>
              </a:rPr>
              <a:t>mwen</a:t>
            </a:r>
            <a:r>
              <a:rPr lang="en-US" sz="4400" b="1" dirty="0">
                <a:solidFill>
                  <a:srgbClr val="0000FF"/>
                </a:solidFill>
                <a:latin typeface="Arial Narrow" panose="020B0606020202030204" pitchFamily="34" charset="0"/>
              </a:rPr>
              <a:t> </a:t>
            </a:r>
            <a:r>
              <a:rPr lang="en-US" sz="4400" b="1" dirty="0" err="1">
                <a:solidFill>
                  <a:srgbClr val="0000FF"/>
                </a:solidFill>
                <a:latin typeface="Arial Narrow" panose="020B0606020202030204" pitchFamily="34" charset="0"/>
              </a:rPr>
              <a:t>renmen</a:t>
            </a:r>
            <a:r>
              <a:rPr lang="en-US" sz="4400" b="1" dirty="0">
                <a:solidFill>
                  <a:srgbClr val="0000FF"/>
                </a:solidFill>
                <a:latin typeface="Arial Narrow" panose="020B0606020202030204" pitchFamily="34" charset="0"/>
              </a:rPr>
              <a:t> </a:t>
            </a:r>
            <a:r>
              <a:rPr lang="en-US" sz="4400" b="1" dirty="0" err="1">
                <a:solidFill>
                  <a:srgbClr val="0000FF"/>
                </a:solidFill>
                <a:latin typeface="Arial Narrow" panose="020B0606020202030204" pitchFamily="34" charset="0"/>
              </a:rPr>
              <a:t>Jezu</a:t>
            </a:r>
            <a:r>
              <a:rPr lang="en-US" sz="4400" b="1" dirty="0">
                <a:solidFill>
                  <a:srgbClr val="0000FF"/>
                </a:solidFill>
                <a:latin typeface="Arial Narrow" panose="020B0606020202030204" pitchFamily="34" charset="0"/>
              </a:rPr>
              <a:t> ( 3x)</a:t>
            </a:r>
          </a:p>
          <a:p>
            <a:pPr marL="0" indent="0" algn="ctr">
              <a:buNone/>
            </a:pPr>
            <a:r>
              <a:rPr lang="en-US" sz="4400" b="1" dirty="0">
                <a:solidFill>
                  <a:srgbClr val="0000FF"/>
                </a:solidFill>
                <a:latin typeface="Arial Narrow" panose="020B0606020202030204" pitchFamily="34" charset="0"/>
              </a:rPr>
              <a:t>Paske li </a:t>
            </a:r>
            <a:r>
              <a:rPr lang="en-US" sz="4400" b="1" dirty="0" err="1">
                <a:solidFill>
                  <a:srgbClr val="0000FF"/>
                </a:solidFill>
                <a:latin typeface="Arial Narrow" panose="020B0606020202030204" pitchFamily="34" charset="0"/>
              </a:rPr>
              <a:t>renmenm</a:t>
            </a:r>
            <a:r>
              <a:rPr lang="en-US" sz="4400" b="1" dirty="0">
                <a:solidFill>
                  <a:srgbClr val="0000FF"/>
                </a:solidFill>
                <a:latin typeface="Arial Narrow" panose="020B0606020202030204" pitchFamily="34" charset="0"/>
              </a:rPr>
              <a:t> </a:t>
            </a:r>
            <a:r>
              <a:rPr lang="en-US" sz="4400" b="1" dirty="0" err="1">
                <a:solidFill>
                  <a:srgbClr val="0000FF"/>
                </a:solidFill>
                <a:latin typeface="Arial Narrow" panose="020B0606020202030204" pitchFamily="34" charset="0"/>
              </a:rPr>
              <a:t>avan</a:t>
            </a:r>
            <a:endParaRPr lang="en-US" sz="4400" b="1" dirty="0">
              <a:solidFill>
                <a:srgbClr val="0000FF"/>
              </a:solidFill>
              <a:latin typeface="Arial Narrow" panose="020B0606020202030204" pitchFamily="34" charset="0"/>
            </a:endParaRPr>
          </a:p>
          <a:p>
            <a:endParaRPr lang="en-US" dirty="0"/>
          </a:p>
        </p:txBody>
      </p:sp>
    </p:spTree>
    <p:extLst>
      <p:ext uri="{BB962C8B-B14F-4D97-AF65-F5344CB8AC3E}">
        <p14:creationId xmlns:p14="http://schemas.microsoft.com/office/powerpoint/2010/main" val="4110587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595C9-ECAE-6BE5-04CC-201B42AEBFA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093CD2-696A-AED7-1301-8D63DD8391E1}"/>
              </a:ext>
            </a:extLst>
          </p:cNvPr>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b="1" dirty="0">
                <a:solidFill>
                  <a:srgbClr val="FF0000"/>
                </a:solidFill>
                <a:latin typeface="Arial Narrow" panose="020B0606020202030204" pitchFamily="34" charset="0"/>
              </a:rPr>
              <a:t>3</a:t>
            </a:r>
            <a:endParaRPr lang="en-US" b="1" dirty="0">
              <a:solidFill>
                <a:srgbClr val="FF0000"/>
              </a:solidFill>
              <a:latin typeface="Arial Narrow" panose="020B0606020202030204" pitchFamily="34" charset="0"/>
            </a:endParaRPr>
          </a:p>
          <a:p>
            <a:pPr marL="0" indent="0" algn="ctr">
              <a:buNone/>
            </a:pPr>
            <a:r>
              <a:rPr lang="fr-FR" sz="4400" b="1" dirty="0" err="1">
                <a:latin typeface="Arial Narrow" panose="020B0606020202030204" pitchFamily="34" charset="0"/>
              </a:rPr>
              <a:t>Pawol</a:t>
            </a:r>
            <a:r>
              <a:rPr lang="fr-FR" sz="4400" b="1" dirty="0">
                <a:latin typeface="Arial Narrow" panose="020B0606020202030204" pitchFamily="34" charset="0"/>
              </a:rPr>
              <a:t> </a:t>
            </a:r>
            <a:r>
              <a:rPr lang="fr-FR" sz="4400" b="1" dirty="0" err="1">
                <a:latin typeface="Arial Narrow" panose="020B0606020202030204" pitchFamily="34" charset="0"/>
              </a:rPr>
              <a:t>Bondye</a:t>
            </a:r>
            <a:r>
              <a:rPr lang="fr-FR" sz="4400" b="1" dirty="0">
                <a:latin typeface="Arial Narrow" panose="020B0606020202030204" pitchFamily="34" charset="0"/>
              </a:rPr>
              <a:t> m-ape </a:t>
            </a:r>
            <a:r>
              <a:rPr lang="fr-FR" sz="4400" b="1" dirty="0" err="1">
                <a:latin typeface="Arial Narrow" panose="020B0606020202030204" pitchFamily="34" charset="0"/>
              </a:rPr>
              <a:t>sere</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Nan </a:t>
            </a:r>
            <a:r>
              <a:rPr lang="fr-FR" sz="4400" b="1" dirty="0" err="1">
                <a:latin typeface="Arial Narrow" panose="020B0606020202030204" pitchFamily="34" charset="0"/>
              </a:rPr>
              <a:t>kè</a:t>
            </a:r>
            <a:r>
              <a:rPr lang="fr-FR" sz="4400" b="1" dirty="0">
                <a:latin typeface="Arial Narrow" panose="020B0606020202030204" pitchFamily="34" charset="0"/>
              </a:rPr>
              <a:t> </a:t>
            </a:r>
            <a:r>
              <a:rPr lang="fr-FR" sz="4400" b="1" dirty="0" err="1">
                <a:latin typeface="Arial Narrow" panose="020B0606020202030204" pitchFamily="34" charset="0"/>
              </a:rPr>
              <a:t>mwen</a:t>
            </a:r>
            <a:r>
              <a:rPr lang="fr-FR" sz="4400" b="1" dirty="0">
                <a:latin typeface="Arial Narrow" panose="020B0606020202030204" pitchFamily="34" charset="0"/>
              </a:rPr>
              <a:t> pou </a:t>
            </a:r>
            <a:r>
              <a:rPr lang="fr-FR" sz="4400" b="1" dirty="0" err="1">
                <a:latin typeface="Arial Narrow" panose="020B0606020202030204" pitchFamily="34" charset="0"/>
              </a:rPr>
              <a:t>mwen</a:t>
            </a:r>
            <a:r>
              <a:rPr lang="fr-FR" sz="4400" b="1" dirty="0">
                <a:latin typeface="Arial Narrow" panose="020B0606020202030204" pitchFamily="34" charset="0"/>
              </a:rPr>
              <a:t> </a:t>
            </a:r>
            <a:r>
              <a:rPr lang="fr-FR" sz="4400" b="1" dirty="0" err="1">
                <a:latin typeface="Arial Narrow" panose="020B0606020202030204" pitchFamily="34" charset="0"/>
              </a:rPr>
              <a:t>pa</a:t>
            </a:r>
            <a:r>
              <a:rPr lang="fr-FR" sz="4400" b="1" dirty="0">
                <a:latin typeface="Arial Narrow" panose="020B0606020202030204" pitchFamily="34" charset="0"/>
              </a:rPr>
              <a:t> </a:t>
            </a:r>
            <a:r>
              <a:rPr lang="fr-FR" sz="4400" b="1" dirty="0" err="1">
                <a:latin typeface="Arial Narrow" panose="020B0606020202030204" pitchFamily="34" charset="0"/>
              </a:rPr>
              <a:t>peche</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Kont </a:t>
            </a:r>
            <a:r>
              <a:rPr lang="fr-FR" sz="4400" b="1" dirty="0" err="1">
                <a:latin typeface="Arial Narrow" panose="020B0606020202030204" pitchFamily="34" charset="0"/>
              </a:rPr>
              <a:t>Jezu</a:t>
            </a:r>
            <a:r>
              <a:rPr lang="fr-FR" sz="4400" b="1" dirty="0">
                <a:latin typeface="Arial Narrow" panose="020B0606020202030204" pitchFamily="34" charset="0"/>
              </a:rPr>
              <a:t> </a:t>
            </a:r>
            <a:r>
              <a:rPr lang="fr-FR" sz="4400" b="1" dirty="0" err="1">
                <a:latin typeface="Arial Narrow" panose="020B0606020202030204" pitchFamily="34" charset="0"/>
              </a:rPr>
              <a:t>ki</a:t>
            </a:r>
            <a:r>
              <a:rPr lang="fr-FR" sz="4400" b="1" dirty="0">
                <a:latin typeface="Arial Narrow" panose="020B0606020202030204" pitchFamily="34" charset="0"/>
              </a:rPr>
              <a:t> te </a:t>
            </a:r>
            <a:r>
              <a:rPr lang="fr-FR" sz="4400" b="1" dirty="0" err="1">
                <a:latin typeface="Arial Narrow" panose="020B0606020202030204" pitchFamily="34" charset="0"/>
              </a:rPr>
              <a:t>vle</a:t>
            </a:r>
            <a:r>
              <a:rPr lang="fr-FR" sz="4400" b="1" dirty="0">
                <a:latin typeface="Arial Narrow" panose="020B0606020202030204" pitchFamily="34" charset="0"/>
              </a:rPr>
              <a:t> </a:t>
            </a:r>
            <a:r>
              <a:rPr lang="fr-FR" sz="4400" b="1" dirty="0" err="1">
                <a:latin typeface="Arial Narrow" panose="020B0606020202030204" pitchFamily="34" charset="0"/>
              </a:rPr>
              <a:t>sove</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Nou, le li </a:t>
            </a:r>
            <a:r>
              <a:rPr lang="fr-FR" sz="4400" b="1" dirty="0" err="1">
                <a:latin typeface="Arial Narrow" panose="020B0606020202030204" pitchFamily="34" charset="0"/>
              </a:rPr>
              <a:t>mouri</a:t>
            </a:r>
            <a:r>
              <a:rPr lang="fr-FR" sz="4400" b="1" dirty="0">
                <a:latin typeface="Arial Narrow" panose="020B0606020202030204" pitchFamily="34" charset="0"/>
              </a:rPr>
              <a:t> pou </a:t>
            </a:r>
            <a:r>
              <a:rPr lang="fr-FR" sz="4400" b="1" dirty="0" err="1">
                <a:latin typeface="Arial Narrow" panose="020B0606020202030204" pitchFamily="34" charset="0"/>
              </a:rPr>
              <a:t>nou</a:t>
            </a:r>
            <a:r>
              <a:rPr lang="fr-FR" sz="4400" b="1" dirty="0">
                <a:latin typeface="Arial Narrow" panose="020B0606020202030204" pitchFamily="34" charset="0"/>
              </a:rPr>
              <a:t>.</a:t>
            </a:r>
          </a:p>
          <a:p>
            <a:pPr marL="0" indent="0" algn="ctr">
              <a:buNone/>
            </a:pPr>
            <a:r>
              <a:rPr lang="fr-FR" sz="4400" b="1" dirty="0">
                <a:solidFill>
                  <a:srgbClr val="FF0000"/>
                </a:solidFill>
                <a:latin typeface="Arial Narrow" panose="020B0606020202030204" pitchFamily="34" charset="0"/>
              </a:rPr>
              <a:t>Ref</a:t>
            </a:r>
            <a:endParaRPr lang="en-US" sz="4400" b="1" dirty="0">
              <a:solidFill>
                <a:srgbClr val="FF0000"/>
              </a:solidFill>
              <a:latin typeface="Arial Narrow" panose="020B0606020202030204" pitchFamily="34" charset="0"/>
            </a:endParaRPr>
          </a:p>
          <a:p>
            <a:pPr marL="0" indent="0" algn="ctr">
              <a:buNone/>
            </a:pPr>
            <a:r>
              <a:rPr lang="en-US" sz="4400" b="1" dirty="0">
                <a:solidFill>
                  <a:srgbClr val="0000FF"/>
                </a:solidFill>
                <a:latin typeface="Arial Narrow" panose="020B0606020202030204" pitchFamily="34" charset="0"/>
              </a:rPr>
              <a:t>O </a:t>
            </a:r>
            <a:r>
              <a:rPr lang="en-US" sz="4400" b="1" dirty="0" err="1">
                <a:solidFill>
                  <a:srgbClr val="0000FF"/>
                </a:solidFill>
                <a:latin typeface="Arial Narrow" panose="020B0606020202030204" pitchFamily="34" charset="0"/>
              </a:rPr>
              <a:t>wi</a:t>
            </a:r>
            <a:r>
              <a:rPr lang="en-US" sz="4400" b="1" dirty="0">
                <a:solidFill>
                  <a:srgbClr val="0000FF"/>
                </a:solidFill>
                <a:latin typeface="Arial Narrow" panose="020B0606020202030204" pitchFamily="34" charset="0"/>
              </a:rPr>
              <a:t> </a:t>
            </a:r>
            <a:r>
              <a:rPr lang="en-US" sz="4400" b="1" dirty="0" err="1">
                <a:solidFill>
                  <a:srgbClr val="0000FF"/>
                </a:solidFill>
                <a:latin typeface="Arial Narrow" panose="020B0606020202030204" pitchFamily="34" charset="0"/>
              </a:rPr>
              <a:t>mwen</a:t>
            </a:r>
            <a:r>
              <a:rPr lang="en-US" sz="4400" b="1" dirty="0">
                <a:solidFill>
                  <a:srgbClr val="0000FF"/>
                </a:solidFill>
                <a:latin typeface="Arial Narrow" panose="020B0606020202030204" pitchFamily="34" charset="0"/>
              </a:rPr>
              <a:t> </a:t>
            </a:r>
            <a:r>
              <a:rPr lang="en-US" sz="4400" b="1" dirty="0" err="1">
                <a:solidFill>
                  <a:srgbClr val="0000FF"/>
                </a:solidFill>
                <a:latin typeface="Arial Narrow" panose="020B0606020202030204" pitchFamily="34" charset="0"/>
              </a:rPr>
              <a:t>renmen</a:t>
            </a:r>
            <a:r>
              <a:rPr lang="en-US" sz="4400" b="1" dirty="0">
                <a:solidFill>
                  <a:srgbClr val="0000FF"/>
                </a:solidFill>
                <a:latin typeface="Arial Narrow" panose="020B0606020202030204" pitchFamily="34" charset="0"/>
              </a:rPr>
              <a:t> </a:t>
            </a:r>
            <a:r>
              <a:rPr lang="en-US" sz="4400" b="1" dirty="0" err="1">
                <a:solidFill>
                  <a:srgbClr val="0000FF"/>
                </a:solidFill>
                <a:latin typeface="Arial Narrow" panose="020B0606020202030204" pitchFamily="34" charset="0"/>
              </a:rPr>
              <a:t>Jezu</a:t>
            </a:r>
            <a:r>
              <a:rPr lang="en-US" sz="4400" b="1" dirty="0">
                <a:solidFill>
                  <a:srgbClr val="0000FF"/>
                </a:solidFill>
                <a:latin typeface="Arial Narrow" panose="020B0606020202030204" pitchFamily="34" charset="0"/>
              </a:rPr>
              <a:t> ( 3x)</a:t>
            </a:r>
          </a:p>
          <a:p>
            <a:pPr marL="0" indent="0" algn="ctr">
              <a:buNone/>
            </a:pPr>
            <a:r>
              <a:rPr lang="en-US" sz="4400" b="1" dirty="0">
                <a:solidFill>
                  <a:srgbClr val="0000FF"/>
                </a:solidFill>
                <a:latin typeface="Arial Narrow" panose="020B0606020202030204" pitchFamily="34" charset="0"/>
              </a:rPr>
              <a:t>Paske li </a:t>
            </a:r>
            <a:r>
              <a:rPr lang="en-US" sz="4400" b="1" dirty="0" err="1">
                <a:solidFill>
                  <a:srgbClr val="0000FF"/>
                </a:solidFill>
                <a:latin typeface="Arial Narrow" panose="020B0606020202030204" pitchFamily="34" charset="0"/>
              </a:rPr>
              <a:t>renmenm</a:t>
            </a:r>
            <a:r>
              <a:rPr lang="en-US" sz="4400" b="1" dirty="0">
                <a:solidFill>
                  <a:srgbClr val="0000FF"/>
                </a:solidFill>
                <a:latin typeface="Arial Narrow" panose="020B0606020202030204" pitchFamily="34" charset="0"/>
              </a:rPr>
              <a:t> </a:t>
            </a:r>
            <a:r>
              <a:rPr lang="en-US" sz="4400" b="1" dirty="0" err="1">
                <a:solidFill>
                  <a:srgbClr val="0000FF"/>
                </a:solidFill>
                <a:latin typeface="Arial Narrow" panose="020B0606020202030204" pitchFamily="34" charset="0"/>
              </a:rPr>
              <a:t>avan</a:t>
            </a:r>
            <a:endParaRPr lang="en-US" sz="4400" b="1" dirty="0">
              <a:solidFill>
                <a:srgbClr val="0000FF"/>
              </a:solidFill>
              <a:latin typeface="Arial Narrow" panose="020B0606020202030204" pitchFamily="34" charset="0"/>
            </a:endParaRPr>
          </a:p>
          <a:p>
            <a:pPr marL="0" indent="0" algn="ctr">
              <a:buNone/>
            </a:pPr>
            <a:endParaRPr lang="en-US" b="1" dirty="0">
              <a:latin typeface="Arial Narrow" panose="020B0606020202030204" pitchFamily="34" charset="0"/>
            </a:endParaRPr>
          </a:p>
          <a:p>
            <a:endParaRPr lang="en-US" dirty="0"/>
          </a:p>
        </p:txBody>
      </p:sp>
    </p:spTree>
    <p:extLst>
      <p:ext uri="{BB962C8B-B14F-4D97-AF65-F5344CB8AC3E}">
        <p14:creationId xmlns:p14="http://schemas.microsoft.com/office/powerpoint/2010/main" val="30803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marL="0" indent="0" algn="ctr">
              <a:buNone/>
            </a:pPr>
            <a:r>
              <a:rPr lang="fr-FR" sz="4000" dirty="0">
                <a:solidFill>
                  <a:srgbClr val="FF0000"/>
                </a:solidFill>
                <a:latin typeface="Copperplate Gothic Bold" panose="020E0705020206020404" pitchFamily="34" charset="0"/>
              </a:rPr>
              <a:t> 9. Du rocher de Jacob</a:t>
            </a:r>
            <a:endParaRPr lang="en-US" sz="4000" dirty="0">
              <a:solidFill>
                <a:srgbClr val="FF0000"/>
              </a:solidFill>
              <a:latin typeface="Copperplate Gothic Bold" panose="020E0705020206020404" pitchFamily="34" charset="0"/>
            </a:endParaRPr>
          </a:p>
          <a:p>
            <a:pPr marL="0" indent="0" algn="ctr">
              <a:buNone/>
            </a:pPr>
            <a:r>
              <a:rPr lang="fr-FR" sz="4000" b="1" dirty="0">
                <a:solidFill>
                  <a:srgbClr val="FF0000"/>
                </a:solidFill>
                <a:latin typeface="Copperplate Gothic Bold" panose="020E0705020206020404" pitchFamily="34" charset="0"/>
              </a:rPr>
              <a:t>1.</a:t>
            </a:r>
            <a:endParaRPr lang="en-US" sz="4000" dirty="0">
              <a:solidFill>
                <a:srgbClr val="FF0000"/>
              </a:solidFill>
              <a:latin typeface="Copperplate Gothic Bold" panose="020E0705020206020404" pitchFamily="34" charset="0"/>
            </a:endParaRPr>
          </a:p>
          <a:p>
            <a:pPr marL="0" indent="0" algn="ctr">
              <a:buNone/>
            </a:pPr>
            <a:r>
              <a:rPr lang="fr-FR" sz="4000" dirty="0">
                <a:latin typeface="Copperplate Gothic Bold" panose="020E0705020206020404" pitchFamily="34" charset="0"/>
              </a:rPr>
              <a:t>Du rocher de Jacob</a:t>
            </a:r>
            <a:endParaRPr lang="en-US" sz="4000" dirty="0">
              <a:latin typeface="Copperplate Gothic Bold" panose="020E0705020206020404" pitchFamily="34" charset="0"/>
            </a:endParaRPr>
          </a:p>
          <a:p>
            <a:pPr marL="0" indent="0" algn="ctr">
              <a:buNone/>
            </a:pPr>
            <a:r>
              <a:rPr lang="fr-FR" sz="4000" dirty="0">
                <a:latin typeface="Copperplate Gothic Bold" panose="020E0705020206020404" pitchFamily="34" charset="0"/>
              </a:rPr>
              <a:t>Toute l'œuvre est parfaite.</a:t>
            </a:r>
            <a:endParaRPr lang="en-US" sz="4000" dirty="0">
              <a:latin typeface="Copperplate Gothic Bold" panose="020E0705020206020404" pitchFamily="34" charset="0"/>
            </a:endParaRPr>
          </a:p>
          <a:p>
            <a:pPr marL="0" indent="0" algn="ctr">
              <a:buNone/>
            </a:pPr>
            <a:r>
              <a:rPr lang="fr-FR" sz="4000" dirty="0">
                <a:latin typeface="Copperplate Gothic Bold" panose="020E0705020206020404" pitchFamily="34" charset="0"/>
              </a:rPr>
              <a:t>Ce que sa bouche a dit,</a:t>
            </a:r>
            <a:endParaRPr lang="en-US" sz="4000" dirty="0">
              <a:latin typeface="Copperplate Gothic Bold" panose="020E0705020206020404" pitchFamily="34" charset="0"/>
            </a:endParaRPr>
          </a:p>
          <a:p>
            <a:pPr marL="0" indent="0" algn="ctr">
              <a:buNone/>
            </a:pPr>
            <a:r>
              <a:rPr lang="fr-FR" sz="4000" dirty="0">
                <a:latin typeface="Copperplate Gothic Bold" panose="020E0705020206020404" pitchFamily="34" charset="0"/>
              </a:rPr>
              <a:t>Sa main l'accomplira!</a:t>
            </a:r>
            <a:endParaRPr lang="en-US" sz="4000" dirty="0">
              <a:latin typeface="Copperplate Gothic Bold" panose="020E0705020206020404" pitchFamily="34" charset="0"/>
            </a:endParaRPr>
          </a:p>
          <a:p>
            <a:pPr marL="0" indent="0" algn="ctr">
              <a:buNone/>
            </a:pPr>
            <a:r>
              <a:rPr lang="fr-FR" sz="4000" dirty="0">
                <a:solidFill>
                  <a:srgbClr val="0000FF"/>
                </a:solidFill>
                <a:latin typeface="Copperplate Gothic Bold" panose="020E0705020206020404" pitchFamily="34" charset="0"/>
              </a:rPr>
              <a:t>Alléluia! Alléluia! (bis)</a:t>
            </a:r>
            <a:endParaRPr lang="en-US" sz="4000" dirty="0">
              <a:solidFill>
                <a:srgbClr val="0000FF"/>
              </a:solidFill>
              <a:latin typeface="Copperplate Gothic Bold" panose="020E0705020206020404" pitchFamily="34" charset="0"/>
            </a:endParaRPr>
          </a:p>
          <a:p>
            <a:pPr marL="0" indent="0" algn="ctr">
              <a:buNone/>
            </a:pPr>
            <a:r>
              <a:rPr lang="fr-FR" sz="4000" dirty="0">
                <a:solidFill>
                  <a:srgbClr val="0000FF"/>
                </a:solidFill>
                <a:latin typeface="Copperplate Gothic Bold" panose="020E0705020206020404" pitchFamily="34" charset="0"/>
              </a:rPr>
              <a:t>Car Il est notre Dieu, (ter)</a:t>
            </a:r>
            <a:endParaRPr lang="en-US" sz="4000" dirty="0">
              <a:solidFill>
                <a:srgbClr val="0000FF"/>
              </a:solidFill>
              <a:latin typeface="Copperplate Gothic Bold" panose="020E0705020206020404" pitchFamily="34" charset="0"/>
            </a:endParaRPr>
          </a:p>
          <a:p>
            <a:pPr marL="0" indent="0" algn="ctr">
              <a:buNone/>
            </a:pPr>
            <a:r>
              <a:rPr lang="fr-FR" sz="4000" dirty="0">
                <a:solidFill>
                  <a:srgbClr val="0000FF"/>
                </a:solidFill>
                <a:latin typeface="Copperplate Gothic Bold" panose="020E0705020206020404" pitchFamily="34" charset="0"/>
              </a:rPr>
              <a:t>Notre haute retraite</a:t>
            </a:r>
            <a:r>
              <a:rPr lang="fr-FR" sz="4000" dirty="0">
                <a:latin typeface="Copperplate Gothic Bold" panose="020E0705020206020404" pitchFamily="34" charset="0"/>
              </a:rPr>
              <a:t>!</a:t>
            </a:r>
            <a:endParaRPr lang="en-US" sz="4000" dirty="0">
              <a:solidFill>
                <a:srgbClr val="0000FF"/>
              </a:solidFill>
              <a:latin typeface="Copperplate Gothic Bold" panose="020E0705020206020404"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AC846-A840-DEC3-BE40-198206ED268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521A50-17B1-E354-D8E3-CD01B806AB52}"/>
              </a:ext>
            </a:extLst>
          </p:cNvPr>
          <p:cNvSpPr>
            <a:spLocks noGrp="1"/>
          </p:cNvSpPr>
          <p:nvPr>
            <p:ph sz="quarter" idx="1"/>
          </p:nvPr>
        </p:nvSpPr>
        <p:spPr>
          <a:xfrm>
            <a:off x="0" y="0"/>
            <a:ext cx="9144000" cy="6858000"/>
          </a:xfrm>
          <a:solidFill>
            <a:schemeClr val="bg1"/>
          </a:solidFill>
        </p:spPr>
        <p:txBody>
          <a:bodyPr>
            <a:normAutofit/>
          </a:bodyPr>
          <a:lstStyle/>
          <a:p>
            <a:pPr marL="0" indent="0" algn="ctr">
              <a:buNone/>
            </a:pPr>
            <a:r>
              <a:rPr lang="fr-FR" sz="4000" b="1" dirty="0">
                <a:solidFill>
                  <a:srgbClr val="FF0000"/>
                </a:solidFill>
                <a:latin typeface="Copperplate Gothic Bold" panose="020E0705020206020404" pitchFamily="34" charset="0"/>
              </a:rPr>
              <a:t>2.</a:t>
            </a:r>
            <a:endParaRPr lang="en-US" sz="4000" dirty="0">
              <a:solidFill>
                <a:srgbClr val="FF0000"/>
              </a:solidFill>
              <a:latin typeface="Copperplate Gothic Bold" panose="020E0705020206020404" pitchFamily="34" charset="0"/>
            </a:endParaRPr>
          </a:p>
          <a:p>
            <a:pPr marL="0" indent="0" algn="ctr">
              <a:buNone/>
            </a:pPr>
            <a:r>
              <a:rPr lang="fr-FR" sz="4000" dirty="0">
                <a:latin typeface="Copperplate Gothic Bold" panose="020E0705020206020404" pitchFamily="34" charset="0"/>
              </a:rPr>
              <a:t>C'est pour l'éternité</a:t>
            </a:r>
            <a:endParaRPr lang="en-US" sz="4000" dirty="0">
              <a:latin typeface="Copperplate Gothic Bold" panose="020E0705020206020404" pitchFamily="34" charset="0"/>
            </a:endParaRPr>
          </a:p>
          <a:p>
            <a:pPr marL="0" indent="0" algn="ctr">
              <a:buNone/>
            </a:pPr>
            <a:r>
              <a:rPr lang="fr-FR" sz="4000" dirty="0">
                <a:latin typeface="Copperplate Gothic Bold" panose="020E0705020206020404" pitchFamily="34" charset="0"/>
              </a:rPr>
              <a:t>Que le Seigneur nous aime:</a:t>
            </a:r>
            <a:endParaRPr lang="en-US" sz="4000" dirty="0">
              <a:latin typeface="Copperplate Gothic Bold" panose="020E0705020206020404" pitchFamily="34" charset="0"/>
            </a:endParaRPr>
          </a:p>
          <a:p>
            <a:pPr marL="0" indent="0" algn="ctr">
              <a:buNone/>
            </a:pPr>
            <a:r>
              <a:rPr lang="fr-FR" sz="4000" dirty="0">
                <a:latin typeface="Copperplate Gothic Bold" panose="020E0705020206020404" pitchFamily="34" charset="0"/>
              </a:rPr>
              <a:t>Sa grâce en notre cœur</a:t>
            </a:r>
            <a:endParaRPr lang="en-US" sz="4000" dirty="0">
              <a:latin typeface="Copperplate Gothic Bold" panose="020E0705020206020404" pitchFamily="34" charset="0"/>
            </a:endParaRPr>
          </a:p>
          <a:p>
            <a:pPr marL="0" indent="0" algn="ctr">
              <a:buNone/>
            </a:pPr>
            <a:r>
              <a:rPr lang="fr-FR" sz="4000" dirty="0">
                <a:latin typeface="Copperplate Gothic Bold" panose="020E0705020206020404" pitchFamily="34" charset="0"/>
              </a:rPr>
              <a:t>Jamais ne cessera.</a:t>
            </a:r>
            <a:endParaRPr lang="en-US" sz="4000" dirty="0">
              <a:latin typeface="Copperplate Gothic Bold" panose="020E0705020206020404" pitchFamily="34" charset="0"/>
            </a:endParaRPr>
          </a:p>
          <a:p>
            <a:pPr marL="0" indent="0" algn="ctr">
              <a:buNone/>
            </a:pPr>
            <a:r>
              <a:rPr lang="fr-FR" sz="4000" dirty="0">
                <a:solidFill>
                  <a:srgbClr val="0000FF"/>
                </a:solidFill>
                <a:latin typeface="Copperplate Gothic Bold" panose="020E0705020206020404" pitchFamily="34" charset="0"/>
              </a:rPr>
              <a:t>Alléluia! Alléluia! (bis)</a:t>
            </a:r>
            <a:endParaRPr lang="en-US" sz="4000" dirty="0">
              <a:solidFill>
                <a:srgbClr val="0000FF"/>
              </a:solidFill>
              <a:latin typeface="Copperplate Gothic Bold" panose="020E0705020206020404" pitchFamily="34" charset="0"/>
            </a:endParaRPr>
          </a:p>
          <a:p>
            <a:pPr marL="0" indent="0" algn="ctr">
              <a:buNone/>
            </a:pPr>
            <a:r>
              <a:rPr lang="fr-FR" sz="4000" dirty="0">
                <a:solidFill>
                  <a:srgbClr val="0000FF"/>
                </a:solidFill>
                <a:latin typeface="Copperplate Gothic Bold" panose="020E0705020206020404" pitchFamily="34" charset="0"/>
              </a:rPr>
              <a:t>Car Il est notre espoir, (ter)</a:t>
            </a:r>
            <a:endParaRPr lang="en-US" sz="4000" dirty="0">
              <a:solidFill>
                <a:srgbClr val="0000FF"/>
              </a:solidFill>
              <a:latin typeface="Copperplate Gothic Bold" panose="020E0705020206020404" pitchFamily="34" charset="0"/>
            </a:endParaRPr>
          </a:p>
          <a:p>
            <a:pPr marL="0" indent="0" algn="ctr">
              <a:buNone/>
            </a:pPr>
            <a:r>
              <a:rPr lang="fr-FR" sz="4000" dirty="0">
                <a:solidFill>
                  <a:srgbClr val="0000FF"/>
                </a:solidFill>
                <a:latin typeface="Copperplate Gothic Bold" panose="020E0705020206020404" pitchFamily="34" charset="0"/>
              </a:rPr>
              <a:t>Notre bonheur suprême.</a:t>
            </a:r>
            <a:endParaRPr lang="en-US" sz="4000" dirty="0">
              <a:solidFill>
                <a:srgbClr val="0000FF"/>
              </a:solidFill>
              <a:latin typeface="Copperplate Gothic Bold" panose="020E0705020206020404" pitchFamily="34" charset="0"/>
            </a:endParaRPr>
          </a:p>
        </p:txBody>
      </p:sp>
    </p:spTree>
    <p:extLst>
      <p:ext uri="{BB962C8B-B14F-4D97-AF65-F5344CB8AC3E}">
        <p14:creationId xmlns:p14="http://schemas.microsoft.com/office/powerpoint/2010/main" val="1081725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740E5-EDCA-2D5E-417A-21E8B1AAB5B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B59ECD-05DC-CBD6-CD46-57009E37901E}"/>
              </a:ext>
            </a:extLst>
          </p:cNvPr>
          <p:cNvSpPr>
            <a:spLocks noGrp="1"/>
          </p:cNvSpPr>
          <p:nvPr>
            <p:ph sz="quarter" idx="1"/>
          </p:nvPr>
        </p:nvSpPr>
        <p:spPr>
          <a:xfrm>
            <a:off x="0" y="0"/>
            <a:ext cx="9144000" cy="6858000"/>
          </a:xfrm>
          <a:solidFill>
            <a:schemeClr val="bg1"/>
          </a:solidFill>
        </p:spPr>
        <p:txBody>
          <a:bodyPr>
            <a:normAutofit/>
          </a:bodyPr>
          <a:lstStyle/>
          <a:p>
            <a:pPr marL="0" indent="0" algn="ctr">
              <a:buNone/>
            </a:pPr>
            <a:r>
              <a:rPr lang="fr-FR" sz="4000" b="1" dirty="0">
                <a:solidFill>
                  <a:srgbClr val="FF0000"/>
                </a:solidFill>
                <a:latin typeface="Copperplate Gothic Bold" panose="020E0705020206020404" pitchFamily="34" charset="0"/>
              </a:rPr>
              <a:t>3.</a:t>
            </a:r>
            <a:endParaRPr lang="en-US" sz="4000" dirty="0">
              <a:solidFill>
                <a:srgbClr val="FF0000"/>
              </a:solidFill>
              <a:latin typeface="Copperplate Gothic Bold" panose="020E0705020206020404" pitchFamily="34" charset="0"/>
            </a:endParaRPr>
          </a:p>
          <a:p>
            <a:pPr marL="0" indent="0" algn="ctr">
              <a:buNone/>
            </a:pPr>
            <a:r>
              <a:rPr lang="fr-FR" sz="4000" dirty="0">
                <a:latin typeface="Copperplate Gothic Bold" panose="020E0705020206020404" pitchFamily="34" charset="0"/>
              </a:rPr>
              <a:t>De tous nos ennemis</a:t>
            </a:r>
            <a:endParaRPr lang="en-US" sz="4000" dirty="0">
              <a:latin typeface="Copperplate Gothic Bold" panose="020E0705020206020404" pitchFamily="34" charset="0"/>
            </a:endParaRPr>
          </a:p>
          <a:p>
            <a:pPr marL="0" indent="0" algn="ctr">
              <a:buNone/>
            </a:pPr>
            <a:r>
              <a:rPr lang="fr-FR" sz="4000" dirty="0">
                <a:latin typeface="Copperplate Gothic Bold" panose="020E0705020206020404" pitchFamily="34" charset="0"/>
              </a:rPr>
              <a:t>Il sait quel est le nombre;</a:t>
            </a:r>
            <a:endParaRPr lang="en-US" sz="4000" dirty="0">
              <a:latin typeface="Copperplate Gothic Bold" panose="020E0705020206020404" pitchFamily="34" charset="0"/>
            </a:endParaRPr>
          </a:p>
          <a:p>
            <a:pPr marL="0" indent="0" algn="ctr">
              <a:buNone/>
            </a:pPr>
            <a:r>
              <a:rPr lang="fr-FR" sz="4000" dirty="0">
                <a:latin typeface="Copperplate Gothic Bold" panose="020E0705020206020404" pitchFamily="34" charset="0"/>
              </a:rPr>
              <a:t>Son bras combat pour nous</a:t>
            </a:r>
            <a:endParaRPr lang="en-US" sz="4000" dirty="0">
              <a:latin typeface="Copperplate Gothic Bold" panose="020E0705020206020404" pitchFamily="34" charset="0"/>
            </a:endParaRPr>
          </a:p>
          <a:p>
            <a:pPr marL="0" indent="0" algn="ctr">
              <a:buNone/>
            </a:pPr>
            <a:r>
              <a:rPr lang="fr-FR" sz="4000" dirty="0">
                <a:latin typeface="Copperplate Gothic Bold" panose="020E0705020206020404" pitchFamily="34" charset="0"/>
              </a:rPr>
              <a:t>Et nous délivrera.</a:t>
            </a:r>
            <a:endParaRPr lang="en-US" sz="4000" dirty="0">
              <a:latin typeface="Copperplate Gothic Bold" panose="020E0705020206020404" pitchFamily="34" charset="0"/>
            </a:endParaRPr>
          </a:p>
          <a:p>
            <a:pPr marL="0" indent="0" algn="ctr">
              <a:buNone/>
            </a:pPr>
            <a:r>
              <a:rPr lang="fr-FR" sz="4000" dirty="0">
                <a:solidFill>
                  <a:srgbClr val="0000FF"/>
                </a:solidFill>
                <a:latin typeface="Copperplate Gothic Bold" panose="020E0705020206020404" pitchFamily="34" charset="0"/>
              </a:rPr>
              <a:t>Alléluia! Alléluia! (bis)</a:t>
            </a:r>
            <a:endParaRPr lang="en-US" sz="4000" dirty="0">
              <a:solidFill>
                <a:srgbClr val="0000FF"/>
              </a:solidFill>
              <a:latin typeface="Copperplate Gothic Bold" panose="020E0705020206020404" pitchFamily="34" charset="0"/>
            </a:endParaRPr>
          </a:p>
          <a:p>
            <a:pPr marL="0" indent="0" algn="ctr">
              <a:buNone/>
            </a:pPr>
            <a:r>
              <a:rPr lang="fr-FR" sz="4000" dirty="0">
                <a:solidFill>
                  <a:srgbClr val="0000FF"/>
                </a:solidFill>
                <a:latin typeface="Copperplate Gothic Bold" panose="020E0705020206020404" pitchFamily="34" charset="0"/>
              </a:rPr>
              <a:t>Les méchants devant lui, (ter)</a:t>
            </a:r>
            <a:endParaRPr lang="en-US" sz="4000" dirty="0">
              <a:solidFill>
                <a:srgbClr val="0000FF"/>
              </a:solidFill>
              <a:latin typeface="Copperplate Gothic Bold" panose="020E0705020206020404" pitchFamily="34" charset="0"/>
            </a:endParaRPr>
          </a:p>
          <a:p>
            <a:pPr marL="0" indent="0" algn="ctr">
              <a:buNone/>
            </a:pPr>
            <a:r>
              <a:rPr lang="fr-FR" sz="4000" dirty="0">
                <a:solidFill>
                  <a:srgbClr val="0000FF"/>
                </a:solidFill>
                <a:latin typeface="Copperplate Gothic Bold" panose="020E0705020206020404" pitchFamily="34" charset="0"/>
              </a:rPr>
              <a:t>S'enfuiront comme l'ombre.</a:t>
            </a:r>
            <a:endParaRPr lang="en-US" sz="4000" dirty="0">
              <a:solidFill>
                <a:srgbClr val="0000FF"/>
              </a:solidFill>
              <a:latin typeface="Copperplate Gothic Bold" panose="020E0705020206020404" pitchFamily="34" charset="0"/>
            </a:endParaRPr>
          </a:p>
        </p:txBody>
      </p:sp>
    </p:spTree>
    <p:extLst>
      <p:ext uri="{BB962C8B-B14F-4D97-AF65-F5344CB8AC3E}">
        <p14:creationId xmlns:p14="http://schemas.microsoft.com/office/powerpoint/2010/main" val="98651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D0D29-9D9A-C1C7-3946-D39F0F5FA5E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4A90C4-7093-8B93-E669-B81E9482377C}"/>
              </a:ext>
            </a:extLst>
          </p:cNvPr>
          <p:cNvSpPr>
            <a:spLocks noGrp="1"/>
          </p:cNvSpPr>
          <p:nvPr>
            <p:ph sz="quarter" idx="1"/>
          </p:nvPr>
        </p:nvSpPr>
        <p:spPr>
          <a:xfrm>
            <a:off x="0" y="0"/>
            <a:ext cx="9144000" cy="6858000"/>
          </a:xfrm>
          <a:solidFill>
            <a:schemeClr val="bg1"/>
          </a:solidFill>
        </p:spPr>
        <p:txBody>
          <a:bodyPr>
            <a:normAutofit/>
          </a:bodyPr>
          <a:lstStyle/>
          <a:p>
            <a:pPr marL="0" indent="0" algn="ctr">
              <a:buNone/>
            </a:pPr>
            <a:r>
              <a:rPr lang="fr-FR" sz="4000" dirty="0">
                <a:solidFill>
                  <a:srgbClr val="FF0000"/>
                </a:solidFill>
                <a:latin typeface="Copperplate Gothic Bold" panose="020E0705020206020404" pitchFamily="34" charset="0"/>
              </a:rPr>
              <a:t> </a:t>
            </a:r>
            <a:r>
              <a:rPr lang="fr-FR" sz="4000" b="1" dirty="0">
                <a:solidFill>
                  <a:srgbClr val="FF0000"/>
                </a:solidFill>
                <a:latin typeface="Copperplate Gothic Bold" panose="020E0705020206020404" pitchFamily="34" charset="0"/>
              </a:rPr>
              <a:t>4.</a:t>
            </a:r>
            <a:endParaRPr lang="en-US" sz="4000" dirty="0">
              <a:solidFill>
                <a:srgbClr val="FF0000"/>
              </a:solidFill>
              <a:latin typeface="Copperplate Gothic Bold" panose="020E0705020206020404" pitchFamily="34" charset="0"/>
            </a:endParaRPr>
          </a:p>
          <a:p>
            <a:pPr marL="0" indent="0" algn="ctr">
              <a:buNone/>
            </a:pPr>
            <a:r>
              <a:rPr lang="fr-FR" sz="4000" dirty="0">
                <a:latin typeface="Copperplate Gothic Bold" panose="020E0705020206020404" pitchFamily="34" charset="0"/>
              </a:rPr>
              <a:t>Louons donc l'Éternel,</a:t>
            </a:r>
            <a:endParaRPr lang="en-US" sz="4000" dirty="0">
              <a:latin typeface="Copperplate Gothic Bold" panose="020E0705020206020404" pitchFamily="34" charset="0"/>
            </a:endParaRPr>
          </a:p>
          <a:p>
            <a:pPr marL="0" indent="0" algn="ctr">
              <a:buNone/>
            </a:pPr>
            <a:r>
              <a:rPr lang="fr-FR" sz="4000" dirty="0">
                <a:latin typeface="Copperplate Gothic Bold" panose="020E0705020206020404" pitchFamily="34" charset="0"/>
              </a:rPr>
              <a:t>Notre Dieu, notre Père!</a:t>
            </a:r>
            <a:endParaRPr lang="en-US" sz="4000" dirty="0">
              <a:latin typeface="Copperplate Gothic Bold" panose="020E0705020206020404" pitchFamily="34" charset="0"/>
            </a:endParaRPr>
          </a:p>
          <a:p>
            <a:pPr marL="0" indent="0" algn="ctr">
              <a:buNone/>
            </a:pPr>
            <a:r>
              <a:rPr lang="fr-FR" sz="4000" dirty="0">
                <a:latin typeface="Copperplate Gothic Bold" panose="020E0705020206020404" pitchFamily="34" charset="0"/>
              </a:rPr>
              <a:t>Le Seigneur est pour nous:</a:t>
            </a:r>
            <a:endParaRPr lang="en-US" sz="4000" dirty="0">
              <a:latin typeface="Copperplate Gothic Bold" panose="020E0705020206020404" pitchFamily="34" charset="0"/>
            </a:endParaRPr>
          </a:p>
          <a:p>
            <a:pPr marL="0" indent="0" algn="ctr">
              <a:buNone/>
            </a:pPr>
            <a:r>
              <a:rPr lang="fr-FR" sz="4000" dirty="0">
                <a:latin typeface="Copperplate Gothic Bold" panose="020E0705020206020404" pitchFamily="34" charset="0"/>
              </a:rPr>
              <a:t>Contre nous qui sera?</a:t>
            </a:r>
            <a:endParaRPr lang="en-US" sz="4000" dirty="0">
              <a:latin typeface="Copperplate Gothic Bold" panose="020E0705020206020404" pitchFamily="34" charset="0"/>
            </a:endParaRPr>
          </a:p>
          <a:p>
            <a:pPr marL="0" indent="0" algn="ctr">
              <a:buNone/>
            </a:pPr>
            <a:r>
              <a:rPr lang="fr-FR" sz="4000" dirty="0">
                <a:solidFill>
                  <a:srgbClr val="0000FF"/>
                </a:solidFill>
                <a:latin typeface="Copperplate Gothic Bold" panose="020E0705020206020404" pitchFamily="34" charset="0"/>
              </a:rPr>
              <a:t>Alléluia! Alléluia! (bis)</a:t>
            </a:r>
            <a:endParaRPr lang="en-US" sz="4000" dirty="0">
              <a:solidFill>
                <a:srgbClr val="0000FF"/>
              </a:solidFill>
              <a:latin typeface="Copperplate Gothic Bold" panose="020E0705020206020404" pitchFamily="34" charset="0"/>
            </a:endParaRPr>
          </a:p>
          <a:p>
            <a:pPr marL="0" indent="0" algn="ctr">
              <a:buNone/>
            </a:pPr>
            <a:r>
              <a:rPr lang="fr-FR" sz="4000" dirty="0">
                <a:solidFill>
                  <a:srgbClr val="0000FF"/>
                </a:solidFill>
                <a:latin typeface="Copperplate Gothic Bold" panose="020E0705020206020404" pitchFamily="34" charset="0"/>
              </a:rPr>
              <a:t>Triomphons en Jésus, (ter)</a:t>
            </a:r>
            <a:endParaRPr lang="en-US" sz="4000" dirty="0">
              <a:solidFill>
                <a:srgbClr val="0000FF"/>
              </a:solidFill>
              <a:latin typeface="Copperplate Gothic Bold" panose="020E0705020206020404" pitchFamily="34" charset="0"/>
            </a:endParaRPr>
          </a:p>
          <a:p>
            <a:pPr marL="0" indent="0" algn="ctr">
              <a:buNone/>
            </a:pPr>
            <a:r>
              <a:rPr lang="fr-FR" sz="4000" dirty="0">
                <a:solidFill>
                  <a:srgbClr val="0000FF"/>
                </a:solidFill>
                <a:latin typeface="Copperplate Gothic Bold" panose="020E0705020206020404" pitchFamily="34" charset="0"/>
              </a:rPr>
              <a:t>Et vivons pour lui plaire.</a:t>
            </a:r>
            <a:endParaRPr lang="en-US" sz="4000" dirty="0">
              <a:solidFill>
                <a:srgbClr val="0000FF"/>
              </a:solidFill>
              <a:latin typeface="Copperplate Gothic Bold" panose="020E0705020206020404" pitchFamily="34" charset="0"/>
            </a:endParaRPr>
          </a:p>
        </p:txBody>
      </p:sp>
    </p:spTree>
    <p:extLst>
      <p:ext uri="{BB962C8B-B14F-4D97-AF65-F5344CB8AC3E}">
        <p14:creationId xmlns:p14="http://schemas.microsoft.com/office/powerpoint/2010/main" val="4168906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1569660"/>
          </a:xfrm>
          <a:prstGeom prst="rect">
            <a:avLst/>
          </a:prstGeom>
          <a:solidFill>
            <a:srgbClr val="003300"/>
          </a:solidFill>
        </p:spPr>
        <p:txBody>
          <a:bodyPr wrap="square" rtlCol="0">
            <a:spAutoFit/>
          </a:bodyPr>
          <a:lstStyle/>
          <a:p>
            <a:pPr algn="ctr"/>
            <a:r>
              <a:rPr lang="en-US" sz="4800" b="1" dirty="0">
                <a:solidFill>
                  <a:srgbClr val="FF0000"/>
                </a:solidFill>
                <a:latin typeface="Arial Rounded MT Bold" pitchFamily="34" charset="0"/>
              </a:rPr>
              <a:t>17 MAI 2026</a:t>
            </a:r>
          </a:p>
          <a:p>
            <a:pPr algn="ctr"/>
            <a:r>
              <a:rPr lang="en-US" sz="4800" b="1" dirty="0">
                <a:solidFill>
                  <a:schemeClr val="bg1"/>
                </a:solidFill>
                <a:latin typeface="Arial Rounded MT Bold" pitchFamily="34" charset="0"/>
              </a:rPr>
              <a:t>DEBUT DU SERVICE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4000" dirty="0">
                <a:solidFill>
                  <a:srgbClr val="0000FF"/>
                </a:solidFill>
                <a:latin typeface="Arial Rounded MT Bold" panose="020F0704030504030204" pitchFamily="34" charset="0"/>
              </a:rPr>
              <a:t>Psaume 24:</a:t>
            </a:r>
          </a:p>
          <a:p>
            <a:pPr algn="just"/>
            <a:r>
              <a:rPr lang="fr-FR" sz="4000" dirty="0">
                <a:latin typeface="Arial Rounded MT Bold" panose="020F0704030504030204" pitchFamily="34" charset="0"/>
              </a:rPr>
              <a:t>1 ¶ Psaume de David. A l'Éternel la terre et ce qu'elle renferme, Le monde et ceux qui l'habitent!</a:t>
            </a:r>
            <a:endParaRPr lang="en-US" sz="4000" dirty="0">
              <a:latin typeface="Arial Rounded MT Bold" panose="020F0704030504030204" pitchFamily="34" charset="0"/>
            </a:endParaRPr>
          </a:p>
          <a:p>
            <a:pPr algn="just"/>
            <a:r>
              <a:rPr lang="fr-FR" sz="4000" dirty="0">
                <a:solidFill>
                  <a:srgbClr val="0000FF"/>
                </a:solidFill>
                <a:latin typeface="Arial Rounded MT Bold" panose="020F0704030504030204" pitchFamily="34" charset="0"/>
              </a:rPr>
              <a:t> 2 Car il l'a fondée sur les mers, Et affermie sur les fleuves.</a:t>
            </a:r>
            <a:endParaRPr lang="en-US" sz="4000" dirty="0">
              <a:solidFill>
                <a:srgbClr val="0000FF"/>
              </a:solidFill>
              <a:latin typeface="Arial Rounded MT Bold" panose="020F0704030504030204" pitchFamily="34" charset="0"/>
            </a:endParaRPr>
          </a:p>
          <a:p>
            <a:pPr algn="just"/>
            <a:r>
              <a:rPr lang="fr-FR" sz="4000" dirty="0">
                <a:latin typeface="Arial Rounded MT Bold" panose="020F0704030504030204" pitchFamily="34" charset="0"/>
              </a:rPr>
              <a:t> 3 ¶ Qui pourra monter à la montagne de l'Éternel? Qui s'élèvera jusqu'à son lieu saint? -</a:t>
            </a:r>
            <a:endParaRPr lang="en-US" sz="4000" dirty="0">
              <a:latin typeface="Arial Rounded MT Bold" panose="020F0704030504030204" pitchFamily="34" charset="0"/>
            </a:endParaRPr>
          </a:p>
          <a:p>
            <a:pPr algn="just"/>
            <a:endParaRPr lang="en-US" sz="4800" dirty="0">
              <a:solidFill>
                <a:srgbClr val="0000FF"/>
              </a:solidFill>
              <a:latin typeface="Arial Rounded MT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C83D6-BC64-439B-5B41-01B1A124236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D2664B-5004-0C60-59C8-1379F874DF03}"/>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lnSpcReduction="10000"/>
          </a:bodyPr>
          <a:lstStyle/>
          <a:p>
            <a:pPr algn="just"/>
            <a:r>
              <a:rPr lang="fr-FR" sz="4000" dirty="0">
                <a:latin typeface="Arial Rounded MT Bold" panose="020F0704030504030204" pitchFamily="34" charset="0"/>
              </a:rPr>
              <a:t>4 Celui qui a les mains innocentes et le cœur pur; Celui qui ne livre pas son âme au mensonge, Et qui ne jure pas pour tromper.</a:t>
            </a:r>
            <a:endParaRPr lang="en-US" sz="4000" dirty="0">
              <a:latin typeface="Arial Rounded MT Bold" panose="020F0704030504030204" pitchFamily="34" charset="0"/>
            </a:endParaRPr>
          </a:p>
          <a:p>
            <a:pPr algn="just"/>
            <a:r>
              <a:rPr lang="fr-FR" sz="4000" dirty="0">
                <a:solidFill>
                  <a:srgbClr val="0000FF"/>
                </a:solidFill>
                <a:latin typeface="Arial Rounded MT Bold" panose="020F0704030504030204" pitchFamily="34" charset="0"/>
              </a:rPr>
              <a:t> 5 Il obtiendra la bénédiction de l'Éternel, La miséricorde du Dieu de son salut.</a:t>
            </a:r>
            <a:endParaRPr lang="en-US" sz="4000" dirty="0">
              <a:solidFill>
                <a:srgbClr val="0000FF"/>
              </a:solidFill>
              <a:latin typeface="Arial Rounded MT Bold" panose="020F0704030504030204" pitchFamily="34" charset="0"/>
            </a:endParaRPr>
          </a:p>
          <a:p>
            <a:pPr algn="just"/>
            <a:r>
              <a:rPr lang="fr-FR" sz="4000" dirty="0">
                <a:latin typeface="Arial Rounded MT Bold" panose="020F0704030504030204" pitchFamily="34" charset="0"/>
              </a:rPr>
              <a:t> 6 Voilà le partage de la génération qui l'invoque, De ceux qui cherchent ta face, de Jacob! -Pause.</a:t>
            </a:r>
            <a:endParaRPr lang="en-US" sz="4000" dirty="0">
              <a:latin typeface="Arial Rounded MT Bold" panose="020F0704030504030204" pitchFamily="34" charset="0"/>
            </a:endParaRPr>
          </a:p>
          <a:p>
            <a:pPr marL="0" indent="0" algn="just">
              <a:buNone/>
            </a:pPr>
            <a:r>
              <a:rPr lang="fr-FR" dirty="0">
                <a:latin typeface="Arial Rounded MT Bold" panose="020F0704030504030204" pitchFamily="34" charset="0"/>
              </a:rPr>
              <a:t> </a:t>
            </a:r>
            <a:endParaRPr lang="en-US" sz="4800" dirty="0">
              <a:solidFill>
                <a:srgbClr val="0000FF"/>
              </a:solidFill>
              <a:latin typeface="Arial Rounded MT Bold" pitchFamily="34" charset="0"/>
            </a:endParaRPr>
          </a:p>
        </p:txBody>
      </p:sp>
    </p:spTree>
    <p:extLst>
      <p:ext uri="{BB962C8B-B14F-4D97-AF65-F5344CB8AC3E}">
        <p14:creationId xmlns:p14="http://schemas.microsoft.com/office/powerpoint/2010/main" val="3196891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6D1DF-713F-2549-E044-C0597548654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1638EB-24BD-4911-6DDA-2277D6AF6391}"/>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4400" dirty="0">
                <a:latin typeface="Arial Rounded MT Bold" panose="020F0704030504030204" pitchFamily="34" charset="0"/>
              </a:rPr>
              <a:t>7 ¶ Portes, élevez vos linteaux; Élevez-vous, portes éternelles! Que le roi de gloire fasse son entrée! </a:t>
            </a:r>
            <a:endParaRPr lang="en-US" sz="4400" dirty="0">
              <a:latin typeface="Arial Rounded MT Bold" panose="020F0704030504030204" pitchFamily="34" charset="0"/>
            </a:endParaRPr>
          </a:p>
          <a:p>
            <a:pPr algn="just"/>
            <a:r>
              <a:rPr lang="fr-FR" sz="4400" dirty="0">
                <a:solidFill>
                  <a:srgbClr val="0000FF"/>
                </a:solidFill>
                <a:latin typeface="Arial Rounded MT Bold" panose="020F0704030504030204" pitchFamily="34" charset="0"/>
              </a:rPr>
              <a:t> 8 Qui est ce roi de gloire? -L'Éternel fort et puissant, L'Éternel puissant dans les combats.</a:t>
            </a:r>
            <a:endParaRPr lang="en-US" sz="4400" dirty="0">
              <a:solidFill>
                <a:srgbClr val="0000FF"/>
              </a:solidFill>
              <a:latin typeface="Arial Rounded MT Bold" panose="020F0704030504030204" pitchFamily="34" charset="0"/>
            </a:endParaRPr>
          </a:p>
          <a:p>
            <a:pPr marL="0" indent="0" algn="just">
              <a:buNone/>
            </a:pPr>
            <a:r>
              <a:rPr lang="fr-FR" dirty="0">
                <a:latin typeface="Arial Rounded MT Bold" panose="020F0704030504030204" pitchFamily="34" charset="0"/>
              </a:rPr>
              <a:t> </a:t>
            </a:r>
            <a:endParaRPr lang="en-US" sz="4800" dirty="0">
              <a:solidFill>
                <a:srgbClr val="0000FF"/>
              </a:solidFill>
              <a:latin typeface="Arial Rounded MT Bold" pitchFamily="34" charset="0"/>
            </a:endParaRPr>
          </a:p>
        </p:txBody>
      </p:sp>
    </p:spTree>
    <p:extLst>
      <p:ext uri="{BB962C8B-B14F-4D97-AF65-F5344CB8AC3E}">
        <p14:creationId xmlns:p14="http://schemas.microsoft.com/office/powerpoint/2010/main" val="485834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8BECF-1778-A091-363B-FF0FC59814F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F14CC7-39FC-C7FE-B792-1D9678AA2617}"/>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4400" dirty="0">
                <a:solidFill>
                  <a:srgbClr val="0000FF"/>
                </a:solidFill>
                <a:latin typeface="Arial Rounded MT Bold" panose="020F0704030504030204" pitchFamily="34" charset="0"/>
              </a:rPr>
              <a:t>9 Portes, élevez vos linteaux; Élevez-les, portes éternelles! Que le roi de gloire fasse son entrée! -</a:t>
            </a:r>
            <a:endParaRPr lang="en-US" sz="4400" dirty="0">
              <a:solidFill>
                <a:srgbClr val="0000FF"/>
              </a:solidFill>
              <a:latin typeface="Arial Rounded MT Bold" panose="020F0704030504030204" pitchFamily="34" charset="0"/>
            </a:endParaRPr>
          </a:p>
          <a:p>
            <a:pPr algn="just"/>
            <a:r>
              <a:rPr lang="fr-FR" sz="4400" dirty="0">
                <a:latin typeface="Arial Rounded MT Bold" panose="020F0704030504030204" pitchFamily="34" charset="0"/>
              </a:rPr>
              <a:t> 10 Qui donc est ce roi de gloire? -L'Éternel des armées: Voilà le roi de gloire! -Pause.</a:t>
            </a:r>
            <a:endParaRPr lang="en-US" sz="4400" dirty="0">
              <a:latin typeface="Arial Rounded MT Bold" panose="020F0704030504030204" pitchFamily="34" charset="0"/>
            </a:endParaRPr>
          </a:p>
          <a:p>
            <a:pPr algn="r"/>
            <a:r>
              <a:rPr lang="en-US" sz="4800" dirty="0">
                <a:solidFill>
                  <a:srgbClr val="0000FF"/>
                </a:solidFill>
                <a:latin typeface="Arial Rounded MT Bold" pitchFamily="34" charset="0"/>
              </a:rPr>
              <a:t>AMEN!</a:t>
            </a:r>
          </a:p>
        </p:txBody>
      </p:sp>
    </p:spTree>
    <p:extLst>
      <p:ext uri="{BB962C8B-B14F-4D97-AF65-F5344CB8AC3E}">
        <p14:creationId xmlns:p14="http://schemas.microsoft.com/office/powerpoint/2010/main" val="3885028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b="1" dirty="0">
                <a:solidFill>
                  <a:srgbClr val="C00000"/>
                </a:solidFill>
                <a:latin typeface="Arial Rounded MT Bold" panose="020F0704030504030204" pitchFamily="34" charset="0"/>
              </a:rPr>
              <a:t>2 Fr. CE:  </a:t>
            </a:r>
            <a:r>
              <a:rPr lang="fr-FR" b="1" u="sng" dirty="0">
                <a:solidFill>
                  <a:srgbClr val="C00000"/>
                </a:solidFill>
                <a:latin typeface="Arial Rounded MT Bold" panose="020F0704030504030204" pitchFamily="34" charset="0"/>
              </a:rPr>
              <a:t>Grand Dieu, Nous te </a:t>
            </a:r>
            <a:r>
              <a:rPr lang="fr-FR" b="1" u="sng" dirty="0" err="1">
                <a:solidFill>
                  <a:srgbClr val="C00000"/>
                </a:solidFill>
                <a:latin typeface="Arial Rounded MT Bold" panose="020F0704030504030204" pitchFamily="34" charset="0"/>
              </a:rPr>
              <a:t>benissons</a:t>
            </a:r>
            <a:endParaRPr lang="en-US" dirty="0">
              <a:solidFill>
                <a:srgbClr val="C00000"/>
              </a:solidFill>
              <a:latin typeface="Arial Rounded MT Bold" panose="020F0704030504030204" pitchFamily="34" charset="0"/>
            </a:endParaRPr>
          </a:p>
          <a:p>
            <a:pPr marL="0" indent="0" algn="ctr">
              <a:buNone/>
            </a:pPr>
            <a:r>
              <a:rPr lang="fr-FR" b="1" dirty="0">
                <a:solidFill>
                  <a:srgbClr val="C00000"/>
                </a:solidFill>
                <a:latin typeface="Arial Rounded MT Bold" panose="020F0704030504030204" pitchFamily="34" charset="0"/>
              </a:rPr>
              <a:t>1-</a:t>
            </a:r>
            <a:endParaRPr lang="en-US" b="1" dirty="0">
              <a:solidFill>
                <a:srgbClr val="C00000"/>
              </a:solidFill>
              <a:latin typeface="Arial Rounded MT Bold" panose="020F0704030504030204" pitchFamily="34" charset="0"/>
            </a:endParaRPr>
          </a:p>
          <a:p>
            <a:pPr marL="0" indent="0" algn="ctr">
              <a:buNone/>
            </a:pPr>
            <a:r>
              <a:rPr lang="fr-FR" sz="4000" b="1" dirty="0">
                <a:latin typeface="Arial Rounded MT Bold" panose="020F0704030504030204" pitchFamily="34" charset="0"/>
              </a:rPr>
              <a:t>Grand Dieu, nous te bénissons,</a:t>
            </a:r>
            <a:endParaRPr lang="en-US" sz="4000" b="1" dirty="0">
              <a:latin typeface="Arial Rounded MT Bold" panose="020F0704030504030204" pitchFamily="34" charset="0"/>
            </a:endParaRPr>
          </a:p>
          <a:p>
            <a:pPr marL="0" indent="0" algn="ctr">
              <a:buNone/>
            </a:pPr>
            <a:r>
              <a:rPr lang="fr-FR" sz="4000" b="1" dirty="0">
                <a:latin typeface="Arial Rounded MT Bold" panose="020F0704030504030204" pitchFamily="34" charset="0"/>
              </a:rPr>
              <a:t>Nous célébrons tes louanges!</a:t>
            </a:r>
            <a:endParaRPr lang="en-US" sz="4000" b="1" dirty="0">
              <a:latin typeface="Arial Rounded MT Bold" panose="020F0704030504030204" pitchFamily="34" charset="0"/>
            </a:endParaRPr>
          </a:p>
          <a:p>
            <a:pPr marL="0" indent="0" algn="ctr">
              <a:buNone/>
            </a:pPr>
            <a:r>
              <a:rPr lang="fr-FR" sz="4000" b="1" dirty="0">
                <a:latin typeface="Arial Rounded MT Bold" panose="020F0704030504030204" pitchFamily="34" charset="0"/>
              </a:rPr>
              <a:t>Eternel, nous t’exaltons,</a:t>
            </a:r>
            <a:endParaRPr lang="en-US" sz="4000" b="1" dirty="0">
              <a:latin typeface="Arial Rounded MT Bold" panose="020F0704030504030204" pitchFamily="34" charset="0"/>
            </a:endParaRPr>
          </a:p>
          <a:p>
            <a:pPr marL="0" indent="0" algn="ctr">
              <a:buNone/>
            </a:pPr>
            <a:r>
              <a:rPr lang="fr-FR" sz="4000" b="1" dirty="0">
                <a:latin typeface="Arial Rounded MT Bold" panose="020F0704030504030204" pitchFamily="34" charset="0"/>
              </a:rPr>
              <a:t>De concert avec les anges;</a:t>
            </a:r>
            <a:endParaRPr lang="en-US" sz="4000" b="1" dirty="0">
              <a:latin typeface="Arial Rounded MT Bold" panose="020F0704030504030204" pitchFamily="34" charset="0"/>
            </a:endParaRPr>
          </a:p>
          <a:p>
            <a:pPr marL="0" indent="0" algn="ctr">
              <a:buNone/>
            </a:pPr>
            <a:r>
              <a:rPr lang="fr-FR" sz="4000" b="1" dirty="0">
                <a:solidFill>
                  <a:srgbClr val="C00000"/>
                </a:solidFill>
                <a:latin typeface="Arial Rounded MT Bold" panose="020F0704030504030204" pitchFamily="34" charset="0"/>
              </a:rPr>
              <a:t>Et prosternés devant Toi,</a:t>
            </a:r>
            <a:endParaRPr lang="en-US" sz="4000" b="1" dirty="0">
              <a:solidFill>
                <a:srgbClr val="C00000"/>
              </a:solidFill>
              <a:latin typeface="Arial Rounded MT Bold" panose="020F0704030504030204" pitchFamily="34" charset="0"/>
            </a:endParaRPr>
          </a:p>
          <a:p>
            <a:pPr marL="0" indent="0" algn="ctr">
              <a:buNone/>
            </a:pPr>
            <a:r>
              <a:rPr lang="fr-FR" sz="4000" b="1" dirty="0">
                <a:solidFill>
                  <a:srgbClr val="C00000"/>
                </a:solidFill>
                <a:latin typeface="Arial Rounded MT Bold" panose="020F0704030504030204" pitchFamily="34" charset="0"/>
              </a:rPr>
              <a:t>Nous T’adorons, ô grand Roi! (bis)</a:t>
            </a:r>
            <a:endParaRPr lang="en-US" sz="4000" b="1"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2F419-5833-5DE4-82B9-55FA1F9AC53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696D9D-F797-228C-4F48-2C514516C4ED}"/>
              </a:ext>
            </a:extLst>
          </p:cNvPr>
          <p:cNvSpPr>
            <a:spLocks noGrp="1"/>
          </p:cNvSpPr>
          <p:nvPr>
            <p:ph sz="quarter" idx="1"/>
          </p:nvPr>
        </p:nvSpPr>
        <p:spPr>
          <a:xfrm>
            <a:off x="0" y="0"/>
            <a:ext cx="9144000" cy="6858000"/>
          </a:xfr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b="1" dirty="0">
                <a:solidFill>
                  <a:srgbClr val="C00000"/>
                </a:solidFill>
                <a:latin typeface="Arial Rounded MT Bold" panose="020F0704030504030204" pitchFamily="34" charset="0"/>
              </a:rPr>
              <a:t>2-</a:t>
            </a:r>
            <a:endParaRPr lang="en-US" b="1" dirty="0">
              <a:solidFill>
                <a:srgbClr val="C00000"/>
              </a:solidFill>
              <a:latin typeface="Arial Rounded MT Bold" panose="020F0704030504030204" pitchFamily="34" charset="0"/>
            </a:endParaRPr>
          </a:p>
          <a:p>
            <a:pPr marL="0" indent="0" algn="ctr">
              <a:buNone/>
            </a:pPr>
            <a:r>
              <a:rPr lang="fr-FR" sz="4000" b="1" dirty="0">
                <a:latin typeface="Arial Rounded MT Bold" panose="020F0704030504030204" pitchFamily="34" charset="0"/>
              </a:rPr>
              <a:t>Les saints et les bienheureux,</a:t>
            </a:r>
            <a:endParaRPr lang="en-US" sz="4000" b="1" dirty="0">
              <a:latin typeface="Arial Rounded MT Bold" panose="020F0704030504030204" pitchFamily="34" charset="0"/>
            </a:endParaRPr>
          </a:p>
          <a:p>
            <a:pPr marL="0" indent="0" algn="ctr">
              <a:buNone/>
            </a:pPr>
            <a:r>
              <a:rPr lang="fr-FR" sz="4000" b="1" dirty="0">
                <a:latin typeface="Arial Rounded MT Bold" panose="020F0704030504030204" pitchFamily="34" charset="0"/>
              </a:rPr>
              <a:t>Les trônes et les puissances,</a:t>
            </a:r>
            <a:endParaRPr lang="en-US" sz="4000" b="1" dirty="0">
              <a:latin typeface="Arial Rounded MT Bold" panose="020F0704030504030204" pitchFamily="34" charset="0"/>
            </a:endParaRPr>
          </a:p>
          <a:p>
            <a:pPr marL="0" indent="0" algn="ctr">
              <a:buNone/>
            </a:pPr>
            <a:r>
              <a:rPr lang="fr-FR" sz="4000" b="1" dirty="0">
                <a:latin typeface="Arial Rounded MT Bold" panose="020F0704030504030204" pitchFamily="34" charset="0"/>
              </a:rPr>
              <a:t>Toutes les vertus des cieux,</a:t>
            </a:r>
            <a:endParaRPr lang="en-US" sz="4000" b="1" dirty="0">
              <a:latin typeface="Arial Rounded MT Bold" panose="020F0704030504030204" pitchFamily="34" charset="0"/>
            </a:endParaRPr>
          </a:p>
          <a:p>
            <a:pPr marL="0" indent="0" algn="ctr">
              <a:buNone/>
            </a:pPr>
            <a:r>
              <a:rPr lang="fr-FR" sz="4000" b="1" dirty="0">
                <a:latin typeface="Arial Rounded MT Bold" panose="020F0704030504030204" pitchFamily="34" charset="0"/>
              </a:rPr>
              <a:t>Disent tes magnificences,</a:t>
            </a:r>
            <a:endParaRPr lang="en-US" sz="4000" b="1" dirty="0">
              <a:latin typeface="Arial Rounded MT Bold" panose="020F0704030504030204" pitchFamily="34" charset="0"/>
            </a:endParaRPr>
          </a:p>
          <a:p>
            <a:pPr marL="0" indent="0" algn="ctr">
              <a:buNone/>
            </a:pPr>
            <a:r>
              <a:rPr lang="fr-FR" sz="4000" b="1" dirty="0">
                <a:solidFill>
                  <a:srgbClr val="C00000"/>
                </a:solidFill>
                <a:latin typeface="Arial Rounded MT Bold" panose="020F0704030504030204" pitchFamily="34" charset="0"/>
              </a:rPr>
              <a:t>Proclamant dans leurs concerts</a:t>
            </a:r>
            <a:endParaRPr lang="en-US" sz="4000" b="1" dirty="0">
              <a:solidFill>
                <a:srgbClr val="C00000"/>
              </a:solidFill>
              <a:latin typeface="Arial Rounded MT Bold" panose="020F0704030504030204" pitchFamily="34" charset="0"/>
            </a:endParaRPr>
          </a:p>
          <a:p>
            <a:pPr marL="0" indent="0" algn="ctr">
              <a:buNone/>
            </a:pPr>
            <a:r>
              <a:rPr lang="fr-FR" sz="4000" b="1" dirty="0">
                <a:solidFill>
                  <a:srgbClr val="C00000"/>
                </a:solidFill>
                <a:latin typeface="Arial Rounded MT Bold" panose="020F0704030504030204" pitchFamily="34" charset="0"/>
              </a:rPr>
              <a:t>Le Grand Dieu de l’Univers. (bis)</a:t>
            </a:r>
            <a:endParaRPr lang="en-US" sz="4000" b="1" dirty="0">
              <a:solidFill>
                <a:srgbClr val="C00000"/>
              </a:solidFill>
              <a:latin typeface="Arial Rounded MT Bold" panose="020F0704030504030204" pitchFamily="34" charset="0"/>
            </a:endParaRPr>
          </a:p>
          <a:p>
            <a:pPr marL="0" indent="0" algn="ctr">
              <a:buNone/>
            </a:pPr>
            <a:endParaRPr lang="en-US" sz="3600" b="1" dirty="0">
              <a:latin typeface="Arial Rounded MT Bold" pitchFamily="34" charset="0"/>
            </a:endParaRPr>
          </a:p>
        </p:txBody>
      </p:sp>
    </p:spTree>
    <p:extLst>
      <p:ext uri="{BB962C8B-B14F-4D97-AF65-F5344CB8AC3E}">
        <p14:creationId xmlns:p14="http://schemas.microsoft.com/office/powerpoint/2010/main" val="1143186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E9306-3FD3-6DC1-E22D-9BFC5BC2E59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9FD1F2-0322-75F6-22F6-1DA290916810}"/>
              </a:ext>
            </a:extLst>
          </p:cNvPr>
          <p:cNvSpPr>
            <a:spLocks noGrp="1"/>
          </p:cNvSpPr>
          <p:nvPr>
            <p:ph sz="quarter" idx="1"/>
          </p:nvPr>
        </p:nvSpPr>
        <p:spPr>
          <a:xfrm>
            <a:off x="0" y="0"/>
            <a:ext cx="9144000" cy="6858000"/>
          </a:xfr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4400" b="1" dirty="0">
                <a:solidFill>
                  <a:srgbClr val="C00000"/>
                </a:solidFill>
                <a:latin typeface="Arial Rounded MT Bold" panose="020F0704030504030204" pitchFamily="34" charset="0"/>
              </a:rPr>
              <a:t>3-</a:t>
            </a:r>
            <a:endParaRPr lang="en-US" sz="4400" b="1" dirty="0">
              <a:solidFill>
                <a:srgbClr val="C00000"/>
              </a:solidFill>
              <a:latin typeface="Arial Rounded MT Bold" panose="020F0704030504030204" pitchFamily="34" charset="0"/>
            </a:endParaRPr>
          </a:p>
          <a:p>
            <a:pPr marL="0" indent="0" algn="ctr">
              <a:buNone/>
            </a:pPr>
            <a:r>
              <a:rPr lang="fr-FR" sz="4400" b="1" dirty="0">
                <a:latin typeface="Arial Rounded MT Bold" panose="020F0704030504030204" pitchFamily="34" charset="0"/>
              </a:rPr>
              <a:t>Sauve ton peuple Seigneur,</a:t>
            </a:r>
            <a:endParaRPr lang="en-US" sz="4400" b="1" dirty="0">
              <a:latin typeface="Arial Rounded MT Bold" panose="020F0704030504030204" pitchFamily="34" charset="0"/>
            </a:endParaRPr>
          </a:p>
          <a:p>
            <a:pPr marL="0" indent="0" algn="ctr">
              <a:buNone/>
            </a:pPr>
            <a:r>
              <a:rPr lang="fr-FR" sz="4400" b="1" dirty="0">
                <a:latin typeface="Arial Rounded MT Bold" panose="020F0704030504030204" pitchFamily="34" charset="0"/>
              </a:rPr>
              <a:t>Et bénis ton héritage;</a:t>
            </a:r>
            <a:endParaRPr lang="en-US" sz="4400" b="1" dirty="0">
              <a:latin typeface="Arial Rounded MT Bold" panose="020F0704030504030204" pitchFamily="34" charset="0"/>
            </a:endParaRPr>
          </a:p>
          <a:p>
            <a:pPr marL="0" indent="0" algn="ctr">
              <a:buNone/>
            </a:pPr>
            <a:r>
              <a:rPr lang="fr-FR" sz="4400" b="1" dirty="0">
                <a:latin typeface="Arial Rounded MT Bold" panose="020F0704030504030204" pitchFamily="34" charset="0"/>
              </a:rPr>
              <a:t>Que ta gloire et ta splendeur</a:t>
            </a:r>
            <a:endParaRPr lang="en-US" sz="4400" b="1" dirty="0">
              <a:latin typeface="Arial Rounded MT Bold" panose="020F0704030504030204" pitchFamily="34" charset="0"/>
            </a:endParaRPr>
          </a:p>
          <a:p>
            <a:pPr marL="0" indent="0" algn="ctr">
              <a:buNone/>
            </a:pPr>
            <a:r>
              <a:rPr lang="fr-FR" sz="4400" b="1" dirty="0">
                <a:latin typeface="Arial Rounded MT Bold" panose="020F0704030504030204" pitchFamily="34" charset="0"/>
              </a:rPr>
              <a:t>Soient à jamais son partage,</a:t>
            </a:r>
            <a:endParaRPr lang="en-US" sz="4400" b="1" dirty="0">
              <a:latin typeface="Arial Rounded MT Bold" panose="020F0704030504030204" pitchFamily="34" charset="0"/>
            </a:endParaRPr>
          </a:p>
          <a:p>
            <a:pPr marL="0" indent="0" algn="ctr">
              <a:buNone/>
            </a:pPr>
            <a:r>
              <a:rPr lang="fr-FR" sz="4400" b="1" dirty="0">
                <a:solidFill>
                  <a:srgbClr val="C00000"/>
                </a:solidFill>
                <a:latin typeface="Arial Rounded MT Bold" panose="020F0704030504030204" pitchFamily="34" charset="0"/>
              </a:rPr>
              <a:t>Conduis-le par ton amour</a:t>
            </a:r>
            <a:endParaRPr lang="en-US" sz="4400" b="1" dirty="0">
              <a:solidFill>
                <a:srgbClr val="C00000"/>
              </a:solidFill>
              <a:latin typeface="Arial Rounded MT Bold" panose="020F0704030504030204" pitchFamily="34" charset="0"/>
            </a:endParaRPr>
          </a:p>
          <a:p>
            <a:pPr marL="0" indent="0" algn="ctr">
              <a:buNone/>
            </a:pPr>
            <a:r>
              <a:rPr lang="fr-FR" sz="4400" b="1" dirty="0">
                <a:solidFill>
                  <a:srgbClr val="C00000"/>
                </a:solidFill>
                <a:latin typeface="Arial Rounded MT Bold" panose="020F0704030504030204" pitchFamily="34" charset="0"/>
              </a:rPr>
              <a:t>Jusqu’au céleste séjour! (bis)</a:t>
            </a:r>
            <a:endParaRPr lang="en-US" sz="4400" b="1"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25549344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B405A-8BEB-9CC9-6391-0B06CDCD09F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BA2031-4608-86DF-9A19-6C2DECB1B520}"/>
              </a:ext>
            </a:extLst>
          </p:cNvPr>
          <p:cNvSpPr>
            <a:spLocks noGrp="1"/>
          </p:cNvSpPr>
          <p:nvPr>
            <p:ph sz="quarter" idx="1"/>
          </p:nvPr>
        </p:nvSpPr>
        <p:spPr>
          <a:xfrm>
            <a:off x="0" y="0"/>
            <a:ext cx="9144000" cy="6858000"/>
          </a:xfr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sz="4400" b="1" dirty="0">
                <a:solidFill>
                  <a:srgbClr val="C00000"/>
                </a:solidFill>
                <a:latin typeface="Arial Rounded MT Bold" panose="020F0704030504030204" pitchFamily="34" charset="0"/>
              </a:rPr>
              <a:t>4-</a:t>
            </a:r>
            <a:endParaRPr lang="en-US" sz="4400" b="1" dirty="0">
              <a:solidFill>
                <a:srgbClr val="C00000"/>
              </a:solidFill>
              <a:latin typeface="Arial Rounded MT Bold" panose="020F0704030504030204" pitchFamily="34" charset="0"/>
            </a:endParaRPr>
          </a:p>
          <a:p>
            <a:pPr marL="0" indent="0" algn="ctr">
              <a:buNone/>
            </a:pPr>
            <a:r>
              <a:rPr lang="fr-FR" sz="4400" b="1" dirty="0">
                <a:latin typeface="Arial Rounded MT Bold" panose="020F0704030504030204" pitchFamily="34" charset="0"/>
              </a:rPr>
              <a:t>Gloire soit au Saint Esprit!</a:t>
            </a:r>
            <a:endParaRPr lang="en-US" sz="4400" b="1" dirty="0">
              <a:latin typeface="Arial Rounded MT Bold" panose="020F0704030504030204" pitchFamily="34" charset="0"/>
            </a:endParaRPr>
          </a:p>
          <a:p>
            <a:pPr marL="0" indent="0" algn="ctr">
              <a:buNone/>
            </a:pPr>
            <a:r>
              <a:rPr lang="fr-FR" sz="4400" b="1" dirty="0">
                <a:latin typeface="Arial Rounded MT Bold" panose="020F0704030504030204" pitchFamily="34" charset="0"/>
              </a:rPr>
              <a:t>Gloire soit à Dieu le Père!</a:t>
            </a:r>
            <a:endParaRPr lang="en-US" sz="4400" b="1" dirty="0">
              <a:latin typeface="Arial Rounded MT Bold" panose="020F0704030504030204" pitchFamily="34" charset="0"/>
            </a:endParaRPr>
          </a:p>
          <a:p>
            <a:pPr marL="0" indent="0" algn="ctr">
              <a:buNone/>
            </a:pPr>
            <a:r>
              <a:rPr lang="fr-FR" sz="4400" b="1" dirty="0">
                <a:latin typeface="Arial Rounded MT Bold" panose="020F0704030504030204" pitchFamily="34" charset="0"/>
              </a:rPr>
              <a:t>Gloire soit à Jésus-Christ,</a:t>
            </a:r>
            <a:endParaRPr lang="en-US" sz="4400" b="1" dirty="0">
              <a:latin typeface="Arial Rounded MT Bold" panose="020F0704030504030204" pitchFamily="34" charset="0"/>
            </a:endParaRPr>
          </a:p>
          <a:p>
            <a:pPr marL="0" indent="0" algn="ctr">
              <a:buNone/>
            </a:pPr>
            <a:r>
              <a:rPr lang="fr-FR" sz="4400" b="1" dirty="0">
                <a:latin typeface="Arial Rounded MT Bold" panose="020F0704030504030204" pitchFamily="34" charset="0"/>
              </a:rPr>
              <a:t>Notre Sauveur notre Frère!</a:t>
            </a:r>
            <a:endParaRPr lang="en-US" sz="4400" b="1" dirty="0">
              <a:latin typeface="Arial Rounded MT Bold" panose="020F0704030504030204" pitchFamily="34" charset="0"/>
            </a:endParaRPr>
          </a:p>
          <a:p>
            <a:pPr marL="0" indent="0" algn="ctr">
              <a:buNone/>
            </a:pPr>
            <a:r>
              <a:rPr lang="fr-FR" sz="4400" b="1" dirty="0">
                <a:solidFill>
                  <a:srgbClr val="C00000"/>
                </a:solidFill>
                <a:latin typeface="Arial Rounded MT Bold" panose="020F0704030504030204" pitchFamily="34" charset="0"/>
              </a:rPr>
              <a:t>Son immense charité,</a:t>
            </a:r>
            <a:endParaRPr lang="en-US" sz="4400" b="1" dirty="0">
              <a:solidFill>
                <a:srgbClr val="C00000"/>
              </a:solidFill>
              <a:latin typeface="Arial Rounded MT Bold" panose="020F0704030504030204" pitchFamily="34" charset="0"/>
            </a:endParaRPr>
          </a:p>
          <a:p>
            <a:pPr marL="0" indent="0" algn="ctr">
              <a:buNone/>
            </a:pPr>
            <a:r>
              <a:rPr lang="fr-FR" sz="4400" b="1" dirty="0">
                <a:solidFill>
                  <a:srgbClr val="C00000"/>
                </a:solidFill>
                <a:latin typeface="Arial Rounded MT Bold" panose="020F0704030504030204" pitchFamily="34" charset="0"/>
              </a:rPr>
              <a:t>Dure à perpétuité. (bis)</a:t>
            </a:r>
            <a:endParaRPr lang="en-US" sz="4400" b="1" dirty="0">
              <a:solidFill>
                <a:srgbClr val="C00000"/>
              </a:solidFill>
              <a:latin typeface="Arial Rounded MT Bold" panose="020F0704030504030204" pitchFamily="34" charset="0"/>
            </a:endParaRPr>
          </a:p>
          <a:p>
            <a:pPr marL="0" indent="0" algn="ctr">
              <a:buNone/>
            </a:pPr>
            <a:br>
              <a:rPr lang="fr-FR" sz="3600" b="1" dirty="0">
                <a:solidFill>
                  <a:srgbClr val="C00000"/>
                </a:solidFill>
                <a:latin typeface="Arial Rounded MT Bold" pitchFamily="34" charset="0"/>
              </a:rPr>
            </a:br>
            <a:endParaRPr lang="en-US" sz="3600" b="1" dirty="0">
              <a:solidFill>
                <a:srgbClr val="C00000"/>
              </a:solidFill>
              <a:latin typeface="Arial Rounded MT Bold" pitchFamily="34" charset="0"/>
            </a:endParaRPr>
          </a:p>
        </p:txBody>
      </p:sp>
    </p:spTree>
    <p:extLst>
      <p:ext uri="{BB962C8B-B14F-4D97-AF65-F5344CB8AC3E}">
        <p14:creationId xmlns:p14="http://schemas.microsoft.com/office/powerpoint/2010/main" val="6725944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 D’INTERCESSION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dirty="0">
                <a:solidFill>
                  <a:srgbClr val="C00000"/>
                </a:solidFill>
                <a:latin typeface="Copperplate Gothic Bold" panose="020E0705020206020404" pitchFamily="34" charset="0"/>
              </a:rPr>
              <a:t>12 CP 225, CEY 336</a:t>
            </a:r>
            <a:endParaRPr lang="en-US" dirty="0">
              <a:solidFill>
                <a:srgbClr val="C00000"/>
              </a:solidFill>
              <a:latin typeface="Copperplate Gothic Bold" panose="020E0705020206020404" pitchFamily="34" charset="0"/>
            </a:endParaRPr>
          </a:p>
          <a:p>
            <a:pPr marL="0" indent="0" algn="ctr">
              <a:buNone/>
            </a:pPr>
            <a:r>
              <a:rPr lang="fr-FR" dirty="0">
                <a:solidFill>
                  <a:srgbClr val="C00000"/>
                </a:solidFill>
                <a:latin typeface="Copperplate Gothic Bold" panose="020E0705020206020404" pitchFamily="34" charset="0"/>
              </a:rPr>
              <a:t>1</a:t>
            </a:r>
            <a:endParaRPr lang="en-US" dirty="0">
              <a:solidFill>
                <a:srgbClr val="C00000"/>
              </a:solidFill>
              <a:latin typeface="Copperplate Gothic Bold" panose="020E0705020206020404" pitchFamily="34" charset="0"/>
            </a:endParaRPr>
          </a:p>
          <a:p>
            <a:pPr marL="0" indent="0" algn="ctr">
              <a:buNone/>
            </a:pPr>
            <a:r>
              <a:rPr lang="fr-FR" sz="3600" dirty="0">
                <a:latin typeface="Copperplate Gothic Bold" panose="020E0705020206020404" pitchFamily="34" charset="0"/>
              </a:rPr>
              <a:t>Ton  nom soit a jamais béni,</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Dieu d'amour. (bis)</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Merci pour ton don infini,</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Dieu d'amour, (bis)</a:t>
            </a:r>
            <a:endParaRPr lang="en-US" sz="3600" dirty="0">
              <a:latin typeface="Copperplate Gothic Bold" panose="020E0705020206020404" pitchFamily="34" charset="0"/>
            </a:endParaRPr>
          </a:p>
          <a:p>
            <a:pPr marL="0" indent="0" algn="ctr">
              <a:buNone/>
            </a:pPr>
            <a:r>
              <a:rPr lang="fr-FR" sz="3600" dirty="0">
                <a:solidFill>
                  <a:srgbClr val="0000FF"/>
                </a:solidFill>
                <a:latin typeface="Copperplate Gothic Bold" panose="020E0705020206020404" pitchFamily="34" charset="0"/>
              </a:rPr>
              <a:t>L'amour rayonne sur ta face,</a:t>
            </a:r>
            <a:endParaRPr lang="en-US" sz="3600" dirty="0">
              <a:solidFill>
                <a:srgbClr val="0000FF"/>
              </a:solidFill>
              <a:latin typeface="Copperplate Gothic Bold" panose="020E0705020206020404" pitchFamily="34" charset="0"/>
            </a:endParaRPr>
          </a:p>
          <a:p>
            <a:pPr marL="0" indent="0" algn="ctr">
              <a:buNone/>
            </a:pPr>
            <a:r>
              <a:rPr lang="fr-FR" sz="3600" dirty="0">
                <a:solidFill>
                  <a:srgbClr val="0000FF"/>
                </a:solidFill>
                <a:latin typeface="Copperplate Gothic Bold" panose="020E0705020206020404" pitchFamily="34" charset="0"/>
              </a:rPr>
              <a:t>Librement  tu veux faire grâce,</a:t>
            </a:r>
            <a:endParaRPr lang="en-US" sz="3600" dirty="0">
              <a:solidFill>
                <a:srgbClr val="0000FF"/>
              </a:solidFill>
              <a:latin typeface="Copperplate Gothic Bold" panose="020E0705020206020404" pitchFamily="34" charset="0"/>
            </a:endParaRPr>
          </a:p>
          <a:p>
            <a:pPr marL="0" indent="0" algn="ctr">
              <a:buNone/>
            </a:pPr>
            <a:r>
              <a:rPr lang="fr-FR" sz="3600" dirty="0">
                <a:solidFill>
                  <a:srgbClr val="0000FF"/>
                </a:solidFill>
                <a:latin typeface="Copperplate Gothic Bold" panose="020E0705020206020404" pitchFamily="34" charset="0"/>
              </a:rPr>
              <a:t>Pour nous ton cœur a de la place,</a:t>
            </a:r>
            <a:endParaRPr lang="en-US" sz="3600" dirty="0">
              <a:solidFill>
                <a:srgbClr val="0000FF"/>
              </a:solidFill>
              <a:latin typeface="Copperplate Gothic Bold" panose="020E0705020206020404" pitchFamily="34" charset="0"/>
            </a:endParaRPr>
          </a:p>
          <a:p>
            <a:pPr marL="0" indent="0" algn="ctr">
              <a:buNone/>
            </a:pPr>
            <a:r>
              <a:rPr lang="fr-FR" sz="3600" dirty="0">
                <a:solidFill>
                  <a:srgbClr val="0000FF"/>
                </a:solidFill>
                <a:latin typeface="Copperplate Gothic Bold" panose="020E0705020206020404" pitchFamily="34" charset="0"/>
              </a:rPr>
              <a:t>Dieu d'amour, (bis)</a:t>
            </a:r>
            <a:endParaRPr lang="en-US" sz="3600" dirty="0">
              <a:solidFill>
                <a:srgbClr val="0000FF"/>
              </a:solidFill>
              <a:latin typeface="Copperplate Gothic Bold" panose="020E0705020206020404" pitchFamily="34" charset="0"/>
            </a:endParaRPr>
          </a:p>
          <a:p>
            <a:endParaRPr lang="en-US" dirty="0"/>
          </a:p>
        </p:txBody>
      </p:sp>
    </p:spTree>
    <p:extLst>
      <p:ext uri="{BB962C8B-B14F-4D97-AF65-F5344CB8AC3E}">
        <p14:creationId xmlns:p14="http://schemas.microsoft.com/office/powerpoint/2010/main" val="2448966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DBE43-B051-4705-0E23-58E6E612CF2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60B7E9-BAED-0591-CF24-D65A8C2D739C}"/>
              </a:ext>
            </a:extLst>
          </p:cNvPr>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dirty="0">
                <a:solidFill>
                  <a:srgbClr val="C00000"/>
                </a:solidFill>
                <a:latin typeface="Copperplate Gothic Bold" panose="020E0705020206020404" pitchFamily="34" charset="0"/>
              </a:rPr>
              <a:t>2.</a:t>
            </a:r>
            <a:endParaRPr lang="en-US" dirty="0">
              <a:solidFill>
                <a:srgbClr val="C00000"/>
              </a:solidFill>
              <a:latin typeface="Copperplate Gothic Bold" panose="020E0705020206020404" pitchFamily="34" charset="0"/>
            </a:endParaRPr>
          </a:p>
          <a:p>
            <a:pPr marL="0" indent="0" algn="ctr">
              <a:buNone/>
            </a:pPr>
            <a:r>
              <a:rPr lang="fr-FR" sz="3600" dirty="0">
                <a:latin typeface="Copperplate Gothic Bold" panose="020E0705020206020404" pitchFamily="34" charset="0"/>
              </a:rPr>
              <a:t>Ton rôle d'angoisse est rempli,</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O Sauveur, (bis)</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Par ta mort tout est accompli,</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O Sauveur, (bis)</a:t>
            </a:r>
            <a:endParaRPr lang="en-US" sz="3600" dirty="0">
              <a:latin typeface="Copperplate Gothic Bold" panose="020E0705020206020404" pitchFamily="34" charset="0"/>
            </a:endParaRPr>
          </a:p>
          <a:p>
            <a:pPr marL="0" indent="0" algn="ctr">
              <a:buNone/>
            </a:pPr>
            <a:r>
              <a:rPr lang="fr-FR" sz="3600" dirty="0">
                <a:solidFill>
                  <a:srgbClr val="0000FF"/>
                </a:solidFill>
                <a:latin typeface="Copperplate Gothic Bold" panose="020E0705020206020404" pitchFamily="34" charset="0"/>
              </a:rPr>
              <a:t>Plus dévoué qu'un tendre frère,</a:t>
            </a:r>
            <a:endParaRPr lang="en-US" sz="3600" dirty="0">
              <a:solidFill>
                <a:srgbClr val="0000FF"/>
              </a:solidFill>
              <a:latin typeface="Copperplate Gothic Bold" panose="020E0705020206020404" pitchFamily="34" charset="0"/>
            </a:endParaRPr>
          </a:p>
          <a:p>
            <a:pPr marL="0" indent="0" algn="ctr">
              <a:buNone/>
            </a:pPr>
            <a:r>
              <a:rPr lang="fr-FR" sz="3600" dirty="0">
                <a:solidFill>
                  <a:srgbClr val="0000FF"/>
                </a:solidFill>
                <a:latin typeface="Copperplate Gothic Bold" panose="020E0705020206020404" pitchFamily="34" charset="0"/>
              </a:rPr>
              <a:t>Prenant sur toi notre misère,</a:t>
            </a:r>
            <a:endParaRPr lang="en-US" sz="3600" dirty="0">
              <a:solidFill>
                <a:srgbClr val="0000FF"/>
              </a:solidFill>
              <a:latin typeface="Copperplate Gothic Bold" panose="020E0705020206020404" pitchFamily="34" charset="0"/>
            </a:endParaRPr>
          </a:p>
          <a:p>
            <a:pPr marL="0" indent="0" algn="ctr">
              <a:buNone/>
            </a:pPr>
            <a:r>
              <a:rPr lang="fr-FR" sz="3600" dirty="0">
                <a:solidFill>
                  <a:srgbClr val="0000FF"/>
                </a:solidFill>
                <a:latin typeface="Copperplate Gothic Bold" panose="020E0705020206020404" pitchFamily="34" charset="0"/>
              </a:rPr>
              <a:t>Tu nous ramènes à ton Père,</a:t>
            </a:r>
            <a:endParaRPr lang="en-US" sz="3600" dirty="0">
              <a:solidFill>
                <a:srgbClr val="0000FF"/>
              </a:solidFill>
              <a:latin typeface="Copperplate Gothic Bold" panose="020E0705020206020404" pitchFamily="34" charset="0"/>
            </a:endParaRPr>
          </a:p>
          <a:p>
            <a:pPr marL="0" indent="0" algn="ctr">
              <a:buNone/>
            </a:pPr>
            <a:r>
              <a:rPr lang="fr-FR" sz="3600" dirty="0">
                <a:solidFill>
                  <a:srgbClr val="0000FF"/>
                </a:solidFill>
                <a:latin typeface="Copperplate Gothic Bold" panose="020E0705020206020404" pitchFamily="34" charset="0"/>
              </a:rPr>
              <a:t>O Sauveur, (bis)</a:t>
            </a:r>
            <a:endParaRPr lang="en-US" sz="3600" dirty="0">
              <a:solidFill>
                <a:srgbClr val="0000FF"/>
              </a:solidFill>
              <a:latin typeface="Copperplate Gothic Bold" panose="020E0705020206020404" pitchFamily="34" charset="0"/>
            </a:endParaRPr>
          </a:p>
          <a:p>
            <a:endParaRPr lang="en-US" dirty="0"/>
          </a:p>
        </p:txBody>
      </p:sp>
    </p:spTree>
    <p:extLst>
      <p:ext uri="{BB962C8B-B14F-4D97-AF65-F5344CB8AC3E}">
        <p14:creationId xmlns:p14="http://schemas.microsoft.com/office/powerpoint/2010/main" val="3032212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5FC5C-E6F9-72C4-5D58-73EABD01486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320024-A991-F285-9C3B-5B510B7F3B57}"/>
              </a:ext>
            </a:extLst>
          </p:cNvPr>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3600" dirty="0">
                <a:solidFill>
                  <a:srgbClr val="C00000"/>
                </a:solidFill>
                <a:latin typeface="Copperplate Gothic Bold" panose="020E0705020206020404" pitchFamily="34" charset="0"/>
              </a:rPr>
              <a:t>3,</a:t>
            </a:r>
            <a:endParaRPr lang="en-US" sz="3600" dirty="0">
              <a:solidFill>
                <a:srgbClr val="C00000"/>
              </a:solidFill>
              <a:latin typeface="Copperplate Gothic Bold" panose="020E0705020206020404" pitchFamily="34" charset="0"/>
            </a:endParaRPr>
          </a:p>
          <a:p>
            <a:pPr marL="0" indent="0" algn="ctr">
              <a:buNone/>
            </a:pPr>
            <a:r>
              <a:rPr lang="fr-FR" sz="3600" dirty="0">
                <a:latin typeface="Copperplate Gothic Bold" panose="020E0705020206020404" pitchFamily="34" charset="0"/>
              </a:rPr>
              <a:t>Qui voudrait s'éloigner de toi</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A jamais? (bis)</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Et demeurer sans Dieu, sans foi,</a:t>
            </a:r>
            <a:endParaRPr lang="en-US" sz="3600" dirty="0">
              <a:latin typeface="Copperplate Gothic Bold" panose="020E0705020206020404" pitchFamily="34" charset="0"/>
            </a:endParaRPr>
          </a:p>
          <a:p>
            <a:pPr marL="0" indent="0" algn="ctr">
              <a:buNone/>
            </a:pPr>
            <a:r>
              <a:rPr lang="fr-FR" sz="3600" dirty="0">
                <a:latin typeface="Copperplate Gothic Bold" panose="020E0705020206020404" pitchFamily="34" charset="0"/>
              </a:rPr>
              <a:t>A jamais? (bis)</a:t>
            </a:r>
            <a:endParaRPr lang="en-US" sz="3600" dirty="0">
              <a:latin typeface="Copperplate Gothic Bold" panose="020E0705020206020404" pitchFamily="34" charset="0"/>
            </a:endParaRPr>
          </a:p>
          <a:p>
            <a:pPr marL="0" indent="0" algn="ctr">
              <a:buNone/>
            </a:pPr>
            <a:r>
              <a:rPr lang="fr-FR" sz="3600" dirty="0">
                <a:solidFill>
                  <a:srgbClr val="0000FF"/>
                </a:solidFill>
                <a:latin typeface="Copperplate Gothic Bold" panose="020E0705020206020404" pitchFamily="34" charset="0"/>
              </a:rPr>
              <a:t>Acceptons tous ce don suprême,</a:t>
            </a:r>
            <a:endParaRPr lang="en-US" sz="3600" dirty="0">
              <a:solidFill>
                <a:srgbClr val="0000FF"/>
              </a:solidFill>
              <a:latin typeface="Copperplate Gothic Bold" panose="020E0705020206020404" pitchFamily="34" charset="0"/>
            </a:endParaRPr>
          </a:p>
          <a:p>
            <a:pPr marL="0" indent="0" algn="ctr">
              <a:buNone/>
            </a:pPr>
            <a:r>
              <a:rPr lang="fr-FR" sz="3600" dirty="0">
                <a:solidFill>
                  <a:srgbClr val="0000FF"/>
                </a:solidFill>
                <a:latin typeface="Copperplate Gothic Bold" panose="020E0705020206020404" pitchFamily="34" charset="0"/>
              </a:rPr>
              <a:t>Venons à Celui qui nous aime;</a:t>
            </a:r>
            <a:endParaRPr lang="en-US" sz="3600" dirty="0">
              <a:solidFill>
                <a:srgbClr val="0000FF"/>
              </a:solidFill>
              <a:latin typeface="Copperplate Gothic Bold" panose="020E0705020206020404" pitchFamily="34" charset="0"/>
            </a:endParaRPr>
          </a:p>
          <a:p>
            <a:pPr marL="0" indent="0" algn="ctr">
              <a:buNone/>
            </a:pPr>
            <a:r>
              <a:rPr lang="fr-FR" sz="3600" dirty="0">
                <a:solidFill>
                  <a:srgbClr val="0000FF"/>
                </a:solidFill>
                <a:latin typeface="Copperplate Gothic Bold" panose="020E0705020206020404" pitchFamily="34" charset="0"/>
              </a:rPr>
              <a:t>Son salut restera le Même'</a:t>
            </a:r>
            <a:endParaRPr lang="en-US" sz="3600" dirty="0">
              <a:solidFill>
                <a:srgbClr val="0000FF"/>
              </a:solidFill>
              <a:latin typeface="Copperplate Gothic Bold" panose="020E0705020206020404" pitchFamily="34" charset="0"/>
            </a:endParaRPr>
          </a:p>
          <a:p>
            <a:pPr marL="0" indent="0" algn="ctr">
              <a:buNone/>
            </a:pPr>
            <a:r>
              <a:rPr lang="fr-FR" sz="3600" dirty="0">
                <a:solidFill>
                  <a:srgbClr val="0000FF"/>
                </a:solidFill>
                <a:latin typeface="Copperplate Gothic Bold" panose="020E0705020206020404" pitchFamily="34" charset="0"/>
              </a:rPr>
              <a:t>A jamais. (bis)</a:t>
            </a:r>
            <a:endParaRPr lang="en-US" sz="3600" dirty="0">
              <a:solidFill>
                <a:srgbClr val="0000FF"/>
              </a:solidFill>
              <a:latin typeface="Copperplate Gothic Bold" panose="020E0705020206020404" pitchFamily="34" charset="0"/>
            </a:endParaRPr>
          </a:p>
          <a:p>
            <a:endParaRPr lang="en-US" dirty="0"/>
          </a:p>
        </p:txBody>
      </p:sp>
    </p:spTree>
    <p:extLst>
      <p:ext uri="{BB962C8B-B14F-4D97-AF65-F5344CB8AC3E}">
        <p14:creationId xmlns:p14="http://schemas.microsoft.com/office/powerpoint/2010/main" val="15421769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marL="0" indent="0" algn="ctr">
              <a:buNone/>
            </a:pPr>
            <a:r>
              <a:rPr lang="fr-FR" sz="4400" dirty="0">
                <a:solidFill>
                  <a:srgbClr val="C00000"/>
                </a:solidFill>
                <a:latin typeface="Arial Rounded MT Bold" panose="020F0704030504030204" pitchFamily="34" charset="0"/>
              </a:rPr>
              <a:t>149 MON JESUS JE T’AIME</a:t>
            </a:r>
            <a:endParaRPr lang="en-US" sz="4400" dirty="0">
              <a:solidFill>
                <a:srgbClr val="C00000"/>
              </a:solidFill>
              <a:latin typeface="Arial Rounded MT Bold" panose="020F0704030504030204" pitchFamily="34" charset="0"/>
            </a:endParaRPr>
          </a:p>
          <a:p>
            <a:pPr marL="0" indent="0" algn="ctr">
              <a:buNone/>
            </a:pPr>
            <a:r>
              <a:rPr lang="fr-FR" sz="4400" dirty="0">
                <a:solidFill>
                  <a:srgbClr val="C00000"/>
                </a:solidFill>
                <a:latin typeface="Arial Rounded MT Bold" panose="020F0704030504030204" pitchFamily="34" charset="0"/>
              </a:rPr>
              <a:t>1.</a:t>
            </a:r>
            <a:endParaRPr lang="en-US" sz="4400" dirty="0">
              <a:solidFill>
                <a:srgbClr val="C00000"/>
              </a:solidFill>
              <a:latin typeface="Arial Rounded MT Bold" panose="020F0704030504030204" pitchFamily="34" charset="0"/>
            </a:endParaRPr>
          </a:p>
          <a:p>
            <a:pPr marL="0" indent="0" algn="ctr">
              <a:buNone/>
            </a:pPr>
            <a:r>
              <a:rPr lang="fr-FR" sz="4400" dirty="0">
                <a:latin typeface="Arial Rounded MT Bold" panose="020F0704030504030204" pitchFamily="34" charset="0"/>
              </a:rPr>
              <a:t>Mon Jésus, je t'aime,</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Je Te sais a moi,</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Je fuis les plaisirs de</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Ce monde pour Toi.</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Sauveur qui fait grâce</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A tout cœur repentant,</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Si jamais je T’aime,</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C’est bien maintenant.</a:t>
            </a:r>
            <a:endParaRPr lang="en-US" sz="4400" dirty="0">
              <a:latin typeface="Arial Rounded MT Bold" panose="020F0704030504030204" pitchFamily="34" charset="0"/>
            </a:endParaRPr>
          </a:p>
          <a:p>
            <a:pPr marL="0" indent="0" algn="ctr">
              <a:buNone/>
            </a:pPr>
            <a:endParaRPr lang="en-US" sz="5400" dirty="0">
              <a:latin typeface="Arial Rounded MT Bold" panose="020F0704030504030204"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08AFA-94D6-DA04-FA12-A20CB83E5E6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35BDE7-01A3-3E83-6413-7959284A904A}"/>
              </a:ext>
            </a:extLst>
          </p:cNvPr>
          <p:cNvSpPr>
            <a:spLocks noGrp="1"/>
          </p:cNvSpPr>
          <p:nvPr>
            <p:ph sz="quarter" idx="1"/>
          </p:nvPr>
        </p:nvSpPr>
        <p:spPr>
          <a:xfrm>
            <a:off x="0" y="0"/>
            <a:ext cx="9144000" cy="6858000"/>
          </a:xfrm>
          <a:solidFill>
            <a:srgbClr val="66FFFF"/>
          </a:soli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4400" dirty="0">
                <a:solidFill>
                  <a:srgbClr val="C00000"/>
                </a:solidFill>
                <a:latin typeface="Arial Rounded MT Bold" panose="020F0704030504030204" pitchFamily="34" charset="0"/>
              </a:rPr>
              <a:t>2.</a:t>
            </a:r>
            <a:endParaRPr lang="en-US" sz="4400" dirty="0">
              <a:solidFill>
                <a:srgbClr val="C00000"/>
              </a:solidFill>
              <a:latin typeface="Arial Rounded MT Bold" panose="020F0704030504030204" pitchFamily="34" charset="0"/>
            </a:endParaRPr>
          </a:p>
          <a:p>
            <a:pPr marL="0" indent="0" algn="ctr">
              <a:buNone/>
            </a:pPr>
            <a:r>
              <a:rPr lang="fr-FR" sz="4400" dirty="0">
                <a:latin typeface="Arial Rounded MT Bold" panose="020F0704030504030204" pitchFamily="34" charset="0"/>
              </a:rPr>
              <a:t>Je T'aime, car Toi,</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Le premier, Tu m'aimas;</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Je T'aime pour la croix</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0u Tu Te donnas,</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Et pour les épines</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Sur Ton front sanglant,</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Si jamais je T'aime,</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C’est bien maintenant. </a:t>
            </a:r>
            <a:endParaRPr lang="en-US" sz="4400" dirty="0">
              <a:latin typeface="Arial Rounded MT Bold" panose="020F0704030504030204" pitchFamily="34" charset="0"/>
            </a:endParaRPr>
          </a:p>
          <a:p>
            <a:pPr marL="0" indent="0" algn="ctr">
              <a:buNone/>
            </a:pPr>
            <a:endParaRPr lang="en-US" sz="5400" dirty="0">
              <a:latin typeface="Arial Rounded MT Bold" panose="020F0704030504030204" pitchFamily="34" charset="0"/>
            </a:endParaRPr>
          </a:p>
        </p:txBody>
      </p:sp>
    </p:spTree>
    <p:extLst>
      <p:ext uri="{BB962C8B-B14F-4D97-AF65-F5344CB8AC3E}">
        <p14:creationId xmlns:p14="http://schemas.microsoft.com/office/powerpoint/2010/main" val="2384535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983F2-3E7B-29FE-8607-F570EE3B164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CDC839-D801-9475-DA30-36ECF208633F}"/>
              </a:ext>
            </a:extLst>
          </p:cNvPr>
          <p:cNvSpPr>
            <a:spLocks noGrp="1"/>
          </p:cNvSpPr>
          <p:nvPr>
            <p:ph sz="quarter" idx="1"/>
          </p:nvPr>
        </p:nvSpPr>
        <p:spPr>
          <a:xfrm>
            <a:off x="0" y="0"/>
            <a:ext cx="9144000" cy="6858000"/>
          </a:xfrm>
          <a:solidFill>
            <a:srgbClr val="66FFFF"/>
          </a:soli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4400" dirty="0">
                <a:solidFill>
                  <a:srgbClr val="C00000"/>
                </a:solidFill>
                <a:latin typeface="Arial Rounded MT Bold" panose="020F0704030504030204" pitchFamily="34" charset="0"/>
              </a:rPr>
              <a:t>3.</a:t>
            </a:r>
            <a:endParaRPr lang="en-US" sz="4400" dirty="0">
              <a:solidFill>
                <a:srgbClr val="C00000"/>
              </a:solidFill>
              <a:latin typeface="Arial Rounded MT Bold" panose="020F0704030504030204" pitchFamily="34" charset="0"/>
            </a:endParaRPr>
          </a:p>
          <a:p>
            <a:pPr marL="0" indent="0" algn="ctr">
              <a:buNone/>
            </a:pPr>
            <a:r>
              <a:rPr lang="fr-FR" sz="4400" dirty="0">
                <a:latin typeface="Arial Rounded MT Bold" panose="020F0704030504030204" pitchFamily="34" charset="0"/>
              </a:rPr>
              <a:t>Je T'aimerai dans la vie</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Et dans la mort;</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Oui, je T'aimerai</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Jusqu'à la fin encor,</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Et tout bas, je dirai</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Le mot consolant:</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Si jamais je T’aime,</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C'est bien maintenant.</a:t>
            </a:r>
            <a:endParaRPr lang="en-US" sz="4400" dirty="0">
              <a:latin typeface="Arial Rounded MT Bold" panose="020F0704030504030204" pitchFamily="34" charset="0"/>
            </a:endParaRPr>
          </a:p>
          <a:p>
            <a:pPr marL="0" indent="0" algn="ctr">
              <a:buNone/>
            </a:pPr>
            <a:endParaRPr lang="en-US" sz="5400" dirty="0">
              <a:latin typeface="Arial Rounded MT Bold" panose="020F0704030504030204" pitchFamily="34" charset="0"/>
            </a:endParaRPr>
          </a:p>
        </p:txBody>
      </p:sp>
    </p:spTree>
    <p:extLst>
      <p:ext uri="{BB962C8B-B14F-4D97-AF65-F5344CB8AC3E}">
        <p14:creationId xmlns:p14="http://schemas.microsoft.com/office/powerpoint/2010/main" val="9679478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7C2C0-8649-D5A1-7932-6CF55842AA7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5CD6EC-F948-6028-CAD5-519FEAAE91FB}"/>
              </a:ext>
            </a:extLst>
          </p:cNvPr>
          <p:cNvSpPr>
            <a:spLocks noGrp="1"/>
          </p:cNvSpPr>
          <p:nvPr>
            <p:ph sz="quarter" idx="1"/>
          </p:nvPr>
        </p:nvSpPr>
        <p:spPr>
          <a:xfrm>
            <a:off x="0" y="0"/>
            <a:ext cx="9144000" cy="6858000"/>
          </a:xfrm>
          <a:solidFill>
            <a:srgbClr val="66FFFF"/>
          </a:soli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4400" dirty="0">
                <a:solidFill>
                  <a:srgbClr val="C00000"/>
                </a:solidFill>
                <a:latin typeface="Arial Rounded MT Bold" panose="020F0704030504030204" pitchFamily="34" charset="0"/>
              </a:rPr>
              <a:t>4. </a:t>
            </a:r>
            <a:endParaRPr lang="en-US" sz="4400" dirty="0">
              <a:solidFill>
                <a:srgbClr val="C00000"/>
              </a:solidFill>
              <a:latin typeface="Arial Rounded MT Bold" panose="020F0704030504030204" pitchFamily="34" charset="0"/>
            </a:endParaRPr>
          </a:p>
          <a:p>
            <a:pPr marL="0" indent="0" algn="ctr">
              <a:buNone/>
            </a:pPr>
            <a:r>
              <a:rPr lang="fr-FR" sz="4400" dirty="0">
                <a:latin typeface="Arial Rounded MT Bold" panose="020F0704030504030204" pitchFamily="34" charset="0"/>
              </a:rPr>
              <a:t>Dans la gloire et le</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Bonheur de Ton palais,</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Je T'adorerai, Jésus,</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Plus que jamais;</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De l'Eglise en triomphe</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Eclate ce chant:</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Si jamais je T’aime,</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C’est bien maintenant.</a:t>
            </a:r>
            <a:endParaRPr lang="en-US" sz="5400" dirty="0">
              <a:latin typeface="Arial Rounded MT Bold" panose="020F0704030504030204" pitchFamily="34" charset="0"/>
            </a:endParaRPr>
          </a:p>
        </p:txBody>
      </p:sp>
    </p:spTree>
    <p:extLst>
      <p:ext uri="{BB962C8B-B14F-4D97-AF65-F5344CB8AC3E}">
        <p14:creationId xmlns:p14="http://schemas.microsoft.com/office/powerpoint/2010/main" val="14966791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000" b="1" dirty="0">
                <a:solidFill>
                  <a:srgbClr val="0000FF"/>
                </a:solidFill>
                <a:latin typeface="Arial Rounded MT Bold" panose="020F0704030504030204" pitchFamily="34" charset="0"/>
              </a:rPr>
              <a:t>LECTURE DU PSAUME 20</a:t>
            </a:r>
            <a:endParaRPr lang="en-US" sz="4000" dirty="0">
              <a:solidFill>
                <a:srgbClr val="0000FF"/>
              </a:solidFill>
              <a:latin typeface="Arial Rounded MT Bold" panose="020F0704030504030204" pitchFamily="34" charset="0"/>
            </a:endParaRPr>
          </a:p>
          <a:p>
            <a:pPr algn="just"/>
            <a:r>
              <a:rPr lang="fr-FR" sz="4000" dirty="0">
                <a:latin typeface="Arial Rounded MT Bold" panose="020F0704030504030204" pitchFamily="34" charset="0"/>
              </a:rPr>
              <a:t>1 ¶ Au chef des chantres. Psaume de David. </a:t>
            </a:r>
            <a:endParaRPr lang="en-US" sz="4000" dirty="0">
              <a:latin typeface="Arial Rounded MT Bold" panose="020F0704030504030204" pitchFamily="34" charset="0"/>
            </a:endParaRPr>
          </a:p>
          <a:p>
            <a:pPr algn="just"/>
            <a:r>
              <a:rPr lang="fr-FR" sz="4000" dirty="0">
                <a:solidFill>
                  <a:srgbClr val="0000FF"/>
                </a:solidFill>
                <a:latin typeface="Arial Rounded MT Bold" panose="020F0704030504030204" pitchFamily="34" charset="0"/>
              </a:rPr>
              <a:t>2 Que l'Éternel t'exauce au jour de la détresse, Que le nom du Dieu de Jacob te protège!</a:t>
            </a:r>
            <a:endParaRPr lang="en-US" sz="4000" dirty="0">
              <a:solidFill>
                <a:srgbClr val="0000FF"/>
              </a:solidFill>
              <a:latin typeface="Arial Rounded MT Bold" panose="020F0704030504030204" pitchFamily="34" charset="0"/>
            </a:endParaRPr>
          </a:p>
          <a:p>
            <a:pPr algn="just"/>
            <a:r>
              <a:rPr lang="fr-FR" sz="4000" dirty="0">
                <a:latin typeface="Arial Rounded MT Bold" panose="020F0704030504030204" pitchFamily="34" charset="0"/>
              </a:rPr>
              <a:t>3 Que du sanctuaire il t'envoie du secours, Que de Sion il te soutienne!</a:t>
            </a:r>
            <a:endParaRPr lang="en-US" sz="4000" dirty="0">
              <a:latin typeface="Arial Rounded MT Bold" panose="020F070403050403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07045-16BA-79DC-FA66-4043EEEBC37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781547-71A0-E86A-3A7A-4D87333B0B2A}"/>
              </a:ext>
            </a:extLst>
          </p:cNvPr>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000" dirty="0">
                <a:latin typeface="Arial Rounded MT Bold" panose="020F0704030504030204" pitchFamily="34" charset="0"/>
              </a:rPr>
              <a:t>4 Qu'il se souvienne de toutes tes offrandes, Et qu'il agrée tes holocaustes! -Pause.</a:t>
            </a:r>
            <a:endParaRPr lang="en-US" sz="4000" dirty="0">
              <a:latin typeface="Arial Rounded MT Bold" panose="020F0704030504030204" pitchFamily="34" charset="0"/>
            </a:endParaRPr>
          </a:p>
          <a:p>
            <a:pPr algn="just"/>
            <a:r>
              <a:rPr lang="fr-FR" sz="4000" dirty="0">
                <a:solidFill>
                  <a:srgbClr val="0000FF"/>
                </a:solidFill>
                <a:latin typeface="Arial Rounded MT Bold" panose="020F0704030504030204" pitchFamily="34" charset="0"/>
              </a:rPr>
              <a:t>5 Qu'il te donne ce que ton cœur désire, Et qu'il accomplisse tous tes desseins!</a:t>
            </a:r>
            <a:endParaRPr lang="en-US" sz="4000" dirty="0">
              <a:solidFill>
                <a:srgbClr val="0000FF"/>
              </a:solidFill>
              <a:latin typeface="Arial Rounded MT Bold" panose="020F0704030504030204" pitchFamily="34" charset="0"/>
            </a:endParaRPr>
          </a:p>
          <a:p>
            <a:pPr algn="just"/>
            <a:r>
              <a:rPr lang="fr-FR" sz="4000" dirty="0">
                <a:latin typeface="Arial Rounded MT Bold" panose="020F0704030504030204" pitchFamily="34" charset="0"/>
              </a:rPr>
              <a:t>6 Nous nous réjouirons de ton salut, Nous lèverons l'étendard au nom de notre Dieu; L'Éternel exaucera tous tes vœux.</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22034378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039CA-E90C-9649-0799-60EED1A8925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73466E-28A9-8811-C655-F93A60262562}"/>
              </a:ext>
            </a:extLst>
          </p:cNvPr>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400" dirty="0">
                <a:latin typeface="Arial Rounded MT Bold" panose="020F0704030504030204" pitchFamily="34" charset="0"/>
              </a:rPr>
              <a:t>7 Je sais déjà que l'Éternel sauve son oint; Il l'exaucera des cieux, de sa sainte demeure, Par le secours puissant de sa droite.</a:t>
            </a:r>
            <a:endParaRPr lang="en-US" sz="4400" dirty="0">
              <a:latin typeface="Arial Rounded MT Bold" panose="020F0704030504030204" pitchFamily="34" charset="0"/>
            </a:endParaRPr>
          </a:p>
          <a:p>
            <a:pPr algn="just"/>
            <a:r>
              <a:rPr lang="fr-FR" sz="4400" dirty="0">
                <a:solidFill>
                  <a:srgbClr val="0000FF"/>
                </a:solidFill>
                <a:latin typeface="Arial Rounded MT Bold" panose="020F0704030504030204" pitchFamily="34" charset="0"/>
              </a:rPr>
              <a:t>8 Ceux-ci s'appuient sur leurs chars, ceux-là sur leurs chevaux; Nous, nous invoquons le nom de l'Éternel, notre Dieu.</a:t>
            </a:r>
            <a:endParaRPr lang="en-US" sz="4400" dirty="0">
              <a:solidFill>
                <a:srgbClr val="0000FF"/>
              </a:solidFill>
              <a:latin typeface="Arial Rounded MT Bold" panose="020F0704030504030204" pitchFamily="34" charset="0"/>
            </a:endParaRPr>
          </a:p>
        </p:txBody>
      </p:sp>
    </p:spTree>
    <p:extLst>
      <p:ext uri="{BB962C8B-B14F-4D97-AF65-F5344CB8AC3E}">
        <p14:creationId xmlns:p14="http://schemas.microsoft.com/office/powerpoint/2010/main" val="5134166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73BF7-C76A-8BD3-9DAB-281D7EE6823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BFFE6D-E517-B055-D280-37474CB51501}"/>
              </a:ext>
            </a:extLst>
          </p:cNvPr>
          <p:cNvSpPr>
            <a:spLocks noGrp="1"/>
          </p:cNvSpPr>
          <p:nvPr>
            <p:ph sz="quarter" idx="1"/>
          </p:nvPr>
        </p:nvSpPr>
        <p:spPr>
          <a:xfrm>
            <a:off x="0" y="0"/>
            <a:ext cx="9144000" cy="6858000"/>
          </a:xfrm>
          <a:blipFill>
            <a:blip r:embed="rId2"/>
            <a:tile tx="0" ty="0" sx="100000" sy="100000" flip="none" algn="tl"/>
          </a:blipFill>
        </p:spPr>
        <p:txBody>
          <a:bodyPr>
            <a:normAutofit/>
          </a:bodyPr>
          <a:lstStyle/>
          <a:p>
            <a:pPr algn="just"/>
            <a:r>
              <a:rPr lang="fr-FR" sz="4400" dirty="0">
                <a:latin typeface="Arial Rounded MT Bold" panose="020F0704030504030204" pitchFamily="34" charset="0"/>
              </a:rPr>
              <a:t>9 Eux, ils plient, et ils tombent; Nous, nous tenons ferme, et restons debout.</a:t>
            </a:r>
            <a:endParaRPr lang="en-US" sz="4400" dirty="0">
              <a:latin typeface="Arial Rounded MT Bold" panose="020F0704030504030204" pitchFamily="34" charset="0"/>
            </a:endParaRPr>
          </a:p>
          <a:p>
            <a:pPr algn="just"/>
            <a:r>
              <a:rPr lang="fr-FR" sz="4400" dirty="0">
                <a:solidFill>
                  <a:srgbClr val="0000FF"/>
                </a:solidFill>
                <a:latin typeface="Arial Rounded MT Bold" panose="020F0704030504030204" pitchFamily="34" charset="0"/>
              </a:rPr>
              <a:t>10 Éternel, sauve le roi! Qu'il nous exauce, quand nous l'invoquons!</a:t>
            </a:r>
          </a:p>
          <a:p>
            <a:pPr algn="r"/>
            <a:r>
              <a:rPr lang="fr-FR" sz="4400" dirty="0">
                <a:latin typeface="Arial Rounded MT Bold" panose="020F0704030504030204" pitchFamily="34" charset="0"/>
              </a:rPr>
              <a:t>AMEN!</a:t>
            </a:r>
            <a:endParaRPr lang="en-US" sz="4400" dirty="0">
              <a:latin typeface="Arial Rounded MT Bold" panose="020F0704030504030204" pitchFamily="34" charset="0"/>
            </a:endParaRPr>
          </a:p>
        </p:txBody>
      </p:sp>
    </p:spTree>
    <p:extLst>
      <p:ext uri="{BB962C8B-B14F-4D97-AF65-F5344CB8AC3E}">
        <p14:creationId xmlns:p14="http://schemas.microsoft.com/office/powerpoint/2010/main" val="1203950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ctr">
              <a:buNone/>
            </a:pPr>
            <a:r>
              <a:rPr lang="fr-FR" sz="2800" dirty="0">
                <a:solidFill>
                  <a:srgbClr val="FF0000"/>
                </a:solidFill>
                <a:latin typeface="Copperplate Gothic Bold" pitchFamily="34" charset="0"/>
              </a:rPr>
              <a:t>DOXOLOGIE</a:t>
            </a:r>
          </a:p>
          <a:p>
            <a:pPr marL="0" indent="0" algn="ctr">
              <a:buNone/>
            </a:pPr>
            <a:r>
              <a:rPr lang="fr-FR" dirty="0">
                <a:solidFill>
                  <a:srgbClr val="0000FF"/>
                </a:solidFill>
                <a:latin typeface="Arial Rounded MT Bold" panose="020F0704030504030204" pitchFamily="34" charset="0"/>
              </a:rPr>
              <a:t>(1)</a:t>
            </a:r>
            <a:endParaRPr lang="en-US" dirty="0">
              <a:solidFill>
                <a:srgbClr val="0000FF"/>
              </a:solidFill>
              <a:latin typeface="Arial Rounded MT Bold" panose="020F0704030504030204" pitchFamily="34" charset="0"/>
            </a:endParaRPr>
          </a:p>
          <a:p>
            <a:pPr marL="0" indent="0" algn="ctr">
              <a:buNone/>
            </a:pPr>
            <a:r>
              <a:rPr lang="fr-FR" sz="4700" b="1" dirty="0">
                <a:solidFill>
                  <a:srgbClr val="0000FF"/>
                </a:solidFill>
                <a:latin typeface="Arial Narrow" panose="020B0606020202030204" pitchFamily="34" charset="0"/>
              </a:rPr>
              <a:t>Grand en fidélité ô Dieu mon Père</a:t>
            </a:r>
            <a:endParaRPr lang="en-US" sz="4700" b="1" dirty="0">
              <a:solidFill>
                <a:srgbClr val="0000FF"/>
              </a:solidFill>
              <a:latin typeface="Arial Narrow" panose="020B0606020202030204" pitchFamily="34" charset="0"/>
            </a:endParaRPr>
          </a:p>
          <a:p>
            <a:pPr marL="0" indent="0" algn="ctr">
              <a:buNone/>
            </a:pPr>
            <a:r>
              <a:rPr lang="fr-FR" sz="4700" b="1" dirty="0">
                <a:solidFill>
                  <a:srgbClr val="0000FF"/>
                </a:solidFill>
                <a:latin typeface="Arial Narrow" panose="020B0606020202030204" pitchFamily="34" charset="0"/>
              </a:rPr>
              <a:t>Chez Toi nulle trace de changement.</a:t>
            </a:r>
            <a:endParaRPr lang="en-US" sz="4700" b="1" dirty="0">
              <a:solidFill>
                <a:srgbClr val="0000FF"/>
              </a:solidFill>
              <a:latin typeface="Arial Narrow" panose="020B0606020202030204" pitchFamily="34" charset="0"/>
            </a:endParaRPr>
          </a:p>
          <a:p>
            <a:pPr marL="0" indent="0" algn="ctr">
              <a:buNone/>
            </a:pPr>
            <a:r>
              <a:rPr lang="fr-FR" sz="4700" b="1" dirty="0">
                <a:solidFill>
                  <a:srgbClr val="0000FF"/>
                </a:solidFill>
                <a:latin typeface="Arial Narrow" panose="020B0606020202030204" pitchFamily="34" charset="0"/>
              </a:rPr>
              <a:t>Tes compassions</a:t>
            </a:r>
            <a:endParaRPr lang="en-US" sz="4700" b="1" dirty="0">
              <a:solidFill>
                <a:srgbClr val="0000FF"/>
              </a:solidFill>
              <a:latin typeface="Arial Narrow" panose="020B0606020202030204" pitchFamily="34" charset="0"/>
            </a:endParaRPr>
          </a:p>
          <a:p>
            <a:pPr marL="0" indent="0" algn="ctr">
              <a:buNone/>
            </a:pPr>
            <a:r>
              <a:rPr lang="fr-FR" sz="4700" b="1" dirty="0">
                <a:solidFill>
                  <a:srgbClr val="0000FF"/>
                </a:solidFill>
                <a:latin typeface="Arial Narrow" panose="020B0606020202030204" pitchFamily="34" charset="0"/>
              </a:rPr>
              <a:t>Ne sont pas à leur terme</a:t>
            </a:r>
            <a:endParaRPr lang="en-US" sz="4700" b="1" dirty="0">
              <a:solidFill>
                <a:srgbClr val="0000FF"/>
              </a:solidFill>
              <a:latin typeface="Arial Narrow" panose="020B0606020202030204" pitchFamily="34" charset="0"/>
            </a:endParaRPr>
          </a:p>
          <a:p>
            <a:pPr marL="0" indent="0" algn="ctr">
              <a:buNone/>
            </a:pPr>
            <a:r>
              <a:rPr lang="fr-FR" sz="4700" b="1" dirty="0">
                <a:solidFill>
                  <a:srgbClr val="0000FF"/>
                </a:solidFill>
                <a:latin typeface="Arial Narrow" panose="020B0606020202030204" pitchFamily="34" charset="0"/>
              </a:rPr>
              <a:t>Tu restes fidèle éternellement.</a:t>
            </a:r>
            <a:endParaRPr lang="en-US" sz="4700" b="1" dirty="0">
              <a:solidFill>
                <a:srgbClr val="0000FF"/>
              </a:solidFill>
              <a:latin typeface="Arial Narrow" panose="020B0606020202030204" pitchFamily="34" charset="0"/>
            </a:endParaRPr>
          </a:p>
          <a:p>
            <a:pPr marL="0" indent="0" algn="ctr">
              <a:buNone/>
            </a:pPr>
            <a:r>
              <a:rPr lang="fr-FR" sz="3600" dirty="0">
                <a:solidFill>
                  <a:srgbClr val="FF0000"/>
                </a:solidFill>
                <a:latin typeface="Arial Rounded MT Bold" panose="020F0704030504030204" pitchFamily="34" charset="0"/>
              </a:rPr>
              <a:t>Refrain</a:t>
            </a:r>
            <a:endParaRPr lang="en-US" sz="3600" dirty="0">
              <a:solidFill>
                <a:srgbClr val="FF0000"/>
              </a:solidFill>
              <a:latin typeface="Arial Rounded MT Bold" panose="020F0704030504030204" pitchFamily="34" charset="0"/>
            </a:endParaRPr>
          </a:p>
          <a:p>
            <a:pPr marL="0" indent="0" algn="ctr">
              <a:buNone/>
            </a:pPr>
            <a:r>
              <a:rPr lang="fr-FR" sz="3600" b="1" dirty="0">
                <a:solidFill>
                  <a:srgbClr val="009900"/>
                </a:solidFill>
                <a:latin typeface="Arial Rounded MT Bold" panose="020F0704030504030204" pitchFamily="34" charset="0"/>
              </a:rPr>
              <a:t>Grand en fidélité (bis)</a:t>
            </a:r>
            <a:endParaRPr lang="en-US" sz="3600" dirty="0">
              <a:solidFill>
                <a:srgbClr val="009900"/>
              </a:solidFill>
              <a:latin typeface="Arial Rounded MT Bold" panose="020F0704030504030204" pitchFamily="34" charset="0"/>
            </a:endParaRPr>
          </a:p>
          <a:p>
            <a:pPr marL="0" indent="0" algn="ctr">
              <a:buNone/>
            </a:pPr>
            <a:r>
              <a:rPr lang="fr-FR" sz="3600" b="1" dirty="0">
                <a:solidFill>
                  <a:srgbClr val="009900"/>
                </a:solidFill>
                <a:latin typeface="Arial Rounded MT Bold" panose="020F0704030504030204" pitchFamily="34" charset="0"/>
              </a:rPr>
              <a:t>Jour après jour</a:t>
            </a:r>
            <a:r>
              <a:rPr lang="en-US" sz="3600" b="1" dirty="0">
                <a:solidFill>
                  <a:srgbClr val="009900"/>
                </a:solidFill>
                <a:latin typeface="Arial Rounded MT Bold" panose="020F0704030504030204" pitchFamily="34" charset="0"/>
              </a:rPr>
              <a:t> </a:t>
            </a:r>
            <a:r>
              <a:rPr lang="fr-FR" sz="3600" b="1" dirty="0">
                <a:solidFill>
                  <a:srgbClr val="009900"/>
                </a:solidFill>
                <a:latin typeface="Arial Rounded MT Bold" panose="020F0704030504030204" pitchFamily="34" charset="0"/>
              </a:rPr>
              <a:t>Tu me tiens par la foi.</a:t>
            </a:r>
            <a:endParaRPr lang="en-US" sz="3600" dirty="0">
              <a:solidFill>
                <a:srgbClr val="009900"/>
              </a:solidFill>
              <a:latin typeface="Arial Rounded MT Bold" panose="020F0704030504030204" pitchFamily="34" charset="0"/>
            </a:endParaRPr>
          </a:p>
          <a:p>
            <a:pPr marL="0" indent="0" algn="ctr">
              <a:buNone/>
            </a:pPr>
            <a:r>
              <a:rPr lang="fr-FR" sz="3600" b="1" dirty="0">
                <a:solidFill>
                  <a:srgbClr val="009900"/>
                </a:solidFill>
                <a:latin typeface="Arial Rounded MT Bold" panose="020F0704030504030204" pitchFamily="34" charset="0"/>
              </a:rPr>
              <a:t>Tu as pourvu chaque jour À mes besoins</a:t>
            </a:r>
            <a:endParaRPr lang="en-US" sz="3600" dirty="0">
              <a:solidFill>
                <a:srgbClr val="009900"/>
              </a:solidFill>
              <a:latin typeface="Arial Rounded MT Bold" panose="020F0704030504030204" pitchFamily="34" charset="0"/>
            </a:endParaRPr>
          </a:p>
          <a:p>
            <a:pPr marL="0" indent="0" algn="ctr">
              <a:buNone/>
            </a:pPr>
            <a:r>
              <a:rPr lang="fr-FR" sz="3600" b="1" dirty="0">
                <a:solidFill>
                  <a:srgbClr val="009900"/>
                </a:solidFill>
                <a:latin typeface="Arial Rounded MT Bold" panose="020F0704030504030204" pitchFamily="34" charset="0"/>
              </a:rPr>
              <a:t>Grand en fidélité Toi envers moi.</a:t>
            </a:r>
            <a:endParaRPr lang="en-US" sz="3600" dirty="0">
              <a:solidFill>
                <a:srgbClr val="009900"/>
              </a:solidFill>
              <a:latin typeface="Arial Rounded MT Bold" panose="020F070403050403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2400" b="1" dirty="0">
                <a:solidFill>
                  <a:schemeClr val="tx1"/>
                </a:solidFill>
                <a:latin typeface="Arial Rounded MT Bold" panose="020F0704030504030204" pitchFamily="34" charset="0"/>
              </a:rPr>
              <a:t>CHANT POUR LA GRANDE PRIÈRE</a:t>
            </a:r>
          </a:p>
          <a:p>
            <a:pPr marL="0" indent="0" algn="ctr">
              <a:buNone/>
            </a:pPr>
            <a:r>
              <a:rPr lang="fr-FR" sz="2400" b="1" dirty="0">
                <a:solidFill>
                  <a:srgbClr val="FF0000"/>
                </a:solidFill>
                <a:latin typeface="Arial Rounded MT Bold" panose="020F0704030504030204" pitchFamily="34" charset="0"/>
              </a:rPr>
              <a:t>132 Fr CE :  ESPERE EN DIEU</a:t>
            </a:r>
            <a:endParaRPr lang="en-US" sz="2400" dirty="0">
              <a:solidFill>
                <a:srgbClr val="FF0000"/>
              </a:solidFill>
              <a:latin typeface="Arial Rounded MT Bold" panose="020F0704030504030204" pitchFamily="34" charset="0"/>
            </a:endParaRPr>
          </a:p>
          <a:p>
            <a:pPr marL="0" indent="0" algn="ctr">
              <a:buNone/>
            </a:pPr>
            <a:r>
              <a:rPr lang="fr-FR" sz="2400" b="1" dirty="0">
                <a:solidFill>
                  <a:srgbClr val="FF0000"/>
                </a:solidFill>
                <a:latin typeface="Arial Rounded MT Bold" panose="020F0704030504030204" pitchFamily="34" charset="0"/>
              </a:rPr>
              <a:t>1</a:t>
            </a:r>
            <a:endParaRPr lang="en-US" sz="2400" dirty="0">
              <a:solidFill>
                <a:srgbClr val="FF0000"/>
              </a:solidFill>
              <a:latin typeface="Arial Rounded MT Bold" panose="020F0704030504030204" pitchFamily="34" charset="0"/>
            </a:endParaRPr>
          </a:p>
          <a:p>
            <a:pPr marL="0" indent="0" algn="ctr">
              <a:buNone/>
            </a:pPr>
            <a:r>
              <a:rPr lang="fr-FR" sz="3600" dirty="0">
                <a:solidFill>
                  <a:srgbClr val="0000FF"/>
                </a:solidFill>
                <a:latin typeface="Arial Rounded MT Bold" panose="020F0704030504030204" pitchFamily="34" charset="0"/>
              </a:rPr>
              <a:t>Espère en Dieu quand la nuit sombre</a:t>
            </a:r>
            <a:endParaRPr lang="en-US" sz="3600" dirty="0">
              <a:solidFill>
                <a:srgbClr val="0000FF"/>
              </a:solidFill>
              <a:latin typeface="Arial Rounded MT Bold" panose="020F0704030504030204" pitchFamily="34" charset="0"/>
            </a:endParaRPr>
          </a:p>
          <a:p>
            <a:pPr marL="0" indent="0" algn="ctr">
              <a:buNone/>
            </a:pPr>
            <a:r>
              <a:rPr lang="fr-FR" sz="3600" dirty="0">
                <a:solidFill>
                  <a:srgbClr val="0000FF"/>
                </a:solidFill>
                <a:latin typeface="Arial Rounded MT Bold" panose="020F0704030504030204" pitchFamily="34" charset="0"/>
              </a:rPr>
              <a:t>Voile le ciel et l’horizon.</a:t>
            </a:r>
            <a:endParaRPr lang="en-US" sz="3600" dirty="0">
              <a:solidFill>
                <a:srgbClr val="0000FF"/>
              </a:solidFill>
              <a:latin typeface="Arial Rounded MT Bold" panose="020F0704030504030204" pitchFamily="34" charset="0"/>
            </a:endParaRPr>
          </a:p>
          <a:p>
            <a:pPr marL="0" indent="0" algn="ctr">
              <a:buNone/>
            </a:pPr>
            <a:r>
              <a:rPr lang="fr-FR" sz="3600" dirty="0">
                <a:solidFill>
                  <a:srgbClr val="0000FF"/>
                </a:solidFill>
                <a:latin typeface="Arial Rounded MT Bold" panose="020F0704030504030204" pitchFamily="34" charset="0"/>
              </a:rPr>
              <a:t>Jamais là-haut ne règne l’ombre,</a:t>
            </a:r>
            <a:endParaRPr lang="en-US" sz="3600" dirty="0">
              <a:solidFill>
                <a:srgbClr val="0000FF"/>
              </a:solidFill>
              <a:latin typeface="Arial Rounded MT Bold" panose="020F0704030504030204" pitchFamily="34" charset="0"/>
            </a:endParaRPr>
          </a:p>
          <a:p>
            <a:pPr marL="0" indent="0" algn="ctr">
              <a:buNone/>
            </a:pPr>
            <a:r>
              <a:rPr lang="fr-FR" sz="3600" dirty="0">
                <a:solidFill>
                  <a:srgbClr val="0000FF"/>
                </a:solidFill>
                <a:latin typeface="Arial Rounded MT Bold" panose="020F0704030504030204" pitchFamily="34" charset="0"/>
              </a:rPr>
              <a:t>Là-haut t’attend ne maison.</a:t>
            </a:r>
            <a:endParaRPr lang="en-US" sz="3600" dirty="0">
              <a:solidFill>
                <a:srgbClr val="0000FF"/>
              </a:solidFill>
              <a:latin typeface="Arial Rounded MT Bold" panose="020F0704030504030204" pitchFamily="34" charset="0"/>
            </a:endParaRPr>
          </a:p>
          <a:p>
            <a:pPr marL="0" indent="0" algn="ctr">
              <a:buNone/>
            </a:pPr>
            <a:r>
              <a:rPr lang="fr-FR" sz="3600" dirty="0">
                <a:solidFill>
                  <a:srgbClr val="460000"/>
                </a:solidFill>
                <a:latin typeface="Arial Rounded MT Bold" panose="020F0704030504030204" pitchFamily="34" charset="0"/>
              </a:rPr>
              <a:t>Espère en Dieu quand la tempête</a:t>
            </a:r>
            <a:endParaRPr lang="en-US" sz="3600" dirty="0">
              <a:solidFill>
                <a:srgbClr val="460000"/>
              </a:solidFill>
              <a:latin typeface="Arial Rounded MT Bold" panose="020F0704030504030204" pitchFamily="34" charset="0"/>
            </a:endParaRPr>
          </a:p>
          <a:p>
            <a:pPr marL="0" indent="0" algn="ctr">
              <a:buNone/>
            </a:pPr>
            <a:r>
              <a:rPr lang="fr-FR" sz="3600" dirty="0">
                <a:solidFill>
                  <a:srgbClr val="460000"/>
                </a:solidFill>
                <a:latin typeface="Arial Rounded MT Bold" panose="020F0704030504030204" pitchFamily="34" charset="0"/>
              </a:rPr>
              <a:t>Contre la nef jette ses flots.</a:t>
            </a:r>
            <a:endParaRPr lang="en-US" sz="3600" dirty="0">
              <a:solidFill>
                <a:srgbClr val="460000"/>
              </a:solidFill>
              <a:latin typeface="Arial Rounded MT Bold" panose="020F0704030504030204" pitchFamily="34" charset="0"/>
            </a:endParaRPr>
          </a:p>
          <a:p>
            <a:pPr marL="0" indent="0" algn="ctr">
              <a:buNone/>
            </a:pPr>
            <a:r>
              <a:rPr lang="fr-FR" sz="3600" dirty="0">
                <a:solidFill>
                  <a:srgbClr val="460000"/>
                </a:solidFill>
                <a:latin typeface="Arial Rounded MT Bold" panose="020F0704030504030204" pitchFamily="34" charset="0"/>
              </a:rPr>
              <a:t>Un mot vainqueur déjà s’apprête</a:t>
            </a:r>
            <a:endParaRPr lang="en-US" sz="3600" dirty="0">
              <a:solidFill>
                <a:srgbClr val="460000"/>
              </a:solidFill>
              <a:latin typeface="Arial Rounded MT Bold" panose="020F0704030504030204" pitchFamily="34" charset="0"/>
            </a:endParaRPr>
          </a:p>
          <a:p>
            <a:pPr marL="0" indent="0" algn="ctr">
              <a:buNone/>
            </a:pPr>
            <a:r>
              <a:rPr lang="fr-FR" sz="3600" dirty="0">
                <a:solidFill>
                  <a:srgbClr val="460000"/>
                </a:solidFill>
                <a:latin typeface="Arial Rounded MT Bold" panose="020F0704030504030204" pitchFamily="34" charset="0"/>
              </a:rPr>
              <a:t>À commander paix et repos.</a:t>
            </a:r>
            <a:endParaRPr lang="en-US" sz="3600" dirty="0">
              <a:solidFill>
                <a:srgbClr val="460000"/>
              </a:solidFill>
              <a:latin typeface="Arial Rounded MT Bold" panose="020F0704030504030204"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1B5FA-F2EB-EB54-A957-A3FFEE15D1C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A49B2F-57E7-93C3-45DA-04313D74CE20}"/>
              </a:ext>
            </a:extLst>
          </p:cNvPr>
          <p:cNvSpPr>
            <a:spLocks noGrp="1"/>
          </p:cNvSpPr>
          <p:nvPr>
            <p:ph sz="quarter" idx="1"/>
          </p:nvPr>
        </p:nvSpPr>
        <p:spPr>
          <a:xfrm>
            <a:off x="0" y="0"/>
            <a:ext cx="9144000" cy="6858000"/>
          </a:xfrm>
          <a:blipFill>
            <a:blip r:embed="rId3"/>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b="1" dirty="0">
                <a:solidFill>
                  <a:srgbClr val="FF0000"/>
                </a:solidFill>
                <a:latin typeface="Arial Rounded MT Bold" panose="020F0704030504030204" pitchFamily="34" charset="0"/>
              </a:rPr>
              <a:t>2</a:t>
            </a:r>
            <a:endParaRPr lang="en-US" dirty="0">
              <a:solidFill>
                <a:srgbClr val="FF0000"/>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Espère en Dieu quand la souffrance,</a:t>
            </a:r>
            <a:endParaRPr lang="en-US" sz="4000" dirty="0">
              <a:solidFill>
                <a:srgbClr val="0000FF"/>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Brisant ton corps, trouble ton cœur,</a:t>
            </a:r>
            <a:endParaRPr lang="en-US" sz="4000" dirty="0">
              <a:solidFill>
                <a:srgbClr val="0000FF"/>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Chez lui jamais l’indifférence</a:t>
            </a:r>
            <a:endParaRPr lang="en-US" sz="4000" dirty="0">
              <a:solidFill>
                <a:srgbClr val="0000FF"/>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Ne le distrait de ton malheur.</a:t>
            </a:r>
            <a:endParaRPr lang="en-US" sz="4000" dirty="0">
              <a:solidFill>
                <a:srgbClr val="0000FF"/>
              </a:solidFill>
              <a:latin typeface="Arial Rounded MT Bold" panose="020F0704030504030204" pitchFamily="34" charset="0"/>
            </a:endParaRPr>
          </a:p>
          <a:p>
            <a:pPr marL="0" indent="0" algn="ctr">
              <a:buNone/>
            </a:pPr>
            <a:r>
              <a:rPr lang="fr-FR" sz="4000" dirty="0">
                <a:solidFill>
                  <a:srgbClr val="460000"/>
                </a:solidFill>
                <a:latin typeface="Arial Rounded MT Bold" panose="020F0704030504030204" pitchFamily="34" charset="0"/>
              </a:rPr>
              <a:t>Espère en Dieu quand sonne l’heure</a:t>
            </a:r>
            <a:endParaRPr lang="en-US" sz="4000" dirty="0">
              <a:solidFill>
                <a:srgbClr val="460000"/>
              </a:solidFill>
              <a:latin typeface="Arial Rounded MT Bold" panose="020F0704030504030204" pitchFamily="34" charset="0"/>
            </a:endParaRPr>
          </a:p>
          <a:p>
            <a:pPr marL="0" indent="0" algn="ctr">
              <a:buNone/>
            </a:pPr>
            <a:r>
              <a:rPr lang="fr-FR" sz="4000" dirty="0">
                <a:solidFill>
                  <a:srgbClr val="460000"/>
                </a:solidFill>
                <a:latin typeface="Arial Rounded MT Bold" panose="020F0704030504030204" pitchFamily="34" charset="0"/>
              </a:rPr>
              <a:t>D’abandonner les biens d’en bas.</a:t>
            </a:r>
            <a:endParaRPr lang="en-US" sz="4000" dirty="0">
              <a:solidFill>
                <a:srgbClr val="460000"/>
              </a:solidFill>
              <a:latin typeface="Arial Rounded MT Bold" panose="020F0704030504030204" pitchFamily="34" charset="0"/>
            </a:endParaRPr>
          </a:p>
          <a:p>
            <a:pPr marL="0" indent="0" algn="ctr">
              <a:buNone/>
            </a:pPr>
            <a:r>
              <a:rPr lang="fr-FR" sz="4000" dirty="0">
                <a:solidFill>
                  <a:srgbClr val="460000"/>
                </a:solidFill>
                <a:latin typeface="Arial Rounded MT Bold" panose="020F0704030504030204" pitchFamily="34" charset="0"/>
              </a:rPr>
              <a:t>Crois aux trésors de sa demeure,</a:t>
            </a:r>
            <a:endParaRPr lang="en-US" sz="4000" dirty="0">
              <a:solidFill>
                <a:srgbClr val="460000"/>
              </a:solidFill>
              <a:latin typeface="Arial Rounded MT Bold" panose="020F0704030504030204" pitchFamily="34" charset="0"/>
            </a:endParaRPr>
          </a:p>
          <a:p>
            <a:pPr marL="0" indent="0" algn="ctr">
              <a:buNone/>
            </a:pPr>
            <a:r>
              <a:rPr lang="fr-FR" sz="4000" dirty="0">
                <a:solidFill>
                  <a:srgbClr val="460000"/>
                </a:solidFill>
                <a:latin typeface="Arial Rounded MT Bold" panose="020F0704030504030204" pitchFamily="34" charset="0"/>
              </a:rPr>
              <a:t>Car son amour t’ouvre ses bras.</a:t>
            </a:r>
            <a:endParaRPr lang="en-US" sz="4000" dirty="0">
              <a:solidFill>
                <a:srgbClr val="460000"/>
              </a:solidFill>
              <a:latin typeface="Arial Rounded MT Bold" panose="020F0704030504030204" pitchFamily="34" charset="0"/>
            </a:endParaRPr>
          </a:p>
        </p:txBody>
      </p:sp>
    </p:spTree>
    <p:extLst>
      <p:ext uri="{BB962C8B-B14F-4D97-AF65-F5344CB8AC3E}">
        <p14:creationId xmlns:p14="http://schemas.microsoft.com/office/powerpoint/2010/main" val="4210278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5BDC9-A0C7-D3B5-44D1-524340F0797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7BE157-F6D4-80CD-7E43-19204C9B63CF}"/>
              </a:ext>
            </a:extLst>
          </p:cNvPr>
          <p:cNvSpPr>
            <a:spLocks noGrp="1"/>
          </p:cNvSpPr>
          <p:nvPr>
            <p:ph sz="quarter" idx="1"/>
          </p:nvPr>
        </p:nvSpPr>
        <p:spPr>
          <a:xfrm>
            <a:off x="0" y="0"/>
            <a:ext cx="9144000" cy="6858000"/>
          </a:xfrm>
          <a:blipFill>
            <a:blip r:embed="rId3"/>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marL="0" indent="0" algn="ctr">
              <a:buNone/>
            </a:pPr>
            <a:r>
              <a:rPr lang="fr-FR" b="1" dirty="0">
                <a:solidFill>
                  <a:srgbClr val="FF0000"/>
                </a:solidFill>
                <a:latin typeface="Arial Rounded MT Bold" panose="020F0704030504030204" pitchFamily="34" charset="0"/>
              </a:rPr>
              <a:t>3</a:t>
            </a:r>
            <a:endParaRPr lang="en-US" dirty="0">
              <a:solidFill>
                <a:srgbClr val="FF0000"/>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Espère en Dieu quand on t’oublie</a:t>
            </a:r>
            <a:endParaRPr lang="en-US" sz="4000" dirty="0">
              <a:solidFill>
                <a:srgbClr val="0000FF"/>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Ou qu’on te raille avec dédain.</a:t>
            </a:r>
            <a:endParaRPr lang="en-US" sz="4000" dirty="0">
              <a:solidFill>
                <a:srgbClr val="0000FF"/>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Pour te sauver, jamais ne plie,</a:t>
            </a:r>
            <a:endParaRPr lang="en-US" sz="4000" dirty="0">
              <a:solidFill>
                <a:srgbClr val="0000FF"/>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Va plutôt seul sur ton chemin.</a:t>
            </a:r>
            <a:endParaRPr lang="en-US" sz="4000" dirty="0">
              <a:solidFill>
                <a:srgbClr val="0000FF"/>
              </a:solidFill>
              <a:latin typeface="Arial Rounded MT Bold" panose="020F0704030504030204" pitchFamily="34" charset="0"/>
            </a:endParaRPr>
          </a:p>
          <a:p>
            <a:pPr marL="0" indent="0" algn="ctr">
              <a:buNone/>
            </a:pPr>
            <a:r>
              <a:rPr lang="fr-FR" sz="4000" dirty="0">
                <a:solidFill>
                  <a:srgbClr val="460000"/>
                </a:solidFill>
                <a:latin typeface="Arial Rounded MT Bold" panose="020F0704030504030204" pitchFamily="34" charset="0"/>
              </a:rPr>
              <a:t>Espère en Dieu quand ton pied glisse</a:t>
            </a:r>
            <a:endParaRPr lang="en-US" sz="4000" dirty="0">
              <a:solidFill>
                <a:srgbClr val="460000"/>
              </a:solidFill>
              <a:latin typeface="Arial Rounded MT Bold" panose="020F0704030504030204" pitchFamily="34" charset="0"/>
            </a:endParaRPr>
          </a:p>
          <a:p>
            <a:pPr marL="0" indent="0" algn="ctr">
              <a:buNone/>
            </a:pPr>
            <a:r>
              <a:rPr lang="fr-FR" sz="4000" dirty="0">
                <a:solidFill>
                  <a:srgbClr val="460000"/>
                </a:solidFill>
                <a:latin typeface="Arial Rounded MT Bold" panose="020F0704030504030204" pitchFamily="34" charset="0"/>
              </a:rPr>
              <a:t>Sous les efforts du tentateur.</a:t>
            </a:r>
            <a:endParaRPr lang="en-US" sz="4000" dirty="0">
              <a:solidFill>
                <a:srgbClr val="460000"/>
              </a:solidFill>
              <a:latin typeface="Arial Rounded MT Bold" panose="020F0704030504030204" pitchFamily="34" charset="0"/>
            </a:endParaRPr>
          </a:p>
          <a:p>
            <a:pPr marL="0" indent="0" algn="ctr">
              <a:buNone/>
            </a:pPr>
            <a:r>
              <a:rPr lang="fr-FR" sz="4000" dirty="0">
                <a:solidFill>
                  <a:srgbClr val="460000"/>
                </a:solidFill>
                <a:latin typeface="Arial Rounded MT Bold" panose="020F0704030504030204" pitchFamily="34" charset="0"/>
              </a:rPr>
              <a:t>Saisis la main libératrice</a:t>
            </a:r>
            <a:endParaRPr lang="en-US" sz="4000" dirty="0">
              <a:solidFill>
                <a:srgbClr val="460000"/>
              </a:solidFill>
              <a:latin typeface="Arial Rounded MT Bold" panose="020F0704030504030204" pitchFamily="34" charset="0"/>
            </a:endParaRPr>
          </a:p>
          <a:p>
            <a:pPr marL="0" indent="0" algn="ctr">
              <a:buNone/>
            </a:pPr>
            <a:r>
              <a:rPr lang="fr-FR" sz="4000" dirty="0">
                <a:solidFill>
                  <a:srgbClr val="460000"/>
                </a:solidFill>
                <a:latin typeface="Arial Rounded MT Bold" panose="020F0704030504030204" pitchFamily="34" charset="0"/>
              </a:rPr>
              <a:t>Qui te rendra toujours vainqueur.</a:t>
            </a:r>
            <a:endParaRPr lang="en-US" sz="4000" dirty="0">
              <a:solidFill>
                <a:srgbClr val="460000"/>
              </a:solidFill>
              <a:latin typeface="Arial Rounded MT Bold" panose="020F0704030504030204" pitchFamily="34" charset="0"/>
            </a:endParaRPr>
          </a:p>
          <a:p>
            <a:pPr algn="ctr">
              <a:buNone/>
            </a:pPr>
            <a:br>
              <a:rPr lang="fr-FR" sz="2800" dirty="0">
                <a:solidFill>
                  <a:srgbClr val="0000FF"/>
                </a:solidFill>
                <a:latin typeface="Arial Rounded MT Bold" pitchFamily="34" charset="0"/>
              </a:rPr>
            </a:br>
            <a:endParaRPr lang="en-US" sz="3200" dirty="0">
              <a:solidFill>
                <a:srgbClr val="0000FF"/>
              </a:solidFill>
              <a:latin typeface="Arial Rounded MT Bold" pitchFamily="34" charset="0"/>
            </a:endParaRPr>
          </a:p>
        </p:txBody>
      </p:sp>
    </p:spTree>
    <p:extLst>
      <p:ext uri="{BB962C8B-B14F-4D97-AF65-F5344CB8AC3E}">
        <p14:creationId xmlns:p14="http://schemas.microsoft.com/office/powerpoint/2010/main" val="39223230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a:solidFill>
                  <a:srgbClr val="000099"/>
                </a:solidFill>
              </a:rPr>
              <a:t>PRIÈRE PASTORALE</a:t>
            </a:r>
            <a:endParaRPr lang="en-US" sz="6600" dirty="0">
              <a:solidFill>
                <a:srgbClr val="000099"/>
              </a:solidFill>
            </a:endParaRPr>
          </a:p>
          <a:p>
            <a:r>
              <a:rPr lang="fr-FR" sz="4400" dirty="0"/>
              <a:t> </a:t>
            </a:r>
            <a:endParaRPr lang="en-US" sz="4400" dirty="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66FFFF"/>
          </a:solidFill>
        </p:spPr>
        <p:txBody>
          <a:bodyPr/>
          <a:lstStyle/>
          <a:p>
            <a:r>
              <a:rPr lang="en-US" sz="6600" dirty="0"/>
              <a:t>ANNOUNCEMENT</a:t>
            </a:r>
          </a:p>
          <a:p>
            <a:r>
              <a:rPr lang="en-US" sz="6600" dirty="0"/>
              <a:t>MUSICAL PROGRAM</a:t>
            </a:r>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MARCH 2026</a:t>
            </a: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sz="6000" b="1" dirty="0">
                <a:solidFill>
                  <a:srgbClr val="000099"/>
                </a:solidFill>
              </a:rPr>
              <a:t>MOMENT D’ADORATION </a:t>
            </a:r>
            <a:br>
              <a:rPr lang="en-US" b="1" dirty="0"/>
            </a:br>
            <a:br>
              <a:rPr lang="en-US" dirty="0"/>
            </a:b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marL="0" indent="0" algn="ctr">
              <a:buNone/>
            </a:pPr>
            <a:r>
              <a:rPr lang="fr-FR" b="1" dirty="0">
                <a:solidFill>
                  <a:srgbClr val="009900"/>
                </a:solidFill>
                <a:latin typeface="Arial Rounded MT Bold" panose="020F0704030504030204" pitchFamily="34" charset="0"/>
              </a:rPr>
              <a:t>126 Fr CE:  </a:t>
            </a:r>
            <a:r>
              <a:rPr lang="fr-FR" b="1" u="sng" dirty="0">
                <a:solidFill>
                  <a:srgbClr val="009900"/>
                </a:solidFill>
                <a:latin typeface="Arial Rounded MT Bold" panose="020F0704030504030204" pitchFamily="34" charset="0"/>
              </a:rPr>
              <a:t>Quand Le Vol De La Tempête</a:t>
            </a:r>
            <a:endParaRPr lang="en-US" dirty="0">
              <a:solidFill>
                <a:srgbClr val="009900"/>
              </a:solidFill>
              <a:latin typeface="Arial Rounded MT Bold" panose="020F0704030504030204" pitchFamily="34" charset="0"/>
            </a:endParaRPr>
          </a:p>
          <a:p>
            <a:pPr marL="0" indent="0" algn="ctr">
              <a:buNone/>
            </a:pPr>
            <a:r>
              <a:rPr lang="fr-FR" dirty="0">
                <a:solidFill>
                  <a:srgbClr val="009900"/>
                </a:solidFill>
                <a:latin typeface="Arial Rounded MT Bold" panose="020F0704030504030204" pitchFamily="34" charset="0"/>
              </a:rPr>
              <a:t>1</a:t>
            </a:r>
          </a:p>
          <a:p>
            <a:pPr marL="0" indent="0" algn="ctr">
              <a:buNone/>
            </a:pPr>
            <a:r>
              <a:rPr lang="fr-FR" sz="4000" dirty="0">
                <a:solidFill>
                  <a:srgbClr val="460000"/>
                </a:solidFill>
                <a:latin typeface="Arial Rounded MT Bold" panose="020F0704030504030204" pitchFamily="34" charset="0"/>
              </a:rPr>
              <a:t>Quand le vol de la tempête</a:t>
            </a:r>
            <a:endParaRPr lang="en-US" sz="4000" dirty="0">
              <a:solidFill>
                <a:srgbClr val="460000"/>
              </a:solidFill>
              <a:latin typeface="Arial Rounded MT Bold" panose="020F0704030504030204" pitchFamily="34" charset="0"/>
            </a:endParaRPr>
          </a:p>
          <a:p>
            <a:pPr marL="0" indent="0" algn="ctr">
              <a:buNone/>
            </a:pPr>
            <a:r>
              <a:rPr lang="fr-FR" sz="4000" dirty="0">
                <a:solidFill>
                  <a:srgbClr val="460000"/>
                </a:solidFill>
                <a:latin typeface="Arial Rounded MT Bold" panose="020F0704030504030204" pitchFamily="34" charset="0"/>
              </a:rPr>
              <a:t>Vient assombrir ton ciel bleu,</a:t>
            </a:r>
            <a:endParaRPr lang="en-US" sz="4000" dirty="0">
              <a:solidFill>
                <a:srgbClr val="460000"/>
              </a:solidFill>
              <a:latin typeface="Arial Rounded MT Bold" panose="020F0704030504030204" pitchFamily="34" charset="0"/>
            </a:endParaRPr>
          </a:p>
          <a:p>
            <a:pPr marL="0" indent="0" algn="ctr">
              <a:buNone/>
            </a:pPr>
            <a:r>
              <a:rPr lang="fr-FR" sz="4000" dirty="0">
                <a:solidFill>
                  <a:srgbClr val="460000"/>
                </a:solidFill>
                <a:latin typeface="Arial Rounded MT Bold" panose="020F0704030504030204" pitchFamily="34" charset="0"/>
              </a:rPr>
              <a:t>Au lieu de baisser la tête,</a:t>
            </a:r>
            <a:endParaRPr lang="en-US" sz="4000" dirty="0">
              <a:solidFill>
                <a:srgbClr val="460000"/>
              </a:solidFill>
              <a:latin typeface="Arial Rounded MT Bold" panose="020F0704030504030204" pitchFamily="34" charset="0"/>
            </a:endParaRPr>
          </a:p>
          <a:p>
            <a:pPr marL="0" indent="0" algn="ctr">
              <a:buNone/>
            </a:pPr>
            <a:r>
              <a:rPr lang="fr-FR" sz="4000" dirty="0">
                <a:solidFill>
                  <a:srgbClr val="460000"/>
                </a:solidFill>
                <a:latin typeface="Arial Rounded MT Bold" panose="020F0704030504030204" pitchFamily="34" charset="0"/>
              </a:rPr>
              <a:t>Compte les bienfaits de Dieu</a:t>
            </a:r>
            <a:endParaRPr lang="en-US" sz="4000" dirty="0">
              <a:solidFill>
                <a:srgbClr val="460000"/>
              </a:solidFill>
              <a:latin typeface="Arial Rounded MT Bold" panose="020F0704030504030204" pitchFamily="34" charset="0"/>
            </a:endParaRPr>
          </a:p>
          <a:p>
            <a:pPr marL="0" indent="0" algn="ctr">
              <a:buNone/>
            </a:pPr>
            <a:r>
              <a:rPr lang="fr-FR" sz="4000" dirty="0">
                <a:solidFill>
                  <a:srgbClr val="009900"/>
                </a:solidFill>
                <a:latin typeface="Arial Rounded MT Bold" panose="020F0704030504030204" pitchFamily="34" charset="0"/>
              </a:rPr>
              <a:t>Refrain</a:t>
            </a:r>
            <a:endParaRPr lang="en-US" sz="4000" dirty="0">
              <a:solidFill>
                <a:srgbClr val="009900"/>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Compte les bienfaits de Dieu,</a:t>
            </a:r>
            <a:endParaRPr lang="en-US" sz="4000" dirty="0">
              <a:solidFill>
                <a:srgbClr val="0000FF"/>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Mets-les tous devant tes yeux,</a:t>
            </a:r>
            <a:endParaRPr lang="en-US" sz="4000" dirty="0">
              <a:solidFill>
                <a:srgbClr val="0000FF"/>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Tu verras, en adorant,</a:t>
            </a:r>
            <a:endParaRPr lang="en-US" sz="4000" dirty="0">
              <a:solidFill>
                <a:srgbClr val="0000FF"/>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Combien le nombre en est grand.</a:t>
            </a:r>
            <a:endParaRPr lang="en-US" sz="4000" dirty="0">
              <a:solidFill>
                <a:srgbClr val="0000FF"/>
              </a:solidFill>
              <a:latin typeface="Arial Rounded MT Bold" panose="020F0704030504030204" pitchFamily="34" charset="0"/>
            </a:endParaRPr>
          </a:p>
          <a:p>
            <a:pPr marL="0" indent="0" algn="ctr">
              <a:buNone/>
            </a:pPr>
            <a:endParaRPr lang="en-US" dirty="0">
              <a:solidFill>
                <a:srgbClr val="460000"/>
              </a:solidFill>
              <a:latin typeface="Arial Rounded MT Bold" panose="020F0704030504030204"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73140-A201-1028-0FBC-9DA91B6A430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B14B4E-4780-A1F3-EC01-13A19B49AC77}"/>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dirty="0">
                <a:solidFill>
                  <a:srgbClr val="009900"/>
                </a:solidFill>
                <a:latin typeface="Arial Rounded MT Bold" panose="020F0704030504030204" pitchFamily="34" charset="0"/>
              </a:rPr>
              <a:t>2-</a:t>
            </a:r>
            <a:endParaRPr lang="en-US" dirty="0">
              <a:solidFill>
                <a:srgbClr val="009900"/>
              </a:solidFill>
              <a:latin typeface="Arial Rounded MT Bold" panose="020F0704030504030204" pitchFamily="34" charset="0"/>
            </a:endParaRPr>
          </a:p>
          <a:p>
            <a:pPr marL="0" indent="0" algn="ctr">
              <a:buNone/>
            </a:pPr>
            <a:r>
              <a:rPr lang="fr-FR" sz="4000" dirty="0">
                <a:solidFill>
                  <a:srgbClr val="460000"/>
                </a:solidFill>
                <a:latin typeface="Arial Rounded MT Bold" panose="020F0704030504030204" pitchFamily="34" charset="0"/>
              </a:rPr>
              <a:t>Quand sur la route glissante</a:t>
            </a:r>
            <a:endParaRPr lang="en-US" sz="4000" dirty="0">
              <a:solidFill>
                <a:srgbClr val="460000"/>
              </a:solidFill>
              <a:latin typeface="Arial Rounded MT Bold" panose="020F0704030504030204" pitchFamily="34" charset="0"/>
            </a:endParaRPr>
          </a:p>
          <a:p>
            <a:pPr marL="0" indent="0" algn="ctr">
              <a:buNone/>
            </a:pPr>
            <a:r>
              <a:rPr lang="fr-FR" sz="4000" dirty="0">
                <a:solidFill>
                  <a:srgbClr val="460000"/>
                </a:solidFill>
                <a:latin typeface="Arial Rounded MT Bold" panose="020F0704030504030204" pitchFamily="34" charset="0"/>
              </a:rPr>
              <a:t>Tu chancelles sous ta croix</a:t>
            </a:r>
            <a:endParaRPr lang="en-US" sz="4000" dirty="0">
              <a:solidFill>
                <a:srgbClr val="460000"/>
              </a:solidFill>
              <a:latin typeface="Arial Rounded MT Bold" panose="020F0704030504030204" pitchFamily="34" charset="0"/>
            </a:endParaRPr>
          </a:p>
          <a:p>
            <a:pPr marL="0" indent="0" algn="ctr">
              <a:buNone/>
            </a:pPr>
            <a:r>
              <a:rPr lang="fr-FR" sz="4000" dirty="0">
                <a:solidFill>
                  <a:srgbClr val="460000"/>
                </a:solidFill>
                <a:latin typeface="Arial Rounded MT Bold" panose="020F0704030504030204" pitchFamily="34" charset="0"/>
              </a:rPr>
              <a:t>Pense à cette main puissante</a:t>
            </a:r>
            <a:endParaRPr lang="en-US" sz="4000" dirty="0">
              <a:solidFill>
                <a:srgbClr val="460000"/>
              </a:solidFill>
              <a:latin typeface="Arial Rounded MT Bold" panose="020F0704030504030204" pitchFamily="34" charset="0"/>
            </a:endParaRPr>
          </a:p>
          <a:p>
            <a:pPr marL="0" indent="0" algn="ctr">
              <a:buNone/>
            </a:pPr>
            <a:r>
              <a:rPr lang="fr-FR" sz="4000" dirty="0">
                <a:solidFill>
                  <a:srgbClr val="460000"/>
                </a:solidFill>
                <a:latin typeface="Arial Rounded MT Bold" panose="020F0704030504030204" pitchFamily="34" charset="0"/>
              </a:rPr>
              <a:t>Qui t’a béni tant de fois.</a:t>
            </a:r>
            <a:endParaRPr lang="en-US" sz="4000" dirty="0">
              <a:solidFill>
                <a:srgbClr val="460000"/>
              </a:solidFill>
              <a:latin typeface="Arial Rounded MT Bold" panose="020F0704030504030204" pitchFamily="34" charset="0"/>
            </a:endParaRPr>
          </a:p>
          <a:p>
            <a:pPr marL="0" indent="0" algn="ctr">
              <a:buNone/>
            </a:pPr>
            <a:r>
              <a:rPr lang="fr-FR" sz="4000" dirty="0">
                <a:solidFill>
                  <a:srgbClr val="009900"/>
                </a:solidFill>
                <a:latin typeface="Arial Rounded MT Bold" panose="020F0704030504030204" pitchFamily="34" charset="0"/>
              </a:rPr>
              <a:t>Refrain</a:t>
            </a:r>
            <a:endParaRPr lang="en-US" sz="4000" dirty="0">
              <a:solidFill>
                <a:srgbClr val="009900"/>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Compte les bienfaits de Dieu,</a:t>
            </a:r>
            <a:endParaRPr lang="en-US" sz="4000" dirty="0">
              <a:solidFill>
                <a:srgbClr val="0000FF"/>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Mets-les tous devant tes yeux,</a:t>
            </a:r>
            <a:endParaRPr lang="en-US" sz="4000" dirty="0">
              <a:solidFill>
                <a:srgbClr val="0000FF"/>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Tu verras, en adorant,</a:t>
            </a:r>
            <a:endParaRPr lang="en-US" sz="4000" dirty="0">
              <a:solidFill>
                <a:srgbClr val="0000FF"/>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Combien le nombre en est grand.</a:t>
            </a:r>
            <a:endParaRPr lang="en-US" sz="4000" dirty="0">
              <a:solidFill>
                <a:srgbClr val="0000FF"/>
              </a:solidFill>
              <a:latin typeface="Arial Rounded MT Bold" panose="020F0704030504030204" pitchFamily="34" charset="0"/>
            </a:endParaRPr>
          </a:p>
          <a:p>
            <a:pPr marL="0" indent="0" algn="ctr">
              <a:buNone/>
            </a:pPr>
            <a:endParaRPr lang="en-US" dirty="0">
              <a:solidFill>
                <a:srgbClr val="460000"/>
              </a:solidFill>
              <a:latin typeface="Arial Rounded MT Bold" panose="020F0704030504030204" pitchFamily="34" charset="0"/>
            </a:endParaRPr>
          </a:p>
        </p:txBody>
      </p:sp>
    </p:spTree>
    <p:extLst>
      <p:ext uri="{BB962C8B-B14F-4D97-AF65-F5344CB8AC3E}">
        <p14:creationId xmlns:p14="http://schemas.microsoft.com/office/powerpoint/2010/main" val="34877083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2B58B-12C5-C086-0CA3-9CE5596CF18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7246A9-BF06-4AF3-1D52-4DB173C0914C}"/>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dirty="0">
                <a:solidFill>
                  <a:srgbClr val="009900"/>
                </a:solidFill>
                <a:latin typeface="Arial Rounded MT Bold" panose="020F0704030504030204" pitchFamily="34" charset="0"/>
              </a:rPr>
              <a:t>3-</a:t>
            </a:r>
            <a:endParaRPr lang="en-US" dirty="0">
              <a:solidFill>
                <a:srgbClr val="009900"/>
              </a:solidFill>
              <a:latin typeface="Arial Rounded MT Bold" panose="020F0704030504030204" pitchFamily="34" charset="0"/>
            </a:endParaRPr>
          </a:p>
          <a:p>
            <a:pPr marL="0" indent="0" algn="ctr">
              <a:buNone/>
            </a:pPr>
            <a:r>
              <a:rPr lang="fr-FR" sz="4000" dirty="0">
                <a:solidFill>
                  <a:srgbClr val="460000"/>
                </a:solidFill>
                <a:latin typeface="Arial Rounded MT Bold" panose="020F0704030504030204" pitchFamily="34" charset="0"/>
              </a:rPr>
              <a:t>Si tu perds dans le voyage</a:t>
            </a:r>
            <a:endParaRPr lang="en-US" sz="4000" dirty="0">
              <a:solidFill>
                <a:srgbClr val="460000"/>
              </a:solidFill>
              <a:latin typeface="Arial Rounded MT Bold" panose="020F0704030504030204" pitchFamily="34" charset="0"/>
            </a:endParaRPr>
          </a:p>
          <a:p>
            <a:pPr marL="0" indent="0" algn="ctr">
              <a:buNone/>
            </a:pPr>
            <a:r>
              <a:rPr lang="fr-FR" sz="4000" dirty="0">
                <a:solidFill>
                  <a:srgbClr val="460000"/>
                </a:solidFill>
                <a:latin typeface="Arial Rounded MT Bold" panose="020F0704030504030204" pitchFamily="34" charset="0"/>
              </a:rPr>
              <a:t>Plus d’un cher et doux trésor</a:t>
            </a:r>
            <a:endParaRPr lang="en-US" sz="4000" dirty="0">
              <a:solidFill>
                <a:srgbClr val="460000"/>
              </a:solidFill>
              <a:latin typeface="Arial Rounded MT Bold" panose="020F0704030504030204" pitchFamily="34" charset="0"/>
            </a:endParaRPr>
          </a:p>
          <a:p>
            <a:pPr marL="0" indent="0" algn="ctr">
              <a:buNone/>
            </a:pPr>
            <a:r>
              <a:rPr lang="fr-FR" sz="4000" dirty="0">
                <a:solidFill>
                  <a:srgbClr val="460000"/>
                </a:solidFill>
                <a:latin typeface="Arial Rounded MT Bold" panose="020F0704030504030204" pitchFamily="34" charset="0"/>
              </a:rPr>
              <a:t>Pense au divin héritage</a:t>
            </a:r>
            <a:endParaRPr lang="en-US" sz="4000" dirty="0">
              <a:solidFill>
                <a:srgbClr val="460000"/>
              </a:solidFill>
              <a:latin typeface="Arial Rounded MT Bold" panose="020F0704030504030204" pitchFamily="34" charset="0"/>
            </a:endParaRPr>
          </a:p>
          <a:p>
            <a:pPr marL="0" indent="0" algn="ctr">
              <a:buNone/>
            </a:pPr>
            <a:r>
              <a:rPr lang="fr-FR" sz="4000" dirty="0">
                <a:solidFill>
                  <a:srgbClr val="460000"/>
                </a:solidFill>
                <a:latin typeface="Arial Rounded MT Bold" panose="020F0704030504030204" pitchFamily="34" charset="0"/>
              </a:rPr>
              <a:t>Qui là-haut te reste encor.</a:t>
            </a:r>
            <a:endParaRPr lang="en-US" sz="4000" dirty="0">
              <a:solidFill>
                <a:srgbClr val="460000"/>
              </a:solidFill>
              <a:latin typeface="Arial Rounded MT Bold" panose="020F0704030504030204" pitchFamily="34" charset="0"/>
            </a:endParaRPr>
          </a:p>
          <a:p>
            <a:pPr marL="0" indent="0" algn="ctr">
              <a:buNone/>
            </a:pPr>
            <a:r>
              <a:rPr lang="fr-FR" sz="4000" dirty="0">
                <a:solidFill>
                  <a:srgbClr val="009900"/>
                </a:solidFill>
                <a:latin typeface="Arial Rounded MT Bold" panose="020F0704030504030204" pitchFamily="34" charset="0"/>
              </a:rPr>
              <a:t>Refrain</a:t>
            </a:r>
            <a:endParaRPr lang="en-US" sz="4000" dirty="0">
              <a:solidFill>
                <a:srgbClr val="009900"/>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Compte les bienfaits de Dieu,</a:t>
            </a:r>
            <a:endParaRPr lang="en-US" sz="4000" dirty="0">
              <a:solidFill>
                <a:srgbClr val="0000FF"/>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Mets-les tous devant tes yeux,</a:t>
            </a:r>
            <a:endParaRPr lang="en-US" sz="4000" dirty="0">
              <a:solidFill>
                <a:srgbClr val="0000FF"/>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Tu verras, en adorant,</a:t>
            </a:r>
            <a:endParaRPr lang="en-US" sz="4000" dirty="0">
              <a:solidFill>
                <a:srgbClr val="0000FF"/>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Combien le nombre en est grand.</a:t>
            </a:r>
            <a:endParaRPr lang="en-US" sz="4000" dirty="0">
              <a:solidFill>
                <a:srgbClr val="0000FF"/>
              </a:solidFill>
              <a:latin typeface="Arial Rounded MT Bold" panose="020F0704030504030204" pitchFamily="34" charset="0"/>
            </a:endParaRPr>
          </a:p>
          <a:p>
            <a:pPr marL="0" indent="0" algn="ctr">
              <a:buNone/>
            </a:pPr>
            <a:endParaRPr lang="en-US" dirty="0">
              <a:solidFill>
                <a:srgbClr val="460000"/>
              </a:solidFill>
              <a:latin typeface="Arial Rounded MT Bold" panose="020F0704030504030204" pitchFamily="34" charset="0"/>
            </a:endParaRPr>
          </a:p>
        </p:txBody>
      </p:sp>
    </p:spTree>
    <p:extLst>
      <p:ext uri="{BB962C8B-B14F-4D97-AF65-F5344CB8AC3E}">
        <p14:creationId xmlns:p14="http://schemas.microsoft.com/office/powerpoint/2010/main" val="1140469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B8636-568E-B61D-051E-7EDFFB6A1CD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60A415-4485-5C1B-85D6-B884EECDB606}"/>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dirty="0">
                <a:solidFill>
                  <a:srgbClr val="009900"/>
                </a:solidFill>
                <a:latin typeface="Arial Rounded MT Bold" panose="020F0704030504030204" pitchFamily="34" charset="0"/>
              </a:rPr>
              <a:t>4-</a:t>
            </a:r>
            <a:endParaRPr lang="en-US" dirty="0">
              <a:solidFill>
                <a:srgbClr val="009900"/>
              </a:solidFill>
              <a:latin typeface="Arial Rounded MT Bold" panose="020F0704030504030204" pitchFamily="34" charset="0"/>
            </a:endParaRPr>
          </a:p>
          <a:p>
            <a:pPr marL="0" indent="0" algn="ctr">
              <a:buNone/>
            </a:pPr>
            <a:r>
              <a:rPr lang="fr-FR" sz="4000" dirty="0">
                <a:solidFill>
                  <a:srgbClr val="460000"/>
                </a:solidFill>
                <a:latin typeface="Arial Rounded MT Bold" panose="020F0704030504030204" pitchFamily="34" charset="0"/>
              </a:rPr>
              <a:t>Bénis donc, bénis sans cesse</a:t>
            </a:r>
            <a:endParaRPr lang="en-US" sz="4000" dirty="0">
              <a:solidFill>
                <a:srgbClr val="460000"/>
              </a:solidFill>
              <a:latin typeface="Arial Rounded MT Bold" panose="020F0704030504030204" pitchFamily="34" charset="0"/>
            </a:endParaRPr>
          </a:p>
          <a:p>
            <a:pPr marL="0" indent="0" algn="ctr">
              <a:buNone/>
            </a:pPr>
            <a:r>
              <a:rPr lang="fr-FR" sz="4000" dirty="0">
                <a:solidFill>
                  <a:srgbClr val="460000"/>
                </a:solidFill>
                <a:latin typeface="Arial Rounded MT Bold" panose="020F0704030504030204" pitchFamily="34" charset="0"/>
              </a:rPr>
              <a:t>Ce Père qui, chaque jour</a:t>
            </a:r>
            <a:endParaRPr lang="en-US" sz="4000" dirty="0">
              <a:solidFill>
                <a:srgbClr val="460000"/>
              </a:solidFill>
              <a:latin typeface="Arial Rounded MT Bold" panose="020F0704030504030204" pitchFamily="34" charset="0"/>
            </a:endParaRPr>
          </a:p>
          <a:p>
            <a:pPr marL="0" indent="0" algn="ctr">
              <a:buNone/>
            </a:pPr>
            <a:r>
              <a:rPr lang="fr-FR" sz="4000" dirty="0">
                <a:solidFill>
                  <a:srgbClr val="460000"/>
                </a:solidFill>
                <a:latin typeface="Arial Rounded MT Bold" panose="020F0704030504030204" pitchFamily="34" charset="0"/>
              </a:rPr>
              <a:t>Répand sur toi la richesse</a:t>
            </a:r>
            <a:endParaRPr lang="en-US" sz="4000" dirty="0">
              <a:solidFill>
                <a:srgbClr val="460000"/>
              </a:solidFill>
              <a:latin typeface="Arial Rounded MT Bold" panose="020F0704030504030204" pitchFamily="34" charset="0"/>
            </a:endParaRPr>
          </a:p>
          <a:p>
            <a:pPr marL="0" indent="0" algn="ctr">
              <a:buNone/>
            </a:pPr>
            <a:r>
              <a:rPr lang="fr-FR" sz="4000" dirty="0">
                <a:solidFill>
                  <a:srgbClr val="460000"/>
                </a:solidFill>
                <a:latin typeface="Arial Rounded MT Bold" panose="020F0704030504030204" pitchFamily="34" charset="0"/>
              </a:rPr>
              <a:t>De son merveilleux amour.</a:t>
            </a:r>
          </a:p>
          <a:p>
            <a:pPr marL="0" indent="0" algn="ctr">
              <a:buNone/>
            </a:pPr>
            <a:r>
              <a:rPr lang="fr-FR" sz="4000" dirty="0">
                <a:solidFill>
                  <a:srgbClr val="009900"/>
                </a:solidFill>
                <a:latin typeface="Arial Rounded MT Bold" panose="020F0704030504030204" pitchFamily="34" charset="0"/>
              </a:rPr>
              <a:t>Refrain</a:t>
            </a:r>
            <a:endParaRPr lang="en-US" sz="4000" dirty="0">
              <a:solidFill>
                <a:srgbClr val="009900"/>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Compte les bienfaits de Dieu,</a:t>
            </a:r>
            <a:endParaRPr lang="en-US" sz="4000" dirty="0">
              <a:solidFill>
                <a:srgbClr val="0000FF"/>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Mets-les tous devant tes yeux,</a:t>
            </a:r>
            <a:endParaRPr lang="en-US" sz="4000" dirty="0">
              <a:solidFill>
                <a:srgbClr val="0000FF"/>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Tu verras, en adorant,</a:t>
            </a:r>
            <a:endParaRPr lang="en-US" sz="4000" dirty="0">
              <a:solidFill>
                <a:srgbClr val="0000FF"/>
              </a:solidFill>
              <a:latin typeface="Arial Rounded MT Bold" panose="020F0704030504030204" pitchFamily="34" charset="0"/>
            </a:endParaRPr>
          </a:p>
          <a:p>
            <a:pPr marL="0" indent="0" algn="ctr">
              <a:buNone/>
            </a:pPr>
            <a:r>
              <a:rPr lang="fr-FR" sz="4000" dirty="0">
                <a:solidFill>
                  <a:srgbClr val="0000FF"/>
                </a:solidFill>
                <a:latin typeface="Arial Rounded MT Bold" panose="020F0704030504030204" pitchFamily="34" charset="0"/>
              </a:rPr>
              <a:t>Combien le nombre en est grand.</a:t>
            </a:r>
            <a:endParaRPr lang="en-US" sz="4000" dirty="0">
              <a:solidFill>
                <a:srgbClr val="0000FF"/>
              </a:solidFill>
              <a:latin typeface="Arial Rounded MT Bold" panose="020F0704030504030204" pitchFamily="34" charset="0"/>
            </a:endParaRPr>
          </a:p>
          <a:p>
            <a:pPr marL="0" indent="0" algn="ctr">
              <a:buNone/>
            </a:pPr>
            <a:endParaRPr lang="en-US" dirty="0">
              <a:solidFill>
                <a:srgbClr val="460000"/>
              </a:solidFill>
              <a:latin typeface="Arial Rounded MT Bold" panose="020F0704030504030204" pitchFamily="34" charset="0"/>
            </a:endParaRPr>
          </a:p>
        </p:txBody>
      </p:sp>
    </p:spTree>
    <p:extLst>
      <p:ext uri="{BB962C8B-B14F-4D97-AF65-F5344CB8AC3E}">
        <p14:creationId xmlns:p14="http://schemas.microsoft.com/office/powerpoint/2010/main" val="9080391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chemeClr val="tx1"/>
                </a:solidFill>
              </a:rPr>
              <a:t>PAR </a:t>
            </a:r>
          </a:p>
          <a:p>
            <a:pPr algn="ctr">
              <a:buNone/>
            </a:pPr>
            <a:r>
              <a:rPr lang="en-US" sz="5400" b="1" dirty="0">
                <a:solidFill>
                  <a:schemeClr val="bg1"/>
                </a:solidFill>
              </a:rPr>
              <a:t>PASTEUR  </a:t>
            </a:r>
          </a:p>
          <a:p>
            <a:pPr algn="ctr">
              <a:buNone/>
            </a:pPr>
            <a:r>
              <a:rPr lang="en-US" sz="4800" b="1" dirty="0">
                <a:solidFill>
                  <a:schemeClr val="tx1"/>
                </a:solidFill>
              </a:rPr>
              <a:t>MARC SIMEON</a:t>
            </a:r>
          </a:p>
          <a:p>
            <a:pPr>
              <a:buNone/>
            </a:pPr>
            <a:endParaRPr lang="en-US" sz="4400" b="1" dirty="0">
              <a:solidFill>
                <a:schemeClr val="bg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0DE522"/>
          </a:solidFill>
        </p:spPr>
        <p:txBody>
          <a:bodyPr>
            <a:normAutofit/>
          </a:bodyPr>
          <a:lstStyle/>
          <a:p>
            <a:r>
              <a:rPr lang="en-US" sz="3600" b="1" dirty="0"/>
              <a:t>CHRIST THE ROCK CONGREGATION</a:t>
            </a:r>
            <a:br>
              <a:rPr lang="en-US" sz="3600" b="1" dirty="0"/>
            </a:br>
            <a:r>
              <a:rPr lang="en-US" sz="3600" b="1" dirty="0"/>
              <a:t>DIMANCHE 17 MAI 2026</a:t>
            </a:r>
            <a:br>
              <a:rPr lang="en-US" sz="3600" b="1" dirty="0"/>
            </a:br>
            <a:r>
              <a:rPr lang="en-US" sz="3600" b="1" dirty="0"/>
              <a:t>ORATEUR: PASTEUR MARC E SIMEON</a:t>
            </a:r>
          </a:p>
        </p:txBody>
      </p:sp>
      <p:sp>
        <p:nvSpPr>
          <p:cNvPr id="3" name="Subtitle 2"/>
          <p:cNvSpPr>
            <a:spLocks noGrp="1"/>
          </p:cNvSpPr>
          <p:nvPr>
            <p:ph type="subTitle" idx="1"/>
          </p:nvPr>
        </p:nvSpPr>
        <p:spPr>
          <a:xfrm>
            <a:off x="0" y="2971800"/>
            <a:ext cx="9144000" cy="3429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endParaRPr lang="en-US" sz="4000" b="1" dirty="0">
              <a:solidFill>
                <a:schemeClr val="tx1"/>
              </a:solidFill>
            </a:endParaRPr>
          </a:p>
          <a:p>
            <a:r>
              <a:rPr lang="fr-FR" sz="4000" b="1" i="1" dirty="0">
                <a:solidFill>
                  <a:srgbClr val="0033CC"/>
                </a:solidFill>
              </a:rPr>
              <a:t>SERVIR DIEU SANS LE CONNAITRE PERSONNELLEMENT UN DANGER A EVITER</a:t>
            </a:r>
            <a:endParaRPr lang="en-US" sz="4000" dirty="0">
              <a:solidFill>
                <a:srgbClr val="0033CC"/>
              </a:solidFill>
            </a:endParaRPr>
          </a:p>
          <a:p>
            <a:endParaRPr lang="en-US" sz="4000" dirty="0">
              <a:solidFill>
                <a:srgbClr val="C00000"/>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dirty="0">
                <a:solidFill>
                  <a:srgbClr val="0033CC"/>
                </a:solidFill>
                <a:latin typeface="Arial Rounded MT Bold" panose="020F0704030504030204" pitchFamily="34" charset="0"/>
              </a:rPr>
              <a:t>ESAÏE 6 : 1-10</a:t>
            </a:r>
            <a:endParaRPr lang="en-US" dirty="0">
              <a:solidFill>
                <a:srgbClr val="0033CC"/>
              </a:solidFill>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1 ¶ L'année de la mort du roi Ozias, je vis le Seigneur assis sur un trône très élevé, et les pans de sa robe remplissaient le temple.</a:t>
            </a:r>
            <a:endParaRPr lang="en-US" sz="4000" dirty="0">
              <a:solidFill>
                <a:srgbClr val="FF0000"/>
              </a:solidFill>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2 Des séraphins se tenaient au-dessus de lui ; ils avaient chacun six ailes ; deux dont ils se couvraient la face, deux dont ils se couvraient les pieds, et deux dont ils se servaient pour voler.</a:t>
            </a:r>
            <a:endParaRPr lang="en-US" sz="4000" dirty="0">
              <a:solidFill>
                <a:srgbClr val="0033CC"/>
              </a:solidFill>
              <a:latin typeface="Arial Rounded MT Bold" panose="020F0704030504030204"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EF180-FC19-81AC-45B3-8E074836F8E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533520-FADC-06B5-AD87-287D48D9B619}"/>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rgbClr val="0033CC"/>
                </a:solidFill>
                <a:latin typeface="Arial Rounded MT Bold" panose="020F0704030504030204" pitchFamily="34" charset="0"/>
              </a:rPr>
              <a:t> 3 Ils criaient l'un à l'autre, et disaient : Saint, saint, saint est l'Éternel des armées ! toute la terre est pleine de sa gloire !</a:t>
            </a:r>
            <a:endParaRPr lang="en-US" sz="4400" dirty="0">
              <a:solidFill>
                <a:srgbClr val="0033CC"/>
              </a:solidFill>
              <a:latin typeface="Arial Rounded MT Bold" panose="020F0704030504030204" pitchFamily="34" charset="0"/>
            </a:endParaRPr>
          </a:p>
          <a:p>
            <a:pPr algn="just"/>
            <a:r>
              <a:rPr lang="fr-FR" sz="4400" dirty="0">
                <a:solidFill>
                  <a:srgbClr val="FF0000"/>
                </a:solidFill>
                <a:latin typeface="Arial Rounded MT Bold" panose="020F0704030504030204" pitchFamily="34" charset="0"/>
              </a:rPr>
              <a:t> 4 Les portes furent ébranlées dans leurs fondements par la voix qui retentissait, et la maison se remplit de fumée.</a:t>
            </a:r>
            <a:endParaRPr lang="en-US" sz="44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6962014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F7008-25E9-70EC-1615-D123629EB0C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378CBE-211E-F186-793B-F3F9523D3723}"/>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a:solidFill>
                  <a:srgbClr val="0033CC"/>
                </a:solidFill>
                <a:latin typeface="Arial Rounded MT Bold" panose="020F0704030504030204" pitchFamily="34" charset="0"/>
              </a:rPr>
              <a:t> 5 ¶ Alors je dis : Malheur à moi ! je suis perdu, car je suis un homme dont les lèvres sont impures, j'habite au milieu d'un peuple dont les lèvres sont impures, et mes yeux ont vu le Roi, l'Éternel des armées.</a:t>
            </a:r>
            <a:endParaRPr lang="en-US" sz="4000" dirty="0">
              <a:solidFill>
                <a:srgbClr val="0033CC"/>
              </a:solidFill>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 6 Mais l'un des séraphins vola vers moi, tenant à la main une pierre ardente, qu'il avait prise sur l'autel avec des pincettes. </a:t>
            </a:r>
            <a:endParaRPr lang="en-US" sz="40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6520624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A1363-CA06-5BC7-F9EA-42B8451D0AC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378272-1301-CFD2-8956-3EF35F036327}"/>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rgbClr val="FF0000"/>
                </a:solidFill>
                <a:latin typeface="Arial Rounded MT Bold" panose="020F0704030504030204" pitchFamily="34" charset="0"/>
              </a:rPr>
              <a:t> 7 Il en toucha ma bouche, et dit : Ceci a touché tes lèvres ; ton iniquité est enlevée, et ton péché est expié.</a:t>
            </a:r>
            <a:endParaRPr lang="en-US" sz="4400" dirty="0">
              <a:solidFill>
                <a:srgbClr val="FF0000"/>
              </a:solidFill>
              <a:latin typeface="Arial Rounded MT Bold" panose="020F0704030504030204" pitchFamily="34" charset="0"/>
            </a:endParaRPr>
          </a:p>
          <a:p>
            <a:pPr algn="just"/>
            <a:r>
              <a:rPr lang="fr-FR" sz="4400" dirty="0">
                <a:solidFill>
                  <a:srgbClr val="0033CC"/>
                </a:solidFill>
                <a:latin typeface="Arial Rounded MT Bold" panose="020F0704030504030204" pitchFamily="34" charset="0"/>
              </a:rPr>
              <a:t> 8 J'entendis la voix du Seigneur, disant : Qui enverrai-je, et qui marchera pour nous ? Je répondis : Me voici, envoie-moi.</a:t>
            </a:r>
            <a:endParaRPr lang="en-US" sz="44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028470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6C456-84D4-7618-B110-6E3E79D6196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3E09D3-1F9E-21D4-BD79-FC0CD6B56B3B}"/>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3800" dirty="0">
                <a:solidFill>
                  <a:srgbClr val="0033CC"/>
                </a:solidFill>
                <a:latin typeface="Arial Rounded MT Bold" panose="020F0704030504030204" pitchFamily="34" charset="0"/>
              </a:rPr>
              <a:t> 9 ¶ Il dit alors : Va, et dis à ce peuple: Vous entendrez, et vous ne comprendrez point ; Vous verrez, et vous ne saisirez point.</a:t>
            </a:r>
            <a:endParaRPr lang="en-US" sz="3800" dirty="0">
              <a:solidFill>
                <a:srgbClr val="0033CC"/>
              </a:solidFill>
              <a:latin typeface="Arial Rounded MT Bold" panose="020F0704030504030204" pitchFamily="34" charset="0"/>
            </a:endParaRPr>
          </a:p>
          <a:p>
            <a:pPr algn="just"/>
            <a:r>
              <a:rPr lang="fr-FR" sz="3800" dirty="0">
                <a:solidFill>
                  <a:srgbClr val="FF0000"/>
                </a:solidFill>
                <a:latin typeface="Arial Rounded MT Bold" panose="020F0704030504030204" pitchFamily="34" charset="0"/>
              </a:rPr>
              <a:t> 10 Rends insensible le cœur de ce peuple, Endurcis ses oreilles, et bouche-lui les yeux, Pour qu'il ne voie point de ses yeux, n'entende point de ses oreilles, Ne comprenne point de son cœur, Ne se convertisse point et ne soit point guéri.</a:t>
            </a:r>
            <a:endParaRPr lang="en-US" sz="38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6350821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E9786-88EB-E931-60A5-76768CDC017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68045F-7F6A-6CE3-F450-38132886C571}"/>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en-US" sz="5400" b="1" dirty="0">
                <a:solidFill>
                  <a:srgbClr val="0033CC"/>
                </a:solidFill>
                <a:latin typeface="Arial Rounded MT Bold" panose="020F0704030504030204" pitchFamily="34" charset="0"/>
              </a:rPr>
              <a:t>INTRODUCTION</a:t>
            </a:r>
            <a:endParaRPr lang="en-US" sz="5400" dirty="0">
              <a:solidFill>
                <a:srgbClr val="0033CC"/>
              </a:solidFill>
              <a:latin typeface="Arial Rounded MT Bold" panose="020F0704030504030204" pitchFamily="34" charset="0"/>
            </a:endParaRPr>
          </a:p>
          <a:p>
            <a:pPr lvl="0" algn="just"/>
            <a:r>
              <a:rPr lang="fr-FR" sz="5400" dirty="0">
                <a:latin typeface="Arial Rounded MT Bold" panose="020F0704030504030204" pitchFamily="34" charset="0"/>
              </a:rPr>
              <a:t>Les églises modernes ont tendance à être passives quant à qui elles autorisent à jouer un rôle dans les fonctions de l'église.</a:t>
            </a:r>
            <a:endParaRPr lang="en-US" sz="5400" dirty="0">
              <a:latin typeface="Arial Rounded MT Bold" panose="020F0704030504030204" pitchFamily="34" charset="0"/>
            </a:endParaRPr>
          </a:p>
        </p:txBody>
      </p:sp>
    </p:spTree>
    <p:extLst>
      <p:ext uri="{BB962C8B-B14F-4D97-AF65-F5344CB8AC3E}">
        <p14:creationId xmlns:p14="http://schemas.microsoft.com/office/powerpoint/2010/main" val="31929808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A7395-1ECA-8BA5-385F-AE50F149B66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340BEA-ACB5-89BD-B8EE-1EDC4F93957A}"/>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400" dirty="0">
                <a:latin typeface="Arial Rounded MT Bold" panose="020F0704030504030204" pitchFamily="34" charset="0"/>
              </a:rPr>
              <a:t>En vue de contrecarrer la carence d’ouvriers, et par manque de discernement spirituel, </a:t>
            </a:r>
            <a:r>
              <a:rPr lang="fr-FR" sz="4400" dirty="0">
                <a:solidFill>
                  <a:srgbClr val="0033CC"/>
                </a:solidFill>
                <a:latin typeface="Arial Rounded MT Bold" panose="020F0704030504030204" pitchFamily="34" charset="0"/>
              </a:rPr>
              <a:t>toute personne ayant les compétences requises semble être la bienvenue pour effectuer le travail de Dieu, quel que soit leur état d’âme spirituellement et moralement.</a:t>
            </a:r>
            <a:endParaRPr lang="en-US" sz="44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7698303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2BFA4-41BA-2108-A640-BE289D4FA5D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F165C6-A972-EF71-F89F-29F0EE958F35}"/>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Autofit/>
          </a:bodyPr>
          <a:lstStyle/>
          <a:p>
            <a:pPr lvl="0" algn="just"/>
            <a:r>
              <a:rPr lang="fr-FR" sz="3800" dirty="0">
                <a:latin typeface="Arial Rounded MT Bold" panose="020F0704030504030204" pitchFamily="34" charset="0"/>
              </a:rPr>
              <a:t>Par conséquent, de nombreuses églises ne font plus emploi de personnes ointes pour le service de Dieu, mais de professionnels, tout comme les entreprises séculières.</a:t>
            </a:r>
            <a:endParaRPr lang="en-US" sz="3800" dirty="0">
              <a:latin typeface="Arial Rounded MT Bold" panose="020F0704030504030204" pitchFamily="34" charset="0"/>
            </a:endParaRPr>
          </a:p>
          <a:p>
            <a:pPr lvl="0" algn="just"/>
            <a:r>
              <a:rPr lang="fr-FR" sz="3800" dirty="0">
                <a:solidFill>
                  <a:srgbClr val="0033CC"/>
                </a:solidFill>
                <a:latin typeface="Arial Rounded MT Bold" panose="020F0704030504030204" pitchFamily="34" charset="0"/>
              </a:rPr>
              <a:t>L’Eglise primitive a failli de s'effondrer à cause de la charnalité des personnes qui distribuaient la nourriture aux nécessiteux.</a:t>
            </a:r>
          </a:p>
        </p:txBody>
      </p:sp>
    </p:spTree>
    <p:extLst>
      <p:ext uri="{BB962C8B-B14F-4D97-AF65-F5344CB8AC3E}">
        <p14:creationId xmlns:p14="http://schemas.microsoft.com/office/powerpoint/2010/main" val="20676377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45817-34DC-FEC9-1241-90BA2442E93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53EBD9-F458-E763-68A0-D4E5282F2BCC}"/>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000" dirty="0">
                <a:latin typeface="Arial Rounded MT Bold" panose="020F0704030504030204" pitchFamily="34" charset="0"/>
              </a:rPr>
              <a:t>Ils ont laissé le racisme imprégner l'Église, provoquant ainsi une division de classe parmi les frères et sœurs dans la foi.</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Dans l'Ancien Testament, nous avons les deux fils d'Araon </a:t>
            </a:r>
            <a:r>
              <a:rPr lang="fr-FR" sz="4000" dirty="0" err="1">
                <a:solidFill>
                  <a:srgbClr val="0033CC"/>
                </a:solidFill>
                <a:latin typeface="Arial Rounded MT Bold" panose="020F0704030504030204" pitchFamily="34" charset="0"/>
              </a:rPr>
              <a:t>Nadab</a:t>
            </a:r>
            <a:r>
              <a:rPr lang="fr-FR" sz="4000" dirty="0">
                <a:solidFill>
                  <a:srgbClr val="0033CC"/>
                </a:solidFill>
                <a:latin typeface="Arial Rounded MT Bold" panose="020F0704030504030204" pitchFamily="34" charset="0"/>
              </a:rPr>
              <a:t> et </a:t>
            </a:r>
            <a:r>
              <a:rPr lang="fr-FR" sz="4000" dirty="0" err="1">
                <a:solidFill>
                  <a:srgbClr val="0033CC"/>
                </a:solidFill>
                <a:latin typeface="Arial Rounded MT Bold" panose="020F0704030504030204" pitchFamily="34" charset="0"/>
              </a:rPr>
              <a:t>Abihu</a:t>
            </a:r>
            <a:r>
              <a:rPr lang="fr-FR" sz="4000" dirty="0">
                <a:solidFill>
                  <a:srgbClr val="0033CC"/>
                </a:solidFill>
                <a:latin typeface="Arial Rounded MT Bold" panose="020F0704030504030204" pitchFamily="34" charset="0"/>
              </a:rPr>
              <a:t> qui ont introduit un feu étranger en présence de Dieu et en ont payé un prix élevé.</a:t>
            </a:r>
            <a:endParaRPr lang="en-US" sz="40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9860918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94B97-4BCC-9CB8-0007-8A704D589D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C9BD32-C61B-B736-1439-691918962917}"/>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sz="4000" dirty="0">
                <a:solidFill>
                  <a:srgbClr val="FFFF00"/>
                </a:solidFill>
                <a:latin typeface="Arial Rounded MT Bold" panose="020F0704030504030204" pitchFamily="34" charset="0"/>
              </a:rPr>
              <a:t> </a:t>
            </a:r>
            <a:r>
              <a:rPr lang="fr-FR" sz="4000" b="1" dirty="0">
                <a:solidFill>
                  <a:srgbClr val="FFFF00"/>
                </a:solidFill>
                <a:latin typeface="Arial Rounded MT Bold" panose="020F0704030504030204" pitchFamily="34" charset="0"/>
              </a:rPr>
              <a:t>A l'Église de </a:t>
            </a:r>
            <a:r>
              <a:rPr lang="fr-FR" sz="4000" b="1" dirty="0" err="1">
                <a:solidFill>
                  <a:srgbClr val="FFFF00"/>
                </a:solidFill>
                <a:latin typeface="Arial Rounded MT Bold" panose="020F0704030504030204" pitchFamily="34" charset="0"/>
              </a:rPr>
              <a:t>Thyatire</a:t>
            </a:r>
            <a:r>
              <a:rPr lang="fr-FR" sz="4000" b="1" dirty="0">
                <a:solidFill>
                  <a:srgbClr val="FFFF00"/>
                </a:solidFill>
                <a:latin typeface="Arial Rounded MT Bold" panose="020F0704030504030204" pitchFamily="34" charset="0"/>
              </a:rPr>
              <a:t>. </a:t>
            </a:r>
            <a:endParaRPr lang="en-US" sz="4000" dirty="0">
              <a:solidFill>
                <a:srgbClr val="FFFF00"/>
              </a:solidFill>
              <a:latin typeface="Arial Rounded MT Bold" panose="020F0704030504030204" pitchFamily="34" charset="0"/>
            </a:endParaRPr>
          </a:p>
          <a:p>
            <a:pPr algn="just"/>
            <a:r>
              <a:rPr lang="fr-FR" sz="4000" dirty="0">
                <a:solidFill>
                  <a:schemeClr val="bg1"/>
                </a:solidFill>
                <a:latin typeface="Arial Rounded MT Bold" panose="020F0704030504030204" pitchFamily="34" charset="0"/>
              </a:rPr>
              <a:t>Mais ce que j'ai contre toi, c'est que tu laisses la femme Jézabel, qui se dit prophétesse, enseigner et séduire mes serviteurs, pour qu'ils se livrent à l'impudicité et qu'ils mangent des viandes sacrifiées aux idoles. Apocalypse 2:  20</a:t>
            </a:r>
            <a:endParaRPr lang="en-US" sz="400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1010262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EA411-B94C-299B-7379-3C6D66B1918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074589-B117-B7ED-0EFE-36DA59BC3975}"/>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3600" b="1" dirty="0">
                <a:solidFill>
                  <a:srgbClr val="FFFF00"/>
                </a:solidFill>
                <a:latin typeface="Copperplate Gothic Bold" panose="020E0705020206020404" pitchFamily="34" charset="0"/>
              </a:rPr>
              <a:t>Exemple des Faux pasteurs</a:t>
            </a:r>
            <a:endParaRPr lang="en-US" sz="3600" dirty="0">
              <a:solidFill>
                <a:srgbClr val="FFFF00"/>
              </a:solidFill>
              <a:latin typeface="Copperplate Gothic Bold" panose="020E0705020206020404" pitchFamily="34" charset="0"/>
            </a:endParaRPr>
          </a:p>
          <a:p>
            <a:pPr lvl="0" algn="just"/>
            <a:r>
              <a:rPr lang="fr-FR" sz="4000" dirty="0">
                <a:solidFill>
                  <a:schemeClr val="bg1"/>
                </a:solidFill>
                <a:latin typeface="Arial Rounded MT Bold" panose="020F0704030504030204" pitchFamily="34" charset="0"/>
              </a:rPr>
              <a:t>On peut être très ancré dans le travail de Dieu sans avoir connu Dieu et sans être connu par Dieu.</a:t>
            </a:r>
            <a:endParaRPr lang="en-US" sz="4000" dirty="0">
              <a:solidFill>
                <a:schemeClr val="bg1"/>
              </a:solidFill>
              <a:latin typeface="Arial Rounded MT Bold" panose="020F0704030504030204" pitchFamily="34" charset="0"/>
            </a:endParaRPr>
          </a:p>
          <a:p>
            <a:pPr algn="just"/>
            <a:r>
              <a:rPr lang="fr-FR" sz="4000" dirty="0">
                <a:solidFill>
                  <a:srgbClr val="FFFF00"/>
                </a:solidFill>
                <a:latin typeface="Arial Rounded MT Bold" panose="020F0704030504030204" pitchFamily="34" charset="0"/>
              </a:rPr>
              <a:t>Mt 7:21-23 </a:t>
            </a:r>
            <a:r>
              <a:rPr lang="fr-FR" sz="4000" dirty="0">
                <a:solidFill>
                  <a:schemeClr val="bg1"/>
                </a:solidFill>
                <a:latin typeface="Arial Rounded MT Bold" panose="020F0704030504030204" pitchFamily="34" charset="0"/>
              </a:rPr>
              <a:t>¶ Ceux qui me disent: Seigneur, Seigneur! n'entreront pas tous dans le royaume des cieux, mais celui-là seul qui fait la volonté de mon Père qui est dans les cieux.</a:t>
            </a:r>
            <a:endParaRPr lang="en-US" sz="400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19020104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2EE12-8BB8-7D3E-CA38-F9D172C9882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865184-AE1F-2677-1ABB-CA5B9BE8EC94}"/>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Autofit/>
          </a:bodyPr>
          <a:lstStyle/>
          <a:p>
            <a:pPr algn="just"/>
            <a:r>
              <a:rPr lang="fr-FR" sz="3800" dirty="0">
                <a:solidFill>
                  <a:schemeClr val="bg1"/>
                </a:solidFill>
                <a:latin typeface="Arial Rounded MT Bold" panose="020F0704030504030204" pitchFamily="34" charset="0"/>
              </a:rPr>
              <a:t> 22 Plusieurs me diront en ce jour-là: Seigneur, Seigneur, n'avons-nous pas prophétisé par ton nom? n'avons-nous pas chassé des démons par ton nom? et n'avons-nous pas fait beaucoup de miracles par ton nom?</a:t>
            </a:r>
            <a:endParaRPr lang="en-US" sz="3800" dirty="0">
              <a:solidFill>
                <a:schemeClr val="bg1"/>
              </a:solidFill>
              <a:latin typeface="Arial Rounded MT Bold" panose="020F0704030504030204" pitchFamily="34" charset="0"/>
            </a:endParaRPr>
          </a:p>
          <a:p>
            <a:pPr algn="just"/>
            <a:r>
              <a:rPr lang="fr-FR" sz="3800" dirty="0">
                <a:solidFill>
                  <a:srgbClr val="FFFF00"/>
                </a:solidFill>
                <a:latin typeface="Arial Rounded MT Bold" panose="020F0704030504030204" pitchFamily="34" charset="0"/>
              </a:rPr>
              <a:t> 23 Alors je leur dirai ouvertement: Je ne vous ai jamais connus, retirez-vous de moi, vous qui commettez l'iniquité.</a:t>
            </a:r>
            <a:endParaRPr lang="en-US" sz="3800" dirty="0">
              <a:solidFill>
                <a:srgbClr val="FFFF00"/>
              </a:solidFill>
              <a:latin typeface="Arial Rounded MT Bold" panose="020F0704030504030204" pitchFamily="34" charset="0"/>
            </a:endParaRPr>
          </a:p>
        </p:txBody>
      </p:sp>
    </p:spTree>
    <p:extLst>
      <p:ext uri="{BB962C8B-B14F-4D97-AF65-F5344CB8AC3E}">
        <p14:creationId xmlns:p14="http://schemas.microsoft.com/office/powerpoint/2010/main" val="39282656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18123-0D1E-FBB0-120B-11BB635B326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ED697C-C1C9-F878-DCA5-5541BB0436C3}"/>
              </a:ext>
            </a:extLst>
          </p:cNvPr>
          <p:cNvSpPr>
            <a:spLocks noGrp="1"/>
          </p:cNvSpPr>
          <p:nvPr>
            <p:ph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a:bodyPr>
          <a:lstStyle/>
          <a:p>
            <a:pPr algn="just"/>
            <a:r>
              <a:rPr lang="fr-FR" sz="4000" b="1" dirty="0">
                <a:solidFill>
                  <a:srgbClr val="FFFF00"/>
                </a:solidFill>
                <a:latin typeface="Copperplate Gothic Bold" panose="020E0705020206020404" pitchFamily="34" charset="0"/>
              </a:rPr>
              <a:t>Exemple d’Uzza</a:t>
            </a:r>
            <a:endParaRPr lang="en-US" sz="4000" dirty="0">
              <a:solidFill>
                <a:srgbClr val="FFFF00"/>
              </a:solidFill>
              <a:latin typeface="Copperplate Gothic Bold" panose="020E0705020206020404" pitchFamily="34" charset="0"/>
            </a:endParaRPr>
          </a:p>
          <a:p>
            <a:pPr lvl="0" algn="just"/>
            <a:r>
              <a:rPr lang="fr-FR" sz="4000" dirty="0">
                <a:latin typeface="Arial Rounded MT Bold" panose="020F0704030504030204" pitchFamily="34" charset="0"/>
              </a:rPr>
              <a:t>Par ignorance, </a:t>
            </a:r>
            <a:r>
              <a:rPr lang="fr-FR" sz="4000" b="1" dirty="0">
                <a:latin typeface="Arial Rounded MT Bold" panose="020F0704030504030204" pitchFamily="34" charset="0"/>
              </a:rPr>
              <a:t>Uzza</a:t>
            </a:r>
            <a:r>
              <a:rPr lang="fr-FR" sz="4000" dirty="0">
                <a:latin typeface="Arial Rounded MT Bold" panose="020F0704030504030204" pitchFamily="34" charset="0"/>
              </a:rPr>
              <a:t> a trouvé la mort lorsqu’il tenta de soutenir l’arche de l’Eternel pour l’empêcher de tomber par terre.</a:t>
            </a:r>
            <a:endParaRPr lang="en-US" sz="4000" dirty="0">
              <a:latin typeface="Arial Rounded MT Bold" panose="020F0704030504030204" pitchFamily="34" charset="0"/>
            </a:endParaRPr>
          </a:p>
          <a:p>
            <a:pPr lvl="0" algn="just"/>
            <a:r>
              <a:rPr lang="fr-FR" sz="4000" dirty="0">
                <a:solidFill>
                  <a:srgbClr val="FFFF00"/>
                </a:solidFill>
                <a:latin typeface="Arial Rounded MT Bold" panose="020F0704030504030204" pitchFamily="34" charset="0"/>
              </a:rPr>
              <a:t>Il était bien intentionné, mais il ignorait le symbolisme de L’Arche de l’Eternel.</a:t>
            </a:r>
            <a:endParaRPr lang="en-US" sz="4000" dirty="0">
              <a:solidFill>
                <a:srgbClr val="FFFF00"/>
              </a:solidFill>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32827839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A5B96-E90C-771F-2E4C-52BAC789F38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30E185-4B6E-45B6-3012-B742DEA95BDA}"/>
              </a:ext>
            </a:extLst>
          </p:cNvPr>
          <p:cNvSpPr>
            <a:spLocks noGrp="1"/>
          </p:cNvSpPr>
          <p:nvPr>
            <p:ph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a:bodyPr>
          <a:lstStyle/>
          <a:p>
            <a:pPr algn="just"/>
            <a:r>
              <a:rPr lang="fr-FR" sz="3600" b="1" dirty="0">
                <a:solidFill>
                  <a:srgbClr val="FFFF00"/>
                </a:solidFill>
                <a:latin typeface="Copperplate Gothic Bold" panose="020E0705020206020404" pitchFamily="34" charset="0"/>
              </a:rPr>
              <a:t>Exemple du Roi Ozias</a:t>
            </a:r>
            <a:endParaRPr lang="en-US" sz="3600" dirty="0">
              <a:solidFill>
                <a:srgbClr val="FFFF00"/>
              </a:solidFill>
              <a:latin typeface="Copperplate Gothic Bold" panose="020E0705020206020404" pitchFamily="34" charset="0"/>
            </a:endParaRPr>
          </a:p>
          <a:p>
            <a:pPr lvl="0" algn="just"/>
            <a:r>
              <a:rPr lang="fr-FR" sz="3600" dirty="0">
                <a:latin typeface="Arial Rounded MT Bold" panose="020F0704030504030204" pitchFamily="34" charset="0"/>
              </a:rPr>
              <a:t>Le Roi Ozias fut couvert de lèpre jusqu’au jour de sa mort, pour avoir profané le temple de Dieu en lui offrant le sacrifice lui-même à la place des sacrificateurs.</a:t>
            </a:r>
            <a:endParaRPr lang="en-US" sz="3600" dirty="0">
              <a:latin typeface="Arial Rounded MT Bold" panose="020F0704030504030204" pitchFamily="34" charset="0"/>
            </a:endParaRPr>
          </a:p>
          <a:p>
            <a:pPr lvl="0" algn="just"/>
            <a:r>
              <a:rPr lang="fr-FR" sz="3600" dirty="0">
                <a:solidFill>
                  <a:srgbClr val="FFFF00"/>
                </a:solidFill>
                <a:latin typeface="Arial Rounded MT Bold" panose="020F0704030504030204" pitchFamily="34" charset="0"/>
              </a:rPr>
              <a:t>Ozias était un bon roi en tout égard, mais, à cause de son ignorance de Dieu et son arrogance à l’endroit des sacrificateurs, il éprouva une mort honteuse.</a:t>
            </a:r>
            <a:endParaRPr lang="en-US" sz="3600" dirty="0">
              <a:solidFill>
                <a:srgbClr val="FFFF00"/>
              </a:solidFill>
              <a:latin typeface="Arial Rounded MT Bold" panose="020F0704030504030204" pitchFamily="34" charset="0"/>
            </a:endParaRPr>
          </a:p>
        </p:txBody>
      </p:sp>
    </p:spTree>
    <p:extLst>
      <p:ext uri="{BB962C8B-B14F-4D97-AF65-F5344CB8AC3E}">
        <p14:creationId xmlns:p14="http://schemas.microsoft.com/office/powerpoint/2010/main" val="19524558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28A74-0D0C-3C84-6010-A4497899295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7AD015-04FD-A1A1-F928-5B52B9EC8534}"/>
              </a:ext>
            </a:extLst>
          </p:cNvPr>
          <p:cNvSpPr>
            <a:spLocks noGrp="1"/>
          </p:cNvSpPr>
          <p:nvPr>
            <p:ph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lnSpcReduction="10000"/>
          </a:bodyPr>
          <a:lstStyle/>
          <a:p>
            <a:pPr algn="just"/>
            <a:r>
              <a:rPr lang="fr-FR" sz="3600" dirty="0">
                <a:solidFill>
                  <a:srgbClr val="FFFF00"/>
                </a:solidFill>
                <a:latin typeface="Arial Rounded MT Bold" panose="020F0704030504030204" pitchFamily="34" charset="0"/>
              </a:rPr>
              <a:t>2 Chroniques 26:16-19</a:t>
            </a:r>
            <a:endParaRPr lang="en-US" sz="3600" dirty="0">
              <a:solidFill>
                <a:srgbClr val="FFFF00"/>
              </a:solidFill>
              <a:latin typeface="Arial Rounded MT Bold" panose="020F0704030504030204" pitchFamily="34" charset="0"/>
            </a:endParaRPr>
          </a:p>
          <a:p>
            <a:pPr algn="just"/>
            <a:r>
              <a:rPr lang="fr-FR" sz="4000" dirty="0">
                <a:latin typeface="Arial Rounded MT Bold" panose="020F0704030504030204" pitchFamily="34" charset="0"/>
              </a:rPr>
              <a:t>16 ¶ Mais lorsqu'il fut puissant, son cœur s'éleva pour le perdre. Il pécha contre l'Éternel, son Dieu: il entra dans le temple de l'Éternel pour brûler des parfums sur l'autel des parfums.</a:t>
            </a:r>
            <a:endParaRPr lang="en-US" sz="4000" dirty="0">
              <a:latin typeface="Arial Rounded MT Bold" panose="020F0704030504030204" pitchFamily="34" charset="0"/>
            </a:endParaRPr>
          </a:p>
          <a:p>
            <a:pPr algn="just"/>
            <a:r>
              <a:rPr lang="fr-FR" sz="4000" dirty="0">
                <a:solidFill>
                  <a:srgbClr val="FFFF00"/>
                </a:solidFill>
                <a:latin typeface="Arial Rounded MT Bold" panose="020F0704030504030204" pitchFamily="34" charset="0"/>
              </a:rPr>
              <a:t> 17 Le sacrificateur Azaria entra après lui, avec quatre-vingts sacrificateurs de l'Éternel,  hommes courageux,</a:t>
            </a:r>
            <a:endParaRPr lang="en-US" sz="4000" dirty="0">
              <a:solidFill>
                <a:srgbClr val="FFFF00"/>
              </a:solidFill>
              <a:latin typeface="Arial Rounded MT Bold" panose="020F0704030504030204" pitchFamily="34" charset="0"/>
            </a:endParaRPr>
          </a:p>
          <a:p>
            <a:pPr marL="0" indent="0" algn="just">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33387750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D11C3-93EC-DF0F-4229-544BEAE9D68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F64A9B-51BA-2891-88D8-20F2A3B361A6}"/>
              </a:ext>
            </a:extLst>
          </p:cNvPr>
          <p:cNvSpPr>
            <a:spLocks noGrp="1"/>
          </p:cNvSpPr>
          <p:nvPr>
            <p:ph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a:bodyPr>
          <a:lstStyle/>
          <a:p>
            <a:pPr algn="just"/>
            <a:r>
              <a:rPr lang="fr-FR" sz="4000" dirty="0">
                <a:latin typeface="Arial Rounded MT Bold" panose="020F0704030504030204" pitchFamily="34" charset="0"/>
              </a:rPr>
              <a:t> </a:t>
            </a:r>
            <a:r>
              <a:rPr lang="fr-FR" sz="4000" dirty="0">
                <a:solidFill>
                  <a:srgbClr val="FFFF00"/>
                </a:solidFill>
                <a:latin typeface="Arial Rounded MT Bold" panose="020F0704030504030204" pitchFamily="34" charset="0"/>
              </a:rPr>
              <a:t>18</a:t>
            </a:r>
            <a:r>
              <a:rPr lang="fr-FR" sz="4000" dirty="0">
                <a:latin typeface="Arial Rounded MT Bold" panose="020F0704030504030204" pitchFamily="34" charset="0"/>
              </a:rPr>
              <a:t> qui s'opposèrent au roi Ozias et lui dirent: Tu n'as pas le droit, Ozias, d'offrir des parfums à l'Éternel! Ce droit appartient aux sacrificateurs, fils d'Aaron, qui ont été consacrés pour les offrir. Sors du sanctuaire, car tu commets un péché! Et cela ne tournera pas à ton honneur devant l'Éternel Dieu.</a:t>
            </a:r>
            <a:endParaRPr lang="en-US" sz="4000" dirty="0">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34282955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ECD0F-254D-7A01-6EEA-82B4AB923D8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76C72-594C-0BC2-FFF8-A64AC3AC1F30}"/>
              </a:ext>
            </a:extLst>
          </p:cNvPr>
          <p:cNvSpPr>
            <a:spLocks noGrp="1"/>
          </p:cNvSpPr>
          <p:nvPr>
            <p:ph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a:bodyPr>
          <a:lstStyle/>
          <a:p>
            <a:pPr algn="just"/>
            <a:r>
              <a:rPr lang="fr-FR" sz="4400" dirty="0">
                <a:solidFill>
                  <a:srgbClr val="FFFF00"/>
                </a:solidFill>
                <a:latin typeface="Arial Rounded MT Bold" panose="020F0704030504030204" pitchFamily="34" charset="0"/>
              </a:rPr>
              <a:t> 19 </a:t>
            </a:r>
            <a:r>
              <a:rPr lang="fr-FR" sz="4400" dirty="0">
                <a:latin typeface="Arial Rounded MT Bold" panose="020F0704030504030204" pitchFamily="34" charset="0"/>
              </a:rPr>
              <a:t>La colère s'empara d'Ozias, qui tenait un encensoir à la main. Et comme il s'irritait contre les sacrificateurs, la lèpre éclata sur son front, en présence des sacrificateurs, dans la maison de l'Éternel, près de l'autel des parfums.</a:t>
            </a:r>
            <a:endParaRPr lang="en-US" sz="4400" dirty="0">
              <a:latin typeface="Arial Rounded MT Bold" panose="020F0704030504030204" pitchFamily="34" charset="0"/>
            </a:endParaRPr>
          </a:p>
        </p:txBody>
      </p:sp>
    </p:spTree>
    <p:extLst>
      <p:ext uri="{BB962C8B-B14F-4D97-AF65-F5344CB8AC3E}">
        <p14:creationId xmlns:p14="http://schemas.microsoft.com/office/powerpoint/2010/main" val="33685735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FBAC5-4122-0D07-32A2-4BD779E1244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B45B86-03D1-9ABF-6698-EC1B53951A29}"/>
              </a:ext>
            </a:extLst>
          </p:cNvPr>
          <p:cNvSpPr>
            <a:spLocks noGrp="1"/>
          </p:cNvSpPr>
          <p:nvPr>
            <p:ph idx="1"/>
          </p:nvPr>
        </p:nvSpPr>
        <p:spPr>
          <a:xfrm>
            <a:off x="0" y="0"/>
            <a:ext cx="9144000" cy="6858000"/>
          </a:xfrm>
          <a:solidFill>
            <a:srgbClr val="C000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b="1" dirty="0">
                <a:solidFill>
                  <a:srgbClr val="00FF00"/>
                </a:solidFill>
                <a:latin typeface="Copperplate Gothic Bold" panose="020E0705020206020404" pitchFamily="34" charset="0"/>
              </a:rPr>
              <a:t>Exemple de Simon le Magicien</a:t>
            </a:r>
            <a:endParaRPr lang="en-US" dirty="0">
              <a:solidFill>
                <a:srgbClr val="00FF00"/>
              </a:solidFill>
              <a:latin typeface="Copperplate Gothic Bold" panose="020E0705020206020404" pitchFamily="34" charset="0"/>
            </a:endParaRPr>
          </a:p>
          <a:p>
            <a:pPr lvl="0" algn="just"/>
            <a:r>
              <a:rPr lang="fr-FR" sz="4000" dirty="0">
                <a:solidFill>
                  <a:schemeClr val="bg1"/>
                </a:solidFill>
                <a:latin typeface="Arial Rounded MT Bold" panose="020F0704030504030204" pitchFamily="34" charset="0"/>
              </a:rPr>
              <a:t>Dans le livre des Actes des Apôtres, il y a un certain magicien nommé Simon qui voulait acheter la puissance du Saint Esprit avec de l’argent.</a:t>
            </a:r>
            <a:endParaRPr lang="en-US" sz="4000" dirty="0">
              <a:solidFill>
                <a:schemeClr val="bg1"/>
              </a:solidFill>
              <a:latin typeface="Arial Rounded MT Bold" panose="020F0704030504030204" pitchFamily="34" charset="0"/>
            </a:endParaRPr>
          </a:p>
          <a:p>
            <a:pPr lvl="0" algn="just"/>
            <a:r>
              <a:rPr lang="fr-FR" sz="4000" dirty="0">
                <a:solidFill>
                  <a:srgbClr val="00FF00"/>
                </a:solidFill>
                <a:latin typeface="Arial Rounded MT Bold" panose="020F0704030504030204" pitchFamily="34" charset="0"/>
              </a:rPr>
              <a:t>Tout le monde le percevait comme quelqu’un qui était revêtu de la puissance de Dieu, alors qu’il pratiquait la magie.</a:t>
            </a:r>
            <a:endParaRPr lang="en-US" sz="4000" dirty="0">
              <a:solidFill>
                <a:srgbClr val="00FF00"/>
              </a:solidFill>
              <a:latin typeface="Arial Rounded MT Bold" panose="020F0704030504030204" pitchFamily="34" charset="0"/>
            </a:endParaRPr>
          </a:p>
        </p:txBody>
      </p:sp>
    </p:spTree>
    <p:extLst>
      <p:ext uri="{BB962C8B-B14F-4D97-AF65-F5344CB8AC3E}">
        <p14:creationId xmlns:p14="http://schemas.microsoft.com/office/powerpoint/2010/main" val="18518047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D654C-4A7A-AFBF-1CB8-65BE6ACF073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325B50-CC7D-5821-2B92-27D685A926E6}"/>
              </a:ext>
            </a:extLst>
          </p:cNvPr>
          <p:cNvSpPr>
            <a:spLocks noGrp="1"/>
          </p:cNvSpPr>
          <p:nvPr>
            <p:ph idx="1"/>
          </p:nvPr>
        </p:nvSpPr>
        <p:spPr>
          <a:xfrm>
            <a:off x="0" y="0"/>
            <a:ext cx="9144000" cy="6858000"/>
          </a:xfrm>
          <a:solidFill>
            <a:srgbClr val="C00000"/>
          </a:solidFill>
        </p:spPr>
        <p:style>
          <a:lnRef idx="1">
            <a:schemeClr val="dk1"/>
          </a:lnRef>
          <a:fillRef idx="2">
            <a:schemeClr val="dk1"/>
          </a:fillRef>
          <a:effectRef idx="1">
            <a:schemeClr val="dk1"/>
          </a:effectRef>
          <a:fontRef idx="minor">
            <a:schemeClr val="dk1"/>
          </a:fontRef>
        </p:style>
        <p:txBody>
          <a:bodyPr>
            <a:noAutofit/>
          </a:bodyPr>
          <a:lstStyle/>
          <a:p>
            <a:pPr algn="just"/>
            <a:r>
              <a:rPr lang="fr-FR" sz="3700" dirty="0" err="1">
                <a:solidFill>
                  <a:srgbClr val="00FF00"/>
                </a:solidFill>
                <a:latin typeface="Arial Rounded MT Bold" panose="020F0704030504030204" pitchFamily="34" charset="0"/>
              </a:rPr>
              <a:t>Ac</a:t>
            </a:r>
            <a:r>
              <a:rPr lang="fr-FR" sz="3700" dirty="0">
                <a:solidFill>
                  <a:srgbClr val="00FF00"/>
                </a:solidFill>
                <a:latin typeface="Arial Rounded MT Bold" panose="020F0704030504030204" pitchFamily="34" charset="0"/>
              </a:rPr>
              <a:t> 8:9-10 </a:t>
            </a:r>
            <a:r>
              <a:rPr lang="fr-FR" sz="3700" dirty="0">
                <a:solidFill>
                  <a:schemeClr val="bg1"/>
                </a:solidFill>
                <a:latin typeface="Arial Rounded MT Bold" panose="020F0704030504030204" pitchFamily="34" charset="0"/>
              </a:rPr>
              <a:t>Il y avait auparavant dans la ville un homme nommé Simon, qui, se donnant pour un personnage important, exerçait la magie et provoquait l'étonnement du peuple de la Samarie.</a:t>
            </a:r>
            <a:endParaRPr lang="en-US" sz="3700" dirty="0">
              <a:solidFill>
                <a:schemeClr val="bg1"/>
              </a:solidFill>
              <a:latin typeface="Arial Rounded MT Bold" panose="020F0704030504030204" pitchFamily="34" charset="0"/>
            </a:endParaRPr>
          </a:p>
          <a:p>
            <a:pPr algn="just"/>
            <a:r>
              <a:rPr lang="fr-FR" sz="3700" dirty="0">
                <a:solidFill>
                  <a:srgbClr val="00FF00"/>
                </a:solidFill>
                <a:latin typeface="Arial Rounded MT Bold" panose="020F0704030504030204" pitchFamily="34" charset="0"/>
              </a:rPr>
              <a:t> 10 Tous, depuis le plus petit jusqu'au plus grand, l'écoutaient attentivement, et disaient: </a:t>
            </a:r>
            <a:r>
              <a:rPr lang="fr-FR" sz="3700" b="1" dirty="0">
                <a:solidFill>
                  <a:srgbClr val="00FF00"/>
                </a:solidFill>
                <a:latin typeface="Arial Rounded MT Bold" panose="020F0704030504030204" pitchFamily="34" charset="0"/>
              </a:rPr>
              <a:t>Celui-ci est la puissance de Dieu, celle qui s'appelle la grande</a:t>
            </a:r>
            <a:r>
              <a:rPr lang="fr-FR" sz="3700" dirty="0">
                <a:solidFill>
                  <a:srgbClr val="00FF00"/>
                </a:solidFill>
                <a:latin typeface="Arial Rounded MT Bold" panose="020F0704030504030204" pitchFamily="34" charset="0"/>
              </a:rPr>
              <a:t>.</a:t>
            </a:r>
            <a:endParaRPr lang="en-US" sz="3700" dirty="0">
              <a:solidFill>
                <a:srgbClr val="00FF00"/>
              </a:solidFill>
              <a:latin typeface="Arial Rounded MT Bold" panose="020F0704030504030204" pitchFamily="34" charset="0"/>
            </a:endParaRPr>
          </a:p>
        </p:txBody>
      </p:sp>
    </p:spTree>
    <p:extLst>
      <p:ext uri="{BB962C8B-B14F-4D97-AF65-F5344CB8AC3E}">
        <p14:creationId xmlns:p14="http://schemas.microsoft.com/office/powerpoint/2010/main" val="34480411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6067A-3502-BE5E-275D-216B22ABC28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B88A9C-78F5-032A-FE3E-B35564039B4E}"/>
              </a:ext>
            </a:extLst>
          </p:cNvPr>
          <p:cNvSpPr>
            <a:spLocks noGrp="1"/>
          </p:cNvSpPr>
          <p:nvPr>
            <p:ph idx="1"/>
          </p:nvPr>
        </p:nvSpPr>
        <p:spPr>
          <a:xfrm>
            <a:off x="0" y="0"/>
            <a:ext cx="9144000" cy="6858000"/>
          </a:xfrm>
          <a:solidFill>
            <a:srgbClr val="C000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00FF00"/>
                </a:solidFill>
                <a:latin typeface="Arial Rounded MT Bold" panose="020F0704030504030204" pitchFamily="34" charset="0"/>
              </a:rPr>
              <a:t>Actes 8:18-21 </a:t>
            </a:r>
          </a:p>
          <a:p>
            <a:pPr algn="just"/>
            <a:r>
              <a:rPr lang="fr-FR" sz="4000" dirty="0">
                <a:solidFill>
                  <a:schemeClr val="bg1"/>
                </a:solidFill>
                <a:latin typeface="Arial Rounded MT Bold" panose="020F0704030504030204" pitchFamily="34" charset="0"/>
              </a:rPr>
              <a:t>18 Lorsque Simon vit que le Saint-Esprit était donné par l'imposition des mains des apôtres, il leur offrit de l'argent,</a:t>
            </a:r>
            <a:endParaRPr lang="en-US" sz="4000" dirty="0">
              <a:solidFill>
                <a:schemeClr val="bg1"/>
              </a:solidFill>
              <a:latin typeface="Arial Rounded MT Bold" panose="020F0704030504030204" pitchFamily="34" charset="0"/>
            </a:endParaRPr>
          </a:p>
          <a:p>
            <a:pPr algn="just"/>
            <a:r>
              <a:rPr lang="fr-FR" sz="4000" dirty="0">
                <a:solidFill>
                  <a:srgbClr val="00FF00"/>
                </a:solidFill>
                <a:latin typeface="Arial Rounded MT Bold" panose="020F0704030504030204" pitchFamily="34" charset="0"/>
              </a:rPr>
              <a:t> 19 en disant: Accordez-moi aussi ce pouvoir, afin que celui à qui j'imposerai les mains reçoive le Saint-Esprit.</a:t>
            </a:r>
            <a:endParaRPr lang="en-US" sz="4000" dirty="0">
              <a:solidFill>
                <a:srgbClr val="00FF00"/>
              </a:solidFill>
              <a:latin typeface="Arial Rounded MT Bold" panose="020F0704030504030204" pitchFamily="34" charset="0"/>
            </a:endParaRPr>
          </a:p>
          <a:p>
            <a:pPr marL="0" indent="0" algn="just">
              <a:buNone/>
            </a:pPr>
            <a:endParaRPr lang="en-US"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17029733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8CFFA-FB5A-F0BF-BB75-46BF3FD381A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75B1EE-8AF0-8015-F30B-8A49E05C0683}"/>
              </a:ext>
            </a:extLst>
          </p:cNvPr>
          <p:cNvSpPr>
            <a:spLocks noGrp="1"/>
          </p:cNvSpPr>
          <p:nvPr>
            <p:ph idx="1"/>
          </p:nvPr>
        </p:nvSpPr>
        <p:spPr>
          <a:xfrm>
            <a:off x="0" y="0"/>
            <a:ext cx="9144000" cy="6858000"/>
          </a:xfrm>
          <a:solidFill>
            <a:srgbClr val="C000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chemeClr val="bg1"/>
                </a:solidFill>
                <a:latin typeface="Arial Rounded MT Bold" panose="020F0704030504030204" pitchFamily="34" charset="0"/>
              </a:rPr>
              <a:t> 20 Mais Pierre lui dit: Que ton argent périsse avec toi, puisque tu as cru que le don de Dieu s'acquérait à prix d'argent!</a:t>
            </a:r>
            <a:endParaRPr lang="en-US" sz="4400" dirty="0">
              <a:solidFill>
                <a:schemeClr val="bg1"/>
              </a:solidFill>
              <a:latin typeface="Arial Rounded MT Bold" panose="020F0704030504030204" pitchFamily="34" charset="0"/>
            </a:endParaRPr>
          </a:p>
          <a:p>
            <a:pPr algn="just"/>
            <a:r>
              <a:rPr lang="fr-FR" sz="4400" dirty="0">
                <a:solidFill>
                  <a:srgbClr val="00FF00"/>
                </a:solidFill>
                <a:latin typeface="Arial Rounded MT Bold" panose="020F0704030504030204" pitchFamily="34" charset="0"/>
              </a:rPr>
              <a:t> 21 Il n'y a pour toi ni part ni lot dans cette affaire, car ton cœur n'est pas droit devant Dieu.</a:t>
            </a:r>
            <a:endParaRPr lang="en-US" sz="4400" dirty="0">
              <a:solidFill>
                <a:srgbClr val="00FF00"/>
              </a:solidFill>
              <a:latin typeface="Arial Rounded MT Bold" panose="020F0704030504030204" pitchFamily="34" charset="0"/>
            </a:endParaRPr>
          </a:p>
        </p:txBody>
      </p:sp>
    </p:spTree>
    <p:extLst>
      <p:ext uri="{BB962C8B-B14F-4D97-AF65-F5344CB8AC3E}">
        <p14:creationId xmlns:p14="http://schemas.microsoft.com/office/powerpoint/2010/main" val="17491551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D61D7-64A9-913C-289A-2357CD872BF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E542E2-8175-9E43-5F0D-3F9FE7F36CC0}"/>
              </a:ext>
            </a:extLst>
          </p:cNvPr>
          <p:cNvSpPr>
            <a:spLocks noGrp="1"/>
          </p:cNvSpPr>
          <p:nvPr>
            <p:ph idx="1"/>
          </p:nvPr>
        </p:nvSpPr>
        <p:spPr>
          <a:xfrm>
            <a:off x="0" y="0"/>
            <a:ext cx="9144000" cy="6858000"/>
          </a:xfrm>
          <a:solidFill>
            <a:srgbClr val="C000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dirty="0">
                <a:solidFill>
                  <a:schemeClr val="bg1"/>
                </a:solidFill>
                <a:latin typeface="Arial Rounded MT Bold" panose="020F0704030504030204" pitchFamily="34" charset="0"/>
              </a:rPr>
              <a:t>C’est évident que beaucoup sont présentement engagés dans le travail de Dieu sans être appelés de Dieu et sans comprendre la nature de Dieu.</a:t>
            </a:r>
            <a:endParaRPr lang="en-US" sz="480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29245384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797EB-4705-E881-662D-0F498DE57E7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3DC927-AA0B-4E44-04B0-1B5F686BBBD1}"/>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fr-FR" sz="4000" b="1" dirty="0">
                <a:solidFill>
                  <a:srgbClr val="0033CC"/>
                </a:solidFill>
                <a:latin typeface="Copperplate Gothic Bold" panose="020E0705020206020404" pitchFamily="34" charset="0"/>
              </a:rPr>
              <a:t>Le Ministère Prophétique d’Esaïe</a:t>
            </a:r>
            <a:endParaRPr lang="en-US" sz="4000" dirty="0">
              <a:solidFill>
                <a:srgbClr val="0033CC"/>
              </a:solidFill>
              <a:latin typeface="Copperplate Gothic Bold" panose="020E0705020206020404" pitchFamily="34" charset="0"/>
            </a:endParaRPr>
          </a:p>
          <a:p>
            <a:pPr lvl="0" algn="just"/>
            <a:r>
              <a:rPr lang="fr-FR" sz="4000" dirty="0">
                <a:latin typeface="Arial Rounded MT Bold" panose="020F0704030504030204" pitchFamily="34" charset="0"/>
              </a:rPr>
              <a:t>Le livre d’Esaïe débute sans nous parler de l’auteur et de son appel au ministère prophétique.</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Ce fut jusqu’au 6</a:t>
            </a:r>
            <a:r>
              <a:rPr lang="fr-FR" sz="4000" baseline="30000" dirty="0">
                <a:solidFill>
                  <a:srgbClr val="0033CC"/>
                </a:solidFill>
                <a:latin typeface="Arial Rounded MT Bold" panose="020F0704030504030204" pitchFamily="34" charset="0"/>
              </a:rPr>
              <a:t>e</a:t>
            </a:r>
            <a:r>
              <a:rPr lang="fr-FR" sz="4000" dirty="0">
                <a:solidFill>
                  <a:srgbClr val="0033CC"/>
                </a:solidFill>
                <a:latin typeface="Arial Rounded MT Bold" panose="020F0704030504030204" pitchFamily="34" charset="0"/>
              </a:rPr>
              <a:t> chapitre du livre que le prophète devint introduit proprement à ce Dieu qu’il servait depuis tantôt.</a:t>
            </a:r>
            <a:endParaRPr lang="en-US" sz="4000" dirty="0">
              <a:solidFill>
                <a:srgbClr val="0033CC"/>
              </a:solidFill>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10185743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272EA-99B5-41DD-051F-A8E6401049D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32F3AD-994D-D8F7-84A0-254503C42D44}"/>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latin typeface="Arial Rounded MT Bold" panose="020F0704030504030204" pitchFamily="34" charset="0"/>
              </a:rPr>
              <a:t>Ce fut après sa vision de Dieu qu’Esaïe parvint à répondre à son appel officiellement.</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L’appel de Dieu peut être vrai et latent dans la vie de quelqu’un ; ce ne doit jamais être une License pour débuter le travail de Dieu sans être convoqué et commissionné officiellement par Dieu. </a:t>
            </a:r>
            <a:endParaRPr lang="en-US" sz="4000" dirty="0">
              <a:solidFill>
                <a:srgbClr val="0033CC"/>
              </a:solidFill>
              <a:latin typeface="Arial Rounded MT Bold" panose="020F0704030504030204" pitchFamily="34" charset="0"/>
            </a:endParaRPr>
          </a:p>
          <a:p>
            <a:pPr marL="0" indent="0" algn="just">
              <a:buNone/>
            </a:pPr>
            <a:endParaRPr lang="en-US" sz="4000" dirty="0"/>
          </a:p>
        </p:txBody>
      </p:sp>
    </p:spTree>
    <p:extLst>
      <p:ext uri="{BB962C8B-B14F-4D97-AF65-F5344CB8AC3E}">
        <p14:creationId xmlns:p14="http://schemas.microsoft.com/office/powerpoint/2010/main" val="37548785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48DF8-F3FE-9344-3454-4955D7FCA5F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D5356B-3DE8-35AE-8CF5-0A5AEDFCC20D}"/>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b="1" dirty="0">
                <a:solidFill>
                  <a:srgbClr val="0033CC"/>
                </a:solidFill>
                <a:latin typeface="Arial Rounded MT Bold" panose="020F0704030504030204" pitchFamily="34" charset="0"/>
              </a:rPr>
              <a:t>ESAÏE 6 : 5-8</a:t>
            </a:r>
            <a:endParaRPr lang="en-US" dirty="0">
              <a:solidFill>
                <a:srgbClr val="0033CC"/>
              </a:solidFill>
              <a:latin typeface="Arial Rounded MT Bold" panose="020F0704030504030204" pitchFamily="34" charset="0"/>
            </a:endParaRPr>
          </a:p>
          <a:p>
            <a:pPr algn="just"/>
            <a:r>
              <a:rPr lang="fr-FR" sz="3600" dirty="0">
                <a:latin typeface="Arial Rounded MT Bold" panose="020F0704030504030204" pitchFamily="34" charset="0"/>
              </a:rPr>
              <a:t>5 ¶ Alors je dis : Malheur à moi ! je suis perdu, car je suis un homme dont les lèvres sont impures, j'habite au milieu d'un peuple dont les lèvres sont impures, et mes yeux ont vu le Roi, l'Éternel des armées.</a:t>
            </a:r>
            <a:endParaRPr lang="en-US" sz="3600" dirty="0">
              <a:latin typeface="Arial Rounded MT Bold" panose="020F0704030504030204" pitchFamily="34" charset="0"/>
            </a:endParaRPr>
          </a:p>
          <a:p>
            <a:pPr algn="just"/>
            <a:r>
              <a:rPr lang="fr-FR" sz="3600" dirty="0">
                <a:solidFill>
                  <a:srgbClr val="0033CC"/>
                </a:solidFill>
                <a:latin typeface="Arial Rounded MT Bold" panose="020F0704030504030204" pitchFamily="34" charset="0"/>
              </a:rPr>
              <a:t> 6 Mais l'un des séraphins vola vers moi, tenant à la main une pierre ardente, qu'il avait prise sur l'autel avec des pincettes. </a:t>
            </a:r>
            <a:endParaRPr lang="en-US" sz="3600" dirty="0">
              <a:solidFill>
                <a:srgbClr val="0033CC"/>
              </a:solidFill>
              <a:latin typeface="Arial Rounded MT Bold" panose="020F0704030504030204" pitchFamily="34" charset="0"/>
            </a:endParaRPr>
          </a:p>
          <a:p>
            <a:pPr marL="0" indent="0" algn="just">
              <a:buNone/>
            </a:pPr>
            <a:endParaRPr lang="en-US" sz="4000" dirty="0"/>
          </a:p>
        </p:txBody>
      </p:sp>
    </p:spTree>
    <p:extLst>
      <p:ext uri="{BB962C8B-B14F-4D97-AF65-F5344CB8AC3E}">
        <p14:creationId xmlns:p14="http://schemas.microsoft.com/office/powerpoint/2010/main" val="37118395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C4EB2-013F-976C-D089-A4E529623C8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C0D77A-DB5A-3452-02AB-D10AAFE71F33}"/>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dirty="0">
                <a:latin typeface="Arial Rounded MT Bold" panose="020F0704030504030204" pitchFamily="34" charset="0"/>
              </a:rPr>
              <a:t> 7 Il en toucha ma bouche, et dit : Ceci a touché tes lèvres ; ton iniquité est enlevée, et ton péché est expié.</a:t>
            </a:r>
            <a:endParaRPr lang="en-US" sz="4400" dirty="0">
              <a:latin typeface="Arial Rounded MT Bold" panose="020F0704030504030204" pitchFamily="34" charset="0"/>
            </a:endParaRPr>
          </a:p>
          <a:p>
            <a:pPr algn="just"/>
            <a:r>
              <a:rPr lang="fr-FR" sz="4400" dirty="0">
                <a:solidFill>
                  <a:srgbClr val="0033CC"/>
                </a:solidFill>
                <a:latin typeface="Arial Rounded MT Bold" panose="020F0704030504030204" pitchFamily="34" charset="0"/>
              </a:rPr>
              <a:t> 8 J'entendis la voix du Seigneur, disant : Qui enverrai-je, et qui marchera pour nous ? Je répondis : Me voici, envoie-moi.</a:t>
            </a:r>
            <a:endParaRPr lang="en-US" sz="4400" dirty="0">
              <a:solidFill>
                <a:srgbClr val="0033CC"/>
              </a:solidFill>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17944198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876B9-7512-878F-9FF1-E38478A2236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FBF1CA-9935-D0FE-EBFE-07C433A71EEA}"/>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3600" dirty="0">
                <a:latin typeface="Arial Rounded MT Bold" panose="020F0704030504030204" pitchFamily="34" charset="0"/>
              </a:rPr>
              <a:t>On ne peut pas s’aventurer dans le travail de Dieu sans être en diapason avec sa nature.</a:t>
            </a:r>
            <a:endParaRPr lang="en-US" sz="3600" dirty="0">
              <a:latin typeface="Arial Rounded MT Bold" panose="020F0704030504030204" pitchFamily="34" charset="0"/>
            </a:endParaRPr>
          </a:p>
          <a:p>
            <a:pPr lvl="0" algn="just"/>
            <a:r>
              <a:rPr lang="fr-FR" sz="3600" dirty="0">
                <a:solidFill>
                  <a:srgbClr val="0033CC"/>
                </a:solidFill>
                <a:latin typeface="Arial Rounded MT Bold" panose="020F0704030504030204" pitchFamily="34" charset="0"/>
              </a:rPr>
              <a:t>Soyez saint car je suis saint a dit Dieu.</a:t>
            </a:r>
            <a:r>
              <a:rPr lang="en-US" sz="3600" dirty="0">
                <a:solidFill>
                  <a:srgbClr val="0033CC"/>
                </a:solidFill>
                <a:latin typeface="Arial Rounded MT Bold" panose="020F0704030504030204" pitchFamily="34" charset="0"/>
              </a:rPr>
              <a:t> </a:t>
            </a:r>
            <a:r>
              <a:rPr lang="fr-FR" sz="3600" dirty="0">
                <a:solidFill>
                  <a:srgbClr val="0033CC"/>
                </a:solidFill>
                <a:latin typeface="Arial Rounded MT Bold" panose="020F0704030504030204" pitchFamily="34" charset="0"/>
              </a:rPr>
              <a:t>On ne pas travailler pour Dieu avec les mains sales.</a:t>
            </a:r>
            <a:endParaRPr lang="en-US" sz="3600" dirty="0">
              <a:solidFill>
                <a:srgbClr val="0033CC"/>
              </a:solidFill>
              <a:latin typeface="Arial Rounded MT Bold" panose="020F0704030504030204" pitchFamily="34" charset="0"/>
            </a:endParaRPr>
          </a:p>
          <a:p>
            <a:pPr lvl="0" algn="just"/>
            <a:r>
              <a:rPr lang="fr-FR" sz="3600" dirty="0">
                <a:latin typeface="Arial Rounded MT Bold" panose="020F0704030504030204" pitchFamily="34" charset="0"/>
              </a:rPr>
              <a:t>Après avoir été exposé à la gloire et à la sainteté de Dieu, Esaïe était dès lors convaincu qu’il n’était pas encore qualifié pour sa fonction de prophète. </a:t>
            </a:r>
            <a:endParaRPr lang="en-US" sz="3600" dirty="0">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34927885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80DA6-9E1B-9D96-D389-21E81820E3D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3A2DE4-2974-DA46-C312-944AD47DD266}"/>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800" dirty="0">
                <a:solidFill>
                  <a:srgbClr val="0033CC"/>
                </a:solidFill>
                <a:latin typeface="Arial Rounded MT Bold" panose="020F0704030504030204" pitchFamily="34" charset="0"/>
              </a:rPr>
              <a:t>Il cria</a:t>
            </a:r>
            <a:r>
              <a:rPr lang="fr-FR" sz="4800" dirty="0">
                <a:latin typeface="Arial Rounded MT Bold" panose="020F0704030504030204" pitchFamily="34" charset="0"/>
              </a:rPr>
              <a:t>, « </a:t>
            </a:r>
            <a:r>
              <a:rPr lang="fr-FR" sz="4800" i="1" dirty="0">
                <a:latin typeface="Arial Rounded MT Bold" panose="020F0704030504030204" pitchFamily="34" charset="0"/>
              </a:rPr>
              <a:t>Malheur à moi ! je suis perdu, car je suis un homme dont les lèvres sont impures, j'habite au milieu d'un peuple dont les lèvres sont impures, et mes yeux ont vu le Roi, l'Éternel des armées</a:t>
            </a:r>
            <a:r>
              <a:rPr lang="fr-FR" sz="4800" dirty="0">
                <a:latin typeface="Arial Rounded MT Bold" panose="020F0704030504030204" pitchFamily="34" charset="0"/>
              </a:rPr>
              <a:t>. »</a:t>
            </a:r>
            <a:endParaRPr lang="en-US" sz="4800" dirty="0">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34017777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F39FC-5E22-E878-6484-9FF00DE5F9B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E6EE0-78F8-66C8-06A8-85EB10909F38}"/>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latin typeface="Arial Rounded MT Bold" panose="020F0704030504030204" pitchFamily="34" charset="0"/>
              </a:rPr>
              <a:t>Quand on travaille pour Dieu on doit s’approprier pour le servir avec respect et crainte.</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Les séraphins qui sont supérieurs à nous en puissance, n’osaient fixer leurs regards pour regarder Dieu de ses yeux. </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Ils se couvraient le visage par crainte et respect.</a:t>
            </a:r>
            <a:endParaRPr lang="en-US" sz="4000" dirty="0">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892473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D25F7-A56D-CC02-27D5-68D47AB267C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2EC133-7874-9ABF-454A-1E80F862AFB2}"/>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latin typeface="Arial Rounded MT Bold" panose="020F0704030504030204" pitchFamily="34" charset="0"/>
              </a:rPr>
              <a:t>Il se couvraient les pieds comme s’ils représentaient les parties inférieures de leurs êtres, sentant qu’ils n’étaient pas dignes d’être exposés à la sainteté de la présence de Dieu.</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Nous courrons le risque en nous présentant devant Dieu n’importe comment.</a:t>
            </a:r>
            <a:endParaRPr lang="en-US" sz="4000" dirty="0">
              <a:solidFill>
                <a:srgbClr val="0033CC"/>
              </a:solidFill>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16065893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7B830-0974-6632-4CCA-E3CA056AE1B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AF33F1-24DF-5498-EB5E-7B3D56AFC457}"/>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200" dirty="0">
                <a:latin typeface="Arial Rounded MT Bold" panose="020F0704030504030204" pitchFamily="34" charset="0"/>
              </a:rPr>
              <a:t>Il y a des danses qui n’ont pas leurs places dans les services d’adoration à Dieu.</a:t>
            </a:r>
            <a:endParaRPr lang="en-US" sz="4200" dirty="0">
              <a:latin typeface="Arial Rounded MT Bold" panose="020F0704030504030204" pitchFamily="34" charset="0"/>
            </a:endParaRPr>
          </a:p>
          <a:p>
            <a:pPr lvl="0" algn="just"/>
            <a:r>
              <a:rPr lang="fr-FR" sz="4200" dirty="0">
                <a:solidFill>
                  <a:srgbClr val="0033CC"/>
                </a:solidFill>
                <a:latin typeface="Arial Rounded MT Bold" panose="020F0704030504030204" pitchFamily="34" charset="0"/>
              </a:rPr>
              <a:t>Il y a des plaisanteries qui n’ont pas leurs places dans la présence de Dieu.</a:t>
            </a:r>
            <a:endParaRPr lang="en-US" sz="4200" dirty="0">
              <a:solidFill>
                <a:srgbClr val="0033CC"/>
              </a:solidFill>
              <a:latin typeface="Arial Rounded MT Bold" panose="020F0704030504030204" pitchFamily="34" charset="0"/>
            </a:endParaRPr>
          </a:p>
          <a:p>
            <a:pPr lvl="0" algn="just"/>
            <a:r>
              <a:rPr lang="fr-FR" sz="4200" dirty="0">
                <a:latin typeface="Arial Rounded MT Bold" panose="020F0704030504030204" pitchFamily="34" charset="0"/>
              </a:rPr>
              <a:t>Il y a des habits qui n’ont pas leurs places dans les assemblés des saints où on adore le Dieu Saint.</a:t>
            </a:r>
            <a:endParaRPr lang="en-US" sz="4200" dirty="0">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610051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1B17D-8AC5-1AB4-66C7-0BB369185E5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827116-006C-1181-0C8F-EB2F2F977FDD}"/>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5400" dirty="0">
                <a:latin typeface="Arial Rounded MT Bold" panose="020F0704030504030204" pitchFamily="34" charset="0"/>
              </a:rPr>
              <a:t>Il y a des comportements qui n’ont pas leurs places dans l’Église.</a:t>
            </a:r>
            <a:endParaRPr lang="en-US" sz="5400" dirty="0">
              <a:latin typeface="Arial Rounded MT Bold" panose="020F0704030504030204" pitchFamily="34" charset="0"/>
            </a:endParaRPr>
          </a:p>
          <a:p>
            <a:pPr lvl="0" algn="just"/>
            <a:r>
              <a:rPr lang="fr-FR" sz="5400" dirty="0">
                <a:solidFill>
                  <a:srgbClr val="0033CC"/>
                </a:solidFill>
                <a:latin typeface="Arial Rounded MT Bold" panose="020F0704030504030204" pitchFamily="34" charset="0"/>
              </a:rPr>
              <a:t>La table du Seigneur n’est pas méprisable comme quelques-uns le font.</a:t>
            </a:r>
            <a:endParaRPr lang="en-US" sz="5400" dirty="0">
              <a:solidFill>
                <a:srgbClr val="0033CC"/>
              </a:solidFill>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32484119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C85DF-9503-CCF8-7408-A88722F247A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E5749F-FCB5-7F98-2047-02C9D68F5BBE}"/>
              </a:ext>
            </a:extLst>
          </p:cNvPr>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ctr"/>
            <a:r>
              <a:rPr lang="fr-FR" sz="4000" b="1" dirty="0">
                <a:solidFill>
                  <a:srgbClr val="FF0000"/>
                </a:solidFill>
                <a:latin typeface="Copperplate Gothic Bold" panose="020E0705020206020404" pitchFamily="34" charset="0"/>
              </a:rPr>
              <a:t>Les Comportements et Protocoles Appropriés Dans le Temple de Dieu </a:t>
            </a:r>
            <a:endParaRPr lang="en-US" sz="4000" dirty="0">
              <a:solidFill>
                <a:srgbClr val="FF0000"/>
              </a:solidFill>
              <a:latin typeface="Copperplate Gothic Bold" panose="020E0705020206020404" pitchFamily="34" charset="0"/>
            </a:endParaRPr>
          </a:p>
          <a:p>
            <a:pPr algn="just"/>
            <a:r>
              <a:rPr lang="fr-FR" sz="4000" b="1" dirty="0">
                <a:latin typeface="Arial Rounded MT Bold" panose="020F0704030504030204" pitchFamily="34" charset="0"/>
              </a:rPr>
              <a:t>Ps 138:2</a:t>
            </a:r>
            <a:r>
              <a:rPr lang="fr-FR" sz="4000" dirty="0">
                <a:latin typeface="Arial Rounded MT Bold" panose="020F0704030504030204" pitchFamily="34" charset="0"/>
              </a:rPr>
              <a:t> Je me prosterne dans ton </a:t>
            </a:r>
            <a:r>
              <a:rPr lang="fr-FR" sz="4000" b="1" dirty="0">
                <a:latin typeface="Arial Rounded MT Bold" panose="020F0704030504030204" pitchFamily="34" charset="0"/>
              </a:rPr>
              <a:t>saint temple</a:t>
            </a:r>
            <a:r>
              <a:rPr lang="fr-FR" sz="4000" dirty="0">
                <a:latin typeface="Arial Rounded MT Bold" panose="020F0704030504030204" pitchFamily="34" charset="0"/>
              </a:rPr>
              <a:t>, Et je célèbre ton nom, à cause de ta bonté et de ta fidélité, Car ta renommée s'est accrue par l'accomplissement de tes promesses.</a:t>
            </a:r>
            <a:endParaRPr lang="en-US" sz="4000" dirty="0">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138630789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DCAC6-AE7F-1D7A-C181-9DB2CB29D01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91F801-3AD9-6896-7BEA-76ECD6692BBB}"/>
              </a:ext>
            </a:extLst>
          </p:cNvPr>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000" dirty="0">
                <a:solidFill>
                  <a:srgbClr val="FF0000"/>
                </a:solidFill>
                <a:latin typeface="Arial Rounded MT Bold" panose="020F0704030504030204" pitchFamily="34" charset="0"/>
              </a:rPr>
              <a:t>Ps 11:4 </a:t>
            </a:r>
            <a:r>
              <a:rPr lang="fr-FR" sz="4000" dirty="0">
                <a:latin typeface="Arial Rounded MT Bold" panose="020F0704030504030204" pitchFamily="34" charset="0"/>
              </a:rPr>
              <a:t>¶ L'Éternel est dans son </a:t>
            </a:r>
            <a:r>
              <a:rPr lang="fr-FR" sz="4000" b="1" dirty="0">
                <a:latin typeface="Arial Rounded MT Bold" panose="020F0704030504030204" pitchFamily="34" charset="0"/>
              </a:rPr>
              <a:t>saint temple</a:t>
            </a:r>
            <a:r>
              <a:rPr lang="fr-FR" sz="4000" dirty="0">
                <a:latin typeface="Arial Rounded MT Bold" panose="020F0704030504030204" pitchFamily="34" charset="0"/>
              </a:rPr>
              <a:t>, L'Éternel a </a:t>
            </a:r>
            <a:r>
              <a:rPr lang="fr-FR" sz="4000" b="1" dirty="0">
                <a:latin typeface="Arial Rounded MT Bold" panose="020F0704030504030204" pitchFamily="34" charset="0"/>
              </a:rPr>
              <a:t>son trône dans les cieux</a:t>
            </a:r>
            <a:r>
              <a:rPr lang="fr-FR" sz="4000" dirty="0">
                <a:latin typeface="Arial Rounded MT Bold" panose="020F0704030504030204" pitchFamily="34" charset="0"/>
              </a:rPr>
              <a:t>; Ses yeux regardent, Ses paupières sondent les fils de l'homme.</a:t>
            </a:r>
            <a:endParaRPr lang="en-US" sz="4000" dirty="0">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Ps 5:8 </a:t>
            </a:r>
            <a:r>
              <a:rPr lang="fr-FR" sz="4000" dirty="0">
                <a:latin typeface="Arial Rounded MT Bold" panose="020F0704030504030204" pitchFamily="34" charset="0"/>
              </a:rPr>
              <a:t>¶ Mais moi, par ta grande miséricorde, je vais à ta maison, Je me prosterne dans </a:t>
            </a:r>
            <a:r>
              <a:rPr lang="fr-FR" sz="4000" b="1" dirty="0">
                <a:latin typeface="Arial Rounded MT Bold" panose="020F0704030504030204" pitchFamily="34" charset="0"/>
              </a:rPr>
              <a:t>ton saint temple avec crainte.</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8957311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035C2-8067-D836-7307-39230F94F00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52FD81-5AEA-CFF4-F19C-61E20F02B4E6}"/>
              </a:ext>
            </a:extLst>
          </p:cNvPr>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000" dirty="0" err="1">
                <a:solidFill>
                  <a:srgbClr val="FF0000"/>
                </a:solidFill>
                <a:latin typeface="Arial Rounded MT Bold" panose="020F0704030504030204" pitchFamily="34" charset="0"/>
              </a:rPr>
              <a:t>Hab</a:t>
            </a:r>
            <a:r>
              <a:rPr lang="fr-FR" sz="4000" dirty="0">
                <a:solidFill>
                  <a:srgbClr val="FF0000"/>
                </a:solidFill>
                <a:latin typeface="Arial Rounded MT Bold" panose="020F0704030504030204" pitchFamily="34" charset="0"/>
              </a:rPr>
              <a:t> 2:20 </a:t>
            </a:r>
            <a:r>
              <a:rPr lang="fr-FR" sz="4000" dirty="0">
                <a:latin typeface="Arial Rounded MT Bold" panose="020F0704030504030204" pitchFamily="34" charset="0"/>
              </a:rPr>
              <a:t>L'Éternel est dans </a:t>
            </a:r>
            <a:r>
              <a:rPr lang="fr-FR" sz="4000" b="1" dirty="0">
                <a:latin typeface="Arial Rounded MT Bold" panose="020F0704030504030204" pitchFamily="34" charset="0"/>
              </a:rPr>
              <a:t>son saint temple</a:t>
            </a:r>
            <a:r>
              <a:rPr lang="fr-FR" sz="4000" dirty="0">
                <a:latin typeface="Arial Rounded MT Bold" panose="020F0704030504030204" pitchFamily="34" charset="0"/>
              </a:rPr>
              <a:t>. Que toute la terre fasse silence devant lui!</a:t>
            </a:r>
            <a:endParaRPr lang="en-US" sz="4000" dirty="0">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Les parents doivent apprendre aux enfants à freiner les vas-et-viens au cours du culte seulement en cas d’urgence.</a:t>
            </a:r>
            <a:endParaRPr lang="en-US" sz="4000" dirty="0">
              <a:solidFill>
                <a:srgbClr val="FF0000"/>
              </a:solidFill>
              <a:latin typeface="Arial Rounded MT Bold" panose="020F0704030504030204" pitchFamily="34" charset="0"/>
            </a:endParaRPr>
          </a:p>
          <a:p>
            <a:pPr lvl="0" algn="just"/>
            <a:r>
              <a:rPr lang="fr-FR" sz="4000" dirty="0">
                <a:latin typeface="Arial Rounded MT Bold" panose="020F0704030504030204" pitchFamily="34" charset="0"/>
              </a:rPr>
              <a:t>On doit faire de son mieux pour arriver à l’heure dans le culte d’adoration.</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20799139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4E65D-BF3A-1615-0F16-0A74787F7F1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31FF2A-66E1-481B-4D83-0C4F4C84D009}"/>
              </a:ext>
            </a:extLst>
          </p:cNvPr>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3800" dirty="0">
                <a:latin typeface="Arial Rounded MT Bold" panose="020F0704030504030204" pitchFamily="34" charset="0"/>
              </a:rPr>
              <a:t>On se lève promptement quand le dirigeant ou la dirigeante demande de se lever.</a:t>
            </a:r>
            <a:endParaRPr lang="en-US" sz="3800" dirty="0">
              <a:latin typeface="Arial Rounded MT Bold" panose="020F0704030504030204" pitchFamily="34" charset="0"/>
            </a:endParaRPr>
          </a:p>
          <a:p>
            <a:pPr lvl="0" algn="just"/>
            <a:r>
              <a:rPr lang="fr-FR" sz="3800" dirty="0">
                <a:solidFill>
                  <a:srgbClr val="FF0000"/>
                </a:solidFill>
                <a:latin typeface="Arial Rounded MT Bold" panose="020F0704030504030204" pitchFamily="34" charset="0"/>
              </a:rPr>
              <a:t>On enlève son chapeau en entrant au culte.</a:t>
            </a:r>
            <a:endParaRPr lang="en-US" sz="3800" dirty="0">
              <a:solidFill>
                <a:srgbClr val="FF0000"/>
              </a:solidFill>
              <a:latin typeface="Arial Rounded MT Bold" panose="020F0704030504030204" pitchFamily="34" charset="0"/>
            </a:endParaRPr>
          </a:p>
          <a:p>
            <a:pPr lvl="0" algn="just"/>
            <a:r>
              <a:rPr lang="fr-FR" sz="3800" dirty="0">
                <a:latin typeface="Arial Rounded MT Bold" panose="020F0704030504030204" pitchFamily="34" charset="0"/>
              </a:rPr>
              <a:t>Les femmes se couvrent proprement pour respecter la sainteté de Dieu dans les cultes.</a:t>
            </a:r>
            <a:endParaRPr lang="en-US" sz="3800" dirty="0">
              <a:latin typeface="Arial Rounded MT Bold" panose="020F0704030504030204" pitchFamily="34" charset="0"/>
            </a:endParaRPr>
          </a:p>
          <a:p>
            <a:pPr lvl="0" algn="just"/>
            <a:r>
              <a:rPr lang="fr-FR" sz="3800" dirty="0">
                <a:solidFill>
                  <a:srgbClr val="FF0000"/>
                </a:solidFill>
                <a:latin typeface="Arial Rounded MT Bold" panose="020F0704030504030204" pitchFamily="34" charset="0"/>
              </a:rPr>
              <a:t>On ne bavarde pas dans la présence de Dieu.</a:t>
            </a:r>
            <a:endParaRPr lang="en-US" sz="3800"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11330931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F80D7-6355-11B0-DA77-A89B05C11E3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582D98-7AD0-A61E-1649-24A2AF2F57DE}"/>
              </a:ext>
            </a:extLst>
          </p:cNvPr>
          <p:cNvSpPr>
            <a:spLocks noGrp="1"/>
          </p:cNvSpPr>
          <p:nvPr>
            <p:ph idx="1"/>
          </p:nvPr>
        </p:nvSpPr>
        <p:spPr>
          <a:xfrm>
            <a:off x="0" y="0"/>
            <a:ext cx="9144000" cy="6858000"/>
          </a:xfrm>
          <a:solidFill>
            <a:schemeClr val="accent6">
              <a:lumMod val="40000"/>
              <a:lumOff val="60000"/>
            </a:schemeClr>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b="1" dirty="0">
                <a:solidFill>
                  <a:srgbClr val="FF0000"/>
                </a:solidFill>
                <a:latin typeface="Copperplate Gothic Bold" panose="020E0705020206020404" pitchFamily="34" charset="0"/>
              </a:rPr>
              <a:t>Conclusion</a:t>
            </a:r>
            <a:endParaRPr lang="en-US" sz="4000" dirty="0">
              <a:solidFill>
                <a:srgbClr val="FF0000"/>
              </a:solidFill>
              <a:latin typeface="Copperplate Gothic Bold" panose="020E0705020206020404" pitchFamily="34" charset="0"/>
            </a:endParaRPr>
          </a:p>
          <a:p>
            <a:pPr algn="just"/>
            <a:r>
              <a:rPr lang="fr-FR" sz="4000" dirty="0">
                <a:solidFill>
                  <a:srgbClr val="0033CC"/>
                </a:solidFill>
                <a:latin typeface="Arial Rounded MT Bold" panose="020F0704030504030204" pitchFamily="34" charset="0"/>
              </a:rPr>
              <a:t>ESAÏE 6 :6-8 </a:t>
            </a:r>
            <a:r>
              <a:rPr lang="fr-FR" sz="4000" dirty="0">
                <a:latin typeface="Arial Rounded MT Bold" panose="020F0704030504030204" pitchFamily="34" charset="0"/>
              </a:rPr>
              <a:t>Mais l'un des séraphins vola vers moi, tenant à la main une pierre ardente, qu'il avait prise sur l'autel avec des pincettes. </a:t>
            </a:r>
            <a:endParaRPr lang="en-US" sz="4000" dirty="0">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7 Il en toucha ma bouche, et dit : Ceci a touché tes lèvres ; ton iniquité est enlevée, et ton péché est expié.</a:t>
            </a:r>
            <a:endParaRPr lang="en-US" sz="4000" dirty="0">
              <a:solidFill>
                <a:srgbClr val="0033CC"/>
              </a:solidFill>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367003714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81806-945C-F651-C1DB-C969F139396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4F636F-82C0-B940-7541-4D7E9DFFC049}"/>
              </a:ext>
            </a:extLst>
          </p:cNvPr>
          <p:cNvSpPr>
            <a:spLocks noGrp="1"/>
          </p:cNvSpPr>
          <p:nvPr>
            <p:ph idx="1"/>
          </p:nvPr>
        </p:nvSpPr>
        <p:spPr>
          <a:xfrm>
            <a:off x="0" y="0"/>
            <a:ext cx="9144000" cy="6858000"/>
          </a:xfrm>
          <a:solidFill>
            <a:schemeClr val="accent6">
              <a:lumMod val="40000"/>
              <a:lumOff val="60000"/>
            </a:schemeClr>
          </a:solidFill>
        </p:spPr>
        <p:style>
          <a:lnRef idx="1">
            <a:schemeClr val="accent3"/>
          </a:lnRef>
          <a:fillRef idx="2">
            <a:schemeClr val="accent3"/>
          </a:fillRef>
          <a:effectRef idx="1">
            <a:schemeClr val="accent3"/>
          </a:effectRef>
          <a:fontRef idx="minor">
            <a:schemeClr val="dk1"/>
          </a:fontRef>
        </p:style>
        <p:txBody>
          <a:bodyPr>
            <a:noAutofit/>
          </a:bodyPr>
          <a:lstStyle/>
          <a:p>
            <a:pPr algn="just"/>
            <a:r>
              <a:rPr lang="fr-FR" sz="3600" dirty="0">
                <a:latin typeface="Arial Rounded MT Bold" panose="020F0704030504030204" pitchFamily="34" charset="0"/>
              </a:rPr>
              <a:t> 8 J'entendis la voix du Seigneur, disant : Qui enverrai-je, et qui marchera pour nous ? Je répondis : Me voici, envoie-moi.</a:t>
            </a:r>
            <a:endParaRPr lang="en-US" sz="36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Dieu est prêt à t’assister pour te rendre accessible dans sa présence.</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Comme dit le chant, « </a:t>
            </a:r>
            <a:r>
              <a:rPr lang="fr-FR" sz="4000" i="1" dirty="0">
                <a:latin typeface="Arial Rounded MT Bold" panose="020F0704030504030204" pitchFamily="34" charset="0"/>
              </a:rPr>
              <a:t>S’il nous voit vrais et sincères à chercher la sainteté, Il écoute nos prières, et nous met en liberté.</a:t>
            </a:r>
            <a:endParaRPr lang="en-US" sz="4000" i="1" dirty="0">
              <a:latin typeface="Arial Rounded MT Bold" panose="020F0704030504030204" pitchFamily="34" charset="0"/>
            </a:endParaRPr>
          </a:p>
        </p:txBody>
      </p:sp>
    </p:spTree>
    <p:extLst>
      <p:ext uri="{BB962C8B-B14F-4D97-AF65-F5344CB8AC3E}">
        <p14:creationId xmlns:p14="http://schemas.microsoft.com/office/powerpoint/2010/main" val="87836687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105D3-73A5-5B15-0495-60B7ECFB9F1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BA2F72-679D-5BCE-4867-FCCDC5829F01}"/>
              </a:ext>
            </a:extLst>
          </p:cNvPr>
          <p:cNvSpPr>
            <a:spLocks noGrp="1"/>
          </p:cNvSpPr>
          <p:nvPr>
            <p:ph idx="1"/>
          </p:nvPr>
        </p:nvSpPr>
        <p:spPr>
          <a:xfrm>
            <a:off x="0" y="0"/>
            <a:ext cx="9144000" cy="6858000"/>
          </a:xfrm>
          <a:solidFill>
            <a:schemeClr val="accent6">
              <a:lumMod val="40000"/>
              <a:lumOff val="60000"/>
            </a:schemeClr>
          </a:solidFill>
        </p:spPr>
        <p:style>
          <a:lnRef idx="1">
            <a:schemeClr val="accent3"/>
          </a:lnRef>
          <a:fillRef idx="2">
            <a:schemeClr val="accent3"/>
          </a:fillRef>
          <a:effectRef idx="1">
            <a:schemeClr val="accent3"/>
          </a:effectRef>
          <a:fontRef idx="minor">
            <a:schemeClr val="dk1"/>
          </a:fontRef>
        </p:style>
        <p:txBody>
          <a:bodyPr>
            <a:noAutofit/>
          </a:bodyPr>
          <a:lstStyle/>
          <a:p>
            <a:pPr lvl="0" algn="just"/>
            <a:r>
              <a:rPr lang="fr-FR" sz="4000" dirty="0">
                <a:latin typeface="Arial Rounded MT Bold" panose="020F0704030504030204" pitchFamily="34" charset="0"/>
              </a:rPr>
              <a:t>Cessons de nous approcher devant Dieu n’importe comment.</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Après l’expiation de ses péchés, Esaïe était finalement prêt pour le service.</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Quand Dieu prononça « Qui enverrai-je ? » </a:t>
            </a:r>
            <a:r>
              <a:rPr lang="fr-FR" sz="4000" dirty="0">
                <a:solidFill>
                  <a:srgbClr val="0033CC"/>
                </a:solidFill>
                <a:latin typeface="Arial Rounded MT Bold" panose="020F0704030504030204" pitchFamily="34" charset="0"/>
              </a:rPr>
              <a:t>il répondit avec calme et assurance, « Me voici, envoie-moi Seigneur. </a:t>
            </a:r>
            <a:r>
              <a:rPr lang="fr-FR" sz="4000" dirty="0">
                <a:latin typeface="Arial Rounded MT Bold" panose="020F0704030504030204" pitchFamily="34" charset="0"/>
              </a:rPr>
              <a:t>» </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335752702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2D717-8F12-FDD4-BBA7-9D9EBC048A6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FD2317-A3D7-0D05-33B5-29B5758368B6}"/>
              </a:ext>
            </a:extLst>
          </p:cNvPr>
          <p:cNvSpPr>
            <a:spLocks noGrp="1"/>
          </p:cNvSpPr>
          <p:nvPr>
            <p:ph idx="1"/>
          </p:nvPr>
        </p:nvSpPr>
        <p:spPr>
          <a:xfrm>
            <a:off x="0" y="0"/>
            <a:ext cx="9144000" cy="6858000"/>
          </a:xfrm>
          <a:solidFill>
            <a:schemeClr val="accent6">
              <a:lumMod val="40000"/>
              <a:lumOff val="60000"/>
            </a:schemeClr>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3600" dirty="0">
                <a:latin typeface="Arial Rounded MT Bold" panose="020F0704030504030204" pitchFamily="34" charset="0"/>
              </a:rPr>
              <a:t>Demande à Dieu de te toucher ce matin.</a:t>
            </a:r>
            <a:endParaRPr lang="en-US" sz="3600" dirty="0">
              <a:latin typeface="Arial Rounded MT Bold" panose="020F0704030504030204" pitchFamily="34" charset="0"/>
            </a:endParaRPr>
          </a:p>
          <a:p>
            <a:pPr lvl="0" algn="just"/>
            <a:r>
              <a:rPr lang="fr-FR" sz="3600" dirty="0">
                <a:solidFill>
                  <a:srgbClr val="0033CC"/>
                </a:solidFill>
                <a:latin typeface="Arial Rounded MT Bold" panose="020F0704030504030204" pitchFamily="34" charset="0"/>
              </a:rPr>
              <a:t>Expose ta nudité à Dieu.</a:t>
            </a:r>
            <a:r>
              <a:rPr lang="en-US" sz="3600" dirty="0">
                <a:solidFill>
                  <a:srgbClr val="0033CC"/>
                </a:solidFill>
                <a:latin typeface="Arial Rounded MT Bold" panose="020F0704030504030204" pitchFamily="34" charset="0"/>
              </a:rPr>
              <a:t> </a:t>
            </a:r>
            <a:r>
              <a:rPr lang="fr-FR" sz="3600" dirty="0">
                <a:solidFill>
                  <a:srgbClr val="0033CC"/>
                </a:solidFill>
                <a:latin typeface="Arial Rounded MT Bold" panose="020F0704030504030204" pitchFamily="34" charset="0"/>
              </a:rPr>
              <a:t>Dis-Lui comment tu te sens intérieurement. Parles-Lui de tes indispositions et de tes embarras.</a:t>
            </a:r>
            <a:endParaRPr lang="en-US" sz="3600" dirty="0">
              <a:solidFill>
                <a:srgbClr val="0033CC"/>
              </a:solidFill>
              <a:latin typeface="Arial Rounded MT Bold" panose="020F0704030504030204" pitchFamily="34" charset="0"/>
            </a:endParaRPr>
          </a:p>
          <a:p>
            <a:pPr lvl="0" algn="just"/>
            <a:r>
              <a:rPr lang="fr-FR" sz="3600" dirty="0">
                <a:latin typeface="Arial Rounded MT Bold" panose="020F0704030504030204" pitchFamily="34" charset="0"/>
              </a:rPr>
              <a:t>Comme dit le chant : </a:t>
            </a:r>
            <a:r>
              <a:rPr lang="fr-FR" sz="3600" i="1" dirty="0">
                <a:latin typeface="Arial Rounded MT Bold" panose="020F0704030504030204" pitchFamily="34" charset="0"/>
              </a:rPr>
              <a:t>Forme-nous pour le service De notre Divin Sauveur ; A ses pieds, en sacrifice, Nous apportons notre cœur.</a:t>
            </a:r>
            <a:endParaRPr lang="en-US" sz="3600" i="1" dirty="0">
              <a:latin typeface="Arial Rounded MT Bold" panose="020F0704030504030204" pitchFamily="34" charset="0"/>
            </a:endParaRPr>
          </a:p>
        </p:txBody>
      </p:sp>
    </p:spTree>
    <p:extLst>
      <p:ext uri="{BB962C8B-B14F-4D97-AF65-F5344CB8AC3E}">
        <p14:creationId xmlns:p14="http://schemas.microsoft.com/office/powerpoint/2010/main" val="26762083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39D59-8B9F-3D43-E7B5-CB845252333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B1C284-B57F-A2EC-097B-621512EDF556}"/>
              </a:ext>
            </a:extLst>
          </p:cNvPr>
          <p:cNvSpPr>
            <a:spLocks noGrp="1"/>
          </p:cNvSpPr>
          <p:nvPr>
            <p:ph idx="1"/>
          </p:nvPr>
        </p:nvSpPr>
        <p:spPr>
          <a:xfrm>
            <a:off x="0" y="0"/>
            <a:ext cx="9144000" cy="6858000"/>
          </a:xfrm>
          <a:solidFill>
            <a:schemeClr val="accent6">
              <a:lumMod val="40000"/>
              <a:lumOff val="60000"/>
            </a:schemeClr>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800" dirty="0">
                <a:latin typeface="Arial Rounded MT Bold" panose="020F0704030504030204" pitchFamily="34" charset="0"/>
              </a:rPr>
              <a:t>Un autre chant me vient a l’idée. Jesus ta sainte présence.</a:t>
            </a:r>
            <a:endParaRPr lang="en-US" sz="4800" dirty="0">
              <a:latin typeface="Arial Rounded MT Bold" panose="020F0704030504030204" pitchFamily="34" charset="0"/>
            </a:endParaRPr>
          </a:p>
          <a:p>
            <a:pPr lvl="0" algn="just"/>
            <a:r>
              <a:rPr lang="fr-FR" sz="4800" dirty="0">
                <a:solidFill>
                  <a:srgbClr val="0033CC"/>
                </a:solidFill>
                <a:latin typeface="Arial Rounded MT Bold" panose="020F0704030504030204" pitchFamily="34" charset="0"/>
              </a:rPr>
              <a:t>Il faut aussi ta présence Pour ton service, ô Jésus ! Car elle est une puissance Pour relever les perdus !</a:t>
            </a:r>
            <a:endParaRPr lang="en-US" sz="48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40473698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31079-9042-D663-A67B-214B74E56A0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53C1EE-0170-AAC6-CA9B-AA6B7E852E14}"/>
              </a:ext>
            </a:extLst>
          </p:cNvPr>
          <p:cNvSpPr>
            <a:spLocks noGrp="1"/>
          </p:cNvSpPr>
          <p:nvPr>
            <p:ph idx="1"/>
          </p:nvPr>
        </p:nvSpPr>
        <p:spPr>
          <a:xfrm>
            <a:off x="0" y="0"/>
            <a:ext cx="9144000" cy="6858000"/>
          </a:xfrm>
          <a:solidFill>
            <a:schemeClr val="accent6">
              <a:lumMod val="40000"/>
              <a:lumOff val="60000"/>
            </a:schemeClr>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800" dirty="0">
                <a:latin typeface="Arial Rounded MT Bold" panose="020F0704030504030204" pitchFamily="34" charset="0"/>
              </a:rPr>
              <a:t>Fais briller sur moi ta face, Ô Jésus, Agneau de Dieu ! à tes pieds c’est là ma place, près de toi mon ciel est bleu. </a:t>
            </a:r>
            <a:endParaRPr lang="en-US" sz="4800" dirty="0">
              <a:latin typeface="Arial Rounded MT Bold" panose="020F0704030504030204" pitchFamily="34" charset="0"/>
            </a:endParaRPr>
          </a:p>
          <a:p>
            <a:pPr lvl="0" algn="just"/>
            <a:r>
              <a:rPr lang="fr-FR" sz="4800" dirty="0">
                <a:solidFill>
                  <a:srgbClr val="0033CC"/>
                </a:solidFill>
                <a:latin typeface="Arial Rounded MT Bold" panose="020F0704030504030204" pitchFamily="34" charset="0"/>
              </a:rPr>
              <a:t>Que Dieu ajoute sa grâce à sa parole !</a:t>
            </a:r>
            <a:endParaRPr lang="en-US" sz="4800" dirty="0">
              <a:solidFill>
                <a:srgbClr val="0033CC"/>
              </a:solidFill>
              <a:latin typeface="Arial Rounded MT Bold" panose="020F0704030504030204" pitchFamily="34" charset="0"/>
            </a:endParaRPr>
          </a:p>
          <a:p>
            <a:pPr algn="r"/>
            <a:r>
              <a:rPr lang="fr-FR" sz="4800" dirty="0">
                <a:latin typeface="Arial Rounded MT Bold" panose="020F0704030504030204" pitchFamily="34" charset="0"/>
              </a:rPr>
              <a:t>AMEN !</a:t>
            </a:r>
            <a:endParaRPr lang="en-US" sz="4800" dirty="0">
              <a:latin typeface="Arial Rounded MT Bold" panose="020F0704030504030204" pitchFamily="34" charset="0"/>
            </a:endParaRPr>
          </a:p>
        </p:txBody>
      </p:sp>
    </p:spTree>
    <p:extLst>
      <p:ext uri="{BB962C8B-B14F-4D97-AF65-F5344CB8AC3E}">
        <p14:creationId xmlns:p14="http://schemas.microsoft.com/office/powerpoint/2010/main" val="172377413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24386-D6A2-5F9A-678A-9B950963387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8BE127-7DB6-8A78-6563-8324F35C43B9}"/>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marL="0" indent="0" algn="ctr">
              <a:buNone/>
            </a:pPr>
            <a:r>
              <a:rPr lang="fr-FR" b="1" dirty="0">
                <a:solidFill>
                  <a:srgbClr val="FF0000"/>
                </a:solidFill>
                <a:latin typeface="Arial Rounded MT Bold" panose="020F0704030504030204" pitchFamily="34" charset="0"/>
              </a:rPr>
              <a:t>JESUS TA SAINTE PRESENCE</a:t>
            </a:r>
            <a:endParaRPr lang="en-US" dirty="0">
              <a:solidFill>
                <a:srgbClr val="FF0000"/>
              </a:solidFill>
              <a:latin typeface="Arial Rounded MT Bold" panose="020F0704030504030204" pitchFamily="34" charset="0"/>
            </a:endParaRPr>
          </a:p>
          <a:p>
            <a:pPr marL="0" indent="0" algn="ctr">
              <a:buNone/>
            </a:pPr>
            <a:r>
              <a:rPr lang="fr-FR" dirty="0">
                <a:solidFill>
                  <a:srgbClr val="FF0000"/>
                </a:solidFill>
                <a:latin typeface="Arial Rounded MT Bold" panose="020F0704030504030204" pitchFamily="34" charset="0"/>
              </a:rPr>
              <a:t>1</a:t>
            </a:r>
            <a:endParaRPr lang="en-US" dirty="0">
              <a:solidFill>
                <a:srgbClr val="FF0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Jésus, ta sainte présence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Est la source du bonheur.</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Dans la joie et la souffrance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Elle est le repos du cœur.</a:t>
            </a:r>
            <a:endParaRPr lang="en-US" sz="4000" dirty="0">
              <a:latin typeface="Arial Rounded MT Bold" panose="020F0704030504030204" pitchFamily="34" charset="0"/>
            </a:endParaRPr>
          </a:p>
          <a:p>
            <a:pPr marL="0" indent="0" algn="ctr">
              <a:buNone/>
            </a:pPr>
            <a:r>
              <a:rPr lang="fr-FR" sz="4000" b="1" dirty="0">
                <a:solidFill>
                  <a:srgbClr val="FF0000"/>
                </a:solidFill>
                <a:latin typeface="Arial Rounded MT Bold" panose="020F0704030504030204" pitchFamily="34" charset="0"/>
              </a:rPr>
              <a:t>Refrain</a:t>
            </a:r>
            <a:endParaRPr lang="en-US" sz="4000" dirty="0">
              <a:solidFill>
                <a:srgbClr val="FF0000"/>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Fais briller sur moi ta face,</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Ô Jésus, Agneau de Dieu !</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À tes pieds, c'est là ma place,</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Près de toi mon ciel est bleu.</a:t>
            </a:r>
            <a:endParaRPr lang="en-US" sz="4000" dirty="0">
              <a:solidFill>
                <a:srgbClr val="0033CC"/>
              </a:solidFill>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196615812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0B2F1-5DBA-AF6C-1B3E-B8DD3DADE58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18D137-B0C6-0E87-E711-0C37F5895729}"/>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fr-FR" b="1" dirty="0">
                <a:solidFill>
                  <a:srgbClr val="FF0000"/>
                </a:solidFill>
                <a:latin typeface="Arial Rounded MT Bold" panose="020F0704030504030204" pitchFamily="34" charset="0"/>
              </a:rPr>
              <a:t>2</a:t>
            </a:r>
            <a:endParaRPr lang="en-US" dirty="0">
              <a:solidFill>
                <a:srgbClr val="FF0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Sur celui qui te contemple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Descend un rayon divin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Tu fais de son cœur ton temple,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Ton doigt pointe son chemin.</a:t>
            </a:r>
            <a:endParaRPr lang="en-US" sz="4000" dirty="0">
              <a:latin typeface="Arial Rounded MT Bold" panose="020F0704030504030204" pitchFamily="34" charset="0"/>
            </a:endParaRPr>
          </a:p>
          <a:p>
            <a:pPr marL="0" indent="0" algn="ctr">
              <a:buNone/>
            </a:pPr>
            <a:r>
              <a:rPr lang="fr-FR" sz="4000" b="1" dirty="0">
                <a:solidFill>
                  <a:srgbClr val="FF0000"/>
                </a:solidFill>
                <a:latin typeface="Arial Rounded MT Bold" panose="020F0704030504030204" pitchFamily="34" charset="0"/>
              </a:rPr>
              <a:t>Refrain</a:t>
            </a:r>
            <a:endParaRPr lang="en-US" sz="4000" dirty="0">
              <a:solidFill>
                <a:srgbClr val="FF0000"/>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Fais briller sur moi ta face,</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Ô Jésus, Agneau de Dieu !</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À tes pieds, c'est là ma place,</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Près de toi mon ciel est bleu.</a:t>
            </a:r>
            <a:endParaRPr lang="en-US" sz="4000" dirty="0">
              <a:solidFill>
                <a:srgbClr val="0033CC"/>
              </a:solidFill>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4264159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F248A-6C19-F82F-9103-42AC9BFE0A0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49DC44-2495-1D73-C35A-BC64D90064A2}"/>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fr-FR" b="1" dirty="0">
                <a:solidFill>
                  <a:srgbClr val="FF0000"/>
                </a:solidFill>
                <a:latin typeface="Arial Rounded MT Bold" panose="020F0704030504030204" pitchFamily="34" charset="0"/>
              </a:rPr>
              <a:t>3</a:t>
            </a:r>
            <a:endParaRPr lang="en-US" dirty="0">
              <a:solidFill>
                <a:srgbClr val="FF0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Il faut aussi ta présence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Pour ton service, ô Jésus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Car elle est une puissance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Pour relever les perdus !</a:t>
            </a:r>
            <a:endParaRPr lang="en-US" sz="4000" dirty="0">
              <a:latin typeface="Arial Rounded MT Bold" panose="020F0704030504030204" pitchFamily="34" charset="0"/>
            </a:endParaRPr>
          </a:p>
          <a:p>
            <a:pPr marL="0" indent="0" algn="ctr">
              <a:buNone/>
            </a:pPr>
            <a:r>
              <a:rPr lang="fr-FR" sz="4000" b="1" dirty="0">
                <a:solidFill>
                  <a:srgbClr val="FF0000"/>
                </a:solidFill>
                <a:latin typeface="Arial Rounded MT Bold" panose="020F0704030504030204" pitchFamily="34" charset="0"/>
              </a:rPr>
              <a:t>Refrain</a:t>
            </a:r>
            <a:endParaRPr lang="en-US" sz="4000" dirty="0">
              <a:solidFill>
                <a:srgbClr val="FF0000"/>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Fais briller sur moi ta face,</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Ô Jésus, Agneau de Dieu !</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À tes pieds, c'est là ma place,</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Près de toi mon ciel est bleu.</a:t>
            </a:r>
            <a:endParaRPr lang="en-US" sz="4000" dirty="0">
              <a:solidFill>
                <a:srgbClr val="0033CC"/>
              </a:solidFill>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242820592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33B26-B3B5-FD71-69C9-CBD1D051B3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9C15D2-3E24-87F1-9D29-6F1F35C712E8}"/>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fr-FR" b="1" dirty="0">
                <a:solidFill>
                  <a:srgbClr val="FF0000"/>
                </a:solidFill>
                <a:latin typeface="Arial Rounded MT Bold" panose="020F0704030504030204" pitchFamily="34" charset="0"/>
              </a:rPr>
              <a:t>4</a:t>
            </a:r>
            <a:endParaRPr lang="en-US" dirty="0">
              <a:solidFill>
                <a:srgbClr val="FF0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Quand, dans l'étendue immense,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Ô Jésus tu paraîtras,</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C'est encor par ta présence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Que tu nous attireras !</a:t>
            </a:r>
          </a:p>
          <a:p>
            <a:pPr marL="0" indent="0" algn="ctr">
              <a:buNone/>
            </a:pPr>
            <a:r>
              <a:rPr lang="fr-FR" sz="4000" b="1" dirty="0">
                <a:solidFill>
                  <a:srgbClr val="FF0000"/>
                </a:solidFill>
                <a:latin typeface="Arial Rounded MT Bold" panose="020F0704030504030204" pitchFamily="34" charset="0"/>
              </a:rPr>
              <a:t>Refrain</a:t>
            </a:r>
            <a:endParaRPr lang="en-US" sz="4000" dirty="0">
              <a:solidFill>
                <a:srgbClr val="FF0000"/>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Fais briller sur moi ta face,</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Ô Jésus, Agneau de Dieu !</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À tes pieds, c'est là ma place,</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Près de toi mon ciel est bleu.</a:t>
            </a:r>
            <a:endParaRPr lang="en-US" sz="4000" dirty="0">
              <a:solidFill>
                <a:srgbClr val="0033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338834135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115079</TotalTime>
  <Words>4366</Words>
  <Application>Microsoft Office PowerPoint</Application>
  <PresentationFormat>On-screen Show (4:3)</PresentationFormat>
  <Paragraphs>484</Paragraphs>
  <Slides>95</Slides>
  <Notes>32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95</vt:i4>
      </vt:variant>
    </vt:vector>
  </HeadingPairs>
  <TitlesOfParts>
    <vt:vector size="105" baseType="lpstr">
      <vt:lpstr>Agency FB</vt:lpstr>
      <vt:lpstr>Algerian</vt:lpstr>
      <vt:lpstr>Arial Narrow</vt:lpstr>
      <vt:lpstr>Arial Rounded MT Bold</vt:lpstr>
      <vt:lpstr>Calibri</vt:lpstr>
      <vt:lpstr>Copperplate Gothic Bold</vt:lpstr>
      <vt:lpstr>Franklin Gothic Book</vt:lpstr>
      <vt:lpstr>Perpetua</vt:lpstr>
      <vt:lpstr>Wingdings 2</vt:lpstr>
      <vt:lpstr>Equity</vt:lpstr>
      <vt:lpstr>CHRIST THE ROCK CONGREGATION WORSHIP SERVICE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VISITORS WELCOME</vt:lpstr>
      <vt:lpstr>VISITORS WELCOME</vt:lpstr>
      <vt:lpstr>MOMENT D’ADORATION   </vt:lpstr>
      <vt:lpstr>OFFRANDE</vt:lpstr>
      <vt:lpstr>PowerPoint Presentation</vt:lpstr>
      <vt:lpstr>PowerPoint Presentation</vt:lpstr>
      <vt:lpstr>PowerPoint Presentation</vt:lpstr>
      <vt:lpstr>PowerPoint Presentation</vt:lpstr>
      <vt:lpstr>PowerPoint Presentation</vt:lpstr>
      <vt:lpstr>PRIÈRE  POUR  L’OFFRANDE  ET LE SERMON</vt:lpstr>
      <vt:lpstr>CHRIST THE ROCK CONGREGATION DIMANCHE 17 MAI 2026 ORATEUR: PASTEUR MARC E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Simeon</cp:lastModifiedBy>
  <cp:revision>825</cp:revision>
  <dcterms:created xsi:type="dcterms:W3CDTF">2012-11-25T13:28:17Z</dcterms:created>
  <dcterms:modified xsi:type="dcterms:W3CDTF">2026-05-17T03:19:03Z</dcterms:modified>
</cp:coreProperties>
</file>