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7"/>
  </p:notesMasterIdLst>
  <p:sldIdLst>
    <p:sldId id="256" r:id="rId2"/>
    <p:sldId id="667" r:id="rId3"/>
    <p:sldId id="3247" r:id="rId4"/>
    <p:sldId id="3255" r:id="rId5"/>
    <p:sldId id="3256" r:id="rId6"/>
    <p:sldId id="3258" r:id="rId7"/>
    <p:sldId id="3257" r:id="rId8"/>
    <p:sldId id="3259" r:id="rId9"/>
    <p:sldId id="3253" r:id="rId10"/>
    <p:sldId id="2106" r:id="rId11"/>
    <p:sldId id="3260" r:id="rId12"/>
    <p:sldId id="3261" r:id="rId13"/>
    <p:sldId id="3263" r:id="rId14"/>
    <p:sldId id="3262" r:id="rId15"/>
    <p:sldId id="3264" r:id="rId16"/>
    <p:sldId id="936" r:id="rId17"/>
    <p:sldId id="2662" r:id="rId18"/>
    <p:sldId id="3265" r:id="rId19"/>
    <p:sldId id="3201" r:id="rId20"/>
    <p:sldId id="3266" r:id="rId21"/>
    <p:sldId id="3267" r:id="rId22"/>
    <p:sldId id="3268" r:id="rId23"/>
    <p:sldId id="1788" r:id="rId24"/>
    <p:sldId id="3248" r:id="rId25"/>
    <p:sldId id="3269" r:id="rId26"/>
    <p:sldId id="3270" r:id="rId27"/>
    <p:sldId id="1691" r:id="rId28"/>
    <p:sldId id="2972" r:id="rId29"/>
    <p:sldId id="3271" r:id="rId30"/>
    <p:sldId id="3272" r:id="rId31"/>
    <p:sldId id="3273" r:id="rId32"/>
    <p:sldId id="3274" r:id="rId33"/>
    <p:sldId id="3275" r:id="rId34"/>
    <p:sldId id="2977" r:id="rId35"/>
    <p:sldId id="3276" r:id="rId36"/>
    <p:sldId id="3277" r:id="rId37"/>
    <p:sldId id="3278" r:id="rId38"/>
    <p:sldId id="3249" r:id="rId39"/>
    <p:sldId id="3279" r:id="rId40"/>
    <p:sldId id="3280" r:id="rId41"/>
    <p:sldId id="1716" r:id="rId42"/>
    <p:sldId id="461" r:id="rId43"/>
    <p:sldId id="2886" r:id="rId44"/>
    <p:sldId id="2887" r:id="rId45"/>
    <p:sldId id="2888" r:id="rId46"/>
    <p:sldId id="2889" r:id="rId47"/>
    <p:sldId id="3250" r:id="rId48"/>
    <p:sldId id="3281" r:id="rId49"/>
    <p:sldId id="3282" r:id="rId50"/>
    <p:sldId id="949" r:id="rId51"/>
    <p:sldId id="304" r:id="rId52"/>
    <p:sldId id="1622" r:id="rId53"/>
    <p:sldId id="1757" r:id="rId54"/>
    <p:sldId id="1758" r:id="rId55"/>
    <p:sldId id="1759" r:id="rId56"/>
    <p:sldId id="1760" r:id="rId57"/>
    <p:sldId id="1761" r:id="rId58"/>
    <p:sldId id="1750" r:id="rId59"/>
    <p:sldId id="1751" r:id="rId60"/>
    <p:sldId id="1762" r:id="rId61"/>
    <p:sldId id="1763" r:id="rId62"/>
    <p:sldId id="1764" r:id="rId63"/>
    <p:sldId id="1752" r:id="rId64"/>
    <p:sldId id="1765" r:id="rId65"/>
    <p:sldId id="1766" r:id="rId66"/>
    <p:sldId id="1767" r:id="rId67"/>
    <p:sldId id="1768" r:id="rId68"/>
    <p:sldId id="1771" r:id="rId69"/>
    <p:sldId id="1753" r:id="rId70"/>
    <p:sldId id="1772" r:id="rId71"/>
    <p:sldId id="1773" r:id="rId72"/>
    <p:sldId id="1774" r:id="rId73"/>
    <p:sldId id="1775" r:id="rId74"/>
    <p:sldId id="1747" r:id="rId75"/>
    <p:sldId id="1776" r:id="rId76"/>
    <p:sldId id="1777" r:id="rId77"/>
    <p:sldId id="1778" r:id="rId78"/>
    <p:sldId id="1755" r:id="rId79"/>
    <p:sldId id="1780" r:id="rId80"/>
    <p:sldId id="1781" r:id="rId81"/>
    <p:sldId id="1779" r:id="rId82"/>
    <p:sldId id="1782" r:id="rId83"/>
    <p:sldId id="1783" r:id="rId84"/>
    <p:sldId id="1786" r:id="rId85"/>
    <p:sldId id="1756" r:id="rId86"/>
    <p:sldId id="3254" r:id="rId87"/>
    <p:sldId id="1789" r:id="rId88"/>
    <p:sldId id="1790" r:id="rId89"/>
    <p:sldId id="1787" r:id="rId90"/>
    <p:sldId id="1791" r:id="rId91"/>
    <p:sldId id="1792" r:id="rId92"/>
    <p:sldId id="1793" r:id="rId93"/>
    <p:sldId id="1794" r:id="rId94"/>
    <p:sldId id="1795" r:id="rId95"/>
    <p:sldId id="1650" r:id="rId9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460000"/>
    <a:srgbClr val="0000CC"/>
    <a:srgbClr val="FF6699"/>
    <a:srgbClr val="000099"/>
    <a:srgbClr val="009900"/>
    <a:srgbClr val="003300"/>
    <a:srgbClr val="CCFF33"/>
    <a:srgbClr val="FF3300"/>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40" autoAdjust="0"/>
    <p:restoredTop sz="94648" autoAdjust="0"/>
  </p:normalViewPr>
  <p:slideViewPr>
    <p:cSldViewPr>
      <p:cViewPr varScale="1">
        <p:scale>
          <a:sx n="76" d="100"/>
          <a:sy n="76" d="100"/>
        </p:scale>
        <p:origin x="1536" y="72"/>
      </p:cViewPr>
      <p:guideLst>
        <p:guide orient="horz" pos="2160"/>
        <p:guide pos="2880"/>
      </p:guideLst>
    </p:cSldViewPr>
  </p:slideViewPr>
  <p:outlineViewPr>
    <p:cViewPr>
      <p:scale>
        <a:sx n="33" d="100"/>
        <a:sy n="33" d="100"/>
      </p:scale>
      <p:origin x="0" y="5380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5/9/2026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ECFD6-83CB-0770-3DB7-0F2C6D25CB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888A03-AE59-8C34-78FF-C3F3C0D134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128D25B-2636-F293-E21C-03F615FF328E}"/>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29E008B9-1418-EB51-7841-DFE080323223}"/>
              </a:ext>
            </a:extLst>
          </p:cNvPr>
          <p:cNvSpPr>
            <a:spLocks noGrp="1"/>
          </p:cNvSpPr>
          <p:nvPr>
            <p:ph type="sldNum" sz="quarter" idx="10"/>
          </p:nvPr>
        </p:nvSpPr>
        <p:spPr/>
        <p:txBody>
          <a:bodyPr/>
          <a:lstStyle/>
          <a:p>
            <a:fld id="{230D9FED-CA40-4828-91E1-61761AA6E6DD}" type="slidenum">
              <a:rPr lang="en-US" smtClean="0"/>
              <a:pPr/>
              <a:t>4</a:t>
            </a:fld>
            <a:endParaRPr lang="en-US"/>
          </a:p>
        </p:txBody>
      </p:sp>
    </p:spTree>
    <p:extLst>
      <p:ext uri="{BB962C8B-B14F-4D97-AF65-F5344CB8AC3E}">
        <p14:creationId xmlns:p14="http://schemas.microsoft.com/office/powerpoint/2010/main" val="1250687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9DEC5-8FE6-A176-2749-D89876AF0C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953EE6-21C2-FD94-0F6B-A75422E6BBE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2F69421-42B5-0D7D-8C1D-CE4EEBCE7F45}"/>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BC41C476-26A7-506E-8CA7-4123E139EBAE}"/>
              </a:ext>
            </a:extLst>
          </p:cNvPr>
          <p:cNvSpPr>
            <a:spLocks noGrp="1"/>
          </p:cNvSpPr>
          <p:nvPr>
            <p:ph type="sldNum" sz="quarter" idx="10"/>
          </p:nvPr>
        </p:nvSpPr>
        <p:spPr/>
        <p:txBody>
          <a:bodyPr/>
          <a:lstStyle/>
          <a:p>
            <a:fld id="{230D9FED-CA40-4828-91E1-61761AA6E6DD}" type="slidenum">
              <a:rPr lang="en-US" smtClean="0"/>
              <a:pPr/>
              <a:t>5</a:t>
            </a:fld>
            <a:endParaRPr lang="en-US"/>
          </a:p>
        </p:txBody>
      </p:sp>
    </p:spTree>
    <p:extLst>
      <p:ext uri="{BB962C8B-B14F-4D97-AF65-F5344CB8AC3E}">
        <p14:creationId xmlns:p14="http://schemas.microsoft.com/office/powerpoint/2010/main" val="1999244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C5E5B-CD53-3045-EE78-1246D3E82C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3D3D68-FCE9-5037-3A4F-D7AF4DA5BCB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2F06244-1D29-776F-A6E3-89053E574CFE}"/>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B7FB5626-22A2-A867-1D53-9192EC284A51}"/>
              </a:ext>
            </a:extLst>
          </p:cNvPr>
          <p:cNvSpPr>
            <a:spLocks noGrp="1"/>
          </p:cNvSpPr>
          <p:nvPr>
            <p:ph type="sldNum" sz="quarter" idx="10"/>
          </p:nvPr>
        </p:nvSpPr>
        <p:spPr/>
        <p:txBody>
          <a:bodyPr/>
          <a:lstStyle/>
          <a:p>
            <a:fld id="{230D9FED-CA40-4828-91E1-61761AA6E6DD}" type="slidenum">
              <a:rPr lang="en-US" smtClean="0"/>
              <a:pPr/>
              <a:t>6</a:t>
            </a:fld>
            <a:endParaRPr lang="en-US"/>
          </a:p>
        </p:txBody>
      </p:sp>
    </p:spTree>
    <p:extLst>
      <p:ext uri="{BB962C8B-B14F-4D97-AF65-F5344CB8AC3E}">
        <p14:creationId xmlns:p14="http://schemas.microsoft.com/office/powerpoint/2010/main" val="3297580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81D09-7072-ED0E-6633-4611DC7D75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92ED43-21C3-9947-A389-B1A6DCB04B6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53FBFFF-2955-CB6B-2A23-46C285E8B941}"/>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F7CD36A6-13E5-E739-8A84-1927C7DF9D76}"/>
              </a:ext>
            </a:extLst>
          </p:cNvPr>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val="1071937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611B3-8AC1-826E-1570-689F2AF7F4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9CAE63-4146-1C9F-32C3-E3216A6DFDA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48B4E86-5BBE-9867-6797-3EE2D5D84AE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3C99EED2-9564-C7C2-069A-27E9872B9689}"/>
              </a:ext>
            </a:extLst>
          </p:cNvPr>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val="3499249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12877-F3F3-C649-BD20-4A12FCAB84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DB919E-6CA5-39B0-C749-68263BBFAA8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B185437-FEE7-3DAF-456B-FA95EBB78A02}"/>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BE00DB1B-BE38-FBE5-5144-A0303FC719CF}"/>
              </a:ext>
            </a:extLst>
          </p:cNvPr>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val="2712456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4FD9F-2521-F13E-36CA-F55C2AEF58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A1A6BC-8A04-917C-868A-D31B92071B8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1326FF5-A524-34E3-1259-8A40C9FA26E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544DD4FC-BC69-4AC6-1953-EF114DD211C1}"/>
              </a:ext>
            </a:extLst>
          </p:cNvPr>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val="3381238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BBADD-D206-60AD-E316-D868948C9A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615D1D-4240-961D-83F2-AC3A7DA3ADF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B1E047D-6507-3552-7F3A-06ED2F4DEC9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4FC3E0F-A95F-1229-1F43-5C75E538C47D}"/>
              </a:ext>
            </a:extLst>
          </p:cNvPr>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val="1112460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9801F-9158-183B-224D-CCC9B26288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4C0D90-EE29-4C92-8DC6-24B08186FDD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44F58DE-0E3C-9CAF-A654-A1C1820DAC19}"/>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21C842B-8D81-3A08-AA4B-B7D4E9E6C567}"/>
              </a:ext>
            </a:extLst>
          </p:cNvPr>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val="525690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648E3-72F2-273D-ADAD-F38B768123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91D52F-837C-EE22-F50A-2139AB4A245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C8ECA2-A470-C17E-8B98-011B740D63C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FEFD1FC2-7B20-9083-9A91-9224CE80E288}"/>
              </a:ext>
            </a:extLst>
          </p:cNvPr>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val="2349531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91305-2937-3418-F638-F39AE64161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145B21-78BC-07F8-7CE2-30046BC54CE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6801C80-786B-E7BC-AB73-56506DFDA3CE}"/>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2574093A-B079-8026-D2BA-7C008736D07F}"/>
              </a:ext>
            </a:extLst>
          </p:cNvPr>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val="2678544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07F68-3D14-89D9-79DB-E66E544451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3B315D-06A5-E7D0-2087-1F95283C4EB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1CC724C-BC31-2B92-F98E-E7C41B2762D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BABC85A4-2B18-6C7B-60AE-8A29F4472A12}"/>
              </a:ext>
            </a:extLst>
          </p:cNvPr>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val="15952603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44CC6-54E7-390C-0341-FC3A8765D8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E952B0-0750-9C87-AFCC-26B5AAFDD4D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535DD94-2F9F-1697-F961-38635B5266BC}"/>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5F4AB24-3361-1EEA-09CC-A49C57794A88}"/>
              </a:ext>
            </a:extLst>
          </p:cNvPr>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p14="http://schemas.microsoft.com/office/powerpoint/2010/main" val="25663160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94D89-BE64-79B7-1AD6-D35791652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E07941-8849-7B5F-A66C-D4D923A38B9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99487E9-E716-324B-149F-B60CBD6247F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E9787087-6648-C42B-C517-761D7051008C}"/>
              </a:ext>
            </a:extLst>
          </p:cNvPr>
          <p:cNvSpPr>
            <a:spLocks noGrp="1"/>
          </p:cNvSpPr>
          <p:nvPr>
            <p:ph type="sldNum" sz="quarter" idx="10"/>
          </p:nvPr>
        </p:nvSpPr>
        <p:spPr/>
        <p:txBody>
          <a:bodyPr/>
          <a:lstStyle/>
          <a:p>
            <a:fld id="{230D9FED-CA40-4828-91E1-61761AA6E6DD}" type="slidenum">
              <a:rPr lang="en-US" smtClean="0"/>
              <a:pPr/>
              <a:t>22</a:t>
            </a:fld>
            <a:endParaRPr lang="en-US"/>
          </a:p>
        </p:txBody>
      </p:sp>
    </p:spTree>
    <p:extLst>
      <p:ext uri="{BB962C8B-B14F-4D97-AF65-F5344CB8AC3E}">
        <p14:creationId xmlns:p14="http://schemas.microsoft.com/office/powerpoint/2010/main" val="4159126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24</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3B7FB-30E1-A3FF-4262-AA88B719EE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A33A88-4627-C026-65BA-4BEC1347FC9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17D4499-9674-5BBC-F8A0-19EB31046BE6}"/>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B01BD67E-8CFF-043B-3F77-DA30D9F3C0F5}"/>
              </a:ext>
            </a:extLst>
          </p:cNvPr>
          <p:cNvSpPr>
            <a:spLocks noGrp="1"/>
          </p:cNvSpPr>
          <p:nvPr>
            <p:ph type="sldNum" sz="quarter" idx="10"/>
          </p:nvPr>
        </p:nvSpPr>
        <p:spPr/>
        <p:txBody>
          <a:bodyPr/>
          <a:lstStyle/>
          <a:p>
            <a:fld id="{230D9FED-CA40-4828-91E1-61761AA6E6DD}" type="slidenum">
              <a:rPr lang="en-US" smtClean="0"/>
              <a:pPr/>
              <a:t>25</a:t>
            </a:fld>
            <a:endParaRPr lang="en-US"/>
          </a:p>
        </p:txBody>
      </p:sp>
    </p:spTree>
    <p:extLst>
      <p:ext uri="{BB962C8B-B14F-4D97-AF65-F5344CB8AC3E}">
        <p14:creationId xmlns:p14="http://schemas.microsoft.com/office/powerpoint/2010/main" val="21056675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88DC2-C4B2-321B-026F-659A0C41E0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A6E6D8-0858-52D3-D271-BDA6404550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676FDB-47FA-6154-2100-38249D3BE381}"/>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1686080-0083-DF1F-5DEF-E97CD736D4A8}"/>
              </a:ext>
            </a:extLst>
          </p:cNvPr>
          <p:cNvSpPr>
            <a:spLocks noGrp="1"/>
          </p:cNvSpPr>
          <p:nvPr>
            <p:ph type="sldNum" sz="quarter" idx="10"/>
          </p:nvPr>
        </p:nvSpPr>
        <p:spPr/>
        <p:txBody>
          <a:bodyPr/>
          <a:lstStyle/>
          <a:p>
            <a:fld id="{230D9FED-CA40-4828-91E1-61761AA6E6DD}" type="slidenum">
              <a:rPr lang="en-US" smtClean="0"/>
              <a:pPr/>
              <a:t>26</a:t>
            </a:fld>
            <a:endParaRPr lang="en-US"/>
          </a:p>
        </p:txBody>
      </p:sp>
    </p:spTree>
    <p:extLst>
      <p:ext uri="{BB962C8B-B14F-4D97-AF65-F5344CB8AC3E}">
        <p14:creationId xmlns:p14="http://schemas.microsoft.com/office/powerpoint/2010/main" val="14114348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5/9/2026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5/9/2026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5/9/2026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5/9/2026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5/9/2026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5/9/2026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5/9/2026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5/9/2026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5/9/2026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5/9/2026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5/9/2026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5/9/2026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gif"/><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en-US" sz="5400" b="1" dirty="0">
                <a:solidFill>
                  <a:srgbClr val="FF0000"/>
                </a:solidFill>
                <a:latin typeface="Agency FB" pitchFamily="34" charset="0"/>
              </a:rPr>
              <a:t>MAY 10</a:t>
            </a:r>
            <a:r>
              <a:rPr lang="en-US" sz="5400" b="1" baseline="30000" dirty="0">
                <a:solidFill>
                  <a:srgbClr val="FF0000"/>
                </a:solidFill>
                <a:latin typeface="Agency FB" pitchFamily="34" charset="0"/>
              </a:rPr>
              <a:t>TH</a:t>
            </a:r>
            <a:r>
              <a:rPr lang="en-US" sz="5400" b="1" dirty="0">
                <a:solidFill>
                  <a:srgbClr val="FF0000"/>
                </a:solidFill>
                <a:latin typeface="Agency FB" pitchFamily="34" charset="0"/>
              </a:rPr>
              <a:t> 2026</a:t>
            </a:r>
          </a:p>
          <a:p>
            <a:pPr algn="ctr"/>
            <a:r>
              <a:rPr lang="en-US" sz="2800" b="1" dirty="0">
                <a:solidFill>
                  <a:srgbClr val="0033CC"/>
                </a:solidFill>
                <a:latin typeface="Agency FB" pitchFamily="34" charset="0"/>
              </a:rPr>
              <a:t>Lead by </a:t>
            </a:r>
          </a:p>
          <a:p>
            <a:pPr algn="ctr"/>
            <a:r>
              <a:rPr lang="en-US" sz="5400" b="1" dirty="0">
                <a:solidFill>
                  <a:srgbClr val="460000"/>
                </a:solidFill>
                <a:latin typeface="Agency FB" pitchFamily="34" charset="0"/>
              </a:rPr>
              <a:t>MAESTRO RENAUD TERZIER</a:t>
            </a:r>
          </a:p>
        </p:txBody>
      </p:sp>
      <p:sp>
        <p:nvSpPr>
          <p:cNvPr id="7" name="TextBox 6"/>
          <p:cNvSpPr txBox="1"/>
          <p:nvPr/>
        </p:nvSpPr>
        <p:spPr>
          <a:xfrm>
            <a:off x="0" y="1"/>
            <a:ext cx="2286000" cy="7017306"/>
          </a:xfrm>
          <a:prstGeom prst="rect">
            <a:avLst/>
          </a:prstGeom>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p:spPr>
        <p:style>
          <a:lnRef idx="1">
            <a:schemeClr val="accent4"/>
          </a:lnRef>
          <a:fillRef idx="2">
            <a:schemeClr val="accent4"/>
          </a:fillRef>
          <a:effectRef idx="1">
            <a:schemeClr val="accent4"/>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en-US" b="1" dirty="0">
                <a:solidFill>
                  <a:srgbClr val="460000"/>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lin ang="5400000" scaled="1"/>
            <a:tileRect/>
          </a:gradFill>
        </p:spPr>
        <p:txBody>
          <a:bodyPr wrap="square" rtlCol="0">
            <a:spAutoFit/>
          </a:bodyPr>
          <a:lstStyle/>
          <a:p>
            <a:pPr algn="ctr"/>
            <a:r>
              <a:rPr lang="en-US" sz="3100" b="1" dirty="0">
                <a:solidFill>
                  <a:srgbClr val="000099"/>
                </a:solidFill>
              </a:rPr>
              <a:t>JESUS</a:t>
            </a:r>
          </a:p>
          <a:p>
            <a:pPr algn="ctr"/>
            <a:r>
              <a:rPr lang="en-US" sz="3100" b="1" dirty="0">
                <a:solidFill>
                  <a:srgbClr val="000099"/>
                </a:solidFill>
              </a:rPr>
              <a:t>IS</a:t>
            </a:r>
          </a:p>
          <a:p>
            <a:pPr algn="ctr"/>
            <a:r>
              <a:rPr lang="en-US" sz="3100" b="1" dirty="0">
                <a:solidFill>
                  <a:srgbClr val="000099"/>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solidFill>
            <a:schemeClr val="accent4">
              <a:lumMod val="20000"/>
              <a:lumOff val="80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b="1" u="sng" dirty="0">
                <a:solidFill>
                  <a:srgbClr val="000099"/>
                </a:solidFill>
                <a:latin typeface="Arial Rounded MT Bold" panose="020F0704030504030204" pitchFamily="34" charset="0"/>
              </a:rPr>
              <a:t>38. </a:t>
            </a:r>
            <a:r>
              <a:rPr lang="fr-FR" sz="4000" b="1" u="sng" dirty="0" err="1">
                <a:solidFill>
                  <a:srgbClr val="000099"/>
                </a:solidFill>
                <a:latin typeface="Arial Rounded MT Bold" panose="020F0704030504030204" pitchFamily="34" charset="0"/>
              </a:rPr>
              <a:t>Isi-ba</a:t>
            </a:r>
            <a:r>
              <a:rPr lang="fr-FR" sz="4000" b="1" u="sng" dirty="0">
                <a:solidFill>
                  <a:srgbClr val="000099"/>
                </a:solidFill>
                <a:latin typeface="Arial Rounded MT Bold" panose="020F0704030504030204" pitchFamily="34" charset="0"/>
              </a:rPr>
              <a:t> </a:t>
            </a:r>
            <a:r>
              <a:rPr lang="fr-FR" sz="4000" b="1" u="sng" dirty="0" err="1">
                <a:solidFill>
                  <a:srgbClr val="000099"/>
                </a:solidFill>
                <a:latin typeface="Arial Rounded MT Bold" panose="020F0704030504030204" pitchFamily="34" charset="0"/>
              </a:rPr>
              <a:t>mouin</a:t>
            </a:r>
            <a:r>
              <a:rPr lang="fr-FR" sz="4000" b="1" u="sng" dirty="0">
                <a:solidFill>
                  <a:srgbClr val="000099"/>
                </a:solidFill>
                <a:latin typeface="Arial Rounded MT Bold" panose="020F0704030504030204" pitchFamily="34" charset="0"/>
              </a:rPr>
              <a:t> </a:t>
            </a:r>
            <a:r>
              <a:rPr lang="fr-FR" sz="4000" b="1" u="sng" dirty="0" err="1">
                <a:solidFill>
                  <a:srgbClr val="000099"/>
                </a:solidFill>
                <a:latin typeface="Arial Rounded MT Bold" panose="020F0704030504030204" pitchFamily="34" charset="0"/>
              </a:rPr>
              <a:t>satisfè</a:t>
            </a:r>
            <a:r>
              <a:rPr lang="fr-FR" sz="4000" b="1" u="sng" dirty="0">
                <a:solidFill>
                  <a:srgbClr val="000099"/>
                </a:solidFill>
                <a:latin typeface="Arial Rounded MT Bold" panose="020F0704030504030204" pitchFamily="34" charset="0"/>
              </a:rPr>
              <a:t> </a:t>
            </a:r>
            <a:r>
              <a:rPr lang="fr-FR" sz="4000" b="1" u="sng" dirty="0" err="1">
                <a:solidFill>
                  <a:srgbClr val="000099"/>
                </a:solidFill>
                <a:latin typeface="Arial Rounded MT Bold" panose="020F0704030504030204" pitchFamily="34" charset="0"/>
              </a:rPr>
              <a:t>ak</a:t>
            </a:r>
            <a:r>
              <a:rPr lang="fr-FR" sz="4000" b="1" u="sng" dirty="0">
                <a:solidFill>
                  <a:srgbClr val="000099"/>
                </a:solidFill>
                <a:latin typeface="Arial Rounded MT Bold" panose="020F0704030504030204" pitchFamily="34" charset="0"/>
              </a:rPr>
              <a:t> gnou ti </a:t>
            </a:r>
            <a:r>
              <a:rPr lang="fr-FR" sz="4000" b="1" u="sng" dirty="0" err="1">
                <a:solidFill>
                  <a:srgbClr val="000099"/>
                </a:solidFill>
                <a:latin typeface="Arial Rounded MT Bold" panose="020F0704030504030204" pitchFamily="34" charset="0"/>
              </a:rPr>
              <a:t>kay</a:t>
            </a:r>
            <a:endParaRPr lang="en-US" sz="4000" dirty="0">
              <a:solidFill>
                <a:srgbClr val="000099"/>
              </a:solidFill>
              <a:latin typeface="Arial Rounded MT Bold" panose="020F0704030504030204" pitchFamily="34" charset="0"/>
            </a:endParaRPr>
          </a:p>
          <a:p>
            <a:pPr marL="0" indent="0" algn="ctr">
              <a:buNone/>
            </a:pPr>
            <a:r>
              <a:rPr lang="fr-FR" sz="4000" dirty="0">
                <a:solidFill>
                  <a:srgbClr val="000099"/>
                </a:solidFill>
                <a:latin typeface="Arial Rounded MT Bold" panose="020F0704030504030204" pitchFamily="34" charset="0"/>
              </a:rPr>
              <a:t>1</a:t>
            </a:r>
            <a:r>
              <a:rPr lang="fr-FR" sz="4000" dirty="0">
                <a:solidFill>
                  <a:srgbClr val="009900"/>
                </a:solidFill>
                <a:latin typeface="Arial Rounded MT Bold" panose="020F0704030504030204" pitchFamily="34" charset="0"/>
              </a:rPr>
              <a:t>.</a:t>
            </a:r>
            <a:endParaRPr lang="en-US" sz="4000" dirty="0">
              <a:solidFill>
                <a:srgbClr val="0099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Isi-ba</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satisfè</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ak</a:t>
            </a:r>
            <a:r>
              <a:rPr lang="fr-FR" sz="4000" dirty="0">
                <a:solidFill>
                  <a:srgbClr val="003300"/>
                </a:solidFill>
                <a:latin typeface="Arial Rounded MT Bold" panose="020F0704030504030204" pitchFamily="34" charset="0"/>
              </a:rPr>
              <a:t> gnou ti </a:t>
            </a:r>
            <a:r>
              <a:rPr lang="fr-FR" sz="4000" dirty="0" err="1">
                <a:solidFill>
                  <a:srgbClr val="003300"/>
                </a:solidFill>
                <a:latin typeface="Arial Rounded MT Bold" panose="020F0704030504030204" pitchFamily="34" charset="0"/>
              </a:rPr>
              <a:t>kay</a:t>
            </a:r>
            <a:endParaRPr lang="en-US" sz="4000" dirty="0">
              <a:solidFill>
                <a:srgbClr val="003300"/>
              </a:solidFill>
              <a:latin typeface="Arial Rounded MT Bold" panose="020F0704030504030204" pitchFamily="34" charset="0"/>
            </a:endParaRPr>
          </a:p>
          <a:p>
            <a:pPr marL="0" indent="0" algn="ctr">
              <a:buNone/>
            </a:pPr>
            <a:r>
              <a:rPr lang="en-US" sz="4000" dirty="0">
                <a:solidFill>
                  <a:srgbClr val="003300"/>
                </a:solidFill>
                <a:latin typeface="Arial Rounded MT Bold" panose="020F0704030504030204" pitchFamily="34" charset="0"/>
              </a:rPr>
              <a:t>Ak </a:t>
            </a:r>
            <a:r>
              <a:rPr lang="en-US" sz="4000" dirty="0" err="1">
                <a:solidFill>
                  <a:srgbClr val="003300"/>
                </a:solidFill>
                <a:latin typeface="Arial Rounded MT Bold" panose="020F0704030504030204" pitchFamily="34" charset="0"/>
              </a:rPr>
              <a:t>mézu</a:t>
            </a:r>
            <a:r>
              <a:rPr lang="en-US" sz="4000" dirty="0">
                <a:solidFill>
                  <a:srgbClr val="003300"/>
                </a:solidFill>
                <a:latin typeface="Arial Rounded MT Bold" panose="020F0704030504030204" pitchFamily="34" charset="0"/>
              </a:rPr>
              <a:t> </a:t>
            </a:r>
            <a:r>
              <a:rPr lang="en-US" sz="4000" dirty="0" err="1">
                <a:solidFill>
                  <a:srgbClr val="003300"/>
                </a:solidFill>
                <a:latin typeface="Arial Rounded MT Bold" panose="020F0704030504030204" pitchFamily="34" charset="0"/>
              </a:rPr>
              <a:t>byin</a:t>
            </a:r>
            <a:r>
              <a:rPr lang="en-US" sz="4000" dirty="0">
                <a:solidFill>
                  <a:srgbClr val="003300"/>
                </a:solidFill>
                <a:latin typeface="Arial Rounded MT Bold" panose="020F0704030504030204" pitchFamily="34" charset="0"/>
              </a:rPr>
              <a:t> </a:t>
            </a:r>
            <a:r>
              <a:rPr lang="en-US" sz="4000" dirty="0" err="1">
                <a:solidFill>
                  <a:srgbClr val="003300"/>
                </a:solidFill>
                <a:latin typeface="Arial Rounded MT Bold" panose="020F0704030504030204" pitchFamily="34" charset="0"/>
              </a:rPr>
              <a:t>ke</a:t>
            </a:r>
            <a:r>
              <a:rPr lang="en-US" sz="4000" dirty="0">
                <a:solidFill>
                  <a:srgbClr val="003300"/>
                </a:solidFill>
                <a:latin typeface="Arial Rounded MT Bold" panose="020F0704030504030204" pitchFamily="34" charset="0"/>
              </a:rPr>
              <a:t>, Jézu ap  bay.</a:t>
            </a:r>
          </a:p>
          <a:p>
            <a:pPr marL="0" indent="0" algn="ctr">
              <a:buNone/>
            </a:pPr>
            <a:r>
              <a:rPr lang="fr-FR" sz="4000" dirty="0">
                <a:solidFill>
                  <a:srgbClr val="003300"/>
                </a:solidFill>
                <a:latin typeface="Arial Rounded MT Bold" panose="020F0704030504030204" pitchFamily="34" charset="0"/>
              </a:rPr>
              <a:t>Nan vil </a:t>
            </a:r>
            <a:r>
              <a:rPr lang="fr-FR" sz="4000" dirty="0" err="1">
                <a:solidFill>
                  <a:srgbClr val="003300"/>
                </a:solidFill>
                <a:latin typeface="Arial Rounded MT Bold" panose="020F0704030504030204" pitchFamily="34" charset="0"/>
              </a:rPr>
              <a:t>selès</a:t>
            </a:r>
            <a:r>
              <a:rPr lang="fr-FR" sz="4000" dirty="0">
                <a:solidFill>
                  <a:srgbClr val="003300"/>
                </a:solidFill>
                <a:latin typeface="Arial Rounded MT Bold" panose="020F0704030504030204" pitchFamily="34" charset="0"/>
              </a:rPr>
              <a:t> la</a:t>
            </a:r>
            <a:endParaRPr lang="en-US" sz="4000" dirty="0">
              <a:solidFill>
                <a:srgbClr val="003300"/>
              </a:solidFill>
              <a:latin typeface="Arial Rounded MT Bold" panose="020F0704030504030204" pitchFamily="34" charset="0"/>
            </a:endParaRPr>
          </a:p>
          <a:p>
            <a:pPr marL="0" indent="0" algn="ctr">
              <a:buNone/>
            </a:pPr>
            <a:r>
              <a:rPr lang="fr-FR" sz="4000" dirty="0">
                <a:solidFill>
                  <a:srgbClr val="003300"/>
                </a:solidFill>
                <a:latin typeface="Arial Rounded MT Bold" panose="020F0704030504030204" pitchFamily="34" charset="0"/>
              </a:rPr>
              <a:t>Koté </a:t>
            </a:r>
            <a:r>
              <a:rPr lang="fr-FR" sz="4000" dirty="0" err="1">
                <a:solidFill>
                  <a:srgbClr val="003300"/>
                </a:solidFill>
                <a:latin typeface="Arial Rounded MT Bold" panose="020F0704030504030204" pitchFamily="34" charset="0"/>
              </a:rPr>
              <a:t>zanj</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yap</a:t>
            </a:r>
            <a:r>
              <a:rPr lang="fr-FR" sz="4000" dirty="0">
                <a:solidFill>
                  <a:srgbClr val="003300"/>
                </a:solidFill>
                <a:latin typeface="Arial Rounded MT Bold" panose="020F0704030504030204" pitchFamily="34" charset="0"/>
              </a:rPr>
              <a:t> chanté</a:t>
            </a:r>
            <a:endParaRPr lang="en-US" sz="4000" dirty="0">
              <a:solidFill>
                <a:srgbClr val="003300"/>
              </a:solidFill>
              <a:latin typeface="Arial Rounded MT Bold" panose="020F0704030504030204" pitchFamily="34" charset="0"/>
            </a:endParaRPr>
          </a:p>
          <a:p>
            <a:pPr marL="0" indent="0" algn="ctr">
              <a:buNone/>
            </a:pPr>
            <a:r>
              <a:rPr lang="en-US" sz="4000" dirty="0">
                <a:solidFill>
                  <a:srgbClr val="003300"/>
                </a:solidFill>
                <a:latin typeface="Arial Rounded MT Bold" panose="020F0704030504030204" pitchFamily="34" charset="0"/>
              </a:rPr>
              <a:t>Mouin gin </a:t>
            </a:r>
            <a:r>
              <a:rPr lang="en-US" sz="4000" dirty="0" err="1">
                <a:solidFill>
                  <a:srgbClr val="003300"/>
                </a:solidFill>
                <a:latin typeface="Arial Rounded MT Bold" panose="020F0704030504030204" pitchFamily="34" charset="0"/>
              </a:rPr>
              <a:t>gnou</a:t>
            </a:r>
            <a:r>
              <a:rPr lang="en-US" sz="4000" dirty="0">
                <a:solidFill>
                  <a:srgbClr val="003300"/>
                </a:solidFill>
                <a:latin typeface="Arial Rounded MT Bold" panose="020F0704030504030204" pitchFamily="34" charset="0"/>
              </a:rPr>
              <a:t> </a:t>
            </a:r>
            <a:r>
              <a:rPr lang="en-US" sz="4000" dirty="0" err="1">
                <a:solidFill>
                  <a:srgbClr val="003300"/>
                </a:solidFill>
                <a:latin typeface="Arial Rounded MT Bold" panose="020F0704030504030204" pitchFamily="34" charset="0"/>
              </a:rPr>
              <a:t>palè</a:t>
            </a:r>
            <a:r>
              <a:rPr lang="en-US" sz="4000" dirty="0">
                <a:solidFill>
                  <a:srgbClr val="003300"/>
                </a:solidFill>
                <a:latin typeface="Arial Rounded MT Bold" panose="020F0704030504030204" pitchFamily="34" charset="0"/>
              </a:rPr>
              <a:t> </a:t>
            </a:r>
            <a:r>
              <a:rPr lang="en-US" sz="4000" dirty="0" err="1">
                <a:solidFill>
                  <a:srgbClr val="003300"/>
                </a:solidFill>
                <a:latin typeface="Arial Rounded MT Bold" panose="020F0704030504030204" pitchFamily="34" charset="0"/>
              </a:rPr>
              <a:t>depi</a:t>
            </a:r>
            <a:r>
              <a:rPr lang="en-US" sz="4000" dirty="0">
                <a:solidFill>
                  <a:srgbClr val="003300"/>
                </a:solidFill>
                <a:latin typeface="Arial Rounded MT Bold" panose="020F0704030504030204" pitchFamily="34" charset="0"/>
              </a:rPr>
              <a:t> </a:t>
            </a:r>
            <a:r>
              <a:rPr lang="en-US" sz="4000" dirty="0" err="1">
                <a:solidFill>
                  <a:srgbClr val="003300"/>
                </a:solidFill>
                <a:latin typeface="Arial Rounded MT Bold" panose="020F0704030504030204" pitchFamily="34" charset="0"/>
              </a:rPr>
              <a:t>mouin</a:t>
            </a:r>
            <a:r>
              <a:rPr lang="en-US" sz="4000" dirty="0">
                <a:solidFill>
                  <a:srgbClr val="003300"/>
                </a:solidFill>
                <a:latin typeface="Arial Rounded MT Bold" panose="020F0704030504030204" pitchFamily="34" charset="0"/>
              </a:rPr>
              <a:t> </a:t>
            </a:r>
            <a:r>
              <a:rPr lang="en-US" sz="4000" dirty="0" err="1">
                <a:solidFill>
                  <a:srgbClr val="003300"/>
                </a:solidFill>
                <a:latin typeface="Arial Rounded MT Bold" panose="020F0704030504030204" pitchFamily="34" charset="0"/>
              </a:rPr>
              <a:t>sove</a:t>
            </a:r>
            <a:r>
              <a:rPr lang="en-US" sz="4000" dirty="0">
                <a:solidFill>
                  <a:srgbClr val="003300"/>
                </a:solidFill>
                <a:latin typeface="Arial Rounded MT Bold" panose="020F0704030504030204" pitchFamily="34" charset="0"/>
              </a:rPr>
              <a:t>.</a:t>
            </a:r>
          </a:p>
          <a:p>
            <a:pPr marL="0" indent="0" algn="ctr">
              <a:buNone/>
            </a:pPr>
            <a:endParaRPr lang="en-US" sz="2400" dirty="0">
              <a:solidFill>
                <a:srgbClr val="00B050"/>
              </a:solidFill>
              <a:latin typeface="Arial Rounded MT Bold" pitchFamily="34" charset="0"/>
            </a:endParaRPr>
          </a:p>
        </p:txBody>
      </p:sp>
    </p:spTree>
    <p:extLst>
      <p:ext uri="{BB962C8B-B14F-4D97-AF65-F5344CB8AC3E}">
        <p14:creationId xmlns:p14="http://schemas.microsoft.com/office/powerpoint/2010/main" val="698278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BB020-1518-6E8A-6833-248898B31C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669282-A16E-43FB-197C-71BDAD9D0121}"/>
              </a:ext>
            </a:extLst>
          </p:cNvPr>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en-US" sz="4400" dirty="0" err="1">
                <a:solidFill>
                  <a:srgbClr val="000099"/>
                </a:solidFill>
                <a:latin typeface="Arial Rounded MT Bold" panose="020F0704030504030204" pitchFamily="34" charset="0"/>
              </a:rPr>
              <a:t>Kè</a:t>
            </a:r>
            <a:endParaRPr lang="en-US" sz="4400" dirty="0">
              <a:solidFill>
                <a:srgbClr val="000099"/>
              </a:solidFill>
              <a:latin typeface="Arial Rounded MT Bold" panose="020F0704030504030204" pitchFamily="34" charset="0"/>
            </a:endParaRPr>
          </a:p>
          <a:p>
            <a:pPr marL="0" indent="0" algn="ctr">
              <a:buNone/>
            </a:pPr>
            <a:r>
              <a:rPr lang="en-US" sz="4400" b="1" dirty="0">
                <a:solidFill>
                  <a:srgbClr val="FF0000"/>
                </a:solidFill>
                <a:latin typeface="Arial Rounded MT Bold" panose="020F0704030504030204" pitchFamily="34" charset="0"/>
              </a:rPr>
              <a:t>Nan </a:t>
            </a:r>
            <a:r>
              <a:rPr lang="en-US" sz="4400" b="1" dirty="0" err="1">
                <a:solidFill>
                  <a:srgbClr val="FF0000"/>
                </a:solidFill>
                <a:latin typeface="Arial Rounded MT Bold" panose="020F0704030504030204" pitchFamily="34" charset="0"/>
              </a:rPr>
              <a:t>péi</a:t>
            </a:r>
            <a:r>
              <a:rPr lang="en-US" sz="4400" b="1" dirty="0">
                <a:solidFill>
                  <a:srgbClr val="FF0000"/>
                </a:solidFill>
                <a:latin typeface="Arial Rounded MT Bold" panose="020F0704030504030204" pitchFamily="34" charset="0"/>
              </a:rPr>
              <a:t>-m </a:t>
            </a:r>
            <a:r>
              <a:rPr lang="en-US" sz="4400" b="1" dirty="0" err="1">
                <a:solidFill>
                  <a:srgbClr val="FF0000"/>
                </a:solidFill>
                <a:latin typeface="Arial Rounded MT Bold" panose="020F0704030504030204" pitchFamily="34" charset="0"/>
              </a:rPr>
              <a:t>anro</a:t>
            </a:r>
            <a:r>
              <a:rPr lang="en-US" sz="4400" b="1" dirty="0">
                <a:solidFill>
                  <a:srgbClr val="FF0000"/>
                </a:solidFill>
                <a:latin typeface="Arial Rounded MT Bold" panose="020F0704030504030204" pitchFamily="34" charset="0"/>
              </a:rPr>
              <a:t>-a</a:t>
            </a:r>
            <a:endParaRPr lang="en-US" sz="4400" dirty="0">
              <a:solidFill>
                <a:srgbClr val="FF0000"/>
              </a:solidFill>
              <a:latin typeface="Arial Rounded MT Bold" panose="020F0704030504030204" pitchFamily="34" charset="0"/>
            </a:endParaRPr>
          </a:p>
          <a:p>
            <a:pPr marL="0" indent="0" algn="ctr">
              <a:buNone/>
            </a:pPr>
            <a:r>
              <a:rPr lang="fr-FR" sz="4400" b="1" dirty="0">
                <a:solidFill>
                  <a:srgbClr val="FF0000"/>
                </a:solidFill>
                <a:latin typeface="Arial Rounded MT Bold" panose="020F0704030504030204" pitchFamily="34" charset="0"/>
              </a:rPr>
              <a:t>Mouin </a:t>
            </a:r>
            <a:r>
              <a:rPr lang="fr-FR" sz="4400" b="1" dirty="0" err="1">
                <a:solidFill>
                  <a:srgbClr val="FF0000"/>
                </a:solidFill>
                <a:latin typeface="Arial Rounded MT Bold" panose="020F0704030504030204" pitchFamily="34" charset="0"/>
              </a:rPr>
              <a:t>gingnin</a:t>
            </a:r>
            <a:r>
              <a:rPr lang="fr-FR" sz="4400" b="1" dirty="0">
                <a:solidFill>
                  <a:srgbClr val="FF0000"/>
                </a:solidFill>
                <a:latin typeface="Arial Rounded MT Bold" panose="020F0704030504030204" pitchFamily="34" charset="0"/>
              </a:rPr>
              <a:t> gnou </a:t>
            </a:r>
            <a:r>
              <a:rPr lang="fr-FR" sz="4400" b="1" dirty="0" err="1">
                <a:solidFill>
                  <a:srgbClr val="FF0000"/>
                </a:solidFill>
                <a:latin typeface="Arial Rounded MT Bold" panose="020F0704030504030204" pitchFamily="34" charset="0"/>
              </a:rPr>
              <a:t>palè</a:t>
            </a:r>
            <a:endParaRPr lang="en-US" sz="4400" dirty="0">
              <a:solidFill>
                <a:srgbClr val="FF0000"/>
              </a:solidFill>
              <a:latin typeface="Arial Rounded MT Bold" panose="020F0704030504030204" pitchFamily="34" charset="0"/>
            </a:endParaRPr>
          </a:p>
          <a:p>
            <a:pPr marL="0" indent="0" algn="ctr">
              <a:buNone/>
            </a:pPr>
            <a:r>
              <a:rPr lang="fr-FR" sz="4400" b="1" dirty="0">
                <a:solidFill>
                  <a:srgbClr val="FF0000"/>
                </a:solidFill>
                <a:latin typeface="Arial Rounded MT Bold" panose="020F0704030504030204" pitchFamily="34" charset="0"/>
              </a:rPr>
              <a:t>Sé </a:t>
            </a:r>
            <a:r>
              <a:rPr lang="fr-FR" sz="4400" b="1" dirty="0" err="1">
                <a:solidFill>
                  <a:srgbClr val="FF0000"/>
                </a:solidFill>
                <a:latin typeface="Arial Rounded MT Bold" panose="020F0704030504030204" pitchFamily="34" charset="0"/>
              </a:rPr>
              <a:t>lôt</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bô</a:t>
            </a:r>
            <a:r>
              <a:rPr lang="fr-FR" sz="4400" b="1" dirty="0">
                <a:solidFill>
                  <a:srgbClr val="FF0000"/>
                </a:solidFill>
                <a:latin typeface="Arial Rounded MT Bold" panose="020F0704030504030204" pitchFamily="34" charset="0"/>
              </a:rPr>
              <a:t> môn la, </a:t>
            </a:r>
            <a:r>
              <a:rPr lang="fr-FR" sz="4400" b="1" dirty="0" err="1">
                <a:solidFill>
                  <a:srgbClr val="FF0000"/>
                </a:solidFill>
                <a:latin typeface="Arial Rounded MT Bold" panose="020F0704030504030204" pitchFamily="34" charset="0"/>
              </a:rPr>
              <a:t>mouin</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anvi</a:t>
            </a:r>
            <a:r>
              <a:rPr lang="fr-FR" sz="4400" b="1" dirty="0">
                <a:solidFill>
                  <a:srgbClr val="FF0000"/>
                </a:solidFill>
                <a:latin typeface="Arial Rounded MT Bold" panose="020F0704030504030204" pitchFamily="34" charset="0"/>
              </a:rPr>
              <a:t> rivé,</a:t>
            </a:r>
            <a:endParaRPr lang="en-US" sz="4400" dirty="0">
              <a:solidFill>
                <a:srgbClr val="FF0000"/>
              </a:solidFill>
              <a:latin typeface="Arial Rounded MT Bold" panose="020F0704030504030204" pitchFamily="34" charset="0"/>
            </a:endParaRPr>
          </a:p>
          <a:p>
            <a:pPr marL="0" indent="0" algn="ctr">
              <a:buNone/>
            </a:pPr>
            <a:r>
              <a:rPr lang="fr-FR" sz="4400" b="1" dirty="0">
                <a:solidFill>
                  <a:srgbClr val="FF0000"/>
                </a:solidFill>
                <a:latin typeface="Arial Rounded MT Bold" panose="020F0704030504030204" pitchFamily="34" charset="0"/>
              </a:rPr>
              <a:t>Gnou </a:t>
            </a:r>
            <a:r>
              <a:rPr lang="fr-FR" sz="4400" b="1" dirty="0" err="1">
                <a:solidFill>
                  <a:srgbClr val="FF0000"/>
                </a:solidFill>
                <a:latin typeface="Arial Rounded MT Bold" panose="020F0704030504030204" pitchFamily="34" charset="0"/>
              </a:rPr>
              <a:t>jou</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map</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ouè</a:t>
            </a:r>
            <a:r>
              <a:rPr lang="fr-FR" sz="4400" b="1" dirty="0">
                <a:solidFill>
                  <a:srgbClr val="FF0000"/>
                </a:solidFill>
                <a:latin typeface="Arial Rounded MT Bold" panose="020F0704030504030204" pitchFamily="34" charset="0"/>
              </a:rPr>
              <a:t> Ii</a:t>
            </a:r>
            <a:endParaRPr lang="en-US" sz="4400" dirty="0">
              <a:solidFill>
                <a:srgbClr val="FF0000"/>
              </a:solidFill>
              <a:latin typeface="Arial Rounded MT Bold" panose="020F0704030504030204" pitchFamily="34" charset="0"/>
            </a:endParaRPr>
          </a:p>
          <a:p>
            <a:pPr marL="0" indent="0" algn="ctr">
              <a:buNone/>
            </a:pPr>
            <a:r>
              <a:rPr lang="fr-FR" sz="4400" b="1" dirty="0" err="1">
                <a:solidFill>
                  <a:srgbClr val="FF0000"/>
                </a:solidFill>
                <a:latin typeface="Arial Rounded MT Bold" panose="020F0704030504030204" pitchFamily="34" charset="0"/>
              </a:rPr>
              <a:t>Lè</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Jézu</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ap</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vini</a:t>
            </a:r>
            <a:endParaRPr lang="en-US" sz="4400" dirty="0">
              <a:solidFill>
                <a:srgbClr val="FF0000"/>
              </a:solidFill>
              <a:latin typeface="Arial Rounded MT Bold" panose="020F0704030504030204" pitchFamily="34" charset="0"/>
            </a:endParaRPr>
          </a:p>
          <a:p>
            <a:pPr marL="0" indent="0" algn="ctr">
              <a:buNone/>
            </a:pPr>
            <a:r>
              <a:rPr lang="fr-FR" sz="4400" b="1" dirty="0">
                <a:solidFill>
                  <a:srgbClr val="FF0000"/>
                </a:solidFill>
                <a:latin typeface="Arial Rounded MT Bold" panose="020F0704030504030204" pitchFamily="34" charset="0"/>
              </a:rPr>
              <a:t>Map Ioué Li pou </a:t>
            </a:r>
            <a:r>
              <a:rPr lang="fr-FR" sz="4400" b="1" dirty="0" err="1">
                <a:solidFill>
                  <a:srgbClr val="FF0000"/>
                </a:solidFill>
                <a:latin typeface="Arial Rounded MT Bold" panose="020F0704030504030204" pitchFamily="34" charset="0"/>
              </a:rPr>
              <a:t>létenité</a:t>
            </a:r>
            <a:r>
              <a:rPr lang="fr-FR" sz="4400" b="1" dirty="0">
                <a:solidFill>
                  <a:srgbClr val="FF0000"/>
                </a:solidFill>
                <a:latin typeface="Arial Rounded MT Bold" panose="020F0704030504030204" pitchFamily="34" charset="0"/>
              </a:rPr>
              <a:t>.</a:t>
            </a:r>
            <a:endParaRPr lang="en-US" sz="4400" dirty="0">
              <a:solidFill>
                <a:srgbClr val="FF0000"/>
              </a:solidFill>
              <a:latin typeface="Arial Rounded MT Bold" panose="020F0704030504030204" pitchFamily="34" charset="0"/>
            </a:endParaRPr>
          </a:p>
          <a:p>
            <a:pPr marL="0" indent="0" algn="ctr">
              <a:buNone/>
            </a:pPr>
            <a:endParaRPr lang="en-US" sz="2400" dirty="0">
              <a:solidFill>
                <a:srgbClr val="00B050"/>
              </a:solidFill>
              <a:latin typeface="Arial Rounded MT Bold" pitchFamily="34" charset="0"/>
            </a:endParaRPr>
          </a:p>
        </p:txBody>
      </p:sp>
    </p:spTree>
    <p:extLst>
      <p:ext uri="{BB962C8B-B14F-4D97-AF65-F5344CB8AC3E}">
        <p14:creationId xmlns:p14="http://schemas.microsoft.com/office/powerpoint/2010/main" val="4016213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F9C16-78C4-9235-3F46-46A08B1B961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81EADD-B136-F345-59FB-794661899880}"/>
              </a:ext>
            </a:extLst>
          </p:cNvPr>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dirty="0">
                <a:solidFill>
                  <a:srgbClr val="000099"/>
                </a:solidFill>
                <a:latin typeface="Arial Rounded MT Bold" panose="020F0704030504030204" pitchFamily="34" charset="0"/>
              </a:rPr>
              <a:t>2.</a:t>
            </a:r>
            <a:endParaRPr lang="en-US" sz="4000" dirty="0">
              <a:solidFill>
                <a:srgbClr val="000099"/>
              </a:solidFill>
              <a:latin typeface="Arial Rounded MT Bold" panose="020F0704030504030204" pitchFamily="34" charset="0"/>
            </a:endParaRPr>
          </a:p>
          <a:p>
            <a:pPr marL="0" indent="0" algn="ctr">
              <a:buNone/>
            </a:pPr>
            <a:r>
              <a:rPr lang="fr-FR" sz="4000" dirty="0">
                <a:solidFill>
                  <a:srgbClr val="003300"/>
                </a:solidFill>
                <a:latin typeface="Arial Rounded MT Bold" panose="020F0704030504030204" pitchFamily="34" charset="0"/>
              </a:rPr>
              <a:t>Malgré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tanté</a:t>
            </a:r>
            <a:r>
              <a:rPr lang="fr-FR" sz="4000" dirty="0">
                <a:solidFill>
                  <a:srgbClr val="003300"/>
                </a:solidFill>
                <a:latin typeface="Arial Rounded MT Bold" panose="020F0704030504030204" pitchFamily="34" charset="0"/>
              </a:rPr>
              <a:t>, </a:t>
            </a:r>
          </a:p>
          <a:p>
            <a:pPr marL="0" indent="0" algn="ctr">
              <a:buNone/>
            </a:pPr>
            <a:r>
              <a:rPr lang="fr-FR" sz="4000" dirty="0" err="1">
                <a:solidFill>
                  <a:srgbClr val="003300"/>
                </a:solidFill>
                <a:latin typeface="Arial Rounded MT Bold" panose="020F0704030504030204" pitchFamily="34" charset="0"/>
              </a:rPr>
              <a:t>Toumanté</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meprizé</a:t>
            </a:r>
            <a:endParaRPr lang="en-US" sz="4000" dirty="0">
              <a:solidFill>
                <a:srgbClr val="003300"/>
              </a:solidFill>
              <a:latin typeface="Arial Rounded MT Bold" panose="020F0704030504030204" pitchFamily="34" charset="0"/>
            </a:endParaRPr>
          </a:p>
          <a:p>
            <a:pPr marL="0" indent="0" algn="ctr">
              <a:buNone/>
            </a:pPr>
            <a:r>
              <a:rPr lang="fr-FR" sz="4000" dirty="0">
                <a:solidFill>
                  <a:srgbClr val="003300"/>
                </a:solidFill>
                <a:latin typeface="Arial Rounded MT Bold" panose="020F0704030504030204" pitchFamily="34" charset="0"/>
              </a:rPr>
              <a:t>E </a:t>
            </a:r>
            <a:r>
              <a:rPr lang="fr-FR" sz="4000" dirty="0" err="1">
                <a:solidFill>
                  <a:srgbClr val="003300"/>
                </a:solidFill>
                <a:latin typeface="Arial Rounded MT Bold" panose="020F0704030504030204" pitchFamily="34" charset="0"/>
              </a:rPr>
              <a:t>pafoua</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tèt</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konn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trè</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chajé</a:t>
            </a:r>
            <a:endParaRPr lang="en-US" sz="4000" dirty="0">
              <a:solidFill>
                <a:srgbClr val="0033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sé</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vouayajè</a:t>
            </a:r>
            <a:endParaRPr lang="en-US" sz="4000" dirty="0">
              <a:solidFill>
                <a:srgbClr val="0033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Map</a:t>
            </a:r>
            <a:r>
              <a:rPr lang="fr-FR" sz="4000" dirty="0">
                <a:solidFill>
                  <a:srgbClr val="003300"/>
                </a:solidFill>
                <a:latin typeface="Arial Rounded MT Bold" panose="020F0704030504030204" pitchFamily="34" charset="0"/>
              </a:rPr>
              <a:t> ale nan </a:t>
            </a:r>
            <a:r>
              <a:rPr lang="fr-FR" sz="4000" dirty="0" err="1">
                <a:solidFill>
                  <a:srgbClr val="003300"/>
                </a:solidFill>
                <a:latin typeface="Arial Rounded MT Bold" panose="020F0704030504030204" pitchFamily="34" charset="0"/>
              </a:rPr>
              <a:t>sièl</a:t>
            </a:r>
            <a:r>
              <a:rPr lang="fr-FR" sz="4000" dirty="0">
                <a:solidFill>
                  <a:srgbClr val="003300"/>
                </a:solidFill>
                <a:latin typeface="Arial Rounded MT Bold" panose="020F0704030504030204" pitchFamily="34" charset="0"/>
              </a:rPr>
              <a:t> la</a:t>
            </a:r>
            <a:endParaRPr lang="en-US" sz="4000" dirty="0">
              <a:solidFill>
                <a:srgbClr val="0033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ouè</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pa</a:t>
            </a:r>
            <a:r>
              <a:rPr lang="fr-FR" sz="4000" dirty="0">
                <a:solidFill>
                  <a:srgbClr val="003300"/>
                </a:solidFill>
                <a:latin typeface="Arial Rounded MT Bold" panose="020F0704030504030204" pitchFamily="34" charset="0"/>
              </a:rPr>
              <a:t> la </a:t>
            </a:r>
            <a:r>
              <a:rPr lang="fr-FR" sz="4000" dirty="0" err="1">
                <a:solidFill>
                  <a:srgbClr val="003300"/>
                </a:solidFill>
                <a:latin typeface="Arial Rounded MT Bold" panose="020F0704030504030204" pitchFamily="34" charset="0"/>
              </a:rPr>
              <a:t>foua</a:t>
            </a:r>
            <a:endParaRPr lang="en-US" sz="4000" dirty="0">
              <a:solidFill>
                <a:srgbClr val="003300"/>
              </a:solidFill>
              <a:latin typeface="Arial Rounded MT Bold" panose="020F0704030504030204" pitchFamily="34" charset="0"/>
            </a:endParaRPr>
          </a:p>
          <a:p>
            <a:pPr marL="0" indent="0" algn="ctr">
              <a:buNone/>
            </a:pPr>
            <a:r>
              <a:rPr lang="fr-FR" sz="4000" dirty="0">
                <a:solidFill>
                  <a:srgbClr val="003300"/>
                </a:solidFill>
                <a:latin typeface="Arial Rounded MT Bold" panose="020F0704030504030204" pitchFamily="34" charset="0"/>
              </a:rPr>
              <a:t>Gnou </a:t>
            </a:r>
            <a:r>
              <a:rPr lang="fr-FR" sz="4000" dirty="0" err="1">
                <a:solidFill>
                  <a:srgbClr val="003300"/>
                </a:solidFill>
                <a:latin typeface="Arial Rounded MT Bold" panose="020F0704030504030204" pitchFamily="34" charset="0"/>
              </a:rPr>
              <a:t>palè</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la-ba</a:t>
            </a:r>
            <a:r>
              <a:rPr lang="fr-FR" sz="4000" dirty="0">
                <a:solidFill>
                  <a:srgbClr val="003300"/>
                </a:solidFill>
                <a:latin typeface="Arial Rounded MT Bold" panose="020F0704030504030204" pitchFamily="34" charset="0"/>
              </a:rPr>
              <a:t>.</a:t>
            </a:r>
            <a:endParaRPr lang="en-US" sz="4000" dirty="0">
              <a:solidFill>
                <a:srgbClr val="003300"/>
              </a:solidFill>
              <a:latin typeface="Arial Rounded MT Bold" panose="020F0704030504030204" pitchFamily="34" charset="0"/>
            </a:endParaRPr>
          </a:p>
          <a:p>
            <a:pPr marL="0" indent="0" algn="ctr">
              <a:buNone/>
            </a:pPr>
            <a:endParaRPr lang="en-US" sz="2400" dirty="0">
              <a:solidFill>
                <a:srgbClr val="00B050"/>
              </a:solidFill>
              <a:latin typeface="Arial Rounded MT Bold" pitchFamily="34" charset="0"/>
            </a:endParaRPr>
          </a:p>
        </p:txBody>
      </p:sp>
    </p:spTree>
    <p:extLst>
      <p:ext uri="{BB962C8B-B14F-4D97-AF65-F5344CB8AC3E}">
        <p14:creationId xmlns:p14="http://schemas.microsoft.com/office/powerpoint/2010/main" val="4263101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DDF8C-8B54-0A62-A294-B7D7201F535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EBA96F-3516-991F-8847-E09C9AAE504E}"/>
              </a:ext>
            </a:extLst>
          </p:cNvPr>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en-US" sz="4400" dirty="0" err="1">
                <a:solidFill>
                  <a:srgbClr val="000099"/>
                </a:solidFill>
                <a:latin typeface="Arial Rounded MT Bold" panose="020F0704030504030204" pitchFamily="34" charset="0"/>
              </a:rPr>
              <a:t>Kè</a:t>
            </a:r>
            <a:endParaRPr lang="en-US" sz="4400" dirty="0">
              <a:solidFill>
                <a:srgbClr val="000099"/>
              </a:solidFill>
              <a:latin typeface="Arial Rounded MT Bold" panose="020F0704030504030204" pitchFamily="34" charset="0"/>
            </a:endParaRPr>
          </a:p>
          <a:p>
            <a:pPr marL="0" indent="0" algn="ctr">
              <a:buNone/>
            </a:pPr>
            <a:r>
              <a:rPr lang="en-US" sz="4400" b="1" dirty="0">
                <a:solidFill>
                  <a:srgbClr val="FF0000"/>
                </a:solidFill>
                <a:latin typeface="Arial Rounded MT Bold" panose="020F0704030504030204" pitchFamily="34" charset="0"/>
              </a:rPr>
              <a:t>Nan </a:t>
            </a:r>
            <a:r>
              <a:rPr lang="en-US" sz="4400" b="1" dirty="0" err="1">
                <a:solidFill>
                  <a:srgbClr val="FF0000"/>
                </a:solidFill>
                <a:latin typeface="Arial Rounded MT Bold" panose="020F0704030504030204" pitchFamily="34" charset="0"/>
              </a:rPr>
              <a:t>péi</a:t>
            </a:r>
            <a:r>
              <a:rPr lang="en-US" sz="4400" b="1" dirty="0">
                <a:solidFill>
                  <a:srgbClr val="FF0000"/>
                </a:solidFill>
                <a:latin typeface="Arial Rounded MT Bold" panose="020F0704030504030204" pitchFamily="34" charset="0"/>
              </a:rPr>
              <a:t>-m </a:t>
            </a:r>
            <a:r>
              <a:rPr lang="en-US" sz="4400" b="1" dirty="0" err="1">
                <a:solidFill>
                  <a:srgbClr val="FF0000"/>
                </a:solidFill>
                <a:latin typeface="Arial Rounded MT Bold" panose="020F0704030504030204" pitchFamily="34" charset="0"/>
              </a:rPr>
              <a:t>anro</a:t>
            </a:r>
            <a:r>
              <a:rPr lang="en-US" sz="4400" b="1" dirty="0">
                <a:solidFill>
                  <a:srgbClr val="FF0000"/>
                </a:solidFill>
                <a:latin typeface="Arial Rounded MT Bold" panose="020F0704030504030204" pitchFamily="34" charset="0"/>
              </a:rPr>
              <a:t>-a</a:t>
            </a:r>
            <a:endParaRPr lang="en-US" sz="4400" dirty="0">
              <a:solidFill>
                <a:srgbClr val="FF0000"/>
              </a:solidFill>
              <a:latin typeface="Arial Rounded MT Bold" panose="020F0704030504030204" pitchFamily="34" charset="0"/>
            </a:endParaRPr>
          </a:p>
          <a:p>
            <a:pPr marL="0" indent="0" algn="ctr">
              <a:buNone/>
            </a:pPr>
            <a:r>
              <a:rPr lang="fr-FR" sz="4400" b="1" dirty="0">
                <a:solidFill>
                  <a:srgbClr val="FF0000"/>
                </a:solidFill>
                <a:latin typeface="Arial Rounded MT Bold" panose="020F0704030504030204" pitchFamily="34" charset="0"/>
              </a:rPr>
              <a:t>Mouin </a:t>
            </a:r>
            <a:r>
              <a:rPr lang="fr-FR" sz="4400" b="1" dirty="0" err="1">
                <a:solidFill>
                  <a:srgbClr val="FF0000"/>
                </a:solidFill>
                <a:latin typeface="Arial Rounded MT Bold" panose="020F0704030504030204" pitchFamily="34" charset="0"/>
              </a:rPr>
              <a:t>gingnin</a:t>
            </a:r>
            <a:r>
              <a:rPr lang="fr-FR" sz="4400" b="1" dirty="0">
                <a:solidFill>
                  <a:srgbClr val="FF0000"/>
                </a:solidFill>
                <a:latin typeface="Arial Rounded MT Bold" panose="020F0704030504030204" pitchFamily="34" charset="0"/>
              </a:rPr>
              <a:t> gnou </a:t>
            </a:r>
            <a:r>
              <a:rPr lang="fr-FR" sz="4400" b="1" dirty="0" err="1">
                <a:solidFill>
                  <a:srgbClr val="FF0000"/>
                </a:solidFill>
                <a:latin typeface="Arial Rounded MT Bold" panose="020F0704030504030204" pitchFamily="34" charset="0"/>
              </a:rPr>
              <a:t>palè</a:t>
            </a:r>
            <a:endParaRPr lang="en-US" sz="4400" dirty="0">
              <a:solidFill>
                <a:srgbClr val="FF0000"/>
              </a:solidFill>
              <a:latin typeface="Arial Rounded MT Bold" panose="020F0704030504030204" pitchFamily="34" charset="0"/>
            </a:endParaRPr>
          </a:p>
          <a:p>
            <a:pPr marL="0" indent="0" algn="ctr">
              <a:buNone/>
            </a:pPr>
            <a:r>
              <a:rPr lang="fr-FR" sz="4400" b="1" dirty="0">
                <a:solidFill>
                  <a:srgbClr val="FF0000"/>
                </a:solidFill>
                <a:latin typeface="Arial Rounded MT Bold" panose="020F0704030504030204" pitchFamily="34" charset="0"/>
              </a:rPr>
              <a:t>Sé </a:t>
            </a:r>
            <a:r>
              <a:rPr lang="fr-FR" sz="4400" b="1" dirty="0" err="1">
                <a:solidFill>
                  <a:srgbClr val="FF0000"/>
                </a:solidFill>
                <a:latin typeface="Arial Rounded MT Bold" panose="020F0704030504030204" pitchFamily="34" charset="0"/>
              </a:rPr>
              <a:t>lôt</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bô</a:t>
            </a:r>
            <a:r>
              <a:rPr lang="fr-FR" sz="4400" b="1" dirty="0">
                <a:solidFill>
                  <a:srgbClr val="FF0000"/>
                </a:solidFill>
                <a:latin typeface="Arial Rounded MT Bold" panose="020F0704030504030204" pitchFamily="34" charset="0"/>
              </a:rPr>
              <a:t> môn la, </a:t>
            </a:r>
            <a:r>
              <a:rPr lang="fr-FR" sz="4400" b="1" dirty="0" err="1">
                <a:solidFill>
                  <a:srgbClr val="FF0000"/>
                </a:solidFill>
                <a:latin typeface="Arial Rounded MT Bold" panose="020F0704030504030204" pitchFamily="34" charset="0"/>
              </a:rPr>
              <a:t>mouin</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anvi</a:t>
            </a:r>
            <a:r>
              <a:rPr lang="fr-FR" sz="4400" b="1" dirty="0">
                <a:solidFill>
                  <a:srgbClr val="FF0000"/>
                </a:solidFill>
                <a:latin typeface="Arial Rounded MT Bold" panose="020F0704030504030204" pitchFamily="34" charset="0"/>
              </a:rPr>
              <a:t> rivé,</a:t>
            </a:r>
            <a:endParaRPr lang="en-US" sz="4400" dirty="0">
              <a:solidFill>
                <a:srgbClr val="FF0000"/>
              </a:solidFill>
              <a:latin typeface="Arial Rounded MT Bold" panose="020F0704030504030204" pitchFamily="34" charset="0"/>
            </a:endParaRPr>
          </a:p>
          <a:p>
            <a:pPr marL="0" indent="0" algn="ctr">
              <a:buNone/>
            </a:pPr>
            <a:r>
              <a:rPr lang="fr-FR" sz="4400" b="1" dirty="0">
                <a:solidFill>
                  <a:srgbClr val="FF0000"/>
                </a:solidFill>
                <a:latin typeface="Arial Rounded MT Bold" panose="020F0704030504030204" pitchFamily="34" charset="0"/>
              </a:rPr>
              <a:t>Gnou </a:t>
            </a:r>
            <a:r>
              <a:rPr lang="fr-FR" sz="4400" b="1" dirty="0" err="1">
                <a:solidFill>
                  <a:srgbClr val="FF0000"/>
                </a:solidFill>
                <a:latin typeface="Arial Rounded MT Bold" panose="020F0704030504030204" pitchFamily="34" charset="0"/>
              </a:rPr>
              <a:t>jou</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map</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ouè</a:t>
            </a:r>
            <a:r>
              <a:rPr lang="fr-FR" sz="4400" b="1" dirty="0">
                <a:solidFill>
                  <a:srgbClr val="FF0000"/>
                </a:solidFill>
                <a:latin typeface="Arial Rounded MT Bold" panose="020F0704030504030204" pitchFamily="34" charset="0"/>
              </a:rPr>
              <a:t> Ii</a:t>
            </a:r>
            <a:endParaRPr lang="en-US" sz="4400" dirty="0">
              <a:solidFill>
                <a:srgbClr val="FF0000"/>
              </a:solidFill>
              <a:latin typeface="Arial Rounded MT Bold" panose="020F0704030504030204" pitchFamily="34" charset="0"/>
            </a:endParaRPr>
          </a:p>
          <a:p>
            <a:pPr marL="0" indent="0" algn="ctr">
              <a:buNone/>
            </a:pPr>
            <a:r>
              <a:rPr lang="fr-FR" sz="4400" b="1" dirty="0" err="1">
                <a:solidFill>
                  <a:srgbClr val="FF0000"/>
                </a:solidFill>
                <a:latin typeface="Arial Rounded MT Bold" panose="020F0704030504030204" pitchFamily="34" charset="0"/>
              </a:rPr>
              <a:t>Lè</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Jézu</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ap</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vini</a:t>
            </a:r>
            <a:endParaRPr lang="en-US" sz="4400" dirty="0">
              <a:solidFill>
                <a:srgbClr val="FF0000"/>
              </a:solidFill>
              <a:latin typeface="Arial Rounded MT Bold" panose="020F0704030504030204" pitchFamily="34" charset="0"/>
            </a:endParaRPr>
          </a:p>
          <a:p>
            <a:pPr marL="0" indent="0" algn="ctr">
              <a:buNone/>
            </a:pPr>
            <a:r>
              <a:rPr lang="fr-FR" sz="4400" b="1" dirty="0">
                <a:solidFill>
                  <a:srgbClr val="FF0000"/>
                </a:solidFill>
                <a:latin typeface="Arial Rounded MT Bold" panose="020F0704030504030204" pitchFamily="34" charset="0"/>
              </a:rPr>
              <a:t>Map Ioué Li pou </a:t>
            </a:r>
            <a:r>
              <a:rPr lang="fr-FR" sz="4400" b="1" dirty="0" err="1">
                <a:solidFill>
                  <a:srgbClr val="FF0000"/>
                </a:solidFill>
                <a:latin typeface="Arial Rounded MT Bold" panose="020F0704030504030204" pitchFamily="34" charset="0"/>
              </a:rPr>
              <a:t>létenité</a:t>
            </a:r>
            <a:r>
              <a:rPr lang="fr-FR" sz="4400" b="1" dirty="0">
                <a:solidFill>
                  <a:srgbClr val="FF0000"/>
                </a:solidFill>
                <a:latin typeface="Arial Rounded MT Bold" panose="020F0704030504030204" pitchFamily="34" charset="0"/>
              </a:rPr>
              <a:t>.</a:t>
            </a:r>
            <a:endParaRPr lang="en-US" sz="4400" dirty="0">
              <a:solidFill>
                <a:srgbClr val="FF0000"/>
              </a:solidFill>
              <a:latin typeface="Arial Rounded MT Bold" panose="020F0704030504030204" pitchFamily="34" charset="0"/>
            </a:endParaRPr>
          </a:p>
          <a:p>
            <a:pPr marL="0" indent="0" algn="ctr">
              <a:buNone/>
            </a:pPr>
            <a:endParaRPr lang="en-US" sz="2400" dirty="0">
              <a:solidFill>
                <a:srgbClr val="00B050"/>
              </a:solidFill>
              <a:latin typeface="Arial Rounded MT Bold" pitchFamily="34" charset="0"/>
            </a:endParaRPr>
          </a:p>
        </p:txBody>
      </p:sp>
    </p:spTree>
    <p:extLst>
      <p:ext uri="{BB962C8B-B14F-4D97-AF65-F5344CB8AC3E}">
        <p14:creationId xmlns:p14="http://schemas.microsoft.com/office/powerpoint/2010/main" val="2939702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15B46-34D3-BD7A-B769-99DC047A1B9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B7AA40-21EE-06FB-1FBC-70EF6ADEDF68}"/>
              </a:ext>
            </a:extLst>
          </p:cNvPr>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indent="0" algn="ctr">
              <a:buNone/>
            </a:pPr>
            <a:r>
              <a:rPr lang="fr-FR" sz="4000" dirty="0">
                <a:solidFill>
                  <a:srgbClr val="000099"/>
                </a:solidFill>
                <a:latin typeface="Arial Rounded MT Bold" panose="020F0704030504030204" pitchFamily="34" charset="0"/>
              </a:rPr>
              <a:t>3.</a:t>
            </a:r>
            <a:endParaRPr lang="en-US" sz="4000" dirty="0">
              <a:solidFill>
                <a:srgbClr val="000099"/>
              </a:solidFill>
              <a:latin typeface="Arial Rounded MT Bold" panose="020F0704030504030204" pitchFamily="34" charset="0"/>
            </a:endParaRPr>
          </a:p>
          <a:p>
            <a:pPr marL="0" indent="0" algn="ctr">
              <a:buNone/>
            </a:pPr>
            <a:r>
              <a:rPr lang="fr-FR" sz="4000" dirty="0">
                <a:solidFill>
                  <a:srgbClr val="003300"/>
                </a:solidFill>
                <a:latin typeface="Arial Rounded MT Bold" panose="020F0704030504030204" pitchFamily="34" charset="0"/>
              </a:rPr>
              <a:t>Mouin </a:t>
            </a:r>
            <a:r>
              <a:rPr lang="fr-FR" sz="4000" dirty="0" err="1">
                <a:solidFill>
                  <a:srgbClr val="003300"/>
                </a:solidFill>
                <a:latin typeface="Arial Rounded MT Bold" panose="020F0704030504030204" pitchFamily="34" charset="0"/>
              </a:rPr>
              <a:t>pa</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maléré</a:t>
            </a:r>
            <a:r>
              <a:rPr lang="fr-FR" sz="4000" dirty="0">
                <a:solidFill>
                  <a:srgbClr val="003300"/>
                </a:solidFill>
                <a:latin typeface="Arial Rounded MT Bold" panose="020F0704030504030204" pitchFamily="34" charset="0"/>
              </a:rPr>
              <a:t>,</a:t>
            </a:r>
            <a:endParaRPr lang="en-US" sz="4000" dirty="0">
              <a:solidFill>
                <a:srgbClr val="0033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pa</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dékourajé</a:t>
            </a:r>
            <a:endParaRPr lang="en-US" sz="4000" dirty="0">
              <a:solidFill>
                <a:srgbClr val="0033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santi</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rich</a:t>
            </a:r>
            <a:r>
              <a:rPr lang="fr-FR" sz="4000" dirty="0">
                <a:solidFill>
                  <a:srgbClr val="003300"/>
                </a:solidFill>
                <a:latin typeface="Arial Rounded MT Bold" panose="020F0704030504030204" pitchFamily="34" charset="0"/>
              </a:rPr>
              <a:t> e,</a:t>
            </a:r>
            <a:endParaRPr lang="en-US" sz="4000" dirty="0">
              <a:solidFill>
                <a:srgbClr val="003300"/>
              </a:solidFill>
              <a:latin typeface="Arial Rounded MT Bold" panose="020F0704030504030204" pitchFamily="34" charset="0"/>
            </a:endParaRPr>
          </a:p>
          <a:p>
            <a:pPr marL="0" indent="0" algn="ctr">
              <a:buNone/>
            </a:pPr>
            <a:r>
              <a:rPr lang="fr-FR" sz="4000" dirty="0">
                <a:solidFill>
                  <a:srgbClr val="003300"/>
                </a:solidFill>
                <a:latin typeface="Arial Rounded MT Bold" panose="020F0704030504030204" pitchFamily="34" charset="0"/>
              </a:rPr>
              <a:t>Mouin </a:t>
            </a:r>
            <a:r>
              <a:rPr lang="fr-FR" sz="4000" dirty="0" err="1">
                <a:solidFill>
                  <a:srgbClr val="003300"/>
                </a:solidFill>
                <a:latin typeface="Arial Rounded MT Bold" panose="020F0704030504030204" pitchFamily="34" charset="0"/>
              </a:rPr>
              <a:t>vle</a:t>
            </a:r>
            <a:r>
              <a:rPr lang="fr-FR" sz="4000" dirty="0">
                <a:solidFill>
                  <a:srgbClr val="003300"/>
                </a:solidFill>
                <a:latin typeface="Arial Rounded MT Bold" panose="020F0704030504030204" pitchFamily="34" charset="0"/>
              </a:rPr>
              <a:t> chanté</a:t>
            </a:r>
            <a:endParaRPr lang="en-US" sz="4000" dirty="0">
              <a:solidFill>
                <a:srgbClr val="003300"/>
              </a:solidFill>
              <a:latin typeface="Arial Rounded MT Bold" panose="020F0704030504030204" pitchFamily="34" charset="0"/>
            </a:endParaRPr>
          </a:p>
          <a:p>
            <a:pPr marL="0" indent="0" algn="ctr">
              <a:buNone/>
            </a:pPr>
            <a:r>
              <a:rPr lang="fr-FR" sz="4000" dirty="0">
                <a:solidFill>
                  <a:srgbClr val="003300"/>
                </a:solidFill>
                <a:latin typeface="Arial Rounded MT Bold" panose="020F0704030504030204" pitchFamily="34" charset="0"/>
              </a:rPr>
              <a:t>Devan </a:t>
            </a:r>
            <a:r>
              <a:rPr lang="fr-FR" sz="4000" dirty="0" err="1">
                <a:solidFill>
                  <a:srgbClr val="003300"/>
                </a:solidFill>
                <a:latin typeface="Arial Rounded MT Bold" panose="020F0704030504030204" pitchFamily="34" charset="0"/>
              </a:rPr>
              <a:t>trôn</a:t>
            </a:r>
            <a:r>
              <a:rPr lang="fr-FR" sz="4000" dirty="0">
                <a:solidFill>
                  <a:srgbClr val="003300"/>
                </a:solidFill>
                <a:latin typeface="Arial Rounded MT Bold" panose="020F0704030504030204" pitchFamily="34" charset="0"/>
              </a:rPr>
              <a:t> Bon Dieu</a:t>
            </a:r>
            <a:endParaRPr lang="en-US" sz="4000" dirty="0">
              <a:solidFill>
                <a:srgbClr val="003300"/>
              </a:solidFill>
              <a:latin typeface="Arial Rounded MT Bold" panose="020F0704030504030204" pitchFamily="34" charset="0"/>
            </a:endParaRPr>
          </a:p>
          <a:p>
            <a:pPr marL="0" indent="0" algn="ctr">
              <a:buNone/>
            </a:pPr>
            <a:r>
              <a:rPr lang="fr-FR" sz="4000" dirty="0">
                <a:solidFill>
                  <a:srgbClr val="003300"/>
                </a:solidFill>
                <a:latin typeface="Arial Rounded MT Bold" panose="020F0704030504030204" pitchFamily="34" charset="0"/>
              </a:rPr>
              <a:t>Nap </a:t>
            </a:r>
            <a:r>
              <a:rPr lang="fr-FR" sz="4000" dirty="0" err="1">
                <a:solidFill>
                  <a:srgbClr val="003300"/>
                </a:solidFill>
                <a:latin typeface="Arial Rounded MT Bold" panose="020F0704030504030204" pitchFamily="34" charset="0"/>
              </a:rPr>
              <a:t>kanpé</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ak</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zanj</a:t>
            </a:r>
            <a:r>
              <a:rPr lang="fr-FR" sz="4000" dirty="0">
                <a:solidFill>
                  <a:srgbClr val="003300"/>
                </a:solidFill>
                <a:latin typeface="Arial Rounded MT Bold" panose="020F0704030504030204" pitchFamily="34" charset="0"/>
              </a:rPr>
              <a:t> yo</a:t>
            </a:r>
            <a:endParaRPr lang="en-US" sz="4000" dirty="0">
              <a:solidFill>
                <a:srgbClr val="003300"/>
              </a:solidFill>
              <a:latin typeface="Arial Rounded MT Bold" panose="020F0704030504030204" pitchFamily="34" charset="0"/>
            </a:endParaRPr>
          </a:p>
          <a:p>
            <a:pPr marL="0" indent="0" algn="ctr">
              <a:buNone/>
            </a:pPr>
            <a:r>
              <a:rPr lang="fr-FR" sz="4000" dirty="0">
                <a:solidFill>
                  <a:srgbClr val="003300"/>
                </a:solidFill>
                <a:latin typeface="Arial Rounded MT Bold" panose="020F0704030504030204" pitchFamily="34" charset="0"/>
              </a:rPr>
              <a:t>Joué </a:t>
            </a:r>
            <a:r>
              <a:rPr lang="fr-FR" sz="4000" dirty="0" err="1">
                <a:solidFill>
                  <a:srgbClr val="003300"/>
                </a:solidFill>
                <a:latin typeface="Arial Rounded MT Bold" panose="020F0704030504030204" pitchFamily="34" charset="0"/>
              </a:rPr>
              <a:t>hap</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non</a:t>
            </a:r>
            <a:endParaRPr lang="en-US" sz="4000" dirty="0">
              <a:solidFill>
                <a:srgbClr val="003300"/>
              </a:solidFill>
              <a:latin typeface="Arial Rounded MT Bold" panose="020F0704030504030204" pitchFamily="34" charset="0"/>
            </a:endParaRPr>
          </a:p>
          <a:p>
            <a:pPr marL="0" indent="0" algn="ctr">
              <a:buNone/>
            </a:pPr>
            <a:r>
              <a:rPr lang="fr-FR" sz="4000" dirty="0">
                <a:solidFill>
                  <a:srgbClr val="003300"/>
                </a:solidFill>
                <a:latin typeface="Arial Rounded MT Bold" panose="020F0704030504030204" pitchFamily="34" charset="0"/>
              </a:rPr>
              <a:t>Gnou </a:t>
            </a:r>
            <a:r>
              <a:rPr lang="fr-FR" sz="4000" dirty="0" err="1">
                <a:solidFill>
                  <a:srgbClr val="003300"/>
                </a:solidFill>
                <a:latin typeface="Arial Rounded MT Bold" panose="020F0704030504030204" pitchFamily="34" charset="0"/>
              </a:rPr>
              <a:t>kantik</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nouvo</a:t>
            </a:r>
            <a:r>
              <a:rPr lang="fr-FR" sz="4000" dirty="0">
                <a:solidFill>
                  <a:srgbClr val="003300"/>
                </a:solidFill>
                <a:latin typeface="Arial Rounded MT Bold" panose="020F0704030504030204" pitchFamily="34" charset="0"/>
              </a:rPr>
              <a:t>.</a:t>
            </a:r>
            <a:endParaRPr lang="en-US" sz="4000" dirty="0">
              <a:solidFill>
                <a:srgbClr val="003300"/>
              </a:solidFill>
              <a:latin typeface="Arial Rounded MT Bold" panose="020F0704030504030204" pitchFamily="34" charset="0"/>
            </a:endParaRPr>
          </a:p>
          <a:p>
            <a:pPr marL="0" indent="0" algn="ctr">
              <a:buNone/>
            </a:pPr>
            <a:br>
              <a:rPr lang="fr-FR" sz="2400" dirty="0">
                <a:solidFill>
                  <a:srgbClr val="00B050"/>
                </a:solidFill>
                <a:latin typeface="Arial Rounded MT Bold" pitchFamily="34" charset="0"/>
              </a:rPr>
            </a:br>
            <a:endParaRPr lang="en-US" sz="2400" dirty="0">
              <a:solidFill>
                <a:srgbClr val="00B050"/>
              </a:solidFill>
              <a:latin typeface="Arial Rounded MT Bold" pitchFamily="34" charset="0"/>
            </a:endParaRPr>
          </a:p>
        </p:txBody>
      </p:sp>
    </p:spTree>
    <p:extLst>
      <p:ext uri="{BB962C8B-B14F-4D97-AF65-F5344CB8AC3E}">
        <p14:creationId xmlns:p14="http://schemas.microsoft.com/office/powerpoint/2010/main" val="1795253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DC871-585E-90BA-F592-E3D14CE286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1DC9E1-6C7A-5DF6-5084-0D769A14199C}"/>
              </a:ext>
            </a:extLst>
          </p:cNvPr>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en-US" sz="4400" dirty="0" err="1">
                <a:solidFill>
                  <a:srgbClr val="000099"/>
                </a:solidFill>
                <a:latin typeface="Arial Rounded MT Bold" panose="020F0704030504030204" pitchFamily="34" charset="0"/>
              </a:rPr>
              <a:t>Kè</a:t>
            </a:r>
            <a:endParaRPr lang="en-US" sz="4400" dirty="0">
              <a:solidFill>
                <a:srgbClr val="000099"/>
              </a:solidFill>
              <a:latin typeface="Arial Rounded MT Bold" panose="020F0704030504030204" pitchFamily="34" charset="0"/>
            </a:endParaRPr>
          </a:p>
          <a:p>
            <a:pPr marL="0" indent="0" algn="ctr">
              <a:buNone/>
            </a:pPr>
            <a:r>
              <a:rPr lang="en-US" sz="4400" b="1" dirty="0">
                <a:solidFill>
                  <a:srgbClr val="FF0000"/>
                </a:solidFill>
                <a:latin typeface="Arial Rounded MT Bold" panose="020F0704030504030204" pitchFamily="34" charset="0"/>
              </a:rPr>
              <a:t>Nan </a:t>
            </a:r>
            <a:r>
              <a:rPr lang="en-US" sz="4400" b="1" dirty="0" err="1">
                <a:solidFill>
                  <a:srgbClr val="FF0000"/>
                </a:solidFill>
                <a:latin typeface="Arial Rounded MT Bold" panose="020F0704030504030204" pitchFamily="34" charset="0"/>
              </a:rPr>
              <a:t>péi</a:t>
            </a:r>
            <a:r>
              <a:rPr lang="en-US" sz="4400" b="1" dirty="0">
                <a:solidFill>
                  <a:srgbClr val="FF0000"/>
                </a:solidFill>
                <a:latin typeface="Arial Rounded MT Bold" panose="020F0704030504030204" pitchFamily="34" charset="0"/>
              </a:rPr>
              <a:t>-m </a:t>
            </a:r>
            <a:r>
              <a:rPr lang="en-US" sz="4400" b="1" dirty="0" err="1">
                <a:solidFill>
                  <a:srgbClr val="FF0000"/>
                </a:solidFill>
                <a:latin typeface="Arial Rounded MT Bold" panose="020F0704030504030204" pitchFamily="34" charset="0"/>
              </a:rPr>
              <a:t>anro</a:t>
            </a:r>
            <a:r>
              <a:rPr lang="en-US" sz="4400" b="1" dirty="0">
                <a:solidFill>
                  <a:srgbClr val="FF0000"/>
                </a:solidFill>
                <a:latin typeface="Arial Rounded MT Bold" panose="020F0704030504030204" pitchFamily="34" charset="0"/>
              </a:rPr>
              <a:t>-a</a:t>
            </a:r>
            <a:endParaRPr lang="en-US" sz="4400" dirty="0">
              <a:solidFill>
                <a:srgbClr val="FF0000"/>
              </a:solidFill>
              <a:latin typeface="Arial Rounded MT Bold" panose="020F0704030504030204" pitchFamily="34" charset="0"/>
            </a:endParaRPr>
          </a:p>
          <a:p>
            <a:pPr marL="0" indent="0" algn="ctr">
              <a:buNone/>
            </a:pPr>
            <a:r>
              <a:rPr lang="fr-FR" sz="4400" b="1" dirty="0">
                <a:solidFill>
                  <a:srgbClr val="FF0000"/>
                </a:solidFill>
                <a:latin typeface="Arial Rounded MT Bold" panose="020F0704030504030204" pitchFamily="34" charset="0"/>
              </a:rPr>
              <a:t>Mouin </a:t>
            </a:r>
            <a:r>
              <a:rPr lang="fr-FR" sz="4400" b="1" dirty="0" err="1">
                <a:solidFill>
                  <a:srgbClr val="FF0000"/>
                </a:solidFill>
                <a:latin typeface="Arial Rounded MT Bold" panose="020F0704030504030204" pitchFamily="34" charset="0"/>
              </a:rPr>
              <a:t>gingnin</a:t>
            </a:r>
            <a:r>
              <a:rPr lang="fr-FR" sz="4400" b="1" dirty="0">
                <a:solidFill>
                  <a:srgbClr val="FF0000"/>
                </a:solidFill>
                <a:latin typeface="Arial Rounded MT Bold" panose="020F0704030504030204" pitchFamily="34" charset="0"/>
              </a:rPr>
              <a:t> gnou </a:t>
            </a:r>
            <a:r>
              <a:rPr lang="fr-FR" sz="4400" b="1" dirty="0" err="1">
                <a:solidFill>
                  <a:srgbClr val="FF0000"/>
                </a:solidFill>
                <a:latin typeface="Arial Rounded MT Bold" panose="020F0704030504030204" pitchFamily="34" charset="0"/>
              </a:rPr>
              <a:t>palè</a:t>
            </a:r>
            <a:endParaRPr lang="en-US" sz="4400" dirty="0">
              <a:solidFill>
                <a:srgbClr val="FF0000"/>
              </a:solidFill>
              <a:latin typeface="Arial Rounded MT Bold" panose="020F0704030504030204" pitchFamily="34" charset="0"/>
            </a:endParaRPr>
          </a:p>
          <a:p>
            <a:pPr marL="0" indent="0" algn="ctr">
              <a:buNone/>
            </a:pPr>
            <a:r>
              <a:rPr lang="fr-FR" sz="4400" b="1" dirty="0">
                <a:solidFill>
                  <a:srgbClr val="FF0000"/>
                </a:solidFill>
                <a:latin typeface="Arial Rounded MT Bold" panose="020F0704030504030204" pitchFamily="34" charset="0"/>
              </a:rPr>
              <a:t>Sé </a:t>
            </a:r>
            <a:r>
              <a:rPr lang="fr-FR" sz="4400" b="1" dirty="0" err="1">
                <a:solidFill>
                  <a:srgbClr val="FF0000"/>
                </a:solidFill>
                <a:latin typeface="Arial Rounded MT Bold" panose="020F0704030504030204" pitchFamily="34" charset="0"/>
              </a:rPr>
              <a:t>lôt</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bô</a:t>
            </a:r>
            <a:r>
              <a:rPr lang="fr-FR" sz="4400" b="1" dirty="0">
                <a:solidFill>
                  <a:srgbClr val="FF0000"/>
                </a:solidFill>
                <a:latin typeface="Arial Rounded MT Bold" panose="020F0704030504030204" pitchFamily="34" charset="0"/>
              </a:rPr>
              <a:t> môn la, </a:t>
            </a:r>
            <a:r>
              <a:rPr lang="fr-FR" sz="4400" b="1" dirty="0" err="1">
                <a:solidFill>
                  <a:srgbClr val="FF0000"/>
                </a:solidFill>
                <a:latin typeface="Arial Rounded MT Bold" panose="020F0704030504030204" pitchFamily="34" charset="0"/>
              </a:rPr>
              <a:t>mouin</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anvi</a:t>
            </a:r>
            <a:r>
              <a:rPr lang="fr-FR" sz="4400" b="1" dirty="0">
                <a:solidFill>
                  <a:srgbClr val="FF0000"/>
                </a:solidFill>
                <a:latin typeface="Arial Rounded MT Bold" panose="020F0704030504030204" pitchFamily="34" charset="0"/>
              </a:rPr>
              <a:t> rivé,</a:t>
            </a:r>
            <a:endParaRPr lang="en-US" sz="4400" dirty="0">
              <a:solidFill>
                <a:srgbClr val="FF0000"/>
              </a:solidFill>
              <a:latin typeface="Arial Rounded MT Bold" panose="020F0704030504030204" pitchFamily="34" charset="0"/>
            </a:endParaRPr>
          </a:p>
          <a:p>
            <a:pPr marL="0" indent="0" algn="ctr">
              <a:buNone/>
            </a:pPr>
            <a:r>
              <a:rPr lang="fr-FR" sz="4400" b="1" dirty="0">
                <a:solidFill>
                  <a:srgbClr val="FF0000"/>
                </a:solidFill>
                <a:latin typeface="Arial Rounded MT Bold" panose="020F0704030504030204" pitchFamily="34" charset="0"/>
              </a:rPr>
              <a:t>Gnou </a:t>
            </a:r>
            <a:r>
              <a:rPr lang="fr-FR" sz="4400" b="1" dirty="0" err="1">
                <a:solidFill>
                  <a:srgbClr val="FF0000"/>
                </a:solidFill>
                <a:latin typeface="Arial Rounded MT Bold" panose="020F0704030504030204" pitchFamily="34" charset="0"/>
              </a:rPr>
              <a:t>jou</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map</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ouè</a:t>
            </a:r>
            <a:r>
              <a:rPr lang="fr-FR" sz="4400" b="1" dirty="0">
                <a:solidFill>
                  <a:srgbClr val="FF0000"/>
                </a:solidFill>
                <a:latin typeface="Arial Rounded MT Bold" panose="020F0704030504030204" pitchFamily="34" charset="0"/>
              </a:rPr>
              <a:t> Ii</a:t>
            </a:r>
            <a:endParaRPr lang="en-US" sz="4400" dirty="0">
              <a:solidFill>
                <a:srgbClr val="FF0000"/>
              </a:solidFill>
              <a:latin typeface="Arial Rounded MT Bold" panose="020F0704030504030204" pitchFamily="34" charset="0"/>
            </a:endParaRPr>
          </a:p>
          <a:p>
            <a:pPr marL="0" indent="0" algn="ctr">
              <a:buNone/>
            </a:pPr>
            <a:r>
              <a:rPr lang="fr-FR" sz="4400" b="1" dirty="0" err="1">
                <a:solidFill>
                  <a:srgbClr val="FF0000"/>
                </a:solidFill>
                <a:latin typeface="Arial Rounded MT Bold" panose="020F0704030504030204" pitchFamily="34" charset="0"/>
              </a:rPr>
              <a:t>Lè</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Jézu</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ap</a:t>
            </a:r>
            <a:r>
              <a:rPr lang="fr-FR" sz="4400" b="1" dirty="0">
                <a:solidFill>
                  <a:srgbClr val="FF0000"/>
                </a:solidFill>
                <a:latin typeface="Arial Rounded MT Bold" panose="020F0704030504030204" pitchFamily="34" charset="0"/>
              </a:rPr>
              <a:t> </a:t>
            </a:r>
            <a:r>
              <a:rPr lang="fr-FR" sz="4400" b="1" dirty="0" err="1">
                <a:solidFill>
                  <a:srgbClr val="FF0000"/>
                </a:solidFill>
                <a:latin typeface="Arial Rounded MT Bold" panose="020F0704030504030204" pitchFamily="34" charset="0"/>
              </a:rPr>
              <a:t>vini</a:t>
            </a:r>
            <a:endParaRPr lang="en-US" sz="4400" dirty="0">
              <a:solidFill>
                <a:srgbClr val="FF0000"/>
              </a:solidFill>
              <a:latin typeface="Arial Rounded MT Bold" panose="020F0704030504030204" pitchFamily="34" charset="0"/>
            </a:endParaRPr>
          </a:p>
          <a:p>
            <a:pPr marL="0" indent="0" algn="ctr">
              <a:buNone/>
            </a:pPr>
            <a:r>
              <a:rPr lang="fr-FR" sz="4400" b="1" dirty="0">
                <a:solidFill>
                  <a:srgbClr val="FF0000"/>
                </a:solidFill>
                <a:latin typeface="Arial Rounded MT Bold" panose="020F0704030504030204" pitchFamily="34" charset="0"/>
              </a:rPr>
              <a:t>Map Ioué Li pou </a:t>
            </a:r>
            <a:r>
              <a:rPr lang="fr-FR" sz="4400" b="1" dirty="0" err="1">
                <a:solidFill>
                  <a:srgbClr val="FF0000"/>
                </a:solidFill>
                <a:latin typeface="Arial Rounded MT Bold" panose="020F0704030504030204" pitchFamily="34" charset="0"/>
              </a:rPr>
              <a:t>létenité</a:t>
            </a:r>
            <a:r>
              <a:rPr lang="fr-FR" sz="4400" b="1" dirty="0">
                <a:solidFill>
                  <a:srgbClr val="FF0000"/>
                </a:solidFill>
                <a:latin typeface="Arial Rounded MT Bold" panose="020F0704030504030204" pitchFamily="34" charset="0"/>
              </a:rPr>
              <a:t>.</a:t>
            </a:r>
            <a:endParaRPr lang="en-US" sz="4400" dirty="0">
              <a:solidFill>
                <a:srgbClr val="FF0000"/>
              </a:solidFill>
              <a:latin typeface="Arial Rounded MT Bold" panose="020F0704030504030204" pitchFamily="34" charset="0"/>
            </a:endParaRPr>
          </a:p>
          <a:p>
            <a:pPr marL="0" indent="0" algn="ctr">
              <a:buNone/>
            </a:pPr>
            <a:endParaRPr lang="en-US" sz="2400" dirty="0">
              <a:solidFill>
                <a:srgbClr val="00B050"/>
              </a:solidFill>
              <a:latin typeface="Arial Rounded MT Bold" pitchFamily="34" charset="0"/>
            </a:endParaRPr>
          </a:p>
        </p:txBody>
      </p:sp>
    </p:spTree>
    <p:extLst>
      <p:ext uri="{BB962C8B-B14F-4D97-AF65-F5344CB8AC3E}">
        <p14:creationId xmlns:p14="http://schemas.microsoft.com/office/powerpoint/2010/main" val="1587832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endParaRPr lang="fr-FR" sz="3600" b="1" dirty="0">
              <a:latin typeface="Arial Rounded MT Bold" panose="020F0704030504030204" pitchFamily="34" charset="0"/>
            </a:endParaRPr>
          </a:p>
          <a:p>
            <a:pPr marL="0" indent="0" algn="ctr">
              <a:buNone/>
            </a:pPr>
            <a:r>
              <a:rPr lang="fr-FR" sz="3600" b="1" dirty="0">
                <a:latin typeface="Arial Rounded MT Bold" panose="020F0704030504030204" pitchFamily="34" charset="0"/>
              </a:rPr>
              <a:t>Sa </a:t>
            </a:r>
            <a:r>
              <a:rPr lang="fr-FR" sz="3600" b="1" dirty="0" err="1">
                <a:latin typeface="Arial Rounded MT Bold" panose="020F0704030504030204" pitchFamily="34" charset="0"/>
              </a:rPr>
              <a:t>pou’m</a:t>
            </a:r>
            <a:r>
              <a:rPr lang="fr-FR" sz="3600" b="1" dirty="0">
                <a:latin typeface="Arial Rounded MT Bold" panose="020F0704030504030204" pitchFamily="34" charset="0"/>
              </a:rPr>
              <a:t> bay sa pou-m bay l’Eternel</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Pou tout </a:t>
            </a:r>
            <a:r>
              <a:rPr lang="fr-FR" sz="3600" dirty="0" err="1">
                <a:latin typeface="Arial Rounded MT Bold" panose="020F0704030504030204" pitchFamily="34" charset="0"/>
              </a:rPr>
              <a:t>byinfe</a:t>
            </a:r>
            <a:r>
              <a:rPr lang="fr-FR" sz="3600" dirty="0">
                <a:latin typeface="Arial Rounded MT Bold" panose="020F0704030504030204" pitchFamily="34" charset="0"/>
              </a:rPr>
              <a:t>-l yo </a:t>
            </a:r>
            <a:r>
              <a:rPr lang="fr-FR" sz="3600" dirty="0" err="1">
                <a:latin typeface="Arial Rounded MT Bold" panose="020F0704030504030204" pitchFamily="34" charset="0"/>
              </a:rPr>
              <a:t>anve</a:t>
            </a:r>
            <a:r>
              <a:rPr lang="fr-FR" sz="3600" dirty="0">
                <a:latin typeface="Arial Rounded MT Bold" panose="020F0704030504030204" pitchFamily="34" charset="0"/>
              </a:rPr>
              <a:t> </a:t>
            </a:r>
            <a:r>
              <a:rPr lang="fr-FR" sz="3600" dirty="0" err="1">
                <a:latin typeface="Arial Rounded MT Bold" panose="020F0704030504030204" pitchFamily="34" charset="0"/>
              </a:rPr>
              <a:t>mwen</a:t>
            </a:r>
            <a:r>
              <a:rPr lang="fr-FR" sz="3600" dirty="0">
                <a:latin typeface="Arial Rounded MT Bold" panose="020F0704030504030204" pitchFamily="34" charset="0"/>
              </a:rPr>
              <a:t> </a:t>
            </a:r>
          </a:p>
          <a:p>
            <a:pPr marL="0" indent="0" algn="ctr">
              <a:buNone/>
            </a:pPr>
            <a:r>
              <a:rPr lang="fr-FR" sz="3600" dirty="0">
                <a:latin typeface="Arial Rounded MT Bold" panose="020F0704030504030204" pitchFamily="34" charset="0"/>
              </a:rPr>
              <a:t>BIS 2 LIGN</a:t>
            </a:r>
            <a:endParaRPr lang="en-US" sz="3600" dirty="0">
              <a:latin typeface="Arial Rounded MT Bold" panose="020F0704030504030204" pitchFamily="34" charset="0"/>
            </a:endParaRPr>
          </a:p>
          <a:p>
            <a:pPr marL="0" indent="0" algn="ctr">
              <a:buNone/>
            </a:pPr>
            <a:r>
              <a:rPr lang="en-US" sz="3600" dirty="0" err="1">
                <a:solidFill>
                  <a:srgbClr val="FFFF00"/>
                </a:solidFill>
                <a:latin typeface="Arial Rounded MT Bold" panose="020F0704030504030204" pitchFamily="34" charset="0"/>
              </a:rPr>
              <a:t>M’ap</a:t>
            </a:r>
            <a:r>
              <a:rPr lang="en-US" sz="3600" dirty="0">
                <a:solidFill>
                  <a:srgbClr val="FFFF00"/>
                </a:solidFill>
                <a:latin typeface="Arial Rounded MT Bold" panose="020F0704030504030204" pitchFamily="34" charset="0"/>
              </a:rPr>
              <a:t> </a:t>
            </a:r>
            <a:r>
              <a:rPr lang="en-US" sz="3600" dirty="0" err="1">
                <a:solidFill>
                  <a:srgbClr val="FFFF00"/>
                </a:solidFill>
                <a:latin typeface="Arial Rounded MT Bold" panose="020F0704030504030204" pitchFamily="34" charset="0"/>
              </a:rPr>
              <a:t>leve</a:t>
            </a:r>
            <a:r>
              <a:rPr lang="en-US" sz="3600" dirty="0">
                <a:solidFill>
                  <a:srgbClr val="FFFF00"/>
                </a:solidFill>
                <a:latin typeface="Arial Rounded MT Bold" panose="020F0704030504030204" pitchFamily="34" charset="0"/>
              </a:rPr>
              <a:t> tab </a:t>
            </a:r>
            <a:r>
              <a:rPr lang="en-US" sz="3600" dirty="0" err="1">
                <a:solidFill>
                  <a:srgbClr val="FFFF00"/>
                </a:solidFill>
                <a:latin typeface="Arial Rounded MT Bold" panose="020F0704030504030204" pitchFamily="34" charset="0"/>
              </a:rPr>
              <a:t>delivrans</a:t>
            </a:r>
            <a:r>
              <a:rPr lang="en-US" sz="3600" dirty="0">
                <a:solidFill>
                  <a:srgbClr val="FFFF00"/>
                </a:solidFill>
                <a:latin typeface="Arial Rounded MT Bold" panose="020F0704030504030204" pitchFamily="34" charset="0"/>
              </a:rPr>
              <a:t> </a:t>
            </a:r>
            <a:r>
              <a:rPr lang="en-US" sz="3600" dirty="0" err="1">
                <a:solidFill>
                  <a:srgbClr val="FFFF00"/>
                </a:solidFill>
                <a:latin typeface="Arial Rounded MT Bold" panose="020F0704030504030204" pitchFamily="34" charset="0"/>
              </a:rPr>
              <a:t>mwen</a:t>
            </a:r>
            <a:endParaRPr lang="en-US" sz="3600" dirty="0">
              <a:solidFill>
                <a:srgbClr val="FFFF00"/>
              </a:solidFill>
              <a:latin typeface="Arial Rounded MT Bold" panose="020F0704030504030204" pitchFamily="34" charset="0"/>
            </a:endParaRPr>
          </a:p>
          <a:p>
            <a:pPr marL="0" indent="0" algn="ctr">
              <a:buNone/>
            </a:pPr>
            <a:r>
              <a:rPr lang="fr-FR" sz="3600" dirty="0">
                <a:solidFill>
                  <a:srgbClr val="FFFF00"/>
                </a:solidFill>
                <a:latin typeface="Arial Rounded MT Bold" panose="020F0704030504030204" pitchFamily="34" charset="0"/>
              </a:rPr>
              <a:t>Nan </a:t>
            </a:r>
            <a:r>
              <a:rPr lang="fr-FR" sz="3600" dirty="0" err="1">
                <a:solidFill>
                  <a:srgbClr val="FFFF00"/>
                </a:solidFill>
                <a:latin typeface="Arial Rounded MT Bold" panose="020F0704030504030204" pitchFamily="34" charset="0"/>
              </a:rPr>
              <a:t>prezans</a:t>
            </a:r>
            <a:r>
              <a:rPr lang="fr-FR" sz="3600" dirty="0">
                <a:solidFill>
                  <a:srgbClr val="FFFF00"/>
                </a:solidFill>
                <a:latin typeface="Arial Rounded MT Bold" panose="020F0704030504030204" pitchFamily="34" charset="0"/>
              </a:rPr>
              <a:t> tout pep </a:t>
            </a:r>
            <a:r>
              <a:rPr lang="fr-FR" sz="3600" dirty="0" err="1">
                <a:solidFill>
                  <a:srgbClr val="FFFF00"/>
                </a:solidFill>
                <a:latin typeface="Arial Rounded MT Bold" panose="020F0704030504030204" pitchFamily="34" charset="0"/>
              </a:rPr>
              <a:t>li-a</a:t>
            </a:r>
            <a:r>
              <a:rPr lang="fr-FR" sz="3600" dirty="0">
                <a:solidFill>
                  <a:srgbClr val="FFFF00"/>
                </a:solidFill>
                <a:latin typeface="Arial Rounded MT Bold" panose="020F0704030504030204" pitchFamily="34" charset="0"/>
              </a:rPr>
              <a:t>.</a:t>
            </a:r>
          </a:p>
          <a:p>
            <a:pPr marL="0" indent="0" algn="ctr">
              <a:buNone/>
            </a:pP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Sa </a:t>
            </a:r>
            <a:r>
              <a:rPr lang="fr-FR" sz="3600" dirty="0" err="1">
                <a:latin typeface="Arial Rounded MT Bold" panose="020F0704030504030204" pitchFamily="34" charset="0"/>
              </a:rPr>
              <a:t>pou’m</a:t>
            </a:r>
            <a:r>
              <a:rPr lang="fr-FR" sz="3600" dirty="0">
                <a:latin typeface="Arial Rounded MT Bold" panose="020F0704030504030204" pitchFamily="34" charset="0"/>
              </a:rPr>
              <a:t> bay sa pou-m bay l’Eternel</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Pou tout </a:t>
            </a:r>
            <a:r>
              <a:rPr lang="fr-FR" sz="3600" dirty="0" err="1">
                <a:latin typeface="Arial Rounded MT Bold" panose="020F0704030504030204" pitchFamily="34" charset="0"/>
              </a:rPr>
              <a:t>byinfe</a:t>
            </a:r>
            <a:r>
              <a:rPr lang="fr-FR" sz="3600" dirty="0">
                <a:latin typeface="Arial Rounded MT Bold" panose="020F0704030504030204" pitchFamily="34" charset="0"/>
              </a:rPr>
              <a:t>-l yo </a:t>
            </a:r>
            <a:r>
              <a:rPr lang="fr-FR" sz="3600" dirty="0" err="1">
                <a:latin typeface="Arial Rounded MT Bold" panose="020F0704030504030204" pitchFamily="34" charset="0"/>
              </a:rPr>
              <a:t>anve</a:t>
            </a:r>
            <a:r>
              <a:rPr lang="fr-FR" sz="3600" dirty="0">
                <a:latin typeface="Arial Rounded MT Bold" panose="020F0704030504030204" pitchFamily="34" charset="0"/>
              </a:rPr>
              <a:t> </a:t>
            </a:r>
            <a:r>
              <a:rPr lang="fr-FR" sz="3600" dirty="0" err="1">
                <a:latin typeface="Arial Rounded MT Bold" panose="020F0704030504030204" pitchFamily="34" charset="0"/>
              </a:rPr>
              <a:t>mwen</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698278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sz="4000" b="1" u="sng" dirty="0">
                <a:solidFill>
                  <a:srgbClr val="FF0000"/>
                </a:solidFill>
                <a:latin typeface="Copperplate Gothic Bold" panose="020E0705020206020404" pitchFamily="34" charset="0"/>
              </a:rPr>
              <a:t>4.KR MEL Se gnou chan </a:t>
            </a:r>
            <a:r>
              <a:rPr lang="fr-FR" sz="4000" b="1" u="sng" dirty="0" err="1">
                <a:solidFill>
                  <a:srgbClr val="FF0000"/>
                </a:solidFill>
                <a:latin typeface="Copperplate Gothic Bold" panose="020E0705020206020404" pitchFamily="34" charset="0"/>
              </a:rPr>
              <a:t>jouayé</a:t>
            </a:r>
            <a:r>
              <a:rPr lang="fr-FR" sz="4000" b="1" u="sng" dirty="0">
                <a:solidFill>
                  <a:srgbClr val="FF0000"/>
                </a:solidFill>
                <a:latin typeface="Copperplate Gothic Bold" panose="020E0705020206020404" pitchFamily="34" charset="0"/>
              </a:rPr>
              <a:t>,</a:t>
            </a:r>
            <a:endParaRPr lang="en-US" sz="4000" dirty="0">
              <a:solidFill>
                <a:srgbClr val="FF0000"/>
              </a:solidFill>
              <a:latin typeface="Copperplate Gothic Bold" panose="020E0705020206020404" pitchFamily="34" charset="0"/>
            </a:endParaRPr>
          </a:p>
          <a:p>
            <a:pPr marL="0" indent="0" algn="ctr">
              <a:buNone/>
            </a:pPr>
            <a:r>
              <a:rPr lang="fr-FR" sz="4000" dirty="0">
                <a:solidFill>
                  <a:srgbClr val="FF0000"/>
                </a:solidFill>
                <a:latin typeface="Copperplate Gothic Bold" panose="020E0705020206020404" pitchFamily="34" charset="0"/>
              </a:rPr>
              <a:t>1</a:t>
            </a:r>
            <a:r>
              <a:rPr lang="fr-FR" sz="4000" dirty="0">
                <a:solidFill>
                  <a:schemeClr val="tx1"/>
                </a:solidFill>
                <a:latin typeface="Copperplate Gothic Bold" panose="020E0705020206020404" pitchFamily="34" charset="0"/>
              </a:rPr>
              <a:t>.</a:t>
            </a:r>
            <a:endParaRPr lang="en-US" sz="4000" dirty="0">
              <a:solidFill>
                <a:schemeClr val="tx1"/>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Se gnou chan </a:t>
            </a:r>
            <a:r>
              <a:rPr lang="fr-FR" sz="4000" dirty="0" err="1">
                <a:solidFill>
                  <a:schemeClr val="tx1"/>
                </a:solidFill>
                <a:latin typeface="Copperplate Gothic Bold" panose="020E0705020206020404" pitchFamily="34" charset="0"/>
              </a:rPr>
              <a:t>jouayé</a:t>
            </a:r>
            <a:r>
              <a:rPr lang="fr-FR" sz="4000" dirty="0">
                <a:solidFill>
                  <a:schemeClr val="tx1"/>
                </a:solidFill>
                <a:latin typeface="Copperplate Gothic Bold" panose="020E0705020206020404" pitchFamily="34" charset="0"/>
              </a:rPr>
              <a:t>,</a:t>
            </a:r>
            <a:endParaRPr lang="en-US" sz="4000" dirty="0">
              <a:solidFill>
                <a:schemeClr val="tx1"/>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Gnou nouvel </a:t>
            </a:r>
            <a:r>
              <a:rPr lang="fr-FR" sz="4000" dirty="0" err="1">
                <a:solidFill>
                  <a:schemeClr val="tx1"/>
                </a:solidFill>
                <a:latin typeface="Copperplate Gothic Bold" panose="020E0705020206020404" pitchFamily="34" charset="0"/>
              </a:rPr>
              <a:t>glorié</a:t>
            </a:r>
            <a:r>
              <a:rPr lang="fr-FR" sz="4000" dirty="0">
                <a:solidFill>
                  <a:schemeClr val="tx1"/>
                </a:solidFill>
                <a:latin typeface="Copperplate Gothic Bold" panose="020E0705020206020404" pitchFamily="34" charset="0"/>
              </a:rPr>
              <a:t>,</a:t>
            </a:r>
            <a:endParaRPr lang="en-US" sz="4000" dirty="0">
              <a:solidFill>
                <a:schemeClr val="tx1"/>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Non </a:t>
            </a:r>
            <a:r>
              <a:rPr lang="fr-FR" sz="4000" dirty="0" err="1">
                <a:solidFill>
                  <a:schemeClr val="tx1"/>
                </a:solidFill>
                <a:latin typeface="Copperplate Gothic Bold" panose="020E0705020206020404" pitchFamily="34" charset="0"/>
              </a:rPr>
              <a:t>pouin</a:t>
            </a:r>
            <a:r>
              <a:rPr lang="fr-FR" sz="4000" dirty="0">
                <a:solidFill>
                  <a:schemeClr val="tx1"/>
                </a:solidFill>
                <a:latin typeface="Copperplate Gothic Bold" panose="020E0705020206020404" pitchFamily="34" charset="0"/>
              </a:rPr>
              <a:t> lot </a:t>
            </a:r>
            <a:r>
              <a:rPr lang="fr-FR" sz="4000" dirty="0" err="1">
                <a:solidFill>
                  <a:schemeClr val="tx1"/>
                </a:solidFill>
                <a:latin typeface="Copperplate Gothic Bold" panose="020E0705020206020404" pitchFamily="34" charset="0"/>
              </a:rPr>
              <a:t>kom</a:t>
            </a:r>
            <a:r>
              <a:rPr lang="fr-FR" sz="4000" dirty="0">
                <a:solidFill>
                  <a:schemeClr val="tx1"/>
                </a:solidFill>
                <a:latin typeface="Copperplate Gothic Bold" panose="020E0705020206020404" pitchFamily="34" charset="0"/>
              </a:rPr>
              <a:t> li</a:t>
            </a:r>
            <a:endParaRPr lang="en-US" sz="4000" dirty="0">
              <a:solidFill>
                <a:schemeClr val="tx1"/>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Nan le </a:t>
            </a:r>
            <a:r>
              <a:rPr lang="fr-FR" sz="4000" dirty="0" err="1">
                <a:solidFill>
                  <a:schemeClr val="tx1"/>
                </a:solidFill>
                <a:latin typeface="Copperplate Gothic Bold" panose="020E0705020206020404" pitchFamily="34" charset="0"/>
              </a:rPr>
              <a:t>mond</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antié</a:t>
            </a:r>
            <a:r>
              <a:rPr lang="fr-FR" sz="4000" dirty="0">
                <a:solidFill>
                  <a:schemeClr val="tx1"/>
                </a:solidFill>
                <a:latin typeface="Copperplate Gothic Bold" panose="020E0705020206020404" pitchFamily="34" charset="0"/>
              </a:rPr>
              <a:t>;</a:t>
            </a:r>
            <a:endParaRPr lang="en-US" sz="4000" dirty="0">
              <a:solidFill>
                <a:schemeClr val="tx1"/>
              </a:solidFill>
              <a:latin typeface="Copperplate Gothic Bold" panose="020E0705020206020404" pitchFamily="34" charset="0"/>
            </a:endParaRPr>
          </a:p>
          <a:p>
            <a:pPr marL="0" indent="0" algn="ctr">
              <a:buNone/>
            </a:pPr>
            <a:r>
              <a:rPr lang="fr-FR" sz="4000" dirty="0" err="1">
                <a:solidFill>
                  <a:schemeClr val="tx1"/>
                </a:solidFill>
                <a:latin typeface="Copperplate Gothic Bold" panose="020E0705020206020404" pitchFamily="34" charset="0"/>
              </a:rPr>
              <a:t>Mouin</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rinmin</a:t>
            </a:r>
            <a:r>
              <a:rPr lang="fr-FR" sz="4000" dirty="0">
                <a:solidFill>
                  <a:schemeClr val="tx1"/>
                </a:solidFill>
                <a:latin typeface="Copperplate Gothic Bold" panose="020E0705020206020404" pitchFamily="34" charset="0"/>
              </a:rPr>
              <a:t> chanté-l</a:t>
            </a:r>
            <a:endParaRPr lang="en-US" sz="4000" dirty="0">
              <a:solidFill>
                <a:schemeClr val="tx1"/>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E m-a </a:t>
            </a:r>
            <a:r>
              <a:rPr lang="fr-FR" sz="4000" dirty="0" err="1">
                <a:solidFill>
                  <a:schemeClr val="tx1"/>
                </a:solidFill>
                <a:latin typeface="Copperplate Gothic Bold" panose="020E0705020206020404" pitchFamily="34" charset="0"/>
              </a:rPr>
              <a:t>proklamé</a:t>
            </a:r>
            <a:r>
              <a:rPr lang="fr-FR" sz="4000" dirty="0">
                <a:solidFill>
                  <a:schemeClr val="tx1"/>
                </a:solidFill>
                <a:latin typeface="Copperplate Gothic Bold" panose="020E0705020206020404" pitchFamily="34" charset="0"/>
              </a:rPr>
              <a:t>-l</a:t>
            </a:r>
            <a:endParaRPr lang="en-US" sz="4000" dirty="0">
              <a:solidFill>
                <a:schemeClr val="tx1"/>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Bon-Dieu </a:t>
            </a:r>
            <a:r>
              <a:rPr lang="fr-FR" sz="4000" dirty="0" err="1">
                <a:solidFill>
                  <a:schemeClr val="tx1"/>
                </a:solidFill>
                <a:latin typeface="Copperplate Gothic Bold" panose="020E0705020206020404" pitchFamily="34" charset="0"/>
              </a:rPr>
              <a:t>nou</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kapab</a:t>
            </a:r>
            <a:endParaRPr lang="en-US" sz="4000" dirty="0">
              <a:solidFill>
                <a:schemeClr val="tx1"/>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Ba ou la </a:t>
            </a:r>
            <a:r>
              <a:rPr lang="fr-FR" sz="4000" dirty="0" err="1">
                <a:solidFill>
                  <a:schemeClr val="tx1"/>
                </a:solidFill>
                <a:latin typeface="Copperplate Gothic Bold" panose="020E0705020206020404" pitchFamily="34" charset="0"/>
              </a:rPr>
              <a:t>délivrans</a:t>
            </a:r>
            <a:r>
              <a:rPr lang="fr-FR" sz="4000" dirty="0">
                <a:solidFill>
                  <a:schemeClr val="tx1"/>
                </a:solidFill>
                <a:latin typeface="Copperplate Gothic Bold" panose="020E0705020206020404" pitchFamily="34" charset="0"/>
              </a:rPr>
              <a:t>.</a:t>
            </a:r>
            <a:endParaRPr lang="en-US" sz="4000" dirty="0">
              <a:solidFill>
                <a:schemeClr val="tx1"/>
              </a:solidFill>
              <a:latin typeface="Copperplate Gothic Bold" panose="020E0705020206020404" pitchFamily="34" charset="0"/>
            </a:endParaRPr>
          </a:p>
          <a:p>
            <a:pPr marL="0" indent="0" algn="ctr">
              <a:buNone/>
            </a:pPr>
            <a:endParaRPr lang="en-US" dirty="0">
              <a:solidFill>
                <a:schemeClr val="tx1"/>
              </a:solidFill>
              <a:latin typeface="Copperplate Gothic Bold" panose="020E07050202060204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28DF9-D6C0-0926-7523-FE363F76EB1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505BB5-6766-8A34-8C21-14D1C68CEEFA}"/>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400" dirty="0" err="1">
                <a:solidFill>
                  <a:srgbClr val="FF0000"/>
                </a:solidFill>
                <a:latin typeface="Copperplate Gothic Bold" panose="020E0705020206020404" pitchFamily="34" charset="0"/>
              </a:rPr>
              <a:t>Ke</a:t>
            </a:r>
            <a:r>
              <a:rPr lang="fr-FR" sz="4400" dirty="0">
                <a:solidFill>
                  <a:srgbClr val="FF0000"/>
                </a:solidFill>
                <a:latin typeface="Copperplate Gothic Bold" panose="020E0705020206020404" pitchFamily="34" charset="0"/>
              </a:rPr>
              <a:t> :</a:t>
            </a:r>
            <a:endParaRPr lang="en-US" sz="4400" dirty="0">
              <a:solidFill>
                <a:srgbClr val="FF0000"/>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Se Bon-Dieu </a:t>
            </a:r>
            <a:r>
              <a:rPr lang="fr-FR" sz="4400" dirty="0" err="1">
                <a:solidFill>
                  <a:srgbClr val="0000CC"/>
                </a:solidFill>
                <a:latin typeface="Copperplate Gothic Bold" panose="020E0705020206020404" pitchFamily="34" charset="0"/>
              </a:rPr>
              <a:t>ki</a:t>
            </a:r>
            <a:r>
              <a:rPr lang="fr-FR" sz="4400" dirty="0">
                <a:solidFill>
                  <a:srgbClr val="0000CC"/>
                </a:solidFill>
                <a:latin typeface="Copperplate Gothic Bold" panose="020E0705020206020404" pitchFamily="34" charset="0"/>
              </a:rPr>
              <a:t> </a:t>
            </a:r>
            <a:r>
              <a:rPr lang="fr-FR" sz="4400" dirty="0" err="1">
                <a:solidFill>
                  <a:srgbClr val="0000CC"/>
                </a:solidFill>
                <a:latin typeface="Copperplate Gothic Bold" panose="020E0705020206020404" pitchFamily="34" charset="0"/>
              </a:rPr>
              <a:t>kapab</a:t>
            </a:r>
            <a:r>
              <a:rPr lang="fr-FR" sz="4400" dirty="0">
                <a:solidFill>
                  <a:srgbClr val="0000CC"/>
                </a:solidFill>
                <a:latin typeface="Copperplate Gothic Bold" panose="020E0705020206020404" pitchFamily="34" charset="0"/>
              </a:rPr>
              <a:t> délivré,</a:t>
            </a:r>
            <a:endParaRPr lang="en-US" sz="4400" dirty="0">
              <a:solidFill>
                <a:srgbClr val="0000CC"/>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Se Li </a:t>
            </a:r>
            <a:r>
              <a:rPr lang="fr-FR" sz="4400" dirty="0" err="1">
                <a:solidFill>
                  <a:srgbClr val="0000CC"/>
                </a:solidFill>
                <a:latin typeface="Copperplate Gothic Bold" panose="020E0705020206020404" pitchFamily="34" charset="0"/>
              </a:rPr>
              <a:t>sèl</a:t>
            </a:r>
            <a:r>
              <a:rPr lang="fr-FR" sz="4400" dirty="0">
                <a:solidFill>
                  <a:srgbClr val="0000CC"/>
                </a:solidFill>
                <a:latin typeface="Copperplate Gothic Bold" panose="020E0705020206020404" pitchFamily="34" charset="0"/>
              </a:rPr>
              <a:t> </a:t>
            </a:r>
            <a:r>
              <a:rPr lang="fr-FR" sz="4400" dirty="0" err="1">
                <a:solidFill>
                  <a:srgbClr val="0000CC"/>
                </a:solidFill>
                <a:latin typeface="Copperplate Gothic Bold" panose="020E0705020206020404" pitchFamily="34" charset="0"/>
              </a:rPr>
              <a:t>ki</a:t>
            </a:r>
            <a:r>
              <a:rPr lang="fr-FR" sz="4400" dirty="0">
                <a:solidFill>
                  <a:srgbClr val="0000CC"/>
                </a:solidFill>
                <a:latin typeface="Copperplate Gothic Bold" panose="020E0705020206020404" pitchFamily="34" charset="0"/>
              </a:rPr>
              <a:t> </a:t>
            </a:r>
            <a:r>
              <a:rPr lang="fr-FR" sz="4400" dirty="0" err="1">
                <a:solidFill>
                  <a:srgbClr val="0000CC"/>
                </a:solidFill>
                <a:latin typeface="Copperplate Gothic Bold" panose="020E0705020206020404" pitchFamily="34" charset="0"/>
              </a:rPr>
              <a:t>toujou</a:t>
            </a:r>
            <a:r>
              <a:rPr lang="fr-FR" sz="4400" dirty="0">
                <a:solidFill>
                  <a:srgbClr val="0000CC"/>
                </a:solidFill>
                <a:latin typeface="Copperplate Gothic Bold" panose="020E0705020206020404" pitchFamily="34" charset="0"/>
              </a:rPr>
              <a:t> </a:t>
            </a:r>
            <a:r>
              <a:rPr lang="fr-FR" sz="4400" dirty="0" err="1">
                <a:solidFill>
                  <a:srgbClr val="0000CC"/>
                </a:solidFill>
                <a:latin typeface="Copperplate Gothic Bold" panose="020E0705020206020404" pitchFamily="34" charset="0"/>
              </a:rPr>
              <a:t>dlivré</a:t>
            </a:r>
            <a:r>
              <a:rPr lang="fr-FR" sz="4400" dirty="0">
                <a:solidFill>
                  <a:srgbClr val="0000CC"/>
                </a:solidFill>
                <a:latin typeface="Copperplate Gothic Bold" panose="020E0705020206020404" pitchFamily="34" charset="0"/>
              </a:rPr>
              <a:t>,</a:t>
            </a:r>
            <a:endParaRPr lang="en-US" sz="4400" dirty="0">
              <a:solidFill>
                <a:srgbClr val="0000CC"/>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Tout fado </a:t>
            </a:r>
            <a:r>
              <a:rPr lang="fr-FR" sz="4400" dirty="0" err="1">
                <a:solidFill>
                  <a:srgbClr val="0000CC"/>
                </a:solidFill>
                <a:latin typeface="Copperplate Gothic Bold" panose="020E0705020206020404" pitchFamily="34" charset="0"/>
              </a:rPr>
              <a:t>péche</a:t>
            </a:r>
            <a:r>
              <a:rPr lang="fr-FR" sz="4400" dirty="0">
                <a:solidFill>
                  <a:srgbClr val="0000CC"/>
                </a:solidFill>
                <a:latin typeface="Copperplate Gothic Bold" panose="020E0705020206020404" pitchFamily="34" charset="0"/>
              </a:rPr>
              <a:t>, sou Li </a:t>
            </a:r>
            <a:r>
              <a:rPr lang="fr-FR" sz="4400" dirty="0" err="1">
                <a:solidFill>
                  <a:srgbClr val="0000CC"/>
                </a:solidFill>
                <a:latin typeface="Copperplate Gothic Bold" panose="020E0705020206020404" pitchFamily="34" charset="0"/>
              </a:rPr>
              <a:t>dépozé</a:t>
            </a:r>
            <a:r>
              <a:rPr lang="fr-FR" sz="4400" dirty="0">
                <a:solidFill>
                  <a:srgbClr val="0000CC"/>
                </a:solidFill>
                <a:latin typeface="Copperplate Gothic Bold" panose="020E0705020206020404" pitchFamily="34" charset="0"/>
              </a:rPr>
              <a:t>,</a:t>
            </a:r>
            <a:endParaRPr lang="en-US" sz="4400" dirty="0">
              <a:solidFill>
                <a:srgbClr val="0000CC"/>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Paské Bon-Dieu </a:t>
            </a:r>
            <a:r>
              <a:rPr lang="fr-FR" sz="4400" dirty="0" err="1">
                <a:solidFill>
                  <a:srgbClr val="0000CC"/>
                </a:solidFill>
                <a:latin typeface="Copperplate Gothic Bold" panose="020E0705020206020404" pitchFamily="34" charset="0"/>
              </a:rPr>
              <a:t>nou</a:t>
            </a:r>
            <a:endParaRPr lang="en-US" sz="4400" dirty="0">
              <a:solidFill>
                <a:srgbClr val="0000CC"/>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Kap bay la </a:t>
            </a:r>
            <a:r>
              <a:rPr lang="fr-FR" sz="4400" dirty="0" err="1">
                <a:solidFill>
                  <a:srgbClr val="0000CC"/>
                </a:solidFill>
                <a:latin typeface="Copperplate Gothic Bold" panose="020E0705020206020404" pitchFamily="34" charset="0"/>
              </a:rPr>
              <a:t>délivrans</a:t>
            </a:r>
            <a:r>
              <a:rPr lang="fr-FR" sz="4400" dirty="0">
                <a:solidFill>
                  <a:srgbClr val="0000CC"/>
                </a:solidFill>
                <a:latin typeface="Copperplate Gothic Bold" panose="020E0705020206020404" pitchFamily="34" charset="0"/>
              </a:rPr>
              <a:t>.</a:t>
            </a:r>
            <a:endParaRPr lang="en-US" sz="4400" dirty="0">
              <a:solidFill>
                <a:srgbClr val="0000CC"/>
              </a:solidFill>
              <a:latin typeface="Copperplate Gothic Bold" panose="020E0705020206020404" pitchFamily="34" charset="0"/>
            </a:endParaRPr>
          </a:p>
          <a:p>
            <a:pPr marL="0" indent="0" algn="ctr">
              <a:buNone/>
            </a:pPr>
            <a:endParaRPr lang="en-US" dirty="0">
              <a:solidFill>
                <a:schemeClr val="tx1"/>
              </a:solidFill>
              <a:latin typeface="Copperplate Gothic Bold" panose="020E0705020206020404" pitchFamily="34" charset="0"/>
            </a:endParaRPr>
          </a:p>
        </p:txBody>
      </p:sp>
    </p:spTree>
    <p:extLst>
      <p:ext uri="{BB962C8B-B14F-4D97-AF65-F5344CB8AC3E}">
        <p14:creationId xmlns:p14="http://schemas.microsoft.com/office/powerpoint/2010/main" val="2161111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A6D17-2BF6-8135-4828-E1E883A00F4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F0C614-1B3C-8609-26B6-0F45AAA0C872}"/>
              </a:ext>
            </a:extLst>
          </p:cNvPr>
          <p:cNvSpPr>
            <a:spLocks noGrp="1"/>
          </p:cNvSpPr>
          <p:nvPr>
            <p:ph sz="quarter" idx="1"/>
          </p:nvPr>
        </p:nvSpPr>
        <p:spPr>
          <a:xfrm>
            <a:off x="0" y="0"/>
            <a:ext cx="9144000" cy="6858000"/>
          </a:xfrm>
          <a:solidFill>
            <a:schemeClr val="accent4">
              <a:lumMod val="20000"/>
              <a:lumOff val="80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000" dirty="0">
                <a:solidFill>
                  <a:srgbClr val="FF0000"/>
                </a:solidFill>
                <a:latin typeface="Copperplate Gothic Bold" panose="020E0705020206020404" pitchFamily="34" charset="0"/>
              </a:rPr>
              <a:t>2.</a:t>
            </a:r>
            <a:endParaRPr lang="en-US" sz="4000" dirty="0">
              <a:solidFill>
                <a:srgbClr val="FF0000"/>
              </a:solidFill>
              <a:latin typeface="Copperplate Gothic Bold" panose="020E0705020206020404" pitchFamily="34" charset="0"/>
            </a:endParaRPr>
          </a:p>
          <a:p>
            <a:pPr marL="0" indent="0" algn="ctr">
              <a:buNone/>
            </a:pPr>
            <a:r>
              <a:rPr lang="fr-FR" sz="4000" dirty="0" err="1">
                <a:solidFill>
                  <a:schemeClr val="tx1"/>
                </a:solidFill>
                <a:latin typeface="Copperplate Gothic Bold" panose="020E0705020206020404" pitchFamily="34" charset="0"/>
              </a:rPr>
              <a:t>Mounn</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ki</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vle</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vini</a:t>
            </a:r>
            <a:endParaRPr lang="en-US" sz="4000" dirty="0">
              <a:solidFill>
                <a:schemeClr val="tx1"/>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Pa doué </a:t>
            </a:r>
            <a:r>
              <a:rPr lang="fr-FR" sz="4000" dirty="0" err="1">
                <a:solidFill>
                  <a:schemeClr val="tx1"/>
                </a:solidFill>
                <a:latin typeface="Copperplate Gothic Bold" panose="020E0705020206020404" pitchFamily="34" charset="0"/>
              </a:rPr>
              <a:t>janm</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mizé</a:t>
            </a:r>
            <a:r>
              <a:rPr lang="fr-FR" sz="4000" dirty="0">
                <a:solidFill>
                  <a:schemeClr val="tx1"/>
                </a:solidFill>
                <a:latin typeface="Copperplate Gothic Bold" panose="020E0705020206020404" pitchFamily="34" charset="0"/>
              </a:rPr>
              <a:t>,</a:t>
            </a:r>
            <a:endParaRPr lang="en-US" sz="4000" dirty="0">
              <a:solidFill>
                <a:schemeClr val="tx1"/>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Pot la </a:t>
            </a:r>
            <a:r>
              <a:rPr lang="fr-FR" sz="4000" dirty="0" err="1">
                <a:solidFill>
                  <a:schemeClr val="tx1"/>
                </a:solidFill>
                <a:latin typeface="Copperplate Gothic Bold" panose="020E0705020206020404" pitchFamily="34" charset="0"/>
              </a:rPr>
              <a:t>byin</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ouvè</a:t>
            </a:r>
            <a:r>
              <a:rPr lang="fr-FR" sz="4000" dirty="0">
                <a:solidFill>
                  <a:schemeClr val="tx1"/>
                </a:solidFill>
                <a:latin typeface="Copperplate Gothic Bold" panose="020E0705020206020404" pitchFamily="34" charset="0"/>
              </a:rPr>
              <a:t> </a:t>
            </a:r>
          </a:p>
          <a:p>
            <a:pPr marL="0" indent="0" algn="ctr">
              <a:buNone/>
            </a:pPr>
            <a:r>
              <a:rPr lang="fr-FR" sz="4000" dirty="0">
                <a:solidFill>
                  <a:schemeClr val="tx1"/>
                </a:solidFill>
                <a:latin typeface="Copperplate Gothic Bold" panose="020E0705020206020404" pitchFamily="34" charset="0"/>
              </a:rPr>
              <a:t>pou-l </a:t>
            </a:r>
            <a:r>
              <a:rPr lang="fr-FR" sz="4000" dirty="0" err="1">
                <a:solidFill>
                  <a:schemeClr val="tx1"/>
                </a:solidFill>
                <a:latin typeface="Copperplate Gothic Bold" panose="020E0705020206020404" pitchFamily="34" charset="0"/>
              </a:rPr>
              <a:t>kapab</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antré</a:t>
            </a:r>
            <a:r>
              <a:rPr lang="fr-FR" sz="4000" dirty="0">
                <a:solidFill>
                  <a:schemeClr val="tx1"/>
                </a:solidFill>
                <a:latin typeface="Copperplate Gothic Bold" panose="020E0705020206020404" pitchFamily="34" charset="0"/>
              </a:rPr>
              <a:t>;</a:t>
            </a:r>
            <a:endParaRPr lang="en-US" sz="4000" dirty="0">
              <a:solidFill>
                <a:schemeClr val="tx1"/>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Kris </a:t>
            </a:r>
            <a:r>
              <a:rPr lang="fr-FR" sz="4000" dirty="0" err="1">
                <a:solidFill>
                  <a:schemeClr val="tx1"/>
                </a:solidFill>
                <a:latin typeface="Copperplate Gothic Bold" panose="020E0705020206020404" pitchFamily="34" charset="0"/>
              </a:rPr>
              <a:t>sé</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chémin</a:t>
            </a:r>
            <a:r>
              <a:rPr lang="fr-FR" sz="4000" dirty="0">
                <a:solidFill>
                  <a:schemeClr val="tx1"/>
                </a:solidFill>
                <a:latin typeface="Copperplate Gothic Bold" panose="020E0705020206020404" pitchFamily="34" charset="0"/>
              </a:rPr>
              <a:t>, </a:t>
            </a:r>
          </a:p>
          <a:p>
            <a:pPr marL="0" indent="0" algn="ctr">
              <a:buNone/>
            </a:pPr>
            <a:r>
              <a:rPr lang="fr-FR" sz="4000" dirty="0">
                <a:solidFill>
                  <a:schemeClr val="tx1"/>
                </a:solidFill>
                <a:latin typeface="Copperplate Gothic Bold" panose="020E0705020206020404" pitchFamily="34" charset="0"/>
              </a:rPr>
              <a:t>la vérité, la vi,</a:t>
            </a:r>
            <a:endParaRPr lang="en-US" sz="4000" dirty="0">
              <a:solidFill>
                <a:schemeClr val="tx1"/>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Bon-Dieu </a:t>
            </a:r>
            <a:r>
              <a:rPr lang="fr-FR" sz="4000" dirty="0" err="1">
                <a:solidFill>
                  <a:schemeClr val="tx1"/>
                </a:solidFill>
                <a:latin typeface="Copperplate Gothic Bold" panose="020E0705020206020404" pitchFamily="34" charset="0"/>
              </a:rPr>
              <a:t>nou</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kapab</a:t>
            </a:r>
            <a:endParaRPr lang="en-US" sz="4000" dirty="0">
              <a:solidFill>
                <a:schemeClr val="tx1"/>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Ba ou la </a:t>
            </a:r>
            <a:r>
              <a:rPr lang="fr-FR" sz="4000" dirty="0" err="1">
                <a:solidFill>
                  <a:schemeClr val="tx1"/>
                </a:solidFill>
                <a:latin typeface="Copperplate Gothic Bold" panose="020E0705020206020404" pitchFamily="34" charset="0"/>
              </a:rPr>
              <a:t>délivrans</a:t>
            </a:r>
            <a:r>
              <a:rPr lang="fr-FR" sz="4000" dirty="0">
                <a:solidFill>
                  <a:schemeClr val="tx1"/>
                </a:solidFill>
                <a:latin typeface="Copperplate Gothic Bold" panose="020E0705020206020404" pitchFamily="34" charset="0"/>
              </a:rPr>
              <a:t>.</a:t>
            </a:r>
            <a:endParaRPr lang="en-US" sz="4000" dirty="0">
              <a:solidFill>
                <a:schemeClr val="tx1"/>
              </a:solidFill>
              <a:latin typeface="Copperplate Gothic Bold" panose="020E0705020206020404" pitchFamily="34" charset="0"/>
            </a:endParaRPr>
          </a:p>
        </p:txBody>
      </p:sp>
    </p:spTree>
    <p:extLst>
      <p:ext uri="{BB962C8B-B14F-4D97-AF65-F5344CB8AC3E}">
        <p14:creationId xmlns:p14="http://schemas.microsoft.com/office/powerpoint/2010/main" val="3631183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1C7DB-28BC-8F8D-78D2-28D26125DF5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46388D-1CFD-DC4A-9DA2-129F46F66AE7}"/>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400" dirty="0" err="1">
                <a:solidFill>
                  <a:srgbClr val="FF0000"/>
                </a:solidFill>
                <a:latin typeface="Copperplate Gothic Bold" panose="020E0705020206020404" pitchFamily="34" charset="0"/>
              </a:rPr>
              <a:t>Ke</a:t>
            </a:r>
            <a:r>
              <a:rPr lang="fr-FR" sz="4400" dirty="0">
                <a:solidFill>
                  <a:srgbClr val="FF0000"/>
                </a:solidFill>
                <a:latin typeface="Copperplate Gothic Bold" panose="020E0705020206020404" pitchFamily="34" charset="0"/>
              </a:rPr>
              <a:t> :</a:t>
            </a:r>
            <a:endParaRPr lang="en-US" sz="4400" dirty="0">
              <a:solidFill>
                <a:srgbClr val="FF0000"/>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Se Bon-Dieu </a:t>
            </a:r>
            <a:r>
              <a:rPr lang="fr-FR" sz="4400" dirty="0" err="1">
                <a:solidFill>
                  <a:srgbClr val="0000CC"/>
                </a:solidFill>
                <a:latin typeface="Copperplate Gothic Bold" panose="020E0705020206020404" pitchFamily="34" charset="0"/>
              </a:rPr>
              <a:t>ki</a:t>
            </a:r>
            <a:r>
              <a:rPr lang="fr-FR" sz="4400" dirty="0">
                <a:solidFill>
                  <a:srgbClr val="0000CC"/>
                </a:solidFill>
                <a:latin typeface="Copperplate Gothic Bold" panose="020E0705020206020404" pitchFamily="34" charset="0"/>
              </a:rPr>
              <a:t> </a:t>
            </a:r>
            <a:r>
              <a:rPr lang="fr-FR" sz="4400" dirty="0" err="1">
                <a:solidFill>
                  <a:srgbClr val="0000CC"/>
                </a:solidFill>
                <a:latin typeface="Copperplate Gothic Bold" panose="020E0705020206020404" pitchFamily="34" charset="0"/>
              </a:rPr>
              <a:t>kapab</a:t>
            </a:r>
            <a:r>
              <a:rPr lang="fr-FR" sz="4400" dirty="0">
                <a:solidFill>
                  <a:srgbClr val="0000CC"/>
                </a:solidFill>
                <a:latin typeface="Copperplate Gothic Bold" panose="020E0705020206020404" pitchFamily="34" charset="0"/>
              </a:rPr>
              <a:t> délivré,</a:t>
            </a:r>
            <a:endParaRPr lang="en-US" sz="4400" dirty="0">
              <a:solidFill>
                <a:srgbClr val="0000CC"/>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Se Li </a:t>
            </a:r>
            <a:r>
              <a:rPr lang="fr-FR" sz="4400" dirty="0" err="1">
                <a:solidFill>
                  <a:srgbClr val="0000CC"/>
                </a:solidFill>
                <a:latin typeface="Copperplate Gothic Bold" panose="020E0705020206020404" pitchFamily="34" charset="0"/>
              </a:rPr>
              <a:t>sèl</a:t>
            </a:r>
            <a:r>
              <a:rPr lang="fr-FR" sz="4400" dirty="0">
                <a:solidFill>
                  <a:srgbClr val="0000CC"/>
                </a:solidFill>
                <a:latin typeface="Copperplate Gothic Bold" panose="020E0705020206020404" pitchFamily="34" charset="0"/>
              </a:rPr>
              <a:t> </a:t>
            </a:r>
            <a:r>
              <a:rPr lang="fr-FR" sz="4400" dirty="0" err="1">
                <a:solidFill>
                  <a:srgbClr val="0000CC"/>
                </a:solidFill>
                <a:latin typeface="Copperplate Gothic Bold" panose="020E0705020206020404" pitchFamily="34" charset="0"/>
              </a:rPr>
              <a:t>ki</a:t>
            </a:r>
            <a:r>
              <a:rPr lang="fr-FR" sz="4400" dirty="0">
                <a:solidFill>
                  <a:srgbClr val="0000CC"/>
                </a:solidFill>
                <a:latin typeface="Copperplate Gothic Bold" panose="020E0705020206020404" pitchFamily="34" charset="0"/>
              </a:rPr>
              <a:t> </a:t>
            </a:r>
            <a:r>
              <a:rPr lang="fr-FR" sz="4400" dirty="0" err="1">
                <a:solidFill>
                  <a:srgbClr val="0000CC"/>
                </a:solidFill>
                <a:latin typeface="Copperplate Gothic Bold" panose="020E0705020206020404" pitchFamily="34" charset="0"/>
              </a:rPr>
              <a:t>toujou</a:t>
            </a:r>
            <a:r>
              <a:rPr lang="fr-FR" sz="4400" dirty="0">
                <a:solidFill>
                  <a:srgbClr val="0000CC"/>
                </a:solidFill>
                <a:latin typeface="Copperplate Gothic Bold" panose="020E0705020206020404" pitchFamily="34" charset="0"/>
              </a:rPr>
              <a:t> </a:t>
            </a:r>
            <a:r>
              <a:rPr lang="fr-FR" sz="4400" dirty="0" err="1">
                <a:solidFill>
                  <a:srgbClr val="0000CC"/>
                </a:solidFill>
                <a:latin typeface="Copperplate Gothic Bold" panose="020E0705020206020404" pitchFamily="34" charset="0"/>
              </a:rPr>
              <a:t>dlivré</a:t>
            </a:r>
            <a:r>
              <a:rPr lang="fr-FR" sz="4400" dirty="0">
                <a:solidFill>
                  <a:srgbClr val="0000CC"/>
                </a:solidFill>
                <a:latin typeface="Copperplate Gothic Bold" panose="020E0705020206020404" pitchFamily="34" charset="0"/>
              </a:rPr>
              <a:t>,</a:t>
            </a:r>
            <a:endParaRPr lang="en-US" sz="4400" dirty="0">
              <a:solidFill>
                <a:srgbClr val="0000CC"/>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Tout fado </a:t>
            </a:r>
            <a:r>
              <a:rPr lang="fr-FR" sz="4400" dirty="0" err="1">
                <a:solidFill>
                  <a:srgbClr val="0000CC"/>
                </a:solidFill>
                <a:latin typeface="Copperplate Gothic Bold" panose="020E0705020206020404" pitchFamily="34" charset="0"/>
              </a:rPr>
              <a:t>péche</a:t>
            </a:r>
            <a:r>
              <a:rPr lang="fr-FR" sz="4400" dirty="0">
                <a:solidFill>
                  <a:srgbClr val="0000CC"/>
                </a:solidFill>
                <a:latin typeface="Copperplate Gothic Bold" panose="020E0705020206020404" pitchFamily="34" charset="0"/>
              </a:rPr>
              <a:t>, sou Li </a:t>
            </a:r>
            <a:r>
              <a:rPr lang="fr-FR" sz="4400" dirty="0" err="1">
                <a:solidFill>
                  <a:srgbClr val="0000CC"/>
                </a:solidFill>
                <a:latin typeface="Copperplate Gothic Bold" panose="020E0705020206020404" pitchFamily="34" charset="0"/>
              </a:rPr>
              <a:t>dépozé</a:t>
            </a:r>
            <a:r>
              <a:rPr lang="fr-FR" sz="4400" dirty="0">
                <a:solidFill>
                  <a:srgbClr val="0000CC"/>
                </a:solidFill>
                <a:latin typeface="Copperplate Gothic Bold" panose="020E0705020206020404" pitchFamily="34" charset="0"/>
              </a:rPr>
              <a:t>,</a:t>
            </a:r>
            <a:endParaRPr lang="en-US" sz="4400" dirty="0">
              <a:solidFill>
                <a:srgbClr val="0000CC"/>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Paské Bon-Dieu </a:t>
            </a:r>
            <a:r>
              <a:rPr lang="fr-FR" sz="4400" dirty="0" err="1">
                <a:solidFill>
                  <a:srgbClr val="0000CC"/>
                </a:solidFill>
                <a:latin typeface="Copperplate Gothic Bold" panose="020E0705020206020404" pitchFamily="34" charset="0"/>
              </a:rPr>
              <a:t>nou</a:t>
            </a:r>
            <a:endParaRPr lang="en-US" sz="4400" dirty="0">
              <a:solidFill>
                <a:srgbClr val="0000CC"/>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Kap bay la </a:t>
            </a:r>
            <a:r>
              <a:rPr lang="fr-FR" sz="4400" dirty="0" err="1">
                <a:solidFill>
                  <a:srgbClr val="0000CC"/>
                </a:solidFill>
                <a:latin typeface="Copperplate Gothic Bold" panose="020E0705020206020404" pitchFamily="34" charset="0"/>
              </a:rPr>
              <a:t>délivrans</a:t>
            </a:r>
            <a:r>
              <a:rPr lang="fr-FR" sz="4400" dirty="0">
                <a:solidFill>
                  <a:srgbClr val="0000CC"/>
                </a:solidFill>
                <a:latin typeface="Copperplate Gothic Bold" panose="020E0705020206020404" pitchFamily="34" charset="0"/>
              </a:rPr>
              <a:t>.</a:t>
            </a:r>
            <a:endParaRPr lang="en-US" sz="4400" dirty="0">
              <a:solidFill>
                <a:srgbClr val="0000CC"/>
              </a:solidFill>
              <a:latin typeface="Copperplate Gothic Bold" panose="020E0705020206020404" pitchFamily="34" charset="0"/>
            </a:endParaRPr>
          </a:p>
          <a:p>
            <a:pPr marL="0" indent="0" algn="ctr">
              <a:buNone/>
            </a:pPr>
            <a:endParaRPr lang="en-US" dirty="0">
              <a:solidFill>
                <a:schemeClr val="tx1"/>
              </a:solidFill>
              <a:latin typeface="Copperplate Gothic Bold" panose="020E0705020206020404" pitchFamily="34" charset="0"/>
            </a:endParaRPr>
          </a:p>
        </p:txBody>
      </p:sp>
    </p:spTree>
    <p:extLst>
      <p:ext uri="{BB962C8B-B14F-4D97-AF65-F5344CB8AC3E}">
        <p14:creationId xmlns:p14="http://schemas.microsoft.com/office/powerpoint/2010/main" val="2763394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33AC2-9B09-CBC4-7D8E-3C9C5D0141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44CE0B-DD2E-3652-2F7E-858B6D944911}"/>
              </a:ext>
            </a:extLst>
          </p:cNvPr>
          <p:cNvSpPr>
            <a:spLocks noGrp="1"/>
          </p:cNvSpPr>
          <p:nvPr>
            <p:ph sz="quarter" idx="1"/>
          </p:nvPr>
        </p:nvSpPr>
        <p:spPr>
          <a:xfrm>
            <a:off x="0" y="0"/>
            <a:ext cx="9144000" cy="6858000"/>
          </a:xfrm>
          <a:solidFill>
            <a:schemeClr val="accent4">
              <a:lumMod val="20000"/>
              <a:lumOff val="80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000" dirty="0">
                <a:solidFill>
                  <a:srgbClr val="FF0000"/>
                </a:solidFill>
                <a:latin typeface="Copperplate Gothic Bold" panose="020E0705020206020404" pitchFamily="34" charset="0"/>
              </a:rPr>
              <a:t>3.</a:t>
            </a:r>
            <a:endParaRPr lang="en-US" sz="4000" dirty="0">
              <a:solidFill>
                <a:srgbClr val="FF0000"/>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Se gnou chan </a:t>
            </a:r>
            <a:r>
              <a:rPr lang="fr-FR" sz="4000" dirty="0" err="1">
                <a:solidFill>
                  <a:schemeClr val="tx1"/>
                </a:solidFill>
                <a:latin typeface="Copperplate Gothic Bold" panose="020E0705020206020404" pitchFamily="34" charset="0"/>
              </a:rPr>
              <a:t>jouayé</a:t>
            </a:r>
            <a:r>
              <a:rPr lang="fr-FR" sz="4000" dirty="0">
                <a:solidFill>
                  <a:schemeClr val="tx1"/>
                </a:solidFill>
                <a:latin typeface="Copperplate Gothic Bold" panose="020E0705020206020404" pitchFamily="34" charset="0"/>
              </a:rPr>
              <a:t>,</a:t>
            </a:r>
            <a:endParaRPr lang="en-US" sz="4000" dirty="0">
              <a:solidFill>
                <a:schemeClr val="tx1"/>
              </a:solidFill>
              <a:latin typeface="Copperplate Gothic Bold" panose="020E0705020206020404" pitchFamily="34" charset="0"/>
            </a:endParaRPr>
          </a:p>
          <a:p>
            <a:pPr marL="0" indent="0" algn="ctr">
              <a:buNone/>
            </a:pPr>
            <a:r>
              <a:rPr lang="fr-FR" sz="4000" dirty="0" err="1">
                <a:solidFill>
                  <a:schemeClr val="tx1"/>
                </a:solidFill>
                <a:latin typeface="Copperplate Gothic Bold" panose="020E0705020206020404" pitchFamily="34" charset="0"/>
              </a:rPr>
              <a:t>Proklamé</a:t>
            </a:r>
            <a:r>
              <a:rPr lang="fr-FR" sz="4000" dirty="0">
                <a:solidFill>
                  <a:schemeClr val="tx1"/>
                </a:solidFill>
                <a:latin typeface="Copperplate Gothic Bold" panose="020E0705020206020404" pitchFamily="34" charset="0"/>
              </a:rPr>
              <a:t>-l </a:t>
            </a:r>
            <a:r>
              <a:rPr lang="fr-FR" sz="4000" dirty="0" err="1">
                <a:solidFill>
                  <a:schemeClr val="tx1"/>
                </a:solidFill>
                <a:latin typeface="Copperplate Gothic Bold" panose="020E0705020206020404" pitchFamily="34" charset="0"/>
              </a:rPr>
              <a:t>byin</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louin</a:t>
            </a:r>
            <a:r>
              <a:rPr lang="fr-FR" sz="4000" dirty="0">
                <a:solidFill>
                  <a:schemeClr val="tx1"/>
                </a:solidFill>
                <a:latin typeface="Copperplate Gothic Bold" panose="020E0705020206020404" pitchFamily="34" charset="0"/>
              </a:rPr>
              <a:t>,</a:t>
            </a:r>
            <a:endParaRPr lang="en-US" sz="4000" dirty="0">
              <a:solidFill>
                <a:schemeClr val="tx1"/>
              </a:solidFill>
              <a:latin typeface="Copperplate Gothic Bold" panose="020E0705020206020404" pitchFamily="34" charset="0"/>
            </a:endParaRPr>
          </a:p>
          <a:p>
            <a:pPr marL="0" indent="0" algn="ctr">
              <a:buNone/>
            </a:pPr>
            <a:r>
              <a:rPr lang="fr-FR" sz="4000" dirty="0" err="1">
                <a:solidFill>
                  <a:schemeClr val="tx1"/>
                </a:solidFill>
                <a:latin typeface="Copperplate Gothic Bold" panose="020E0705020206020404" pitchFamily="34" charset="0"/>
              </a:rPr>
              <a:t>Poutout</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aflijé</a:t>
            </a:r>
            <a:r>
              <a:rPr lang="fr-FR" sz="4000" dirty="0">
                <a:solidFill>
                  <a:schemeClr val="tx1"/>
                </a:solidFill>
                <a:latin typeface="Copperplate Gothic Bold" panose="020E0705020206020404" pitchFamily="34" charset="0"/>
              </a:rPr>
              <a:t> </a:t>
            </a:r>
          </a:p>
          <a:p>
            <a:pPr marL="0" indent="0" algn="ctr">
              <a:buNone/>
            </a:pPr>
            <a:r>
              <a:rPr lang="fr-FR" sz="4000" dirty="0" err="1">
                <a:solidFill>
                  <a:schemeClr val="tx1"/>
                </a:solidFill>
                <a:latin typeface="Copperplate Gothic Bold" panose="020E0705020206020404" pitchFamily="34" charset="0"/>
              </a:rPr>
              <a:t>anba</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chay</a:t>
            </a:r>
            <a:r>
              <a:rPr lang="fr-FR" sz="4000" dirty="0">
                <a:solidFill>
                  <a:schemeClr val="tx1"/>
                </a:solidFill>
                <a:latin typeface="Copperplate Gothic Bold" panose="020E0705020206020404" pitchFamily="34" charset="0"/>
              </a:rPr>
              <a:t> péché,</a:t>
            </a:r>
            <a:endParaRPr lang="en-US" sz="4000" dirty="0">
              <a:solidFill>
                <a:schemeClr val="tx1"/>
              </a:solidFill>
              <a:latin typeface="Copperplate Gothic Bold" panose="020E0705020206020404" pitchFamily="34" charset="0"/>
            </a:endParaRPr>
          </a:p>
          <a:p>
            <a:pPr marL="0" indent="0" algn="ctr">
              <a:buNone/>
            </a:pPr>
            <a:r>
              <a:rPr lang="fr-FR" sz="4000" dirty="0" err="1">
                <a:solidFill>
                  <a:schemeClr val="tx1"/>
                </a:solidFill>
                <a:latin typeface="Copperplate Gothic Bold" panose="020E0705020206020404" pitchFamily="34" charset="0"/>
              </a:rPr>
              <a:t>Kapab</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résévoua</a:t>
            </a:r>
            <a:r>
              <a:rPr lang="fr-FR" sz="4000" dirty="0">
                <a:solidFill>
                  <a:schemeClr val="tx1"/>
                </a:solidFill>
                <a:latin typeface="Copperplate Gothic Bold" panose="020E0705020206020404" pitchFamily="34" charset="0"/>
              </a:rPr>
              <a:t> </a:t>
            </a:r>
          </a:p>
          <a:p>
            <a:pPr marL="0" indent="0" algn="ctr">
              <a:buNone/>
            </a:pPr>
            <a:r>
              <a:rPr lang="fr-FR" sz="4000" dirty="0" err="1">
                <a:solidFill>
                  <a:schemeClr val="tx1"/>
                </a:solidFill>
                <a:latin typeface="Copperplate Gothic Bold" panose="020E0705020206020404" pitchFamily="34" charset="0"/>
              </a:rPr>
              <a:t>padon</a:t>
            </a:r>
            <a:r>
              <a:rPr lang="fr-FR" sz="4000" dirty="0">
                <a:solidFill>
                  <a:schemeClr val="tx1"/>
                </a:solidFill>
                <a:latin typeface="Copperplate Gothic Bold" panose="020E0705020206020404" pitchFamily="34" charset="0"/>
              </a:rPr>
              <a:t> </a:t>
            </a:r>
            <a:r>
              <a:rPr lang="fr-FR" sz="4000" dirty="0" err="1">
                <a:solidFill>
                  <a:schemeClr val="tx1"/>
                </a:solidFill>
                <a:latin typeface="Copperplate Gothic Bold" panose="020E0705020206020404" pitchFamily="34" charset="0"/>
              </a:rPr>
              <a:t>pa</a:t>
            </a:r>
            <a:r>
              <a:rPr lang="fr-FR" sz="4000" dirty="0">
                <a:solidFill>
                  <a:schemeClr val="tx1"/>
                </a:solidFill>
                <a:latin typeface="Copperplate Gothic Bold" panose="020E0705020206020404" pitchFamily="34" charset="0"/>
              </a:rPr>
              <a:t> la </a:t>
            </a:r>
            <a:r>
              <a:rPr lang="fr-FR" sz="4000" dirty="0" err="1">
                <a:solidFill>
                  <a:schemeClr val="tx1"/>
                </a:solidFill>
                <a:latin typeface="Copperplate Gothic Bold" panose="020E0705020206020404" pitchFamily="34" charset="0"/>
              </a:rPr>
              <a:t>foua</a:t>
            </a:r>
            <a:r>
              <a:rPr lang="fr-FR" sz="4000" dirty="0">
                <a:solidFill>
                  <a:schemeClr val="tx1"/>
                </a:solidFill>
                <a:latin typeface="Copperplate Gothic Bold" panose="020E0705020206020404" pitchFamily="34" charset="0"/>
              </a:rPr>
              <a:t>,</a:t>
            </a:r>
            <a:endParaRPr lang="en-US" sz="4000" dirty="0">
              <a:solidFill>
                <a:schemeClr val="tx1"/>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Bon-Dieu non </a:t>
            </a:r>
            <a:r>
              <a:rPr lang="fr-FR" sz="4000" dirty="0" err="1">
                <a:solidFill>
                  <a:schemeClr val="tx1"/>
                </a:solidFill>
                <a:latin typeface="Copperplate Gothic Bold" panose="020E0705020206020404" pitchFamily="34" charset="0"/>
              </a:rPr>
              <a:t>kapab</a:t>
            </a:r>
            <a:endParaRPr lang="en-US" sz="4000" dirty="0">
              <a:solidFill>
                <a:schemeClr val="tx1"/>
              </a:solidFill>
              <a:latin typeface="Copperplate Gothic Bold" panose="020E0705020206020404" pitchFamily="34" charset="0"/>
            </a:endParaRPr>
          </a:p>
          <a:p>
            <a:pPr marL="0" indent="0" algn="ctr">
              <a:buNone/>
            </a:pPr>
            <a:r>
              <a:rPr lang="fr-FR" sz="4000" dirty="0">
                <a:solidFill>
                  <a:schemeClr val="tx1"/>
                </a:solidFill>
                <a:latin typeface="Copperplate Gothic Bold" panose="020E0705020206020404" pitchFamily="34" charset="0"/>
              </a:rPr>
              <a:t>Ba ou la </a:t>
            </a:r>
            <a:r>
              <a:rPr lang="fr-FR" sz="4000" dirty="0" err="1">
                <a:solidFill>
                  <a:schemeClr val="tx1"/>
                </a:solidFill>
                <a:latin typeface="Copperplate Gothic Bold" panose="020E0705020206020404" pitchFamily="34" charset="0"/>
              </a:rPr>
              <a:t>délivrans</a:t>
            </a:r>
            <a:r>
              <a:rPr lang="fr-FR" sz="4000" dirty="0">
                <a:solidFill>
                  <a:schemeClr val="tx1"/>
                </a:solidFill>
                <a:latin typeface="Copperplate Gothic Bold" panose="020E0705020206020404" pitchFamily="34" charset="0"/>
              </a:rPr>
              <a:t>.</a:t>
            </a:r>
            <a:endParaRPr lang="en-US" sz="4000" dirty="0">
              <a:solidFill>
                <a:schemeClr val="tx1"/>
              </a:solidFill>
              <a:latin typeface="Copperplate Gothic Bold" panose="020E0705020206020404" pitchFamily="34" charset="0"/>
            </a:endParaRPr>
          </a:p>
        </p:txBody>
      </p:sp>
    </p:spTree>
    <p:extLst>
      <p:ext uri="{BB962C8B-B14F-4D97-AF65-F5344CB8AC3E}">
        <p14:creationId xmlns:p14="http://schemas.microsoft.com/office/powerpoint/2010/main" val="4221972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8272-5318-6CEE-7005-CC3E61F598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073AF5-CE31-38EF-6FCB-CA89A9144F46}"/>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400" dirty="0" err="1">
                <a:solidFill>
                  <a:srgbClr val="FF0000"/>
                </a:solidFill>
                <a:latin typeface="Copperplate Gothic Bold" panose="020E0705020206020404" pitchFamily="34" charset="0"/>
              </a:rPr>
              <a:t>Ke</a:t>
            </a:r>
            <a:r>
              <a:rPr lang="fr-FR" sz="4400" dirty="0">
                <a:solidFill>
                  <a:srgbClr val="FF0000"/>
                </a:solidFill>
                <a:latin typeface="Copperplate Gothic Bold" panose="020E0705020206020404" pitchFamily="34" charset="0"/>
              </a:rPr>
              <a:t> :</a:t>
            </a:r>
            <a:endParaRPr lang="en-US" sz="4400" dirty="0">
              <a:solidFill>
                <a:srgbClr val="FF0000"/>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Se Bon-Dieu </a:t>
            </a:r>
            <a:r>
              <a:rPr lang="fr-FR" sz="4400" dirty="0" err="1">
                <a:solidFill>
                  <a:srgbClr val="0000CC"/>
                </a:solidFill>
                <a:latin typeface="Copperplate Gothic Bold" panose="020E0705020206020404" pitchFamily="34" charset="0"/>
              </a:rPr>
              <a:t>ki</a:t>
            </a:r>
            <a:r>
              <a:rPr lang="fr-FR" sz="4400" dirty="0">
                <a:solidFill>
                  <a:srgbClr val="0000CC"/>
                </a:solidFill>
                <a:latin typeface="Copperplate Gothic Bold" panose="020E0705020206020404" pitchFamily="34" charset="0"/>
              </a:rPr>
              <a:t> </a:t>
            </a:r>
            <a:r>
              <a:rPr lang="fr-FR" sz="4400" dirty="0" err="1">
                <a:solidFill>
                  <a:srgbClr val="0000CC"/>
                </a:solidFill>
                <a:latin typeface="Copperplate Gothic Bold" panose="020E0705020206020404" pitchFamily="34" charset="0"/>
              </a:rPr>
              <a:t>kapab</a:t>
            </a:r>
            <a:r>
              <a:rPr lang="fr-FR" sz="4400" dirty="0">
                <a:solidFill>
                  <a:srgbClr val="0000CC"/>
                </a:solidFill>
                <a:latin typeface="Copperplate Gothic Bold" panose="020E0705020206020404" pitchFamily="34" charset="0"/>
              </a:rPr>
              <a:t> délivré,</a:t>
            </a:r>
            <a:endParaRPr lang="en-US" sz="4400" dirty="0">
              <a:solidFill>
                <a:srgbClr val="0000CC"/>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Se Li </a:t>
            </a:r>
            <a:r>
              <a:rPr lang="fr-FR" sz="4400" dirty="0" err="1">
                <a:solidFill>
                  <a:srgbClr val="0000CC"/>
                </a:solidFill>
                <a:latin typeface="Copperplate Gothic Bold" panose="020E0705020206020404" pitchFamily="34" charset="0"/>
              </a:rPr>
              <a:t>sèl</a:t>
            </a:r>
            <a:r>
              <a:rPr lang="fr-FR" sz="4400" dirty="0">
                <a:solidFill>
                  <a:srgbClr val="0000CC"/>
                </a:solidFill>
                <a:latin typeface="Copperplate Gothic Bold" panose="020E0705020206020404" pitchFamily="34" charset="0"/>
              </a:rPr>
              <a:t> </a:t>
            </a:r>
            <a:r>
              <a:rPr lang="fr-FR" sz="4400" dirty="0" err="1">
                <a:solidFill>
                  <a:srgbClr val="0000CC"/>
                </a:solidFill>
                <a:latin typeface="Copperplate Gothic Bold" panose="020E0705020206020404" pitchFamily="34" charset="0"/>
              </a:rPr>
              <a:t>ki</a:t>
            </a:r>
            <a:r>
              <a:rPr lang="fr-FR" sz="4400" dirty="0">
                <a:solidFill>
                  <a:srgbClr val="0000CC"/>
                </a:solidFill>
                <a:latin typeface="Copperplate Gothic Bold" panose="020E0705020206020404" pitchFamily="34" charset="0"/>
              </a:rPr>
              <a:t> </a:t>
            </a:r>
            <a:r>
              <a:rPr lang="fr-FR" sz="4400" dirty="0" err="1">
                <a:solidFill>
                  <a:srgbClr val="0000CC"/>
                </a:solidFill>
                <a:latin typeface="Copperplate Gothic Bold" panose="020E0705020206020404" pitchFamily="34" charset="0"/>
              </a:rPr>
              <a:t>toujou</a:t>
            </a:r>
            <a:r>
              <a:rPr lang="fr-FR" sz="4400" dirty="0">
                <a:solidFill>
                  <a:srgbClr val="0000CC"/>
                </a:solidFill>
                <a:latin typeface="Copperplate Gothic Bold" panose="020E0705020206020404" pitchFamily="34" charset="0"/>
              </a:rPr>
              <a:t> </a:t>
            </a:r>
            <a:r>
              <a:rPr lang="fr-FR" sz="4400" dirty="0" err="1">
                <a:solidFill>
                  <a:srgbClr val="0000CC"/>
                </a:solidFill>
                <a:latin typeface="Copperplate Gothic Bold" panose="020E0705020206020404" pitchFamily="34" charset="0"/>
              </a:rPr>
              <a:t>dlivré</a:t>
            </a:r>
            <a:r>
              <a:rPr lang="fr-FR" sz="4400" dirty="0">
                <a:solidFill>
                  <a:srgbClr val="0000CC"/>
                </a:solidFill>
                <a:latin typeface="Copperplate Gothic Bold" panose="020E0705020206020404" pitchFamily="34" charset="0"/>
              </a:rPr>
              <a:t>,</a:t>
            </a:r>
            <a:endParaRPr lang="en-US" sz="4400" dirty="0">
              <a:solidFill>
                <a:srgbClr val="0000CC"/>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Tout fado </a:t>
            </a:r>
            <a:r>
              <a:rPr lang="fr-FR" sz="4400" dirty="0" err="1">
                <a:solidFill>
                  <a:srgbClr val="0000CC"/>
                </a:solidFill>
                <a:latin typeface="Copperplate Gothic Bold" panose="020E0705020206020404" pitchFamily="34" charset="0"/>
              </a:rPr>
              <a:t>péche</a:t>
            </a:r>
            <a:r>
              <a:rPr lang="fr-FR" sz="4400" dirty="0">
                <a:solidFill>
                  <a:srgbClr val="0000CC"/>
                </a:solidFill>
                <a:latin typeface="Copperplate Gothic Bold" panose="020E0705020206020404" pitchFamily="34" charset="0"/>
              </a:rPr>
              <a:t>, sou Li </a:t>
            </a:r>
            <a:r>
              <a:rPr lang="fr-FR" sz="4400" dirty="0" err="1">
                <a:solidFill>
                  <a:srgbClr val="0000CC"/>
                </a:solidFill>
                <a:latin typeface="Copperplate Gothic Bold" panose="020E0705020206020404" pitchFamily="34" charset="0"/>
              </a:rPr>
              <a:t>dépozé</a:t>
            </a:r>
            <a:r>
              <a:rPr lang="fr-FR" sz="4400" dirty="0">
                <a:solidFill>
                  <a:srgbClr val="0000CC"/>
                </a:solidFill>
                <a:latin typeface="Copperplate Gothic Bold" panose="020E0705020206020404" pitchFamily="34" charset="0"/>
              </a:rPr>
              <a:t>,</a:t>
            </a:r>
            <a:endParaRPr lang="en-US" sz="4400" dirty="0">
              <a:solidFill>
                <a:srgbClr val="0000CC"/>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Paské Bon-Dieu </a:t>
            </a:r>
            <a:r>
              <a:rPr lang="fr-FR" sz="4400" dirty="0" err="1">
                <a:solidFill>
                  <a:srgbClr val="0000CC"/>
                </a:solidFill>
                <a:latin typeface="Copperplate Gothic Bold" panose="020E0705020206020404" pitchFamily="34" charset="0"/>
              </a:rPr>
              <a:t>nou</a:t>
            </a:r>
            <a:endParaRPr lang="en-US" sz="4400" dirty="0">
              <a:solidFill>
                <a:srgbClr val="0000CC"/>
              </a:solidFill>
              <a:latin typeface="Copperplate Gothic Bold" panose="020E0705020206020404" pitchFamily="34" charset="0"/>
            </a:endParaRPr>
          </a:p>
          <a:p>
            <a:pPr marL="0" indent="0" algn="ctr">
              <a:buNone/>
            </a:pPr>
            <a:r>
              <a:rPr lang="fr-FR" sz="4400" dirty="0">
                <a:solidFill>
                  <a:srgbClr val="0000CC"/>
                </a:solidFill>
                <a:latin typeface="Copperplate Gothic Bold" panose="020E0705020206020404" pitchFamily="34" charset="0"/>
              </a:rPr>
              <a:t>Kap bay la </a:t>
            </a:r>
            <a:r>
              <a:rPr lang="fr-FR" sz="4400" dirty="0" err="1">
                <a:solidFill>
                  <a:srgbClr val="0000CC"/>
                </a:solidFill>
                <a:latin typeface="Copperplate Gothic Bold" panose="020E0705020206020404" pitchFamily="34" charset="0"/>
              </a:rPr>
              <a:t>délivrans</a:t>
            </a:r>
            <a:r>
              <a:rPr lang="fr-FR" sz="4400" dirty="0">
                <a:solidFill>
                  <a:srgbClr val="0000CC"/>
                </a:solidFill>
                <a:latin typeface="Copperplate Gothic Bold" panose="020E0705020206020404" pitchFamily="34" charset="0"/>
              </a:rPr>
              <a:t>.</a:t>
            </a:r>
            <a:endParaRPr lang="en-US" sz="4400" dirty="0">
              <a:solidFill>
                <a:srgbClr val="0000CC"/>
              </a:solidFill>
              <a:latin typeface="Copperplate Gothic Bold" panose="020E0705020206020404" pitchFamily="34" charset="0"/>
            </a:endParaRPr>
          </a:p>
          <a:p>
            <a:pPr marL="0" indent="0" algn="ctr">
              <a:buNone/>
            </a:pPr>
            <a:endParaRPr lang="en-US" dirty="0">
              <a:solidFill>
                <a:schemeClr val="tx1"/>
              </a:solidFill>
              <a:latin typeface="Copperplate Gothic Bold" panose="020E0705020206020404" pitchFamily="34" charset="0"/>
            </a:endParaRPr>
          </a:p>
        </p:txBody>
      </p:sp>
    </p:spTree>
    <p:extLst>
      <p:ext uri="{BB962C8B-B14F-4D97-AF65-F5344CB8AC3E}">
        <p14:creationId xmlns:p14="http://schemas.microsoft.com/office/powerpoint/2010/main" val="1829779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rgbClr val="66FFFF"/>
          </a:solidFill>
        </p:spPr>
        <p:txBody>
          <a:bodyPr wrap="square" rtlCol="0">
            <a:spAutoFit/>
          </a:bodyPr>
          <a:lstStyle/>
          <a:p>
            <a:pPr algn="ctr"/>
            <a:r>
              <a:rPr lang="en-US" sz="4800" b="1" dirty="0">
                <a:solidFill>
                  <a:srgbClr val="FF0000"/>
                </a:solidFill>
                <a:latin typeface="Arial Rounded MT Bold" pitchFamily="34" charset="0"/>
              </a:rPr>
              <a:t>10 MAI 2026</a:t>
            </a:r>
          </a:p>
          <a:p>
            <a:pPr algn="ctr"/>
            <a:r>
              <a:rPr lang="en-US" sz="4800" b="1" dirty="0">
                <a:solidFill>
                  <a:srgbClr val="0033CC"/>
                </a:solidFill>
                <a:latin typeface="Arial Rounded MT Bold" pitchFamily="34" charset="0"/>
              </a:rPr>
              <a:t>DEBUT DU SERVICE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path path="circle">
              <a:fillToRect l="50000" t="50000" r="50000" b="50000"/>
            </a:path>
            <a:tileRect/>
          </a:gradFill>
        </p:spPr>
        <p:style>
          <a:lnRef idx="3">
            <a:schemeClr val="lt1"/>
          </a:lnRef>
          <a:fillRef idx="1">
            <a:schemeClr val="accent6"/>
          </a:fillRef>
          <a:effectRef idx="1">
            <a:schemeClr val="accent6"/>
          </a:effectRef>
          <a:fontRef idx="minor">
            <a:schemeClr val="lt1"/>
          </a:fontRef>
        </p:style>
        <p:txBody>
          <a:bodyPr>
            <a:normAutofit/>
          </a:bodyPr>
          <a:lstStyle/>
          <a:p>
            <a:pPr algn="just"/>
            <a:r>
              <a:rPr lang="fr-FR" sz="4000" dirty="0">
                <a:solidFill>
                  <a:srgbClr val="0000CC"/>
                </a:solidFill>
                <a:latin typeface="Arial Rounded MT Bold" panose="020F0704030504030204" pitchFamily="34" charset="0"/>
              </a:rPr>
              <a:t>PSAUME 150:</a:t>
            </a:r>
          </a:p>
          <a:p>
            <a:pPr algn="just"/>
            <a:r>
              <a:rPr lang="fr-FR" sz="4000" dirty="0">
                <a:solidFill>
                  <a:schemeClr val="tx1"/>
                </a:solidFill>
                <a:latin typeface="Arial Rounded MT Bold" panose="020F0704030504030204" pitchFamily="34" charset="0"/>
              </a:rPr>
              <a:t>1 ¶ Louez l'Éternel! Louez Dieu dans son sanctuaire! Louez-le dans l'étendue, où éclate sa puissance!</a:t>
            </a:r>
            <a:endParaRPr lang="en-US" sz="4000" dirty="0">
              <a:solidFill>
                <a:schemeClr val="tx1"/>
              </a:solidFill>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2 Louez-le pour ses hauts faits! Louez-le selon l'immensité de sa grandeur!</a:t>
            </a:r>
            <a:endParaRPr lang="en-US" sz="4000" dirty="0">
              <a:solidFill>
                <a:srgbClr val="0000CC"/>
              </a:solidFill>
              <a:latin typeface="Arial Rounded MT Bold" panose="020F0704030504030204" pitchFamily="34" charset="0"/>
            </a:endParaRPr>
          </a:p>
          <a:p>
            <a:pPr algn="just"/>
            <a:r>
              <a:rPr lang="fr-FR" sz="4000" dirty="0">
                <a:solidFill>
                  <a:schemeClr val="tx1"/>
                </a:solidFill>
                <a:latin typeface="Arial Rounded MT Bold" panose="020F0704030504030204" pitchFamily="34" charset="0"/>
              </a:rPr>
              <a:t> 3 Louez-le au son de la trompette! Louez-le avec le luth et la harpe!</a:t>
            </a:r>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98ACD-CE6A-C5EA-2F26-7AEFF87CEF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9D246B-8480-34BA-CFFE-9A0179E465B5}"/>
              </a:ext>
            </a:extLst>
          </p:cNvPr>
          <p:cNvSpPr>
            <a:spLocks noGrp="1"/>
          </p:cNvSpPr>
          <p:nvPr>
            <p:ph sz="quarter" idx="1"/>
          </p:nvPr>
        </p:nvSpPr>
        <p:spPr>
          <a:xfrm>
            <a:off x="0" y="0"/>
            <a:ext cx="9144000" cy="6858000"/>
          </a:xfr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path path="circle">
              <a:fillToRect l="50000" t="50000" r="50000" b="50000"/>
            </a:path>
            <a:tileRect/>
          </a:gradFill>
        </p:spPr>
        <p:style>
          <a:lnRef idx="3">
            <a:schemeClr val="lt1"/>
          </a:lnRef>
          <a:fillRef idx="1">
            <a:schemeClr val="accent6"/>
          </a:fillRef>
          <a:effectRef idx="1">
            <a:schemeClr val="accent6"/>
          </a:effectRef>
          <a:fontRef idx="minor">
            <a:schemeClr val="lt1"/>
          </a:fontRef>
        </p:style>
        <p:txBody>
          <a:bodyPr>
            <a:normAutofit/>
          </a:bodyPr>
          <a:lstStyle/>
          <a:p>
            <a:pPr algn="just"/>
            <a:r>
              <a:rPr lang="fr-FR" sz="4000" dirty="0">
                <a:solidFill>
                  <a:schemeClr val="tx1"/>
                </a:solidFill>
                <a:latin typeface="Arial Rounded MT Bold" panose="020F0704030504030204" pitchFamily="34" charset="0"/>
              </a:rPr>
              <a:t>4 Louez-le avec le tambourin et avec des danses! Louez-le avec les instruments à cordes et le chalumeau!</a:t>
            </a:r>
            <a:endParaRPr lang="en-US" sz="4000" dirty="0">
              <a:solidFill>
                <a:schemeClr val="tx1"/>
              </a:solidFill>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5 Louez-le avec les cymbales sonores! Louez-le avec les cymbales retentissantes!</a:t>
            </a:r>
            <a:endParaRPr lang="en-US" sz="4000" dirty="0">
              <a:solidFill>
                <a:srgbClr val="0000CC"/>
              </a:solidFill>
              <a:latin typeface="Arial Rounded MT Bold" panose="020F0704030504030204" pitchFamily="34" charset="0"/>
            </a:endParaRPr>
          </a:p>
          <a:p>
            <a:pPr algn="just"/>
            <a:r>
              <a:rPr lang="fr-FR" sz="4000" dirty="0">
                <a:solidFill>
                  <a:schemeClr val="tx1"/>
                </a:solidFill>
                <a:latin typeface="Arial Rounded MT Bold" panose="020F0704030504030204" pitchFamily="34" charset="0"/>
              </a:rPr>
              <a:t> 6 Que tout ce qui respire loue l'Éternel! Louez l'Éternel!</a:t>
            </a:r>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247017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marL="0" indent="0" algn="ctr">
              <a:buNone/>
            </a:pPr>
            <a:r>
              <a:rPr lang="fr-FR" b="1" dirty="0">
                <a:solidFill>
                  <a:srgbClr val="92D050"/>
                </a:solidFill>
                <a:latin typeface="Agency FB" panose="020B0503020202020204" pitchFamily="34" charset="0"/>
              </a:rPr>
              <a:t>44 Mélodies Joyeuses Français | 44 MJF </a:t>
            </a:r>
            <a:endParaRPr lang="en-US" b="1" dirty="0">
              <a:solidFill>
                <a:srgbClr val="92D050"/>
              </a:solidFill>
              <a:latin typeface="Agency FB" panose="020B0503020202020204" pitchFamily="34" charset="0"/>
            </a:endParaRPr>
          </a:p>
          <a:p>
            <a:pPr marL="0" indent="0" algn="ctr">
              <a:buNone/>
            </a:pPr>
            <a:r>
              <a:rPr lang="fr-FR" b="1" dirty="0">
                <a:solidFill>
                  <a:srgbClr val="92D050"/>
                </a:solidFill>
                <a:latin typeface="Agency FB" panose="020B0503020202020204" pitchFamily="34" charset="0"/>
              </a:rPr>
              <a:t>1.</a:t>
            </a:r>
            <a:br>
              <a:rPr lang="fr-FR"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Dans de verts pâturages Et l'ombrages doux</a:t>
            </a:r>
            <a:br>
              <a:rPr lang="fr-FR" sz="4000"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Dieu dirige Ses chers enfants.</a:t>
            </a:r>
            <a:br>
              <a:rPr lang="fr-FR" sz="4000"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Où les eaux paisibles Rafraîchissent partout</a:t>
            </a:r>
            <a:br>
              <a:rPr lang="fr-FR" sz="4000"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Dieu dirige Ses chers enfants.</a:t>
            </a:r>
            <a:br>
              <a:rPr lang="fr-FR" sz="4000" b="1" dirty="0">
                <a:solidFill>
                  <a:schemeClr val="bg1"/>
                </a:solidFill>
                <a:latin typeface="Agency FB" panose="020B0503020202020204" pitchFamily="34" charset="0"/>
              </a:rPr>
            </a:br>
            <a:r>
              <a:rPr lang="fr-FR" sz="4000" b="1" dirty="0">
                <a:solidFill>
                  <a:srgbClr val="92D050"/>
                </a:solidFill>
                <a:latin typeface="Agency FB" panose="020B0503020202020204" pitchFamily="34" charset="0"/>
              </a:rPr>
              <a:t>Choeur:</a:t>
            </a:r>
            <a:br>
              <a:rPr lang="fr-FR" sz="4000" b="1" dirty="0">
                <a:solidFill>
                  <a:schemeClr val="bg1"/>
                </a:solidFill>
                <a:latin typeface="Agency FB" panose="020B0503020202020204" pitchFamily="34" charset="0"/>
              </a:rPr>
            </a:br>
            <a:r>
              <a:rPr lang="fr-FR" sz="4000" b="1" dirty="0">
                <a:solidFill>
                  <a:srgbClr val="FFFF00"/>
                </a:solidFill>
                <a:latin typeface="Agency FB" panose="020B0503020202020204" pitchFamily="34" charset="0"/>
              </a:rPr>
              <a:t>Soit un chemin Sombre et glissant;</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Soit par la fournaise Et tous par le Sang.</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Mais dans l'affliction</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Dieu leur donne un chant.</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Son grand amour Entoure Ses enfants.</a:t>
            </a:r>
            <a:endParaRPr lang="en-US" sz="4000" b="1" dirty="0">
              <a:solidFill>
                <a:srgbClr val="FFFF00"/>
              </a:solidFill>
              <a:latin typeface="Agency FB" panose="020B0503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29607-A3CA-A9D2-0E31-FA6E75E706E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43CA72-92C5-64F5-C714-D546C3215B65}"/>
              </a:ext>
            </a:extLst>
          </p:cNvPr>
          <p:cNvSpPr>
            <a:spLocks noGrp="1"/>
          </p:cNvSpPr>
          <p:nvPr>
            <p:ph sz="quarter"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a:bodyPr>
          <a:lstStyle/>
          <a:p>
            <a:pPr marL="0" indent="0" algn="ctr">
              <a:buNone/>
            </a:pPr>
            <a:r>
              <a:rPr lang="fr-FR" b="1" dirty="0">
                <a:solidFill>
                  <a:srgbClr val="92D050"/>
                </a:solidFill>
                <a:latin typeface="Agency FB" panose="020B0503020202020204" pitchFamily="34" charset="0"/>
              </a:rPr>
              <a:t>2.</a:t>
            </a:r>
            <a:br>
              <a:rPr lang="fr-FR"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Parfois sur la montagne Où le soleil luit</a:t>
            </a:r>
            <a:br>
              <a:rPr lang="fr-FR" sz="4000"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Dieu dirige Ses chers enfants.</a:t>
            </a:r>
            <a:br>
              <a:rPr lang="fr-FR" sz="4000"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Parfois dans la vallée A travers la nuit</a:t>
            </a:r>
            <a:br>
              <a:rPr lang="fr-FR" sz="4000"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Dieu dirige Ses chers enfants.</a:t>
            </a:r>
            <a:br>
              <a:rPr lang="fr-FR" sz="4000" b="1" dirty="0">
                <a:solidFill>
                  <a:schemeClr val="bg1"/>
                </a:solidFill>
                <a:latin typeface="Agency FB" panose="020B0503020202020204" pitchFamily="34" charset="0"/>
              </a:rPr>
            </a:br>
            <a:r>
              <a:rPr lang="fr-FR" sz="4000" b="1" dirty="0">
                <a:solidFill>
                  <a:srgbClr val="92D050"/>
                </a:solidFill>
                <a:latin typeface="Agency FB" panose="020B0503020202020204" pitchFamily="34" charset="0"/>
              </a:rPr>
              <a:t>Choeur:</a:t>
            </a:r>
            <a:br>
              <a:rPr lang="fr-FR" sz="4000" b="1" dirty="0">
                <a:solidFill>
                  <a:schemeClr val="bg1"/>
                </a:solidFill>
                <a:latin typeface="Agency FB" panose="020B0503020202020204" pitchFamily="34" charset="0"/>
              </a:rPr>
            </a:br>
            <a:r>
              <a:rPr lang="fr-FR" sz="4000" b="1" dirty="0">
                <a:solidFill>
                  <a:srgbClr val="FFFF00"/>
                </a:solidFill>
                <a:latin typeface="Agency FB" panose="020B0503020202020204" pitchFamily="34" charset="0"/>
              </a:rPr>
              <a:t>Soit un chemin Sombre et glissant;</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Soit par la fournaise Et tous par le Sang.</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Mais dans l'affliction</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Dieu leur donne un chant.</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Son grand amour Entoure Ses enfants.</a:t>
            </a:r>
            <a:endParaRPr lang="en-US" sz="4000" b="1"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4150705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82312-E88B-8272-B5CB-3A933EAF08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AAF746-7794-5E90-A498-624FFA1A2CC2}"/>
              </a:ext>
            </a:extLst>
          </p:cNvPr>
          <p:cNvSpPr>
            <a:spLocks noGrp="1"/>
          </p:cNvSpPr>
          <p:nvPr>
            <p:ph sz="quarter"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a:bodyPr>
          <a:lstStyle/>
          <a:p>
            <a:pPr marL="0" indent="0" algn="ctr">
              <a:buNone/>
            </a:pPr>
            <a:r>
              <a:rPr lang="fr-FR" sz="1400" b="1" dirty="0">
                <a:solidFill>
                  <a:srgbClr val="92D050"/>
                </a:solidFill>
                <a:latin typeface="Agency FB" panose="020B0503020202020204" pitchFamily="34" charset="0"/>
              </a:rPr>
              <a:t>3.</a:t>
            </a:r>
            <a:br>
              <a:rPr lang="fr-FR"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Et quand les assaille Le grand tentateur</a:t>
            </a:r>
            <a:br>
              <a:rPr lang="fr-FR" sz="4000"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Dieu dirige Ses chers enfants.</a:t>
            </a:r>
            <a:br>
              <a:rPr lang="fr-FR" sz="4000"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Par Sa grâce toujours Ils seront vainqueurs</a:t>
            </a:r>
            <a:br>
              <a:rPr lang="fr-FR" sz="4000"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Dieu dirige Ses chers enfants.</a:t>
            </a:r>
            <a:br>
              <a:rPr lang="fr-FR" sz="4000" b="1" dirty="0">
                <a:solidFill>
                  <a:schemeClr val="bg1"/>
                </a:solidFill>
                <a:latin typeface="Agency FB" panose="020B0503020202020204" pitchFamily="34" charset="0"/>
              </a:rPr>
            </a:br>
            <a:r>
              <a:rPr lang="fr-FR" sz="2000" b="1" dirty="0">
                <a:solidFill>
                  <a:srgbClr val="92D050"/>
                </a:solidFill>
                <a:latin typeface="Agency FB" panose="020B0503020202020204" pitchFamily="34" charset="0"/>
              </a:rPr>
              <a:t>Choeur:</a:t>
            </a:r>
            <a:br>
              <a:rPr lang="fr-FR" sz="4000" b="1" dirty="0">
                <a:solidFill>
                  <a:schemeClr val="bg1"/>
                </a:solidFill>
                <a:latin typeface="Agency FB" panose="020B0503020202020204" pitchFamily="34" charset="0"/>
              </a:rPr>
            </a:br>
            <a:r>
              <a:rPr lang="fr-FR" sz="4000" b="1" dirty="0">
                <a:solidFill>
                  <a:srgbClr val="FFFF00"/>
                </a:solidFill>
                <a:latin typeface="Agency FB" panose="020B0503020202020204" pitchFamily="34" charset="0"/>
              </a:rPr>
              <a:t>Soit un chemin Sombre et glissant;</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Soit par la fournaise Et tous par le Sang.</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Mais dans l'affliction</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Dieu leur donne un chant.</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Son grand amour Entoure Ses enfants.</a:t>
            </a:r>
            <a:endParaRPr lang="en-US" sz="4000" b="1"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2017485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33385-BD13-D126-EC19-AA6540544A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904125-01C8-337F-7FBB-5128512EB797}"/>
              </a:ext>
            </a:extLst>
          </p:cNvPr>
          <p:cNvSpPr>
            <a:spLocks noGrp="1"/>
          </p:cNvSpPr>
          <p:nvPr>
            <p:ph sz="quarter"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a:bodyPr>
          <a:lstStyle/>
          <a:p>
            <a:pPr marL="0" indent="0" algn="ctr">
              <a:buNone/>
            </a:pPr>
            <a:r>
              <a:rPr lang="fr-FR" sz="1600" b="1" dirty="0">
                <a:solidFill>
                  <a:srgbClr val="92D050"/>
                </a:solidFill>
                <a:latin typeface="Agency FB" panose="020B0503020202020204" pitchFamily="34" charset="0"/>
              </a:rPr>
              <a:t>4.</a:t>
            </a:r>
            <a:br>
              <a:rPr lang="fr-FR"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Bien loin de la fosse Et loin de vils péchés</a:t>
            </a:r>
            <a:br>
              <a:rPr lang="fr-FR" sz="4000"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Dieu dirige Ses chers enfants.</a:t>
            </a:r>
            <a:br>
              <a:rPr lang="fr-FR" sz="4000"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Loin de cette terre Pour l'éternité</a:t>
            </a:r>
            <a:br>
              <a:rPr lang="fr-FR" sz="4000" b="1" dirty="0">
                <a:solidFill>
                  <a:schemeClr val="bg1"/>
                </a:solidFill>
                <a:latin typeface="Agency FB" panose="020B0503020202020204" pitchFamily="34" charset="0"/>
              </a:rPr>
            </a:br>
            <a:r>
              <a:rPr lang="fr-FR" sz="4000" b="1" dirty="0">
                <a:solidFill>
                  <a:schemeClr val="bg1"/>
                </a:solidFill>
                <a:latin typeface="Agency FB" panose="020B0503020202020204" pitchFamily="34" charset="0"/>
              </a:rPr>
              <a:t>Dieu dirige Ses chers enfants.</a:t>
            </a:r>
          </a:p>
          <a:p>
            <a:pPr marL="0" indent="0" algn="ctr">
              <a:buNone/>
            </a:pPr>
            <a:r>
              <a:rPr lang="fr-FR" sz="1200" b="1" dirty="0">
                <a:solidFill>
                  <a:srgbClr val="92D050"/>
                </a:solidFill>
                <a:latin typeface="Agency FB" panose="020B0503020202020204" pitchFamily="34" charset="0"/>
              </a:rPr>
              <a:t>Choeur:</a:t>
            </a:r>
            <a:br>
              <a:rPr lang="fr-FR" sz="2800" b="1" dirty="0">
                <a:solidFill>
                  <a:schemeClr val="bg1"/>
                </a:solidFill>
                <a:latin typeface="Agency FB" panose="020B0503020202020204" pitchFamily="34" charset="0"/>
              </a:rPr>
            </a:br>
            <a:r>
              <a:rPr lang="fr-FR" sz="4000" b="1" dirty="0">
                <a:solidFill>
                  <a:srgbClr val="FFFF00"/>
                </a:solidFill>
                <a:latin typeface="Agency FB" panose="020B0503020202020204" pitchFamily="34" charset="0"/>
              </a:rPr>
              <a:t>Soit un chemin Sombre et glissant;</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Soit par la fournaise Et tous par le Sang.</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Mais dans l'affliction</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Dieu leur donne un chant.</a:t>
            </a:r>
            <a:br>
              <a:rPr lang="fr-FR" sz="4000" b="1" dirty="0">
                <a:solidFill>
                  <a:srgbClr val="FFFF00"/>
                </a:solidFill>
                <a:latin typeface="Agency FB" panose="020B0503020202020204" pitchFamily="34" charset="0"/>
              </a:rPr>
            </a:br>
            <a:r>
              <a:rPr lang="fr-FR" sz="4000" b="1" dirty="0">
                <a:solidFill>
                  <a:srgbClr val="FFFF00"/>
                </a:solidFill>
                <a:latin typeface="Agency FB" panose="020B0503020202020204" pitchFamily="34" charset="0"/>
              </a:rPr>
              <a:t>Son grand amour Entoure Ses enfants.</a:t>
            </a:r>
            <a:endParaRPr lang="en-US" sz="4000" b="1"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1449437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a:bodyPr>
          <a:lstStyle/>
          <a:p>
            <a:pPr marL="0" indent="0" algn="ctr">
              <a:buNone/>
            </a:pPr>
            <a:r>
              <a:rPr lang="fr-FR" b="1" dirty="0">
                <a:solidFill>
                  <a:schemeClr val="accent6">
                    <a:lumMod val="75000"/>
                  </a:schemeClr>
                </a:solidFill>
                <a:latin typeface="Arial Narrow" panose="020B0606020202030204" pitchFamily="34" charset="0"/>
              </a:rPr>
              <a:t>157 </a:t>
            </a:r>
            <a:r>
              <a:rPr lang="fr-FR" b="1" dirty="0" err="1">
                <a:solidFill>
                  <a:schemeClr val="accent6">
                    <a:lumMod val="75000"/>
                  </a:schemeClr>
                </a:solidFill>
                <a:latin typeface="Arial Narrow" panose="020B0606020202030204" pitchFamily="34" charset="0"/>
              </a:rPr>
              <a:t>Melodies</a:t>
            </a:r>
            <a:r>
              <a:rPr lang="fr-FR" b="1" dirty="0">
                <a:solidFill>
                  <a:schemeClr val="accent6">
                    <a:lumMod val="75000"/>
                  </a:schemeClr>
                </a:solidFill>
                <a:latin typeface="Arial Narrow" panose="020B0606020202030204" pitchFamily="34" charset="0"/>
              </a:rPr>
              <a:t> Joyeuses </a:t>
            </a:r>
            <a:br>
              <a:rPr lang="fr-FR" b="1" dirty="0">
                <a:solidFill>
                  <a:schemeClr val="accent6">
                    <a:lumMod val="75000"/>
                  </a:schemeClr>
                </a:solidFill>
                <a:latin typeface="Arial Narrow" panose="020B0606020202030204" pitchFamily="34" charset="0"/>
              </a:rPr>
            </a:br>
            <a:r>
              <a:rPr lang="fr-FR" b="1" dirty="0">
                <a:solidFill>
                  <a:schemeClr val="accent6">
                    <a:lumMod val="75000"/>
                  </a:schemeClr>
                </a:solidFill>
                <a:latin typeface="Arial Narrow" panose="020B0606020202030204" pitchFamily="34" charset="0"/>
              </a:rPr>
              <a:t>1.</a:t>
            </a:r>
            <a:br>
              <a:rPr lang="fr-FR" b="1" dirty="0">
                <a:latin typeface="Arial Narrow" panose="020B0606020202030204" pitchFamily="34" charset="0"/>
              </a:rPr>
            </a:br>
            <a:r>
              <a:rPr lang="fr-FR" sz="4000" b="1" dirty="0">
                <a:latin typeface="Arial Narrow" panose="020B0606020202030204" pitchFamily="34" charset="0"/>
              </a:rPr>
              <a:t>Dans ces jours-ci, il faut te sauver</a:t>
            </a:r>
            <a:br>
              <a:rPr lang="fr-FR" sz="4000" b="1" dirty="0">
                <a:latin typeface="Arial Narrow" panose="020B0606020202030204" pitchFamily="34" charset="0"/>
              </a:rPr>
            </a:br>
            <a:r>
              <a:rPr lang="fr-FR" sz="4000" b="1" dirty="0">
                <a:latin typeface="Arial Narrow" panose="020B0606020202030204" pitchFamily="34" charset="0"/>
              </a:rPr>
              <a:t>Dans ces jours-ci, Christ est le Rocher.</a:t>
            </a:r>
            <a:br>
              <a:rPr lang="fr-FR" sz="4000" b="1" dirty="0">
                <a:latin typeface="Arial Narrow" panose="020B0606020202030204" pitchFamily="34" charset="0"/>
              </a:rPr>
            </a:br>
            <a:r>
              <a:rPr lang="fr-FR" sz="4000" b="1" dirty="0">
                <a:latin typeface="Arial Narrow" panose="020B0606020202030204" pitchFamily="34" charset="0"/>
              </a:rPr>
              <a:t>Sois très certain, sois très certain</a:t>
            </a:r>
            <a:br>
              <a:rPr lang="fr-FR" sz="4000" b="1" dirty="0">
                <a:latin typeface="Arial Narrow" panose="020B0606020202030204" pitchFamily="34" charset="0"/>
              </a:rPr>
            </a:br>
            <a:r>
              <a:rPr lang="fr-FR" sz="4000" b="1" dirty="0">
                <a:latin typeface="Arial Narrow" panose="020B0606020202030204" pitchFamily="34" charset="0"/>
              </a:rPr>
              <a:t>Que ton ancre croche le Roc solide.</a:t>
            </a:r>
            <a:br>
              <a:rPr lang="fr-FR" sz="4000" b="1" dirty="0">
                <a:latin typeface="Arial Narrow" panose="020B0606020202030204" pitchFamily="34" charset="0"/>
              </a:rPr>
            </a:br>
            <a:r>
              <a:rPr lang="fr-FR" sz="4000" b="1" dirty="0">
                <a:solidFill>
                  <a:schemeClr val="accent6">
                    <a:lumMod val="75000"/>
                  </a:schemeClr>
                </a:solidFill>
                <a:latin typeface="Arial Narrow" panose="020B0606020202030204" pitchFamily="34" charset="0"/>
              </a:rPr>
              <a:t>Choeur:</a:t>
            </a:r>
            <a:br>
              <a:rPr lang="fr-FR" sz="4000" b="1" dirty="0">
                <a:latin typeface="Arial Narrow" panose="020B0606020202030204" pitchFamily="34" charset="0"/>
              </a:rPr>
            </a:br>
            <a:r>
              <a:rPr lang="fr-FR" sz="4000" b="1" dirty="0">
                <a:solidFill>
                  <a:srgbClr val="0000CC"/>
                </a:solidFill>
                <a:latin typeface="Arial Narrow" panose="020B0606020202030204" pitchFamily="34" charset="0"/>
              </a:rPr>
              <a:t>Ce Roc est Jésus, O, Oui, c'est Lui</a:t>
            </a:r>
            <a:br>
              <a:rPr lang="fr-FR" sz="4000" b="1" dirty="0">
                <a:solidFill>
                  <a:srgbClr val="0000CC"/>
                </a:solidFill>
                <a:latin typeface="Arial Narrow" panose="020B0606020202030204" pitchFamily="34" charset="0"/>
              </a:rPr>
            </a:br>
            <a:r>
              <a:rPr lang="fr-FR" sz="4000" b="1" dirty="0">
                <a:solidFill>
                  <a:srgbClr val="0000CC"/>
                </a:solidFill>
                <a:latin typeface="Arial Narrow" panose="020B0606020202030204" pitchFamily="34" charset="0"/>
              </a:rPr>
              <a:t>Ce Roc est Jésus, seulement Lui.</a:t>
            </a:r>
            <a:br>
              <a:rPr lang="fr-FR" sz="4000" b="1" dirty="0">
                <a:solidFill>
                  <a:srgbClr val="0000CC"/>
                </a:solidFill>
                <a:latin typeface="Arial Narrow" panose="020B0606020202030204" pitchFamily="34" charset="0"/>
              </a:rPr>
            </a:br>
            <a:r>
              <a:rPr lang="fr-FR" sz="4000" b="1" dirty="0">
                <a:solidFill>
                  <a:srgbClr val="0000CC"/>
                </a:solidFill>
                <a:latin typeface="Arial Narrow" panose="020B0606020202030204" pitchFamily="34" charset="0"/>
              </a:rPr>
              <a:t>Sois très certain, sois très certain</a:t>
            </a:r>
            <a:br>
              <a:rPr lang="fr-FR" sz="4000" b="1" dirty="0">
                <a:solidFill>
                  <a:srgbClr val="0000CC"/>
                </a:solidFill>
                <a:latin typeface="Arial Narrow" panose="020B0606020202030204" pitchFamily="34" charset="0"/>
              </a:rPr>
            </a:br>
            <a:r>
              <a:rPr lang="fr-FR" sz="4000" b="1" dirty="0">
                <a:solidFill>
                  <a:srgbClr val="0000CC"/>
                </a:solidFill>
                <a:latin typeface="Arial Narrow" panose="020B0606020202030204" pitchFamily="34" charset="0"/>
              </a:rPr>
              <a:t>Que ton ancre croche le Roc solide.</a:t>
            </a:r>
            <a:br>
              <a:rPr lang="fr-FR" b="1" dirty="0">
                <a:latin typeface="Arial Narrow" panose="020B0606020202030204" pitchFamily="34" charset="0"/>
              </a:rPr>
            </a:br>
            <a:endParaRPr lang="en-US" b="1" dirty="0">
              <a:latin typeface="Arial Narrow" panose="020B0606020202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8FD39-A5B8-121F-3E92-292F91BA86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148C7B-9A81-FDF1-3A3A-C67E8A233136}"/>
              </a:ext>
            </a:extLst>
          </p:cNvPr>
          <p:cNvSpPr>
            <a:spLocks noGrp="1"/>
          </p:cNvSpPr>
          <p:nvPr>
            <p:ph sz="quarter" idx="1"/>
          </p:nvPr>
        </p:nvSpPr>
        <p:spPr>
          <a:xfrm>
            <a:off x="0" y="0"/>
            <a:ext cx="9144000" cy="6858000"/>
          </a:xfrm>
          <a:solidFill>
            <a:srgbClr val="FFFF00"/>
          </a:solidFill>
        </p:spPr>
        <p:txBody>
          <a:bodyPr>
            <a:normAutofit/>
          </a:bodyPr>
          <a:lstStyle/>
          <a:p>
            <a:pPr marL="0" indent="0" algn="ctr">
              <a:buNone/>
            </a:pPr>
            <a:r>
              <a:rPr lang="fr-FR" b="1" dirty="0">
                <a:solidFill>
                  <a:schemeClr val="accent6">
                    <a:lumMod val="75000"/>
                  </a:schemeClr>
                </a:solidFill>
                <a:latin typeface="Arial Narrow" panose="020B0606020202030204" pitchFamily="34" charset="0"/>
              </a:rPr>
              <a:t>2.</a:t>
            </a:r>
            <a:br>
              <a:rPr lang="fr-FR" b="1" dirty="0">
                <a:latin typeface="Arial Narrow" panose="020B0606020202030204" pitchFamily="34" charset="0"/>
              </a:rPr>
            </a:br>
            <a:r>
              <a:rPr lang="fr-FR" sz="4000" b="1" dirty="0">
                <a:latin typeface="Arial Narrow" panose="020B0606020202030204" pitchFamily="34" charset="0"/>
              </a:rPr>
              <a:t>Dans ces jours-ci, il faut la Bible</a:t>
            </a:r>
            <a:br>
              <a:rPr lang="fr-FR" sz="4000" b="1" dirty="0">
                <a:latin typeface="Arial Narrow" panose="020B0606020202030204" pitchFamily="34" charset="0"/>
              </a:rPr>
            </a:br>
            <a:r>
              <a:rPr lang="fr-FR" sz="4000" b="1" dirty="0">
                <a:latin typeface="Arial Narrow" panose="020B0606020202030204" pitchFamily="34" charset="0"/>
              </a:rPr>
              <a:t>Dans ces jours-ci, sois invincible.</a:t>
            </a:r>
            <a:br>
              <a:rPr lang="fr-FR" sz="4000" b="1" dirty="0">
                <a:latin typeface="Arial Narrow" panose="020B0606020202030204" pitchFamily="34" charset="0"/>
              </a:rPr>
            </a:br>
            <a:r>
              <a:rPr lang="fr-FR" sz="4000" b="1" dirty="0">
                <a:latin typeface="Arial Narrow" panose="020B0606020202030204" pitchFamily="34" charset="0"/>
              </a:rPr>
              <a:t>Sois très certain, sois très certain</a:t>
            </a:r>
            <a:br>
              <a:rPr lang="fr-FR" sz="4000" b="1" dirty="0">
                <a:latin typeface="Arial Narrow" panose="020B0606020202030204" pitchFamily="34" charset="0"/>
              </a:rPr>
            </a:br>
            <a:r>
              <a:rPr lang="fr-FR" sz="4000" b="1" dirty="0">
                <a:latin typeface="Arial Narrow" panose="020B0606020202030204" pitchFamily="34" charset="0"/>
              </a:rPr>
              <a:t>Que ton ancre croche le Roc solide.</a:t>
            </a:r>
            <a:br>
              <a:rPr lang="fr-FR" sz="4000" b="1" dirty="0">
                <a:latin typeface="Arial Narrow" panose="020B0606020202030204" pitchFamily="34" charset="0"/>
              </a:rPr>
            </a:br>
            <a:r>
              <a:rPr lang="fr-FR" sz="4000" b="1" dirty="0">
                <a:solidFill>
                  <a:schemeClr val="accent6">
                    <a:lumMod val="75000"/>
                  </a:schemeClr>
                </a:solidFill>
                <a:latin typeface="Arial Narrow" panose="020B0606020202030204" pitchFamily="34" charset="0"/>
              </a:rPr>
              <a:t>Choeur:</a:t>
            </a:r>
            <a:br>
              <a:rPr lang="fr-FR" sz="4000" b="1" dirty="0">
                <a:latin typeface="Arial Narrow" panose="020B0606020202030204" pitchFamily="34" charset="0"/>
              </a:rPr>
            </a:br>
            <a:r>
              <a:rPr lang="fr-FR" sz="4000" b="1" dirty="0">
                <a:solidFill>
                  <a:srgbClr val="0000CC"/>
                </a:solidFill>
                <a:latin typeface="Arial Narrow" panose="020B0606020202030204" pitchFamily="34" charset="0"/>
              </a:rPr>
              <a:t>Ce Roc est Jésus, O, Oui, c'est Lui</a:t>
            </a:r>
            <a:br>
              <a:rPr lang="fr-FR" sz="4000" b="1" dirty="0">
                <a:solidFill>
                  <a:srgbClr val="0000CC"/>
                </a:solidFill>
                <a:latin typeface="Arial Narrow" panose="020B0606020202030204" pitchFamily="34" charset="0"/>
              </a:rPr>
            </a:br>
            <a:r>
              <a:rPr lang="fr-FR" sz="4000" b="1" dirty="0">
                <a:solidFill>
                  <a:srgbClr val="0000CC"/>
                </a:solidFill>
                <a:latin typeface="Arial Narrow" panose="020B0606020202030204" pitchFamily="34" charset="0"/>
              </a:rPr>
              <a:t>Ce Roc est Jésus, seulement Lui.</a:t>
            </a:r>
            <a:br>
              <a:rPr lang="fr-FR" sz="4000" b="1" dirty="0">
                <a:solidFill>
                  <a:srgbClr val="0000CC"/>
                </a:solidFill>
                <a:latin typeface="Arial Narrow" panose="020B0606020202030204" pitchFamily="34" charset="0"/>
              </a:rPr>
            </a:br>
            <a:r>
              <a:rPr lang="fr-FR" sz="4000" b="1" dirty="0">
                <a:solidFill>
                  <a:srgbClr val="0000CC"/>
                </a:solidFill>
                <a:latin typeface="Arial Narrow" panose="020B0606020202030204" pitchFamily="34" charset="0"/>
              </a:rPr>
              <a:t>Sois très certain, sois très certain</a:t>
            </a:r>
            <a:br>
              <a:rPr lang="fr-FR" sz="4000" b="1" dirty="0">
                <a:solidFill>
                  <a:srgbClr val="0000CC"/>
                </a:solidFill>
                <a:latin typeface="Arial Narrow" panose="020B0606020202030204" pitchFamily="34" charset="0"/>
              </a:rPr>
            </a:br>
            <a:r>
              <a:rPr lang="fr-FR" sz="4000" b="1" dirty="0">
                <a:solidFill>
                  <a:srgbClr val="0000CC"/>
                </a:solidFill>
                <a:latin typeface="Arial Narrow" panose="020B0606020202030204" pitchFamily="34" charset="0"/>
              </a:rPr>
              <a:t>Que ton ancre croche le Roc solide.</a:t>
            </a:r>
            <a:br>
              <a:rPr lang="fr-FR" b="1" dirty="0">
                <a:latin typeface="Arial Narrow" panose="020B0606020202030204" pitchFamily="34" charset="0"/>
              </a:rPr>
            </a:br>
            <a:endParaRPr lang="en-US" b="1" dirty="0">
              <a:latin typeface="Arial Narrow" panose="020B0606020202030204" pitchFamily="34" charset="0"/>
            </a:endParaRPr>
          </a:p>
        </p:txBody>
      </p:sp>
    </p:spTree>
    <p:extLst>
      <p:ext uri="{BB962C8B-B14F-4D97-AF65-F5344CB8AC3E}">
        <p14:creationId xmlns:p14="http://schemas.microsoft.com/office/powerpoint/2010/main" val="288228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ED433-9C1E-CAB2-DD72-6C9B4C13C8E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6C93D1-DB37-CF9B-08E6-DC0B9B5C6772}"/>
              </a:ext>
            </a:extLst>
          </p:cNvPr>
          <p:cNvSpPr>
            <a:spLocks noGrp="1"/>
          </p:cNvSpPr>
          <p:nvPr>
            <p:ph sz="quarter" idx="1"/>
          </p:nvPr>
        </p:nvSpPr>
        <p:spPr>
          <a:xfrm>
            <a:off x="0" y="0"/>
            <a:ext cx="9144000" cy="6858000"/>
          </a:xfrm>
          <a:solidFill>
            <a:srgbClr val="FFFF00"/>
          </a:solidFill>
        </p:spPr>
        <p:txBody>
          <a:bodyPr>
            <a:normAutofit/>
          </a:bodyPr>
          <a:lstStyle/>
          <a:p>
            <a:pPr marL="0" indent="0" algn="ctr">
              <a:buNone/>
            </a:pPr>
            <a:r>
              <a:rPr lang="fr-FR" b="1" dirty="0">
                <a:solidFill>
                  <a:schemeClr val="accent6">
                    <a:lumMod val="75000"/>
                  </a:schemeClr>
                </a:solidFill>
                <a:latin typeface="Arial Narrow" panose="020B0606020202030204" pitchFamily="34" charset="0"/>
              </a:rPr>
              <a:t>3.</a:t>
            </a:r>
            <a:br>
              <a:rPr lang="fr-FR" b="1" dirty="0">
                <a:latin typeface="Arial Narrow" panose="020B0606020202030204" pitchFamily="34" charset="0"/>
              </a:rPr>
            </a:br>
            <a:r>
              <a:rPr lang="fr-FR" sz="4000" b="1" dirty="0">
                <a:latin typeface="Arial Narrow" panose="020B0606020202030204" pitchFamily="34" charset="0"/>
              </a:rPr>
              <a:t>Dans ces jours-ci, O, je suis sauvé</a:t>
            </a:r>
            <a:br>
              <a:rPr lang="fr-FR" sz="4000" b="1" dirty="0">
                <a:latin typeface="Arial Narrow" panose="020B0606020202030204" pitchFamily="34" charset="0"/>
              </a:rPr>
            </a:br>
            <a:r>
              <a:rPr lang="fr-FR" sz="4000" b="1" dirty="0">
                <a:latin typeface="Arial Narrow" panose="020B0606020202030204" pitchFamily="34" charset="0"/>
              </a:rPr>
              <a:t>Dans ces jours-ci, je suis bien ancré</a:t>
            </a:r>
            <a:br>
              <a:rPr lang="fr-FR" sz="4000" b="1" dirty="0">
                <a:latin typeface="Arial Narrow" panose="020B0606020202030204" pitchFamily="34" charset="0"/>
              </a:rPr>
            </a:br>
            <a:r>
              <a:rPr lang="fr-FR" sz="4000" b="1" dirty="0">
                <a:latin typeface="Arial Narrow" panose="020B0606020202030204" pitchFamily="34" charset="0"/>
              </a:rPr>
              <a:t>Je suis certain, je suis certain</a:t>
            </a:r>
            <a:br>
              <a:rPr lang="fr-FR" sz="4000" b="1" dirty="0">
                <a:latin typeface="Arial Narrow" panose="020B0606020202030204" pitchFamily="34" charset="0"/>
              </a:rPr>
            </a:br>
            <a:r>
              <a:rPr lang="fr-FR" sz="4000" b="1" dirty="0">
                <a:latin typeface="Arial Narrow" panose="020B0606020202030204" pitchFamily="34" charset="0"/>
              </a:rPr>
              <a:t>Que mon ancre croche le Roc solide.</a:t>
            </a:r>
          </a:p>
          <a:p>
            <a:pPr marL="0" indent="0" algn="ctr">
              <a:buNone/>
            </a:pPr>
            <a:r>
              <a:rPr lang="fr-FR" sz="4000" b="1" dirty="0">
                <a:solidFill>
                  <a:schemeClr val="accent6">
                    <a:lumMod val="75000"/>
                  </a:schemeClr>
                </a:solidFill>
                <a:latin typeface="Arial Narrow" panose="020B0606020202030204" pitchFamily="34" charset="0"/>
              </a:rPr>
              <a:t>Choeur:</a:t>
            </a:r>
            <a:br>
              <a:rPr lang="fr-FR" sz="4000" b="1" dirty="0">
                <a:latin typeface="Arial Narrow" panose="020B0606020202030204" pitchFamily="34" charset="0"/>
              </a:rPr>
            </a:br>
            <a:r>
              <a:rPr lang="fr-FR" sz="4000" b="1" dirty="0">
                <a:solidFill>
                  <a:srgbClr val="0000CC"/>
                </a:solidFill>
                <a:latin typeface="Arial Narrow" panose="020B0606020202030204" pitchFamily="34" charset="0"/>
              </a:rPr>
              <a:t>Ce Roc est Jésus, O, Oui, c'est Lui</a:t>
            </a:r>
            <a:br>
              <a:rPr lang="fr-FR" sz="4000" b="1" dirty="0">
                <a:solidFill>
                  <a:srgbClr val="0000CC"/>
                </a:solidFill>
                <a:latin typeface="Arial Narrow" panose="020B0606020202030204" pitchFamily="34" charset="0"/>
              </a:rPr>
            </a:br>
            <a:r>
              <a:rPr lang="fr-FR" sz="4000" b="1" dirty="0">
                <a:solidFill>
                  <a:srgbClr val="0000CC"/>
                </a:solidFill>
                <a:latin typeface="Arial Narrow" panose="020B0606020202030204" pitchFamily="34" charset="0"/>
              </a:rPr>
              <a:t>Ce Roc est Jésus, seulement Lui.</a:t>
            </a:r>
            <a:br>
              <a:rPr lang="fr-FR" sz="4000" b="1" dirty="0">
                <a:solidFill>
                  <a:srgbClr val="0000CC"/>
                </a:solidFill>
                <a:latin typeface="Arial Narrow" panose="020B0606020202030204" pitchFamily="34" charset="0"/>
              </a:rPr>
            </a:br>
            <a:r>
              <a:rPr lang="fr-FR" sz="4000" b="1" dirty="0">
                <a:solidFill>
                  <a:srgbClr val="0000CC"/>
                </a:solidFill>
                <a:latin typeface="Arial Narrow" panose="020B0606020202030204" pitchFamily="34" charset="0"/>
              </a:rPr>
              <a:t>Sois très certain, sois très certain</a:t>
            </a:r>
            <a:br>
              <a:rPr lang="fr-FR" sz="4000" b="1" dirty="0">
                <a:solidFill>
                  <a:srgbClr val="0000CC"/>
                </a:solidFill>
                <a:latin typeface="Arial Narrow" panose="020B0606020202030204" pitchFamily="34" charset="0"/>
              </a:rPr>
            </a:br>
            <a:r>
              <a:rPr lang="fr-FR" sz="4000" b="1" dirty="0">
                <a:solidFill>
                  <a:srgbClr val="0000CC"/>
                </a:solidFill>
                <a:latin typeface="Arial Narrow" panose="020B0606020202030204" pitchFamily="34" charset="0"/>
              </a:rPr>
              <a:t>Que ton ancre croche le Roc solide.</a:t>
            </a:r>
            <a:br>
              <a:rPr lang="fr-FR" b="1" dirty="0">
                <a:latin typeface="Arial Narrow" panose="020B0606020202030204" pitchFamily="34" charset="0"/>
              </a:rPr>
            </a:br>
            <a:endParaRPr lang="en-US" b="1" dirty="0">
              <a:latin typeface="Arial Narrow" panose="020B0606020202030204" pitchFamily="34" charset="0"/>
            </a:endParaRPr>
          </a:p>
        </p:txBody>
      </p:sp>
    </p:spTree>
    <p:extLst>
      <p:ext uri="{BB962C8B-B14F-4D97-AF65-F5344CB8AC3E}">
        <p14:creationId xmlns:p14="http://schemas.microsoft.com/office/powerpoint/2010/main" val="1768887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Autofit/>
          </a:bodyPr>
          <a:lstStyle/>
          <a:p>
            <a:pPr algn="just"/>
            <a:r>
              <a:rPr lang="fr-FR" sz="3800" dirty="0">
                <a:solidFill>
                  <a:srgbClr val="0000CC"/>
                </a:solidFill>
                <a:latin typeface="Arial Rounded MT Bold" panose="020F0704030504030204" pitchFamily="34" charset="0"/>
              </a:rPr>
              <a:t>LECTURE PSAUME 27</a:t>
            </a:r>
            <a:endParaRPr lang="en-US" sz="3800" dirty="0">
              <a:solidFill>
                <a:srgbClr val="0000CC"/>
              </a:solidFill>
              <a:latin typeface="Arial Rounded MT Bold" panose="020F0704030504030204" pitchFamily="34" charset="0"/>
            </a:endParaRPr>
          </a:p>
          <a:p>
            <a:pPr algn="just"/>
            <a:r>
              <a:rPr lang="fr-FR" sz="4000" dirty="0">
                <a:latin typeface="Arial Rounded MT Bold" panose="020F0704030504030204" pitchFamily="34" charset="0"/>
              </a:rPr>
              <a:t>1 ¶ De David. L'Éternel est ma lumière et mon salut: De qui aurais-je crainte? L'Éternel est le soutien de ma vie: De qui aurais-je peur?</a:t>
            </a:r>
            <a:endParaRPr lang="en-US" sz="4000" dirty="0">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2 Quand des méchants s'avancent contre moi, Pour dévorer ma chair, Ce sont mes persécuteurs et mes ennemis Qui chancellent et tombent.</a:t>
            </a:r>
            <a:endParaRPr lang="en-US" sz="4000" dirty="0">
              <a:solidFill>
                <a:srgbClr val="0000CC"/>
              </a:solidFill>
              <a:latin typeface="Arial Rounded MT Bold" panose="020F0704030504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12C16-D625-D4C7-8746-3061C77FD27C}"/>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4F9E9177-1463-F722-D59F-2059CFABF7E4}"/>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F5061619-5E03-51D7-54A7-2E5076F3AE0A}"/>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Autofit/>
          </a:bodyPr>
          <a:lstStyle/>
          <a:p>
            <a:pPr algn="just"/>
            <a:r>
              <a:rPr lang="fr-FR" sz="3800" dirty="0">
                <a:latin typeface="Arial Rounded MT Bold" panose="020F0704030504030204" pitchFamily="34" charset="0"/>
              </a:rPr>
              <a:t>3 Si une armée se campait contre moi, Mon cœur n'aurait aucune crainte; Si une guerre s'élevait contre moi, Je serais malgré cela plein de confiance.</a:t>
            </a:r>
            <a:endParaRPr lang="en-US" sz="3800" dirty="0">
              <a:latin typeface="Arial Rounded MT Bold" panose="020F0704030504030204" pitchFamily="34" charset="0"/>
            </a:endParaRPr>
          </a:p>
          <a:p>
            <a:pPr algn="just"/>
            <a:r>
              <a:rPr lang="fr-FR" sz="3800" dirty="0">
                <a:solidFill>
                  <a:srgbClr val="0000CC"/>
                </a:solidFill>
                <a:latin typeface="Arial Rounded MT Bold" panose="020F0704030504030204" pitchFamily="34" charset="0"/>
              </a:rPr>
              <a:t> 4 Je demande à l'Éternel une chose, que je désire ardemment: Je voudrais habiter toute ma vie dans la maison de l'Éternel, Pour contempler la magnificence de l'Éternel Et pour admirer son temple.</a:t>
            </a:r>
            <a:endParaRPr lang="en-US" sz="3800"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1380165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E5ACB-7ACB-BE88-92A1-FC895869AB04}"/>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DD247EC4-8512-3CE0-DB47-4E2A9885B79B}"/>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FE73292E-5988-2F8F-2400-A2696EAB4B70}"/>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latin typeface="Arial Rounded MT Bold" panose="020F0704030504030204" pitchFamily="34" charset="0"/>
              </a:rPr>
              <a:t>5 Car il me protégera dans son tabernacle au jour du malheur, Il me cachera sous l'abri de sa tente; Il m'élèvera sur un rocher.</a:t>
            </a:r>
            <a:endParaRPr lang="en-US" sz="4000" dirty="0">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6 Et déjà ma tête s'élève sur mes ennemis qui m'entourent; J'offrirai des sacrifices dans sa tente, au son de la trompette; Je chanterai, je célébrerai l'Éternel.</a:t>
            </a:r>
            <a:endParaRPr lang="en-US" sz="4000"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27804628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84994-514E-E755-FCD5-BBCFBAFFA6E1}"/>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B73AAA30-8026-F7F0-57D9-F74FC07AFB48}"/>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5EFF2043-030B-54DC-1F40-B227E7178A68}"/>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latin typeface="Arial Rounded MT Bold" panose="020F0704030504030204" pitchFamily="34" charset="0"/>
              </a:rPr>
              <a:t>7 ¶ Éternel! écoute ma voix, je t'invoque: Aie pitié de moi et exauce-moi!</a:t>
            </a:r>
            <a:endParaRPr lang="en-US" sz="4000" dirty="0">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8 Mon cœur dit de ta part: Cherchez ma face! Je cherche ta face, ô Éternel!</a:t>
            </a:r>
            <a:endParaRPr lang="en-US" sz="4000" dirty="0">
              <a:solidFill>
                <a:srgbClr val="0000CC"/>
              </a:solidFill>
              <a:latin typeface="Arial Rounded MT Bold" panose="020F0704030504030204" pitchFamily="34" charset="0"/>
            </a:endParaRPr>
          </a:p>
          <a:p>
            <a:pPr algn="just"/>
            <a:r>
              <a:rPr lang="fr-FR" sz="4000" dirty="0">
                <a:latin typeface="Arial Rounded MT Bold" panose="020F0704030504030204" pitchFamily="34" charset="0"/>
              </a:rPr>
              <a:t> 9 Ne me cache point ta face, Ne repousse pas avec colère ton serviteur! Tu es mon secours, ne me laisse pas, ne m'abandonne pas, Dieu de mon salut!</a:t>
            </a:r>
            <a:endParaRPr lang="en-US" sz="40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314780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E6926-12AC-B568-E2A4-D191A924EC0B}"/>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ABABD863-CEDE-E0FB-7477-19D53F589D1C}"/>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0BB4A25D-2D71-69F8-CB4D-FC924FF601A2}"/>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a:latin typeface="Arial Rounded MT Bold" panose="020F0704030504030204" pitchFamily="34" charset="0"/>
              </a:rPr>
              <a:t>10 Car mon père et ma mère m'abandonnent, Mais l'Éternel me recueillera.</a:t>
            </a:r>
            <a:endParaRPr lang="en-US" sz="4800" dirty="0">
              <a:latin typeface="Arial Rounded MT Bold" panose="020F0704030504030204" pitchFamily="34" charset="0"/>
            </a:endParaRPr>
          </a:p>
          <a:p>
            <a:pPr algn="just"/>
            <a:r>
              <a:rPr lang="fr-FR" sz="4800" dirty="0">
                <a:solidFill>
                  <a:srgbClr val="0000CC"/>
                </a:solidFill>
                <a:latin typeface="Arial Rounded MT Bold" panose="020F0704030504030204" pitchFamily="34" charset="0"/>
              </a:rPr>
              <a:t> 11 Éternel! enseigne-moi ta voie, Conduis-moi dans le sentier de la droiture, A cause de mes ennemis.</a:t>
            </a:r>
            <a:endParaRPr lang="en-US" sz="4800"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2804833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8D1D8-2885-31B8-8F4F-C9973009E591}"/>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FA07309C-F858-C0C6-9482-5CD07A880BBD}"/>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E670AA7C-6534-DAAD-D817-E1E02E5D325F}"/>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Autofit/>
          </a:bodyPr>
          <a:lstStyle/>
          <a:p>
            <a:pPr algn="just"/>
            <a:r>
              <a:rPr lang="fr-FR" sz="3800" dirty="0">
                <a:latin typeface="Arial Rounded MT Bold" panose="020F0704030504030204" pitchFamily="34" charset="0"/>
              </a:rPr>
              <a:t>12 Ne me livre pas au bon plaisir de mes adversaires, Car il s'élève contre moi de faux témoins Et des gens qui ne respirent que la violence.</a:t>
            </a:r>
            <a:endParaRPr lang="en-US" sz="3800" dirty="0">
              <a:latin typeface="Arial Rounded MT Bold" panose="020F0704030504030204" pitchFamily="34" charset="0"/>
            </a:endParaRPr>
          </a:p>
          <a:p>
            <a:pPr algn="just"/>
            <a:r>
              <a:rPr lang="fr-FR" sz="3800" dirty="0">
                <a:solidFill>
                  <a:srgbClr val="0000CC"/>
                </a:solidFill>
                <a:latin typeface="Arial Rounded MT Bold" panose="020F0704030504030204" pitchFamily="34" charset="0"/>
              </a:rPr>
              <a:t> 13 Oh! si je n'étais pas sûr de voir la bonté de l'Éternel Sur la terre des vivants!...</a:t>
            </a:r>
            <a:endParaRPr lang="en-US" sz="3800" dirty="0">
              <a:solidFill>
                <a:srgbClr val="0000CC"/>
              </a:solidFill>
              <a:latin typeface="Arial Rounded MT Bold" panose="020F0704030504030204" pitchFamily="34" charset="0"/>
            </a:endParaRPr>
          </a:p>
          <a:p>
            <a:pPr algn="just"/>
            <a:r>
              <a:rPr lang="fr-FR" sz="3800" dirty="0">
                <a:latin typeface="Arial Rounded MT Bold" panose="020F0704030504030204" pitchFamily="34" charset="0"/>
              </a:rPr>
              <a:t> 14 Espère en l'Éternel! Fortifie-toi et que ton cœur s'affermisse! Espère en l'Éternel!       </a:t>
            </a:r>
            <a:r>
              <a:rPr lang="fr-FR" sz="3800" dirty="0">
                <a:solidFill>
                  <a:srgbClr val="0000CC"/>
                </a:solidFill>
                <a:latin typeface="Arial Rounded MT Bold" panose="020F0704030504030204" pitchFamily="34" charset="0"/>
              </a:rPr>
              <a:t>AMEN!</a:t>
            </a:r>
            <a:endParaRPr lang="en-US" sz="3800"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31790037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marL="0" indent="0" algn="ctr">
              <a:buNone/>
            </a:pPr>
            <a:r>
              <a:rPr lang="fr-FR" b="1" dirty="0">
                <a:solidFill>
                  <a:srgbClr val="0033CC"/>
                </a:solidFill>
                <a:latin typeface="Arial Rounded MT Bold" panose="020F0704030504030204" pitchFamily="34" charset="0"/>
              </a:rPr>
              <a:t>161 Fr CE : </a:t>
            </a:r>
            <a:r>
              <a:rPr lang="fr-FR" b="1" u="sng" dirty="0">
                <a:solidFill>
                  <a:srgbClr val="0033CC"/>
                </a:solidFill>
                <a:latin typeface="Arial Rounded MT Bold" panose="020F0704030504030204" pitchFamily="34" charset="0"/>
              </a:rPr>
              <a:t>Comme Une Terre </a:t>
            </a:r>
            <a:r>
              <a:rPr lang="fr-FR" b="1" u="sng" dirty="0" err="1">
                <a:solidFill>
                  <a:srgbClr val="0033CC"/>
                </a:solidFill>
                <a:latin typeface="Arial Rounded MT Bold" panose="020F0704030504030204" pitchFamily="34" charset="0"/>
              </a:rPr>
              <a:t>Alterée</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1</a:t>
            </a:r>
            <a:endParaRPr lang="en-US" dirty="0">
              <a:solidFill>
                <a:srgbClr val="0033CC"/>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Comme une terre altérée</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Soupire après l’eau du ciel,</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Nous appelons la rosée</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De ta grâce Emmanuel !</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Refrain</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Fraîches, fraîches rosées,</a:t>
            </a:r>
            <a:endParaRPr lang="en-US" sz="4000" dirty="0">
              <a:solidFill>
                <a:srgbClr val="460000"/>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Descendez sur nous tous !</a:t>
            </a:r>
            <a:endParaRPr lang="en-US" sz="4000" dirty="0">
              <a:solidFill>
                <a:srgbClr val="460000"/>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0 divines ondées,</a:t>
            </a:r>
            <a:endParaRPr lang="en-US" sz="4000" dirty="0">
              <a:solidFill>
                <a:srgbClr val="460000"/>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Venez, arrosez-nous !</a:t>
            </a:r>
            <a:endParaRPr lang="en-US" sz="4000" dirty="0">
              <a:solidFill>
                <a:srgbClr val="460000"/>
              </a:solidFill>
              <a:latin typeface="Arial Rounded MT Bold" panose="020F0704030504030204" pitchFamily="34" charset="0"/>
            </a:endParaRPr>
          </a:p>
          <a:p>
            <a:pPr marL="0" indent="0" algn="ctr">
              <a:buNone/>
            </a:pPr>
            <a:endParaRPr lang="en-US" dirty="0">
              <a:solidFill>
                <a:srgbClr val="7030A0"/>
              </a:solidFill>
              <a:latin typeface="Arial Rounded MT Bold" panose="020F070403050403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2E849-E455-760E-6BC9-B3E2C373E05D}"/>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6DF8206A-D5BB-0BEF-3C24-09307249503D}"/>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7867F0B8-CEB4-527D-32C8-DF310D60A785}"/>
              </a:ext>
            </a:extLst>
          </p:cNvPr>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2</a:t>
            </a:r>
            <a:endParaRPr lang="en-US" dirty="0">
              <a:solidFill>
                <a:srgbClr val="0033CC"/>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Descends o pluie abondante,</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Coule à flots dans notre cœur,</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Donne à l’âme languissante</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Une nouvelle fraîcheur.</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Refrain</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Fraîches, fraîches rosées,</a:t>
            </a:r>
            <a:endParaRPr lang="en-US" sz="4000" dirty="0">
              <a:solidFill>
                <a:srgbClr val="460000"/>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Descendez sur nous tous !</a:t>
            </a:r>
            <a:endParaRPr lang="en-US" sz="4000" dirty="0">
              <a:solidFill>
                <a:srgbClr val="460000"/>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0 divines ondées,</a:t>
            </a:r>
            <a:endParaRPr lang="en-US" sz="4000" dirty="0">
              <a:solidFill>
                <a:srgbClr val="460000"/>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Venez, arrosez-nous !</a:t>
            </a:r>
            <a:endParaRPr lang="en-US" sz="4000"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28680750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0E793-41CA-206A-38B5-0F2FE1E966C3}"/>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27129890-4A96-E6F6-8A64-6F62E6803AA4}"/>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A01DA541-6D7F-1F04-57FF-B3A2C9D4A14E}"/>
              </a:ext>
            </a:extLst>
          </p:cNvPr>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3</a:t>
            </a:r>
            <a:endParaRPr lang="en-US" dirty="0">
              <a:solidFill>
                <a:srgbClr val="0033CC"/>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Ne laisse en nous rien d’aride</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Qui ne soit fertilisé ;</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Que le cœur le plus avide</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Soit pleinement arrosé !</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Refrain</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Fraîches, fraîches rosées,</a:t>
            </a:r>
            <a:endParaRPr lang="en-US" sz="4000" dirty="0">
              <a:solidFill>
                <a:srgbClr val="460000"/>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Descendez sur nous tous !</a:t>
            </a:r>
            <a:endParaRPr lang="en-US" sz="4000" dirty="0">
              <a:solidFill>
                <a:srgbClr val="460000"/>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0 divines ondées,</a:t>
            </a:r>
            <a:endParaRPr lang="en-US" sz="4000" dirty="0">
              <a:solidFill>
                <a:srgbClr val="460000"/>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Venez, arrosez-nous !</a:t>
            </a:r>
            <a:endParaRPr lang="en-US" sz="4000"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2725790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1DF8B-82F8-87FD-B913-A2DCB69330E1}"/>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D419F903-13AB-5FE3-26E5-D0526FA4EABE}"/>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7244A2E6-A10C-C26C-7D6E-AFA07E3EBBA0}"/>
              </a:ext>
            </a:extLst>
          </p:cNvPr>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4</a:t>
            </a:r>
            <a:endParaRPr lang="en-US" dirty="0">
              <a:solidFill>
                <a:srgbClr val="0033CC"/>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Oui, que les déserts fleurissent</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Sous tes bienfaisantes eaux ;</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Que les lieux secs reverdissent</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Et portent des fruits nouveaux.</a:t>
            </a:r>
          </a:p>
          <a:p>
            <a:pPr marL="0" indent="0" algn="ctr">
              <a:buNone/>
            </a:pPr>
            <a:r>
              <a:rPr lang="fr-FR" sz="4000" dirty="0">
                <a:solidFill>
                  <a:srgbClr val="0033CC"/>
                </a:solidFill>
                <a:latin typeface="Arial Rounded MT Bold" panose="020F0704030504030204" pitchFamily="34" charset="0"/>
              </a:rPr>
              <a:t>Refrain</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Fraîches, fraîches rosées,</a:t>
            </a:r>
            <a:endParaRPr lang="en-US" sz="4000" dirty="0">
              <a:solidFill>
                <a:srgbClr val="460000"/>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Descendez sur nous tous !</a:t>
            </a:r>
            <a:endParaRPr lang="en-US" sz="4000" dirty="0">
              <a:solidFill>
                <a:srgbClr val="460000"/>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0 divines ondées,</a:t>
            </a:r>
            <a:endParaRPr lang="en-US" sz="4000" dirty="0">
              <a:solidFill>
                <a:srgbClr val="460000"/>
              </a:solidFill>
              <a:latin typeface="Arial Rounded MT Bold" panose="020F0704030504030204" pitchFamily="34" charset="0"/>
            </a:endParaRPr>
          </a:p>
          <a:p>
            <a:pPr marL="0" indent="0" algn="ctr">
              <a:buNone/>
            </a:pPr>
            <a:r>
              <a:rPr lang="fr-FR" sz="4000" b="1" dirty="0">
                <a:solidFill>
                  <a:srgbClr val="460000"/>
                </a:solidFill>
                <a:latin typeface="Arial Rounded MT Bold" panose="020F0704030504030204" pitchFamily="34" charset="0"/>
              </a:rPr>
              <a:t>Venez, arrosez-nous !</a:t>
            </a:r>
            <a:endParaRPr lang="en-US" sz="4000" dirty="0">
              <a:solidFill>
                <a:srgbClr val="460000"/>
              </a:solidFill>
              <a:latin typeface="Arial Rounded MT Bold" panose="020F0704030504030204" pitchFamily="34" charset="0"/>
            </a:endParaRPr>
          </a:p>
          <a:p>
            <a:pPr marL="0" indent="0" algn="ctr">
              <a:buNone/>
            </a:pPr>
            <a:endParaRPr lang="en-US" dirty="0">
              <a:solidFill>
                <a:srgbClr val="7030A0"/>
              </a:solidFill>
              <a:latin typeface="Arial Rounded MT Bold" panose="020F0704030504030204" pitchFamily="34" charset="0"/>
            </a:endParaRPr>
          </a:p>
        </p:txBody>
      </p:sp>
    </p:spTree>
    <p:extLst>
      <p:ext uri="{BB962C8B-B14F-4D97-AF65-F5344CB8AC3E}">
        <p14:creationId xmlns:p14="http://schemas.microsoft.com/office/powerpoint/2010/main" val="23380014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160 Fr CE : Humblement Prosterné</a:t>
            </a:r>
            <a:br>
              <a:rPr lang="fr-FR" dirty="0">
                <a:solidFill>
                  <a:srgbClr val="0033CC"/>
                </a:solidFill>
                <a:latin typeface="Arial Rounded MT Bold" panose="020F0704030504030204" pitchFamily="34" charset="0"/>
              </a:rPr>
            </a:br>
            <a:r>
              <a:rPr lang="fr-FR" dirty="0">
                <a:solidFill>
                  <a:srgbClr val="0033CC"/>
                </a:solidFill>
                <a:latin typeface="Arial Rounded MT Bold" panose="020F0704030504030204" pitchFamily="34" charset="0"/>
              </a:rPr>
              <a:t>1</a:t>
            </a:r>
            <a:br>
              <a:rPr lang="fr-FR" dirty="0">
                <a:latin typeface="Arial Rounded MT Bold" panose="020F0704030504030204" pitchFamily="34" charset="0"/>
              </a:rPr>
            </a:br>
            <a:r>
              <a:rPr lang="fr-FR" sz="4000" dirty="0">
                <a:latin typeface="Arial Rounded MT Bold" panose="020F0704030504030204" pitchFamily="34" charset="0"/>
              </a:rPr>
              <a:t>Humblement prosterné, Seigneur, </a:t>
            </a:r>
            <a:br>
              <a:rPr lang="fr-FR" sz="4000" dirty="0">
                <a:latin typeface="Arial Rounded MT Bold" panose="020F0704030504030204" pitchFamily="34" charset="0"/>
              </a:rPr>
            </a:br>
            <a:r>
              <a:rPr lang="fr-FR" sz="4000" dirty="0">
                <a:latin typeface="Arial Rounded MT Bold" panose="020F0704030504030204" pitchFamily="34" charset="0"/>
              </a:rPr>
              <a:t>Devant ta majesté, </a:t>
            </a:r>
            <a:br>
              <a:rPr lang="fr-FR" sz="4000" dirty="0">
                <a:latin typeface="Arial Rounded MT Bold" panose="020F0704030504030204" pitchFamily="34" charset="0"/>
              </a:rPr>
            </a:br>
            <a:r>
              <a:rPr lang="fr-FR" sz="4000" dirty="0">
                <a:latin typeface="Arial Rounded MT Bold" panose="020F0704030504030204" pitchFamily="34" charset="0"/>
              </a:rPr>
              <a:t>Je viens implorer la faveur </a:t>
            </a:r>
            <a:br>
              <a:rPr lang="fr-FR" sz="4000" dirty="0">
                <a:latin typeface="Arial Rounded MT Bold" panose="020F0704030504030204" pitchFamily="34" charset="0"/>
              </a:rPr>
            </a:br>
            <a:r>
              <a:rPr lang="fr-FR" sz="4000" dirty="0">
                <a:latin typeface="Arial Rounded MT Bold" panose="020F0704030504030204" pitchFamily="34" charset="0"/>
              </a:rPr>
              <a:t>D’un cœur purifié. </a:t>
            </a:r>
            <a:br>
              <a:rPr lang="fr-FR" sz="4000" dirty="0">
                <a:latin typeface="Arial Rounded MT Bold" panose="020F0704030504030204" pitchFamily="34" charset="0"/>
              </a:rPr>
            </a:br>
            <a:r>
              <a:rPr lang="fr-FR" sz="4000" dirty="0">
                <a:solidFill>
                  <a:srgbClr val="0033CC"/>
                </a:solidFill>
                <a:latin typeface="Arial Rounded MT Bold" panose="020F0704030504030204" pitchFamily="34" charset="0"/>
              </a:rPr>
              <a:t>Refrain </a:t>
            </a:r>
            <a:br>
              <a:rPr lang="fr-FR" sz="4000" dirty="0">
                <a:latin typeface="Arial Rounded MT Bold" panose="020F0704030504030204" pitchFamily="34" charset="0"/>
              </a:rPr>
            </a:br>
            <a:r>
              <a:rPr lang="fr-FR" sz="4000" b="1" dirty="0">
                <a:solidFill>
                  <a:srgbClr val="FF0000"/>
                </a:solidFill>
                <a:latin typeface="Arial Rounded MT Bold" panose="020F0704030504030204" pitchFamily="34" charset="0"/>
              </a:rPr>
              <a:t>Je veux un cœur nouveau, </a:t>
            </a:r>
            <a:br>
              <a:rPr lang="fr-FR" sz="4000" b="1" dirty="0">
                <a:solidFill>
                  <a:srgbClr val="FF0000"/>
                </a:solidFill>
                <a:latin typeface="Arial Rounded MT Bold" panose="020F0704030504030204" pitchFamily="34" charset="0"/>
              </a:rPr>
            </a:br>
            <a:r>
              <a:rPr lang="fr-FR" sz="4000" b="1" dirty="0">
                <a:solidFill>
                  <a:srgbClr val="FF0000"/>
                </a:solidFill>
                <a:latin typeface="Arial Rounded MT Bold" panose="020F0704030504030204" pitchFamily="34" charset="0"/>
              </a:rPr>
              <a:t>Le baptême d’en haut, </a:t>
            </a:r>
            <a:br>
              <a:rPr lang="fr-FR" sz="4000" b="1" dirty="0">
                <a:solidFill>
                  <a:srgbClr val="FF0000"/>
                </a:solidFill>
                <a:latin typeface="Arial Rounded MT Bold" panose="020F0704030504030204" pitchFamily="34" charset="0"/>
              </a:rPr>
            </a:br>
            <a:r>
              <a:rPr lang="fr-FR" sz="4000" b="1" dirty="0">
                <a:solidFill>
                  <a:srgbClr val="FF0000"/>
                </a:solidFill>
                <a:latin typeface="Arial Rounded MT Bold" panose="020F0704030504030204" pitchFamily="34" charset="0"/>
              </a:rPr>
              <a:t>De feu, de foi, de charité, </a:t>
            </a:r>
            <a:br>
              <a:rPr lang="fr-FR" sz="4000" b="1" dirty="0">
                <a:solidFill>
                  <a:srgbClr val="FF0000"/>
                </a:solidFill>
                <a:latin typeface="Arial Rounded MT Bold" panose="020F0704030504030204" pitchFamily="34" charset="0"/>
              </a:rPr>
            </a:br>
            <a:r>
              <a:rPr lang="fr-FR" sz="4000" b="1" dirty="0">
                <a:solidFill>
                  <a:srgbClr val="FF0000"/>
                </a:solidFill>
                <a:latin typeface="Arial Rounded MT Bold" panose="020F0704030504030204" pitchFamily="34" charset="0"/>
              </a:rPr>
              <a:t>Un cœur régénéré.</a:t>
            </a:r>
            <a:r>
              <a:rPr lang="fr-FR" sz="4000" dirty="0">
                <a:solidFill>
                  <a:srgbClr val="FF0000"/>
                </a:solidFill>
                <a:latin typeface="Arial Rounded MT Bold" panose="020F0704030504030204" pitchFamily="34" charset="0"/>
              </a:rPr>
              <a:t> </a:t>
            </a:r>
            <a:br>
              <a:rPr lang="fr-FR" dirty="0">
                <a:latin typeface="Arial Rounded MT Bold" panose="020F0704030504030204" pitchFamily="34" charset="0"/>
              </a:rPr>
            </a:br>
            <a:endParaRPr lang="en-US" dirty="0">
              <a:latin typeface="Arial Rounded MT Bold" panose="020F070403050403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2CD81-9390-B3D4-809A-C0264F4B03B9}"/>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58521F84-AC49-6688-9A98-BBE3DD035033}"/>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B0C665A5-25E0-170D-5EB0-FC3E78BDB723}"/>
              </a:ext>
            </a:extLst>
          </p:cNvPr>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2. </a:t>
            </a:r>
            <a:br>
              <a:rPr lang="fr-FR" dirty="0">
                <a:latin typeface="Arial Rounded MT Bold" panose="020F0704030504030204" pitchFamily="34" charset="0"/>
              </a:rPr>
            </a:br>
            <a:r>
              <a:rPr lang="fr-FR" sz="4000" dirty="0">
                <a:latin typeface="Arial Rounded MT Bold" panose="020F0704030504030204" pitchFamily="34" charset="0"/>
              </a:rPr>
              <a:t>Un cœur patient, humble et joyeux, </a:t>
            </a:r>
            <a:br>
              <a:rPr lang="fr-FR" sz="4000" dirty="0">
                <a:latin typeface="Arial Rounded MT Bold" panose="020F0704030504030204" pitchFamily="34" charset="0"/>
              </a:rPr>
            </a:br>
            <a:r>
              <a:rPr lang="fr-FR" sz="4000" dirty="0">
                <a:latin typeface="Arial Rounded MT Bold" panose="020F0704030504030204" pitchFamily="34" charset="0"/>
              </a:rPr>
              <a:t>Un cœur semblable au tien, </a:t>
            </a:r>
            <a:br>
              <a:rPr lang="fr-FR" sz="4000" dirty="0">
                <a:latin typeface="Arial Rounded MT Bold" panose="020F0704030504030204" pitchFamily="34" charset="0"/>
              </a:rPr>
            </a:br>
            <a:r>
              <a:rPr lang="fr-FR" sz="4000" dirty="0">
                <a:latin typeface="Arial Rounded MT Bold" panose="020F0704030504030204" pitchFamily="34" charset="0"/>
              </a:rPr>
              <a:t>Un cœur content, toujours heureux, </a:t>
            </a:r>
            <a:br>
              <a:rPr lang="fr-FR" sz="4000" dirty="0">
                <a:latin typeface="Arial Rounded MT Bold" panose="020F0704030504030204" pitchFamily="34" charset="0"/>
              </a:rPr>
            </a:br>
            <a:r>
              <a:rPr lang="fr-FR" sz="4000" dirty="0">
                <a:latin typeface="Arial Rounded MT Bold" panose="020F0704030504030204" pitchFamily="34" charset="0"/>
              </a:rPr>
              <a:t>Un cœur aimant le bien. </a:t>
            </a:r>
            <a:br>
              <a:rPr lang="fr-FR" sz="4000" dirty="0">
                <a:latin typeface="Arial Rounded MT Bold" panose="020F0704030504030204" pitchFamily="34" charset="0"/>
              </a:rPr>
            </a:br>
            <a:r>
              <a:rPr lang="fr-FR" sz="4000" dirty="0">
                <a:solidFill>
                  <a:srgbClr val="0033CC"/>
                </a:solidFill>
                <a:latin typeface="Arial Rounded MT Bold" panose="020F0704030504030204" pitchFamily="34" charset="0"/>
              </a:rPr>
              <a:t>Refrain </a:t>
            </a:r>
            <a:br>
              <a:rPr lang="fr-FR" sz="4000" dirty="0">
                <a:latin typeface="Arial Rounded MT Bold" panose="020F0704030504030204" pitchFamily="34" charset="0"/>
              </a:rPr>
            </a:br>
            <a:r>
              <a:rPr lang="fr-FR" sz="4000" b="1" dirty="0">
                <a:solidFill>
                  <a:srgbClr val="FF0000"/>
                </a:solidFill>
                <a:latin typeface="Arial Rounded MT Bold" panose="020F0704030504030204" pitchFamily="34" charset="0"/>
              </a:rPr>
              <a:t>Je veux un cœur nouveau, </a:t>
            </a:r>
            <a:br>
              <a:rPr lang="fr-FR" sz="4000" b="1" dirty="0">
                <a:solidFill>
                  <a:srgbClr val="FF0000"/>
                </a:solidFill>
                <a:latin typeface="Arial Rounded MT Bold" panose="020F0704030504030204" pitchFamily="34" charset="0"/>
              </a:rPr>
            </a:br>
            <a:r>
              <a:rPr lang="fr-FR" sz="4000" b="1" dirty="0">
                <a:solidFill>
                  <a:srgbClr val="FF0000"/>
                </a:solidFill>
                <a:latin typeface="Arial Rounded MT Bold" panose="020F0704030504030204" pitchFamily="34" charset="0"/>
              </a:rPr>
              <a:t>Le baptême d’en haut, </a:t>
            </a:r>
            <a:br>
              <a:rPr lang="fr-FR" sz="4000" b="1" dirty="0">
                <a:solidFill>
                  <a:srgbClr val="FF0000"/>
                </a:solidFill>
                <a:latin typeface="Arial Rounded MT Bold" panose="020F0704030504030204" pitchFamily="34" charset="0"/>
              </a:rPr>
            </a:br>
            <a:r>
              <a:rPr lang="fr-FR" sz="4000" b="1" dirty="0">
                <a:solidFill>
                  <a:srgbClr val="FF0000"/>
                </a:solidFill>
                <a:latin typeface="Arial Rounded MT Bold" panose="020F0704030504030204" pitchFamily="34" charset="0"/>
              </a:rPr>
              <a:t>De feu, de foi, de charité, </a:t>
            </a:r>
            <a:br>
              <a:rPr lang="fr-FR" sz="4000" b="1" dirty="0">
                <a:solidFill>
                  <a:srgbClr val="FF0000"/>
                </a:solidFill>
                <a:latin typeface="Arial Rounded MT Bold" panose="020F0704030504030204" pitchFamily="34" charset="0"/>
              </a:rPr>
            </a:br>
            <a:r>
              <a:rPr lang="fr-FR" sz="4000" b="1" dirty="0">
                <a:solidFill>
                  <a:srgbClr val="FF0000"/>
                </a:solidFill>
                <a:latin typeface="Arial Rounded MT Bold" panose="020F0704030504030204" pitchFamily="34" charset="0"/>
              </a:rPr>
              <a:t>Un cœur régénéré.</a:t>
            </a:r>
            <a:r>
              <a:rPr lang="fr-FR" sz="4000" dirty="0">
                <a:solidFill>
                  <a:srgbClr val="FF0000"/>
                </a:solidFill>
                <a:latin typeface="Arial Rounded MT Bold" panose="020F0704030504030204" pitchFamily="34" charset="0"/>
              </a:rPr>
              <a:t> </a:t>
            </a:r>
            <a:br>
              <a:rPr lang="fr-FR" dirty="0">
                <a:latin typeface="Arial Rounded MT Bold" panose="020F0704030504030204" pitchFamily="34" charset="0"/>
              </a:rPr>
            </a:br>
            <a:endParaRPr lang="en-US" dirty="0">
              <a:latin typeface="Arial Rounded MT Bold" panose="020F0704030504030204" pitchFamily="34" charset="0"/>
            </a:endParaRPr>
          </a:p>
        </p:txBody>
      </p:sp>
    </p:spTree>
    <p:extLst>
      <p:ext uri="{BB962C8B-B14F-4D97-AF65-F5344CB8AC3E}">
        <p14:creationId xmlns:p14="http://schemas.microsoft.com/office/powerpoint/2010/main" val="15566848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7C874-EB53-ADB7-80FD-88DB2BCD6816}"/>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B079EE09-D400-E543-7DB0-EB87D0A6A66B}"/>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E1F1BD11-F64E-2313-A464-EBD791D595B7}"/>
              </a:ext>
            </a:extLst>
          </p:cNvPr>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3. </a:t>
            </a:r>
            <a:br>
              <a:rPr lang="fr-FR" dirty="0">
                <a:latin typeface="Arial Rounded MT Bold" panose="020F0704030504030204" pitchFamily="34" charset="0"/>
              </a:rPr>
            </a:br>
            <a:r>
              <a:rPr lang="fr-FR" sz="4000" dirty="0">
                <a:latin typeface="Arial Rounded MT Bold" panose="020F0704030504030204" pitchFamily="34" charset="0"/>
              </a:rPr>
              <a:t>Un cœur aimant ta volonté, </a:t>
            </a:r>
            <a:br>
              <a:rPr lang="fr-FR" sz="4000" dirty="0">
                <a:latin typeface="Arial Rounded MT Bold" panose="020F0704030504030204" pitchFamily="34" charset="0"/>
              </a:rPr>
            </a:br>
            <a:r>
              <a:rPr lang="fr-FR" sz="4000" dirty="0">
                <a:latin typeface="Arial Rounded MT Bold" panose="020F0704030504030204" pitchFamily="34" charset="0"/>
              </a:rPr>
              <a:t>Vrai, droit, prêt à servir, </a:t>
            </a:r>
            <a:br>
              <a:rPr lang="fr-FR" sz="4000" dirty="0">
                <a:latin typeface="Arial Rounded MT Bold" panose="020F0704030504030204" pitchFamily="34" charset="0"/>
              </a:rPr>
            </a:br>
            <a:r>
              <a:rPr lang="fr-FR" sz="4000" dirty="0">
                <a:latin typeface="Arial Rounded MT Bold" panose="020F0704030504030204" pitchFamily="34" charset="0"/>
              </a:rPr>
              <a:t>Un cœur soumis, plein de bonté, </a:t>
            </a:r>
            <a:br>
              <a:rPr lang="fr-FR" sz="4000" dirty="0">
                <a:latin typeface="Arial Rounded MT Bold" panose="020F0704030504030204" pitchFamily="34" charset="0"/>
              </a:rPr>
            </a:br>
            <a:r>
              <a:rPr lang="fr-FR" sz="4000" dirty="0">
                <a:latin typeface="Arial Rounded MT Bold" panose="020F0704030504030204" pitchFamily="34" charset="0"/>
              </a:rPr>
              <a:t>Un cœur sachant souffrir.</a:t>
            </a:r>
          </a:p>
          <a:p>
            <a:pPr marL="0" indent="0" algn="ctr">
              <a:buNone/>
            </a:pPr>
            <a:r>
              <a:rPr lang="fr-FR" sz="4000" dirty="0">
                <a:solidFill>
                  <a:srgbClr val="0033CC"/>
                </a:solidFill>
                <a:latin typeface="Arial Rounded MT Bold" panose="020F0704030504030204" pitchFamily="34" charset="0"/>
              </a:rPr>
              <a:t>Refrain </a:t>
            </a:r>
            <a:br>
              <a:rPr lang="fr-FR" sz="4000" dirty="0">
                <a:latin typeface="Arial Rounded MT Bold" panose="020F0704030504030204" pitchFamily="34" charset="0"/>
              </a:rPr>
            </a:br>
            <a:r>
              <a:rPr lang="fr-FR" sz="4000" b="1" dirty="0">
                <a:solidFill>
                  <a:srgbClr val="FF0000"/>
                </a:solidFill>
                <a:latin typeface="Arial Rounded MT Bold" panose="020F0704030504030204" pitchFamily="34" charset="0"/>
              </a:rPr>
              <a:t>Je veux un cœur nouveau, </a:t>
            </a:r>
            <a:br>
              <a:rPr lang="fr-FR" sz="4000" b="1" dirty="0">
                <a:solidFill>
                  <a:srgbClr val="FF0000"/>
                </a:solidFill>
                <a:latin typeface="Arial Rounded MT Bold" panose="020F0704030504030204" pitchFamily="34" charset="0"/>
              </a:rPr>
            </a:br>
            <a:r>
              <a:rPr lang="fr-FR" sz="4000" b="1" dirty="0">
                <a:solidFill>
                  <a:srgbClr val="FF0000"/>
                </a:solidFill>
                <a:latin typeface="Arial Rounded MT Bold" panose="020F0704030504030204" pitchFamily="34" charset="0"/>
              </a:rPr>
              <a:t>Le baptême d’en haut, </a:t>
            </a:r>
            <a:br>
              <a:rPr lang="fr-FR" sz="4000" b="1" dirty="0">
                <a:solidFill>
                  <a:srgbClr val="FF0000"/>
                </a:solidFill>
                <a:latin typeface="Arial Rounded MT Bold" panose="020F0704030504030204" pitchFamily="34" charset="0"/>
              </a:rPr>
            </a:br>
            <a:r>
              <a:rPr lang="fr-FR" sz="4000" b="1" dirty="0">
                <a:solidFill>
                  <a:srgbClr val="FF0000"/>
                </a:solidFill>
                <a:latin typeface="Arial Rounded MT Bold" panose="020F0704030504030204" pitchFamily="34" charset="0"/>
              </a:rPr>
              <a:t>De feu, de foi, de charité, </a:t>
            </a:r>
            <a:br>
              <a:rPr lang="fr-FR" sz="4000" b="1" dirty="0">
                <a:solidFill>
                  <a:srgbClr val="FF0000"/>
                </a:solidFill>
                <a:latin typeface="Arial Rounded MT Bold" panose="020F0704030504030204" pitchFamily="34" charset="0"/>
              </a:rPr>
            </a:br>
            <a:r>
              <a:rPr lang="fr-FR" sz="4000" b="1" dirty="0">
                <a:solidFill>
                  <a:srgbClr val="FF0000"/>
                </a:solidFill>
                <a:latin typeface="Arial Rounded MT Bold" panose="020F0704030504030204" pitchFamily="34" charset="0"/>
              </a:rPr>
              <a:t>Un cœur régénéré.</a:t>
            </a:r>
            <a:r>
              <a:rPr lang="fr-FR" sz="4000" dirty="0">
                <a:solidFill>
                  <a:srgbClr val="FF0000"/>
                </a:solidFill>
                <a:latin typeface="Arial Rounded MT Bold" panose="020F0704030504030204" pitchFamily="34" charset="0"/>
              </a:rPr>
              <a:t> </a:t>
            </a:r>
            <a:br>
              <a:rPr lang="fr-FR" dirty="0">
                <a:latin typeface="Arial Rounded MT Bold" panose="020F0704030504030204" pitchFamily="34" charset="0"/>
              </a:rPr>
            </a:br>
            <a:endParaRPr lang="en-US" dirty="0">
              <a:latin typeface="Arial Rounded MT Bold" panose="020F0704030504030204" pitchFamily="34" charset="0"/>
            </a:endParaRPr>
          </a:p>
        </p:txBody>
      </p:sp>
    </p:spTree>
    <p:extLst>
      <p:ext uri="{BB962C8B-B14F-4D97-AF65-F5344CB8AC3E}">
        <p14:creationId xmlns:p14="http://schemas.microsoft.com/office/powerpoint/2010/main" val="36538303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00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t>GRANDE  PRIÈRE</a:t>
            </a:r>
            <a:endParaRPr lang="en-US" sz="3600" dirty="0">
              <a:solidFill>
                <a:srgbClr val="FFFF00"/>
              </a:solidFill>
            </a:endParaRPr>
          </a:p>
          <a:p>
            <a:r>
              <a:rPr lang="fr-FR" sz="1600" dirty="0"/>
              <a:t> </a:t>
            </a:r>
            <a:endParaRPr lang="en-US" sz="16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905000"/>
            <a:ext cx="9144000" cy="495300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MAY 2026</a:t>
            </a: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p>
          <a:p>
            <a:pPr lvl="1"/>
            <a:r>
              <a:rPr lang="en-US" sz="3600" b="1" dirty="0">
                <a:solidFill>
                  <a:srgbClr val="003300"/>
                </a:solidFill>
                <a:latin typeface="Agency FB" pitchFamily="34" charset="0"/>
              </a:rPr>
              <a:t>VEILLE DE NUIT A L’EGLISE VENDREDI 9PM-MINUIT</a:t>
            </a: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br>
              <a:rPr lang="en-US" b="1" dirty="0"/>
            </a:br>
            <a:r>
              <a:rPr lang="en-US" b="1" dirty="0"/>
              <a:t> </a:t>
            </a:r>
            <a:br>
              <a:rPr lang="en-US" b="1" dirty="0"/>
            </a:br>
            <a:br>
              <a:rPr lang="en-US" dirty="0"/>
            </a:b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marL="0" indent="0" algn="ctr">
              <a:buNone/>
            </a:pPr>
            <a:r>
              <a:rPr lang="fr-FR" dirty="0">
                <a:latin typeface="Arial Rounded MT Bold" panose="020F0704030504030204" pitchFamily="34" charset="0"/>
              </a:rPr>
              <a:t>22 </a:t>
            </a:r>
            <a:r>
              <a:rPr lang="fr-FR" dirty="0" err="1">
                <a:latin typeface="Arial Rounded MT Bold" panose="020F0704030504030204" pitchFamily="34" charset="0"/>
              </a:rPr>
              <a:t>Creol</a:t>
            </a:r>
            <a:r>
              <a:rPr lang="fr-FR" dirty="0">
                <a:latin typeface="Arial Rounded MT Bold" panose="020F0704030504030204" pitchFamily="34" charset="0"/>
              </a:rPr>
              <a:t> CE:  </a:t>
            </a:r>
            <a:r>
              <a:rPr lang="fr-FR" u="sng" dirty="0" err="1">
                <a:latin typeface="Arial Rounded MT Bold" panose="020F0704030504030204" pitchFamily="34" charset="0"/>
              </a:rPr>
              <a:t>Segnè</a:t>
            </a:r>
            <a:r>
              <a:rPr lang="fr-FR" u="sng" dirty="0">
                <a:latin typeface="Arial Rounded MT Bold" panose="020F0704030504030204" pitchFamily="34" charset="0"/>
              </a:rPr>
              <a:t> Bondieu</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1-</a:t>
            </a:r>
            <a:endParaRPr lang="en-US" dirty="0">
              <a:latin typeface="Arial Rounded MT Bold" panose="020F0704030504030204" pitchFamily="34" charset="0"/>
            </a:endParaRPr>
          </a:p>
          <a:p>
            <a:pPr marL="0" indent="0" algn="ctr">
              <a:buNone/>
            </a:pPr>
            <a:r>
              <a:rPr lang="fr-FR" sz="4000" dirty="0">
                <a:latin typeface="Arial Rounded MT Bold" panose="020F0704030504030204" pitchFamily="34" charset="0"/>
              </a:rPr>
              <a:t>Segnè Bon-Dieu, </a:t>
            </a:r>
            <a:r>
              <a:rPr lang="fr-FR" sz="4000" dirty="0" err="1">
                <a:latin typeface="Arial Rounded MT Bold" panose="020F0704030504030204" pitchFamily="34" charset="0"/>
              </a:rPr>
              <a:t>mouin</a:t>
            </a:r>
            <a:r>
              <a:rPr lang="fr-FR" sz="4000" dirty="0">
                <a:latin typeface="Arial Rounded MT Bold" panose="020F0704030504030204" pitchFamily="34" charset="0"/>
              </a:rPr>
              <a:t> </a:t>
            </a:r>
            <a:r>
              <a:rPr lang="fr-FR" sz="4000" dirty="0" err="1">
                <a:latin typeface="Arial Rounded MT Bold" panose="020F0704030504030204" pitchFamily="34" charset="0"/>
              </a:rPr>
              <a:t>vle</a:t>
            </a:r>
            <a:r>
              <a:rPr lang="fr-FR" sz="4000" dirty="0">
                <a:latin typeface="Arial Rounded MT Bold" panose="020F0704030504030204" pitchFamily="34" charset="0"/>
              </a:rPr>
              <a:t> la vi-m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Ka </a:t>
            </a:r>
            <a:r>
              <a:rPr lang="fr-FR" sz="4000" dirty="0" err="1">
                <a:latin typeface="Arial Rounded MT Bold" panose="020F0704030504030204" pitchFamily="34" charset="0"/>
              </a:rPr>
              <a:t>ranpli</a:t>
            </a:r>
            <a:r>
              <a:rPr lang="fr-FR" sz="4000" dirty="0">
                <a:latin typeface="Arial Rounded MT Bold" panose="020F0704030504030204" pitchFamily="34" charset="0"/>
              </a:rPr>
              <a:t> </a:t>
            </a:r>
            <a:r>
              <a:rPr lang="fr-FR" sz="4000" dirty="0" err="1">
                <a:latin typeface="Arial Rounded MT Bold" panose="020F0704030504030204" pitchFamily="34" charset="0"/>
              </a:rPr>
              <a:t>ak</a:t>
            </a:r>
            <a:r>
              <a:rPr lang="fr-FR" sz="4000" dirty="0">
                <a:latin typeface="Arial Rounded MT Bold" panose="020F0704030504030204" pitchFamily="34" charset="0"/>
              </a:rPr>
              <a:t> </a:t>
            </a:r>
            <a:r>
              <a:rPr lang="fr-FR" sz="4000" dirty="0" err="1">
                <a:latin typeface="Arial Rounded MT Bold" panose="020F0704030504030204" pitchFamily="34" charset="0"/>
              </a:rPr>
              <a:t>louanj</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Nan </a:t>
            </a:r>
            <a:r>
              <a:rPr lang="fr-FR" sz="4000" dirty="0" err="1">
                <a:latin typeface="Arial Rounded MT Bold" panose="020F0704030504030204" pitchFamily="34" charset="0"/>
              </a:rPr>
              <a:t>tou</a:t>
            </a:r>
            <a:r>
              <a:rPr lang="fr-FR" sz="4000" dirty="0">
                <a:latin typeface="Arial Rounded MT Bold" panose="020F0704030504030204" pitchFamily="34" charset="0"/>
              </a:rPr>
              <a:t> sa-m </a:t>
            </a:r>
            <a:r>
              <a:rPr lang="fr-FR" sz="4000" dirty="0" err="1">
                <a:latin typeface="Arial Rounded MT Bold" panose="020F0704030504030204" pitchFamily="34" charset="0"/>
              </a:rPr>
              <a:t>ye</a:t>
            </a:r>
            <a:r>
              <a:rPr lang="fr-FR" sz="4000" dirty="0">
                <a:latin typeface="Arial Rounded MT Bold" panose="020F0704030504030204" pitchFamily="34" charset="0"/>
              </a:rPr>
              <a:t>, </a:t>
            </a:r>
            <a:r>
              <a:rPr lang="fr-FR" sz="4000" dirty="0" err="1">
                <a:latin typeface="Arial Rounded MT Bold" panose="020F0704030504030204" pitchFamily="34" charset="0"/>
              </a:rPr>
              <a:t>ak</a:t>
            </a:r>
            <a:r>
              <a:rPr lang="fr-FR" sz="4000" dirty="0">
                <a:latin typeface="Arial Rounded MT Bold" panose="020F0704030504030204" pitchFamily="34" charset="0"/>
              </a:rPr>
              <a:t> </a:t>
            </a:r>
            <a:r>
              <a:rPr lang="fr-FR" sz="4000" dirty="0" err="1">
                <a:latin typeface="Arial Rounded MT Bold" panose="020F0704030504030204" pitchFamily="34" charset="0"/>
              </a:rPr>
              <a:t>tou</a:t>
            </a:r>
            <a:r>
              <a:rPr lang="fr-FR" sz="4000" dirty="0">
                <a:latin typeface="Arial Rounded MT Bold" panose="020F0704030504030204" pitchFamily="34" charset="0"/>
              </a:rPr>
              <a:t> sa-m </a:t>
            </a:r>
            <a:r>
              <a:rPr lang="fr-FR" sz="4000" dirty="0" err="1">
                <a:latin typeface="Arial Rounded MT Bold" panose="020F0704030504030204" pitchFamily="34" charset="0"/>
              </a:rPr>
              <a:t>fè</a:t>
            </a:r>
            <a:r>
              <a:rPr lang="fr-FR" sz="4000" dirty="0">
                <a:latin typeface="Arial Rounded MT Bold" panose="020F0704030504030204" pitchFamily="34" charset="0"/>
              </a:rPr>
              <a:t> </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plè</a:t>
            </a:r>
            <a:r>
              <a:rPr lang="fr-FR" sz="4000" dirty="0">
                <a:latin typeface="Arial Rounded MT Bold" panose="020F0704030504030204" pitchFamily="34" charset="0"/>
              </a:rPr>
              <a:t> ou </a:t>
            </a:r>
            <a:r>
              <a:rPr lang="fr-FR" sz="4000" dirty="0" err="1">
                <a:latin typeface="Arial Rounded MT Bold" panose="020F0704030504030204" pitchFamily="34" charset="0"/>
              </a:rPr>
              <a:t>tankou</a:t>
            </a:r>
            <a:r>
              <a:rPr lang="fr-FR" sz="4000" dirty="0">
                <a:latin typeface="Arial Rounded MT Bold" panose="020F0704030504030204" pitchFamily="34" charset="0"/>
              </a:rPr>
              <a:t> </a:t>
            </a:r>
            <a:r>
              <a:rPr lang="fr-FR" sz="4000" dirty="0" err="1">
                <a:latin typeface="Arial Rounded MT Bold" panose="020F0704030504030204" pitchFamily="34" charset="0"/>
              </a:rPr>
              <a:t>lè</a:t>
            </a:r>
            <a:r>
              <a:rPr lang="fr-FR" sz="4000" dirty="0">
                <a:latin typeface="Arial Rounded MT Bold" panose="020F0704030504030204" pitchFamily="34" charset="0"/>
              </a:rPr>
              <a:t> </a:t>
            </a:r>
            <a:r>
              <a:rPr lang="fr-FR" sz="4000" dirty="0" err="1">
                <a:latin typeface="Arial Rounded MT Bold" panose="020F0704030504030204" pitchFamily="34" charset="0"/>
              </a:rPr>
              <a:t>zanj</a:t>
            </a:r>
            <a:endParaRPr lang="en-US" sz="4000" dirty="0">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2-</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Se </a:t>
            </a:r>
            <a:r>
              <a:rPr lang="fr-FR" sz="4000" dirty="0" err="1">
                <a:solidFill>
                  <a:srgbClr val="0033CC"/>
                </a:solidFill>
                <a:latin typeface="Arial Rounded MT Bold" panose="020F0704030504030204" pitchFamily="34" charset="0"/>
              </a:rPr>
              <a:t>pa</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selman</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louanj</a:t>
            </a:r>
            <a:r>
              <a:rPr lang="fr-FR" sz="4000" dirty="0">
                <a:solidFill>
                  <a:srgbClr val="0033CC"/>
                </a:solidFill>
                <a:latin typeface="Arial Rounded MT Bold" panose="020F0704030504030204" pitchFamily="34" charset="0"/>
              </a:rPr>
              <a:t> lev </a:t>
            </a:r>
            <a:r>
              <a:rPr lang="fr-FR" sz="4000" dirty="0" err="1">
                <a:solidFill>
                  <a:srgbClr val="0033CC"/>
                </a:solidFill>
                <a:latin typeface="Arial Rounded MT Bold" panose="020F0704030504030204" pitchFamily="34" charset="0"/>
              </a:rPr>
              <a:t>mouin</a:t>
            </a:r>
            <a:r>
              <a:rPr lang="fr-FR" sz="4000" dirty="0">
                <a:solidFill>
                  <a:srgbClr val="0033CC"/>
                </a:solidFill>
                <a:latin typeface="Arial Rounded MT Bold" panose="020F0704030504030204" pitchFamily="34" charset="0"/>
              </a:rPr>
              <a:t>, </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Ni </a:t>
            </a:r>
            <a:r>
              <a:rPr lang="fr-FR" sz="4000" dirty="0" err="1">
                <a:solidFill>
                  <a:srgbClr val="0033CC"/>
                </a:solidFill>
                <a:latin typeface="Arial Rounded MT Bold" panose="020F0704030504030204" pitchFamily="34" charset="0"/>
              </a:rPr>
              <a:t>selman</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louanj</a:t>
            </a:r>
            <a:r>
              <a:rPr lang="fr-FR" sz="4000" dirty="0">
                <a:solidFill>
                  <a:srgbClr val="0033CC"/>
                </a:solidFill>
                <a:latin typeface="Arial Rounded MT Bold" panose="020F0704030504030204" pitchFamily="34" charset="0"/>
              </a:rPr>
              <a:t> Kè,</a:t>
            </a:r>
            <a:endParaRPr lang="en-US" sz="4000" dirty="0">
              <a:solidFill>
                <a:srgbClr val="0033CC"/>
              </a:solidFill>
              <a:latin typeface="Arial Rounded MT Bold" panose="020F0704030504030204" pitchFamily="34" charset="0"/>
            </a:endParaRPr>
          </a:p>
          <a:p>
            <a:pPr marL="0" indent="0" algn="ctr">
              <a:buNone/>
            </a:pPr>
            <a:r>
              <a:rPr lang="fr-FR" sz="4000" dirty="0" err="1">
                <a:solidFill>
                  <a:srgbClr val="0033CC"/>
                </a:solidFill>
                <a:latin typeface="Arial Rounded MT Bold" panose="020F0704030504030204" pitchFamily="34" charset="0"/>
              </a:rPr>
              <a:t>Mouin</a:t>
            </a:r>
            <a:r>
              <a:rPr lang="fr-FR" sz="4000" dirty="0">
                <a:solidFill>
                  <a:srgbClr val="0033CC"/>
                </a:solidFill>
                <a:latin typeface="Arial Rounded MT Bold" panose="020F0704030504030204" pitchFamily="34" charset="0"/>
              </a:rPr>
              <a:t> mande ou </a:t>
            </a:r>
            <a:r>
              <a:rPr lang="fr-FR" sz="4000" dirty="0" err="1">
                <a:solidFill>
                  <a:srgbClr val="0033CC"/>
                </a:solidFill>
                <a:latin typeface="Arial Rounded MT Bold" panose="020F0704030504030204" pitchFamily="34" charset="0"/>
              </a:rPr>
              <a:t>ede</a:t>
            </a:r>
            <a:r>
              <a:rPr lang="fr-FR" sz="4000" dirty="0">
                <a:solidFill>
                  <a:srgbClr val="0033CC"/>
                </a:solidFill>
                <a:latin typeface="Arial Rounded MT Bold" panose="020F0704030504030204" pitchFamily="34" charset="0"/>
              </a:rPr>
              <a:t>-m </a:t>
            </a:r>
            <a:r>
              <a:rPr lang="fr-FR" sz="4000" dirty="0" err="1">
                <a:solidFill>
                  <a:srgbClr val="0033CC"/>
                </a:solidFill>
                <a:latin typeface="Arial Rounded MT Bold" panose="020F0704030504030204" pitchFamily="34" charset="0"/>
              </a:rPr>
              <a:t>ofri</a:t>
            </a:r>
            <a:r>
              <a:rPr lang="fr-FR" sz="4000" dirty="0">
                <a:solidFill>
                  <a:srgbClr val="0033CC"/>
                </a:solidFill>
                <a:latin typeface="Arial Rounded MT Bold" panose="020F0704030504030204" pitchFamily="34" charset="0"/>
              </a:rPr>
              <a:t> </a:t>
            </a:r>
            <a:endParaRPr lang="en-US" sz="4000" dirty="0">
              <a:solidFill>
                <a:srgbClr val="0033CC"/>
              </a:solidFill>
              <a:latin typeface="Arial Rounded MT Bold" panose="020F0704030504030204" pitchFamily="34" charset="0"/>
            </a:endParaRPr>
          </a:p>
          <a:p>
            <a:pPr marL="0" indent="0" algn="ctr">
              <a:buNone/>
            </a:pPr>
            <a:r>
              <a:rPr lang="fr-FR" sz="4000" dirty="0" err="1">
                <a:solidFill>
                  <a:srgbClr val="0033CC"/>
                </a:solidFill>
                <a:latin typeface="Arial Rounded MT Bold" panose="020F0704030504030204" pitchFamily="34" charset="0"/>
              </a:rPr>
              <a:t>Louanj</a:t>
            </a:r>
            <a:r>
              <a:rPr lang="fr-FR" sz="4000" dirty="0">
                <a:solidFill>
                  <a:srgbClr val="0033CC"/>
                </a:solidFill>
                <a:latin typeface="Arial Rounded MT Bold" panose="020F0704030504030204" pitchFamily="34" charset="0"/>
              </a:rPr>
              <a:t> ou </a:t>
            </a:r>
            <a:r>
              <a:rPr lang="fr-FR" sz="4000" dirty="0" err="1">
                <a:solidFill>
                  <a:srgbClr val="0033CC"/>
                </a:solidFill>
                <a:latin typeface="Arial Rounded MT Bold" panose="020F0704030504030204" pitchFamily="34" charset="0"/>
              </a:rPr>
              <a:t>ak</a:t>
            </a:r>
            <a:r>
              <a:rPr lang="fr-FR" sz="4000" dirty="0">
                <a:solidFill>
                  <a:srgbClr val="0033CC"/>
                </a:solidFill>
                <a:latin typeface="Arial Rounded MT Bold" panose="020F0704030504030204" pitchFamily="34" charset="0"/>
              </a:rPr>
              <a:t> tout Kè.</a:t>
            </a:r>
            <a:endParaRPr lang="en-US" sz="4000" dirty="0">
              <a:solidFill>
                <a:srgbClr val="0033CC"/>
              </a:solidFill>
              <a:latin typeface="Arial Rounded MT Bold" panose="020F0704030504030204" pitchFamily="34" charset="0"/>
            </a:endParaRPr>
          </a:p>
          <a:p>
            <a:pPr marL="0" indent="0" algn="ctr">
              <a:buNone/>
            </a:pPr>
            <a:endParaRPr lang="en-US" dirty="0">
              <a:solidFill>
                <a:srgbClr val="0033CC"/>
              </a:solidFill>
              <a:latin typeface="Arial Rounded MT Bold" panose="020F070403050403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D3122-9111-2E79-838E-5F6929C3641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9D9916-12B4-89B5-E117-7312B720205A}"/>
              </a:ext>
            </a:extLst>
          </p:cNvPr>
          <p:cNvSpPr>
            <a:spLocks noGrp="1"/>
          </p:cNvSpPr>
          <p:nvPr>
            <p:ph idx="1"/>
          </p:nvPr>
        </p:nvSpPr>
        <p:spPr>
          <a:xfrm>
            <a:off x="0" y="0"/>
            <a:ext cx="9144000" cy="6858000"/>
          </a:xfrm>
          <a:solidFill>
            <a:srgbClr val="FFFF00"/>
          </a:solidFill>
        </p:spPr>
        <p:txBody>
          <a:bodyPr>
            <a:normAutofit/>
          </a:bodyPr>
          <a:lstStyle/>
          <a:p>
            <a:pPr marL="0" indent="0" algn="ctr">
              <a:buNone/>
            </a:pPr>
            <a:r>
              <a:rPr lang="fr-FR" dirty="0">
                <a:latin typeface="Arial Rounded MT Bold" panose="020F0704030504030204" pitchFamily="34" charset="0"/>
              </a:rPr>
              <a:t>3-</a:t>
            </a:r>
            <a:endParaRPr lang="en-US" dirty="0">
              <a:latin typeface="Arial Rounded MT Bold" panose="020F0704030504030204" pitchFamily="34" charset="0"/>
            </a:endParaRPr>
          </a:p>
          <a:p>
            <a:pPr marL="0" indent="0" algn="ctr">
              <a:buNone/>
            </a:pPr>
            <a:r>
              <a:rPr lang="fr-FR" sz="4000" dirty="0">
                <a:latin typeface="Arial Rounded MT Bold" panose="020F0704030504030204" pitchFamily="34" charset="0"/>
              </a:rPr>
              <a:t>Mouin </a:t>
            </a:r>
            <a:r>
              <a:rPr lang="fr-FR" sz="4000" dirty="0" err="1">
                <a:latin typeface="Arial Rounded MT Bold" panose="020F0704030504030204" pitchFamily="34" charset="0"/>
              </a:rPr>
              <a:t>vle</a:t>
            </a:r>
            <a:r>
              <a:rPr lang="fr-FR" sz="4000" dirty="0">
                <a:latin typeface="Arial Rounded MT Bold" panose="020F0704030504030204" pitchFamily="34" charset="0"/>
              </a:rPr>
              <a:t> loue Ou tout tan, </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minm</a:t>
            </a:r>
            <a:r>
              <a:rPr lang="fr-FR" sz="4000" dirty="0">
                <a:latin typeface="Arial Rounded MT Bold" panose="020F0704030504030204" pitchFamily="34" charset="0"/>
              </a:rPr>
              <a:t> nan </a:t>
            </a:r>
            <a:r>
              <a:rPr lang="fr-FR" sz="4000" dirty="0" err="1">
                <a:latin typeface="Arial Rounded MT Bold" panose="020F0704030504030204" pitchFamily="34" charset="0"/>
              </a:rPr>
              <a:t>bagay</a:t>
            </a:r>
            <a:r>
              <a:rPr lang="fr-FR" sz="4000" dirty="0">
                <a:latin typeface="Arial Rounded MT Bold" panose="020F0704030504030204" pitchFamily="34" charset="0"/>
              </a:rPr>
              <a:t> </a:t>
            </a:r>
            <a:r>
              <a:rPr lang="fr-FR" sz="4000" dirty="0" err="1">
                <a:latin typeface="Arial Rounded MT Bold" panose="020F0704030504030204" pitchFamily="34" charset="0"/>
              </a:rPr>
              <a:t>odinè</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Chak </a:t>
            </a:r>
            <a:r>
              <a:rPr lang="fr-FR" sz="4000" dirty="0" err="1">
                <a:latin typeface="Arial Rounded MT Bold" panose="020F0704030504030204" pitchFamily="34" charset="0"/>
              </a:rPr>
              <a:t>kou</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a:t>
            </a:r>
            <a:r>
              <a:rPr lang="fr-FR" sz="4000" dirty="0" err="1">
                <a:latin typeface="Arial Rounded MT Bold" panose="020F0704030504030204" pitchFamily="34" charset="0"/>
              </a:rPr>
              <a:t>soti</a:t>
            </a:r>
            <a:r>
              <a:rPr lang="fr-FR" sz="4000" dirty="0">
                <a:latin typeface="Arial Rounded MT Bold" panose="020F0704030504030204" pitchFamily="34" charset="0"/>
              </a:rPr>
              <a:t> ou </a:t>
            </a:r>
            <a:r>
              <a:rPr lang="fr-FR" sz="4000" dirty="0" err="1">
                <a:latin typeface="Arial Rounded MT Bold" panose="020F0704030504030204" pitchFamily="34" charset="0"/>
              </a:rPr>
              <a:t>rantre</a:t>
            </a:r>
            <a:r>
              <a:rPr lang="fr-FR" sz="4000" dirty="0">
                <a:latin typeface="Arial Rounded MT Bold" panose="020F0704030504030204" pitchFamily="34" charset="0"/>
              </a:rPr>
              <a:t>,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Epi nan tout sa-m </a:t>
            </a:r>
            <a:r>
              <a:rPr lang="fr-FR" sz="4000" dirty="0" err="1">
                <a:latin typeface="Arial Rounded MT Bold" panose="020F0704030504030204" pitchFamily="34" charset="0"/>
              </a:rPr>
              <a:t>fè</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2000" dirty="0">
                <a:solidFill>
                  <a:srgbClr val="0033CC"/>
                </a:solidFill>
                <a:latin typeface="Arial Rounded MT Bold" panose="020F0704030504030204" pitchFamily="34" charset="0"/>
              </a:rPr>
              <a:t>4-</a:t>
            </a:r>
            <a:endParaRPr lang="en-US" sz="2000" dirty="0">
              <a:solidFill>
                <a:srgbClr val="0033CC"/>
              </a:solidFill>
              <a:latin typeface="Arial Rounded MT Bold" panose="020F0704030504030204" pitchFamily="34" charset="0"/>
            </a:endParaRPr>
          </a:p>
          <a:p>
            <a:pPr marL="0" indent="0" algn="ctr">
              <a:buNone/>
            </a:pPr>
            <a:r>
              <a:rPr lang="fr-FR" sz="4000" dirty="0" err="1">
                <a:solidFill>
                  <a:srgbClr val="0033CC"/>
                </a:solidFill>
                <a:latin typeface="Arial Rounded MT Bold" panose="020F0704030504030204" pitchFamily="34" charset="0"/>
              </a:rPr>
              <a:t>Fè</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ke</a:t>
            </a:r>
            <a:r>
              <a:rPr lang="fr-FR" sz="4000" dirty="0">
                <a:solidFill>
                  <a:srgbClr val="0033CC"/>
                </a:solidFill>
                <a:latin typeface="Arial Rounded MT Bold" panose="020F0704030504030204" pitchFamily="34" charset="0"/>
              </a:rPr>
              <a:t> tout </a:t>
            </a:r>
            <a:r>
              <a:rPr lang="fr-FR" sz="4000" dirty="0" err="1">
                <a:solidFill>
                  <a:srgbClr val="0033CC"/>
                </a:solidFill>
                <a:latin typeface="Arial Rounded MT Bold" panose="020F0704030504030204" pitchFamily="34" charset="0"/>
              </a:rPr>
              <a:t>pati</a:t>
            </a:r>
            <a:r>
              <a:rPr lang="fr-FR" sz="4000" dirty="0">
                <a:solidFill>
                  <a:srgbClr val="0033CC"/>
                </a:solidFill>
                <a:latin typeface="Arial Rounded MT Bold" panose="020F0704030504030204" pitchFamily="34" charset="0"/>
              </a:rPr>
              <a:t> nan </a:t>
            </a:r>
            <a:r>
              <a:rPr lang="fr-FR" sz="4000" dirty="0" err="1">
                <a:solidFill>
                  <a:srgbClr val="0033CC"/>
                </a:solidFill>
                <a:latin typeface="Arial Rounded MT Bold" panose="020F0704030504030204" pitchFamily="34" charset="0"/>
              </a:rPr>
              <a:t>mouin</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minm</a:t>
            </a:r>
            <a:r>
              <a:rPr lang="fr-FR" sz="4000" dirty="0">
                <a:solidFill>
                  <a:srgbClr val="0033CC"/>
                </a:solidFill>
                <a:latin typeface="Arial Rounded MT Bold" panose="020F0704030504030204" pitchFamily="34" charset="0"/>
              </a:rPr>
              <a:t>; </a:t>
            </a:r>
            <a:endParaRPr lang="en-US" sz="4000" dirty="0">
              <a:solidFill>
                <a:srgbClr val="0033CC"/>
              </a:solidFill>
              <a:latin typeface="Arial Rounded MT Bold" panose="020F0704030504030204" pitchFamily="34" charset="0"/>
            </a:endParaRPr>
          </a:p>
          <a:p>
            <a:pPr marL="0" indent="0" algn="ctr">
              <a:buNone/>
            </a:pPr>
            <a:r>
              <a:rPr lang="fr-FR" sz="4000" dirty="0" err="1">
                <a:solidFill>
                  <a:srgbClr val="0033CC"/>
                </a:solidFill>
                <a:latin typeface="Arial Rounded MT Bold" panose="020F0704030504030204" pitchFamily="34" charset="0"/>
              </a:rPr>
              <a:t>kò</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nanm</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avek</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lespri</a:t>
            </a:r>
            <a:r>
              <a:rPr lang="fr-FR" sz="4000" dirty="0">
                <a:solidFill>
                  <a:srgbClr val="0033CC"/>
                </a:solidFill>
                <a:latin typeface="Arial Rounded MT Bold" panose="020F0704030504030204" pitchFamily="34" charset="0"/>
              </a:rPr>
              <a:t>,</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Kap chante </a:t>
            </a:r>
            <a:r>
              <a:rPr lang="fr-FR" sz="4000" dirty="0" err="1">
                <a:solidFill>
                  <a:srgbClr val="0033CC"/>
                </a:solidFill>
                <a:latin typeface="Arial Rounded MT Bold" panose="020F0704030504030204" pitchFamily="34" charset="0"/>
              </a:rPr>
              <a:t>louanj</a:t>
            </a:r>
            <a:r>
              <a:rPr lang="fr-FR" sz="4000" dirty="0">
                <a:solidFill>
                  <a:srgbClr val="0033CC"/>
                </a:solidFill>
                <a:latin typeface="Arial Rounded MT Bold" panose="020F0704030504030204" pitchFamily="34" charset="0"/>
              </a:rPr>
              <a:t> ou, </a:t>
            </a:r>
            <a:r>
              <a:rPr lang="fr-FR" sz="4000" dirty="0" err="1">
                <a:solidFill>
                  <a:srgbClr val="0033CC"/>
                </a:solidFill>
                <a:latin typeface="Arial Rounded MT Bold" panose="020F0704030504030204" pitchFamily="34" charset="0"/>
              </a:rPr>
              <a:t>Segnè</a:t>
            </a:r>
            <a:r>
              <a:rPr lang="fr-FR" sz="4000" dirty="0">
                <a:solidFill>
                  <a:srgbClr val="0033CC"/>
                </a:solidFill>
                <a:latin typeface="Arial Rounded MT Bold" panose="020F0704030504030204" pitchFamily="34" charset="0"/>
              </a:rPr>
              <a:t>, </a:t>
            </a:r>
            <a:endParaRPr lang="en-US" sz="4000" dirty="0">
              <a:solidFill>
                <a:srgbClr val="0033CC"/>
              </a:solidFill>
              <a:latin typeface="Arial Rounded MT Bold" panose="020F0704030504030204" pitchFamily="34" charset="0"/>
            </a:endParaRPr>
          </a:p>
          <a:p>
            <a:pPr marL="0" indent="0" algn="ctr">
              <a:buNone/>
            </a:pPr>
            <a:r>
              <a:rPr lang="fr-FR" sz="4000" dirty="0" err="1">
                <a:solidFill>
                  <a:srgbClr val="0033CC"/>
                </a:solidFill>
                <a:latin typeface="Arial Rounded MT Bold" panose="020F0704030504030204" pitchFamily="34" charset="0"/>
              </a:rPr>
              <a:t>malgre</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feb</a:t>
            </a:r>
            <a:r>
              <a:rPr lang="fr-FR" sz="4000" dirty="0">
                <a:solidFill>
                  <a:srgbClr val="0033CC"/>
                </a:solidFill>
                <a:latin typeface="Arial Rounded MT Bold" panose="020F0704030504030204" pitchFamily="34" charset="0"/>
              </a:rPr>
              <a:t> e </a:t>
            </a:r>
            <a:r>
              <a:rPr lang="fr-FR" sz="4000" dirty="0" err="1">
                <a:solidFill>
                  <a:srgbClr val="0033CC"/>
                </a:solidFill>
                <a:latin typeface="Arial Rounded MT Bold" panose="020F0704030504030204" pitchFamily="34" charset="0"/>
              </a:rPr>
              <a:t>piti</a:t>
            </a:r>
            <a:r>
              <a:rPr lang="fr-FR" sz="4000" dirty="0">
                <a:solidFill>
                  <a:srgbClr val="0033CC"/>
                </a:solidFill>
                <a:latin typeface="Arial Rounded MT Bold" panose="020F0704030504030204" pitchFamily="34" charset="0"/>
              </a:rPr>
              <a:t>.</a:t>
            </a:r>
            <a:endParaRPr lang="en-US" sz="4000" dirty="0">
              <a:solidFill>
                <a:srgbClr val="0033CC"/>
              </a:solidFill>
              <a:latin typeface="Arial Rounded MT Bold" panose="020F0704030504030204" pitchFamily="34" charset="0"/>
            </a:endParaRPr>
          </a:p>
          <a:p>
            <a:pPr marL="0" indent="0" algn="ctr">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1635050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77307-0FCB-F390-4DD4-24F372C505A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216D9F-3FBC-A3E2-5120-23EDF14D4FCE}"/>
              </a:ext>
            </a:extLst>
          </p:cNvPr>
          <p:cNvSpPr>
            <a:spLocks noGrp="1"/>
          </p:cNvSpPr>
          <p:nvPr>
            <p:ph idx="1"/>
          </p:nvPr>
        </p:nvSpPr>
        <p:spPr>
          <a:xfrm>
            <a:off x="0" y="0"/>
            <a:ext cx="9144000" cy="6858000"/>
          </a:xfrm>
          <a:solidFill>
            <a:srgbClr val="FFFF00"/>
          </a:solidFill>
        </p:spPr>
        <p:txBody>
          <a:bodyPr>
            <a:normAutofit/>
          </a:bodyPr>
          <a:lstStyle/>
          <a:p>
            <a:pPr marL="0" indent="0" algn="ctr">
              <a:buNone/>
            </a:pPr>
            <a:r>
              <a:rPr lang="fr-FR" dirty="0">
                <a:latin typeface="Arial Rounded MT Bold" panose="020F0704030504030204" pitchFamily="34" charset="0"/>
              </a:rPr>
              <a:t>5-</a:t>
            </a:r>
            <a:endParaRPr lang="en-US" dirty="0">
              <a:latin typeface="Arial Rounded MT Bold" panose="020F0704030504030204" pitchFamily="34" charset="0"/>
            </a:endParaRPr>
          </a:p>
          <a:p>
            <a:pPr marL="0" indent="0" algn="ctr">
              <a:buNone/>
            </a:pPr>
            <a:r>
              <a:rPr lang="fr-FR" sz="4000" dirty="0">
                <a:latin typeface="Arial Rounded MT Bold" panose="020F0704030504030204" pitchFamily="34" charset="0"/>
              </a:rPr>
              <a:t>Se </a:t>
            </a:r>
            <a:r>
              <a:rPr lang="fr-FR" sz="4000" dirty="0" err="1">
                <a:latin typeface="Arial Rounded MT Bold" panose="020F0704030504030204" pitchFamily="34" charset="0"/>
              </a:rPr>
              <a:t>konsa</a:t>
            </a:r>
            <a:r>
              <a:rPr lang="fr-FR" sz="4000" dirty="0">
                <a:latin typeface="Arial Rounded MT Bold" panose="020F0704030504030204" pitchFamily="34" charset="0"/>
              </a:rPr>
              <a:t>, </a:t>
            </a:r>
            <a:r>
              <a:rPr lang="fr-FR" sz="4000" dirty="0" err="1">
                <a:latin typeface="Arial Rounded MT Bold" panose="020F0704030504030204" pitchFamily="34" charset="0"/>
              </a:rPr>
              <a:t>Segnè</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a:t>
            </a:r>
            <a:r>
              <a:rPr lang="fr-FR" sz="4000" dirty="0" err="1">
                <a:latin typeface="Arial Rounded MT Bold" panose="020F0704030504030204" pitchFamily="34" charset="0"/>
              </a:rPr>
              <a:t>minm</a:t>
            </a:r>
            <a:r>
              <a:rPr lang="fr-FR" sz="4000" dirty="0">
                <a:latin typeface="Arial Rounded MT Bold" panose="020F0704030504030204" pitchFamily="34" charset="0"/>
              </a:rPr>
              <a:t> </a:t>
            </a:r>
            <a:r>
              <a:rPr lang="fr-FR" sz="4000" dirty="0" err="1">
                <a:latin typeface="Arial Rounded MT Bold" panose="020F0704030504030204" pitchFamily="34" charset="0"/>
              </a:rPr>
              <a:t>minm</a:t>
            </a:r>
            <a:r>
              <a:rPr lang="fr-FR" sz="4000" dirty="0">
                <a:latin typeface="Arial Rounded MT Bold" panose="020F0704030504030204" pitchFamily="34" charset="0"/>
              </a:rPr>
              <a:t>,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va glorifie-Ou,</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E-m va </a:t>
            </a:r>
            <a:r>
              <a:rPr lang="fr-FR" sz="4000" dirty="0" err="1">
                <a:latin typeface="Arial Rounded MT Bold" panose="020F0704030504030204" pitchFamily="34" charset="0"/>
              </a:rPr>
              <a:t>komance</a:t>
            </a:r>
            <a:r>
              <a:rPr lang="fr-FR" sz="4000" dirty="0">
                <a:latin typeface="Arial Rounded MT Bold" panose="020F0704030504030204" pitchFamily="34" charset="0"/>
              </a:rPr>
              <a:t> sou la </a:t>
            </a:r>
            <a:r>
              <a:rPr lang="fr-FR" sz="4000" dirty="0" err="1">
                <a:latin typeface="Arial Rounded MT Bold" panose="020F0704030504030204" pitchFamily="34" charset="0"/>
              </a:rPr>
              <a:t>tè</a:t>
            </a:r>
            <a:r>
              <a:rPr lang="fr-FR" sz="4000" dirty="0">
                <a:latin typeface="Arial Rounded MT Bold" panose="020F0704030504030204" pitchFamily="34" charset="0"/>
              </a:rPr>
              <a:t>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Chant </a:t>
            </a:r>
            <a:r>
              <a:rPr lang="fr-FR" sz="4000" dirty="0" err="1">
                <a:latin typeface="Arial Rounded MT Bold" panose="020F0704030504030204" pitchFamily="34" charset="0"/>
              </a:rPr>
              <a:t>ki</a:t>
            </a:r>
            <a:r>
              <a:rPr lang="fr-FR" sz="4000" dirty="0">
                <a:latin typeface="Arial Rounded MT Bold" panose="020F0704030504030204" pitchFamily="34" charset="0"/>
              </a:rPr>
              <a:t> pou le </a:t>
            </a:r>
            <a:r>
              <a:rPr lang="fr-FR" sz="4000" dirty="0" err="1">
                <a:latin typeface="Arial Rounded MT Bold" panose="020F0704030504030204" pitchFamily="34" charset="0"/>
              </a:rPr>
              <a:t>siel</a:t>
            </a:r>
            <a:r>
              <a:rPr lang="fr-FR" sz="4000" dirty="0">
                <a:latin typeface="Arial Rounded MT Bold" panose="020F0704030504030204" pitchFamily="34" charset="0"/>
              </a:rPr>
              <a:t> </a:t>
            </a:r>
            <a:r>
              <a:rPr lang="fr-FR" sz="4000" dirty="0" err="1">
                <a:latin typeface="Arial Rounded MT Bold" panose="020F0704030504030204" pitchFamily="34" charset="0"/>
              </a:rPr>
              <a:t>tou</a:t>
            </a:r>
            <a:endParaRPr lang="en-US" sz="4000" dirty="0">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6-</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Tout la </a:t>
            </a:r>
            <a:r>
              <a:rPr lang="fr-FR" sz="4000" dirty="0" err="1">
                <a:solidFill>
                  <a:srgbClr val="0033CC"/>
                </a:solidFill>
                <a:latin typeface="Arial Rounded MT Bold" panose="020F0704030504030204" pitchFamily="34" charset="0"/>
              </a:rPr>
              <a:t>jounin</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avek</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lanuit</a:t>
            </a:r>
            <a:r>
              <a:rPr lang="fr-FR" sz="4000" dirty="0">
                <a:solidFill>
                  <a:srgbClr val="0033CC"/>
                </a:solidFill>
                <a:latin typeface="Arial Rounded MT Bold" panose="020F0704030504030204" pitchFamily="34" charset="0"/>
              </a:rPr>
              <a:t>, </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Va sin </a:t>
            </a:r>
            <a:r>
              <a:rPr lang="fr-FR" sz="4000" dirty="0" err="1">
                <a:solidFill>
                  <a:srgbClr val="0033CC"/>
                </a:solidFill>
                <a:latin typeface="Arial Rounded MT Bold" panose="020F0704030504030204" pitchFamily="34" charset="0"/>
              </a:rPr>
              <a:t>lè</a:t>
            </a:r>
            <a:r>
              <a:rPr lang="fr-FR" sz="4000" dirty="0">
                <a:solidFill>
                  <a:srgbClr val="0033CC"/>
                </a:solidFill>
                <a:latin typeface="Arial Rounded MT Bold" panose="020F0704030504030204" pitchFamily="34" charset="0"/>
              </a:rPr>
              <a:t>-m </a:t>
            </a:r>
            <a:r>
              <a:rPr lang="fr-FR" sz="4000" dirty="0" err="1">
                <a:solidFill>
                  <a:srgbClr val="0033CC"/>
                </a:solidFill>
                <a:latin typeface="Arial Rounded MT Bold" panose="020F0704030504030204" pitchFamily="34" charset="0"/>
              </a:rPr>
              <a:t>fè</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konsa</a:t>
            </a:r>
            <a:r>
              <a:rPr lang="fr-FR" sz="4000" dirty="0">
                <a:solidFill>
                  <a:srgbClr val="0033CC"/>
                </a:solidFill>
                <a:latin typeface="Arial Rounded MT Bold" panose="020F0704030504030204" pitchFamily="34" charset="0"/>
              </a:rPr>
              <a:t>,</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M-va gin gnou </a:t>
            </a:r>
            <a:r>
              <a:rPr lang="fr-FR" sz="4000" dirty="0" err="1">
                <a:solidFill>
                  <a:srgbClr val="0033CC"/>
                </a:solidFill>
                <a:latin typeface="Arial Rounded MT Bold" panose="020F0704030504030204" pitchFamily="34" charset="0"/>
              </a:rPr>
              <a:t>komunion</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pafè</a:t>
            </a:r>
            <a:r>
              <a:rPr lang="fr-FR" sz="4000" dirty="0">
                <a:solidFill>
                  <a:srgbClr val="0033CC"/>
                </a:solidFill>
                <a:latin typeface="Arial Rounded MT Bold" panose="020F0704030504030204" pitchFamily="34" charset="0"/>
              </a:rPr>
              <a:t> </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Ak ou, </a:t>
            </a:r>
            <a:r>
              <a:rPr lang="fr-FR" sz="4000" dirty="0" err="1">
                <a:solidFill>
                  <a:srgbClr val="0033CC"/>
                </a:solidFill>
                <a:latin typeface="Arial Rounded MT Bold" panose="020F0704030504030204" pitchFamily="34" charset="0"/>
              </a:rPr>
              <a:t>minm</a:t>
            </a:r>
            <a:r>
              <a:rPr lang="fr-FR" sz="4000" dirty="0">
                <a:solidFill>
                  <a:srgbClr val="0033CC"/>
                </a:solidFill>
                <a:latin typeface="Arial Rounded MT Bold" panose="020F0704030504030204" pitchFamily="34" charset="0"/>
              </a:rPr>
              <a:t> ici </a:t>
            </a:r>
            <a:r>
              <a:rPr lang="fr-FR" sz="4000" dirty="0" err="1">
                <a:solidFill>
                  <a:srgbClr val="0033CC"/>
                </a:solidFill>
                <a:latin typeface="Arial Rounded MT Bold" panose="020F0704030504030204" pitchFamily="34" charset="0"/>
              </a:rPr>
              <a:t>ba</a:t>
            </a:r>
            <a:r>
              <a:rPr lang="fr-FR" sz="4000" dirty="0">
                <a:solidFill>
                  <a:srgbClr val="0033CC"/>
                </a:solidFill>
                <a:latin typeface="Arial Rounded MT Bold" panose="020F0704030504030204" pitchFamily="34" charset="0"/>
              </a:rPr>
              <a:t>.</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990882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2">
              <a:lumMod val="20000"/>
              <a:lumOff val="80000"/>
            </a:schemeClr>
          </a:solidFill>
        </p:spPr>
        <p:txBody>
          <a:bodyPr>
            <a:normAutofit/>
          </a:bodyPr>
          <a:lstStyle/>
          <a:p>
            <a:r>
              <a:rPr lang="en-US" sz="3600" b="1" dirty="0">
                <a:solidFill>
                  <a:schemeClr val="tx1"/>
                </a:solidFill>
              </a:rPr>
              <a:t>CHRIST THE ROCK CONGREGATION</a:t>
            </a:r>
            <a:br>
              <a:rPr lang="en-US" sz="3600" b="1" dirty="0">
                <a:solidFill>
                  <a:schemeClr val="tx1"/>
                </a:solidFill>
              </a:rPr>
            </a:br>
            <a:r>
              <a:rPr lang="en-US" sz="3600" b="1" dirty="0">
                <a:solidFill>
                  <a:schemeClr val="tx1"/>
                </a:solidFill>
              </a:rPr>
              <a:t>DIMANCHE 10 MAI 2026</a:t>
            </a:r>
            <a:br>
              <a:rPr lang="en-US" sz="3600" b="1" dirty="0">
                <a:solidFill>
                  <a:schemeClr val="tx1"/>
                </a:solidFill>
              </a:rPr>
            </a:br>
            <a:r>
              <a:rPr lang="en-US" sz="3600" b="1" dirty="0">
                <a:solidFill>
                  <a:schemeClr val="tx1"/>
                </a:solidFill>
              </a:rPr>
              <a:t>By PASTEUR MARC E SIMEON</a:t>
            </a:r>
          </a:p>
        </p:txBody>
      </p:sp>
      <p:sp>
        <p:nvSpPr>
          <p:cNvPr id="3" name="Subtitle 2"/>
          <p:cNvSpPr>
            <a:spLocks noGrp="1"/>
          </p:cNvSpPr>
          <p:nvPr>
            <p:ph type="subTitle" idx="1"/>
          </p:nvPr>
        </p:nvSpPr>
        <p:spPr>
          <a:xfrm>
            <a:off x="0" y="2971800"/>
            <a:ext cx="9144000" cy="3429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62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en-US" sz="4000" b="1" dirty="0">
                <a:solidFill>
                  <a:srgbClr val="0033CC"/>
                </a:solidFill>
              </a:rPr>
              <a:t>MEET GOD IN THE DESERT</a:t>
            </a:r>
          </a:p>
          <a:p>
            <a:endParaRPr lang="en-US" sz="4000" b="1" dirty="0">
              <a:solidFill>
                <a:schemeClr val="tx1"/>
              </a:solidFill>
            </a:endParaRPr>
          </a:p>
          <a:p>
            <a:r>
              <a:rPr lang="en-US" sz="4000" b="1" dirty="0">
                <a:solidFill>
                  <a:schemeClr val="tx1"/>
                </a:solidFill>
              </a:rPr>
              <a:t>RENCONTRE AVEC DIEU DANS LE DESERT</a:t>
            </a:r>
            <a:endParaRPr lang="en-US" sz="4000" dirty="0">
              <a:solidFill>
                <a:srgbClr val="0033CC"/>
              </a:solidFill>
            </a:endParaRPr>
          </a:p>
          <a:p>
            <a:endParaRPr lang="en-US" sz="4000" dirty="0">
              <a:solidFill>
                <a:srgbClr val="C000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b="1" dirty="0">
                <a:solidFill>
                  <a:srgbClr val="FF0000"/>
                </a:solidFill>
                <a:latin typeface="Arial Rounded MT Bold" panose="020F0704030504030204" pitchFamily="34" charset="0"/>
              </a:rPr>
              <a:t>Genèse 21:8—20 </a:t>
            </a:r>
            <a:endParaRPr lang="en-US" sz="4000" dirty="0">
              <a:solidFill>
                <a:srgbClr val="FF0000"/>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8 L'enfant grandit, et fut sevré; et Abraham fit un grand festin le jour où Isaac fut sevré.</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9 ¶ Sara vit rire le fils qu'Agar, l'Égyptienne, avait enfanté à Abraham;</a:t>
            </a:r>
            <a:endParaRPr lang="en-US" sz="4000" dirty="0">
              <a:solidFill>
                <a:srgbClr val="FF0000"/>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10 et elle dit à Abraham: Chasse cette servante et son fils, car le fils de cette servante n'héritera pas avec mon fils, avec Isaac.</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DB0DD-9280-9ABE-6513-BA27D5E3CD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ACC369-61E8-10A1-DEBA-1BFF687FBFF8}"/>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11 Cette parole déplut fort aux yeux d'Abraham, à cause de son fils.</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12 Mais Dieu dit à Abraham: Que cela ne déplaise pas à tes yeux, à cause de l'enfant et de ta servante. Accorde à Sara tout ce qu'elle te demandera; car c'est d'Isaac que sortira une postérité qui te sera propre.</a:t>
            </a:r>
            <a:endParaRPr lang="en-US" sz="40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3434683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A68D5-789A-6568-FD0C-2972D1CFA0E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99D911-AE7D-F9D7-9143-EB7091AB49B9}"/>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13 Je ferai aussi une nation du fils de ta servante; car il est ta postérité.</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14 ¶ Abraham se leva de bon matin; il prit du pain et une outre d'eau, qu'il donna à Agar et plaça sur son épaule; il lui remit aussi l'enfant, et la renvoya. Elle s'en alla, et s'égara dans le désert de Beer-</a:t>
            </a:r>
            <a:r>
              <a:rPr lang="fr-FR" sz="4000" dirty="0" err="1">
                <a:solidFill>
                  <a:srgbClr val="FF0000"/>
                </a:solidFill>
                <a:latin typeface="Arial Rounded MT Bold" panose="020F0704030504030204" pitchFamily="34" charset="0"/>
              </a:rPr>
              <a:t>Schéba</a:t>
            </a:r>
            <a:r>
              <a:rPr lang="fr-FR" sz="4000" dirty="0">
                <a:solidFill>
                  <a:srgbClr val="FF0000"/>
                </a:solidFill>
                <a:latin typeface="Arial Rounded MT Bold" panose="020F0704030504030204" pitchFamily="34" charset="0"/>
              </a:rPr>
              <a:t>.</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501379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FA262-A74C-32FB-FF34-4A14EFAAF5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B8F452-A885-E176-9B2D-F7CF3B60B2FF}"/>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15 Quand l'eau de l'outre fut épuisée, elle laissa l'enfant sous un des arbrisseaux,</a:t>
            </a:r>
            <a:endParaRPr lang="en-US" sz="4400" dirty="0">
              <a:solidFill>
                <a:srgbClr val="0033CC"/>
              </a:solidFill>
              <a:latin typeface="Arial Rounded MT Bold" panose="020F0704030504030204" pitchFamily="34" charset="0"/>
            </a:endParaRPr>
          </a:p>
          <a:p>
            <a:pPr algn="just"/>
            <a:r>
              <a:rPr lang="fr-FR" sz="4400" dirty="0">
                <a:solidFill>
                  <a:srgbClr val="FF0000"/>
                </a:solidFill>
                <a:latin typeface="Arial Rounded MT Bold" panose="020F0704030504030204" pitchFamily="34" charset="0"/>
              </a:rPr>
              <a:t> 16 et alla s'asseoir vis-à-vis, à une portée d'arc; car elle disait: Que je ne voie pas mourir mon enfant! Elle s'assit donc vis-à-vis de lui, éleva la voix et pleura.</a:t>
            </a:r>
            <a:endParaRPr lang="en-US" sz="44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0102415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6CA19-0C5C-79E4-E46F-DD93FE0B53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8C1536-E2B4-B24B-285B-76C0B201B9BE}"/>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17 Dieu entendit la voix de l'enfant; et l'ange de Dieu appela du ciel Agar, et lui dit: Qu'as-tu, Agar? Ne crains point, car Dieu a entendu la voix de l'enfant dans le lieu où il est.</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18 Lève-toi, prends l'enfant, saisis-le de ta main; car je ferai de lui une grande nation.</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8375217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BBF95-0489-1F91-64A4-A708A270486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47F66E-2F6E-CA3B-6262-C1EBEF475354}"/>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19 Et Dieu lui ouvrit les yeux, et elle vit un puits d'eau; elle alla remplir d'eau l'outre, et donna à boire à l'enfant.</a:t>
            </a:r>
            <a:endParaRPr lang="en-US" sz="4400" dirty="0">
              <a:solidFill>
                <a:srgbClr val="0033CC"/>
              </a:solidFill>
              <a:latin typeface="Arial Rounded MT Bold" panose="020F0704030504030204" pitchFamily="34" charset="0"/>
            </a:endParaRPr>
          </a:p>
          <a:p>
            <a:pPr algn="just"/>
            <a:r>
              <a:rPr lang="fr-FR" sz="4400" dirty="0">
                <a:solidFill>
                  <a:srgbClr val="FF0000"/>
                </a:solidFill>
                <a:latin typeface="Arial Rounded MT Bold" panose="020F0704030504030204" pitchFamily="34" charset="0"/>
              </a:rPr>
              <a:t> 20 Dieu fut avec l'enfant, qui grandit, habita dans le désert, et devint tireur d'arc.</a:t>
            </a:r>
            <a:endParaRPr lang="en-US" sz="4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073632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E9786-88EB-E931-60A5-76768CDC017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68045F-7F6A-6CE3-F450-38132886C571}"/>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000" b="1" i="1" dirty="0">
                <a:solidFill>
                  <a:srgbClr val="0033CC"/>
                </a:solidFill>
              </a:rPr>
              <a:t> “Agar a Distinctive Mother</a:t>
            </a:r>
            <a:r>
              <a:rPr lang="en-US" sz="4000" dirty="0">
                <a:solidFill>
                  <a:srgbClr val="0033CC"/>
                </a:solidFill>
              </a:rPr>
              <a:t>”</a:t>
            </a:r>
          </a:p>
          <a:p>
            <a:pPr lvl="0" algn="just"/>
            <a:r>
              <a:rPr lang="en-US" sz="4000" b="1" dirty="0"/>
              <a:t>This message is dedicated to all mothers, especially single mothers.</a:t>
            </a:r>
          </a:p>
          <a:p>
            <a:pPr lvl="0" algn="just"/>
            <a:r>
              <a:rPr lang="en-US" sz="4000" b="1" dirty="0">
                <a:solidFill>
                  <a:srgbClr val="0033CC"/>
                </a:solidFill>
              </a:rPr>
              <a:t>This message is dedicated to mothers who had had a difficult time raising their children due to lacks and poverty, or other adverse circumstances.</a:t>
            </a:r>
          </a:p>
          <a:p>
            <a:pPr algn="just"/>
            <a:r>
              <a:rPr lang="en-US" sz="4000" b="1" dirty="0"/>
              <a:t>Recreating the scene where Agar walked away for her dying son Ishmael</a:t>
            </a:r>
            <a:r>
              <a:rPr lang="en-US" sz="4000" dirty="0"/>
              <a:t>.</a:t>
            </a:r>
          </a:p>
        </p:txBody>
      </p:sp>
    </p:spTree>
    <p:extLst>
      <p:ext uri="{BB962C8B-B14F-4D97-AF65-F5344CB8AC3E}">
        <p14:creationId xmlns:p14="http://schemas.microsoft.com/office/powerpoint/2010/main" val="31929808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94B97-4BCC-9CB8-0007-8A704D589D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C9BD32-C61B-B736-1439-691918962917}"/>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400" dirty="0">
                <a:solidFill>
                  <a:srgbClr val="C00000"/>
                </a:solidFill>
                <a:latin typeface="Arial Rounded MT Bold" panose="020F0704030504030204" pitchFamily="34" charset="0"/>
              </a:rPr>
              <a:t>SURVEY ON DESERT DEHYDRATION  </a:t>
            </a:r>
          </a:p>
          <a:p>
            <a:pPr lvl="0" algn="just"/>
            <a:r>
              <a:rPr lang="fr-FR" sz="4400" dirty="0">
                <a:latin typeface="Arial Rounded MT Bold" panose="020F0704030504030204" pitchFamily="34" charset="0"/>
              </a:rPr>
              <a:t>Aux premiers stades de la déshydratation, une personne peut ne ressentir aucun symptôme significatif, mais à mesure qu’elle progresse, elle commencera à ressentir la soif et sa bouche s’asséchera. </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1010262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9F3AE-C6C5-7C6D-8E56-97E1A1087E6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389903-3FA4-381F-BD65-0C2366141A2E}"/>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lvl="0" algn="just"/>
            <a:r>
              <a:rPr lang="fr-FR" sz="4400" dirty="0">
                <a:latin typeface="Arial Rounded MT Bold" panose="020F0704030504030204" pitchFamily="34" charset="0"/>
              </a:rPr>
              <a:t>Si elle s’intensifie, il sentira sa soif augmenter, sa salive s’épaissir, son visage rougir, sa peau se rider, sa tête lui faire mal, ses bras et ses jambes se cramper, ses forces diminuer et son humeur s’aigrir. </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17780267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892D5-209A-87BA-946E-825CE4BAAB2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14842E-0D7A-E914-BE77-CFA9EEFABE6C}"/>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lvl="0" algn="just"/>
            <a:r>
              <a:rPr lang="fr-FR" sz="3800" dirty="0">
                <a:latin typeface="Arial Rounded MT Bold" panose="020F0704030504030204" pitchFamily="34" charset="0"/>
              </a:rPr>
              <a:t>Si sa déshydratation devient sévère, sa langue enfle. Ses yeux deviennent enfoncés et sans larmes, pouvant se fissurer et saigner. </a:t>
            </a:r>
            <a:endParaRPr lang="en-US" sz="3800" dirty="0">
              <a:latin typeface="Arial Rounded MT Bold" panose="020F0704030504030204" pitchFamily="34" charset="0"/>
            </a:endParaRPr>
          </a:p>
          <a:p>
            <a:pPr lvl="0" algn="just"/>
            <a:r>
              <a:rPr lang="fr-FR" sz="3800" dirty="0">
                <a:solidFill>
                  <a:srgbClr val="C00000"/>
                </a:solidFill>
                <a:latin typeface="Arial Rounded MT Bold" panose="020F0704030504030204" pitchFamily="34" charset="0"/>
              </a:rPr>
              <a:t>Son estomac se gonfle. Ses mains et ses pieds deviennent froids et humides. </a:t>
            </a:r>
            <a:endParaRPr lang="en-US" sz="3800" dirty="0">
              <a:solidFill>
                <a:srgbClr val="C00000"/>
              </a:solidFill>
              <a:latin typeface="Arial Rounded MT Bold" panose="020F0704030504030204" pitchFamily="34" charset="0"/>
            </a:endParaRPr>
          </a:p>
          <a:p>
            <a:pPr lvl="0" algn="just"/>
            <a:r>
              <a:rPr lang="fr-FR" sz="3800" dirty="0">
                <a:latin typeface="Arial Rounded MT Bold" panose="020F0704030504030204" pitchFamily="34" charset="0"/>
              </a:rPr>
              <a:t>Ses principaux muscles se contractent sévèrement et douloureusement. </a:t>
            </a:r>
            <a:endParaRPr lang="en-US" sz="3800" dirty="0">
              <a:latin typeface="Arial Rounded MT Bold" panose="020F0704030504030204" pitchFamily="34" charset="0"/>
            </a:endParaRPr>
          </a:p>
        </p:txBody>
      </p:sp>
    </p:spTree>
    <p:extLst>
      <p:ext uri="{BB962C8B-B14F-4D97-AF65-F5344CB8AC3E}">
        <p14:creationId xmlns:p14="http://schemas.microsoft.com/office/powerpoint/2010/main" val="31417759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CD7D5-B0CB-F0A3-768C-7178BFB6796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A7D2FB-1E98-B6EA-0B45-FC6BE3E88AB0}"/>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latin typeface="Arial Rounded MT Bold" panose="020F0704030504030204" pitchFamily="34" charset="0"/>
              </a:rPr>
              <a:t>Sa pression artérielle chute. Il cesse d’uriner. Son pouls devient faible et rapide. </a:t>
            </a:r>
            <a:endParaRPr lang="en-US" sz="4400" dirty="0">
              <a:latin typeface="Arial Rounded MT Bold" panose="020F0704030504030204" pitchFamily="34" charset="0"/>
            </a:endParaRPr>
          </a:p>
          <a:p>
            <a:pPr lvl="0" algn="just"/>
            <a:r>
              <a:rPr lang="fr-FR" sz="4400" dirty="0">
                <a:solidFill>
                  <a:srgbClr val="C00000"/>
                </a:solidFill>
                <a:latin typeface="Arial Rounded MT Bold" panose="020F0704030504030204" pitchFamily="34" charset="0"/>
              </a:rPr>
              <a:t>Sa conscience s’estompe. Il peut subir des convulsions et une insuffisance cardiaque. Il risque la mort sans une réhydratation rapide et soigneuse.</a:t>
            </a:r>
            <a:endParaRPr lang="en-US" sz="44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2951772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18123-0D1E-FBB0-120B-11BB635B32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ED697C-C1C9-F878-DCA5-5541BB0436C3}"/>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000" dirty="0">
                <a:solidFill>
                  <a:srgbClr val="0033CC"/>
                </a:solidFill>
                <a:latin typeface="Arial Rounded MT Bold" panose="020F0704030504030204" pitchFamily="34" charset="0"/>
              </a:rPr>
              <a:t>MEET GOD IN THE DESERT</a:t>
            </a:r>
          </a:p>
          <a:p>
            <a:pPr lvl="0" algn="just"/>
            <a:r>
              <a:rPr lang="en-US" sz="4000" dirty="0">
                <a:latin typeface="Arial Rounded MT Bold" panose="020F0704030504030204" pitchFamily="34" charset="0"/>
              </a:rPr>
              <a:t>It is interesting when you see a perfect couple; they are inseparable to each other. They raise beautiful families together; everything seems to click. </a:t>
            </a:r>
          </a:p>
          <a:p>
            <a:pPr lvl="0" algn="just"/>
            <a:r>
              <a:rPr lang="en-US" sz="4000" dirty="0">
                <a:solidFill>
                  <a:srgbClr val="0033CC"/>
                </a:solidFill>
                <a:latin typeface="Arial Rounded MT Bold" panose="020F0704030504030204" pitchFamily="34" charset="0"/>
              </a:rPr>
              <a:t>One of the questions they are always asked is where did you two meet each other?</a:t>
            </a:r>
          </a:p>
        </p:txBody>
      </p:sp>
    </p:spTree>
    <p:extLst>
      <p:ext uri="{BB962C8B-B14F-4D97-AF65-F5344CB8AC3E}">
        <p14:creationId xmlns:p14="http://schemas.microsoft.com/office/powerpoint/2010/main" val="32827839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23603-2A46-D203-47A0-9A3DD00DF8F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975022-455A-FB58-488B-4780C624075C}"/>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3800" dirty="0">
                <a:latin typeface="Arial Rounded MT Bold" panose="020F0704030504030204" pitchFamily="34" charset="0"/>
              </a:rPr>
              <a:t>Depending on how much time you have; you may be in for a long story.</a:t>
            </a:r>
          </a:p>
          <a:p>
            <a:pPr lvl="0" algn="just"/>
            <a:r>
              <a:rPr lang="en-US" sz="3800" dirty="0">
                <a:solidFill>
                  <a:srgbClr val="0033CC"/>
                </a:solidFill>
                <a:latin typeface="Arial Rounded MT Bold" panose="020F0704030504030204" pitchFamily="34" charset="0"/>
              </a:rPr>
              <a:t>When we have rendezvous with people, it’s usually in a pleasant place: a restaurant, a mall, a library, a movie theatre, a park, etc.</a:t>
            </a:r>
          </a:p>
          <a:p>
            <a:pPr lvl="0" algn="just"/>
            <a:r>
              <a:rPr lang="en-US" sz="3800" dirty="0">
                <a:latin typeface="Arial Rounded MT Bold" panose="020F0704030504030204" pitchFamily="34" charset="0"/>
              </a:rPr>
              <a:t>We seek environments that are suitable for pleasure and delectation, and amusement, and relaxation.  </a:t>
            </a:r>
          </a:p>
        </p:txBody>
      </p:sp>
    </p:spTree>
    <p:extLst>
      <p:ext uri="{BB962C8B-B14F-4D97-AF65-F5344CB8AC3E}">
        <p14:creationId xmlns:p14="http://schemas.microsoft.com/office/powerpoint/2010/main" val="13835276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96E9F-6241-BB59-A02F-7FB348B897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8E72B1-76B3-6240-3A6A-A65C9439E210}"/>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a:latin typeface="Arial Rounded MT Bold" panose="020F0704030504030204" pitchFamily="34" charset="0"/>
              </a:rPr>
              <a:t>When God is beginning to enter into a deep relationship with somebody, His favorite place for a date is in the desert.</a:t>
            </a:r>
          </a:p>
          <a:p>
            <a:pPr lvl="0" algn="just"/>
            <a:r>
              <a:rPr lang="en-US" sz="4000" dirty="0">
                <a:solidFill>
                  <a:srgbClr val="0033CC"/>
                </a:solidFill>
                <a:latin typeface="Arial Rounded MT Bold" panose="020F0704030504030204" pitchFamily="34" charset="0"/>
              </a:rPr>
              <a:t>He met Moses in the back of the desert</a:t>
            </a:r>
          </a:p>
          <a:p>
            <a:pPr lvl="0" algn="just"/>
            <a:r>
              <a:rPr lang="en-US" sz="4000" dirty="0">
                <a:latin typeface="Arial Rounded MT Bold" panose="020F0704030504030204" pitchFamily="34" charset="0"/>
              </a:rPr>
              <a:t>He met Jacob in a desert</a:t>
            </a:r>
          </a:p>
          <a:p>
            <a:pPr lvl="0" algn="just"/>
            <a:r>
              <a:rPr lang="en-US" sz="4000" dirty="0">
                <a:solidFill>
                  <a:srgbClr val="0033CC"/>
                </a:solidFill>
                <a:latin typeface="Arial Rounded MT Bold" panose="020F0704030504030204" pitchFamily="34" charset="0"/>
              </a:rPr>
              <a:t>He met Elijah in the desert</a:t>
            </a:r>
          </a:p>
          <a:p>
            <a:pPr lvl="0" algn="just"/>
            <a:r>
              <a:rPr lang="en-US" sz="4000" dirty="0">
                <a:latin typeface="Arial Rounded MT Bold" panose="020F0704030504030204" pitchFamily="34" charset="0"/>
              </a:rPr>
              <a:t>Jesus spent 40 days in the desert</a:t>
            </a:r>
          </a:p>
        </p:txBody>
      </p:sp>
    </p:spTree>
    <p:extLst>
      <p:ext uri="{BB962C8B-B14F-4D97-AF65-F5344CB8AC3E}">
        <p14:creationId xmlns:p14="http://schemas.microsoft.com/office/powerpoint/2010/main" val="9591214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5E18F-7DF8-C7AA-D6C9-451055BC6D9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C6303F-98BF-3B62-5C26-1DC37B74D379}"/>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a:latin typeface="Arial Rounded MT Bold" panose="020F0704030504030204" pitchFamily="34" charset="0"/>
              </a:rPr>
              <a:t>God met Hagar in the desert</a:t>
            </a:r>
          </a:p>
          <a:p>
            <a:pPr lvl="0" algn="just"/>
            <a:r>
              <a:rPr lang="en-US" sz="4000" dirty="0">
                <a:solidFill>
                  <a:srgbClr val="0033CC"/>
                </a:solidFill>
                <a:latin typeface="Arial Rounded MT Bold" panose="020F0704030504030204" pitchFamily="34" charset="0"/>
              </a:rPr>
              <a:t>God led the Israelites to the desert</a:t>
            </a:r>
          </a:p>
          <a:p>
            <a:pPr lvl="0" algn="just"/>
            <a:r>
              <a:rPr lang="en-US" sz="4000" dirty="0">
                <a:latin typeface="Arial Rounded MT Bold" panose="020F0704030504030204" pitchFamily="34" charset="0"/>
              </a:rPr>
              <a:t>Ex 5:3 ¶ And they said, The God of the Hebrews hath met with us: let us go, we pray thee, three days' journey into the desert, and sacrifice unto the LORD our God; lest he fall upon us with pestilence, or with the sword.</a:t>
            </a:r>
          </a:p>
        </p:txBody>
      </p:sp>
    </p:spTree>
    <p:extLst>
      <p:ext uri="{BB962C8B-B14F-4D97-AF65-F5344CB8AC3E}">
        <p14:creationId xmlns:p14="http://schemas.microsoft.com/office/powerpoint/2010/main" val="26904208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80785-898A-8BA4-1DA5-6BC50202A3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5FE758-7AAE-0C1E-F9C8-526B87E1B0D4}"/>
              </a:ext>
            </a:extLst>
          </p:cNvPr>
          <p:cNvSpPr>
            <a:spLocks noGrp="1"/>
          </p:cNvSpPr>
          <p:nvPr>
            <p:ph idx="1"/>
          </p:nvPr>
        </p:nvSpPr>
        <p:spPr>
          <a:xfrm>
            <a:off x="0" y="0"/>
            <a:ext cx="9144000" cy="6858000"/>
          </a:xfrm>
          <a:solidFill>
            <a:srgbClr val="99FF33"/>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dirty="0">
                <a:latin typeface="Arial Rounded MT Bold" panose="020F0704030504030204" pitchFamily="34" charset="0"/>
              </a:rPr>
              <a:t>A desert is a place of desolation.</a:t>
            </a:r>
          </a:p>
          <a:p>
            <a:pPr lvl="0" algn="just"/>
            <a:r>
              <a:rPr lang="en-US" sz="4400" dirty="0">
                <a:solidFill>
                  <a:srgbClr val="7030A0"/>
                </a:solidFill>
                <a:latin typeface="Arial Rounded MT Bold" panose="020F0704030504030204" pitchFamily="34" charset="0"/>
              </a:rPr>
              <a:t>A desert is a training camp for the children of God</a:t>
            </a:r>
          </a:p>
          <a:p>
            <a:pPr lvl="0" algn="just"/>
            <a:r>
              <a:rPr lang="en-US" sz="4400" dirty="0">
                <a:latin typeface="Arial Rounded MT Bold" panose="020F0704030504030204" pitchFamily="34" charset="0"/>
              </a:rPr>
              <a:t>A desert is a place where the providence of God is tested</a:t>
            </a:r>
          </a:p>
          <a:p>
            <a:pPr lvl="0" algn="just"/>
            <a:r>
              <a:rPr lang="en-US" sz="4400" dirty="0">
                <a:solidFill>
                  <a:srgbClr val="7030A0"/>
                </a:solidFill>
                <a:latin typeface="Arial Rounded MT Bold" panose="020F0704030504030204" pitchFamily="34" charset="0"/>
              </a:rPr>
              <a:t>A desert is a place where one’s faith is tested to the core</a:t>
            </a:r>
          </a:p>
        </p:txBody>
      </p:sp>
    </p:spTree>
    <p:extLst>
      <p:ext uri="{BB962C8B-B14F-4D97-AF65-F5344CB8AC3E}">
        <p14:creationId xmlns:p14="http://schemas.microsoft.com/office/powerpoint/2010/main" val="32571616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F3FBF-20F9-28F5-A4E2-4A301701E7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E387A8-D944-F8B0-67A8-92662CFDAD52}"/>
              </a:ext>
            </a:extLst>
          </p:cNvPr>
          <p:cNvSpPr>
            <a:spLocks noGrp="1"/>
          </p:cNvSpPr>
          <p:nvPr>
            <p:ph idx="1"/>
          </p:nvPr>
        </p:nvSpPr>
        <p:spPr>
          <a:xfrm>
            <a:off x="0" y="0"/>
            <a:ext cx="9144000" cy="6858000"/>
          </a:xfrm>
          <a:solidFill>
            <a:srgbClr val="99FF33"/>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dirty="0">
                <a:latin typeface="Arial Rounded MT Bold" panose="020F0704030504030204" pitchFamily="34" charset="0"/>
              </a:rPr>
              <a:t>A desert is a place where the presence of God can become tangible</a:t>
            </a:r>
          </a:p>
          <a:p>
            <a:pPr lvl="0" algn="just"/>
            <a:r>
              <a:rPr lang="en-US" sz="4400" dirty="0">
                <a:solidFill>
                  <a:srgbClr val="7030A0"/>
                </a:solidFill>
                <a:latin typeface="Arial Rounded MT Bold" panose="020F0704030504030204" pitchFamily="34" charset="0"/>
              </a:rPr>
              <a:t>A desert is a place where virtues and characters are evaluated.</a:t>
            </a:r>
          </a:p>
          <a:p>
            <a:pPr lvl="0" algn="just"/>
            <a:r>
              <a:rPr lang="en-US" sz="4400" dirty="0">
                <a:latin typeface="Arial Rounded MT Bold" panose="020F0704030504030204" pitchFamily="34" charset="0"/>
              </a:rPr>
              <a:t>A desert is a place where the best encounters with God will be evidenced. </a:t>
            </a:r>
          </a:p>
        </p:txBody>
      </p:sp>
    </p:spTree>
    <p:extLst>
      <p:ext uri="{BB962C8B-B14F-4D97-AF65-F5344CB8AC3E}">
        <p14:creationId xmlns:p14="http://schemas.microsoft.com/office/powerpoint/2010/main" val="7698735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FBAC5-4122-0D07-32A2-4BD779E124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B45B86-03D1-9ABF-6698-EC1B53951A29}"/>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000" b="1" dirty="0">
                <a:solidFill>
                  <a:srgbClr val="C00000"/>
                </a:solidFill>
                <a:latin typeface="Copperplate Gothic Bold" panose="020E0705020206020404" pitchFamily="34" charset="0"/>
              </a:rPr>
              <a:t>We all hate deserts</a:t>
            </a:r>
            <a:endParaRPr lang="en-US" sz="4000" dirty="0">
              <a:solidFill>
                <a:srgbClr val="C00000"/>
              </a:solidFill>
              <a:latin typeface="Copperplate Gothic Bold" panose="020E0705020206020404" pitchFamily="34" charset="0"/>
            </a:endParaRPr>
          </a:p>
          <a:p>
            <a:pPr lvl="0" algn="just"/>
            <a:r>
              <a:rPr lang="en-US" sz="4000" dirty="0">
                <a:latin typeface="Arial Rounded MT Bold" panose="020F0704030504030204" pitchFamily="34" charset="0"/>
              </a:rPr>
              <a:t>Because of the solitude</a:t>
            </a:r>
          </a:p>
          <a:p>
            <a:pPr lvl="0" algn="just"/>
            <a:r>
              <a:rPr lang="en-US" sz="4000" dirty="0">
                <a:solidFill>
                  <a:srgbClr val="C00000"/>
                </a:solidFill>
                <a:latin typeface="Arial Rounded MT Bold" panose="020F0704030504030204" pitchFamily="34" charset="0"/>
              </a:rPr>
              <a:t>Because of the lack of resources</a:t>
            </a:r>
          </a:p>
          <a:p>
            <a:pPr lvl="0" algn="just"/>
            <a:r>
              <a:rPr lang="en-US" sz="4000" dirty="0">
                <a:latin typeface="Arial Rounded MT Bold" panose="020F0704030504030204" pitchFamily="34" charset="0"/>
              </a:rPr>
              <a:t>Because of the kind of beasts who live there</a:t>
            </a:r>
          </a:p>
          <a:p>
            <a:pPr lvl="0" algn="just"/>
            <a:r>
              <a:rPr lang="en-US" sz="4000" dirty="0">
                <a:solidFill>
                  <a:srgbClr val="C00000"/>
                </a:solidFill>
                <a:latin typeface="Arial Rounded MT Bold" panose="020F0704030504030204" pitchFamily="34" charset="0"/>
              </a:rPr>
              <a:t>Because of our gravitation for comfort</a:t>
            </a:r>
          </a:p>
          <a:p>
            <a:pPr lvl="0" algn="just"/>
            <a:r>
              <a:rPr lang="en-US" sz="4000" dirty="0">
                <a:latin typeface="Arial Rounded MT Bold" panose="020F0704030504030204" pitchFamily="34" charset="0"/>
              </a:rPr>
              <a:t>Because we like to be in control</a:t>
            </a:r>
          </a:p>
        </p:txBody>
      </p:sp>
    </p:spTree>
    <p:extLst>
      <p:ext uri="{BB962C8B-B14F-4D97-AF65-F5344CB8AC3E}">
        <p14:creationId xmlns:p14="http://schemas.microsoft.com/office/powerpoint/2010/main" val="18518047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5B29E-B447-B42E-6575-B99DC4A198F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15F8B5-BD90-492A-C43A-30E729692EF2}"/>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000" b="1" dirty="0">
                <a:latin typeface="Copperplate Gothic Bold" panose="020E0705020206020404" pitchFamily="34" charset="0"/>
              </a:rPr>
              <a:t>We all hate deserts</a:t>
            </a:r>
            <a:endParaRPr lang="en-US" sz="4000" dirty="0">
              <a:latin typeface="Copperplate Gothic Bold" panose="020E0705020206020404" pitchFamily="34" charset="0"/>
            </a:endParaRPr>
          </a:p>
          <a:p>
            <a:pPr lvl="0" algn="just"/>
            <a:r>
              <a:rPr lang="en-US" sz="4000" dirty="0">
                <a:solidFill>
                  <a:srgbClr val="C00000"/>
                </a:solidFill>
                <a:latin typeface="Arial Rounded MT Bold" panose="020F0704030504030204" pitchFamily="34" charset="0"/>
              </a:rPr>
              <a:t>Because of the survival rate there</a:t>
            </a:r>
          </a:p>
          <a:p>
            <a:pPr lvl="0" algn="just"/>
            <a:r>
              <a:rPr lang="en-US" sz="4000" dirty="0">
                <a:latin typeface="Arial Rounded MT Bold" panose="020F0704030504030204" pitchFamily="34" charset="0"/>
              </a:rPr>
              <a:t>Because of the kind of faith it requires to endure there.</a:t>
            </a:r>
          </a:p>
          <a:p>
            <a:pPr lvl="0" algn="just"/>
            <a:r>
              <a:rPr lang="en-US" sz="4000" dirty="0">
                <a:solidFill>
                  <a:srgbClr val="C00000"/>
                </a:solidFill>
                <a:latin typeface="Arial Rounded MT Bold" panose="020F0704030504030204" pitchFamily="34" charset="0"/>
              </a:rPr>
              <a:t>Because of the unknown</a:t>
            </a:r>
          </a:p>
          <a:p>
            <a:pPr lvl="0" algn="just"/>
            <a:r>
              <a:rPr lang="en-US" sz="4000" dirty="0">
                <a:latin typeface="Arial Rounded MT Bold" panose="020F0704030504030204" pitchFamily="34" charset="0"/>
              </a:rPr>
              <a:t>Because of the temptations that can arise from there</a:t>
            </a:r>
          </a:p>
          <a:p>
            <a:pPr lvl="0" algn="just"/>
            <a:r>
              <a:rPr lang="en-US" sz="4000" dirty="0">
                <a:solidFill>
                  <a:srgbClr val="C00000"/>
                </a:solidFill>
                <a:latin typeface="Arial Rounded MT Bold" panose="020F0704030504030204" pitchFamily="34" charset="0"/>
              </a:rPr>
              <a:t>Because death is so evident there</a:t>
            </a:r>
          </a:p>
        </p:txBody>
      </p:sp>
    </p:spTree>
    <p:extLst>
      <p:ext uri="{BB962C8B-B14F-4D97-AF65-F5344CB8AC3E}">
        <p14:creationId xmlns:p14="http://schemas.microsoft.com/office/powerpoint/2010/main" val="32264351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A71D8-E408-F9E1-6BE7-624ACA61D67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9039BC-BD7F-B3E5-088F-61FFD448CDBA}"/>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400" dirty="0">
                <a:latin typeface="Arial Rounded MT Bold" panose="020F0704030504030204" pitchFamily="34" charset="0"/>
              </a:rPr>
              <a:t>Yet God keeps on orchestrating situations that would lead us to the desert.</a:t>
            </a:r>
          </a:p>
          <a:p>
            <a:pPr lvl="0" algn="just"/>
            <a:r>
              <a:rPr lang="en-US" sz="4400" dirty="0">
                <a:solidFill>
                  <a:srgbClr val="C00000"/>
                </a:solidFill>
                <a:latin typeface="Arial Rounded MT Bold" panose="020F0704030504030204" pitchFamily="34" charset="0"/>
              </a:rPr>
              <a:t>Almost every call in the ministry involves a desert.</a:t>
            </a:r>
          </a:p>
          <a:p>
            <a:pPr lvl="0" algn="just"/>
            <a:r>
              <a:rPr lang="en-US" sz="4400" dirty="0">
                <a:latin typeface="Arial Rounded MT Bold" panose="020F0704030504030204" pitchFamily="34" charset="0"/>
              </a:rPr>
              <a:t>The call of the disciple involves a cross on your back. </a:t>
            </a:r>
          </a:p>
        </p:txBody>
      </p:sp>
    </p:spTree>
    <p:extLst>
      <p:ext uri="{BB962C8B-B14F-4D97-AF65-F5344CB8AC3E}">
        <p14:creationId xmlns:p14="http://schemas.microsoft.com/office/powerpoint/2010/main" val="8180333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EF3C3-26D6-3F3A-AF10-1AA77FD6A9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27308C-08DC-A44C-4C8B-76E72704C441}"/>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400" b="1" dirty="0">
                <a:solidFill>
                  <a:srgbClr val="7030A0"/>
                </a:solidFill>
                <a:latin typeface="Arial Rounded MT Bold" panose="020F0704030504030204" pitchFamily="34" charset="0"/>
              </a:rPr>
              <a:t>We Fear Deserts</a:t>
            </a:r>
            <a:endParaRPr lang="en-US" sz="4400" dirty="0">
              <a:solidFill>
                <a:srgbClr val="7030A0"/>
              </a:solidFill>
              <a:latin typeface="Arial Rounded MT Bold" panose="020F0704030504030204" pitchFamily="34" charset="0"/>
            </a:endParaRPr>
          </a:p>
          <a:p>
            <a:pPr lvl="0" algn="just"/>
            <a:r>
              <a:rPr lang="en-US" sz="4400" dirty="0">
                <a:latin typeface="Arial Rounded MT Bold" panose="020F0704030504030204" pitchFamily="34" charset="0"/>
              </a:rPr>
              <a:t>Because it looks like failure, yet many people’s treasure are hidden in the desert.</a:t>
            </a:r>
          </a:p>
          <a:p>
            <a:pPr lvl="0" algn="just"/>
            <a:r>
              <a:rPr lang="en-US" sz="4400" dirty="0">
                <a:solidFill>
                  <a:srgbClr val="7030A0"/>
                </a:solidFill>
                <a:latin typeface="Arial Rounded MT Bold" panose="020F0704030504030204" pitchFamily="34" charset="0"/>
              </a:rPr>
              <a:t>Many would hit the biggest break in their lives if they had accepted the package that included some sort of a desert in it.</a:t>
            </a:r>
          </a:p>
        </p:txBody>
      </p:sp>
    </p:spTree>
    <p:extLst>
      <p:ext uri="{BB962C8B-B14F-4D97-AF65-F5344CB8AC3E}">
        <p14:creationId xmlns:p14="http://schemas.microsoft.com/office/powerpoint/2010/main" val="19371817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4C64C-0B85-FAC7-E48B-4D9F5A13EA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14ACC6-24F3-1A43-4BF3-211E45966376}"/>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400" dirty="0">
                <a:latin typeface="Arial Rounded MT Bold" panose="020F0704030504030204" pitchFamily="34" charset="0"/>
              </a:rPr>
              <a:t>Many people’s destinies are in the desert.</a:t>
            </a:r>
          </a:p>
          <a:p>
            <a:pPr lvl="0" algn="just"/>
            <a:r>
              <a:rPr lang="en-US" sz="4400" dirty="0">
                <a:solidFill>
                  <a:srgbClr val="7030A0"/>
                </a:solidFill>
                <a:latin typeface="Arial Rounded MT Bold" panose="020F0704030504030204" pitchFamily="34" charset="0"/>
              </a:rPr>
              <a:t>Since we would never head toward our desert, sometimes God allows circumstances in our lives that leave us no choices but to head straight to the desert.</a:t>
            </a:r>
          </a:p>
        </p:txBody>
      </p:sp>
    </p:spTree>
    <p:extLst>
      <p:ext uri="{BB962C8B-B14F-4D97-AF65-F5344CB8AC3E}">
        <p14:creationId xmlns:p14="http://schemas.microsoft.com/office/powerpoint/2010/main" val="25558886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797EB-4705-E881-662D-0F498DE57E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3DC927-AA0B-4E44-04B0-1B5F686BBBD1}"/>
              </a:ext>
            </a:extLst>
          </p:cNvPr>
          <p:cNvSpPr>
            <a:spLocks noGrp="1"/>
          </p:cNvSpPr>
          <p:nvPr>
            <p:ph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0800000" scaled="1"/>
            <a:tileRect/>
          </a:gra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000" b="1" dirty="0">
                <a:latin typeface="Arial Rounded MT Bold" panose="020F0704030504030204" pitchFamily="34" charset="0"/>
              </a:rPr>
              <a:t>Ishmael in the Desert</a:t>
            </a:r>
            <a:endParaRPr lang="en-US" sz="4000" dirty="0">
              <a:latin typeface="Arial Rounded MT Bold" panose="020F0704030504030204" pitchFamily="34" charset="0"/>
            </a:endParaRPr>
          </a:p>
          <a:p>
            <a:pPr lvl="0" algn="just"/>
            <a:r>
              <a:rPr lang="en-US" sz="4000" dirty="0">
                <a:solidFill>
                  <a:srgbClr val="0033CC"/>
                </a:solidFill>
                <a:latin typeface="Arial Rounded MT Bold" panose="020F0704030504030204" pitchFamily="34" charset="0"/>
              </a:rPr>
              <a:t>Ishmael the son of Hagar was promised to be a great nation, but how would that happen?</a:t>
            </a:r>
          </a:p>
          <a:p>
            <a:pPr lvl="0" algn="just"/>
            <a:r>
              <a:rPr lang="en-US" sz="4000" dirty="0">
                <a:latin typeface="Arial Rounded MT Bold" panose="020F0704030504030204" pitchFamily="34" charset="0"/>
              </a:rPr>
              <a:t>Would his mom decide it’s time to head out to the desert? </a:t>
            </a:r>
            <a:r>
              <a:rPr lang="en-US" sz="4000" dirty="0">
                <a:solidFill>
                  <a:srgbClr val="FF0000"/>
                </a:solidFill>
                <a:latin typeface="Arial Rounded MT Bold" panose="020F0704030504030204" pitchFamily="34" charset="0"/>
              </a:rPr>
              <a:t>No!</a:t>
            </a:r>
          </a:p>
          <a:p>
            <a:pPr lvl="0" algn="just"/>
            <a:r>
              <a:rPr lang="en-US" sz="4000" dirty="0">
                <a:solidFill>
                  <a:srgbClr val="0033CC"/>
                </a:solidFill>
                <a:latin typeface="Arial Rounded MT Bold" panose="020F0704030504030204" pitchFamily="34" charset="0"/>
              </a:rPr>
              <a:t>Would his dad give him a tour in a desert and give him some desert survival training</a:t>
            </a:r>
            <a:r>
              <a:rPr lang="en-US" sz="4000" dirty="0">
                <a:latin typeface="Arial Rounded MT Bold" panose="020F0704030504030204" pitchFamily="34" charset="0"/>
              </a:rPr>
              <a:t>? </a:t>
            </a:r>
            <a:r>
              <a:rPr lang="en-US" sz="4000" dirty="0">
                <a:solidFill>
                  <a:srgbClr val="FF0000"/>
                </a:solidFill>
                <a:latin typeface="Arial Rounded MT Bold" panose="020F0704030504030204" pitchFamily="34" charset="0"/>
              </a:rPr>
              <a:t>No! </a:t>
            </a:r>
          </a:p>
          <a:p>
            <a:pPr algn="just"/>
            <a:endParaRPr lang="en-US" sz="4000" dirty="0"/>
          </a:p>
        </p:txBody>
      </p:sp>
    </p:spTree>
    <p:extLst>
      <p:ext uri="{BB962C8B-B14F-4D97-AF65-F5344CB8AC3E}">
        <p14:creationId xmlns:p14="http://schemas.microsoft.com/office/powerpoint/2010/main" val="1018574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EF04D-B189-A667-228C-0EF4578D3B3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8F2A02-5182-1555-206F-240886D1AEC1}"/>
              </a:ext>
            </a:extLst>
          </p:cNvPr>
          <p:cNvSpPr>
            <a:spLocks noGrp="1"/>
          </p:cNvSpPr>
          <p:nvPr>
            <p:ph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0800000" scaled="1"/>
            <a:tileRect/>
          </a:gra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000" b="1" dirty="0">
                <a:latin typeface="Arial Rounded MT Bold" panose="020F0704030504030204" pitchFamily="34" charset="0"/>
              </a:rPr>
              <a:t>Uncommon and unfair situations force us to the desert </a:t>
            </a:r>
            <a:endParaRPr lang="en-US" sz="4000" dirty="0">
              <a:latin typeface="Arial Rounded MT Bold" panose="020F0704030504030204" pitchFamily="34" charset="0"/>
            </a:endParaRPr>
          </a:p>
          <a:p>
            <a:pPr lvl="0" algn="just"/>
            <a:r>
              <a:rPr lang="en-US" sz="4000" dirty="0">
                <a:solidFill>
                  <a:srgbClr val="FF0000"/>
                </a:solidFill>
                <a:latin typeface="Arial Rounded MT Bold" panose="020F0704030504030204" pitchFamily="34" charset="0"/>
              </a:rPr>
              <a:t>Circumstances, unfair circumstances led them out!</a:t>
            </a:r>
          </a:p>
          <a:p>
            <a:pPr lvl="0" algn="just"/>
            <a:r>
              <a:rPr lang="en-US" sz="4000" dirty="0">
                <a:latin typeface="Arial Rounded MT Bold" panose="020F0704030504030204" pitchFamily="34" charset="0"/>
              </a:rPr>
              <a:t>The silence of God lead them out to the wilderness.</a:t>
            </a:r>
          </a:p>
          <a:p>
            <a:pPr lvl="0" algn="just"/>
            <a:r>
              <a:rPr lang="en-US" sz="4000" dirty="0">
                <a:solidFill>
                  <a:srgbClr val="FF0000"/>
                </a:solidFill>
                <a:latin typeface="Arial Rounded MT Bold" panose="020F0704030504030204" pitchFamily="34" charset="0"/>
              </a:rPr>
              <a:t>The cruelty of a stepmom lead them out to the wilderness</a:t>
            </a:r>
          </a:p>
          <a:p>
            <a:pPr algn="just"/>
            <a:endParaRPr lang="en-US" sz="4000" dirty="0"/>
          </a:p>
        </p:txBody>
      </p:sp>
    </p:spTree>
    <p:extLst>
      <p:ext uri="{BB962C8B-B14F-4D97-AF65-F5344CB8AC3E}">
        <p14:creationId xmlns:p14="http://schemas.microsoft.com/office/powerpoint/2010/main" val="16484932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76881-C96C-F59B-88CD-2A3DA824735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571A53-E34C-08DD-1B77-A5E4478AE961}"/>
              </a:ext>
            </a:extLst>
          </p:cNvPr>
          <p:cNvSpPr>
            <a:spLocks noGrp="1"/>
          </p:cNvSpPr>
          <p:nvPr>
            <p:ph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0800000" scaled="1"/>
            <a:tileRect/>
          </a:gra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000" dirty="0">
                <a:latin typeface="Arial Rounded MT Bold" panose="020F0704030504030204" pitchFamily="34" charset="0"/>
              </a:rPr>
              <a:t>The social and racial discrimination led them out to the wilderness</a:t>
            </a:r>
          </a:p>
          <a:p>
            <a:pPr lvl="0" algn="just"/>
            <a:r>
              <a:rPr lang="en-US" sz="4000" dirty="0">
                <a:solidFill>
                  <a:srgbClr val="FF0000"/>
                </a:solidFill>
                <a:latin typeface="Arial Rounded MT Bold" panose="020F0704030504030204" pitchFamily="34" charset="0"/>
              </a:rPr>
              <a:t>The cold-heartedness of the neighbors led them out to the wilderness.</a:t>
            </a:r>
          </a:p>
          <a:p>
            <a:pPr lvl="0" algn="just"/>
            <a:r>
              <a:rPr lang="en-US" sz="4000" dirty="0">
                <a:latin typeface="Arial Rounded MT Bold" panose="020F0704030504030204" pitchFamily="34" charset="0"/>
              </a:rPr>
              <a:t>The injustice in the system led them out to the wilderness.</a:t>
            </a:r>
          </a:p>
          <a:p>
            <a:pPr lvl="0" algn="just"/>
            <a:r>
              <a:rPr lang="en-US" sz="4000" dirty="0">
                <a:solidFill>
                  <a:srgbClr val="FF0000"/>
                </a:solidFill>
                <a:latin typeface="Arial Rounded MT Bold" panose="020F0704030504030204" pitchFamily="34" charset="0"/>
              </a:rPr>
              <a:t>The double standard in the system led them out to the wilderness;</a:t>
            </a:r>
          </a:p>
          <a:p>
            <a:pPr algn="just"/>
            <a:endParaRPr lang="en-US" sz="4000" dirty="0"/>
          </a:p>
        </p:txBody>
      </p:sp>
    </p:spTree>
    <p:extLst>
      <p:ext uri="{BB962C8B-B14F-4D97-AF65-F5344CB8AC3E}">
        <p14:creationId xmlns:p14="http://schemas.microsoft.com/office/powerpoint/2010/main" val="10733169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F2F17-C047-978E-E00C-0806EBCA76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83E047-86A8-CBD7-0F42-1D49EC361978}"/>
              </a:ext>
            </a:extLst>
          </p:cNvPr>
          <p:cNvSpPr>
            <a:spLocks noGrp="1"/>
          </p:cNvSpPr>
          <p:nvPr>
            <p:ph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0800000" scaled="1"/>
            <a:tileRect/>
          </a:gra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400" dirty="0">
                <a:latin typeface="Arial Rounded MT Bold" panose="020F0704030504030204" pitchFamily="34" charset="0"/>
              </a:rPr>
              <a:t>The lack of support led them out to the wilderness</a:t>
            </a:r>
          </a:p>
          <a:p>
            <a:pPr lvl="0" algn="just"/>
            <a:r>
              <a:rPr lang="en-US" sz="4400" dirty="0">
                <a:solidFill>
                  <a:srgbClr val="FF0000"/>
                </a:solidFill>
                <a:latin typeface="Arial Rounded MT Bold" panose="020F0704030504030204" pitchFamily="34" charset="0"/>
              </a:rPr>
              <a:t>No good reason can explain why a mother is released with a teenage son to face the fierceness of a desert that could certainly claim both their lives.</a:t>
            </a:r>
          </a:p>
          <a:p>
            <a:pPr algn="just"/>
            <a:endParaRPr lang="en-US" sz="4000" dirty="0"/>
          </a:p>
        </p:txBody>
      </p:sp>
    </p:spTree>
    <p:extLst>
      <p:ext uri="{BB962C8B-B14F-4D97-AF65-F5344CB8AC3E}">
        <p14:creationId xmlns:p14="http://schemas.microsoft.com/office/powerpoint/2010/main" val="17652839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C85DF-9503-CCF8-7408-A88722F247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E5749F-FCB5-7F98-2047-02C9D68F5BBE}"/>
              </a:ext>
            </a:extLst>
          </p:cNvPr>
          <p:cNvSpPr>
            <a:spLocks noGrp="1"/>
          </p:cNvSpPr>
          <p:nvPr>
            <p:ph idx="1"/>
          </p:nvPr>
        </p:nvSpPr>
        <p:spPr>
          <a:xfrm>
            <a:off x="0" y="0"/>
            <a:ext cx="9144000" cy="6858000"/>
          </a:xfrm>
          <a:solidFill>
            <a:srgbClr val="99FF33"/>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400" b="1" dirty="0">
                <a:latin typeface="Arial Rounded MT Bold" panose="020F0704030504030204" pitchFamily="34" charset="0"/>
              </a:rPr>
              <a:t>GOD LEADS PEOPLE TO DESERTS</a:t>
            </a:r>
            <a:endParaRPr lang="en-US" sz="4400" dirty="0">
              <a:latin typeface="Arial Rounded MT Bold" panose="020F0704030504030204" pitchFamily="34" charset="0"/>
            </a:endParaRPr>
          </a:p>
          <a:p>
            <a:pPr lvl="0" algn="just"/>
            <a:r>
              <a:rPr lang="en-US" sz="4400" dirty="0">
                <a:solidFill>
                  <a:srgbClr val="FF0000"/>
                </a:solidFill>
                <a:latin typeface="Arial Rounded MT Bold" panose="020F0704030504030204" pitchFamily="34" charset="0"/>
              </a:rPr>
              <a:t>Yet, not only was God silent about the situation, when He finally spoke, He took side with the aggressor.</a:t>
            </a:r>
          </a:p>
          <a:p>
            <a:pPr lvl="0" algn="just"/>
            <a:r>
              <a:rPr lang="en-US" sz="4400" dirty="0">
                <a:latin typeface="Arial Rounded MT Bold" panose="020F0704030504030204" pitchFamily="34" charset="0"/>
              </a:rPr>
              <a:t>God told Abraham to go along with Sara’s plan.</a:t>
            </a:r>
          </a:p>
          <a:p>
            <a:pPr lvl="0" algn="just"/>
            <a:r>
              <a:rPr lang="en-US" sz="4400" dirty="0">
                <a:solidFill>
                  <a:srgbClr val="FF0000"/>
                </a:solidFill>
                <a:latin typeface="Arial Rounded MT Bold" panose="020F0704030504030204" pitchFamily="34" charset="0"/>
              </a:rPr>
              <a:t>How do you explain that?</a:t>
            </a:r>
          </a:p>
        </p:txBody>
      </p:sp>
    </p:spTree>
    <p:extLst>
      <p:ext uri="{BB962C8B-B14F-4D97-AF65-F5344CB8AC3E}">
        <p14:creationId xmlns:p14="http://schemas.microsoft.com/office/powerpoint/2010/main" val="13863078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F95C6-58F4-7226-E091-3F4F84BB11C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E843EF-A943-A3B8-28CD-741F8558B5BF}"/>
              </a:ext>
            </a:extLst>
          </p:cNvPr>
          <p:cNvSpPr>
            <a:spLocks noGrp="1"/>
          </p:cNvSpPr>
          <p:nvPr>
            <p:ph idx="1"/>
          </p:nvPr>
        </p:nvSpPr>
        <p:spPr>
          <a:xfrm>
            <a:off x="0" y="0"/>
            <a:ext cx="9144000" cy="6858000"/>
          </a:xfrm>
          <a:solidFill>
            <a:srgbClr val="99FF33"/>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000" dirty="0">
                <a:latin typeface="Arial Rounded MT Bold" panose="020F0704030504030204" pitchFamily="34" charset="0"/>
              </a:rPr>
              <a:t>Whenever God is perceived to be unfair: the faith of many scrambles to the ground. </a:t>
            </a:r>
          </a:p>
          <a:p>
            <a:pPr lvl="0" algn="just"/>
            <a:r>
              <a:rPr lang="en-US" sz="4000" dirty="0">
                <a:solidFill>
                  <a:srgbClr val="FF0000"/>
                </a:solidFill>
                <a:latin typeface="Arial Rounded MT Bold" panose="020F0704030504030204" pitchFamily="34" charset="0"/>
              </a:rPr>
              <a:t>If you feel that God is against you, it would be very hard to love and honor Him in that same time.</a:t>
            </a:r>
          </a:p>
          <a:p>
            <a:pPr lvl="0" algn="just"/>
            <a:r>
              <a:rPr lang="en-US" sz="4000" dirty="0">
                <a:latin typeface="Arial Rounded MT Bold" panose="020F0704030504030204" pitchFamily="34" charset="0"/>
              </a:rPr>
              <a:t>Hagar had no reason to believe that God cared about her and her son.</a:t>
            </a:r>
          </a:p>
        </p:txBody>
      </p:sp>
    </p:spTree>
    <p:extLst>
      <p:ext uri="{BB962C8B-B14F-4D97-AF65-F5344CB8AC3E}">
        <p14:creationId xmlns:p14="http://schemas.microsoft.com/office/powerpoint/2010/main" val="30480576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80E29-3124-25A5-F8CD-96E56E5AD85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5627D4-ACAA-4ABC-46B2-D54764FEFFB5}"/>
              </a:ext>
            </a:extLst>
          </p:cNvPr>
          <p:cNvSpPr>
            <a:spLocks noGrp="1"/>
          </p:cNvSpPr>
          <p:nvPr>
            <p:ph idx="1"/>
          </p:nvPr>
        </p:nvSpPr>
        <p:spPr>
          <a:xfrm>
            <a:off x="0" y="0"/>
            <a:ext cx="9144000" cy="6858000"/>
          </a:xfrm>
          <a:solidFill>
            <a:srgbClr val="99FF33"/>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400" dirty="0">
                <a:latin typeface="Arial Rounded MT Bold" panose="020F0704030504030204" pitchFamily="34" charset="0"/>
              </a:rPr>
              <a:t>She had every reason to believe that God thinks the same way like them.</a:t>
            </a:r>
          </a:p>
          <a:p>
            <a:pPr lvl="0" algn="just"/>
            <a:r>
              <a:rPr lang="en-US" sz="4400" dirty="0">
                <a:solidFill>
                  <a:srgbClr val="FF0000"/>
                </a:solidFill>
                <a:latin typeface="Arial Rounded MT Bold" panose="020F0704030504030204" pitchFamily="34" charset="0"/>
              </a:rPr>
              <a:t>It was hard for Hagar to see God as a righteous God while she was handed a pink slip and no compensation for all her many years of service.</a:t>
            </a:r>
          </a:p>
        </p:txBody>
      </p:sp>
    </p:spTree>
    <p:extLst>
      <p:ext uri="{BB962C8B-B14F-4D97-AF65-F5344CB8AC3E}">
        <p14:creationId xmlns:p14="http://schemas.microsoft.com/office/powerpoint/2010/main" val="11012326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F6344-0859-E0C7-BC8E-D501C8DBB02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7AB640-AE8F-CC61-2DC9-B2B8DBD1ABCE}"/>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b="1" dirty="0">
                <a:solidFill>
                  <a:srgbClr val="0033CC"/>
                </a:solidFill>
                <a:latin typeface="Arial Rounded MT Bold" panose="020F0704030504030204" pitchFamily="34" charset="0"/>
              </a:rPr>
              <a:t>GOD WAITED UNTIL THE SITUATION BECAME WORSE BEFORE HE MANIFESTED HIMSELF</a:t>
            </a:r>
            <a:endParaRPr lang="en-US" sz="4000" dirty="0">
              <a:solidFill>
                <a:srgbClr val="0033CC"/>
              </a:solidFill>
              <a:latin typeface="Arial Rounded MT Bold" panose="020F0704030504030204" pitchFamily="34" charset="0"/>
            </a:endParaRPr>
          </a:p>
          <a:p>
            <a:pPr algn="just"/>
            <a:r>
              <a:rPr lang="en-US" sz="4000" dirty="0">
                <a:latin typeface="Arial Rounded MT Bold" panose="020F0704030504030204" pitchFamily="34" charset="0"/>
              </a:rPr>
              <a:t>I hate suspense!</a:t>
            </a:r>
          </a:p>
          <a:p>
            <a:pPr algn="just"/>
            <a:r>
              <a:rPr lang="en-US" sz="4000" dirty="0">
                <a:solidFill>
                  <a:srgbClr val="0033CC"/>
                </a:solidFill>
                <a:latin typeface="Arial Rounded MT Bold" panose="020F0704030504030204" pitchFamily="34" charset="0"/>
              </a:rPr>
              <a:t>Hagar was exactly where God wanted her to be at the exact appointed time.</a:t>
            </a:r>
          </a:p>
          <a:p>
            <a:pPr lvl="0" algn="just"/>
            <a:r>
              <a:rPr lang="en-US" sz="4000" dirty="0">
                <a:latin typeface="Arial Rounded MT Bold" panose="020F0704030504030204" pitchFamily="34" charset="0"/>
              </a:rPr>
              <a:t>The location was perfect</a:t>
            </a:r>
          </a:p>
          <a:p>
            <a:pPr lvl="0" algn="just"/>
            <a:r>
              <a:rPr lang="en-US" sz="4000" dirty="0">
                <a:solidFill>
                  <a:srgbClr val="0033CC"/>
                </a:solidFill>
                <a:latin typeface="Arial Rounded MT Bold" panose="020F0704030504030204" pitchFamily="34" charset="0"/>
              </a:rPr>
              <a:t>The timing was perfect</a:t>
            </a:r>
          </a:p>
        </p:txBody>
      </p:sp>
    </p:spTree>
    <p:extLst>
      <p:ext uri="{BB962C8B-B14F-4D97-AF65-F5344CB8AC3E}">
        <p14:creationId xmlns:p14="http://schemas.microsoft.com/office/powerpoint/2010/main" val="8131277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88DC0-FE0C-ADA4-6D31-3F278ED0D9D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F4316B-89D2-CCBC-A975-098FC1D45218}"/>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a:latin typeface="Arial Rounded MT Bold" panose="020F0704030504030204" pitchFamily="34" charset="0"/>
              </a:rPr>
              <a:t>The point of destitute was perfect for God</a:t>
            </a:r>
          </a:p>
          <a:p>
            <a:pPr lvl="0" algn="just"/>
            <a:r>
              <a:rPr lang="en-US" sz="4000" dirty="0">
                <a:solidFill>
                  <a:srgbClr val="0033CC"/>
                </a:solidFill>
                <a:latin typeface="Arial Rounded MT Bold" panose="020F0704030504030204" pitchFamily="34" charset="0"/>
              </a:rPr>
              <a:t>While Hagar departed from the child so that she would not witness his death,</a:t>
            </a:r>
          </a:p>
          <a:p>
            <a:pPr lvl="0" algn="just"/>
            <a:r>
              <a:rPr lang="en-US" sz="4000" dirty="0">
                <a:latin typeface="Arial Rounded MT Bold" panose="020F0704030504030204" pitchFamily="34" charset="0"/>
              </a:rPr>
              <a:t>While death was eminent and no hope survival was perceived,</a:t>
            </a:r>
          </a:p>
          <a:p>
            <a:pPr lvl="0" algn="just"/>
            <a:r>
              <a:rPr lang="en-US" sz="4000" dirty="0">
                <a:solidFill>
                  <a:srgbClr val="0033CC"/>
                </a:solidFill>
                <a:latin typeface="Arial Rounded MT Bold" panose="020F0704030504030204" pitchFamily="34" charset="0"/>
              </a:rPr>
              <a:t>While no human hand was able to change the course of the situation.</a:t>
            </a:r>
          </a:p>
        </p:txBody>
      </p:sp>
    </p:spTree>
    <p:extLst>
      <p:ext uri="{BB962C8B-B14F-4D97-AF65-F5344CB8AC3E}">
        <p14:creationId xmlns:p14="http://schemas.microsoft.com/office/powerpoint/2010/main" val="7381932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746CC-1162-7FB5-4A02-AC58A8D66B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CB4AE-CE89-AD6C-0BAF-7D710A0A41FA}"/>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a:latin typeface="Arial Rounded MT Bold" panose="020F0704030504030204" pitchFamily="34" charset="0"/>
              </a:rPr>
              <a:t>That’s when God manifested Himself. </a:t>
            </a:r>
          </a:p>
          <a:p>
            <a:pPr lvl="0" algn="just"/>
            <a:r>
              <a:rPr lang="en-US" sz="4400" dirty="0">
                <a:solidFill>
                  <a:srgbClr val="0033CC"/>
                </a:solidFill>
                <a:latin typeface="Arial Rounded MT Bold" panose="020F0704030504030204" pitchFamily="34" charset="0"/>
              </a:rPr>
              <a:t>He was there the whole time; He caused her to be lost in the desert.</a:t>
            </a:r>
          </a:p>
          <a:p>
            <a:pPr lvl="0" algn="just"/>
            <a:r>
              <a:rPr lang="en-US" sz="4400" dirty="0">
                <a:latin typeface="Arial Rounded MT Bold" panose="020F0704030504030204" pitchFamily="34" charset="0"/>
              </a:rPr>
              <a:t>God has some information about the desert that Hagar does not know</a:t>
            </a:r>
          </a:p>
        </p:txBody>
      </p:sp>
    </p:spTree>
    <p:extLst>
      <p:ext uri="{BB962C8B-B14F-4D97-AF65-F5344CB8AC3E}">
        <p14:creationId xmlns:p14="http://schemas.microsoft.com/office/powerpoint/2010/main" val="30532749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F59BB-EAE5-4E3E-CFDA-A700E2EC6D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092B0B-041F-DB16-1657-1BA0B04EA550}"/>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5400" dirty="0">
                <a:latin typeface="Arial Rounded MT Bold" panose="020F0704030504030204" pitchFamily="34" charset="0"/>
              </a:rPr>
              <a:t>God knows where water could be found,</a:t>
            </a:r>
          </a:p>
          <a:p>
            <a:pPr lvl="0" algn="just"/>
            <a:r>
              <a:rPr lang="en-US" sz="5400" dirty="0">
                <a:solidFill>
                  <a:srgbClr val="0033CC"/>
                </a:solidFill>
                <a:latin typeface="Arial Rounded MT Bold" panose="020F0704030504030204" pitchFamily="34" charset="0"/>
              </a:rPr>
              <a:t>She could not on her own find that water, this information would have to be revealed</a:t>
            </a:r>
          </a:p>
        </p:txBody>
      </p:sp>
    </p:spTree>
    <p:extLst>
      <p:ext uri="{BB962C8B-B14F-4D97-AF65-F5344CB8AC3E}">
        <p14:creationId xmlns:p14="http://schemas.microsoft.com/office/powerpoint/2010/main" val="42724161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F80D7-6355-11B0-DA77-A89B05C11E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582D98-7AD0-A61E-1649-24A2AF2F57DE}"/>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en-US" sz="4000" b="1" dirty="0">
                <a:solidFill>
                  <a:srgbClr val="7030A0"/>
                </a:solidFill>
                <a:latin typeface="Copperplate Gothic Bold" panose="020E0705020206020404" pitchFamily="34" charset="0"/>
              </a:rPr>
              <a:t>When you are in a desert, you have to be attentive to the revelations of God.</a:t>
            </a:r>
            <a:endParaRPr lang="en-US" sz="4000" dirty="0">
              <a:solidFill>
                <a:srgbClr val="7030A0"/>
              </a:solidFill>
              <a:latin typeface="Copperplate Gothic Bold" panose="020E0705020206020404" pitchFamily="34" charset="0"/>
            </a:endParaRPr>
          </a:p>
          <a:p>
            <a:pPr lvl="0" algn="just"/>
            <a:r>
              <a:rPr lang="en-US" sz="4000" dirty="0">
                <a:latin typeface="Arial Rounded MT Bold" panose="020F0704030504030204" pitchFamily="34" charset="0"/>
              </a:rPr>
              <a:t>God had to open her eyes, and behold water was around her</a:t>
            </a:r>
          </a:p>
          <a:p>
            <a:pPr lvl="0" algn="just"/>
            <a:r>
              <a:rPr lang="en-US" sz="4000" dirty="0">
                <a:solidFill>
                  <a:srgbClr val="C00000"/>
                </a:solidFill>
                <a:latin typeface="Arial Rounded MT Bold" panose="020F0704030504030204" pitchFamily="34" charset="0"/>
              </a:rPr>
              <a:t>So many times, we kill ourselves searching for something that is already in our midst</a:t>
            </a:r>
          </a:p>
          <a:p>
            <a:pPr lvl="0" algn="just"/>
            <a:r>
              <a:rPr lang="en-US" sz="4000" dirty="0">
                <a:latin typeface="Arial Rounded MT Bold" panose="020F0704030504030204" pitchFamily="34" charset="0"/>
              </a:rPr>
              <a:t>God is the God of the jungle; He is also the God of the desert.</a:t>
            </a:r>
          </a:p>
        </p:txBody>
      </p:sp>
    </p:spTree>
    <p:extLst>
      <p:ext uri="{BB962C8B-B14F-4D97-AF65-F5344CB8AC3E}">
        <p14:creationId xmlns:p14="http://schemas.microsoft.com/office/powerpoint/2010/main" val="36700371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28B3D-FB7B-3602-E4B7-E7EEFDC9FE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5C5332-BAE7-7FDD-74E2-2203476590E2}"/>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000" dirty="0">
                <a:latin typeface="Arial Rounded MT Bold" panose="020F0704030504030204" pitchFamily="34" charset="0"/>
              </a:rPr>
              <a:t>What else did Hagar need, as far as she could see, it was free land.</a:t>
            </a:r>
          </a:p>
          <a:p>
            <a:pPr lvl="0" algn="just"/>
            <a:r>
              <a:rPr lang="en-US" sz="4000" dirty="0">
                <a:solidFill>
                  <a:srgbClr val="7030A0"/>
                </a:solidFill>
                <a:latin typeface="Arial Rounded MT Bold" panose="020F0704030504030204" pitchFamily="34" charset="0"/>
              </a:rPr>
              <a:t>The one thing that she needed the most was potable water, and that was supplied.</a:t>
            </a:r>
          </a:p>
          <a:p>
            <a:pPr lvl="0" algn="just"/>
            <a:r>
              <a:rPr lang="en-US" sz="4000" dirty="0">
                <a:latin typeface="Arial Rounded MT Bold" panose="020F0704030504030204" pitchFamily="34" charset="0"/>
              </a:rPr>
              <a:t>She had no need to go any further</a:t>
            </a:r>
          </a:p>
          <a:p>
            <a:pPr lvl="0" algn="just"/>
            <a:r>
              <a:rPr lang="en-US" sz="4000" dirty="0">
                <a:solidFill>
                  <a:srgbClr val="7030A0"/>
                </a:solidFill>
                <a:latin typeface="Arial Rounded MT Bold" panose="020F0704030504030204" pitchFamily="34" charset="0"/>
              </a:rPr>
              <a:t>There were already some trees in the surrounding</a:t>
            </a:r>
          </a:p>
        </p:txBody>
      </p:sp>
    </p:spTree>
    <p:extLst>
      <p:ext uri="{BB962C8B-B14F-4D97-AF65-F5344CB8AC3E}">
        <p14:creationId xmlns:p14="http://schemas.microsoft.com/office/powerpoint/2010/main" val="1363575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0016B-6411-9AF1-7AB0-051B54DB301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501A20-9107-1368-E400-D4A54A7C292E}"/>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400" dirty="0">
                <a:latin typeface="Arial Rounded MT Bold" panose="020F0704030504030204" pitchFamily="34" charset="0"/>
              </a:rPr>
              <a:t>Being an Egyptian servant, she would have known her way in the field.</a:t>
            </a:r>
          </a:p>
          <a:p>
            <a:pPr lvl="0" algn="just"/>
            <a:r>
              <a:rPr lang="en-US" sz="4400" dirty="0">
                <a:solidFill>
                  <a:srgbClr val="7030A0"/>
                </a:solidFill>
                <a:latin typeface="Arial Rounded MT Bold" panose="020F0704030504030204" pitchFamily="34" charset="0"/>
              </a:rPr>
              <a:t>The boy was so articulate in catching bird and other beasts</a:t>
            </a:r>
          </a:p>
          <a:p>
            <a:pPr lvl="0" algn="just"/>
            <a:r>
              <a:rPr lang="en-US" sz="4400" dirty="0">
                <a:latin typeface="Arial Rounded MT Bold" panose="020F0704030504030204" pitchFamily="34" charset="0"/>
              </a:rPr>
              <a:t>Soon thereafter they found their way to connect with other people</a:t>
            </a:r>
          </a:p>
        </p:txBody>
      </p:sp>
    </p:spTree>
    <p:extLst>
      <p:ext uri="{BB962C8B-B14F-4D97-AF65-F5344CB8AC3E}">
        <p14:creationId xmlns:p14="http://schemas.microsoft.com/office/powerpoint/2010/main" val="4298198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69257-C389-E9A2-C176-86E0B700A3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E38154-5773-2C4A-149A-5B837E21C875}"/>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lvl="0" algn="just"/>
            <a:r>
              <a:rPr lang="en-US" sz="3800" dirty="0">
                <a:latin typeface="Arial Rounded MT Bold" panose="020F0704030504030204" pitchFamily="34" charset="0"/>
              </a:rPr>
              <a:t>Before you know it, the boy got married and became a great statesman</a:t>
            </a:r>
          </a:p>
          <a:p>
            <a:pPr lvl="0" algn="just"/>
            <a:r>
              <a:rPr lang="en-US" sz="3800" dirty="0">
                <a:solidFill>
                  <a:srgbClr val="7030A0"/>
                </a:solidFill>
                <a:latin typeface="Arial Rounded MT Bold" panose="020F0704030504030204" pitchFamily="34" charset="0"/>
              </a:rPr>
              <a:t>His twelve sons became chiefs and princes.</a:t>
            </a:r>
          </a:p>
          <a:p>
            <a:pPr lvl="0" algn="just"/>
            <a:r>
              <a:rPr lang="en-US" sz="3800" dirty="0">
                <a:latin typeface="Arial Rounded MT Bold" panose="020F0704030504030204" pitchFamily="34" charset="0"/>
              </a:rPr>
              <a:t>From which a great nation was born.</a:t>
            </a:r>
          </a:p>
          <a:p>
            <a:pPr lvl="0" algn="just"/>
            <a:r>
              <a:rPr lang="en-US" sz="3800" dirty="0">
                <a:solidFill>
                  <a:srgbClr val="7030A0"/>
                </a:solidFill>
                <a:latin typeface="Arial Rounded MT Bold" panose="020F0704030504030204" pitchFamily="34" charset="0"/>
              </a:rPr>
              <a:t>May God help all the mothers who had to face suffer similar situations in raising their children like Agar.</a:t>
            </a:r>
          </a:p>
        </p:txBody>
      </p:sp>
    </p:spTree>
    <p:extLst>
      <p:ext uri="{BB962C8B-B14F-4D97-AF65-F5344CB8AC3E}">
        <p14:creationId xmlns:p14="http://schemas.microsoft.com/office/powerpoint/2010/main" val="36034392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7E0F8-68A8-E0BC-1C71-46F9F3564D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249BE3-9C42-7F25-5D4B-ECDBAD6DCDD8}"/>
              </a:ext>
            </a:extLst>
          </p:cNvPr>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en-US" sz="4400" b="1" dirty="0">
                <a:solidFill>
                  <a:srgbClr val="FF0000"/>
                </a:solidFill>
                <a:latin typeface="Copperplate Gothic Bold" panose="020E0705020206020404" pitchFamily="34" charset="0"/>
              </a:rPr>
              <a:t>conclusion</a:t>
            </a:r>
          </a:p>
          <a:p>
            <a:pPr algn="just"/>
            <a:r>
              <a:rPr lang="en-US" sz="4400" b="1" dirty="0">
                <a:solidFill>
                  <a:srgbClr val="460000"/>
                </a:solidFill>
                <a:latin typeface="Arial Rounded MT Bold" panose="020F0704030504030204" pitchFamily="34" charset="0"/>
              </a:rPr>
              <a:t>Counting on the providence of God</a:t>
            </a:r>
            <a:endParaRPr lang="en-US" sz="4400" dirty="0">
              <a:solidFill>
                <a:srgbClr val="460000"/>
              </a:solidFill>
              <a:latin typeface="Arial Rounded MT Bold" panose="020F0704030504030204" pitchFamily="34" charset="0"/>
            </a:endParaRPr>
          </a:p>
          <a:p>
            <a:pPr lvl="0" algn="just"/>
            <a:r>
              <a:rPr lang="en-US" sz="4400" dirty="0">
                <a:solidFill>
                  <a:srgbClr val="FF0000"/>
                </a:solidFill>
                <a:latin typeface="Arial Rounded MT Bold" panose="020F0704030504030204" pitchFamily="34" charset="0"/>
              </a:rPr>
              <a:t>What a story of the providence of God</a:t>
            </a:r>
          </a:p>
          <a:p>
            <a:pPr lvl="0" algn="just"/>
            <a:r>
              <a:rPr lang="en-US" sz="4400" dirty="0">
                <a:solidFill>
                  <a:srgbClr val="460000"/>
                </a:solidFill>
                <a:latin typeface="Arial Rounded MT Bold" panose="020F0704030504030204" pitchFamily="34" charset="0"/>
              </a:rPr>
              <a:t>How now do we face our deserts?</a:t>
            </a:r>
          </a:p>
          <a:p>
            <a:pPr lvl="0" algn="just"/>
            <a:r>
              <a:rPr lang="en-US" sz="4400" dirty="0">
                <a:solidFill>
                  <a:srgbClr val="FF0000"/>
                </a:solidFill>
                <a:latin typeface="Arial Rounded MT Bold" panose="020F0704030504030204" pitchFamily="34" charset="0"/>
              </a:rPr>
              <a:t>How now do we need to treat our disappointments?</a:t>
            </a:r>
          </a:p>
        </p:txBody>
      </p:sp>
    </p:spTree>
    <p:extLst>
      <p:ext uri="{BB962C8B-B14F-4D97-AF65-F5344CB8AC3E}">
        <p14:creationId xmlns:p14="http://schemas.microsoft.com/office/powerpoint/2010/main" val="9083098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955B2-5854-4A19-C787-1028F1044E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A57119-2CA7-DA48-3B34-ED119152D626}"/>
              </a:ext>
            </a:extLst>
          </p:cNvPr>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400" dirty="0">
                <a:solidFill>
                  <a:srgbClr val="460000"/>
                </a:solidFill>
                <a:latin typeface="Arial Rounded MT Bold" panose="020F0704030504030204" pitchFamily="34" charset="0"/>
              </a:rPr>
              <a:t>How now do we need to filter the odd circumstances that life throws at us through the lenses of God?</a:t>
            </a:r>
          </a:p>
          <a:p>
            <a:pPr lvl="0" algn="just"/>
            <a:r>
              <a:rPr lang="en-US" sz="4400" dirty="0">
                <a:solidFill>
                  <a:srgbClr val="FF0000"/>
                </a:solidFill>
                <a:latin typeface="Arial Rounded MT Bold" panose="020F0704030504030204" pitchFamily="34" charset="0"/>
              </a:rPr>
              <a:t>What if God is just using the adverse circumstances that are happening to you to navigate you to your destination?</a:t>
            </a:r>
          </a:p>
        </p:txBody>
      </p:sp>
    </p:spTree>
    <p:extLst>
      <p:ext uri="{BB962C8B-B14F-4D97-AF65-F5344CB8AC3E}">
        <p14:creationId xmlns:p14="http://schemas.microsoft.com/office/powerpoint/2010/main" val="39842284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2D704-CC35-E626-DD2D-814275BAE99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354E9E-304E-AADB-3EC1-BC33DCB1A982}"/>
              </a:ext>
            </a:extLst>
          </p:cNvPr>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400" dirty="0">
                <a:solidFill>
                  <a:srgbClr val="460000"/>
                </a:solidFill>
                <a:latin typeface="Arial Rounded MT Bold" panose="020F0704030504030204" pitchFamily="34" charset="0"/>
              </a:rPr>
              <a:t>How now would you feel if you had abandoned your faith in the process?</a:t>
            </a:r>
          </a:p>
          <a:p>
            <a:pPr algn="just"/>
            <a:r>
              <a:rPr lang="en-US" sz="4400" dirty="0">
                <a:solidFill>
                  <a:srgbClr val="FF0000"/>
                </a:solidFill>
                <a:latin typeface="Arial Rounded MT Bold" panose="020F0704030504030204" pitchFamily="34" charset="0"/>
              </a:rPr>
              <a:t>PREPARE TO MEET GOD IN THE VALLEYS BUT ALSO IN THE WLDERNESS. </a:t>
            </a:r>
            <a:r>
              <a:rPr lang="en-US" sz="4400" dirty="0">
                <a:solidFill>
                  <a:srgbClr val="460000"/>
                </a:solidFill>
                <a:latin typeface="Arial Rounded MT Bold" panose="020F0704030504030204" pitchFamily="34" charset="0"/>
              </a:rPr>
              <a:t>AMEN!</a:t>
            </a:r>
          </a:p>
          <a:p>
            <a:pPr algn="just"/>
            <a:endParaRPr lang="en-US" sz="4400" dirty="0">
              <a:solidFill>
                <a:srgbClr val="460000"/>
              </a:solidFill>
              <a:latin typeface="Arial Rounded MT Bold" panose="020F0704030504030204" pitchFamily="34" charset="0"/>
            </a:endParaRPr>
          </a:p>
          <a:p>
            <a:pPr marL="0" indent="0" algn="ctr">
              <a:buNone/>
            </a:pPr>
            <a:r>
              <a:rPr lang="en-US" sz="4400" i="1" dirty="0">
                <a:solidFill>
                  <a:srgbClr val="0033CC"/>
                </a:solidFill>
                <a:latin typeface="Arial Rounded MT Bold" panose="020F0704030504030204" pitchFamily="34" charset="0"/>
              </a:rPr>
              <a:t>HAPPY MOTHERS’ DAY!</a:t>
            </a:r>
          </a:p>
        </p:txBody>
      </p:sp>
    </p:spTree>
    <p:extLst>
      <p:ext uri="{BB962C8B-B14F-4D97-AF65-F5344CB8AC3E}">
        <p14:creationId xmlns:p14="http://schemas.microsoft.com/office/powerpoint/2010/main" val="7211095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70B20-3809-C8B4-43DB-06FA926179F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8B22E7-ABBD-4C41-4EC0-78383982E18E}"/>
              </a:ext>
            </a:extLst>
          </p:cNvPr>
          <p:cNvSpPr>
            <a:spLocks noGrp="1"/>
          </p:cNvSpPr>
          <p:nvPr>
            <p:ph idx="1"/>
          </p:nvPr>
        </p:nvSpPr>
        <p:spPr>
          <a:xfrm>
            <a:off x="0" y="0"/>
            <a:ext cx="9144000" cy="6858000"/>
          </a:xfrm>
          <a:blipFill>
            <a:blip r:embed="rId2"/>
            <a:tile tx="0" ty="0" sx="100000" sy="100000" flip="none" algn="tl"/>
          </a:blipFill>
        </p:spPr>
        <p:style>
          <a:lnRef idx="1">
            <a:schemeClr val="accent6"/>
          </a:lnRef>
          <a:fillRef idx="2">
            <a:schemeClr val="accent6"/>
          </a:fillRef>
          <a:effectRef idx="1">
            <a:schemeClr val="accent6"/>
          </a:effectRef>
          <a:fontRef idx="minor">
            <a:schemeClr val="dk1"/>
          </a:fontRef>
        </p:style>
        <p:txBody>
          <a:bodyPr>
            <a:normAutofit/>
          </a:bodyPr>
          <a:lstStyle/>
          <a:p>
            <a:pPr marL="0" indent="0" algn="ctr">
              <a:buNone/>
            </a:pPr>
            <a:r>
              <a:rPr lang="fr-FR" sz="2000" b="1" dirty="0">
                <a:solidFill>
                  <a:srgbClr val="00B050"/>
                </a:solidFill>
              </a:rPr>
              <a:t>127 </a:t>
            </a:r>
            <a:r>
              <a:rPr lang="fr-FR" sz="2000" b="1" dirty="0" err="1">
                <a:solidFill>
                  <a:srgbClr val="00B050"/>
                </a:solidFill>
              </a:rPr>
              <a:t>Kreol</a:t>
            </a:r>
            <a:r>
              <a:rPr lang="fr-FR" sz="2000" b="1" dirty="0">
                <a:solidFill>
                  <a:srgbClr val="00B050"/>
                </a:solidFill>
              </a:rPr>
              <a:t> </a:t>
            </a:r>
            <a:r>
              <a:rPr lang="fr-FR" sz="2000" b="1" dirty="0" err="1">
                <a:solidFill>
                  <a:srgbClr val="00B050"/>
                </a:solidFill>
              </a:rPr>
              <a:t>Cht</a:t>
            </a:r>
            <a:r>
              <a:rPr lang="fr-FR" sz="2000" b="1" dirty="0">
                <a:solidFill>
                  <a:srgbClr val="00B050"/>
                </a:solidFill>
              </a:rPr>
              <a:t> Esp </a:t>
            </a:r>
            <a:r>
              <a:rPr lang="fr-FR" sz="2000" b="1" dirty="0" err="1">
                <a:solidFill>
                  <a:srgbClr val="00B050"/>
                </a:solidFill>
              </a:rPr>
              <a:t>Souvan</a:t>
            </a:r>
            <a:r>
              <a:rPr lang="fr-FR" sz="2000" b="1" dirty="0">
                <a:solidFill>
                  <a:srgbClr val="00B050"/>
                </a:solidFill>
              </a:rPr>
              <a:t>-m Mache Tris</a:t>
            </a:r>
            <a:endParaRPr lang="en-US" sz="2000" b="1" dirty="0">
              <a:solidFill>
                <a:srgbClr val="00B050"/>
              </a:solidFill>
            </a:endParaRPr>
          </a:p>
          <a:p>
            <a:pPr marL="0" indent="0" algn="ctr">
              <a:buNone/>
            </a:pPr>
            <a:r>
              <a:rPr lang="fr-FR" sz="2000" b="1" dirty="0">
                <a:solidFill>
                  <a:srgbClr val="00B050"/>
                </a:solidFill>
              </a:rPr>
              <a:t>1.</a:t>
            </a:r>
            <a:endParaRPr lang="en-US" sz="2000" b="1" dirty="0">
              <a:solidFill>
                <a:srgbClr val="00B050"/>
              </a:solidFill>
            </a:endParaRPr>
          </a:p>
          <a:p>
            <a:pPr marL="0" indent="0" algn="ctr">
              <a:buNone/>
            </a:pPr>
            <a:r>
              <a:rPr lang="fr-FR" sz="4000" b="1" dirty="0" err="1"/>
              <a:t>Souvan</a:t>
            </a:r>
            <a:r>
              <a:rPr lang="fr-FR" sz="4000" b="1" dirty="0"/>
              <a:t> m-maché tris nan la vi-m,</a:t>
            </a:r>
            <a:endParaRPr lang="en-US" sz="4000" b="1" dirty="0"/>
          </a:p>
          <a:p>
            <a:pPr marL="0" indent="0" algn="ctr">
              <a:buNone/>
            </a:pPr>
            <a:r>
              <a:rPr lang="fr-FR" sz="4000" b="1" dirty="0" err="1"/>
              <a:t>Chajé</a:t>
            </a:r>
            <a:r>
              <a:rPr lang="fr-FR" sz="4000" b="1" dirty="0"/>
              <a:t> </a:t>
            </a:r>
            <a:r>
              <a:rPr lang="fr-FR" sz="4000" b="1" dirty="0" err="1"/>
              <a:t>ak</a:t>
            </a:r>
            <a:r>
              <a:rPr lang="fr-FR" sz="4000" b="1" dirty="0"/>
              <a:t> fado </a:t>
            </a:r>
            <a:r>
              <a:rPr lang="fr-FR" sz="4000" b="1" dirty="0" err="1"/>
              <a:t>mouin</a:t>
            </a:r>
            <a:r>
              <a:rPr lang="fr-FR" sz="4000" b="1" dirty="0"/>
              <a:t>,</a:t>
            </a:r>
            <a:endParaRPr lang="en-US" sz="4000" b="1" dirty="0"/>
          </a:p>
          <a:p>
            <a:pPr marL="0" indent="0" algn="ctr">
              <a:buNone/>
            </a:pPr>
            <a:r>
              <a:rPr lang="fr-FR" sz="4000" b="1" dirty="0"/>
              <a:t>Min </a:t>
            </a:r>
            <a:r>
              <a:rPr lang="fr-FR" sz="4000" b="1" dirty="0" err="1"/>
              <a:t>gnoun</a:t>
            </a:r>
            <a:r>
              <a:rPr lang="fr-FR" sz="4000" b="1" dirty="0"/>
              <a:t> </a:t>
            </a:r>
            <a:r>
              <a:rPr lang="fr-FR" sz="4000" b="1" dirty="0" err="1"/>
              <a:t>moun</a:t>
            </a:r>
            <a:r>
              <a:rPr lang="fr-FR" sz="4000" b="1" dirty="0"/>
              <a:t> té </a:t>
            </a:r>
            <a:r>
              <a:rPr lang="fr-FR" sz="4000" b="1" dirty="0" err="1"/>
              <a:t>vi-n</a:t>
            </a:r>
            <a:r>
              <a:rPr lang="fr-FR" sz="4000" b="1" dirty="0"/>
              <a:t> </a:t>
            </a:r>
            <a:r>
              <a:rPr lang="fr-FR" sz="4000" b="1" dirty="0" err="1"/>
              <a:t>sékouri</a:t>
            </a:r>
            <a:r>
              <a:rPr lang="fr-FR" sz="4000" b="1" dirty="0"/>
              <a:t>-m</a:t>
            </a:r>
            <a:endParaRPr lang="en-US" sz="4000" b="1" dirty="0"/>
          </a:p>
          <a:p>
            <a:pPr marL="0" indent="0" algn="ctr">
              <a:buNone/>
            </a:pPr>
            <a:r>
              <a:rPr lang="fr-FR" sz="4000" b="1" dirty="0"/>
              <a:t>Mouin trouvé Bon-Dieu la.</a:t>
            </a:r>
            <a:endParaRPr lang="en-US" sz="4000" b="1" dirty="0"/>
          </a:p>
          <a:p>
            <a:pPr marL="0" indent="0" algn="ctr">
              <a:buNone/>
            </a:pPr>
            <a:r>
              <a:rPr lang="fr-FR" sz="1800" b="1" dirty="0">
                <a:solidFill>
                  <a:srgbClr val="00B050"/>
                </a:solidFill>
              </a:rPr>
              <a:t>Kè:</a:t>
            </a:r>
            <a:endParaRPr lang="en-US" sz="1800" b="1" dirty="0">
              <a:solidFill>
                <a:srgbClr val="00B050"/>
              </a:solidFill>
            </a:endParaRPr>
          </a:p>
          <a:p>
            <a:pPr marL="0" indent="0" algn="ctr">
              <a:buNone/>
            </a:pPr>
            <a:r>
              <a:rPr lang="fr-FR" sz="4000" b="1" dirty="0">
                <a:solidFill>
                  <a:srgbClr val="0033CC"/>
                </a:solidFill>
              </a:rPr>
              <a:t>Bon-Dieu la pou </a:t>
            </a:r>
            <a:r>
              <a:rPr lang="fr-FR" sz="4000" b="1" dirty="0" err="1">
                <a:solidFill>
                  <a:srgbClr val="0033CC"/>
                </a:solidFill>
              </a:rPr>
              <a:t>tandé</a:t>
            </a:r>
            <a:r>
              <a:rPr lang="fr-FR" sz="4000" b="1" dirty="0">
                <a:solidFill>
                  <a:srgbClr val="0033CC"/>
                </a:solidFill>
              </a:rPr>
              <a:t> </a:t>
            </a:r>
            <a:r>
              <a:rPr lang="fr-FR" sz="4000" b="1" dirty="0" err="1">
                <a:solidFill>
                  <a:srgbClr val="0033CC"/>
                </a:solidFill>
              </a:rPr>
              <a:t>mouin</a:t>
            </a:r>
            <a:endParaRPr lang="en-US" sz="4000" b="1" dirty="0">
              <a:solidFill>
                <a:srgbClr val="0033CC"/>
              </a:solidFill>
            </a:endParaRPr>
          </a:p>
          <a:p>
            <a:pPr marL="0" indent="0" algn="ctr">
              <a:buNone/>
            </a:pPr>
            <a:r>
              <a:rPr lang="fr-FR" sz="4000" b="1" dirty="0">
                <a:solidFill>
                  <a:srgbClr val="0033CC"/>
                </a:solidFill>
              </a:rPr>
              <a:t>Pou </a:t>
            </a:r>
            <a:r>
              <a:rPr lang="fr-FR" sz="4000" b="1" dirty="0" err="1">
                <a:solidFill>
                  <a:srgbClr val="0033CC"/>
                </a:solidFill>
              </a:rPr>
              <a:t>pran</a:t>
            </a:r>
            <a:r>
              <a:rPr lang="fr-FR" sz="4000" b="1" dirty="0">
                <a:solidFill>
                  <a:srgbClr val="0033CC"/>
                </a:solidFill>
              </a:rPr>
              <a:t> fado-m </a:t>
            </a:r>
            <a:r>
              <a:rPr lang="fr-FR" sz="4000" b="1" dirty="0" err="1">
                <a:solidFill>
                  <a:srgbClr val="0033CC"/>
                </a:solidFill>
              </a:rPr>
              <a:t>ak</a:t>
            </a:r>
            <a:r>
              <a:rPr lang="fr-FR" sz="4000" b="1" dirty="0">
                <a:solidFill>
                  <a:srgbClr val="0033CC"/>
                </a:solidFill>
              </a:rPr>
              <a:t> tet </a:t>
            </a:r>
            <a:r>
              <a:rPr lang="fr-FR" sz="4000" b="1" dirty="0" err="1">
                <a:solidFill>
                  <a:srgbClr val="0033CC"/>
                </a:solidFill>
              </a:rPr>
              <a:t>chajé</a:t>
            </a:r>
            <a:r>
              <a:rPr lang="fr-FR" sz="4000" b="1" dirty="0">
                <a:solidFill>
                  <a:srgbClr val="0033CC"/>
                </a:solidFill>
              </a:rPr>
              <a:t>-m,</a:t>
            </a:r>
            <a:endParaRPr lang="en-US" sz="4000" b="1" dirty="0">
              <a:solidFill>
                <a:srgbClr val="0033CC"/>
              </a:solidFill>
            </a:endParaRPr>
          </a:p>
          <a:p>
            <a:pPr marL="0" indent="0" algn="ctr">
              <a:buNone/>
            </a:pPr>
            <a:r>
              <a:rPr lang="fr-FR" sz="4000" b="1" dirty="0">
                <a:solidFill>
                  <a:srgbClr val="0033CC"/>
                </a:solidFill>
              </a:rPr>
              <a:t>Li </a:t>
            </a:r>
            <a:r>
              <a:rPr lang="fr-FR" sz="4000" b="1" dirty="0" err="1">
                <a:solidFill>
                  <a:srgbClr val="0033CC"/>
                </a:solidFill>
              </a:rPr>
              <a:t>patajé</a:t>
            </a:r>
            <a:r>
              <a:rPr lang="fr-FR" sz="4000" b="1" dirty="0">
                <a:solidFill>
                  <a:srgbClr val="0033CC"/>
                </a:solidFill>
              </a:rPr>
              <a:t> </a:t>
            </a:r>
            <a:r>
              <a:rPr lang="fr-FR" sz="4000" b="1" dirty="0" err="1">
                <a:solidFill>
                  <a:srgbClr val="0033CC"/>
                </a:solidFill>
              </a:rPr>
              <a:t>chaj</a:t>
            </a:r>
            <a:r>
              <a:rPr lang="fr-FR" sz="4000" b="1" dirty="0">
                <a:solidFill>
                  <a:srgbClr val="0033CC"/>
                </a:solidFill>
              </a:rPr>
              <a:t> la </a:t>
            </a:r>
            <a:r>
              <a:rPr lang="fr-FR" sz="4000" b="1" dirty="0" err="1">
                <a:solidFill>
                  <a:srgbClr val="0033CC"/>
                </a:solidFill>
              </a:rPr>
              <a:t>avè</a:t>
            </a:r>
            <a:r>
              <a:rPr lang="fr-FR" sz="4000" b="1" dirty="0">
                <a:solidFill>
                  <a:srgbClr val="0033CC"/>
                </a:solidFill>
              </a:rPr>
              <a:t> -m</a:t>
            </a:r>
            <a:endParaRPr lang="en-US" sz="4000" b="1" dirty="0">
              <a:solidFill>
                <a:srgbClr val="0033CC"/>
              </a:solidFill>
            </a:endParaRPr>
          </a:p>
          <a:p>
            <a:pPr marL="0" indent="0" algn="ctr">
              <a:buNone/>
            </a:pPr>
            <a:r>
              <a:rPr lang="fr-FR" sz="4000" b="1" dirty="0">
                <a:solidFill>
                  <a:srgbClr val="0033CC"/>
                </a:solidFill>
              </a:rPr>
              <a:t>Bon-Dieu la, oui Bon-Dieu la.</a:t>
            </a:r>
            <a:endParaRPr lang="en-US" sz="4000" b="1" dirty="0">
              <a:solidFill>
                <a:srgbClr val="0033CC"/>
              </a:solidFill>
            </a:endParaRPr>
          </a:p>
          <a:p>
            <a:pPr marL="0" indent="0" algn="ctr">
              <a:buNone/>
            </a:pPr>
            <a:endParaRPr lang="en-US" b="1" dirty="0">
              <a:solidFill>
                <a:srgbClr val="0033CC"/>
              </a:solidFill>
            </a:endParaRPr>
          </a:p>
        </p:txBody>
      </p:sp>
    </p:spTree>
    <p:extLst>
      <p:ext uri="{BB962C8B-B14F-4D97-AF65-F5344CB8AC3E}">
        <p14:creationId xmlns:p14="http://schemas.microsoft.com/office/powerpoint/2010/main" val="11218168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5A1E8-3C16-BEFD-CDF3-3570A269E2C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62540F-0F63-1021-7228-AD41E65748A7}"/>
              </a:ext>
            </a:extLst>
          </p:cNvPr>
          <p:cNvSpPr>
            <a:spLocks noGrp="1"/>
          </p:cNvSpPr>
          <p:nvPr>
            <p:ph idx="1"/>
          </p:nvPr>
        </p:nvSpPr>
        <p:spPr>
          <a:xfrm>
            <a:off x="0" y="0"/>
            <a:ext cx="9144000" cy="6858000"/>
          </a:xfrm>
          <a:blipFill>
            <a:blip r:embed="rId2"/>
            <a:tile tx="0" ty="0" sx="100000" sy="100000" flip="none" algn="tl"/>
          </a:blipFill>
        </p:spPr>
        <p:style>
          <a:lnRef idx="1">
            <a:schemeClr val="accent6"/>
          </a:lnRef>
          <a:fillRef idx="2">
            <a:schemeClr val="accent6"/>
          </a:fillRef>
          <a:effectRef idx="1">
            <a:schemeClr val="accent6"/>
          </a:effectRef>
          <a:fontRef idx="minor">
            <a:schemeClr val="dk1"/>
          </a:fontRef>
        </p:style>
        <p:txBody>
          <a:bodyPr>
            <a:normAutofit/>
          </a:bodyPr>
          <a:lstStyle/>
          <a:p>
            <a:pPr marL="0" indent="0" algn="ctr">
              <a:buNone/>
            </a:pPr>
            <a:r>
              <a:rPr lang="fr-FR" b="1" dirty="0">
                <a:solidFill>
                  <a:srgbClr val="00B050"/>
                </a:solidFill>
              </a:rPr>
              <a:t>2.</a:t>
            </a:r>
            <a:endParaRPr lang="en-US" b="1" dirty="0">
              <a:solidFill>
                <a:srgbClr val="00B050"/>
              </a:solidFill>
            </a:endParaRPr>
          </a:p>
          <a:p>
            <a:pPr marL="0" indent="0" algn="ctr">
              <a:buNone/>
            </a:pPr>
            <a:r>
              <a:rPr lang="fr-FR" sz="4000" b="1" dirty="0" err="1"/>
              <a:t>Lè</a:t>
            </a:r>
            <a:r>
              <a:rPr lang="fr-FR" sz="4000" b="1" dirty="0"/>
              <a:t> tout </a:t>
            </a:r>
            <a:r>
              <a:rPr lang="fr-FR" sz="4000" b="1" dirty="0" err="1"/>
              <a:t>bariè</a:t>
            </a:r>
            <a:r>
              <a:rPr lang="fr-FR" sz="4000" b="1" dirty="0"/>
              <a:t> </a:t>
            </a:r>
            <a:r>
              <a:rPr lang="fr-FR" sz="4000" b="1" dirty="0" err="1"/>
              <a:t>ak</a:t>
            </a:r>
            <a:r>
              <a:rPr lang="fr-FR" sz="4000" b="1" dirty="0"/>
              <a:t> pot </a:t>
            </a:r>
            <a:r>
              <a:rPr lang="fr-FR" sz="4000" b="1" dirty="0" err="1"/>
              <a:t>fè</a:t>
            </a:r>
            <a:r>
              <a:rPr lang="fr-FR" sz="4000" b="1" dirty="0"/>
              <a:t> min,</a:t>
            </a:r>
            <a:endParaRPr lang="en-US" sz="4000" b="1" dirty="0"/>
          </a:p>
          <a:p>
            <a:pPr marL="0" indent="0" algn="ctr">
              <a:buNone/>
            </a:pPr>
            <a:r>
              <a:rPr lang="fr-FR" sz="4000" b="1" dirty="0"/>
              <a:t>Nan </a:t>
            </a:r>
            <a:r>
              <a:rPr lang="fr-FR" sz="4000" b="1" dirty="0" err="1"/>
              <a:t>pouin</a:t>
            </a:r>
            <a:r>
              <a:rPr lang="fr-FR" sz="4000" b="1" dirty="0"/>
              <a:t> </a:t>
            </a:r>
            <a:r>
              <a:rPr lang="fr-FR" sz="4000" b="1" dirty="0" err="1"/>
              <a:t>rout</a:t>
            </a:r>
            <a:r>
              <a:rPr lang="fr-FR" sz="4000" b="1" dirty="0"/>
              <a:t> pou </a:t>
            </a:r>
            <a:r>
              <a:rPr lang="fr-FR" sz="4000" b="1" dirty="0" err="1"/>
              <a:t>pase</a:t>
            </a:r>
            <a:r>
              <a:rPr lang="fr-FR" sz="4000" b="1" dirty="0"/>
              <a:t>;</a:t>
            </a:r>
            <a:endParaRPr lang="en-US" sz="4000" b="1" dirty="0"/>
          </a:p>
          <a:p>
            <a:pPr marL="0" indent="0" algn="ctr">
              <a:buNone/>
            </a:pPr>
            <a:r>
              <a:rPr lang="fr-FR" sz="4000" b="1" dirty="0" err="1"/>
              <a:t>Lè</a:t>
            </a:r>
            <a:r>
              <a:rPr lang="fr-FR" sz="4000" b="1" dirty="0"/>
              <a:t> tout </a:t>
            </a:r>
            <a:r>
              <a:rPr lang="fr-FR" sz="4000" b="1" dirty="0" err="1"/>
              <a:t>espoua</a:t>
            </a:r>
            <a:r>
              <a:rPr lang="fr-FR" sz="4000" b="1" dirty="0"/>
              <a:t> </a:t>
            </a:r>
            <a:r>
              <a:rPr lang="fr-FR" sz="4000" b="1" dirty="0" err="1"/>
              <a:t>pè</a:t>
            </a:r>
            <a:r>
              <a:rPr lang="fr-FR" sz="4000" b="1" dirty="0"/>
              <a:t> du pou </a:t>
            </a:r>
            <a:r>
              <a:rPr lang="fr-FR" sz="4000" b="1" dirty="0" err="1"/>
              <a:t>mouin</a:t>
            </a:r>
            <a:r>
              <a:rPr lang="fr-FR" sz="4000" b="1" dirty="0"/>
              <a:t>,</a:t>
            </a:r>
            <a:endParaRPr lang="en-US" sz="4000" b="1" dirty="0"/>
          </a:p>
          <a:p>
            <a:pPr marL="0" indent="0" algn="ctr">
              <a:buNone/>
            </a:pPr>
            <a:r>
              <a:rPr lang="fr-FR" sz="4000" b="1" dirty="0"/>
              <a:t>Mouin trouve Bon-Dieu la. </a:t>
            </a:r>
            <a:endParaRPr lang="en-US" sz="4000" b="1" dirty="0"/>
          </a:p>
          <a:p>
            <a:pPr marL="0" indent="0" algn="ctr">
              <a:buNone/>
            </a:pPr>
            <a:r>
              <a:rPr lang="fr-FR" sz="4000" b="1" dirty="0">
                <a:solidFill>
                  <a:srgbClr val="00B050"/>
                </a:solidFill>
              </a:rPr>
              <a:t>Kè:</a:t>
            </a:r>
            <a:endParaRPr lang="en-US" sz="4000" b="1" dirty="0">
              <a:solidFill>
                <a:srgbClr val="00B050"/>
              </a:solidFill>
            </a:endParaRPr>
          </a:p>
          <a:p>
            <a:pPr marL="0" indent="0" algn="ctr">
              <a:buNone/>
            </a:pPr>
            <a:r>
              <a:rPr lang="fr-FR" sz="4000" b="1" dirty="0">
                <a:solidFill>
                  <a:srgbClr val="0033CC"/>
                </a:solidFill>
              </a:rPr>
              <a:t>Bon-Dieu la pou </a:t>
            </a:r>
            <a:r>
              <a:rPr lang="fr-FR" sz="4000" b="1" dirty="0" err="1">
                <a:solidFill>
                  <a:srgbClr val="0033CC"/>
                </a:solidFill>
              </a:rPr>
              <a:t>tandé</a:t>
            </a:r>
            <a:r>
              <a:rPr lang="fr-FR" sz="4000" b="1" dirty="0">
                <a:solidFill>
                  <a:srgbClr val="0033CC"/>
                </a:solidFill>
              </a:rPr>
              <a:t> </a:t>
            </a:r>
            <a:r>
              <a:rPr lang="fr-FR" sz="4000" b="1" dirty="0" err="1">
                <a:solidFill>
                  <a:srgbClr val="0033CC"/>
                </a:solidFill>
              </a:rPr>
              <a:t>mouin</a:t>
            </a:r>
            <a:endParaRPr lang="en-US" sz="4000" b="1" dirty="0">
              <a:solidFill>
                <a:srgbClr val="0033CC"/>
              </a:solidFill>
            </a:endParaRPr>
          </a:p>
          <a:p>
            <a:pPr marL="0" indent="0" algn="ctr">
              <a:buNone/>
            </a:pPr>
            <a:r>
              <a:rPr lang="fr-FR" sz="4000" b="1" dirty="0">
                <a:solidFill>
                  <a:srgbClr val="0033CC"/>
                </a:solidFill>
              </a:rPr>
              <a:t>Pou </a:t>
            </a:r>
            <a:r>
              <a:rPr lang="fr-FR" sz="4000" b="1" dirty="0" err="1">
                <a:solidFill>
                  <a:srgbClr val="0033CC"/>
                </a:solidFill>
              </a:rPr>
              <a:t>pran</a:t>
            </a:r>
            <a:r>
              <a:rPr lang="fr-FR" sz="4000" b="1" dirty="0">
                <a:solidFill>
                  <a:srgbClr val="0033CC"/>
                </a:solidFill>
              </a:rPr>
              <a:t> fado-m </a:t>
            </a:r>
            <a:r>
              <a:rPr lang="fr-FR" sz="4000" b="1" dirty="0" err="1">
                <a:solidFill>
                  <a:srgbClr val="0033CC"/>
                </a:solidFill>
              </a:rPr>
              <a:t>ak</a:t>
            </a:r>
            <a:r>
              <a:rPr lang="fr-FR" sz="4000" b="1" dirty="0">
                <a:solidFill>
                  <a:srgbClr val="0033CC"/>
                </a:solidFill>
              </a:rPr>
              <a:t> tet </a:t>
            </a:r>
            <a:r>
              <a:rPr lang="fr-FR" sz="4000" b="1" dirty="0" err="1">
                <a:solidFill>
                  <a:srgbClr val="0033CC"/>
                </a:solidFill>
              </a:rPr>
              <a:t>chajé</a:t>
            </a:r>
            <a:r>
              <a:rPr lang="fr-FR" sz="4000" b="1" dirty="0">
                <a:solidFill>
                  <a:srgbClr val="0033CC"/>
                </a:solidFill>
              </a:rPr>
              <a:t>-m,</a:t>
            </a:r>
            <a:endParaRPr lang="en-US" sz="4000" b="1" dirty="0">
              <a:solidFill>
                <a:srgbClr val="0033CC"/>
              </a:solidFill>
            </a:endParaRPr>
          </a:p>
          <a:p>
            <a:pPr marL="0" indent="0" algn="ctr">
              <a:buNone/>
            </a:pPr>
            <a:r>
              <a:rPr lang="fr-FR" sz="4000" b="1" dirty="0">
                <a:solidFill>
                  <a:srgbClr val="0033CC"/>
                </a:solidFill>
              </a:rPr>
              <a:t>Li </a:t>
            </a:r>
            <a:r>
              <a:rPr lang="fr-FR" sz="4000" b="1" dirty="0" err="1">
                <a:solidFill>
                  <a:srgbClr val="0033CC"/>
                </a:solidFill>
              </a:rPr>
              <a:t>patajé</a:t>
            </a:r>
            <a:r>
              <a:rPr lang="fr-FR" sz="4000" b="1" dirty="0">
                <a:solidFill>
                  <a:srgbClr val="0033CC"/>
                </a:solidFill>
              </a:rPr>
              <a:t> </a:t>
            </a:r>
            <a:r>
              <a:rPr lang="fr-FR" sz="4000" b="1" dirty="0" err="1">
                <a:solidFill>
                  <a:srgbClr val="0033CC"/>
                </a:solidFill>
              </a:rPr>
              <a:t>chaj</a:t>
            </a:r>
            <a:r>
              <a:rPr lang="fr-FR" sz="4000" b="1" dirty="0">
                <a:solidFill>
                  <a:srgbClr val="0033CC"/>
                </a:solidFill>
              </a:rPr>
              <a:t> la </a:t>
            </a:r>
            <a:r>
              <a:rPr lang="fr-FR" sz="4000" b="1" dirty="0" err="1">
                <a:solidFill>
                  <a:srgbClr val="0033CC"/>
                </a:solidFill>
              </a:rPr>
              <a:t>avè</a:t>
            </a:r>
            <a:r>
              <a:rPr lang="fr-FR" sz="4000" b="1" dirty="0">
                <a:solidFill>
                  <a:srgbClr val="0033CC"/>
                </a:solidFill>
              </a:rPr>
              <a:t> -m</a:t>
            </a:r>
            <a:endParaRPr lang="en-US" sz="4000" b="1" dirty="0">
              <a:solidFill>
                <a:srgbClr val="0033CC"/>
              </a:solidFill>
            </a:endParaRPr>
          </a:p>
          <a:p>
            <a:pPr marL="0" indent="0" algn="ctr">
              <a:buNone/>
            </a:pPr>
            <a:r>
              <a:rPr lang="fr-FR" sz="4000" b="1" dirty="0">
                <a:solidFill>
                  <a:srgbClr val="0033CC"/>
                </a:solidFill>
              </a:rPr>
              <a:t>Bon-Dieu la, oui Bon-Dieu la.</a:t>
            </a:r>
            <a:endParaRPr lang="en-US" sz="4000" b="1" dirty="0">
              <a:solidFill>
                <a:srgbClr val="0033CC"/>
              </a:solidFill>
            </a:endParaRPr>
          </a:p>
          <a:p>
            <a:pPr marL="0" indent="0" algn="ctr">
              <a:buNone/>
            </a:pPr>
            <a:endParaRPr lang="en-US" b="1" dirty="0">
              <a:solidFill>
                <a:srgbClr val="0033CC"/>
              </a:solidFill>
            </a:endParaRPr>
          </a:p>
        </p:txBody>
      </p:sp>
    </p:spTree>
    <p:extLst>
      <p:ext uri="{BB962C8B-B14F-4D97-AF65-F5344CB8AC3E}">
        <p14:creationId xmlns:p14="http://schemas.microsoft.com/office/powerpoint/2010/main" val="28507275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02472-2573-C9ED-58C0-88498E189E1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D0CF0-7557-AE15-BDDC-EED83B5052F9}"/>
              </a:ext>
            </a:extLst>
          </p:cNvPr>
          <p:cNvSpPr>
            <a:spLocks noGrp="1"/>
          </p:cNvSpPr>
          <p:nvPr>
            <p:ph idx="1"/>
          </p:nvPr>
        </p:nvSpPr>
        <p:spPr>
          <a:xfrm>
            <a:off x="0" y="0"/>
            <a:ext cx="9144000" cy="6858000"/>
          </a:xfrm>
          <a:blipFill>
            <a:blip r:embed="rId2"/>
            <a:tile tx="0" ty="0" sx="100000" sy="100000" flip="none" algn="tl"/>
          </a:blipFill>
        </p:spPr>
        <p:style>
          <a:lnRef idx="1">
            <a:schemeClr val="accent6"/>
          </a:lnRef>
          <a:fillRef idx="2">
            <a:schemeClr val="accent6"/>
          </a:fillRef>
          <a:effectRef idx="1">
            <a:schemeClr val="accent6"/>
          </a:effectRef>
          <a:fontRef idx="minor">
            <a:schemeClr val="dk1"/>
          </a:fontRef>
        </p:style>
        <p:txBody>
          <a:bodyPr>
            <a:normAutofit/>
          </a:bodyPr>
          <a:lstStyle/>
          <a:p>
            <a:pPr marL="0" indent="0" algn="ctr">
              <a:buNone/>
            </a:pPr>
            <a:r>
              <a:rPr lang="fr-FR" b="1" dirty="0">
                <a:solidFill>
                  <a:srgbClr val="00B050"/>
                </a:solidFill>
              </a:rPr>
              <a:t>3.</a:t>
            </a:r>
            <a:endParaRPr lang="en-US" b="1" dirty="0">
              <a:solidFill>
                <a:srgbClr val="00B050"/>
              </a:solidFill>
            </a:endParaRPr>
          </a:p>
          <a:p>
            <a:pPr marL="0" indent="0" algn="ctr">
              <a:buNone/>
            </a:pPr>
            <a:r>
              <a:rPr lang="fr-FR" sz="4000" b="1" dirty="0"/>
              <a:t>Malgré m-</a:t>
            </a:r>
            <a:r>
              <a:rPr lang="fr-FR" sz="4000" b="1" dirty="0" err="1"/>
              <a:t>gingnin</a:t>
            </a:r>
            <a:r>
              <a:rPr lang="fr-FR" sz="4000" b="1" dirty="0"/>
              <a:t> </a:t>
            </a:r>
            <a:r>
              <a:rPr lang="fr-FR" sz="4000" b="1" dirty="0" err="1"/>
              <a:t>anpil</a:t>
            </a:r>
            <a:r>
              <a:rPr lang="fr-FR" sz="4000" b="1" dirty="0"/>
              <a:t> </a:t>
            </a:r>
            <a:r>
              <a:rPr lang="fr-FR" sz="4000" b="1" dirty="0" err="1"/>
              <a:t>problèm</a:t>
            </a:r>
            <a:r>
              <a:rPr lang="fr-FR" sz="4000" b="1" dirty="0"/>
              <a:t>,</a:t>
            </a:r>
            <a:endParaRPr lang="en-US" sz="4000" b="1" dirty="0"/>
          </a:p>
          <a:p>
            <a:pPr marL="0" indent="0" algn="ctr">
              <a:buNone/>
            </a:pPr>
            <a:r>
              <a:rPr lang="fr-FR" sz="4000" b="1" dirty="0"/>
              <a:t>Ak </a:t>
            </a:r>
            <a:r>
              <a:rPr lang="fr-FR" sz="4000" b="1" dirty="0" err="1"/>
              <a:t>chaj</a:t>
            </a:r>
            <a:r>
              <a:rPr lang="fr-FR" sz="4000" b="1" dirty="0"/>
              <a:t> pou </a:t>
            </a:r>
            <a:r>
              <a:rPr lang="fr-FR" sz="4000" b="1" dirty="0" err="1"/>
              <a:t>mouin</a:t>
            </a:r>
            <a:r>
              <a:rPr lang="fr-FR" sz="4000" b="1" dirty="0"/>
              <a:t> </a:t>
            </a:r>
            <a:r>
              <a:rPr lang="fr-FR" sz="4000" b="1" dirty="0" err="1"/>
              <a:t>pòte</a:t>
            </a:r>
            <a:r>
              <a:rPr lang="fr-FR" sz="4000" b="1" dirty="0"/>
              <a:t>;</a:t>
            </a:r>
            <a:endParaRPr lang="en-US" sz="4000" b="1" dirty="0"/>
          </a:p>
          <a:p>
            <a:pPr marL="0" indent="0" algn="ctr">
              <a:buNone/>
            </a:pPr>
            <a:r>
              <a:rPr lang="fr-FR" sz="4000" b="1" dirty="0" err="1"/>
              <a:t>Mouin</a:t>
            </a:r>
            <a:r>
              <a:rPr lang="fr-FR" sz="4000" b="1" dirty="0"/>
              <a:t> gin </a:t>
            </a:r>
            <a:r>
              <a:rPr lang="fr-FR" sz="4000" b="1" dirty="0" err="1"/>
              <a:t>konfians</a:t>
            </a:r>
            <a:r>
              <a:rPr lang="fr-FR" sz="4000" b="1" dirty="0"/>
              <a:t> gras li </a:t>
            </a:r>
            <a:r>
              <a:rPr lang="fr-FR" sz="4000" b="1" dirty="0" err="1"/>
              <a:t>kont</a:t>
            </a:r>
            <a:r>
              <a:rPr lang="fr-FR" sz="4000" b="1" dirty="0"/>
              <a:t>, </a:t>
            </a:r>
            <a:r>
              <a:rPr lang="fr-FR" sz="4000" b="1" dirty="0" err="1"/>
              <a:t>minm</a:t>
            </a:r>
            <a:r>
              <a:rPr lang="fr-FR" sz="4000" b="1" dirty="0"/>
              <a:t>,</a:t>
            </a:r>
            <a:endParaRPr lang="en-US" sz="4000" b="1" dirty="0"/>
          </a:p>
          <a:p>
            <a:pPr marL="0" indent="0" algn="ctr">
              <a:buNone/>
            </a:pPr>
            <a:r>
              <a:rPr lang="fr-FR" sz="4000" b="1" dirty="0"/>
              <a:t>Mouin </a:t>
            </a:r>
            <a:r>
              <a:rPr lang="fr-FR" sz="4000" b="1" dirty="0" err="1"/>
              <a:t>konnin</a:t>
            </a:r>
            <a:r>
              <a:rPr lang="fr-FR" sz="4000" b="1" dirty="0"/>
              <a:t> Bon-Dieu la.</a:t>
            </a:r>
            <a:endParaRPr lang="en-US" sz="4000" b="1" dirty="0"/>
          </a:p>
          <a:p>
            <a:pPr marL="0" indent="0" algn="ctr">
              <a:buNone/>
            </a:pPr>
            <a:r>
              <a:rPr lang="fr-FR" sz="4000" b="1" dirty="0">
                <a:solidFill>
                  <a:srgbClr val="00B050"/>
                </a:solidFill>
              </a:rPr>
              <a:t>Kè:</a:t>
            </a:r>
            <a:endParaRPr lang="en-US" sz="4000" b="1" dirty="0">
              <a:solidFill>
                <a:srgbClr val="00B050"/>
              </a:solidFill>
            </a:endParaRPr>
          </a:p>
          <a:p>
            <a:pPr marL="0" indent="0" algn="ctr">
              <a:buNone/>
            </a:pPr>
            <a:r>
              <a:rPr lang="fr-FR" sz="4000" b="1" dirty="0">
                <a:solidFill>
                  <a:srgbClr val="0033CC"/>
                </a:solidFill>
              </a:rPr>
              <a:t>Bon-Dieu la pou </a:t>
            </a:r>
            <a:r>
              <a:rPr lang="fr-FR" sz="4000" b="1" dirty="0" err="1">
                <a:solidFill>
                  <a:srgbClr val="0033CC"/>
                </a:solidFill>
              </a:rPr>
              <a:t>fè</a:t>
            </a:r>
            <a:r>
              <a:rPr lang="fr-FR" sz="4000" b="1" dirty="0">
                <a:solidFill>
                  <a:srgbClr val="0033CC"/>
                </a:solidFill>
              </a:rPr>
              <a:t>-m </a:t>
            </a:r>
            <a:r>
              <a:rPr lang="fr-FR" sz="4000" b="1" dirty="0" err="1">
                <a:solidFill>
                  <a:srgbClr val="0033CC"/>
                </a:solidFill>
              </a:rPr>
              <a:t>kontan</a:t>
            </a:r>
            <a:r>
              <a:rPr lang="fr-FR" sz="4000" b="1" dirty="0">
                <a:solidFill>
                  <a:srgbClr val="0033CC"/>
                </a:solidFill>
              </a:rPr>
              <a:t>,</a:t>
            </a:r>
            <a:endParaRPr lang="en-US" sz="4000" b="1" dirty="0">
              <a:solidFill>
                <a:srgbClr val="0033CC"/>
              </a:solidFill>
            </a:endParaRPr>
          </a:p>
          <a:p>
            <a:pPr marL="0" indent="0" algn="ctr">
              <a:buNone/>
            </a:pPr>
            <a:r>
              <a:rPr lang="fr-FR" sz="4000" b="1" dirty="0">
                <a:solidFill>
                  <a:srgbClr val="0033CC"/>
                </a:solidFill>
              </a:rPr>
              <a:t>Pou chasé tout </a:t>
            </a:r>
            <a:r>
              <a:rPr lang="fr-FR" sz="4000" b="1" dirty="0" err="1">
                <a:solidFill>
                  <a:srgbClr val="0033CC"/>
                </a:solidFill>
              </a:rPr>
              <a:t>krint</a:t>
            </a:r>
            <a:r>
              <a:rPr lang="fr-FR" sz="4000" b="1" dirty="0">
                <a:solidFill>
                  <a:srgbClr val="0033CC"/>
                </a:solidFill>
              </a:rPr>
              <a:t> nan </a:t>
            </a:r>
            <a:r>
              <a:rPr lang="fr-FR" sz="4000" b="1" dirty="0" err="1">
                <a:solidFill>
                  <a:srgbClr val="0033CC"/>
                </a:solidFill>
              </a:rPr>
              <a:t>kè</a:t>
            </a:r>
            <a:r>
              <a:rPr lang="fr-FR" sz="4000" b="1" dirty="0">
                <a:solidFill>
                  <a:srgbClr val="0033CC"/>
                </a:solidFill>
              </a:rPr>
              <a:t> </a:t>
            </a:r>
            <a:r>
              <a:rPr lang="fr-FR" sz="4000" b="1" dirty="0" err="1">
                <a:solidFill>
                  <a:srgbClr val="0033CC"/>
                </a:solidFill>
              </a:rPr>
              <a:t>mouin</a:t>
            </a:r>
            <a:r>
              <a:rPr lang="fr-FR" sz="4000" b="1" dirty="0">
                <a:solidFill>
                  <a:srgbClr val="0033CC"/>
                </a:solidFill>
              </a:rPr>
              <a:t>;</a:t>
            </a:r>
            <a:endParaRPr lang="en-US" sz="4000" b="1" dirty="0">
              <a:solidFill>
                <a:srgbClr val="0033CC"/>
              </a:solidFill>
            </a:endParaRPr>
          </a:p>
          <a:p>
            <a:pPr marL="0" indent="0" algn="ctr">
              <a:buNone/>
            </a:pPr>
            <a:r>
              <a:rPr lang="fr-FR" sz="4000" b="1" dirty="0" err="1">
                <a:solidFill>
                  <a:srgbClr val="0033CC"/>
                </a:solidFill>
              </a:rPr>
              <a:t>Lè</a:t>
            </a:r>
            <a:r>
              <a:rPr lang="fr-FR" sz="4000" b="1" dirty="0">
                <a:solidFill>
                  <a:srgbClr val="0033CC"/>
                </a:solidFill>
              </a:rPr>
              <a:t>-m </a:t>
            </a:r>
            <a:r>
              <a:rPr lang="fr-FR" sz="4000" b="1" dirty="0" err="1">
                <a:solidFill>
                  <a:srgbClr val="0033CC"/>
                </a:solidFill>
              </a:rPr>
              <a:t>tande</a:t>
            </a:r>
            <a:r>
              <a:rPr lang="fr-FR" sz="4000" b="1" dirty="0">
                <a:solidFill>
                  <a:srgbClr val="0033CC"/>
                </a:solidFill>
              </a:rPr>
              <a:t> voua-l </a:t>
            </a:r>
            <a:r>
              <a:rPr lang="fr-FR" sz="4000" b="1" dirty="0" err="1">
                <a:solidFill>
                  <a:srgbClr val="0033CC"/>
                </a:solidFill>
              </a:rPr>
              <a:t>mouin</a:t>
            </a:r>
            <a:r>
              <a:rPr lang="fr-FR" sz="4000" b="1" dirty="0">
                <a:solidFill>
                  <a:srgbClr val="0033CC"/>
                </a:solidFill>
              </a:rPr>
              <a:t> </a:t>
            </a:r>
            <a:r>
              <a:rPr lang="fr-FR" sz="4000" b="1" dirty="0" err="1">
                <a:solidFill>
                  <a:srgbClr val="0033CC"/>
                </a:solidFill>
              </a:rPr>
              <a:t>pa</a:t>
            </a:r>
            <a:r>
              <a:rPr lang="fr-FR" sz="4000" b="1" dirty="0">
                <a:solidFill>
                  <a:srgbClr val="0033CC"/>
                </a:solidFill>
              </a:rPr>
              <a:t> </a:t>
            </a:r>
            <a:r>
              <a:rPr lang="fr-FR" sz="4000" b="1" dirty="0" err="1">
                <a:solidFill>
                  <a:srgbClr val="0033CC"/>
                </a:solidFill>
              </a:rPr>
              <a:t>pantan</a:t>
            </a:r>
            <a:r>
              <a:rPr lang="fr-FR" sz="4000" b="1" dirty="0">
                <a:solidFill>
                  <a:srgbClr val="0033CC"/>
                </a:solidFill>
              </a:rPr>
              <a:t>,</a:t>
            </a:r>
            <a:endParaRPr lang="en-US" sz="4000" b="1" dirty="0">
              <a:solidFill>
                <a:srgbClr val="0033CC"/>
              </a:solidFill>
            </a:endParaRPr>
          </a:p>
          <a:p>
            <a:pPr marL="0" indent="0" algn="ctr">
              <a:buNone/>
            </a:pPr>
            <a:r>
              <a:rPr lang="fr-FR" sz="4000" b="1" dirty="0">
                <a:solidFill>
                  <a:srgbClr val="0033CC"/>
                </a:solidFill>
              </a:rPr>
              <a:t>Bon-Dieu la, oui Bon-Dieu la.</a:t>
            </a:r>
            <a:endParaRPr lang="en-US" sz="4000" b="1" dirty="0">
              <a:solidFill>
                <a:srgbClr val="0033CC"/>
              </a:solidFill>
            </a:endParaRPr>
          </a:p>
        </p:txBody>
      </p:sp>
    </p:spTree>
    <p:extLst>
      <p:ext uri="{BB962C8B-B14F-4D97-AF65-F5344CB8AC3E}">
        <p14:creationId xmlns:p14="http://schemas.microsoft.com/office/powerpoint/2010/main" val="25270699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119161</TotalTime>
  <Words>4310</Words>
  <Application>Microsoft Office PowerPoint</Application>
  <PresentationFormat>On-screen Show (4:3)</PresentationFormat>
  <Paragraphs>441</Paragraphs>
  <Slides>95</Slides>
  <Notes>25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95</vt:i4>
      </vt:variant>
    </vt:vector>
  </HeadingPairs>
  <TitlesOfParts>
    <vt:vector size="105" baseType="lpstr">
      <vt:lpstr>Agency FB</vt:lpstr>
      <vt:lpstr>Algerian</vt:lpstr>
      <vt:lpstr>Arial Narrow</vt:lpstr>
      <vt:lpstr>Arial Rounded MT Bold</vt:lpstr>
      <vt:lpstr>Calibri</vt:lpstr>
      <vt:lpstr>Copperplate Gothic Bold</vt:lpstr>
      <vt:lpstr>Franklin Gothic Book</vt:lpstr>
      <vt:lpstr>Perpetua</vt:lpstr>
      <vt:lpstr>Wingdings 2</vt:lpstr>
      <vt:lpstr>Equity</vt:lpstr>
      <vt:lpstr>CHRIST THE ROCK CONGREGATION WORSHIP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VISITORS WELCOME</vt:lpstr>
      <vt:lpstr>VISITORS WELCOME</vt:lpstr>
      <vt:lpstr>OFFRANDE</vt:lpstr>
      <vt:lpstr>MOMENT D’ADORATION     </vt:lpstr>
      <vt:lpstr>PowerPoint Presentation</vt:lpstr>
      <vt:lpstr>PowerPoint Presentation</vt:lpstr>
      <vt:lpstr>PowerPoint Presentation</vt:lpstr>
      <vt:lpstr>PowerPoint Presentation</vt:lpstr>
      <vt:lpstr>CHRIST THE ROCK CONGREGATION DIMANCHE 10 MAI 2026 By PASTEUR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774</cp:revision>
  <dcterms:created xsi:type="dcterms:W3CDTF">2012-11-25T13:28:17Z</dcterms:created>
  <dcterms:modified xsi:type="dcterms:W3CDTF">2026-05-09T19:38:04Z</dcterms:modified>
</cp:coreProperties>
</file>