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90"/>
  </p:notesMasterIdLst>
  <p:sldIdLst>
    <p:sldId id="256" r:id="rId3"/>
    <p:sldId id="257" r:id="rId4"/>
    <p:sldId id="258" r:id="rId5"/>
    <p:sldId id="347" r:id="rId6"/>
    <p:sldId id="348" r:id="rId7"/>
    <p:sldId id="262" r:id="rId8"/>
    <p:sldId id="349" r:id="rId9"/>
    <p:sldId id="350" r:id="rId10"/>
    <p:sldId id="266" r:id="rId11"/>
    <p:sldId id="267" r:id="rId12"/>
    <p:sldId id="353" r:id="rId13"/>
    <p:sldId id="351" r:id="rId14"/>
    <p:sldId id="271" r:id="rId15"/>
    <p:sldId id="354" r:id="rId16"/>
    <p:sldId id="355" r:id="rId17"/>
    <p:sldId id="279" r:id="rId18"/>
    <p:sldId id="356" r:id="rId19"/>
    <p:sldId id="357" r:id="rId20"/>
    <p:sldId id="358" r:id="rId21"/>
    <p:sldId id="283" r:id="rId22"/>
    <p:sldId id="285" r:id="rId23"/>
    <p:sldId id="286" r:id="rId24"/>
    <p:sldId id="359" r:id="rId25"/>
    <p:sldId id="360" r:id="rId26"/>
    <p:sldId id="361" r:id="rId27"/>
    <p:sldId id="362" r:id="rId28"/>
    <p:sldId id="289" r:id="rId29"/>
    <p:sldId id="363" r:id="rId30"/>
    <p:sldId id="364" r:id="rId31"/>
    <p:sldId id="366" r:id="rId32"/>
    <p:sldId id="365" r:id="rId33"/>
    <p:sldId id="367" r:id="rId34"/>
    <p:sldId id="301" r:id="rId35"/>
    <p:sldId id="346" r:id="rId36"/>
    <p:sldId id="368" r:id="rId37"/>
    <p:sldId id="369" r:id="rId38"/>
    <p:sldId id="371" r:id="rId39"/>
    <p:sldId id="370" r:id="rId40"/>
    <p:sldId id="372" r:id="rId41"/>
    <p:sldId id="302" r:id="rId42"/>
    <p:sldId id="303" r:id="rId43"/>
    <p:sldId id="304" r:id="rId44"/>
    <p:sldId id="305" r:id="rId45"/>
    <p:sldId id="306" r:id="rId46"/>
    <p:sldId id="307" r:id="rId47"/>
    <p:sldId id="374" r:id="rId48"/>
    <p:sldId id="375" r:id="rId49"/>
    <p:sldId id="377" r:id="rId50"/>
    <p:sldId id="376" r:id="rId51"/>
    <p:sldId id="378" r:id="rId52"/>
    <p:sldId id="373" r:id="rId53"/>
    <p:sldId id="379" r:id="rId54"/>
    <p:sldId id="310" r:id="rId55"/>
    <p:sldId id="311" r:id="rId56"/>
    <p:sldId id="383" r:id="rId57"/>
    <p:sldId id="1622" r:id="rId58"/>
    <p:sldId id="1747" r:id="rId59"/>
    <p:sldId id="1742" r:id="rId60"/>
    <p:sldId id="1749" r:id="rId61"/>
    <p:sldId id="1750" r:id="rId62"/>
    <p:sldId id="1748" r:id="rId63"/>
    <p:sldId id="1743" r:id="rId64"/>
    <p:sldId id="1702" r:id="rId65"/>
    <p:sldId id="1744" r:id="rId66"/>
    <p:sldId id="1745" r:id="rId67"/>
    <p:sldId id="1746" r:id="rId68"/>
    <p:sldId id="1729" r:id="rId69"/>
    <p:sldId id="1739" r:id="rId70"/>
    <p:sldId id="1696" r:id="rId71"/>
    <p:sldId id="1738" r:id="rId72"/>
    <p:sldId id="1704" r:id="rId73"/>
    <p:sldId id="1736" r:id="rId74"/>
    <p:sldId id="1737" r:id="rId75"/>
    <p:sldId id="1705" r:id="rId76"/>
    <p:sldId id="1733" r:id="rId77"/>
    <p:sldId id="1734" r:id="rId78"/>
    <p:sldId id="1735" r:id="rId79"/>
    <p:sldId id="1706" r:id="rId80"/>
    <p:sldId id="1732" r:id="rId81"/>
    <p:sldId id="1707" r:id="rId82"/>
    <p:sldId id="1730" r:id="rId83"/>
    <p:sldId id="1731" r:id="rId84"/>
    <p:sldId id="344" r:id="rId85"/>
    <p:sldId id="380" r:id="rId86"/>
    <p:sldId id="381" r:id="rId87"/>
    <p:sldId id="382" r:id="rId88"/>
    <p:sldId id="345" r:id="rId89"/>
  </p:sldIdLst>
  <p:sldSz cx="9144000" cy="6858000" type="screen4x3"/>
  <p:notesSz cx="6858000" cy="9144000"/>
  <p:embeddedFontLst>
    <p:embeddedFont>
      <p:font typeface="ADLaM Display" panose="02010000000000000000" pitchFamily="2" charset="0"/>
      <p:regular r:id="rId91"/>
    </p:embeddedFont>
    <p:embeddedFont>
      <p:font typeface="Algerian" panose="04020705040A02060702" pitchFamily="82" charset="0"/>
      <p:regular r:id="rId92"/>
    </p:embeddedFont>
    <p:embeddedFont>
      <p:font typeface="Amasis MT Pro Black" panose="02040A04050005020304" pitchFamily="18" charset="0"/>
      <p:bold r:id="rId93"/>
      <p:boldItalic r:id="rId94"/>
    </p:embeddedFont>
    <p:embeddedFont>
      <p:font typeface="Aptos Slab ExtraBold" panose="020B0004020202020204" pitchFamily="34" charset="0"/>
      <p:bold r:id="rId95"/>
      <p:boldItalic r:id="rId96"/>
    </p:embeddedFont>
    <p:embeddedFont>
      <p:font typeface="Arial Rounded MT Bold" panose="020F0704030504030204" pitchFamily="34" charset="0"/>
      <p:regular r:id="rId97"/>
    </p:embeddedFont>
    <p:embeddedFont>
      <p:font typeface="Copperplate Gothic Bold" panose="020E0705020206020404" pitchFamily="34" charset="0"/>
      <p:regular r:id="rId98"/>
    </p:embeddedFont>
    <p:embeddedFont>
      <p:font typeface="Latha" panose="020B0604020202020204" pitchFamily="34" charset="0"/>
      <p:regular r:id="rId99"/>
      <p:bold r:id="rId100"/>
    </p:embeddedFont>
    <p:embeddedFont>
      <p:font typeface="Libre Baskerville" panose="02000000000000000000" pitchFamily="2" charset="0"/>
      <p:regular r:id="rId101"/>
      <p:bold r:id="rId102"/>
      <p:italic r:id="rId103"/>
      <p:boldItalic r:id="rId104"/>
    </p:embeddedFont>
    <p:embeddedFont>
      <p:font typeface="Libre Franklin" pitchFamily="2" charset="0"/>
      <p:regular r:id="rId105"/>
      <p:bold r:id="rId106"/>
      <p:italic r:id="rId107"/>
      <p:boldItalic r:id="rId108"/>
    </p:embeddedFont>
    <p:embeddedFont>
      <p:font typeface="Teko" panose="020B0604020202020204" charset="0"/>
      <p:regular r:id="rId109"/>
      <p:bold r:id="rId1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1" roundtripDataSignature="AMtx7mjc61giTp9mEKrAvkCOrHglV7wB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1738" y="1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presProps" Target="presProps.xml"/><Relationship Id="rId16" Type="http://schemas.openxmlformats.org/officeDocument/2006/relationships/slide" Target="slides/slide14.xml"/><Relationship Id="rId107" Type="http://schemas.openxmlformats.org/officeDocument/2006/relationships/font" Target="fonts/font17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font" Target="fonts/font12.fntdata"/><Relationship Id="rId110" Type="http://schemas.openxmlformats.org/officeDocument/2006/relationships/font" Target="fonts/font20.fntdata"/><Relationship Id="rId115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font" Target="fonts/font10.fntdata"/><Relationship Id="rId105" Type="http://schemas.openxmlformats.org/officeDocument/2006/relationships/font" Target="fonts/font15.fntdata"/><Relationship Id="rId113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font" Target="fonts/font13.fntdata"/><Relationship Id="rId108" Type="http://schemas.openxmlformats.org/officeDocument/2006/relationships/font" Target="fonts/font18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1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font" Target="fonts/font16.fntdata"/><Relationship Id="rId114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font" Target="fonts/font4.fntdata"/><Relationship Id="rId99" Type="http://schemas.openxmlformats.org/officeDocument/2006/relationships/font" Target="fonts/font9.fntdata"/><Relationship Id="rId101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font" Target="fonts/font19.fntdata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font" Target="fonts/font7.fntdata"/><Relationship Id="rId104" Type="http://schemas.openxmlformats.org/officeDocument/2006/relationships/font" Target="fonts/font14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>
          <a:extLst>
            <a:ext uri="{FF2B5EF4-FFF2-40B4-BE49-F238E27FC236}">
              <a16:creationId xmlns:a16="http://schemas.microsoft.com/office/drawing/2014/main" id="{519B1351-53B0-A7DE-A590-E90DD737C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87B067A9-2292-AE3F-B7D4-B5F076F86F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9" name="Google Shape;119;p3:notes">
            <a:extLst>
              <a:ext uri="{FF2B5EF4-FFF2-40B4-BE49-F238E27FC236}">
                <a16:creationId xmlns:a16="http://schemas.microsoft.com/office/drawing/2014/main" id="{B5FC6DCB-3CAA-5825-09C5-EC9875DF69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>
            <a:extLst>
              <a:ext uri="{FF2B5EF4-FFF2-40B4-BE49-F238E27FC236}">
                <a16:creationId xmlns:a16="http://schemas.microsoft.com/office/drawing/2014/main" id="{2A1D8450-1F6E-6595-AB8E-B4744A4A6C0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9198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>
          <a:extLst>
            <a:ext uri="{FF2B5EF4-FFF2-40B4-BE49-F238E27FC236}">
              <a16:creationId xmlns:a16="http://schemas.microsoft.com/office/drawing/2014/main" id="{D9650208-7D9F-513D-B77E-B09D64F49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C7AA3C15-A3D7-6290-4FFC-AF6B7675B0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9" name="Google Shape;119;p3:notes">
            <a:extLst>
              <a:ext uri="{FF2B5EF4-FFF2-40B4-BE49-F238E27FC236}">
                <a16:creationId xmlns:a16="http://schemas.microsoft.com/office/drawing/2014/main" id="{A60444EE-A3FD-144A-3B3D-ADF725C199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>
            <a:extLst>
              <a:ext uri="{FF2B5EF4-FFF2-40B4-BE49-F238E27FC236}">
                <a16:creationId xmlns:a16="http://schemas.microsoft.com/office/drawing/2014/main" id="{6079C223-C87F-C019-46FE-B1D308D16A8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6316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7C8C8766-48BC-F1BB-D033-1C627040F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>
            <a:extLst>
              <a:ext uri="{FF2B5EF4-FFF2-40B4-BE49-F238E27FC236}">
                <a16:creationId xmlns:a16="http://schemas.microsoft.com/office/drawing/2014/main" id="{195AE0B3-607A-40BF-6FE6-CAED001112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3" name="Google Shape;143;p7:notes">
            <a:extLst>
              <a:ext uri="{FF2B5EF4-FFF2-40B4-BE49-F238E27FC236}">
                <a16:creationId xmlns:a16="http://schemas.microsoft.com/office/drawing/2014/main" id="{D1D6A125-7ECA-2E6E-9D0D-2D8EFED78C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>
            <a:extLst>
              <a:ext uri="{FF2B5EF4-FFF2-40B4-BE49-F238E27FC236}">
                <a16:creationId xmlns:a16="http://schemas.microsoft.com/office/drawing/2014/main" id="{48E15BFB-774E-FD7E-BA88-613939634DB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4402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76170D41-634D-65EF-0C07-B60146AA6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>
            <a:extLst>
              <a:ext uri="{FF2B5EF4-FFF2-40B4-BE49-F238E27FC236}">
                <a16:creationId xmlns:a16="http://schemas.microsoft.com/office/drawing/2014/main" id="{E9B5E15B-A14C-8BF9-1806-BDEF8B7179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3" name="Google Shape;143;p7:notes">
            <a:extLst>
              <a:ext uri="{FF2B5EF4-FFF2-40B4-BE49-F238E27FC236}">
                <a16:creationId xmlns:a16="http://schemas.microsoft.com/office/drawing/2014/main" id="{0119F6B6-1CBF-66BB-C8D0-B824C34073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>
            <a:extLst>
              <a:ext uri="{FF2B5EF4-FFF2-40B4-BE49-F238E27FC236}">
                <a16:creationId xmlns:a16="http://schemas.microsoft.com/office/drawing/2014/main" id="{FCBB45D4-1E36-EC29-C318-6B2D9664256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037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5" name="Google Shape;17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7E805F9F-07AF-F85F-DACC-2E0416F53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>
            <a:extLst>
              <a:ext uri="{FF2B5EF4-FFF2-40B4-BE49-F238E27FC236}">
                <a16:creationId xmlns:a16="http://schemas.microsoft.com/office/drawing/2014/main" id="{979D24D7-5FD6-595E-A402-6E67BDA854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5" name="Google Shape;175;p12:notes">
            <a:extLst>
              <a:ext uri="{FF2B5EF4-FFF2-40B4-BE49-F238E27FC236}">
                <a16:creationId xmlns:a16="http://schemas.microsoft.com/office/drawing/2014/main" id="{C72CB37D-D2DF-7C5E-80BA-C966F14391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2:notes">
            <a:extLst>
              <a:ext uri="{FF2B5EF4-FFF2-40B4-BE49-F238E27FC236}">
                <a16:creationId xmlns:a16="http://schemas.microsoft.com/office/drawing/2014/main" id="{D456AC79-1CC9-1E49-F4AA-07C424C0D6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527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B0FB1377-3FB5-9946-16A0-853A814E0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>
            <a:extLst>
              <a:ext uri="{FF2B5EF4-FFF2-40B4-BE49-F238E27FC236}">
                <a16:creationId xmlns:a16="http://schemas.microsoft.com/office/drawing/2014/main" id="{D9C0E136-07A9-155C-9EC2-5F8E129B3C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5" name="Google Shape;175;p12:notes">
            <a:extLst>
              <a:ext uri="{FF2B5EF4-FFF2-40B4-BE49-F238E27FC236}">
                <a16:creationId xmlns:a16="http://schemas.microsoft.com/office/drawing/2014/main" id="{6C3198C4-FB5C-A521-6DBF-ECBA3C0292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2:notes">
            <a:extLst>
              <a:ext uri="{FF2B5EF4-FFF2-40B4-BE49-F238E27FC236}">
                <a16:creationId xmlns:a16="http://schemas.microsoft.com/office/drawing/2014/main" id="{0AA3F009-FC54-E1CB-FD7C-FE5CB7E56A4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4613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9" name="Google Shape;19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42DF7EAF-ECF1-9A27-3198-8483A5A58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:notes">
            <a:extLst>
              <a:ext uri="{FF2B5EF4-FFF2-40B4-BE49-F238E27FC236}">
                <a16:creationId xmlns:a16="http://schemas.microsoft.com/office/drawing/2014/main" id="{3F57D10B-373B-5261-B98B-2A48D340AA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9" name="Google Shape;199;p16:notes">
            <a:extLst>
              <a:ext uri="{FF2B5EF4-FFF2-40B4-BE49-F238E27FC236}">
                <a16:creationId xmlns:a16="http://schemas.microsoft.com/office/drawing/2014/main" id="{7BA015C3-145C-A606-2FAC-06778E3FE3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6:notes">
            <a:extLst>
              <a:ext uri="{FF2B5EF4-FFF2-40B4-BE49-F238E27FC236}">
                <a16:creationId xmlns:a16="http://schemas.microsoft.com/office/drawing/2014/main" id="{52DDDDF9-FE26-A998-A5F5-5E9930D932D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2191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A358D1B7-F918-2B10-25B2-EE33EDD3A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:notes">
            <a:extLst>
              <a:ext uri="{FF2B5EF4-FFF2-40B4-BE49-F238E27FC236}">
                <a16:creationId xmlns:a16="http://schemas.microsoft.com/office/drawing/2014/main" id="{83AD9D89-AD7F-BE41-E5D4-28342022A2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9" name="Google Shape;199;p16:notes">
            <a:extLst>
              <a:ext uri="{FF2B5EF4-FFF2-40B4-BE49-F238E27FC236}">
                <a16:creationId xmlns:a16="http://schemas.microsoft.com/office/drawing/2014/main" id="{7E69755A-261B-E829-4A9A-815EADFF36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6:notes">
            <a:extLst>
              <a:ext uri="{FF2B5EF4-FFF2-40B4-BE49-F238E27FC236}">
                <a16:creationId xmlns:a16="http://schemas.microsoft.com/office/drawing/2014/main" id="{FE1345BE-5816-ED94-C860-1180BEFE563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6939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7" name="Google Shape;24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>
          <a:extLst>
            <a:ext uri="{FF2B5EF4-FFF2-40B4-BE49-F238E27FC236}">
              <a16:creationId xmlns:a16="http://schemas.microsoft.com/office/drawing/2014/main" id="{55E16A99-AE9B-B7FB-DDF0-C07514394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4:notes">
            <a:extLst>
              <a:ext uri="{FF2B5EF4-FFF2-40B4-BE49-F238E27FC236}">
                <a16:creationId xmlns:a16="http://schemas.microsoft.com/office/drawing/2014/main" id="{E8CE44D7-D654-E0E8-1054-C5E468FCBD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7" name="Google Shape;247;p24:notes">
            <a:extLst>
              <a:ext uri="{FF2B5EF4-FFF2-40B4-BE49-F238E27FC236}">
                <a16:creationId xmlns:a16="http://schemas.microsoft.com/office/drawing/2014/main" id="{6B936CD0-F205-07B9-B577-C4E37FF640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4:notes">
            <a:extLst>
              <a:ext uri="{FF2B5EF4-FFF2-40B4-BE49-F238E27FC236}">
                <a16:creationId xmlns:a16="http://schemas.microsoft.com/office/drawing/2014/main" id="{EA2570CF-1C40-329E-8DB2-8CB466A1780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816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>
          <a:extLst>
            <a:ext uri="{FF2B5EF4-FFF2-40B4-BE49-F238E27FC236}">
              <a16:creationId xmlns:a16="http://schemas.microsoft.com/office/drawing/2014/main" id="{321C968A-449C-C5C9-6866-FA6114A2A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4:notes">
            <a:extLst>
              <a:ext uri="{FF2B5EF4-FFF2-40B4-BE49-F238E27FC236}">
                <a16:creationId xmlns:a16="http://schemas.microsoft.com/office/drawing/2014/main" id="{A4815C19-9F9F-8DC2-E5BB-BAAE3005EC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7" name="Google Shape;247;p24:notes">
            <a:extLst>
              <a:ext uri="{FF2B5EF4-FFF2-40B4-BE49-F238E27FC236}">
                <a16:creationId xmlns:a16="http://schemas.microsoft.com/office/drawing/2014/main" id="{F1161A23-FDFD-79FB-6925-300AB322DA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4:notes">
            <a:extLst>
              <a:ext uri="{FF2B5EF4-FFF2-40B4-BE49-F238E27FC236}">
                <a16:creationId xmlns:a16="http://schemas.microsoft.com/office/drawing/2014/main" id="{3828D168-9A72-CD64-D947-C2C468B62C9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06811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>
          <a:extLst>
            <a:ext uri="{FF2B5EF4-FFF2-40B4-BE49-F238E27FC236}">
              <a16:creationId xmlns:a16="http://schemas.microsoft.com/office/drawing/2014/main" id="{DFD8A807-38DC-F49F-39CC-92C88487F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4:notes">
            <a:extLst>
              <a:ext uri="{FF2B5EF4-FFF2-40B4-BE49-F238E27FC236}">
                <a16:creationId xmlns:a16="http://schemas.microsoft.com/office/drawing/2014/main" id="{960C6F44-39BB-0673-7701-A414D0A51B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7" name="Google Shape;247;p24:notes">
            <a:extLst>
              <a:ext uri="{FF2B5EF4-FFF2-40B4-BE49-F238E27FC236}">
                <a16:creationId xmlns:a16="http://schemas.microsoft.com/office/drawing/2014/main" id="{9678CF81-FB19-B5A1-1CD6-A3FFB0B90A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4:notes">
            <a:extLst>
              <a:ext uri="{FF2B5EF4-FFF2-40B4-BE49-F238E27FC236}">
                <a16:creationId xmlns:a16="http://schemas.microsoft.com/office/drawing/2014/main" id="{2825C9CF-A7A0-6DA3-2625-93D81F67C6A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95982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>
          <a:extLst>
            <a:ext uri="{FF2B5EF4-FFF2-40B4-BE49-F238E27FC236}">
              <a16:creationId xmlns:a16="http://schemas.microsoft.com/office/drawing/2014/main" id="{343B24D5-B2F2-370E-95D7-ECA7FA71B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:notes">
            <a:extLst>
              <a:ext uri="{FF2B5EF4-FFF2-40B4-BE49-F238E27FC236}">
                <a16:creationId xmlns:a16="http://schemas.microsoft.com/office/drawing/2014/main" id="{B86CCD97-CE47-3E4A-4594-C6D121D8EC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1:notes">
            <a:extLst>
              <a:ext uri="{FF2B5EF4-FFF2-40B4-BE49-F238E27FC236}">
                <a16:creationId xmlns:a16="http://schemas.microsoft.com/office/drawing/2014/main" id="{2C438270-75C4-0235-D3EC-308A3B51FF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25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>
          <a:extLst>
            <a:ext uri="{FF2B5EF4-FFF2-40B4-BE49-F238E27FC236}">
              <a16:creationId xmlns:a16="http://schemas.microsoft.com/office/drawing/2014/main" id="{48C4D09C-F0C0-A498-7F8F-73AD4C10B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:notes">
            <a:extLst>
              <a:ext uri="{FF2B5EF4-FFF2-40B4-BE49-F238E27FC236}">
                <a16:creationId xmlns:a16="http://schemas.microsoft.com/office/drawing/2014/main" id="{FC6F5BFF-F247-4AEE-64DF-AE777E24C9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1:notes">
            <a:extLst>
              <a:ext uri="{FF2B5EF4-FFF2-40B4-BE49-F238E27FC236}">
                <a16:creationId xmlns:a16="http://schemas.microsoft.com/office/drawing/2014/main" id="{CE0FD0F3-2225-7D75-BD5D-EAE63F744C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219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>
          <a:extLst>
            <a:ext uri="{FF2B5EF4-FFF2-40B4-BE49-F238E27FC236}">
              <a16:creationId xmlns:a16="http://schemas.microsoft.com/office/drawing/2014/main" id="{1BA2CF79-EAA2-B5CA-1D40-CAEE74E15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:notes">
            <a:extLst>
              <a:ext uri="{FF2B5EF4-FFF2-40B4-BE49-F238E27FC236}">
                <a16:creationId xmlns:a16="http://schemas.microsoft.com/office/drawing/2014/main" id="{50C730E9-F4B2-1BF2-7C9C-0A302F9241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1:notes">
            <a:extLst>
              <a:ext uri="{FF2B5EF4-FFF2-40B4-BE49-F238E27FC236}">
                <a16:creationId xmlns:a16="http://schemas.microsoft.com/office/drawing/2014/main" id="{91D73EA5-90A0-946E-814A-9C3ED5841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914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>
          <a:extLst>
            <a:ext uri="{FF2B5EF4-FFF2-40B4-BE49-F238E27FC236}">
              <a16:creationId xmlns:a16="http://schemas.microsoft.com/office/drawing/2014/main" id="{9E7ECF26-CC04-D2BA-35D2-40A78DFFD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:notes">
            <a:extLst>
              <a:ext uri="{FF2B5EF4-FFF2-40B4-BE49-F238E27FC236}">
                <a16:creationId xmlns:a16="http://schemas.microsoft.com/office/drawing/2014/main" id="{C3A69DE4-57FC-FC56-5275-1304DD91EA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1:notes">
            <a:extLst>
              <a:ext uri="{FF2B5EF4-FFF2-40B4-BE49-F238E27FC236}">
                <a16:creationId xmlns:a16="http://schemas.microsoft.com/office/drawing/2014/main" id="{8168CC65-633C-DF61-2991-0F695B03A1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338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2C67B69B-ED85-F38B-6DF7-266CAF2C6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19F70291-AB0C-AFCA-159D-63E149F4DB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5F561316-6534-408C-CE53-DD7614D135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307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9EF5CD6D-8363-2ADD-A0ED-7CC28EF77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9DBA81A5-EAE4-ACCC-0532-F2571598DD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1E4F473F-B1C5-44E3-F649-35DF716BF3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611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8C1C592D-734E-9F32-74E0-477BB9018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66654187-4268-6229-26EF-021E955098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C710ABFD-20BD-1BCE-13D3-BA00F63381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563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3C1B0B2D-B59B-9CAC-9E53-38B1AD8C7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B7196FE8-217B-600F-DC35-C1C9328930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4440BB87-376D-F879-BF45-F633DC512F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642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CCDE7481-E71A-9358-C75B-34FE8CCEA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A9C6B3A2-1EE2-E75D-C104-8931FBE30F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59A529B1-BB2A-785E-4A26-87B3D081BE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701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AEF0F43C-0941-9E44-8634-9CAA10C64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69D7B328-4306-A564-ADB8-BC1E72C20D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AAE02DDF-256C-FF97-B190-9772A614BA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541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E9B279E6-DCFC-156E-498B-8DB97F053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4386389A-6DA4-E441-AE4F-D622749B86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FF4C32E6-835C-84B7-D6D7-79EB7E7BF7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487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5D40B3E1-4DB5-1F32-549F-A0BE53A17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A086F1DB-736E-6650-7638-E2ECBFD5FC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F4A41C11-E54D-A574-3963-554CB5247F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93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F10118C4-98BA-3578-766B-4622734AA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38655F1C-2EBA-05BE-6E3A-FEA8DC2A20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94EF3938-BA70-B73A-D5DE-B451AAD544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819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F6EEA0E3-2AC5-52D1-6334-B3067DE75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F3282705-02CE-B6E8-671C-D9DCDF9168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4FA7A9C8-70B7-E453-2885-60107913FE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862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CB128D46-9A2A-7232-A27A-4D0A6EF02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:notes">
            <a:extLst>
              <a:ext uri="{FF2B5EF4-FFF2-40B4-BE49-F238E27FC236}">
                <a16:creationId xmlns:a16="http://schemas.microsoft.com/office/drawing/2014/main" id="{5F511FE8-DB46-8DE3-EE53-477A04C758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4:notes">
            <a:extLst>
              <a:ext uri="{FF2B5EF4-FFF2-40B4-BE49-F238E27FC236}">
                <a16:creationId xmlns:a16="http://schemas.microsoft.com/office/drawing/2014/main" id="{AD685C3B-9D57-2550-9D87-8E9DAF52B6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087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06" name="Google Shape;406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>
          <a:extLst>
            <a:ext uri="{FF2B5EF4-FFF2-40B4-BE49-F238E27FC236}">
              <a16:creationId xmlns:a16="http://schemas.microsoft.com/office/drawing/2014/main" id="{9916C088-8D8B-0CD6-FC17-31A9E7CA4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2:notes">
            <a:extLst>
              <a:ext uri="{FF2B5EF4-FFF2-40B4-BE49-F238E27FC236}">
                <a16:creationId xmlns:a16="http://schemas.microsoft.com/office/drawing/2014/main" id="{A49A3DB7-FFC9-C2BD-6EDA-C75351003A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2:notes">
            <a:extLst>
              <a:ext uri="{FF2B5EF4-FFF2-40B4-BE49-F238E27FC236}">
                <a16:creationId xmlns:a16="http://schemas.microsoft.com/office/drawing/2014/main" id="{C7F9AD8F-FB76-9677-30D7-794574FCA8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180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>
          <a:extLst>
            <a:ext uri="{FF2B5EF4-FFF2-40B4-BE49-F238E27FC236}">
              <a16:creationId xmlns:a16="http://schemas.microsoft.com/office/drawing/2014/main" id="{E8EAAA6A-DE37-AF25-0748-341719A8F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2:notes">
            <a:extLst>
              <a:ext uri="{FF2B5EF4-FFF2-40B4-BE49-F238E27FC236}">
                <a16:creationId xmlns:a16="http://schemas.microsoft.com/office/drawing/2014/main" id="{B0732DFD-0F8D-CB08-FBC4-9764E3A7EF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2:notes">
            <a:extLst>
              <a:ext uri="{FF2B5EF4-FFF2-40B4-BE49-F238E27FC236}">
                <a16:creationId xmlns:a16="http://schemas.microsoft.com/office/drawing/2014/main" id="{C9951AD7-047D-C038-B9FD-73344AEE83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863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>
          <a:extLst>
            <a:ext uri="{FF2B5EF4-FFF2-40B4-BE49-F238E27FC236}">
              <a16:creationId xmlns:a16="http://schemas.microsoft.com/office/drawing/2014/main" id="{26EA2061-C76F-2FB7-2DAF-A0B1EFF12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2:notes">
            <a:extLst>
              <a:ext uri="{FF2B5EF4-FFF2-40B4-BE49-F238E27FC236}">
                <a16:creationId xmlns:a16="http://schemas.microsoft.com/office/drawing/2014/main" id="{C66C0FE4-AD47-42DF-0006-07076AD207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2:notes">
            <a:extLst>
              <a:ext uri="{FF2B5EF4-FFF2-40B4-BE49-F238E27FC236}">
                <a16:creationId xmlns:a16="http://schemas.microsoft.com/office/drawing/2014/main" id="{4A84F958-A9ED-D471-7FCF-98E4B9B600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00567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>
          <a:extLst>
            <a:ext uri="{FF2B5EF4-FFF2-40B4-BE49-F238E27FC236}">
              <a16:creationId xmlns:a16="http://schemas.microsoft.com/office/drawing/2014/main" id="{51780680-302C-3D45-E29F-F0DFD636C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2:notes">
            <a:extLst>
              <a:ext uri="{FF2B5EF4-FFF2-40B4-BE49-F238E27FC236}">
                <a16:creationId xmlns:a16="http://schemas.microsoft.com/office/drawing/2014/main" id="{28F5CC75-D382-86FC-8B88-7F127204C4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2:notes">
            <a:extLst>
              <a:ext uri="{FF2B5EF4-FFF2-40B4-BE49-F238E27FC236}">
                <a16:creationId xmlns:a16="http://schemas.microsoft.com/office/drawing/2014/main" id="{B9C35FDF-8632-7669-3B14-A4073072F2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1698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>
          <a:extLst>
            <a:ext uri="{FF2B5EF4-FFF2-40B4-BE49-F238E27FC236}">
              <a16:creationId xmlns:a16="http://schemas.microsoft.com/office/drawing/2014/main" id="{1DE03646-4D1A-3A86-B1A6-F8BDC5875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2:notes">
            <a:extLst>
              <a:ext uri="{FF2B5EF4-FFF2-40B4-BE49-F238E27FC236}">
                <a16:creationId xmlns:a16="http://schemas.microsoft.com/office/drawing/2014/main" id="{6706410E-6861-E4E5-769B-B389AD3D14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2:notes">
            <a:extLst>
              <a:ext uri="{FF2B5EF4-FFF2-40B4-BE49-F238E27FC236}">
                <a16:creationId xmlns:a16="http://schemas.microsoft.com/office/drawing/2014/main" id="{6EF1D5B6-EA77-FBCB-4650-ACCECC922D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1517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>
          <a:extLst>
            <a:ext uri="{FF2B5EF4-FFF2-40B4-BE49-F238E27FC236}">
              <a16:creationId xmlns:a16="http://schemas.microsoft.com/office/drawing/2014/main" id="{86A77753-5CC3-58B4-8257-EA0CFE72B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2:notes">
            <a:extLst>
              <a:ext uri="{FF2B5EF4-FFF2-40B4-BE49-F238E27FC236}">
                <a16:creationId xmlns:a16="http://schemas.microsoft.com/office/drawing/2014/main" id="{5B9CA8A8-B499-5CD5-5D3F-A349D55897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2:notes">
            <a:extLst>
              <a:ext uri="{FF2B5EF4-FFF2-40B4-BE49-F238E27FC236}">
                <a16:creationId xmlns:a16="http://schemas.microsoft.com/office/drawing/2014/main" id="{5A5E0FC5-62C9-4018-83B5-C3887AAEA5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5937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>
          <a:extLst>
            <a:ext uri="{FF2B5EF4-FFF2-40B4-BE49-F238E27FC236}">
              <a16:creationId xmlns:a16="http://schemas.microsoft.com/office/drawing/2014/main" id="{94668E30-E904-35A9-1F06-93517EB51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2:notes">
            <a:extLst>
              <a:ext uri="{FF2B5EF4-FFF2-40B4-BE49-F238E27FC236}">
                <a16:creationId xmlns:a16="http://schemas.microsoft.com/office/drawing/2014/main" id="{818816A7-4FDF-FE71-9ABA-9ED9BA5DF8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2:notes">
            <a:extLst>
              <a:ext uri="{FF2B5EF4-FFF2-40B4-BE49-F238E27FC236}">
                <a16:creationId xmlns:a16="http://schemas.microsoft.com/office/drawing/2014/main" id="{3A4B9FBB-343F-109F-165C-E591E93069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380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8EF3A9-6767-417A-90ED-648F6232AE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>
          <a:extLst>
            <a:ext uri="{FF2B5EF4-FFF2-40B4-BE49-F238E27FC236}">
              <a16:creationId xmlns:a16="http://schemas.microsoft.com/office/drawing/2014/main" id="{1E88BC46-3F84-545B-9CA8-3CA6F8B0A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89:notes">
            <a:extLst>
              <a:ext uri="{FF2B5EF4-FFF2-40B4-BE49-F238E27FC236}">
                <a16:creationId xmlns:a16="http://schemas.microsoft.com/office/drawing/2014/main" id="{F9B3D385-E764-6348-CFB6-4E704F65AA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89:notes">
            <a:extLst>
              <a:ext uri="{FF2B5EF4-FFF2-40B4-BE49-F238E27FC236}">
                <a16:creationId xmlns:a16="http://schemas.microsoft.com/office/drawing/2014/main" id="{C25A7018-296E-086E-30EF-B0A4F323A7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1351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>
          <a:extLst>
            <a:ext uri="{FF2B5EF4-FFF2-40B4-BE49-F238E27FC236}">
              <a16:creationId xmlns:a16="http://schemas.microsoft.com/office/drawing/2014/main" id="{D5580DFF-43F6-0620-930B-2CB1B496D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89:notes">
            <a:extLst>
              <a:ext uri="{FF2B5EF4-FFF2-40B4-BE49-F238E27FC236}">
                <a16:creationId xmlns:a16="http://schemas.microsoft.com/office/drawing/2014/main" id="{A400730B-48BE-D83B-74E7-1EEF031122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89:notes">
            <a:extLst>
              <a:ext uri="{FF2B5EF4-FFF2-40B4-BE49-F238E27FC236}">
                <a16:creationId xmlns:a16="http://schemas.microsoft.com/office/drawing/2014/main" id="{7B6769B0-DE24-8BEC-BB88-030EF5180A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264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>
          <a:extLst>
            <a:ext uri="{FF2B5EF4-FFF2-40B4-BE49-F238E27FC236}">
              <a16:creationId xmlns:a16="http://schemas.microsoft.com/office/drawing/2014/main" id="{882A80D5-1E19-5AB5-9224-FBA3F86B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89:notes">
            <a:extLst>
              <a:ext uri="{FF2B5EF4-FFF2-40B4-BE49-F238E27FC236}">
                <a16:creationId xmlns:a16="http://schemas.microsoft.com/office/drawing/2014/main" id="{DDD4567B-90A4-07C2-2376-024BF042CA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89:notes">
            <a:extLst>
              <a:ext uri="{FF2B5EF4-FFF2-40B4-BE49-F238E27FC236}">
                <a16:creationId xmlns:a16="http://schemas.microsoft.com/office/drawing/2014/main" id="{DC08A329-28B5-62BD-4E5A-AFDE284269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2629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blipFill rotWithShape="1">
          <a:blip r:embed="rId2">
            <a:alphaModFix/>
          </a:blip>
          <a:tile tx="0" ty="0" sx="55000" sy="55000" flip="none" algn="tl"/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9" name="Google Shape;19;p9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rotWithShape="1">
            <a:blip r:embed="rId2">
              <a:alphaModFix/>
            </a:blip>
            <a:tile tx="0" ty="0" sx="55000" sy="55000" flip="none" algn="tl"/>
          </a:blip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0" name="Google Shape;20;p92"/>
          <p:cNvSpPr txBox="1"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580"/>
              </a:spcBef>
              <a:spcAft>
                <a:spcPts val="0"/>
              </a:spcAft>
              <a:buSzPts val="2210"/>
              <a:buNone/>
              <a:defRPr sz="2600">
                <a:solidFill>
                  <a:schemeClr val="dk2"/>
                </a:solidFill>
              </a:defRPr>
            </a:lvl1pPr>
            <a:lvl2pPr lvl="1" algn="ctr">
              <a:spcBef>
                <a:spcPts val="37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7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370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2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2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2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 sz="1800">
              <a:solidFill>
                <a:schemeClr val="lt1"/>
              </a:solidFill>
            </a:endParaRPr>
          </a:p>
        </p:txBody>
      </p:sp>
      <p:sp>
        <p:nvSpPr>
          <p:cNvPr id="24" name="Google Shape;24;p92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" name="Google Shape;25;p92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rgbClr val="D8AD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" name="Google Shape;26;p92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7" name="Google Shape;27;p92"/>
          <p:cNvSpPr txBox="1"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Libre Franklin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3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3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3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3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3" name="Google Shape;33;p93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blipFill rotWithShape="1">
          <a:blip r:embed="rId2">
            <a:alphaModFix/>
          </a:blip>
          <a:tile tx="0" ty="0" sx="55000" sy="55000" flip="none" algn="tl"/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6" name="Google Shape;36;p9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rotWithShape="1">
            <a:blip r:embed="rId2">
              <a:alphaModFix/>
            </a:blip>
            <a:tile tx="0" ty="0" sx="55000" sy="55000" flip="none" algn="tl"/>
          </a:blip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7" name="Google Shape;37;p94"/>
          <p:cNvSpPr txBox="1"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4"/>
          <p:cNvSpPr txBox="1"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80"/>
              </a:spcBef>
              <a:spcAft>
                <a:spcPts val="0"/>
              </a:spcAft>
              <a:buSzPts val="204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7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7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7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70"/>
              </a:spcBef>
              <a:spcAft>
                <a:spcPts val="0"/>
              </a:spcAft>
              <a:buSzPts val="1400"/>
              <a:buFont typeface="Libre Baskerville"/>
              <a:buNone/>
              <a:defRPr sz="1400">
                <a:solidFill>
                  <a:srgbClr val="888888"/>
                </a:solidFill>
              </a:defRPr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94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4"/>
          <p:cNvSpPr txBox="1">
            <a:spLocks noGrp="1"/>
          </p:cNvSpPr>
          <p:nvPr>
            <p:ph type="ft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4"/>
          <p:cNvSpPr/>
          <p:nvPr/>
        </p:nvSpPr>
        <p:spPr>
          <a:xfrm rot="10800000" flipH="1">
            <a:off x="69412" y="2376830"/>
            <a:ext cx="9013515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2" name="Google Shape;42;p94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rgbClr val="D8AD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3" name="Google Shape;43;p94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4" name="Google Shape;44;p94"/>
          <p:cNvSpPr>
            <a:spLocks noGrp="1"/>
          </p:cNvSpPr>
          <p:nvPr>
            <p:ph type="sldNum" idx="12"/>
          </p:nvPr>
        </p:nvSpPr>
        <p:spPr>
          <a:xfrm>
            <a:off x="146304" y="6208776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5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5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5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5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0" name="Google Shape;50;p95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95"/>
          <p:cNvSpPr txBox="1">
            <a:spLocks noGrp="1"/>
          </p:cNvSpPr>
          <p:nvPr>
            <p:ph type="body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6"/>
          <p:cNvSpPr txBox="1"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6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8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7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37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spcBef>
                <a:spcPts val="37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370"/>
              </a:spcBef>
              <a:spcAft>
                <a:spcPts val="0"/>
              </a:spcAft>
              <a:buSzPts val="1600"/>
              <a:buFont typeface="Libre Baskerville"/>
              <a:buNone/>
              <a:defRPr sz="1600" b="1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96"/>
          <p:cNvSpPr txBox="1">
            <a:spLocks noGrp="1"/>
          </p:cNvSpPr>
          <p:nvPr>
            <p:ph type="body" idx="2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8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7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37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spcBef>
                <a:spcPts val="37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370"/>
              </a:spcBef>
              <a:spcAft>
                <a:spcPts val="0"/>
              </a:spcAft>
              <a:buSzPts val="1600"/>
              <a:buFont typeface="Libre Baskerville"/>
              <a:buNone/>
              <a:defRPr sz="1600" b="1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96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6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6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9" name="Google Shape;59;p96"/>
          <p:cNvSpPr txBox="1">
            <a:spLocks noGrp="1"/>
          </p:cNvSpPr>
          <p:nvPr>
            <p:ph type="body" idx="3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96"/>
          <p:cNvSpPr txBox="1">
            <a:spLocks noGrp="1"/>
          </p:cNvSpPr>
          <p:nvPr>
            <p:ph type="body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7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7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7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7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8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8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8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2" name="Google Shape;72;p99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3" name="Google Shape;73;p99"/>
          <p:cNvSpPr txBox="1"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9"/>
          <p:cNvSpPr txBox="1">
            <a:spLocks noGrp="1"/>
          </p:cNvSpPr>
          <p:nvPr>
            <p:ph type="body" idx="1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80"/>
              </a:spcBef>
              <a:spcAft>
                <a:spcPts val="0"/>
              </a:spcAft>
              <a:buSzPts val="1530"/>
              <a:buNone/>
              <a:defRPr sz="1800"/>
            </a:lvl1pPr>
            <a:lvl2pPr marL="914400" lvl="1" indent="-228600" algn="l">
              <a:spcBef>
                <a:spcPts val="37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spcBef>
                <a:spcPts val="370"/>
              </a:spcBef>
              <a:spcAft>
                <a:spcPts val="0"/>
              </a:spcAft>
              <a:buSzPts val="850"/>
              <a:buNone/>
              <a:defRPr sz="1000"/>
            </a:lvl3pPr>
            <a:lvl4pPr marL="1828800" lvl="3" indent="-228600" algn="l">
              <a:spcBef>
                <a:spcPts val="37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370"/>
              </a:spcBef>
              <a:spcAft>
                <a:spcPts val="0"/>
              </a:spcAft>
              <a:buSzPts val="900"/>
              <a:buFont typeface="Libre Baskerville"/>
              <a:buNone/>
              <a:defRPr sz="900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99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9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99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78" name="Google Shape;78;p99"/>
          <p:cNvSpPr txBox="1">
            <a:spLocks noGrp="1"/>
          </p:cNvSpPr>
          <p:nvPr>
            <p:ph type="body" idx="2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0"/>
          <p:cNvSpPr txBox="1"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bre Franklin"/>
              <a:buNone/>
              <a:defRPr sz="2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0"/>
          <p:cNvSpPr txBox="1">
            <a:spLocks noGrp="1"/>
          </p:cNvSpPr>
          <p:nvPr>
            <p:ph type="body" idx="1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80"/>
              </a:spcBef>
              <a:spcAft>
                <a:spcPts val="0"/>
              </a:spcAft>
              <a:buSzPts val="1360"/>
              <a:buFont typeface="Libre Baskerville"/>
              <a:buNone/>
              <a:defRPr sz="1600"/>
            </a:lvl1pPr>
            <a:lvl2pPr marL="914400" lvl="1" indent="-293369" algn="l">
              <a:spcBef>
                <a:spcPts val="37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82575" algn="l">
              <a:spcBef>
                <a:spcPts val="370"/>
              </a:spcBef>
              <a:spcAft>
                <a:spcPts val="0"/>
              </a:spcAft>
              <a:buSzPts val="850"/>
              <a:buChar char="⚫"/>
              <a:defRPr sz="1000"/>
            </a:lvl3pPr>
            <a:lvl4pPr marL="1828800" lvl="3" indent="-274319" algn="l">
              <a:spcBef>
                <a:spcPts val="370"/>
              </a:spcBef>
              <a:spcAft>
                <a:spcPts val="0"/>
              </a:spcAft>
              <a:buSzPts val="720"/>
              <a:buChar char="⚫"/>
              <a:defRPr sz="900"/>
            </a:lvl4pPr>
            <a:lvl5pPr marL="2286000" lvl="4" indent="-285750" algn="l">
              <a:spcBef>
                <a:spcPts val="370"/>
              </a:spcBef>
              <a:spcAft>
                <a:spcPts val="0"/>
              </a:spcAft>
              <a:buSzPts val="900"/>
              <a:buFont typeface="Libre Baskerville"/>
              <a:buChar char="o"/>
              <a:defRPr sz="900"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00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00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0"/>
          <p:cNvSpPr>
            <a:spLocks noGrp="1"/>
          </p:cNvSpPr>
          <p:nvPr>
            <p:ph type="sldNum" idx="12"/>
          </p:nvPr>
        </p:nvSpPr>
        <p:spPr>
          <a:xfrm>
            <a:off x="146304" y="6208776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85" name="Google Shape;85;p100"/>
          <p:cNvSpPr/>
          <p:nvPr/>
        </p:nvSpPr>
        <p:spPr>
          <a:xfrm rot="10800000" flipH="1">
            <a:off x="68307" y="4683555"/>
            <a:ext cx="900684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6" name="Google Shape;86;p100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rgbClr val="D8AD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7" name="Google Shape;87;p100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8" name="Google Shape;88;p100"/>
          <p:cNvSpPr>
            <a:spLocks noGrp="1"/>
          </p:cNvSpPr>
          <p:nvPr>
            <p:ph type="pic" idx="2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1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01"/>
          <p:cNvSpPr txBox="1">
            <a:spLocks noGrp="1"/>
          </p:cNvSpPr>
          <p:nvPr>
            <p:ph type="body" idx="1"/>
          </p:nvPr>
        </p:nvSpPr>
        <p:spPr>
          <a:xfrm rot="5400000">
            <a:off x="2514600" y="-152400"/>
            <a:ext cx="45720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01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01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01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2"/>
          <p:cNvSpPr txBox="1">
            <a:spLocks noGrp="1"/>
          </p:cNvSpPr>
          <p:nvPr>
            <p:ph type="title"/>
          </p:nvPr>
        </p:nvSpPr>
        <p:spPr>
          <a:xfrm rot="5400000">
            <a:off x="4709478" y="2194564"/>
            <a:ext cx="5851525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02"/>
          <p:cNvSpPr txBox="1">
            <a:spLocks noGrp="1"/>
          </p:cNvSpPr>
          <p:nvPr>
            <p:ph type="body" idx="1"/>
          </p:nvPr>
        </p:nvSpPr>
        <p:spPr>
          <a:xfrm rot="5400000">
            <a:off x="769938" y="419103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39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02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02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02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1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8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833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7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83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33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08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73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414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630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" name="Google Shape;11;p91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2" name="Google Shape;12;p91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91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935" algn="l" rtl="0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marR="0" lvl="1" indent="-358140" algn="l" rtl="0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marR="0" lvl="2" indent="-336550" algn="l" rtl="0">
              <a:spcBef>
                <a:spcPts val="370"/>
              </a:spcBef>
              <a:spcAft>
                <a:spcPts val="0"/>
              </a:spcAft>
              <a:buClr>
                <a:srgbClr val="D8ADB7"/>
              </a:buClr>
              <a:buSzPts val="17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marR="0" lvl="3" indent="-3302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marR="0" lvl="4" indent="-3556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Libre Baskerville"/>
              <a:buChar char="o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marR="0" lvl="5" indent="-342900" algn="l" rtl="0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marR="0" lvl="6" indent="-342900" algn="l" rtl="0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marR="0" lvl="7" indent="-342900" algn="l" rtl="0">
              <a:spcBef>
                <a:spcPts val="370"/>
              </a:spcBef>
              <a:spcAft>
                <a:spcPts val="0"/>
              </a:spcAft>
              <a:buClr>
                <a:srgbClr val="D8ADB7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marR="0" lvl="8" indent="-342900" algn="l" rtl="0">
              <a:spcBef>
                <a:spcPts val="370"/>
              </a:spcBef>
              <a:spcAft>
                <a:spcPts val="0"/>
              </a:spcAft>
              <a:buClr>
                <a:srgbClr val="D2B7D9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4" name="Google Shape;14;p91"/>
          <p:cNvSpPr txBox="1">
            <a:spLocks noGrp="1"/>
          </p:cNvSpPr>
          <p:nvPr>
            <p:ph type="dt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5" name="Google Shape;15;p91"/>
          <p:cNvSpPr txBox="1">
            <a:spLocks noGrp="1"/>
          </p:cNvSpPr>
          <p:nvPr>
            <p:ph type="ft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6" name="Google Shape;16;p91"/>
          <p:cNvSpPr>
            <a:spLocks noGrp="1"/>
          </p:cNvSpPr>
          <p:nvPr>
            <p:ph type="sldNum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 sz="1800">
              <a:solidFill>
                <a:schemeClr val="lt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gi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rousse.fr/dictionnaires/francais/faillite/32695" TargetMode="External"/><Relationship Id="rId2" Type="http://schemas.openxmlformats.org/officeDocument/2006/relationships/hyperlink" Target="https://www.larousse.fr/dictionnaires/francais/disgr%C3%A2ce/25901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larousse.fr/dictionnaires/francais/ruine/70230" TargetMode="Externa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" descr="http://images6.fanpop.com/image/photos/33500000/Tulips-flowers-33551630-1024-76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3600" y="0"/>
            <a:ext cx="701040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 txBox="1"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prstGeom prst="rect">
            <a:avLst/>
          </a:prstGeom>
          <a:blipFill rotWithShape="1">
            <a:blip r:embed="rId4">
              <a:alphaModFix/>
            </a:blip>
            <a:tile tx="0" ty="0" sx="70000" sy="70000" flip="none" algn="ctr"/>
          </a:blipFill>
          <a:ln w="9525" cap="flat" cmpd="sng">
            <a:solidFill>
              <a:srgbClr val="CC922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590"/>
              <a:buNone/>
            </a:pPr>
            <a:r>
              <a:rPr lang="fr-FR" sz="5400" b="1" dirty="0">
                <a:solidFill>
                  <a:srgbClr val="FF0000"/>
                </a:solidFill>
                <a:latin typeface="Teko"/>
                <a:ea typeface="Teko"/>
                <a:cs typeface="Teko"/>
                <a:sym typeface="Teko"/>
              </a:rPr>
              <a:t>APRIL 26</a:t>
            </a:r>
            <a:r>
              <a:rPr lang="fr-FR" sz="5400" b="1" baseline="30000" dirty="0">
                <a:solidFill>
                  <a:srgbClr val="FF0000"/>
                </a:solidFill>
                <a:latin typeface="Teko"/>
                <a:ea typeface="Teko"/>
                <a:cs typeface="Teko"/>
                <a:sym typeface="Teko"/>
              </a:rPr>
              <a:t>TH</a:t>
            </a:r>
            <a:r>
              <a:rPr lang="fr-FR" sz="5400" b="1" dirty="0">
                <a:solidFill>
                  <a:srgbClr val="FF0000"/>
                </a:solidFill>
                <a:latin typeface="Teko"/>
                <a:ea typeface="Teko"/>
                <a:cs typeface="Teko"/>
                <a:sym typeface="Teko"/>
              </a:rPr>
              <a:t> 2026</a:t>
            </a:r>
            <a:endParaRPr sz="5400" b="1" dirty="0">
              <a:solidFill>
                <a:srgbClr val="FF0000"/>
              </a:solidFill>
              <a:latin typeface="Teko"/>
              <a:ea typeface="Teko"/>
              <a:cs typeface="Teko"/>
              <a:sym typeface="Teko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2380"/>
              <a:buNone/>
            </a:pPr>
            <a:r>
              <a:rPr lang="fr-FR" sz="2800" b="1" dirty="0">
                <a:solidFill>
                  <a:srgbClr val="0033CC"/>
                </a:solidFill>
                <a:latin typeface="Teko"/>
                <a:ea typeface="Teko"/>
                <a:cs typeface="Teko"/>
                <a:sym typeface="Teko"/>
              </a:rPr>
              <a:t>Lead by </a:t>
            </a:r>
            <a:endParaRPr dirty="0"/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4590"/>
              <a:buNone/>
            </a:pPr>
            <a:r>
              <a:rPr lang="fr-FR" sz="5400" b="1" dirty="0">
                <a:solidFill>
                  <a:srgbClr val="460000"/>
                </a:solidFill>
                <a:latin typeface="Teko"/>
                <a:ea typeface="Teko"/>
                <a:cs typeface="Teko"/>
                <a:sym typeface="Teko"/>
              </a:rPr>
              <a:t>Sr RITA DESIR</a:t>
            </a:r>
            <a:endParaRPr sz="5400" b="1" dirty="0">
              <a:solidFill>
                <a:srgbClr val="460000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0" y="1"/>
            <a:ext cx="2286000" cy="7017306"/>
          </a:xfrm>
          <a:prstGeom prst="rect">
            <a:avLst/>
          </a:prstGeom>
          <a:gradFill>
            <a:gsLst>
              <a:gs pos="0">
                <a:srgbClr val="FFBE84"/>
              </a:gs>
              <a:gs pos="50000">
                <a:srgbClr val="FED5B5"/>
              </a:gs>
              <a:gs pos="100000">
                <a:srgbClr val="FEE9DB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CC922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@@@@@@@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@@@@@@@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@@@@@@@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@@@@@@@@@@@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@@@@@@@@@@@@@@@@@@@@@@@@@@@@@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@@@@@@@@@@@@@@@@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@@@@@@@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r>
              <a:rPr lang="fr-FR" sz="1800">
                <a:solidFill>
                  <a:srgbClr val="99FF3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</a:t>
            </a:r>
            <a:r>
              <a:rPr lang="fr-FR" sz="1800">
                <a:solidFill>
                  <a:srgbClr val="99FF3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@@@</a:t>
            </a:r>
            <a:r>
              <a:rPr lang="fr-FR" sz="1800">
                <a:solidFill>
                  <a:srgbClr val="FF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@@</a:t>
            </a:r>
            <a:endParaRPr sz="1800">
              <a:solidFill>
                <a:srgbClr val="99FF33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09" name="Google Shape;109;p1"/>
          <p:cNvSpPr txBox="1"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prstGeom prst="rect">
            <a:avLst/>
          </a:prstGeom>
          <a:blipFill rotWithShape="1">
            <a:blip r:embed="rId4">
              <a:alphaModFix/>
            </a:blip>
            <a:tile tx="0" ty="0" sx="70000" sy="70000" flip="none" algn="ctr"/>
          </a:blipFill>
          <a:ln w="9525" cap="flat" cmpd="sng">
            <a:solidFill>
              <a:srgbClr val="CC922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60000"/>
              </a:buClr>
              <a:buSzPts val="4000"/>
              <a:buFont typeface="Libre Franklin"/>
              <a:buNone/>
            </a:pPr>
            <a:r>
              <a:rPr lang="fr-FR" sz="3600" b="1" dirty="0">
                <a:solidFill>
                  <a:srgbClr val="460000"/>
                </a:solidFill>
                <a:latin typeface="Latha" panose="020B0502040204020203" pitchFamily="34" charset="0"/>
                <a:ea typeface="Libre Baskerville"/>
                <a:cs typeface="Latha" panose="020B0502040204020203" pitchFamily="34" charset="0"/>
                <a:sym typeface="Libre Baskerville"/>
              </a:rPr>
              <a:t>CHRIST  THE  ROCK  CONGREGATION</a:t>
            </a:r>
            <a:br>
              <a:rPr lang="fr-FR" sz="3600" b="1" dirty="0">
                <a:solidFill>
                  <a:schemeClr val="dk1"/>
                </a:solidFill>
                <a:latin typeface="Latha" panose="020B0502040204020203" pitchFamily="34" charset="0"/>
                <a:ea typeface="Libre Baskerville"/>
                <a:cs typeface="Latha" panose="020B0502040204020203" pitchFamily="34" charset="0"/>
                <a:sym typeface="Libre Baskerville"/>
              </a:rPr>
            </a:br>
            <a:r>
              <a:rPr lang="fr-FR" sz="3600" b="1" dirty="0">
                <a:solidFill>
                  <a:srgbClr val="000099"/>
                </a:solidFill>
                <a:latin typeface="Latha" panose="020B0502040204020203" pitchFamily="34" charset="0"/>
                <a:ea typeface="Libre Baskerville"/>
                <a:cs typeface="Latha" panose="020B0502040204020203" pitchFamily="34" charset="0"/>
                <a:sym typeface="Libre Baskerville"/>
              </a:rPr>
              <a:t>WORSHIP  SERVICE</a:t>
            </a:r>
            <a:endParaRPr sz="3600" dirty="0">
              <a:latin typeface="Latha" panose="020B0502040204020203" pitchFamily="34" charset="0"/>
              <a:cs typeface="Latha" panose="020B0502040204020203" pitchFamily="34" charset="0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0" y="0"/>
            <a:ext cx="2286000" cy="1523494"/>
          </a:xfrm>
          <a:prstGeom prst="rect">
            <a:avLst/>
          </a:prstGeom>
          <a:gradFill>
            <a:gsLst>
              <a:gs pos="0">
                <a:srgbClr val="FFBE84"/>
              </a:gs>
              <a:gs pos="50000">
                <a:srgbClr val="FED5B5"/>
              </a:gs>
              <a:gs pos="100000">
                <a:srgbClr val="FEE9DB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100" b="1">
                <a:solidFill>
                  <a:srgbClr val="000099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JESUS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100" b="1">
                <a:solidFill>
                  <a:srgbClr val="000099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100" b="1">
                <a:solidFill>
                  <a:srgbClr val="000099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LORD!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" descr="C:\Users\HPAdmin\Downloads\CTRC_LOGO-01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EF0D5"/>
          </a:solidFill>
          <a:ln w="12700" cap="flat" cmpd="sng">
            <a:solidFill>
              <a:srgbClr val="7D4A8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31445" indent="0" algn="ctr">
              <a:buNone/>
            </a:pPr>
            <a:r>
              <a:rPr lang="fr-FR" sz="3600" b="1" dirty="0">
                <a:solidFill>
                  <a:srgbClr val="00B050"/>
                </a:solidFill>
                <a:latin typeface="Amasis MT Pro Black" panose="020F0502020204030204" pitchFamily="18" charset="0"/>
              </a:rPr>
              <a:t>55 REV-NS   </a:t>
            </a:r>
            <a:r>
              <a:rPr lang="fr-FR" sz="3600" b="1" u="sng" dirty="0" err="1">
                <a:solidFill>
                  <a:srgbClr val="00B050"/>
                </a:solidFill>
                <a:latin typeface="Amasis MT Pro Black" panose="020F0502020204030204" pitchFamily="18" charset="0"/>
              </a:rPr>
              <a:t>Prezans</a:t>
            </a:r>
            <a:r>
              <a:rPr lang="fr-FR" sz="3600" b="1" u="sng" dirty="0">
                <a:solidFill>
                  <a:srgbClr val="00B050"/>
                </a:solidFill>
                <a:latin typeface="Amasis MT Pro Black" panose="020F0502020204030204" pitchFamily="18" charset="0"/>
              </a:rPr>
              <a:t> Ou Pi Che Pase Lo</a:t>
            </a:r>
            <a:endParaRPr lang="en-US" sz="3600" dirty="0">
              <a:solidFill>
                <a:srgbClr val="00B05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solidFill>
                  <a:srgbClr val="00B050"/>
                </a:solidFill>
                <a:latin typeface="Amasis MT Pro Black" panose="020F0502020204030204" pitchFamily="18" charset="0"/>
              </a:rPr>
              <a:t>Ref</a:t>
            </a:r>
            <a:endParaRPr lang="en-US" sz="3600" dirty="0">
              <a:solidFill>
                <a:srgbClr val="00B05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Prezans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Ou pi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chè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pase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lò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Prezans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Ou pi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dous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pase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myel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Tout</a:t>
            </a:r>
            <a:r>
              <a:rPr lang="fr-FR" sz="3600" u="sng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moun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ki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goute li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kon’n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sa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A la Ou bon Segnè Jezu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solidFill>
                  <a:srgbClr val="00B050"/>
                </a:solidFill>
                <a:latin typeface="Amasis MT Pro Black" panose="020F0502020204030204" pitchFamily="18" charset="0"/>
              </a:rPr>
              <a:t>1-</a:t>
            </a:r>
            <a:endParaRPr lang="en-US" sz="3600" dirty="0">
              <a:solidFill>
                <a:srgbClr val="00B05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Se pou </a:t>
            </a:r>
            <a:r>
              <a:rPr lang="fr-FR" sz="3600" dirty="0" err="1">
                <a:latin typeface="Amasis MT Pro Black" panose="020F0502020204030204" pitchFamily="18" charset="0"/>
              </a:rPr>
              <a:t>nan’m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nou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beni’w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Ou </a:t>
            </a:r>
            <a:r>
              <a:rPr lang="fr-FR" sz="3600" dirty="0" err="1">
                <a:latin typeface="Amasis MT Pro Black" panose="020F0502020204030204" pitchFamily="18" charset="0"/>
              </a:rPr>
              <a:t>menm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BonDieu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trè</a:t>
            </a:r>
            <a:r>
              <a:rPr lang="fr-FR" sz="3600" dirty="0">
                <a:latin typeface="Amasis MT Pro Black" panose="020F0502020204030204" pitchFamily="18" charset="0"/>
              </a:rPr>
              <a:t> ro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Se pou tout </a:t>
            </a:r>
            <a:r>
              <a:rPr lang="fr-FR" sz="3600" dirty="0" err="1">
                <a:latin typeface="Amasis MT Pro Black" panose="020F0502020204030204" pitchFamily="18" charset="0"/>
              </a:rPr>
              <a:t>sak</a:t>
            </a:r>
            <a:r>
              <a:rPr lang="fr-FR" sz="3600" dirty="0">
                <a:latin typeface="Amasis MT Pro Black" panose="020F0502020204030204" pitchFamily="18" charset="0"/>
              </a:rPr>
              <a:t> nan </a:t>
            </a:r>
            <a:r>
              <a:rPr lang="fr-FR" sz="3600" dirty="0" err="1">
                <a:latin typeface="Amasis MT Pro Black" panose="020F0502020204030204" pitchFamily="18" charset="0"/>
              </a:rPr>
              <a:t>nou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beni</a:t>
            </a:r>
            <a:r>
              <a:rPr lang="fr-FR" sz="3600" dirty="0">
                <a:latin typeface="Amasis MT Pro Black" panose="020F0502020204030204" pitchFamily="18" charset="0"/>
              </a:rPr>
              <a:t> Ou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Se ou </a:t>
            </a:r>
            <a:r>
              <a:rPr lang="fr-FR" sz="3600" dirty="0" err="1">
                <a:latin typeface="Amasis MT Pro Black" panose="020F0502020204030204" pitchFamily="18" charset="0"/>
              </a:rPr>
              <a:t>ki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padone</a:t>
            </a:r>
            <a:r>
              <a:rPr lang="fr-FR" sz="3600" dirty="0">
                <a:latin typeface="Amasis MT Pro Black" panose="020F0502020204030204" pitchFamily="18" charset="0"/>
              </a:rPr>
              <a:t> tout </a:t>
            </a:r>
            <a:r>
              <a:rPr lang="fr-FR" sz="3600" dirty="0" err="1">
                <a:latin typeface="Amasis MT Pro Black" panose="020F0502020204030204" pitchFamily="18" charset="0"/>
              </a:rPr>
              <a:t>inikite’n</a:t>
            </a:r>
            <a:r>
              <a:rPr lang="fr-FR" sz="3600" dirty="0">
                <a:latin typeface="Amasis MT Pro Black" panose="020F0502020204030204" pitchFamily="18" charset="0"/>
              </a:rPr>
              <a:t> yo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E </a:t>
            </a:r>
            <a:r>
              <a:rPr lang="fr-FR" sz="3600" dirty="0" err="1">
                <a:latin typeface="Amasis MT Pro Black" panose="020F0502020204030204" pitchFamily="18" charset="0"/>
              </a:rPr>
              <a:t>ki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geri</a:t>
            </a:r>
            <a:r>
              <a:rPr lang="fr-FR" sz="3600" dirty="0">
                <a:latin typeface="Amasis MT Pro Black" panose="020F0502020204030204" pitchFamily="18" charset="0"/>
              </a:rPr>
              <a:t> tout </a:t>
            </a:r>
            <a:r>
              <a:rPr lang="fr-FR" sz="3600" dirty="0" err="1">
                <a:latin typeface="Amasis MT Pro Black" panose="020F0502020204030204" pitchFamily="18" charset="0"/>
              </a:rPr>
              <a:t>maladi’n</a:t>
            </a:r>
            <a:r>
              <a:rPr lang="fr-FR" sz="3600" dirty="0">
                <a:latin typeface="Amasis MT Pro Black" panose="020F0502020204030204" pitchFamily="18" charset="0"/>
              </a:rPr>
              <a:t> yo.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endParaRPr sz="2400" b="1" dirty="0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>
          <a:extLst>
            <a:ext uri="{FF2B5EF4-FFF2-40B4-BE49-F238E27FC236}">
              <a16:creationId xmlns:a16="http://schemas.microsoft.com/office/drawing/2014/main" id="{96132592-6C0F-46F5-7002-966D3F742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>
            <a:extLst>
              <a:ext uri="{FF2B5EF4-FFF2-40B4-BE49-F238E27FC236}">
                <a16:creationId xmlns:a16="http://schemas.microsoft.com/office/drawing/2014/main" id="{138B817A-DB2A-E2E5-4996-6B2C9F2738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1445" indent="0" algn="ctr">
              <a:buNone/>
            </a:pPr>
            <a:r>
              <a:rPr lang="fr-FR" sz="1200" dirty="0">
                <a:solidFill>
                  <a:srgbClr val="00B050"/>
                </a:solidFill>
                <a:latin typeface="Amasis MT Pro Black" panose="020F0502020204030204" pitchFamily="18" charset="0"/>
              </a:rPr>
              <a:t>Ref</a:t>
            </a:r>
            <a:endParaRPr lang="en-US" sz="1200" dirty="0">
              <a:solidFill>
                <a:srgbClr val="00B05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Prezans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Ou pi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chè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pase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lò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Prezans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Ou pi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dous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pase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myel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Tout</a:t>
            </a:r>
            <a:r>
              <a:rPr lang="fr-FR" sz="3600" u="sng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moun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ki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goute li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kon’n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sa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A la Ou bon Segnè Jezu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2000" dirty="0">
                <a:solidFill>
                  <a:srgbClr val="00B050"/>
                </a:solidFill>
                <a:latin typeface="Amasis MT Pro Black" panose="020F0502020204030204" pitchFamily="18" charset="0"/>
              </a:rPr>
              <a:t>2-</a:t>
            </a:r>
            <a:endParaRPr lang="en-US" sz="2000" dirty="0">
              <a:solidFill>
                <a:srgbClr val="00B05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spcBef>
                <a:spcPts val="0"/>
              </a:spcBef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Non Ou se Emanuel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spcBef>
                <a:spcPts val="0"/>
              </a:spcBef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Sa </a:t>
            </a:r>
            <a:r>
              <a:rPr lang="fr-FR" sz="3600" dirty="0" err="1">
                <a:latin typeface="Amasis MT Pro Black" panose="020F0502020204030204" pitchFamily="18" charset="0"/>
              </a:rPr>
              <a:t>vle</a:t>
            </a:r>
            <a:r>
              <a:rPr lang="fr-FR" sz="3600" dirty="0">
                <a:latin typeface="Amasis MT Pro Black" panose="020F0502020204030204" pitchFamily="18" charset="0"/>
              </a:rPr>
              <a:t> di Dieu </a:t>
            </a:r>
            <a:r>
              <a:rPr lang="fr-FR" sz="3600" dirty="0" err="1">
                <a:latin typeface="Amasis MT Pro Black" panose="020F0502020204030204" pitchFamily="18" charset="0"/>
              </a:rPr>
              <a:t>ak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nou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spcBef>
                <a:spcPts val="0"/>
              </a:spcBef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Nou tout </a:t>
            </a:r>
            <a:r>
              <a:rPr lang="fr-FR" sz="3600" dirty="0" err="1">
                <a:latin typeface="Amasis MT Pro Black" panose="020F0502020204030204" pitchFamily="18" charset="0"/>
              </a:rPr>
              <a:t>reyini</a:t>
            </a:r>
            <a:r>
              <a:rPr lang="fr-FR" sz="3600" dirty="0">
                <a:latin typeface="Amasis MT Pro Black" panose="020F0502020204030204" pitchFamily="18" charset="0"/>
              </a:rPr>
              <a:t> pou la </a:t>
            </a:r>
            <a:r>
              <a:rPr lang="fr-FR" sz="3600" dirty="0" err="1">
                <a:latin typeface="Amasis MT Pro Black" panose="020F0502020204030204" pitchFamily="18" charset="0"/>
              </a:rPr>
              <a:t>glwa</a:t>
            </a:r>
            <a:r>
              <a:rPr lang="fr-FR" sz="3600" dirty="0">
                <a:latin typeface="Amasis MT Pro Black" panose="020F0502020204030204" pitchFamily="18" charset="0"/>
              </a:rPr>
              <a:t> Ou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spcBef>
                <a:spcPts val="0"/>
              </a:spcBef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Nou </a:t>
            </a:r>
            <a:r>
              <a:rPr lang="fr-FR" sz="3600" dirty="0" err="1">
                <a:latin typeface="Amasis MT Pro Black" panose="020F0502020204030204" pitchFamily="18" charset="0"/>
              </a:rPr>
              <a:t>vle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pou’w</a:t>
            </a:r>
            <a:r>
              <a:rPr lang="fr-FR" sz="3600" dirty="0">
                <a:latin typeface="Amasis MT Pro Black" panose="020F0502020204030204" pitchFamily="18" charset="0"/>
              </a:rPr>
              <a:t> touche </a:t>
            </a:r>
            <a:r>
              <a:rPr lang="fr-FR" sz="3600" dirty="0" err="1">
                <a:latin typeface="Amasis MT Pro Black" panose="020F0502020204030204" pitchFamily="18" charset="0"/>
              </a:rPr>
              <a:t>nou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spcBef>
                <a:spcPts val="0"/>
              </a:spcBef>
              <a:buNone/>
            </a:pPr>
            <a:r>
              <a:rPr lang="fr-FR" sz="3600" dirty="0" err="1">
                <a:latin typeface="Amasis MT Pro Black" panose="020F0502020204030204" pitchFamily="18" charset="0"/>
              </a:rPr>
              <a:t>Pandan</a:t>
            </a:r>
            <a:r>
              <a:rPr lang="fr-FR" sz="3600" dirty="0">
                <a:latin typeface="Amasis MT Pro Black" panose="020F0502020204030204" pitchFamily="18" charset="0"/>
              </a:rPr>
              <a:t> nap </a:t>
            </a:r>
            <a:r>
              <a:rPr lang="fr-FR" sz="3600" dirty="0" err="1">
                <a:latin typeface="Amasis MT Pro Black" panose="020F0502020204030204" pitchFamily="18" charset="0"/>
              </a:rPr>
              <a:t>chache</a:t>
            </a:r>
            <a:r>
              <a:rPr lang="fr-FR" sz="3600" dirty="0">
                <a:latin typeface="Amasis MT Pro Black" panose="020F0502020204030204" pitchFamily="18" charset="0"/>
              </a:rPr>
              <a:t> ou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spcBef>
                <a:spcPts val="0"/>
              </a:spcBef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Manifeste </a:t>
            </a:r>
            <a:r>
              <a:rPr lang="fr-FR" sz="3600" dirty="0" err="1">
                <a:latin typeface="Amasis MT Pro Black" panose="020F0502020204030204" pitchFamily="18" charset="0"/>
              </a:rPr>
              <a:t>prezans</a:t>
            </a:r>
            <a:r>
              <a:rPr lang="fr-FR" sz="3600" dirty="0">
                <a:latin typeface="Amasis MT Pro Black" panose="020F0502020204030204" pitchFamily="18" charset="0"/>
              </a:rPr>
              <a:t> Ou </a:t>
            </a:r>
            <a:r>
              <a:rPr lang="fr-FR" sz="3600" dirty="0" err="1">
                <a:latin typeface="Amasis MT Pro Black" panose="020F0502020204030204" pitchFamily="18" charset="0"/>
              </a:rPr>
              <a:t>Segne</a:t>
            </a:r>
            <a:endParaRPr lang="en-US" sz="3600" dirty="0">
              <a:latin typeface="Amasis MT Pro Black" panose="020F0502020204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085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>
          <a:extLst>
            <a:ext uri="{FF2B5EF4-FFF2-40B4-BE49-F238E27FC236}">
              <a16:creationId xmlns:a16="http://schemas.microsoft.com/office/drawing/2014/main" id="{B6626EF2-DB43-4A8C-A50A-B38BB9E65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>
            <a:extLst>
              <a:ext uri="{FF2B5EF4-FFF2-40B4-BE49-F238E27FC236}">
                <a16:creationId xmlns:a16="http://schemas.microsoft.com/office/drawing/2014/main" id="{5BAC7EC1-531C-43B8-BEF4-42FBC7980A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31445" indent="0" algn="ctr">
              <a:buNone/>
            </a:pPr>
            <a:r>
              <a:rPr lang="fr-FR" dirty="0">
                <a:solidFill>
                  <a:srgbClr val="00B050"/>
                </a:solidFill>
                <a:latin typeface="Amasis MT Pro Black" panose="020F0502020204030204" pitchFamily="18" charset="0"/>
              </a:rPr>
              <a:t>Ref</a:t>
            </a:r>
            <a:endParaRPr lang="en-US" dirty="0">
              <a:solidFill>
                <a:srgbClr val="00B05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Prezans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Ou pi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chè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pase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lò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Prezans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Ou pi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dous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pase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myel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Tout</a:t>
            </a:r>
            <a:r>
              <a:rPr lang="fr-FR" sz="3600" u="sng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moun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ki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goute li </a:t>
            </a:r>
            <a:r>
              <a:rPr lang="fr-FR" sz="3600" dirty="0" err="1">
                <a:solidFill>
                  <a:srgbClr val="FF0000"/>
                </a:solidFill>
                <a:latin typeface="Amasis MT Pro Black" panose="020F0502020204030204" pitchFamily="18" charset="0"/>
              </a:rPr>
              <a:t>kon’n</a:t>
            </a: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 sa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solidFill>
                  <a:srgbClr val="FF0000"/>
                </a:solidFill>
                <a:latin typeface="Amasis MT Pro Black" panose="020F0502020204030204" pitchFamily="18" charset="0"/>
              </a:rPr>
              <a:t>A la Ou bon Segnè Jezu</a:t>
            </a:r>
            <a:endParaRPr lang="en-US" sz="3600" dirty="0">
              <a:solidFill>
                <a:srgbClr val="FF000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dirty="0">
                <a:solidFill>
                  <a:srgbClr val="00B050"/>
                </a:solidFill>
                <a:latin typeface="Amasis MT Pro Black" panose="020F0502020204030204" pitchFamily="18" charset="0"/>
              </a:rPr>
              <a:t>3-</a:t>
            </a:r>
            <a:endParaRPr lang="en-US" dirty="0">
              <a:solidFill>
                <a:srgbClr val="00B050"/>
              </a:solidFill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 err="1">
                <a:latin typeface="Amasis MT Pro Black" panose="020F0502020204030204" pitchFamily="18" charset="0"/>
              </a:rPr>
              <a:t>Lè</a:t>
            </a:r>
            <a:r>
              <a:rPr lang="fr-FR" sz="3600" dirty="0">
                <a:latin typeface="Amasis MT Pro Black" panose="020F0502020204030204" pitchFamily="18" charset="0"/>
              </a:rPr>
              <a:t> n’</a:t>
            </a:r>
            <a:r>
              <a:rPr lang="fr-FR" sz="3600" dirty="0" err="1">
                <a:latin typeface="Amasis MT Pro Black" panose="020F0502020204030204" pitchFamily="18" charset="0"/>
              </a:rPr>
              <a:t>atriste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Lespri</a:t>
            </a:r>
            <a:r>
              <a:rPr lang="fr-FR" sz="3600" dirty="0">
                <a:latin typeface="Amasis MT Pro Black" panose="020F0502020204030204" pitchFamily="18" charset="0"/>
              </a:rPr>
              <a:t>-w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Se </a:t>
            </a:r>
            <a:r>
              <a:rPr lang="fr-FR" sz="3600" dirty="0" err="1">
                <a:latin typeface="Amasis MT Pro Black" panose="020F0502020204030204" pitchFamily="18" charset="0"/>
              </a:rPr>
              <a:t>gemi</a:t>
            </a:r>
            <a:r>
              <a:rPr lang="fr-FR" sz="3600" dirty="0">
                <a:latin typeface="Amasis MT Pro Black" panose="020F0502020204030204" pitchFamily="18" charset="0"/>
              </a:rPr>
              <a:t> n’</a:t>
            </a:r>
            <a:r>
              <a:rPr lang="fr-FR" sz="3600" dirty="0" err="1">
                <a:latin typeface="Amasis MT Pro Black" panose="020F0502020204030204" pitchFamily="18" charset="0"/>
              </a:rPr>
              <a:t>ap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gemi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Tout </a:t>
            </a:r>
            <a:r>
              <a:rPr lang="fr-FR" sz="3600" dirty="0" err="1">
                <a:latin typeface="Amasis MT Pro Black" panose="020F0502020204030204" pitchFamily="18" charset="0"/>
              </a:rPr>
              <a:t>zo</a:t>
            </a:r>
            <a:r>
              <a:rPr lang="fr-FR" sz="3600" dirty="0">
                <a:latin typeface="Amasis MT Pro Black" panose="020F0502020204030204" pitchFamily="18" charset="0"/>
              </a:rPr>
              <a:t> nan </a:t>
            </a:r>
            <a:r>
              <a:rPr lang="fr-FR" sz="3600" dirty="0" err="1">
                <a:latin typeface="Amasis MT Pro Black" panose="020F0502020204030204" pitchFamily="18" charset="0"/>
              </a:rPr>
              <a:t>kò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nou</a:t>
            </a:r>
            <a:r>
              <a:rPr lang="fr-FR" sz="3600" dirty="0">
                <a:latin typeface="Amasis MT Pro Black" panose="020F0502020204030204" pitchFamily="18" charset="0"/>
              </a:rPr>
              <a:t> yo </a:t>
            </a:r>
            <a:r>
              <a:rPr lang="fr-FR" sz="3600" dirty="0" err="1">
                <a:latin typeface="Amasis MT Pro Black" panose="020F0502020204030204" pitchFamily="18" charset="0"/>
              </a:rPr>
              <a:t>ap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griye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 err="1">
                <a:latin typeface="Amasis MT Pro Black" panose="020F0502020204030204" pitchFamily="18" charset="0"/>
              </a:rPr>
              <a:t>Benediksion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pa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nou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Se </a:t>
            </a:r>
            <a:r>
              <a:rPr lang="fr-FR" sz="3600" dirty="0" err="1">
                <a:latin typeface="Amasis MT Pro Black" panose="020F0502020204030204" pitchFamily="18" charset="0"/>
              </a:rPr>
              <a:t>kouri</a:t>
            </a:r>
            <a:r>
              <a:rPr lang="fr-FR" sz="3600" dirty="0">
                <a:latin typeface="Amasis MT Pro Black" panose="020F0502020204030204" pitchFamily="18" charset="0"/>
              </a:rPr>
              <a:t> pou </a:t>
            </a:r>
            <a:r>
              <a:rPr lang="fr-FR" sz="3600" dirty="0" err="1">
                <a:latin typeface="Amasis MT Pro Black" panose="020F0502020204030204" pitchFamily="18" charset="0"/>
              </a:rPr>
              <a:t>peche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131445" indent="0" algn="ctr">
              <a:buNone/>
            </a:pPr>
            <a:r>
              <a:rPr lang="fr-FR" sz="3600" dirty="0">
                <a:latin typeface="Amasis MT Pro Black" panose="020F0502020204030204" pitchFamily="18" charset="0"/>
              </a:rPr>
              <a:t>Pou’n </a:t>
            </a:r>
            <a:r>
              <a:rPr lang="fr-FR" sz="3600" dirty="0" err="1">
                <a:latin typeface="Amasis MT Pro Black" panose="020F0502020204030204" pitchFamily="18" charset="0"/>
              </a:rPr>
              <a:t>kapab</a:t>
            </a:r>
            <a:r>
              <a:rPr lang="fr-FR" sz="3600" dirty="0">
                <a:latin typeface="Amasis MT Pro Black" panose="020F0502020204030204" pitchFamily="18" charset="0"/>
              </a:rPr>
              <a:t> </a:t>
            </a:r>
            <a:r>
              <a:rPr lang="fr-FR" sz="3600" dirty="0" err="1">
                <a:latin typeface="Amasis MT Pro Black" panose="020F0502020204030204" pitchFamily="18" charset="0"/>
              </a:rPr>
              <a:t>toujou</a:t>
            </a:r>
            <a:r>
              <a:rPr lang="fr-FR" sz="3600" dirty="0">
                <a:latin typeface="Amasis MT Pro Black" panose="020F0502020204030204" pitchFamily="18" charset="0"/>
              </a:rPr>
              <a:t> nan </a:t>
            </a:r>
            <a:r>
              <a:rPr lang="fr-FR" sz="3600" dirty="0" err="1">
                <a:latin typeface="Amasis MT Pro Black" panose="020F0502020204030204" pitchFamily="18" charset="0"/>
              </a:rPr>
              <a:t>prezans</a:t>
            </a:r>
            <a:r>
              <a:rPr lang="fr-FR" sz="3600" dirty="0">
                <a:latin typeface="Amasis MT Pro Black" panose="020F0502020204030204" pitchFamily="18" charset="0"/>
              </a:rPr>
              <a:t> Ou.</a:t>
            </a:r>
            <a:endParaRPr lang="en-US" sz="3600" dirty="0">
              <a:latin typeface="Amasis MT Pro Black" panose="020F05020202040302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040"/>
              <a:buNone/>
            </a:pPr>
            <a:br>
              <a:rPr lang="fr-FR" sz="2400" b="1" dirty="0">
                <a:solidFill>
                  <a:srgbClr val="C0000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endParaRPr sz="2400" b="1" dirty="0">
              <a:solidFill>
                <a:srgbClr val="C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  <p:extLst>
      <p:ext uri="{BB962C8B-B14F-4D97-AF65-F5344CB8AC3E}">
        <p14:creationId xmlns:p14="http://schemas.microsoft.com/office/powerpoint/2010/main" val="3051666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F0D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0" dirty="0">
                <a:solidFill>
                  <a:srgbClr val="7030A0"/>
                </a:solidFill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205 FCE : O Toi Qui Donnes La Vie, </a:t>
            </a:r>
            <a:br>
              <a:rPr lang="fr-FR" sz="4000" kern="0" dirty="0">
                <a:solidFill>
                  <a:srgbClr val="7030A0"/>
                </a:solidFill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solidFill>
                  <a:srgbClr val="7030A0"/>
                </a:solidFill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b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toi qui donnes la vie, </a:t>
            </a:r>
            <a:b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tes pieds je veux m’asseoir </a:t>
            </a:r>
            <a:b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 s’asseyait Marie </a:t>
            </a:r>
            <a:b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l’heure douce du soir. </a:t>
            </a: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0" dirty="0">
                <a:solidFill>
                  <a:srgbClr val="7030A0"/>
                </a:solidFill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(bis 2 lignes) </a:t>
            </a:r>
            <a:b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kern="100" dirty="0">
              <a:effectLst/>
              <a:latin typeface="Aptos Slab ExtraBold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>
          <a:extLst>
            <a:ext uri="{FF2B5EF4-FFF2-40B4-BE49-F238E27FC236}">
              <a16:creationId xmlns:a16="http://schemas.microsoft.com/office/drawing/2014/main" id="{0E85CBF6-7D85-CA68-A728-2428D0F3E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>
            <a:extLst>
              <a:ext uri="{FF2B5EF4-FFF2-40B4-BE49-F238E27FC236}">
                <a16:creationId xmlns:a16="http://schemas.microsoft.com/office/drawing/2014/main" id="{04E0F1FB-0BA2-2187-C74B-A774B7348F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F0D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0" dirty="0">
                <a:solidFill>
                  <a:srgbClr val="7030A0"/>
                </a:solidFill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b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 être entier te réclame </a:t>
            </a:r>
            <a:b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Tout n’est que faiblesse en moi; </a:t>
            </a:r>
            <a:b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Viens te pencher sur mon âme, </a:t>
            </a:r>
            <a:b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Elle a tant besoin de Toi! </a:t>
            </a: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0" dirty="0">
                <a:solidFill>
                  <a:srgbClr val="7030A0"/>
                </a:solidFill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(bis 2 lignes) </a:t>
            </a:r>
            <a:b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kern="100" dirty="0">
              <a:effectLst/>
              <a:latin typeface="Aptos Slab ExtraBold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555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>
          <a:extLst>
            <a:ext uri="{FF2B5EF4-FFF2-40B4-BE49-F238E27FC236}">
              <a16:creationId xmlns:a16="http://schemas.microsoft.com/office/drawing/2014/main" id="{FD315694-420A-47CB-7D6E-B2F8DD04E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>
            <a:extLst>
              <a:ext uri="{FF2B5EF4-FFF2-40B4-BE49-F238E27FC236}">
                <a16:creationId xmlns:a16="http://schemas.microsoft.com/office/drawing/2014/main" id="{E92A0220-014B-0539-F96C-0D214EAA05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F0D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0" dirty="0">
                <a:solidFill>
                  <a:srgbClr val="7030A0"/>
                </a:solidFill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br>
              <a:rPr lang="fr-FR" sz="40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Maître, a tes pieds je m’incline, </a:t>
            </a:r>
            <a:b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t’appartiens sans retour, </a:t>
            </a:r>
            <a:b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Verse en moi ta paix divine, </a:t>
            </a:r>
            <a:b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400" kern="0" dirty="0"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Répands en moi ton amour! </a:t>
            </a: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0" dirty="0">
                <a:solidFill>
                  <a:srgbClr val="7030A0"/>
                </a:solidFill>
                <a:effectLst/>
                <a:latin typeface="Aptos Slab ExtraBold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(bis 2 lignes)</a:t>
            </a:r>
            <a:endParaRPr lang="en-US" sz="4000" kern="100" dirty="0">
              <a:solidFill>
                <a:srgbClr val="7030A0"/>
              </a:solidFill>
              <a:effectLst/>
              <a:latin typeface="Aptos Slab ExtraBold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829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sp>
        <p:nvSpPr>
          <p:cNvPr id="170" name="Google Shape;170;p11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133985" algn="l" rtl="0">
              <a:spcBef>
                <a:spcPts val="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  <p:pic>
        <p:nvPicPr>
          <p:cNvPr id="171" name="Google Shape;171;p11" descr="http://images6.fanpop.com/image/photos/33500000/Tulips-flowers-33551630-1024-76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1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dirty="0">
                <a:solidFill>
                  <a:srgbClr val="FF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26 MARS  2026</a:t>
            </a:r>
            <a:endParaRPr sz="4800" b="1" dirty="0">
              <a:solidFill>
                <a:srgbClr val="FF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dirty="0">
                <a:solidFill>
                  <a:srgbClr val="0033CC"/>
                </a:solidFill>
                <a:latin typeface="Arial Rounded"/>
                <a:ea typeface="Arial Rounded"/>
                <a:cs typeface="Arial Rounded"/>
                <a:sym typeface="Arial Rounded"/>
              </a:rPr>
              <a:t>DEBUT DU SERVICE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FF7E"/>
              </a:gs>
              <a:gs pos="50000">
                <a:srgbClr val="FFFFB1"/>
              </a:gs>
              <a:gs pos="100000">
                <a:srgbClr val="FFFFD9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800" kern="100" dirty="0">
                <a:solidFill>
                  <a:srgbClr val="FF0000"/>
                </a:solidFill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 125:1 </a:t>
            </a:r>
            <a:r>
              <a:rPr lang="fr-FR" sz="4800" kern="100" dirty="0"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¶ Cantique des degrés. Ceux qui se confient en l'Éternel Sont comme la montagne de Sion: elle ne chancelle point, Elle est affermie pour toujours.</a:t>
            </a:r>
            <a:endParaRPr lang="en-US" sz="4800" kern="100" dirty="0">
              <a:effectLst/>
              <a:latin typeface="Aptos Slab ExtraBold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800" kern="100" dirty="0"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800" kern="100" dirty="0">
                <a:solidFill>
                  <a:srgbClr val="FF0000"/>
                </a:solidFill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Des montagnes entourent Jérusalem; Ainsi l'Éternel entoure son peuple, Dès maintenant et à jamais.</a:t>
            </a:r>
            <a:endParaRPr lang="en-US" sz="4800" kern="100" dirty="0">
              <a:solidFill>
                <a:srgbClr val="FF0000"/>
              </a:solidFill>
              <a:effectLst/>
              <a:latin typeface="Aptos Slab ExtraBold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endParaRPr lang="en-US" sz="4800" kern="100" dirty="0">
              <a:effectLst/>
              <a:latin typeface="Aptos Slab ExtraBold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>
          <a:extLst>
            <a:ext uri="{FF2B5EF4-FFF2-40B4-BE49-F238E27FC236}">
              <a16:creationId xmlns:a16="http://schemas.microsoft.com/office/drawing/2014/main" id="{15A91808-D272-9424-4405-AAB2D824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">
            <a:extLst>
              <a:ext uri="{FF2B5EF4-FFF2-40B4-BE49-F238E27FC236}">
                <a16:creationId xmlns:a16="http://schemas.microsoft.com/office/drawing/2014/main" id="{E607310A-590F-282F-E36C-1BD8E56AF7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FF7E"/>
              </a:gs>
              <a:gs pos="50000">
                <a:srgbClr val="FFFFB1"/>
              </a:gs>
              <a:gs pos="100000">
                <a:srgbClr val="FFFFD9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800" kern="100" dirty="0"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Car le sceptre de la méchanceté ne restera pas sur le lot des justes, Afin que les justes ne tendent pas les mains vers l'iniquité.</a:t>
            </a:r>
            <a:endParaRPr lang="en-US" sz="4800" kern="100" dirty="0">
              <a:effectLst/>
              <a:latin typeface="Aptos Slab ExtraBold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800" kern="100" dirty="0">
                <a:solidFill>
                  <a:srgbClr val="FF0000"/>
                </a:solidFill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 ¶ Éternel, répands tes bienfaits sur les bons Et sur ceux dont le cœur est droit!</a:t>
            </a:r>
            <a:endParaRPr lang="en-US" sz="4800" kern="100" dirty="0">
              <a:solidFill>
                <a:srgbClr val="FF0000"/>
              </a:solidFill>
              <a:effectLst/>
              <a:latin typeface="Aptos Slab ExtraBold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856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>
          <a:extLst>
            <a:ext uri="{FF2B5EF4-FFF2-40B4-BE49-F238E27FC236}">
              <a16:creationId xmlns:a16="http://schemas.microsoft.com/office/drawing/2014/main" id="{FF2744E1-5A7F-AFBE-6E75-CA68C2BA8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">
            <a:extLst>
              <a:ext uri="{FF2B5EF4-FFF2-40B4-BE49-F238E27FC236}">
                <a16:creationId xmlns:a16="http://schemas.microsoft.com/office/drawing/2014/main" id="{5673A25D-E08C-FC26-55B2-DC988A3740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FF7E"/>
              </a:gs>
              <a:gs pos="50000">
                <a:srgbClr val="FFFFB1"/>
              </a:gs>
              <a:gs pos="100000">
                <a:srgbClr val="FFFFD9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800" kern="100" dirty="0">
                <a:solidFill>
                  <a:srgbClr val="FF0000"/>
                </a:solidFill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fr-FR" sz="4800" kern="100" dirty="0"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Mais ceux qui s'engagent dans des voies détournées, Que l'Éternel les détruise avec ceux qui font le mal! </a:t>
            </a:r>
            <a:r>
              <a:rPr lang="en-US" sz="4800" kern="100" dirty="0" err="1"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</a:t>
            </a:r>
            <a:r>
              <a:rPr lang="en-US" sz="4800" kern="100" dirty="0"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4800" kern="100" dirty="0" err="1"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paix</a:t>
            </a:r>
            <a:r>
              <a:rPr lang="en-US" sz="4800" kern="100" dirty="0">
                <a:effectLst/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soit sur Israël!</a:t>
            </a:r>
          </a:p>
          <a:p>
            <a:pPr marL="0" marR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4800" kern="100" dirty="0">
                <a:solidFill>
                  <a:srgbClr val="FF0000"/>
                </a:solidFill>
                <a:latin typeface="Aptos Slab ExtraBold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AMEN!</a:t>
            </a:r>
            <a:endParaRPr lang="en-US" sz="4800" kern="100" dirty="0">
              <a:solidFill>
                <a:srgbClr val="FF0000"/>
              </a:solidFill>
              <a:effectLst/>
              <a:latin typeface="Aptos Slab ExtraBold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334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CC"/>
          </a:solidFill>
          <a:ln w="9525" cap="flat" cmpd="sng">
            <a:solidFill>
              <a:srgbClr val="8A4C97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180 FR CE TORRENTS D’AMOUR</a:t>
            </a:r>
            <a:endParaRPr lang="en-US" sz="4000" kern="100" dirty="0">
              <a:solidFill>
                <a:srgbClr val="FFFF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en-US" sz="4000" kern="100" dirty="0">
              <a:solidFill>
                <a:srgbClr val="FFFF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Torrents d’amour et de grâce,</a:t>
            </a:r>
            <a:endParaRPr lang="en-US" sz="40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Amour du Sauveur en croix!</a:t>
            </a:r>
            <a:endParaRPr lang="en-US" sz="40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ce grand fleuve qui passe,</a:t>
            </a:r>
            <a:endParaRPr lang="en-US" sz="40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m’abandonne et je crois.</a:t>
            </a:r>
            <a:endParaRPr lang="en-US" sz="40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Refrain :</a:t>
            </a:r>
            <a:endParaRPr lang="en-US" sz="4000" kern="100" dirty="0">
              <a:solidFill>
                <a:srgbClr val="FFFF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crois à ton sacrifice,</a:t>
            </a:r>
            <a:endParaRPr lang="en-US" sz="4000" kern="100" dirty="0"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Jésus, Agneau de Dieu,</a:t>
            </a:r>
            <a:endParaRPr lang="en-US" sz="4000" kern="100" dirty="0"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couvert par ta justice,</a:t>
            </a:r>
            <a:endParaRPr lang="en-US" sz="4000" kern="100" dirty="0"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J’entrerai dans le saint lieu.</a:t>
            </a:r>
            <a:endParaRPr lang="en-US" sz="4000" kern="100" dirty="0"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28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>
          <a:extLst>
            <a:ext uri="{FF2B5EF4-FFF2-40B4-BE49-F238E27FC236}">
              <a16:creationId xmlns:a16="http://schemas.microsoft.com/office/drawing/2014/main" id="{7B89B123-9E9C-6D43-55DF-7E3A017C9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">
            <a:extLst>
              <a:ext uri="{FF2B5EF4-FFF2-40B4-BE49-F238E27FC236}">
                <a16:creationId xmlns:a16="http://schemas.microsoft.com/office/drawing/2014/main" id="{A99F0654-7182-E12B-98C0-AFD4ADC1BD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CC"/>
          </a:solidFill>
          <a:ln w="9525" cap="flat" cmpd="sng">
            <a:solidFill>
              <a:srgbClr val="8A4C97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2800" kern="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en-US" sz="2800" kern="100" dirty="0">
              <a:solidFill>
                <a:srgbClr val="FFFF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32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Ah! Que partout se répande</a:t>
            </a:r>
            <a:endParaRPr lang="en-US" sz="32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32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 fleuve à la grande voix;</a:t>
            </a:r>
            <a:endParaRPr lang="en-US" sz="32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32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tout l’univers entende</a:t>
            </a:r>
            <a:endParaRPr lang="en-US" sz="32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32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L’appel qui vient de la croix!</a:t>
            </a:r>
            <a:endParaRPr lang="en-US" sz="32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Refrain :</a:t>
            </a:r>
            <a:endParaRPr kumimoji="0" lang="en-US" sz="3700" b="0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0" i="0" u="none" strike="noStrike" kern="0" cap="none" spc="0" normalizeH="0" baseline="0" noProof="0" dirty="0">
                <a:ln>
                  <a:noFill/>
                </a:ln>
                <a:solidFill>
                  <a:srgbClr val="F9B639">
                    <a:lumMod val="60000"/>
                    <a:lumOff val="40000"/>
                  </a:srgbClr>
                </a:solidFill>
                <a:effectLst/>
                <a:uLnTx/>
                <a:uFillTx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Je crois à ton sacrifice,</a:t>
            </a:r>
            <a:endParaRPr kumimoji="0" lang="en-US" sz="3700" b="0" i="0" u="none" strike="noStrike" kern="100" cap="none" spc="0" normalizeH="0" baseline="0" noProof="0" dirty="0">
              <a:ln>
                <a:noFill/>
              </a:ln>
              <a:solidFill>
                <a:srgbClr val="F9B639">
                  <a:lumMod val="60000"/>
                  <a:lumOff val="40000"/>
                </a:srgbClr>
              </a:solidFill>
              <a:effectLst/>
              <a:uLnTx/>
              <a:uFillTx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0" i="0" u="none" strike="noStrike" kern="0" cap="none" spc="0" normalizeH="0" baseline="0" noProof="0" dirty="0">
                <a:ln>
                  <a:noFill/>
                </a:ln>
                <a:solidFill>
                  <a:srgbClr val="F9B639">
                    <a:lumMod val="60000"/>
                    <a:lumOff val="40000"/>
                  </a:srgbClr>
                </a:solidFill>
                <a:effectLst/>
                <a:uLnTx/>
                <a:uFillTx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Jésus, Agneau de Dieu,</a:t>
            </a:r>
            <a:endParaRPr kumimoji="0" lang="en-US" sz="3700" b="0" i="0" u="none" strike="noStrike" kern="100" cap="none" spc="0" normalizeH="0" baseline="0" noProof="0" dirty="0">
              <a:ln>
                <a:noFill/>
              </a:ln>
              <a:solidFill>
                <a:srgbClr val="F9B639">
                  <a:lumMod val="60000"/>
                  <a:lumOff val="40000"/>
                </a:srgbClr>
              </a:solidFill>
              <a:effectLst/>
              <a:uLnTx/>
              <a:uFillTx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0" i="0" u="none" strike="noStrike" kern="0" cap="none" spc="0" normalizeH="0" baseline="0" noProof="0" dirty="0">
                <a:ln>
                  <a:noFill/>
                </a:ln>
                <a:solidFill>
                  <a:srgbClr val="F9B639">
                    <a:lumMod val="60000"/>
                    <a:lumOff val="40000"/>
                  </a:srgbClr>
                </a:solidFill>
                <a:effectLst/>
                <a:uLnTx/>
                <a:uFillTx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Et couvert par ta justice,</a:t>
            </a:r>
            <a:endParaRPr kumimoji="0" lang="en-US" sz="3700" b="0" i="0" u="none" strike="noStrike" kern="100" cap="none" spc="0" normalizeH="0" baseline="0" noProof="0" dirty="0">
              <a:ln>
                <a:noFill/>
              </a:ln>
              <a:solidFill>
                <a:srgbClr val="F9B639">
                  <a:lumMod val="60000"/>
                  <a:lumOff val="40000"/>
                </a:srgbClr>
              </a:solidFill>
              <a:effectLst/>
              <a:uLnTx/>
              <a:uFillTx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0" i="0" u="none" strike="noStrike" kern="0" cap="none" spc="0" normalizeH="0" baseline="0" noProof="0" dirty="0">
                <a:ln>
                  <a:noFill/>
                </a:ln>
                <a:solidFill>
                  <a:srgbClr val="F9B639">
                    <a:lumMod val="60000"/>
                    <a:lumOff val="40000"/>
                  </a:srgbClr>
                </a:solidFill>
                <a:effectLst/>
                <a:uLnTx/>
                <a:uFillTx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J’entrerai dans le saint lieu.</a:t>
            </a:r>
            <a:endParaRPr kumimoji="0" lang="en-US" sz="3700" b="0" i="0" u="none" strike="noStrike" kern="100" cap="none" spc="0" normalizeH="0" baseline="0" noProof="0" dirty="0">
              <a:ln>
                <a:noFill/>
              </a:ln>
              <a:solidFill>
                <a:srgbClr val="F9B639">
                  <a:lumMod val="60000"/>
                  <a:lumOff val="40000"/>
                </a:srgbClr>
              </a:solidFill>
              <a:effectLst/>
              <a:uLnTx/>
              <a:uFillTx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28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8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>
          <a:extLst>
            <a:ext uri="{FF2B5EF4-FFF2-40B4-BE49-F238E27FC236}">
              <a16:creationId xmlns:a16="http://schemas.microsoft.com/office/drawing/2014/main" id="{19FF8ACF-9E44-F526-A9F0-9DB86AEDE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">
            <a:extLst>
              <a:ext uri="{FF2B5EF4-FFF2-40B4-BE49-F238E27FC236}">
                <a16:creationId xmlns:a16="http://schemas.microsoft.com/office/drawing/2014/main" id="{0DECE8AD-FBD7-451B-0EDB-61B314F895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CC"/>
          </a:solidFill>
          <a:ln w="9525" cap="flat" cmpd="sng">
            <a:solidFill>
              <a:srgbClr val="8A4C97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kern="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en-US" sz="2800" kern="100" dirty="0">
              <a:solidFill>
                <a:srgbClr val="FFFF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toute âme condamnée</a:t>
            </a:r>
            <a:endParaRPr lang="en-US" sz="40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qui tu versas ton sang,</a:t>
            </a:r>
            <a:endParaRPr lang="en-US" sz="40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Soit au Père ramenée</a:t>
            </a:r>
            <a:endParaRPr lang="en-US" sz="40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chemeClr val="bg1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 ton amour tout-puissant.</a:t>
            </a: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Refrain :</a:t>
            </a:r>
            <a:endParaRPr kumimoji="0" lang="en-US" sz="3700" b="0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0" i="0" u="none" strike="noStrike" kern="0" cap="none" spc="0" normalizeH="0" baseline="0" noProof="0" dirty="0">
                <a:ln>
                  <a:noFill/>
                </a:ln>
                <a:solidFill>
                  <a:srgbClr val="F9B639">
                    <a:lumMod val="60000"/>
                    <a:lumOff val="40000"/>
                  </a:srgbClr>
                </a:solidFill>
                <a:effectLst/>
                <a:uLnTx/>
                <a:uFillTx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Je crois à ton sacrifice,</a:t>
            </a:r>
            <a:endParaRPr kumimoji="0" lang="en-US" sz="3700" b="0" i="0" u="none" strike="noStrike" kern="100" cap="none" spc="0" normalizeH="0" baseline="0" noProof="0" dirty="0">
              <a:ln>
                <a:noFill/>
              </a:ln>
              <a:solidFill>
                <a:srgbClr val="F9B639">
                  <a:lumMod val="60000"/>
                  <a:lumOff val="40000"/>
                </a:srgbClr>
              </a:solidFill>
              <a:effectLst/>
              <a:uLnTx/>
              <a:uFillTx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0" i="0" u="none" strike="noStrike" kern="0" cap="none" spc="0" normalizeH="0" baseline="0" noProof="0" dirty="0">
                <a:ln>
                  <a:noFill/>
                </a:ln>
                <a:solidFill>
                  <a:srgbClr val="F9B639">
                    <a:lumMod val="60000"/>
                    <a:lumOff val="40000"/>
                  </a:srgbClr>
                </a:solidFill>
                <a:effectLst/>
                <a:uLnTx/>
                <a:uFillTx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Jésus, Agneau de Dieu,</a:t>
            </a:r>
            <a:endParaRPr kumimoji="0" lang="en-US" sz="3700" b="0" i="0" u="none" strike="noStrike" kern="100" cap="none" spc="0" normalizeH="0" baseline="0" noProof="0" dirty="0">
              <a:ln>
                <a:noFill/>
              </a:ln>
              <a:solidFill>
                <a:srgbClr val="F9B639">
                  <a:lumMod val="60000"/>
                  <a:lumOff val="40000"/>
                </a:srgbClr>
              </a:solidFill>
              <a:effectLst/>
              <a:uLnTx/>
              <a:uFillTx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0" i="0" u="none" strike="noStrike" kern="0" cap="none" spc="0" normalizeH="0" baseline="0" noProof="0" dirty="0">
                <a:ln>
                  <a:noFill/>
                </a:ln>
                <a:solidFill>
                  <a:srgbClr val="F9B639">
                    <a:lumMod val="60000"/>
                    <a:lumOff val="40000"/>
                  </a:srgbClr>
                </a:solidFill>
                <a:effectLst/>
                <a:uLnTx/>
                <a:uFillTx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Et couvert par ta justice,</a:t>
            </a:r>
            <a:endParaRPr kumimoji="0" lang="en-US" sz="3700" b="0" i="0" u="none" strike="noStrike" kern="100" cap="none" spc="0" normalizeH="0" baseline="0" noProof="0" dirty="0">
              <a:ln>
                <a:noFill/>
              </a:ln>
              <a:solidFill>
                <a:srgbClr val="F9B639">
                  <a:lumMod val="60000"/>
                  <a:lumOff val="40000"/>
                </a:srgbClr>
              </a:solidFill>
              <a:effectLst/>
              <a:uLnTx/>
              <a:uFillTx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0" i="0" u="none" strike="noStrike" kern="0" cap="none" spc="0" normalizeH="0" baseline="0" noProof="0" dirty="0">
                <a:ln>
                  <a:noFill/>
                </a:ln>
                <a:solidFill>
                  <a:srgbClr val="F9B639">
                    <a:lumMod val="60000"/>
                    <a:lumOff val="40000"/>
                  </a:srgbClr>
                </a:solidFill>
                <a:effectLst/>
                <a:uLnTx/>
                <a:uFillTx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J’entrerai dans le saint lieu.</a:t>
            </a:r>
            <a:endParaRPr kumimoji="0" lang="en-US" sz="3700" b="0" i="0" u="none" strike="noStrike" kern="100" cap="none" spc="0" normalizeH="0" baseline="0" noProof="0" dirty="0">
              <a:ln>
                <a:noFill/>
              </a:ln>
              <a:solidFill>
                <a:srgbClr val="F9B639">
                  <a:lumMod val="60000"/>
                  <a:lumOff val="40000"/>
                </a:srgbClr>
              </a:solidFill>
              <a:effectLst/>
              <a:uLnTx/>
              <a:uFillTx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2800" kern="100" dirty="0">
              <a:solidFill>
                <a:schemeClr val="bg1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835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E8FF83"/>
              </a:gs>
              <a:gs pos="50000">
                <a:srgbClr val="EEFFB3"/>
              </a:gs>
              <a:gs pos="100000">
                <a:srgbClr val="F5FFDA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ctr">
              <a:spcBef>
                <a:spcPts val="0"/>
              </a:spcBef>
              <a:buNone/>
            </a:pPr>
            <a:r>
              <a:rPr lang="fr-FR" sz="2000" b="1" u="sng" kern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Fr </a:t>
            </a:r>
            <a:r>
              <a:rPr lang="fr-FR" sz="2000" b="1" u="sng" kern="0" dirty="0" err="1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Cht</a:t>
            </a:r>
            <a:r>
              <a:rPr lang="fr-FR" sz="2000" b="1" u="sng" kern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D’Esp Il Va Venir</a:t>
            </a:r>
            <a:endParaRPr lang="en-US" sz="2000" b="1" kern="1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buNone/>
            </a:pPr>
            <a:r>
              <a:rPr lang="fr-FR" sz="2000" b="1" i="1" kern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b="1" kern="1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buNone/>
            </a:pPr>
            <a: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va venir, le Seigneur que j'adore,</a:t>
            </a:r>
            <a:b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Bientôt sa voix retentira du ciel.</a:t>
            </a:r>
            <a:b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À mes regards l'horizon se colore</a:t>
            </a:r>
            <a:b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 purs rayons du soleil éternel.</a:t>
            </a:r>
            <a:endParaRPr lang="en-US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buNone/>
            </a:pPr>
            <a:r>
              <a:rPr lang="fr-FR" sz="2000" i="1" kern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Refrain</a:t>
            </a:r>
            <a:endParaRPr lang="en-US" sz="2000" kern="1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buNone/>
            </a:pPr>
            <a:r>
              <a:rPr lang="fr-FR" sz="4000" b="1" kern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Gloire à toi seul, Seigneur Jésus,</a:t>
            </a:r>
            <a:br>
              <a:rPr lang="fr-FR" sz="4000" b="1" kern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b="1" kern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Gloire à jamais, Gloire à ton nom,</a:t>
            </a:r>
            <a:br>
              <a:rPr lang="fr-FR" sz="4000" b="1" kern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b="1" kern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ton beau ciel, je ne sortirai plus</a:t>
            </a:r>
            <a:br>
              <a:rPr lang="fr-FR" sz="4000" b="1" kern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b="1" kern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pour toujours j'exalterai ton nom.</a:t>
            </a:r>
            <a:endParaRPr lang="en-US" sz="4000" b="1" kern="1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>
          <a:extLst>
            <a:ext uri="{FF2B5EF4-FFF2-40B4-BE49-F238E27FC236}">
              <a16:creationId xmlns:a16="http://schemas.microsoft.com/office/drawing/2014/main" id="{68B8CAD0-9355-B8CF-AC5B-C6F6A01A7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">
            <a:extLst>
              <a:ext uri="{FF2B5EF4-FFF2-40B4-BE49-F238E27FC236}">
                <a16:creationId xmlns:a16="http://schemas.microsoft.com/office/drawing/2014/main" id="{F2814FA7-9233-FED4-FA28-CBBFDC49FA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E8FF83"/>
              </a:gs>
              <a:gs pos="50000">
                <a:srgbClr val="EEFFB3"/>
              </a:gs>
              <a:gs pos="100000">
                <a:srgbClr val="F5FFDA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400" i="1" kern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kern="1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Qu'autour de moi s'élève la tempête,</a:t>
            </a:r>
            <a:b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suis en paix, car tu veilles sur moi ;</a:t>
            </a:r>
            <a:b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puis, ô mon Sauveur, lever la tête,</a:t>
            </a:r>
            <a:b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 vas venir me prendre auprès de toi.</a:t>
            </a:r>
            <a:endParaRPr lang="en-US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dirty="0">
                <a:ln>
                  <a:noFill/>
                </a:ln>
                <a:solidFill>
                  <a:srgbClr val="FA8D3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Refrain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rgbClr val="FA8D3D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Gloire à toi seul, Seigneur Jésus,</a:t>
            </a:r>
            <a:b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</a:b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Gloire à jamais, Gloire à ton nom,</a:t>
            </a:r>
            <a:b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</a:b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De ton beau ciel, je ne sortirai plus</a:t>
            </a:r>
            <a:b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</a:b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Et pour toujours j'exalterai ton nom.</a:t>
            </a:r>
            <a:endParaRPr kumimoji="0" lang="en-US" sz="4000" b="1" i="0" u="none" strike="noStrike" kern="1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1127978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>
          <a:extLst>
            <a:ext uri="{FF2B5EF4-FFF2-40B4-BE49-F238E27FC236}">
              <a16:creationId xmlns:a16="http://schemas.microsoft.com/office/drawing/2014/main" id="{7B38BF15-D333-0B7E-8259-F81FFAD9F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">
            <a:extLst>
              <a:ext uri="{FF2B5EF4-FFF2-40B4-BE49-F238E27FC236}">
                <a16:creationId xmlns:a16="http://schemas.microsoft.com/office/drawing/2014/main" id="{641D0F49-EEBB-34F7-96DD-EA5CB41E17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E8FF83"/>
              </a:gs>
              <a:gs pos="50000">
                <a:srgbClr val="EEFFB3"/>
              </a:gs>
              <a:gs pos="100000">
                <a:srgbClr val="F5FFDA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400" i="1" kern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400" kern="1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Maison du Père, où ton amour m'appelle,</a:t>
            </a:r>
            <a:br>
              <a:rPr lang="fr-FR" sz="36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Sainte cité, demeure des élus,</a:t>
            </a:r>
            <a:br>
              <a:rPr lang="fr-FR" sz="36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lieux qu'éclaire une gloire éternelle,</a:t>
            </a:r>
            <a:br>
              <a:rPr lang="fr-FR" sz="36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 sont ouverts par toi-même, ô Jésus !</a:t>
            </a:r>
            <a:endParaRPr lang="en-US" sz="3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dirty="0">
                <a:ln>
                  <a:noFill/>
                </a:ln>
                <a:solidFill>
                  <a:srgbClr val="FA8D3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Refrain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rgbClr val="FA8D3D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Gloire à toi seul, Seigneur Jésus,</a:t>
            </a:r>
            <a:b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</a:b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Gloire à jamais, Gloire à ton nom,</a:t>
            </a:r>
            <a:b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</a:b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De ton beau ciel, je ne sortirai plus</a:t>
            </a:r>
            <a:b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</a:b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Et pour toujours j'exalterai ton nom.</a:t>
            </a:r>
            <a:endParaRPr kumimoji="0" lang="en-US" sz="4000" b="1" i="0" u="none" strike="noStrike" kern="1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2177031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>
          <a:extLst>
            <a:ext uri="{FF2B5EF4-FFF2-40B4-BE49-F238E27FC236}">
              <a16:creationId xmlns:a16="http://schemas.microsoft.com/office/drawing/2014/main" id="{112B9FDB-E220-0847-144A-7B5E21B54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">
            <a:extLst>
              <a:ext uri="{FF2B5EF4-FFF2-40B4-BE49-F238E27FC236}">
                <a16:creationId xmlns:a16="http://schemas.microsoft.com/office/drawing/2014/main" id="{DB0BD4DD-850C-69B4-A2F4-CDB9A64A5F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E8FF83"/>
              </a:gs>
              <a:gs pos="50000">
                <a:srgbClr val="EEFFB3"/>
              </a:gs>
              <a:gs pos="100000">
                <a:srgbClr val="F5FFDA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400" i="1" kern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2400" kern="1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Bonheur ineffable ! Quand dans ta gloire,</a:t>
            </a:r>
            <a:br>
              <a:rPr lang="fr-FR" sz="3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Aux yeux des rachetés tu paraîtras,</a:t>
            </a:r>
            <a:br>
              <a:rPr lang="fr-FR" sz="3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Jésus, avec le cri de victoire,</a:t>
            </a:r>
            <a:br>
              <a:rPr lang="fr-FR" sz="3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Près de toi, pour toujours tu me prendras.</a:t>
            </a:r>
          </a:p>
          <a:p>
            <a:pPr marL="0" marR="0" lvl="0" indent="-32575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dirty="0">
                <a:ln>
                  <a:noFill/>
                </a:ln>
                <a:solidFill>
                  <a:srgbClr val="FA8D3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Refrain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rgbClr val="FA8D3D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Gloire à toi seul, Seigneur Jésus,</a:t>
            </a:r>
            <a:b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</a:b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Gloire à jamais, Gloire à ton nom,</a:t>
            </a:r>
            <a:b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</a:b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De ton beau ciel, je ne sortirai plus</a:t>
            </a:r>
            <a:b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</a:b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Et pour toujours j'exalterai ton nom.</a:t>
            </a:r>
            <a:endParaRPr kumimoji="0" lang="en-US" sz="4000" b="1" i="0" u="none" strike="noStrike" kern="1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450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8" descr="Intercessory Prayer — Knit Pray Shar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8"/>
          <p:cNvSpPr txBox="1"/>
          <p:nvPr/>
        </p:nvSpPr>
        <p:spPr>
          <a:xfrm>
            <a:off x="0" y="381000"/>
            <a:ext cx="91440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00FF"/>
                </a:solidFill>
                <a:latin typeface="Algerian"/>
                <a:ea typeface="Algerian"/>
                <a:cs typeface="Algerian"/>
                <a:sym typeface="Algerian"/>
              </a:rPr>
              <a:t>PRIÈRE D’INTERCESSION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0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sp>
        <p:nvSpPr>
          <p:cNvPr id="286" name="Google Shape;286;p30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133985" algn="l" rtl="0">
              <a:spcBef>
                <a:spcPts val="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  <p:pic>
        <p:nvPicPr>
          <p:cNvPr id="287" name="Google Shape;287;p30" descr="http://roseynews.com/wp-content/uploads/2014/08/flowers-look-like-animals-people-monkeys-orchids-pareidolia-3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1" descr="PIER IMAGE GREE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solidFill>
                  <a:srgbClr val="7030A0"/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PSAUME 96 </a:t>
            </a: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 ¶ Chantez à l’Éternel un cantique nouveau ! Chantez à l’Éternel, vous tous, habitants de la terre !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solidFill>
                  <a:srgbClr val="7030A0"/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2 Chantez à l’Éternel, bénissez son nom, Annoncez de jour en jour son salut !</a:t>
            </a:r>
            <a:endParaRPr lang="en-US" sz="4000" kern="100" dirty="0">
              <a:solidFill>
                <a:srgbClr val="7030A0"/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3 Racontez parmi les nations sa gloire, Parmi tous les peuples ses merveilles !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>
          <a:extLst>
            <a:ext uri="{FF2B5EF4-FFF2-40B4-BE49-F238E27FC236}">
              <a16:creationId xmlns:a16="http://schemas.microsoft.com/office/drawing/2014/main" id="{6AE72A86-F228-41ED-A986-7E9567FF1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1" descr="PIER IMAGE GREEN.jpg">
            <a:extLst>
              <a:ext uri="{FF2B5EF4-FFF2-40B4-BE49-F238E27FC236}">
                <a16:creationId xmlns:a16="http://schemas.microsoft.com/office/drawing/2014/main" id="{3726794A-6583-BCDA-CD94-0E7B1088D6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>
            <a:extLst>
              <a:ext uri="{FF2B5EF4-FFF2-40B4-BE49-F238E27FC236}">
                <a16:creationId xmlns:a16="http://schemas.microsoft.com/office/drawing/2014/main" id="{F03E6406-AACC-75BC-7F93-50C49F7C6E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 Car l’Éternel est grand et très digne de louange, Il est redoutable par-dessus tous les dieux ;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solidFill>
                  <a:srgbClr val="7030A0"/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5 Car tous les dieux des peuples sont des idoles, Et l’Éternel a fait les cieux.</a:t>
            </a:r>
            <a:endParaRPr lang="en-US" sz="4000" kern="100" dirty="0">
              <a:solidFill>
                <a:srgbClr val="7030A0"/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6 La splendeur et la magnificence sont devant sa face, La gloire et la majesté sont dans son sanctuaire.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082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>
          <a:extLst>
            <a:ext uri="{FF2B5EF4-FFF2-40B4-BE49-F238E27FC236}">
              <a16:creationId xmlns:a16="http://schemas.microsoft.com/office/drawing/2014/main" id="{8E3A9087-AC1D-FD31-F6ED-28AC1E723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1" descr="PIER IMAGE GREEN.jpg">
            <a:extLst>
              <a:ext uri="{FF2B5EF4-FFF2-40B4-BE49-F238E27FC236}">
                <a16:creationId xmlns:a16="http://schemas.microsoft.com/office/drawing/2014/main" id="{FCAC1701-8932-A9E1-C268-463DEED8A0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>
            <a:extLst>
              <a:ext uri="{FF2B5EF4-FFF2-40B4-BE49-F238E27FC236}">
                <a16:creationId xmlns:a16="http://schemas.microsoft.com/office/drawing/2014/main" id="{AEA61290-5A64-0A4C-4299-D80249861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 Familles des peuples, rendez à l’Éternel, Rendez à l’Éternel gloire et honneur !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solidFill>
                  <a:srgbClr val="7030A0"/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8 Rendez à l’Éternel gloire pour son nom ! Apportez des offrandes, et entrez dans ses parvis !</a:t>
            </a:r>
            <a:endParaRPr lang="en-US" sz="4000" kern="100" dirty="0">
              <a:solidFill>
                <a:srgbClr val="7030A0"/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9 Prosternez-vous devant l’Éternel avec des ornements sacrés. Tremblez devant lui, vous tous, habitants de la terre !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331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>
          <a:extLst>
            <a:ext uri="{FF2B5EF4-FFF2-40B4-BE49-F238E27FC236}">
              <a16:creationId xmlns:a16="http://schemas.microsoft.com/office/drawing/2014/main" id="{84E51DBB-DFC2-2910-60EE-E2EE4AA73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1" descr="PIER IMAGE GREEN.jpg">
            <a:extLst>
              <a:ext uri="{FF2B5EF4-FFF2-40B4-BE49-F238E27FC236}">
                <a16:creationId xmlns:a16="http://schemas.microsoft.com/office/drawing/2014/main" id="{CCA708B2-948D-359C-F702-87A306E20B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>
            <a:extLst>
              <a:ext uri="{FF2B5EF4-FFF2-40B4-BE49-F238E27FC236}">
                <a16:creationId xmlns:a16="http://schemas.microsoft.com/office/drawing/2014/main" id="{CB4AFFC6-C770-CDD3-C4F0-9329935684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400" kern="10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10 ¶ Dites parmi les nations : L’Éternel règne ; Aussi le monde est ferme, il ne chancelle pas ; L’Éternel juge les peuples avec droiture.</a:t>
            </a:r>
            <a:endParaRPr lang="en-US" sz="44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400" kern="100" dirty="0">
                <a:solidFill>
                  <a:srgbClr val="7030A0"/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11 Que les cieux se réjouissent, et que la terre soit dans l’allégresse, Que la mer retentisse avec tout ce qu’elle contient,</a:t>
            </a:r>
            <a:endParaRPr lang="en-US" sz="4400" kern="100" dirty="0">
              <a:solidFill>
                <a:srgbClr val="7030A0"/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538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>
          <a:extLst>
            <a:ext uri="{FF2B5EF4-FFF2-40B4-BE49-F238E27FC236}">
              <a16:creationId xmlns:a16="http://schemas.microsoft.com/office/drawing/2014/main" id="{1BEB69FB-40CC-D064-B1C3-F6517AC4E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1" descr="PIER IMAGE GREEN.jpg">
            <a:extLst>
              <a:ext uri="{FF2B5EF4-FFF2-40B4-BE49-F238E27FC236}">
                <a16:creationId xmlns:a16="http://schemas.microsoft.com/office/drawing/2014/main" id="{2DCA63E9-56D2-CE11-36BA-A1A9AB3BD8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>
            <a:extLst>
              <a:ext uri="{FF2B5EF4-FFF2-40B4-BE49-F238E27FC236}">
                <a16:creationId xmlns:a16="http://schemas.microsoft.com/office/drawing/2014/main" id="{CEBF61AC-DF7D-B2A7-0207-711D58E4F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12 Que la campagne s’égaie avec tout ce qu’elle renferme, Que tous les arbres des forêts poussent des cris de joie,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solidFill>
                  <a:srgbClr val="7030A0"/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13 Devant l’Éternel ! Car il vient, Car il vient pour juger la terre ; Il jugera le monde avec justice, Et les peuples selon sa fidélité.</a:t>
            </a:r>
          </a:p>
          <a:p>
            <a:pPr marL="0" marR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4000" kern="1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AMEN!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413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52 Cr CE : O Gran Amou Ki Te Rachte-m</a:t>
            </a:r>
            <a:endParaRPr lang="en-US" sz="28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endParaRPr lang="en-US" sz="28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O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te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rachte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-m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Nan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peche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-a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Koupab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e sal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ke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te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ye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M-pat gin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espoua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Lè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sa m-te nan gnou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fè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noua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O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jou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 !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Li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leve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nanm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nan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lamò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Amou !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8E35C33F-1D84-AF21-946B-7EDCDFB4D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4FF60871-FCF4-2114-F120-40107EAD50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39B79673-3748-39F2-3164-F8CD889072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Kè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pou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rachte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nanm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,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pou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geri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kè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 sa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voye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dirty="0" err="1">
                <a:solidFill>
                  <a:schemeClr val="accent5">
                    <a:lumMod val="75000"/>
                  </a:schemeClr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egne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-m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mouri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 !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adore Sin Non Li.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8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165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7843736F-463C-16CC-ED42-14A2CF179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6B992295-AF91-F5DB-1A36-4EFD6A09BF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10D178FF-0B68-C9B8-0F9E-6A1813FB40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endParaRPr lang="en-US" sz="28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 sa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fè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Sovè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-m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mouri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Sou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boua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kalvè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Pou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pechè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rebèl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kont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Li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Kòman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sa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ye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 ?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fè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pon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ant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ak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siel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Li pou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tou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padone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,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pat ou sel,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 !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8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824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A2D1F3AB-242A-B0B2-B53C-056B174AB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1683D08B-0A9C-B1F8-105B-13B7D61101E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548E7704-E1D5-33DA-17BC-025256D80E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Kè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pou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rachte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nanm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,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pou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geri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kè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 sa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voye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dirty="0" err="1">
                <a:solidFill>
                  <a:schemeClr val="accent5">
                    <a:lumMod val="75000"/>
                  </a:schemeClr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egne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-m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mouri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 !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adore Sin Non Li.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8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72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2B485ECA-E389-D8F0-FE1E-13FB59DCF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84BD7E4C-6072-01E3-E8DC-BAC6F2F3B1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2FD13DA5-C933-0A80-D5C5-61CC142555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endParaRPr lang="en-US" sz="28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 te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louvri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pòt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lumiè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Rouyòm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siel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la.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Jezu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va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parèt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la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anlè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L-a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resevoua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-m.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 te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leve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-m nan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malè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 la gnou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jou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 !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Pat gin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lòt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ed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sou tout la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tè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,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000" kern="0" dirty="0" err="1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lang="en-US" sz="40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7279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E6BC619F-9BFD-44A6-F444-2361E7BBE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308D4781-5CDC-AA5D-1D43-F2FAAB0D6C1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997D2575-0E61-0F39-F8C6-EDFB6C21CB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Kè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pou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rachte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nanm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,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pou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geri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kè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mouin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 sa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voye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dirty="0" err="1">
                <a:solidFill>
                  <a:schemeClr val="accent5">
                    <a:lumMod val="75000"/>
                  </a:schemeClr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S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egne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-m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mouri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Ki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gran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fr-FR" sz="4400" b="1" kern="0" dirty="0" err="1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amou</a:t>
            </a: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 !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adore Sin Non Li.</a:t>
            </a:r>
            <a:endParaRPr lang="en-US" sz="4400" kern="100" dirty="0">
              <a:solidFill>
                <a:schemeClr val="accent5">
                  <a:lumMod val="75000"/>
                </a:schemeClr>
              </a:solidFill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800" kern="100" dirty="0">
              <a:effectLst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9111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46" descr="PIER IMAGE GREE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4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5610"/>
              <a:buNone/>
            </a:pPr>
            <a:r>
              <a:rPr lang="fr-FR" sz="66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GRANDE  PRIÈRE</a:t>
            </a:r>
            <a:endParaRPr sz="3600">
              <a:solidFill>
                <a:srgbClr val="FFFF00"/>
              </a:solidFill>
            </a:endParaRPr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1360"/>
              <a:buChar char="⚫"/>
            </a:pPr>
            <a:r>
              <a:rPr lang="fr-FR" sz="16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 </a:t>
            </a:r>
            <a:endParaRPr sz="1600"/>
          </a:p>
        </p:txBody>
      </p:sp>
      <p:pic>
        <p:nvPicPr>
          <p:cNvPr id="384" name="Google Shape;384;p46" descr="6 Types Of People At Prayer Sessions In Nigerian Churches | Zikoko!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905000"/>
            <a:ext cx="9144000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186BA72F-3B9D-3CC7-59B2-E727F25BB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BC87D7FF-2638-7408-7C55-8AE367B15A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92CBBDF3-72CB-2B58-3370-36FC926C0A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b="1" u="sng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121 Fr </a:t>
            </a:r>
            <a:r>
              <a:rPr lang="fr-FR" sz="2800" b="1" u="sng" kern="0" dirty="0" err="1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Cht</a:t>
            </a:r>
            <a:r>
              <a:rPr lang="fr-FR" sz="2800" b="1" u="sng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Esp :	Ne Crains Rien Je T’aime</a:t>
            </a:r>
            <a:endParaRPr lang="en-US" sz="28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en-US" sz="28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 crains rien, je t'aime!</a:t>
            </a:r>
            <a:endParaRPr lang="en-US" sz="36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suis avec toi!</a:t>
            </a:r>
            <a:endParaRPr lang="en-US" sz="36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Promesse suprême,</a:t>
            </a:r>
            <a:endParaRPr lang="en-US" sz="36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 soutient ma foi.</a:t>
            </a:r>
            <a:endParaRPr lang="en-US" sz="36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sombre vallée</a:t>
            </a:r>
            <a:endParaRPr lang="en-US" sz="36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N'a plus de terreur;</a:t>
            </a:r>
            <a:endParaRPr lang="en-US" sz="36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L'âme consolée,</a:t>
            </a:r>
            <a:endParaRPr lang="en-US" sz="36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marche avec mon Sauveur.</a:t>
            </a:r>
            <a:endParaRPr lang="en-US" sz="36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3974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9B526DA6-3B63-8D07-8F25-53530C3C0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2C7CFD39-2681-6066-23D6-C2399B1ACD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999AC9C2-D92A-1D49-DB88-641765075B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Refrain</a:t>
            </a:r>
            <a:endParaRPr lang="en-US" sz="28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Non, jamais tout seul! </a:t>
            </a:r>
            <a:r>
              <a:rPr lang="fr-FR" sz="4400" b="1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(bis)</a:t>
            </a:r>
            <a:endParaRPr lang="en-US" sz="44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Jésus, mon Sauveur, me garde,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Jamais ne me laisse seul.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Non, jamais tout set! </a:t>
            </a:r>
            <a:r>
              <a:rPr lang="fr-FR" sz="4400" b="1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(bis)</a:t>
            </a:r>
            <a:endParaRPr lang="en-US" sz="44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Jésus, mon Sauveur, me garde,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ne suis jamais tout seul.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340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E425A45B-BD9D-F97B-4DE1-39F5F837E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4627FB05-2E58-FD6A-5750-E394CAABB4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10617CC8-5DAE-2A6F-E35F-842BF6A254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en-US" sz="28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L'aube matinière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 luit qu'aux beaux jours,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Jésus, ma lumière,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M'éclaire toujours!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Quand je perds de vue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L'astre radieux,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travers la nue,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Jésus me montre les cieux!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5642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E09FCEBA-8169-DFA8-1760-83514A668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AB83484B-C72C-38A1-FF59-1936AE439FD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07DCD8E3-D747-C2BD-411B-6130A3DF0D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Refrain</a:t>
            </a:r>
            <a:endParaRPr lang="en-US" sz="28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Non, jamais tout seul! </a:t>
            </a:r>
            <a:r>
              <a:rPr lang="fr-FR" sz="4400" b="1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(bis)</a:t>
            </a:r>
            <a:endParaRPr lang="en-US" sz="44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Jésus, mon Sauveur, me garde,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Jamais ne me laisse seul.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Non, jamais tout set! </a:t>
            </a:r>
            <a:r>
              <a:rPr lang="fr-FR" sz="4400" b="1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(bis)</a:t>
            </a:r>
            <a:endParaRPr lang="en-US" sz="44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Jésus, mon Sauveur, me garde,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ne suis jamais tout seul.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6558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C2391089-B4ED-692C-AE97-4EB46E26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8F7860FB-4C30-101C-7F0E-E1A3397F2B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3927785C-B32F-DCFA-5F25-4435FF8EAC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en-US" sz="28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dangers accourent,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Subtils, inconnus: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près, us m'entourent,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Plus près est Jésus,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Qui, dons le voyage,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 redit: « C'est moi!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 crains rien, courage!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kern="0" dirty="0"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suis toujours avec toi.»</a:t>
            </a:r>
            <a:endParaRPr lang="en-US" sz="4000" kern="100" dirty="0"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5826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3C99AD7F-D1AB-041C-FB33-30DD6CCE4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 descr="PIER IMAGE GREEN.jpg">
            <a:extLst>
              <a:ext uri="{FF2B5EF4-FFF2-40B4-BE49-F238E27FC236}">
                <a16:creationId xmlns:a16="http://schemas.microsoft.com/office/drawing/2014/main" id="{44B7D63A-B245-E1F4-F7A9-98F6DF71ED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" y="0"/>
            <a:ext cx="91397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>
            <a:extLst>
              <a:ext uri="{FF2B5EF4-FFF2-40B4-BE49-F238E27FC236}">
                <a16:creationId xmlns:a16="http://schemas.microsoft.com/office/drawing/2014/main" id="{E40B20AF-6849-1593-D2CB-428C6ECFC2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800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Refrain</a:t>
            </a:r>
            <a:endParaRPr lang="en-US" sz="28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Non, jamais tout seul! </a:t>
            </a:r>
            <a:r>
              <a:rPr lang="fr-FR" sz="4400" b="1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(bis)</a:t>
            </a:r>
            <a:endParaRPr lang="en-US" sz="44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Jésus, mon Sauveur, me garde,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Jamais ne me laisse seul.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Non, jamais tout set! </a:t>
            </a:r>
            <a:r>
              <a:rPr lang="fr-FR" sz="4400" b="1" kern="0" dirty="0">
                <a:solidFill>
                  <a:srgbClr val="FF000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(bis)</a:t>
            </a:r>
            <a:endParaRPr lang="en-US" sz="4400" kern="100" dirty="0">
              <a:solidFill>
                <a:srgbClr val="FF000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Jésus, mon Sauveur, me garde,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70C0"/>
                </a:solidFill>
                <a:effectLst/>
                <a:latin typeface="Amasis MT Pro Black" panose="02040A040500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ne suis jamais tout seul.</a:t>
            </a:r>
            <a:endParaRPr lang="en-US" sz="4400" kern="100" dirty="0">
              <a:solidFill>
                <a:srgbClr val="0070C0"/>
              </a:solidFill>
              <a:effectLst/>
              <a:latin typeface="Amasis MT Pro Black" panose="02040A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1944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47" descr="http://3.bp.blogspot.com/-Uf9Kozou0TM/URl_hKQfyfI/AAAAAAAABio/bXN3rl-DgD4/s1600/quie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3200400"/>
            <a:ext cx="4978576" cy="3314702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47"/>
          <p:cNvSpPr txBox="1">
            <a:spLocks noGrp="1"/>
          </p:cNvSpPr>
          <p:nvPr>
            <p:ph type="body" idx="1"/>
          </p:nvPr>
        </p:nvSpPr>
        <p:spPr>
          <a:xfrm>
            <a:off x="838200" y="4343400"/>
            <a:ext cx="176479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fr-FR"/>
              <a:t>DEBUT</a:t>
            </a:r>
            <a:endParaRPr/>
          </a:p>
        </p:txBody>
      </p:sp>
      <p:pic>
        <p:nvPicPr>
          <p:cNvPr id="391" name="Google Shape;391;p47" descr="http://www.do2learn.com/picturecards/images/imageschedule/quiet_l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990600"/>
            <a:ext cx="1022373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7" descr="http://t3.gstatic.com/images?q=tbn:ANd9GcQI57rNEucrFCC3Z7h86ZyDWNHVZnoM022uSZCVdLQDrXZfIXodLw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5600" y="838200"/>
            <a:ext cx="2057400" cy="2215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7" descr="http://t2.gstatic.com/images?q=tbn:ANd9GcRH-eLhinjX66AJ6PcTpoZfoYtIJoxPCYM3HjyLkw5H7gCvkKVj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57600" y="762000"/>
            <a:ext cx="2570875" cy="2364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7" descr="http://addictionblog.org/wp-content/uploads/2011/04/Are-video-games-harmful1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6800" y="762000"/>
            <a:ext cx="238125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47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C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L'Éternel est dans son saint temple. Que toute la terre fasse silence devant lui! Habakuk 2:20 </a:t>
            </a:r>
            <a:endParaRPr sz="2800">
              <a:solidFill>
                <a:srgbClr val="C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96" name="Google Shape;396;p47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C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Hab 2:20 But the LORD is in His holy temple. Let all the earth keep silence before Him</a:t>
            </a:r>
            <a:r>
              <a:rPr lang="fr-FR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."</a:t>
            </a:r>
            <a:endParaRPr/>
          </a:p>
        </p:txBody>
      </p:sp>
      <p:pic>
        <p:nvPicPr>
          <p:cNvPr id="397" name="Google Shape;397;p47" descr="http://4.bp.blogspot.com/_DFrMr4DymwY/TFsgougEgCI/AAAAAAAABoY/ccozAC-AIJ4/s400/NoTalking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48401" y="3200400"/>
            <a:ext cx="259080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6600"/>
              <a:buFont typeface="Libre Franklin"/>
              <a:buNone/>
            </a:pPr>
            <a:r>
              <a:rPr lang="fr-FR" sz="6600">
                <a:solidFill>
                  <a:srgbClr val="00FF00"/>
                </a:solidFill>
              </a:rPr>
              <a:t>VISITORS WELCOME</a:t>
            </a:r>
            <a:endParaRPr/>
          </a:p>
        </p:txBody>
      </p:sp>
      <p:sp>
        <p:nvSpPr>
          <p:cNvPr id="403" name="Google Shape;403;p48"/>
          <p:cNvSpPr txBox="1">
            <a:spLocks noGrp="1"/>
          </p:cNvSpPr>
          <p:nvPr>
            <p:ph type="body" idx="1"/>
          </p:nvPr>
        </p:nvSpPr>
        <p:spPr>
          <a:xfrm>
            <a:off x="0" y="2209800"/>
            <a:ext cx="9144000" cy="46482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356235" algn="l" rtl="0">
              <a:spcBef>
                <a:spcPts val="0"/>
              </a:spcBef>
              <a:spcAft>
                <a:spcPts val="0"/>
              </a:spcAft>
              <a:buSzPts val="5610"/>
              <a:buChar char="⚫"/>
            </a:pPr>
            <a:r>
              <a:rPr lang="fr-FR" sz="6600"/>
              <a:t>ANNOUNCEMENT</a:t>
            </a:r>
            <a:endParaRPr/>
          </a:p>
          <a:p>
            <a:pPr marL="274320" lvl="0" indent="-356235" algn="l" rtl="0">
              <a:spcBef>
                <a:spcPts val="580"/>
              </a:spcBef>
              <a:spcAft>
                <a:spcPts val="0"/>
              </a:spcAft>
              <a:buSzPts val="5610"/>
              <a:buChar char="⚫"/>
            </a:pPr>
            <a:r>
              <a:rPr lang="fr-FR" sz="6600"/>
              <a:t>MUSICAL PROGRAM</a:t>
            </a:r>
            <a:endParaRPr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>
              <a:solidFill>
                <a:srgbClr val="00FF00"/>
              </a:solidFill>
            </a:endParaRPr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/>
          </a:p>
          <a:p>
            <a:pPr marL="548640" lvl="1" indent="-55879" algn="l" rtl="0">
              <a:spcBef>
                <a:spcPts val="370"/>
              </a:spcBef>
              <a:spcAft>
                <a:spcPts val="0"/>
              </a:spcAft>
              <a:buSzPts val="2720"/>
              <a:buNone/>
            </a:pPr>
            <a:endParaRPr sz="3200"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2720"/>
              <a:buNone/>
            </a:pPr>
            <a:endParaRPr sz="3200"/>
          </a:p>
          <a:p>
            <a:pPr marL="274320" lvl="0" indent="-133985" algn="l" rtl="0">
              <a:spcBef>
                <a:spcPts val="58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4000"/>
              <a:buFont typeface="Libre Franklin"/>
              <a:buNone/>
            </a:pPr>
            <a:r>
              <a:rPr lang="fr-FR" b="1">
                <a:solidFill>
                  <a:srgbClr val="0000CC"/>
                </a:solidFill>
              </a:rPr>
              <a:t>VISITORS WELCOME</a:t>
            </a:r>
            <a:endParaRPr/>
          </a:p>
        </p:txBody>
      </p:sp>
      <p:sp>
        <p:nvSpPr>
          <p:cNvPr id="410" name="Google Shape;410;p49"/>
          <p:cNvSpPr txBox="1">
            <a:spLocks noGrp="1"/>
          </p:cNvSpPr>
          <p:nvPr>
            <p:ph type="body" idx="1"/>
          </p:nvPr>
        </p:nvSpPr>
        <p:spPr>
          <a:xfrm>
            <a:off x="0" y="838200"/>
            <a:ext cx="91440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315"/>
              <a:buNone/>
            </a:pPr>
            <a:r>
              <a:rPr lang="fr-FR" sz="3900" dirty="0">
                <a:solidFill>
                  <a:srgbClr val="C00000"/>
                </a:solidFill>
              </a:rPr>
              <a:t>ANNOUNCEMENTS MAY 2026</a:t>
            </a:r>
            <a:endParaRPr sz="3900" dirty="0">
              <a:solidFill>
                <a:srgbClr val="C00000"/>
              </a:solidFill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060"/>
              <a:buNone/>
            </a:pPr>
            <a:r>
              <a:rPr lang="fr-FR" sz="3600" b="1" dirty="0">
                <a:latin typeface="Teko"/>
                <a:ea typeface="Teko"/>
                <a:cs typeface="Teko"/>
                <a:sym typeface="Teko"/>
              </a:rPr>
              <a:t>(Mon, </a:t>
            </a:r>
            <a:r>
              <a:rPr lang="fr-FR" sz="3600" b="1" dirty="0" err="1">
                <a:latin typeface="Teko"/>
                <a:ea typeface="Teko"/>
                <a:cs typeface="Teko"/>
                <a:sym typeface="Teko"/>
              </a:rPr>
              <a:t>Wed</a:t>
            </a:r>
            <a:r>
              <a:rPr lang="fr-FR" sz="3600" b="1" dirty="0">
                <a:latin typeface="Teko"/>
                <a:ea typeface="Teko"/>
                <a:cs typeface="Teko"/>
                <a:sym typeface="Teko"/>
              </a:rPr>
              <a:t>) 7:30-9:30PM  </a:t>
            </a:r>
            <a:r>
              <a:rPr lang="fr-FR" sz="3600" dirty="0">
                <a:latin typeface="Teko"/>
                <a:ea typeface="Teko"/>
                <a:cs typeface="Teko"/>
                <a:sym typeface="Teko"/>
              </a:rPr>
              <a:t>PRAYER MEETING LINE #</a:t>
            </a:r>
            <a:endParaRPr dirty="0"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060"/>
              <a:buNone/>
            </a:pPr>
            <a:r>
              <a:rPr lang="fr-FR" sz="3600" dirty="0">
                <a:latin typeface="Teko"/>
                <a:ea typeface="Teko"/>
                <a:cs typeface="Teko"/>
                <a:sym typeface="Teko"/>
              </a:rPr>
              <a:t> </a:t>
            </a:r>
            <a:r>
              <a:rPr lang="fr-FR" sz="3600" b="1" u="sng" dirty="0">
                <a:solidFill>
                  <a:srgbClr val="0000CC"/>
                </a:solidFill>
                <a:latin typeface="Teko"/>
                <a:ea typeface="Teko"/>
                <a:cs typeface="Teko"/>
                <a:sym typeface="Teko"/>
              </a:rPr>
              <a:t>(774) 217 6502</a:t>
            </a:r>
            <a:endParaRPr sz="3600" b="1" dirty="0">
              <a:latin typeface="Teko"/>
              <a:ea typeface="Teko"/>
              <a:cs typeface="Teko"/>
              <a:sym typeface="Teko"/>
            </a:endParaRPr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 dirty="0">
                <a:solidFill>
                  <a:srgbClr val="003300"/>
                </a:solidFill>
                <a:latin typeface="Teko"/>
                <a:ea typeface="Teko"/>
                <a:cs typeface="Teko"/>
                <a:sym typeface="Teko"/>
              </a:rPr>
              <a:t>FRIDAY</a:t>
            </a:r>
            <a:r>
              <a:rPr lang="fr-FR" sz="3600" b="1" dirty="0">
                <a:latin typeface="Teko"/>
                <a:ea typeface="Teko"/>
                <a:cs typeface="Teko"/>
                <a:sym typeface="Teko"/>
              </a:rPr>
              <a:t>: 7:30-9:00pm-----Bible Study (</a:t>
            </a:r>
            <a:r>
              <a:rPr lang="fr-FR" sz="3600" b="1" dirty="0">
                <a:solidFill>
                  <a:srgbClr val="002060"/>
                </a:solidFill>
                <a:latin typeface="Teko"/>
                <a:ea typeface="Teko"/>
                <a:cs typeface="Teko"/>
                <a:sym typeface="Teko"/>
              </a:rPr>
              <a:t>YOU TUBE</a:t>
            </a:r>
            <a:r>
              <a:rPr lang="fr-FR" sz="3600" b="1" dirty="0">
                <a:latin typeface="Teko"/>
                <a:ea typeface="Teko"/>
                <a:cs typeface="Teko"/>
                <a:sym typeface="Teko"/>
              </a:rPr>
              <a:t>)</a:t>
            </a:r>
            <a:endParaRPr dirty="0"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Char char="⚫"/>
            </a:pPr>
            <a:r>
              <a:rPr lang="fr-FR" sz="3600" b="1" dirty="0">
                <a:solidFill>
                  <a:srgbClr val="003300"/>
                </a:solidFill>
                <a:latin typeface="Teko"/>
                <a:ea typeface="Teko"/>
                <a:cs typeface="Teko"/>
                <a:sym typeface="Teko"/>
              </a:rPr>
              <a:t>VEILLE DE NUIT A L’EGLISE VENDREDI 9PM-MINUIT</a:t>
            </a:r>
            <a:endParaRPr dirty="0"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3060"/>
              <a:buChar char="⚫"/>
            </a:pPr>
            <a:r>
              <a:rPr lang="fr-FR" sz="3600" dirty="0"/>
              <a:t>SATURDAY</a:t>
            </a:r>
            <a:endParaRPr dirty="0"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None/>
            </a:pPr>
            <a:r>
              <a:rPr lang="fr-FR" sz="3600" dirty="0">
                <a:solidFill>
                  <a:srgbClr val="0000CC"/>
                </a:solidFill>
              </a:rPr>
              <a:t>1:30—3;00 PM </a:t>
            </a:r>
            <a:r>
              <a:rPr lang="fr-FR" sz="3600" dirty="0">
                <a:solidFill>
                  <a:srgbClr val="C00000"/>
                </a:solidFill>
              </a:rPr>
              <a:t>CTRC  YOUTH MINISTRY</a:t>
            </a:r>
            <a:endParaRPr dirty="0"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None/>
            </a:pPr>
            <a:r>
              <a:rPr lang="fr-FR" sz="3600" dirty="0">
                <a:solidFill>
                  <a:srgbClr val="0000CC"/>
                </a:solidFill>
              </a:rPr>
              <a:t>3:00—5PM </a:t>
            </a:r>
            <a:r>
              <a:rPr lang="fr-FR" sz="3600" dirty="0">
                <a:solidFill>
                  <a:srgbClr val="C00000"/>
                </a:solidFill>
              </a:rPr>
              <a:t>CTRC  CHILDREN MINISTRY</a:t>
            </a:r>
            <a:endParaRPr dirty="0"/>
          </a:p>
          <a:p>
            <a:pPr marL="548640" lvl="1" indent="-228600" algn="l" rtl="0">
              <a:spcBef>
                <a:spcPts val="370"/>
              </a:spcBef>
              <a:spcAft>
                <a:spcPts val="0"/>
              </a:spcAft>
              <a:buSzPts val="3060"/>
              <a:buNone/>
            </a:pPr>
            <a:r>
              <a:rPr lang="fr-FR" sz="3600" dirty="0">
                <a:solidFill>
                  <a:srgbClr val="0000CC"/>
                </a:solidFill>
              </a:rPr>
              <a:t>7:00—9:PM </a:t>
            </a:r>
            <a:r>
              <a:rPr lang="fr-FR" sz="3600" dirty="0">
                <a:solidFill>
                  <a:srgbClr val="C00000"/>
                </a:solidFill>
              </a:rPr>
              <a:t>CTRC  WOMEN MINISTRY</a:t>
            </a:r>
            <a:endParaRPr dirty="0"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 dirty="0"/>
          </a:p>
          <a:p>
            <a:pPr marL="548640" lvl="1" indent="-55879" algn="l" rtl="0">
              <a:spcBef>
                <a:spcPts val="370"/>
              </a:spcBef>
              <a:spcAft>
                <a:spcPts val="0"/>
              </a:spcAft>
              <a:buSzPts val="2720"/>
              <a:buNone/>
            </a:pPr>
            <a:endParaRPr sz="3200" dirty="0"/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2720"/>
              <a:buNone/>
            </a:pPr>
            <a:endParaRPr sz="3200" dirty="0"/>
          </a:p>
          <a:p>
            <a:pPr marL="274320" lvl="0" indent="-133985" algn="l" rtl="0">
              <a:spcBef>
                <a:spcPts val="580"/>
              </a:spcBef>
              <a:spcAft>
                <a:spcPts val="0"/>
              </a:spcAft>
              <a:buSzPts val="2210"/>
              <a:buNone/>
            </a:pPr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0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r>
              <a:rPr lang="fr-FR"/>
              <a:t>OFFRANDE</a:t>
            </a:r>
            <a:endParaRPr/>
          </a:p>
        </p:txBody>
      </p:sp>
      <p:pic>
        <p:nvPicPr>
          <p:cNvPr id="416" name="Google Shape;416;p50" descr="https://encrypted-tbn2.gstatic.com/images?q=tbn:ANd9GcRkqjSBsQl6bFutg4nw_AUCF4OCF8n0EhQ3cMoy4sxBU0Jl2YRRL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1066800"/>
            <a:ext cx="5066435" cy="205739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50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Malachie 3:10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i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sz="1800" i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</a:t>
            </a:r>
            <a:endParaRPr sz="1800" i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1"/>
          <p:cNvSpPr txBox="1"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r>
              <a:rPr lang="fr-FR" b="1" dirty="0"/>
              <a:t>MOMENT D’ADORATION AVEC MAESTRO RENAUD TERZIER</a:t>
            </a:r>
            <a:br>
              <a:rPr lang="fr-FR" b="1" dirty="0"/>
            </a:br>
            <a:br>
              <a:rPr lang="fr-FR" b="1" dirty="0"/>
            </a:br>
            <a:r>
              <a:rPr lang="fr-FR" b="1" dirty="0"/>
              <a:t> </a:t>
            </a:r>
            <a:br>
              <a:rPr lang="fr-FR" b="1" dirty="0"/>
            </a:br>
            <a:br>
              <a:rPr lang="fr-FR" dirty="0"/>
            </a:br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b="1" kern="0" dirty="0">
                <a:solidFill>
                  <a:srgbClr val="FF0000"/>
                </a:solidFill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67 </a:t>
            </a:r>
            <a:r>
              <a:rPr lang="fr-FR" sz="3600" b="1" kern="0" dirty="0" err="1">
                <a:solidFill>
                  <a:srgbClr val="FF0000"/>
                </a:solidFill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kcd</a:t>
            </a:r>
            <a:r>
              <a:rPr lang="fr-FR" sz="3600" b="1" kern="0" dirty="0">
                <a:solidFill>
                  <a:srgbClr val="FF0000"/>
                </a:solidFill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 Le </a:t>
            </a:r>
            <a:r>
              <a:rPr lang="fr-FR" sz="3600" b="1" kern="0" dirty="0" err="1">
                <a:solidFill>
                  <a:srgbClr val="FF0000"/>
                </a:solidFill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Mwen</a:t>
            </a:r>
            <a:r>
              <a:rPr lang="fr-FR" sz="3600" b="1" kern="0" dirty="0">
                <a:solidFill>
                  <a:srgbClr val="FF0000"/>
                </a:solidFill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Te Chache </a:t>
            </a:r>
            <a:r>
              <a:rPr lang="fr-FR" sz="3600" b="1" kern="0" dirty="0" err="1">
                <a:solidFill>
                  <a:srgbClr val="FF0000"/>
                </a:solidFill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BonDye</a:t>
            </a:r>
            <a:endParaRPr lang="en-US" sz="3600" b="1" kern="100" dirty="0">
              <a:solidFill>
                <a:srgbClr val="FF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b="1" kern="0" dirty="0">
                <a:solidFill>
                  <a:srgbClr val="FF0000"/>
                </a:solidFill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</a:t>
            </a:r>
            <a:endParaRPr lang="en-US" sz="3600" b="1" kern="100" dirty="0">
              <a:solidFill>
                <a:srgbClr val="FF0000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Lè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mwen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te chèche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Bondye</a:t>
            </a:r>
            <a:endParaRPr lang="en-US" sz="3600" b="1" kern="100" dirty="0"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Gnou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pòv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pechè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pèdu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</a:t>
            </a:r>
            <a:endParaRPr lang="en-US" sz="3600" b="1" kern="100" dirty="0"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Pou mande-l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padon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peche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-m</a:t>
            </a:r>
            <a:endParaRPr lang="en-US" sz="3600" b="1" kern="100" dirty="0"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 non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Sovè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Jezu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</a:t>
            </a:r>
            <a:endParaRPr lang="en-US" sz="3600" b="1" kern="100" dirty="0"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koute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tout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kri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kè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mwen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</a:t>
            </a:r>
            <a:endParaRPr lang="en-US" sz="3600" b="1" kern="100" dirty="0"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Tout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swit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li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fè</a:t>
            </a:r>
            <a:r>
              <a:rPr lang="fr-FR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-n </a:t>
            </a:r>
            <a:r>
              <a:rPr lang="fr-FR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kontan</a:t>
            </a:r>
            <a:endParaRPr lang="en-US" sz="3600" b="1" kern="100" dirty="0"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Paske </a:t>
            </a:r>
            <a:r>
              <a:rPr lang="en-US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Jezu</a:t>
            </a:r>
            <a:r>
              <a:rPr lang="en-US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pran</a:t>
            </a:r>
            <a:r>
              <a:rPr lang="en-US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fado-m</a:t>
            </a:r>
            <a:endParaRPr lang="en-US" sz="3600" b="1" kern="100" dirty="0"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li </a:t>
            </a:r>
            <a:r>
              <a:rPr lang="en-US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</a:t>
            </a:r>
            <a:r>
              <a:rPr lang="en-US" sz="3600" b="1" kern="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ban-m you </a:t>
            </a:r>
            <a:r>
              <a:rPr lang="en-US" sz="3600" b="1" kern="0" dirty="0" err="1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chan</a:t>
            </a:r>
            <a:endParaRPr lang="en-US" sz="3600" b="1" kern="100" dirty="0"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>
          <a:extLst>
            <a:ext uri="{FF2B5EF4-FFF2-40B4-BE49-F238E27FC236}">
              <a16:creationId xmlns:a16="http://schemas.microsoft.com/office/drawing/2014/main" id="{F56F6847-E83C-DABA-13B0-D2FD986C4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>
            <a:extLst>
              <a:ext uri="{FF2B5EF4-FFF2-40B4-BE49-F238E27FC236}">
                <a16:creationId xmlns:a16="http://schemas.microsoft.com/office/drawing/2014/main" id="{D94EDB36-7C19-9563-DFEA-7263B20C2C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kapab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pote,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peye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dèt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peche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Tout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krent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yo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sòti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fè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Paske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li te ban-m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chan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9215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>
          <a:extLst>
            <a:ext uri="{FF2B5EF4-FFF2-40B4-BE49-F238E27FC236}">
              <a16:creationId xmlns:a16="http://schemas.microsoft.com/office/drawing/2014/main" id="{46491007-9EFF-5B43-01A8-BF892A508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>
            <a:extLst>
              <a:ext uri="{FF2B5EF4-FFF2-40B4-BE49-F238E27FC236}">
                <a16:creationId xmlns:a16="http://schemas.microsoft.com/office/drawing/2014/main" id="{108D62D5-B88B-34D8-E3F9-518ACC0AD2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en-US" sz="40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Pafwa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chemen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glisan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difisil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Pafwa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fèb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bouke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Zeprèv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fasil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lè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ajenouye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Seyè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jouk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tan?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Lè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Toujou li ban-m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chan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6176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>
          <a:extLst>
            <a:ext uri="{FF2B5EF4-FFF2-40B4-BE49-F238E27FC236}">
              <a16:creationId xmlns:a16="http://schemas.microsoft.com/office/drawing/2014/main" id="{B743D876-9573-74E1-D9DD-80F28BF9B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>
            <a:extLst>
              <a:ext uri="{FF2B5EF4-FFF2-40B4-BE49-F238E27FC236}">
                <a16:creationId xmlns:a16="http://schemas.microsoft.com/office/drawing/2014/main" id="{661C920C-8F26-9578-332A-20BD93FA6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kapab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pote,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peye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dèt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peche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Tout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krent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yo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sòti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fè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Paske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li te ban-m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chan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9300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>
          <a:extLst>
            <a:ext uri="{FF2B5EF4-FFF2-40B4-BE49-F238E27FC236}">
              <a16:creationId xmlns:a16="http://schemas.microsoft.com/office/drawing/2014/main" id="{847E834B-94D2-56A1-E946-E7B08F544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>
            <a:extLst>
              <a:ext uri="{FF2B5EF4-FFF2-40B4-BE49-F238E27FC236}">
                <a16:creationId xmlns:a16="http://schemas.microsoft.com/office/drawing/2014/main" id="{26A8582D-06D9-B9B4-E7FD-2D3FC7F24F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en-US" sz="40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Gnou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jou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tristès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kraze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pèdu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tout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espwa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Chaj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doulè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touman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sanble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tròp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mil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fwa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Lè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vwa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vi-n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pale-m,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 pou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sètènman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Lè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li te ban-m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chan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5875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>
          <a:extLst>
            <a:ext uri="{FF2B5EF4-FFF2-40B4-BE49-F238E27FC236}">
              <a16:creationId xmlns:a16="http://schemas.microsoft.com/office/drawing/2014/main" id="{FCF787C4-F8A4-864A-9603-773067A8F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>
            <a:extLst>
              <a:ext uri="{FF2B5EF4-FFF2-40B4-BE49-F238E27FC236}">
                <a16:creationId xmlns:a16="http://schemas.microsoft.com/office/drawing/2014/main" id="{838D791A-B304-9B31-C1A7-7D26AD9691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kapab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pote,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peye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dèt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peche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Tout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krent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yo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sòti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fè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Paske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li te ban-m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chan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0179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>
          <a:extLst>
            <a:ext uri="{FF2B5EF4-FFF2-40B4-BE49-F238E27FC236}">
              <a16:creationId xmlns:a16="http://schemas.microsoft.com/office/drawing/2014/main" id="{77FA0F57-0C6E-007D-5375-09E1D9483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>
            <a:extLst>
              <a:ext uri="{FF2B5EF4-FFF2-40B4-BE49-F238E27FC236}">
                <a16:creationId xmlns:a16="http://schemas.microsoft.com/office/drawing/2014/main" id="{D5EFE4F5-9FEE-2966-9A01-4F83101D3F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en-US" sz="40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 met tout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konfyans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nan li,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konnen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tout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chemen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va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gide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je li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Nan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pelerinaj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ma pale nan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sièl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 tout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sièk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fr-FR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tout tan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Koman </a:t>
            </a:r>
            <a:r>
              <a:rPr lang="en-US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en-US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en-US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plen</a:t>
            </a:r>
            <a:r>
              <a:rPr lang="en-US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r>
              <a:rPr lang="en-US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 </a:t>
            </a:r>
            <a:r>
              <a:rPr lang="en-US" sz="40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en-US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you chan.</a:t>
            </a:r>
            <a:endParaRPr lang="en-US" sz="4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4600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>
          <a:extLst>
            <a:ext uri="{FF2B5EF4-FFF2-40B4-BE49-F238E27FC236}">
              <a16:creationId xmlns:a16="http://schemas.microsoft.com/office/drawing/2014/main" id="{D496E182-9B44-E85D-066B-64631076A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>
            <a:extLst>
              <a:ext uri="{FF2B5EF4-FFF2-40B4-BE49-F238E27FC236}">
                <a16:creationId xmlns:a16="http://schemas.microsoft.com/office/drawing/2014/main" id="{F8606EC6-5BFC-F8D6-AA47-D96D6E3642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kern="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endParaRPr lang="en-US" sz="20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kapab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pote,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peye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dèt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peche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Tout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krent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mwen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yo te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sòti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fè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kè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Paske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fado-m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li te ban-m </a:t>
            </a:r>
            <a:r>
              <a:rPr lang="fr-FR" sz="4400" b="1" kern="0" dirty="0" err="1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chan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7577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5"/>
          <p:cNvSpPr txBox="1"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endParaRPr/>
          </a:p>
        </p:txBody>
      </p:sp>
      <p:sp>
        <p:nvSpPr>
          <p:cNvPr id="443" name="Google Shape;443;p55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133985" algn="l" rtl="0">
              <a:spcBef>
                <a:spcPts val="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  <p:pic>
        <p:nvPicPr>
          <p:cNvPr id="444" name="Google Shape;444;p55" descr="http://images6.fanpop.com/image/photos/33500000/Tulips-flowers-33551630-1024-76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2700" cap="flat" cmpd="sng">
            <a:solidFill>
              <a:srgbClr val="862C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althazar"/>
              <a:buNone/>
            </a:pPr>
            <a:r>
              <a:rPr lang="fr-FR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PRIÈRE  POUR  L’OFFRANDE </a:t>
            </a:r>
            <a:br>
              <a:rPr lang="fr-FR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</a:br>
            <a:r>
              <a:rPr lang="fr-FR" b="1">
                <a:solidFill>
                  <a:schemeClr val="dk1"/>
                </a:solidFill>
                <a:latin typeface="Balthazar"/>
                <a:ea typeface="Balthazar"/>
                <a:cs typeface="Balthazar"/>
                <a:sym typeface="Balthazar"/>
              </a:rPr>
              <a:t>ET LE SERMON</a:t>
            </a:r>
            <a:endParaRPr/>
          </a:p>
        </p:txBody>
      </p:sp>
      <p:sp>
        <p:nvSpPr>
          <p:cNvPr id="450" name="Google Shape;450;p56"/>
          <p:cNvSpPr txBox="1">
            <a:spLocks noGrp="1"/>
          </p:cNvSpPr>
          <p:nvPr>
            <p:ph type="body" idx="1"/>
          </p:nvPr>
        </p:nvSpPr>
        <p:spPr>
          <a:xfrm>
            <a:off x="0" y="1447800"/>
            <a:ext cx="9144000" cy="5410200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2210"/>
              <a:buNone/>
            </a:pPr>
            <a:endParaRPr b="1" dirty="0"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4590"/>
              <a:buNone/>
            </a:pPr>
            <a:r>
              <a:rPr lang="fr-FR" sz="5400" b="1" dirty="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SERMON </a:t>
            </a:r>
            <a:endParaRPr dirty="0"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4590"/>
              <a:buNone/>
            </a:pPr>
            <a:r>
              <a:rPr lang="fr-FR" sz="5400" b="1" dirty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PAR </a:t>
            </a:r>
            <a:endParaRPr dirty="0"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4590"/>
              <a:buNone/>
            </a:pPr>
            <a:r>
              <a:rPr lang="fr-FR" sz="5400" b="1" dirty="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PASTEUR  </a:t>
            </a:r>
            <a:endParaRPr dirty="0"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4080"/>
              <a:buNone/>
            </a:pPr>
            <a:r>
              <a:rPr lang="en-US" sz="4800" b="1" dirty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MARC  E SIMEON</a:t>
            </a:r>
            <a:endParaRPr sz="4800" b="1" dirty="0">
              <a:solidFill>
                <a:schemeClr val="dk1"/>
              </a:solidFill>
            </a:endParaRPr>
          </a:p>
          <a:p>
            <a:pPr marL="274320" lvl="0" indent="-274320" algn="l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0DE522"/>
          </a:solidFill>
        </p:spPr>
        <p:txBody>
          <a:bodyPr>
            <a:normAutofit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/>
              <a:t>DIMANCHE 26 AVRIL 2026</a:t>
            </a:r>
            <a:br>
              <a:rPr lang="en-US" sz="3600" b="1" dirty="0"/>
            </a:br>
            <a:r>
              <a:rPr lang="en-US" sz="3600" b="1" dirty="0"/>
              <a:t>ORATEUR: PASTEUR MARC E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71800"/>
            <a:ext cx="9144000" cy="3429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sz="4000" b="1" dirty="0">
              <a:solidFill>
                <a:schemeClr val="tx1"/>
              </a:solidFill>
            </a:endParaRPr>
          </a:p>
          <a:p>
            <a:r>
              <a:rPr lang="en-US" sz="4000" b="1" dirty="0">
                <a:solidFill>
                  <a:schemeClr val="tx1"/>
                </a:solidFill>
              </a:rPr>
              <a:t>LA CHUTE DES ENFANTS DE DIEU: COMMENT L’EVITER</a:t>
            </a:r>
          </a:p>
          <a:p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CHUTE</a:t>
            </a:r>
            <a:r>
              <a:rPr lang="fr-FR" sz="4000" dirty="0">
                <a:latin typeface="Arial Rounded MT Bold" panose="020F0704030504030204" pitchFamily="34" charset="0"/>
              </a:rPr>
              <a:t>; </a:t>
            </a:r>
            <a:r>
              <a:rPr lang="fr-FR" sz="40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Selon Dictionnaire Larousse</a:t>
            </a:r>
            <a:endParaRPr lang="en-US" sz="40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b="1" dirty="0">
                <a:latin typeface="Arial Rounded MT Bold" panose="020F0704030504030204" pitchFamily="34" charset="0"/>
              </a:rPr>
              <a:t>1.</a:t>
            </a:r>
            <a:r>
              <a:rPr lang="fr-FR" sz="4000" dirty="0">
                <a:latin typeface="Arial Rounded MT Bold" panose="020F0704030504030204" pitchFamily="34" charset="0"/>
              </a:rPr>
              <a:t> Action de tomber, de perdre l'équilibre, d'être entraîné vers le sol : Faire une chute.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2.</a:t>
            </a:r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 Action de se détacher de son support naturel : Chute des feuilles. Chute des dents, des cheveux.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97EB-4705-E881-662D-0F498DE5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DC927-AA0B-4E44-04B0-1B5F686BB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>
                <a:latin typeface="Arial Rounded MT Bold" panose="020F0704030504030204" pitchFamily="34" charset="0"/>
              </a:rPr>
              <a:t>3.</a:t>
            </a:r>
            <a:r>
              <a:rPr lang="fr-FR" sz="4800" dirty="0">
                <a:latin typeface="Arial Rounded MT Bold" panose="020F0704030504030204" pitchFamily="34" charset="0"/>
              </a:rPr>
              <a:t> Déchet d'une matière dans laquelle on a taillé des objets ou des parties : Des chutes de tissu.</a:t>
            </a:r>
          </a:p>
          <a:p>
            <a:pPr algn="just"/>
            <a:r>
              <a:rPr lang="fr-FR" sz="48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4.</a:t>
            </a:r>
            <a:r>
              <a:rPr lang="fr-FR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 Diminution de valeur, d'intensité, etc. ; baisse : La chute des prix.</a:t>
            </a:r>
            <a:endParaRPr lang="en-US" sz="4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18574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b="1" cap="small" dirty="0"/>
              <a:t>Synonymes :</a:t>
            </a:r>
            <a:endParaRPr lang="en-US" sz="4800" dirty="0"/>
          </a:p>
          <a:p>
            <a:pPr algn="just"/>
            <a:r>
              <a:rPr lang="fr-FR" sz="6000" u="sng" dirty="0">
                <a:hlinkClick r:id="rId2"/>
              </a:rPr>
              <a:t>disgrâce</a:t>
            </a:r>
            <a:r>
              <a:rPr lang="fr-FR" sz="6000" dirty="0"/>
              <a:t> - </a:t>
            </a:r>
            <a:r>
              <a:rPr lang="fr-FR" sz="6000" u="sng" dirty="0">
                <a:hlinkClick r:id="rId3"/>
              </a:rPr>
              <a:t>faillite</a:t>
            </a:r>
            <a:r>
              <a:rPr lang="fr-FR" sz="6000" dirty="0"/>
              <a:t> - fiasco (familier) - </a:t>
            </a:r>
            <a:r>
              <a:rPr lang="fr-FR" sz="6000" u="sng" dirty="0">
                <a:hlinkClick r:id="rId4"/>
              </a:rPr>
              <a:t>ruine</a:t>
            </a:r>
            <a:r>
              <a:rPr lang="en-US" sz="6000" dirty="0"/>
              <a:t> </a:t>
            </a:r>
          </a:p>
          <a:p>
            <a:pPr algn="just"/>
            <a:r>
              <a:rPr lang="fr-FR" sz="6000" dirty="0">
                <a:solidFill>
                  <a:srgbClr val="FF0000"/>
                </a:solidFill>
              </a:rPr>
              <a:t>2Ti 4:10 car </a:t>
            </a:r>
            <a:r>
              <a:rPr lang="fr-FR" sz="6000" dirty="0" err="1">
                <a:solidFill>
                  <a:srgbClr val="FF0000"/>
                </a:solidFill>
              </a:rPr>
              <a:t>Démas</a:t>
            </a:r>
            <a:r>
              <a:rPr lang="fr-FR" sz="6000" dirty="0">
                <a:solidFill>
                  <a:srgbClr val="FF0000"/>
                </a:solidFill>
              </a:rPr>
              <a:t> m'a abandonné, par amour pour le siècle présent, et il est parti pour Thessalonique;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AE5F4-9D47-F008-06FD-D9A46075A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153EC-361E-5EFE-63B2-6F4A03B78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fr-FR" sz="4800" b="1" cap="small" dirty="0"/>
              <a:t>1Ti 1:18-20 ¶ Le commandement que je t'adresse, Timothée, mon enfant, selon les prophéties faites précédemment à ton sujet, c'est que, d'après elles, </a:t>
            </a:r>
            <a:r>
              <a:rPr lang="fr-FR" sz="4800" b="1" u="sng" cap="small" dirty="0">
                <a:solidFill>
                  <a:srgbClr val="00B050"/>
                </a:solidFill>
              </a:rPr>
              <a:t>tu combattes le bon combat,</a:t>
            </a:r>
          </a:p>
          <a:p>
            <a:pPr algn="just"/>
            <a:r>
              <a:rPr lang="fr-FR" sz="4800" b="1" cap="small" dirty="0">
                <a:solidFill>
                  <a:srgbClr val="C00000"/>
                </a:solidFill>
              </a:rPr>
              <a:t>19 en gardant la foi et une bonne conscience. </a:t>
            </a:r>
            <a:r>
              <a:rPr lang="fr-FR" sz="4800" b="1" cap="small" dirty="0">
                <a:solidFill>
                  <a:srgbClr val="00B050"/>
                </a:solidFill>
              </a:rPr>
              <a:t>Cette conscience, quelques-uns l'ont perdue, et ils ont fait </a:t>
            </a:r>
            <a:r>
              <a:rPr lang="fr-FR" sz="4800" b="1" u="sng" cap="small" dirty="0">
                <a:solidFill>
                  <a:srgbClr val="FF0000"/>
                </a:solidFill>
              </a:rPr>
              <a:t>naufrage par rapport à la foi.</a:t>
            </a:r>
          </a:p>
          <a:p>
            <a:pPr algn="just"/>
            <a:r>
              <a:rPr lang="fr-FR" sz="4800" b="1" cap="small" dirty="0"/>
              <a:t>20 De ce nombre sont Hyménée et Alexandre, que j'ai livrés à Satan, afin qu'ils apprennent à ne pas blasphémer.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8768614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CBF6C-7281-898B-2128-560BFA3A3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C6843-5B24-FE7E-F37D-7941856B3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b="1" cap="small" dirty="0"/>
              <a:t>1Co 10:12 Ainsi donc, que celui qui croit être debout prenne garde de tomber!</a:t>
            </a:r>
          </a:p>
          <a:p>
            <a:pPr algn="just"/>
            <a:r>
              <a:rPr lang="fr-FR" sz="4800" dirty="0">
                <a:solidFill>
                  <a:srgbClr val="FF0000"/>
                </a:solidFill>
              </a:rPr>
              <a:t>Ro 11:20 Cela est vrai; elles ont été retranchées pour cause d'incrédulité, et toi, tu subsistes par la foi. Ne t'abandonne pas à l'orgueil, mais crains;</a:t>
            </a:r>
          </a:p>
          <a:p>
            <a:pPr algn="just"/>
            <a:r>
              <a:rPr lang="fr-FR" sz="4800" dirty="0"/>
              <a:t>21 car si Dieu n'a pas épargné les branches naturelles, il ne t'épargnera pas non plus.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314008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AECD5-7D39-2D90-0D0F-AC0173519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20AA6-87A1-8615-BA12-9DCA15A9D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800" dirty="0">
                <a:solidFill>
                  <a:srgbClr val="FFFF00"/>
                </a:solidFill>
                <a:latin typeface="Copperplate Gothic Bold" pitchFamily="34" charset="0"/>
              </a:rPr>
              <a:t>1- Chuter c’est de se détourner de Dieu.</a:t>
            </a:r>
            <a:endParaRPr lang="en-US" sz="4800" dirty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1Rois 11:9 ¶ L'Éternel fut irrité contre Salomon, parce qu'il avait détourné son cœur de l'Éternel, le Dieu d'Israël, qui lui était apparu deux fois.</a:t>
            </a:r>
            <a:endParaRPr lang="en-US" sz="4800" dirty="0">
              <a:latin typeface="Arial Rounded MT Bold" pitchFamily="34" charset="0"/>
            </a:endParaRPr>
          </a:p>
          <a:p>
            <a:pPr algn="just"/>
            <a:r>
              <a:rPr lang="fr-FR" sz="4800" dirty="0">
                <a:solidFill>
                  <a:srgbClr val="FFFF00"/>
                </a:solidFill>
                <a:latin typeface="Arial Rounded MT Bold" pitchFamily="34" charset="0"/>
              </a:rPr>
              <a:t>Proverbes 16:18 ¶ L'arrogance précède la ruine, Et l'orgueil précède la chute.</a:t>
            </a:r>
            <a:endParaRPr lang="en-US" sz="48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2117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800" dirty="0">
                <a:solidFill>
                  <a:srgbClr val="FFFF00"/>
                </a:solidFill>
                <a:latin typeface="Copperplate Gothic Bold" pitchFamily="34" charset="0"/>
              </a:rPr>
              <a:t>2- Chuter c’est d’abandonner son premier amour pour Dieu</a:t>
            </a:r>
            <a:endParaRPr lang="en-US" sz="4800" dirty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Apocalypse 2:4 Mais ce que j'ai contre toi, c'est que tu as abandonné ton premier amour. </a:t>
            </a:r>
          </a:p>
          <a:p>
            <a:pPr algn="just"/>
            <a:r>
              <a:rPr lang="fr-FR" sz="4800" dirty="0">
                <a:solidFill>
                  <a:srgbClr val="FFFF00"/>
                </a:solidFill>
                <a:latin typeface="Arial Rounded MT Bold" pitchFamily="34" charset="0"/>
              </a:rPr>
              <a:t>5 Souviens-toi donc d'où tu es tombé, repens-toi, et pratique tes premières œuvres; sinon, je viendrai à toi, et j'ôterai ton chandelier de sa place, à moins que tu ne te repentes.</a:t>
            </a:r>
            <a:endParaRPr lang="en-US" sz="48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dirty="0">
                <a:solidFill>
                  <a:srgbClr val="FF0000"/>
                </a:solidFill>
                <a:latin typeface="Copperplate Gothic Bold" pitchFamily="34" charset="0"/>
              </a:rPr>
              <a:t>3- Chuter c’est de se détacher de la simplicité de l’évangile.</a:t>
            </a:r>
            <a:endParaRPr lang="en-US" sz="4800" dirty="0">
              <a:solidFill>
                <a:srgbClr val="FF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b="1" dirty="0">
                <a:solidFill>
                  <a:srgbClr val="0033CC"/>
                </a:solidFill>
                <a:latin typeface="Arial Rounded MT Bold" pitchFamily="34" charset="0"/>
              </a:rPr>
              <a:t>2Co 11:3</a:t>
            </a:r>
            <a:r>
              <a:rPr lang="fr-FR" sz="4800" dirty="0">
                <a:solidFill>
                  <a:srgbClr val="0033CC"/>
                </a:solidFill>
                <a:latin typeface="Arial Rounded MT Bold" pitchFamily="34" charset="0"/>
              </a:rPr>
              <a:t> </a:t>
            </a:r>
            <a:r>
              <a:rPr lang="fr-FR" sz="4800" dirty="0">
                <a:solidFill>
                  <a:schemeClr val="tx1"/>
                </a:solidFill>
                <a:latin typeface="Arial Rounded MT Bold" pitchFamily="34" charset="0"/>
              </a:rPr>
              <a:t>Toutefois, de même que le serpent séduisit Eve par sa ruse, je crains que vos pensées ne se corrompent et ne se détournent de la simplicité à l'égard de Christ.</a:t>
            </a:r>
            <a:endParaRPr lang="en-US" sz="48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/>
            <a:r>
              <a:rPr lang="fr-FR" sz="4800" b="1" dirty="0">
                <a:solidFill>
                  <a:srgbClr val="0033CC"/>
                </a:solidFill>
                <a:latin typeface="Arial Rounded MT Bold" pitchFamily="34" charset="0"/>
              </a:rPr>
              <a:t>Galates 3:1 -3</a:t>
            </a:r>
            <a:endParaRPr lang="en-US" sz="4800" dirty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>
                <a:solidFill>
                  <a:schemeClr val="tx1"/>
                </a:solidFill>
                <a:latin typeface="Arial Rounded MT Bold" pitchFamily="34" charset="0"/>
              </a:rPr>
              <a:t>1¶ O Galates, dépourvus de sens! qui vous a fascinés, vous, aux yeux de qui Jésus-Christ a été peint comme crucifié? </a:t>
            </a:r>
          </a:p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itchFamily="34" charset="0"/>
              </a:rPr>
              <a:t>2 Voici seulement ce que je veux apprendre de vous: Est-ce par les œuvres de la loi que vous avez reçu l'Esprit, ou par la prédication de la foi? </a:t>
            </a:r>
          </a:p>
          <a:p>
            <a:pPr algn="just"/>
            <a:r>
              <a:rPr lang="fr-FR" sz="4800" dirty="0">
                <a:solidFill>
                  <a:schemeClr val="tx1"/>
                </a:solidFill>
                <a:latin typeface="Arial Rounded MT Bold" pitchFamily="34" charset="0"/>
              </a:rPr>
              <a:t>3 Etes-vous tellement dépourvus de sens? Après avoir commencé par l'Esprit, voulez-vous maintenant finir par la chair?</a:t>
            </a:r>
            <a:endParaRPr lang="en-US" sz="48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chemeClr val="tx1"/>
                </a:solidFill>
                <a:latin typeface="Arial Rounded MT Bold" pitchFamily="34" charset="0"/>
              </a:rPr>
              <a:t>Ga 5:4 Vous êtes séparés de Christ, vous tous qui cherchez la justification dans la loi; vous êtes déchus de la grâce.</a:t>
            </a:r>
            <a:endParaRPr lang="en-US" sz="48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itchFamily="34" charset="0"/>
              </a:rPr>
              <a:t>Ga 5:7 Vous couriez bien: qui vous a arrêtés, pour vous empêcher d'obéir à la vérité?</a:t>
            </a:r>
            <a:endParaRPr lang="en-US" sz="48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fr-FR" sz="4800" dirty="0">
                <a:solidFill>
                  <a:schemeClr val="tx1"/>
                </a:solidFill>
                <a:latin typeface="Copperplate Gothic Bold" pitchFamily="34" charset="0"/>
              </a:rPr>
              <a:t>4- Dieu nous met en garde contre la chute</a:t>
            </a:r>
            <a:endParaRPr lang="en-US" sz="4800" dirty="0">
              <a:solidFill>
                <a:schemeClr val="tx1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1Co 10:12 Ainsi donc, que celui qui croit être debout prenne garde de tomber!</a:t>
            </a:r>
            <a:endParaRPr lang="en-US" sz="4800" dirty="0">
              <a:latin typeface="Arial Rounded MT Bold" pitchFamily="34" charset="0"/>
            </a:endParaRPr>
          </a:p>
          <a:p>
            <a:pPr algn="just"/>
            <a:r>
              <a:rPr lang="fr-FR" sz="4800" dirty="0" err="1">
                <a:solidFill>
                  <a:schemeClr val="tx1"/>
                </a:solidFill>
                <a:latin typeface="Arial Rounded MT Bold" pitchFamily="34" charset="0"/>
              </a:rPr>
              <a:t>Ro</a:t>
            </a:r>
            <a:r>
              <a:rPr lang="fr-FR" sz="4800" dirty="0">
                <a:solidFill>
                  <a:schemeClr val="tx1"/>
                </a:solidFill>
                <a:latin typeface="Arial Rounded MT Bold" pitchFamily="34" charset="0"/>
              </a:rPr>
              <a:t> 11:20-21 Cela est vrai; elles ont été retranchées pour cause d'incrédulité, et toi, tu subsistes par la foi. Ne t'abandonne pas à l'orgueil, mais crains; </a:t>
            </a:r>
          </a:p>
          <a:p>
            <a:pPr algn="just"/>
            <a:r>
              <a:rPr lang="fr-FR" sz="4800" dirty="0">
                <a:latin typeface="Arial Rounded MT Bold" pitchFamily="34" charset="0"/>
              </a:rPr>
              <a:t>21 car si Dieu n'a pas épargné les branches naturelles, il ne t'épargnera pas non plus.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3600" dirty="0">
                <a:solidFill>
                  <a:schemeClr val="tx1"/>
                </a:solidFill>
                <a:latin typeface="Copperplate Gothic Bold" pitchFamily="34" charset="0"/>
              </a:rPr>
              <a:t>5- Les conséquences de la chute</a:t>
            </a:r>
            <a:endParaRPr lang="en-US" sz="3600" dirty="0">
              <a:solidFill>
                <a:schemeClr val="tx1"/>
              </a:solidFill>
              <a:latin typeface="Copperplate Gothic Bold" pitchFamily="34" charset="0"/>
            </a:endParaRPr>
          </a:p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Lu 9:62 </a:t>
            </a:r>
            <a:r>
              <a:rPr lang="fr-FR" sz="4000" dirty="0">
                <a:solidFill>
                  <a:srgbClr val="460000"/>
                </a:solidFill>
                <a:latin typeface="Arial Rounded MT Bold" pitchFamily="34" charset="0"/>
              </a:rPr>
              <a:t>Jésus lui répondit: Quiconque met la main à la charrue, et regarde en arrière, n'est pas propre au royaume de Dieu.</a:t>
            </a:r>
          </a:p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itchFamily="34" charset="0"/>
              </a:rPr>
              <a:t>Pr 14:14 </a:t>
            </a:r>
            <a:r>
              <a:rPr lang="fr-FR" sz="4000" dirty="0">
                <a:solidFill>
                  <a:srgbClr val="460000"/>
                </a:solidFill>
                <a:latin typeface="Arial Rounded MT Bold" pitchFamily="34" charset="0"/>
              </a:rPr>
              <a:t>¶ Celui dont le cœur s'égare se rassasie de ses voies, Et l'homme de bien se rassasie de ce qui est en lui.</a:t>
            </a:r>
            <a:endParaRPr lang="en-US" sz="4000" dirty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chemeClr val="tx1"/>
                </a:solidFill>
                <a:latin typeface="Arial Rounded MT Bold" pitchFamily="34" charset="0"/>
              </a:rPr>
              <a:t>Isa 59:1 ¶ Non, la main de l'Éternel n'est pas trop courte pour sauver, Ni son oreille trop dure pour entendre. </a:t>
            </a:r>
          </a:p>
          <a:p>
            <a:pPr algn="just"/>
            <a:r>
              <a:rPr lang="fr-FR" sz="4000" dirty="0">
                <a:solidFill>
                  <a:srgbClr val="460000"/>
                </a:solidFill>
                <a:latin typeface="Arial Rounded MT Bold" pitchFamily="34" charset="0"/>
              </a:rPr>
              <a:t>2 Mais ce sont vos crimes qui mettent une séparation Entre vous et votre Dieu; Ce sont vos péchés qui vous cachent sa face Et l'empêchent de vous écouter.</a:t>
            </a:r>
            <a:endParaRPr lang="en-US" sz="4000" dirty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800" dirty="0">
                <a:solidFill>
                  <a:srgbClr val="FFFF00"/>
                </a:solidFill>
                <a:latin typeface="Copperplate Gothic Bold" pitchFamily="34" charset="0"/>
              </a:rPr>
              <a:t>6- Le cercle vicieux de la chute</a:t>
            </a:r>
            <a:endParaRPr lang="en-US" sz="4800" dirty="0">
              <a:solidFill>
                <a:srgbClr val="FFFF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 err="1">
                <a:latin typeface="Arial Rounded MT Bold" pitchFamily="34" charset="0"/>
              </a:rPr>
              <a:t>Jer</a:t>
            </a:r>
            <a:r>
              <a:rPr lang="fr-FR" sz="4800" dirty="0">
                <a:latin typeface="Arial Rounded MT Bold" pitchFamily="34" charset="0"/>
              </a:rPr>
              <a:t> 8:5 </a:t>
            </a:r>
          </a:p>
          <a:p>
            <a:pPr algn="just"/>
            <a:r>
              <a:rPr lang="fr-FR" sz="4800" dirty="0">
                <a:solidFill>
                  <a:srgbClr val="FFFF00"/>
                </a:solidFill>
                <a:latin typeface="Arial Rounded MT Bold" pitchFamily="34" charset="0"/>
              </a:rPr>
              <a:t>Pourquoi donc ce peuple de Jérusalem s'abandonne-t-il A de perpétuels égarements? Ils persistent dans la tromperie, Ils refusent de se convertir.</a:t>
            </a:r>
            <a:endParaRPr lang="en-US" sz="48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rgbClr val="FFFF00"/>
                </a:solidFill>
                <a:latin typeface="Arial Rounded MT Bold" pitchFamily="34" charset="0"/>
              </a:rPr>
              <a:t>Jérémie 5:3 </a:t>
            </a:r>
            <a:r>
              <a:rPr lang="fr-FR" sz="4800" dirty="0">
                <a:latin typeface="Arial Rounded MT Bold" pitchFamily="34" charset="0"/>
              </a:rPr>
              <a:t>Éternel, tes yeux n'aperçoivent-ils pas la vérité? Tu les frappes, et ils ne sentent rien; Tu les consumes, et ils ne veulent pas recevoir instruction; Ils prennent un visage plus dur que le roc, Ils refusent de se convertir.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dirty="0">
                <a:solidFill>
                  <a:schemeClr val="bg1"/>
                </a:solidFill>
                <a:latin typeface="Copperplate Gothic Bold" pitchFamily="34" charset="0"/>
              </a:rPr>
              <a:t>7- Exhortation à retourner vers Dieu après une chute</a:t>
            </a:r>
            <a:endParaRPr lang="en-US" sz="4400" dirty="0">
              <a:solidFill>
                <a:schemeClr val="bg1"/>
              </a:solidFill>
              <a:latin typeface="Copperplate Gothic Bold" pitchFamily="34" charset="0"/>
            </a:endParaRPr>
          </a:p>
          <a:p>
            <a:pPr algn="just"/>
            <a:r>
              <a:rPr lang="fr-FR" sz="4400" dirty="0" err="1">
                <a:solidFill>
                  <a:schemeClr val="tx1"/>
                </a:solidFill>
                <a:latin typeface="Arial Rounded MT Bold" pitchFamily="34" charset="0"/>
              </a:rPr>
              <a:t>Jer</a:t>
            </a:r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 3:12-14 ¶ Va, crie ces paroles vers le septentrion, et dis: Reviens, infidèle Israël! dit l'Éternel. </a:t>
            </a:r>
            <a:r>
              <a:rPr lang="fr-FR" sz="4400" dirty="0">
                <a:solidFill>
                  <a:schemeClr val="bg1"/>
                </a:solidFill>
                <a:latin typeface="Arial Rounded MT Bold" pitchFamily="34" charset="0"/>
              </a:rPr>
              <a:t>Je ne jetterai pas sur vous un regard sévère; Car je suis miséricordieux, dit l'Éternel, Je ne garde pas ma colère à toujours</a:t>
            </a:r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. </a:t>
            </a:r>
            <a:endParaRPr lang="en-US" sz="4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13 Reconnais seulement ton iniquité, Reconnais que tu as été infidèle à l'Éternel, ton Dieu, Que tu as dirigé çà et là tes pas vers les dieux étrangers, Sous tout arbre vert, Et que tu n'as pas écouté ma voix, dit l'Éternel. </a:t>
            </a:r>
          </a:p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itchFamily="34" charset="0"/>
              </a:rPr>
              <a:t>14 Revenez, enfants rebelles, dit l'Éternel; Car je suis votre maître. Je vous prendrai, un d'une ville, deux d'une famille, Et je vous ramènerai dans Sion.</a:t>
            </a: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33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itchFamily="34" charset="0"/>
              </a:rPr>
              <a:t>2 Chroniques 7:14 </a:t>
            </a:r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si mon peuple sur qui est invoqué mon nom s'humilie, prie, et cherche ma face, et s'il se détourne de ses mauvaises voies, -je l'exaucerai des cieux, je lui pardonnerai son péché, et je guérirai son pays.</a:t>
            </a:r>
            <a:endParaRPr lang="en-US" sz="4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800" dirty="0">
                <a:solidFill>
                  <a:schemeClr val="bg1"/>
                </a:solidFill>
                <a:latin typeface="Copperplate Gothic Bold" pitchFamily="34" charset="0"/>
              </a:rPr>
              <a:t>8- Comment prier pour restaurer son intimité avec Dieu après une chute.</a:t>
            </a:r>
            <a:endParaRPr lang="en-US" sz="4800" dirty="0">
              <a:solidFill>
                <a:schemeClr val="bg1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Ps 80:3  O Dieu, relève-nous! Fais briller ta face, et nous serons sauvés!</a:t>
            </a:r>
            <a:endParaRPr lang="en-US" sz="4800" dirty="0">
              <a:latin typeface="Arial Rounded MT Bold" pitchFamily="34" charset="0"/>
            </a:endParaRPr>
          </a:p>
          <a:p>
            <a:pPr algn="just"/>
            <a:r>
              <a:rPr lang="fr-FR" sz="4800" dirty="0">
                <a:solidFill>
                  <a:schemeClr val="bg1"/>
                </a:solidFill>
                <a:latin typeface="Arial Rounded MT Bold" pitchFamily="34" charset="0"/>
              </a:rPr>
              <a:t>Ps 67:2 Que Dieu ait pitié de nous et qu'il nous bénisse, Qu'il fasse luire sur nous sa face, -Pause.</a:t>
            </a:r>
            <a:endParaRPr lang="en-US" sz="48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E52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800" dirty="0">
                <a:solidFill>
                  <a:schemeClr val="bg1"/>
                </a:solidFill>
                <a:latin typeface="Arial Rounded MT Bold" pitchFamily="34" charset="0"/>
              </a:rPr>
              <a:t>Lamentations 5:21 </a:t>
            </a:r>
            <a:r>
              <a:rPr lang="fr-FR" sz="4800" dirty="0">
                <a:latin typeface="Arial Rounded MT Bold" pitchFamily="34" charset="0"/>
              </a:rPr>
              <a:t>Fais-nous revenir vers toi, ô Éternel, et nous reviendrons! Donne-nous encore des jours comme ceux d'autrefois!</a:t>
            </a:r>
            <a:endParaRPr lang="en-US" sz="4800" dirty="0">
              <a:latin typeface="Arial Rounded MT Bold" pitchFamily="34" charset="0"/>
            </a:endParaRPr>
          </a:p>
          <a:p>
            <a:pPr algn="just"/>
            <a:r>
              <a:rPr lang="fr-FR" sz="4800" dirty="0">
                <a:solidFill>
                  <a:schemeClr val="bg1"/>
                </a:solidFill>
                <a:latin typeface="Arial Rounded MT Bold" pitchFamily="34" charset="0"/>
              </a:rPr>
              <a:t>Jérémie 31:18 </a:t>
            </a:r>
            <a:r>
              <a:rPr lang="fr-FR" sz="4800" dirty="0">
                <a:latin typeface="Arial Rounded MT Bold" pitchFamily="34" charset="0"/>
              </a:rPr>
              <a:t>¶ J'entends Éphraïm qui se lamente: Tu m'as châtié, et j'ai été châtié Comme un veau qui n'est pas dompté; Fais-moi revenir, et je reviendrai, Car tu es l'Éternel, mon Dieu.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4800" dirty="0">
                <a:solidFill>
                  <a:srgbClr val="0033CC"/>
                </a:solidFill>
                <a:latin typeface="Copperplate Gothic Bold" pitchFamily="34" charset="0"/>
              </a:rPr>
              <a:t>9- Malheur à quiconque occasionne la chute d’un enfant de Dieu</a:t>
            </a:r>
            <a:endParaRPr lang="en-US" sz="4800" dirty="0">
              <a:solidFill>
                <a:srgbClr val="0033CC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>
                <a:latin typeface="Arial Rounded MT Bold" pitchFamily="34" charset="0"/>
              </a:rPr>
              <a:t>Mt 18:6 Mais, si quelqu'un scandalisait un de ces petits qui croient en moi, il vaudrait mieux pour lui qu'on suspendît à son cou une meule de moulin, et qu'on le jetât au fond de la mer.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>
                <a:solidFill>
                  <a:srgbClr val="0033CC"/>
                </a:solidFill>
                <a:latin typeface="Arial Rounded MT Bold" pitchFamily="34" charset="0"/>
              </a:rPr>
              <a:t>Proverbes 28:10 </a:t>
            </a:r>
            <a:r>
              <a:rPr lang="fr-FR" sz="4800" dirty="0">
                <a:latin typeface="Arial Rounded MT Bold" pitchFamily="34" charset="0"/>
              </a:rPr>
              <a:t>¶ Celui qui égare les hommes droits dans la mauvaise voie Tombe dans la fosse qu'il a creusée; Mais les hommes intègres héritent le bonheur.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>
                <a:solidFill>
                  <a:srgbClr val="C00000"/>
                </a:solidFill>
                <a:latin typeface="Copperplate Gothic Bold" pitchFamily="34" charset="0"/>
              </a:rPr>
              <a:t>10-Devoir envers ceux qui sont chutés</a:t>
            </a:r>
            <a:endParaRPr lang="en-US" sz="44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400" dirty="0">
                <a:latin typeface="Arial Rounded MT Bold" pitchFamily="34" charset="0"/>
              </a:rPr>
              <a:t>Galates 6:1 ¶ Frères, si un homme vient à être surpris en quelque faute, </a:t>
            </a:r>
            <a:r>
              <a:rPr lang="fr-FR" sz="4400" dirty="0">
                <a:solidFill>
                  <a:srgbClr val="0033CC"/>
                </a:solidFill>
                <a:latin typeface="Arial Rounded MT Bold" pitchFamily="34" charset="0"/>
              </a:rPr>
              <a:t>vous qui êtes spirituels, redressez-le avec un esprit de douceur. </a:t>
            </a:r>
            <a:r>
              <a:rPr lang="fr-FR" sz="4400" dirty="0">
                <a:latin typeface="Arial Rounded MT Bold" pitchFamily="34" charset="0"/>
              </a:rPr>
              <a:t>Prends garde à toi-même, de peur que tu ne sois aussi tenté.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rgbClr val="C00000"/>
                </a:solidFill>
                <a:latin typeface="Arial Rounded MT Bold" pitchFamily="34" charset="0"/>
              </a:rPr>
              <a:t>Jacques 5:19-20 </a:t>
            </a:r>
            <a:r>
              <a:rPr lang="fr-FR" sz="4400" dirty="0">
                <a:latin typeface="Arial Rounded MT Bold" pitchFamily="34" charset="0"/>
              </a:rPr>
              <a:t>Mes frères, si quelqu'un parmi vous s'est égaré loin de la vérité, et qu'un autre l'y ramène, </a:t>
            </a:r>
          </a:p>
          <a:p>
            <a:pPr algn="just"/>
            <a:r>
              <a:rPr lang="fr-FR" sz="4400" dirty="0">
                <a:solidFill>
                  <a:srgbClr val="C00000"/>
                </a:solidFill>
                <a:latin typeface="Arial Rounded MT Bold" pitchFamily="34" charset="0"/>
              </a:rPr>
              <a:t>20 qu'il sache que celui qui ramènera un pécheur de la voie où il s'était égaré sauvera une âme de la mort et couvrira une multitude de péchés.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CONCLUSION</a:t>
            </a:r>
            <a:endParaRPr lang="en-US" sz="44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>
                <a:latin typeface="Arial Rounded MT Bold" pitchFamily="34" charset="0"/>
              </a:rPr>
              <a:t>Ceux qui ont chutés peuvent encore être restaurés par Dieu.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Ps 37:23 L'Éternel affermit les pas de l'homme, Et il prend plaisir à sa voie; </a:t>
            </a:r>
          </a:p>
          <a:p>
            <a:pPr algn="just"/>
            <a:r>
              <a:rPr lang="fr-FR" sz="4400" dirty="0">
                <a:latin typeface="Arial Rounded MT Bold" pitchFamily="34" charset="0"/>
              </a:rPr>
              <a:t>24 S'il tombe, il n'est pas terrassé, Car l'Éternel lui prend la main.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Proverbes 24:16 </a:t>
            </a:r>
            <a:r>
              <a:rPr lang="fr-FR" sz="4400" dirty="0">
                <a:latin typeface="Arial Rounded MT Bold" pitchFamily="34" charset="0"/>
              </a:rPr>
              <a:t>Car sept fois le juste tombe, et il se relève, Mais les méchants sont précipités dans le malheur.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1Jean 1:9 </a:t>
            </a:r>
            <a:r>
              <a:rPr lang="fr-FR" sz="4400" dirty="0">
                <a:latin typeface="Arial Rounded MT Bold" pitchFamily="34" charset="0"/>
              </a:rPr>
              <a:t>Si nous confessons nos péchés, il est fidèle et juste pour nous les pardonner, et pour nous purifier de toute iniquité.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Psaume 32:5 </a:t>
            </a:r>
            <a:r>
              <a:rPr lang="fr-FR" sz="4400" dirty="0">
                <a:latin typeface="Arial Rounded MT Bold" pitchFamily="34" charset="0"/>
              </a:rPr>
              <a:t>Je t'ai fait connaître mon péché, je n'ai pas caché mon iniquité; J'ai dit: J'avouerai mes transgressions à l'Éternel! Et tu as effacé la peine de mon péché. -Pause.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Reprenez le chemin vers la maison de Dieu, et Il vous accueillera comme l’enfant prodigue a été accueilli par son père.                                    </a:t>
            </a:r>
            <a:r>
              <a:rPr lang="fr-FR" sz="4400" dirty="0">
                <a:solidFill>
                  <a:srgbClr val="C00000"/>
                </a:solidFill>
                <a:latin typeface="Arial Rounded MT Bold" pitchFamily="34" charset="0"/>
              </a:rPr>
              <a:t>AMEN!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89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B5522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161 Fr CE : </a:t>
            </a:r>
            <a:r>
              <a:rPr lang="fr-FR" sz="4400" b="1" u="sng" kern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 Une Terre </a:t>
            </a:r>
            <a:r>
              <a:rPr lang="fr-FR" sz="4400" b="1" u="sng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Alter</a:t>
            </a:r>
            <a:r>
              <a:rPr lang="fr-FR" sz="4400" b="1" u="sng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@Arial Unicode MS" panose="020B0604020202020204" pitchFamily="34" charset="-128"/>
                <a:cs typeface="Times New Roman" panose="02020603050405020304" pitchFamily="18" charset="0"/>
              </a:rPr>
              <a:t>é</a:t>
            </a:r>
            <a:r>
              <a:rPr lang="fr-FR" sz="4400" b="1" u="sng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4400" b="1" kern="1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400" b="1" kern="1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 une terre altér</a:t>
            </a:r>
            <a:r>
              <a:rPr lang="fr-FR" sz="4400" b="1" kern="0" dirty="0">
                <a:effectLst/>
                <a:latin typeface="Arial" panose="020B0604020202020204" pitchFamily="34" charset="0"/>
                <a:ea typeface="@Arial Unicode MS" panose="020B0604020202020204" pitchFamily="34" charset="-128"/>
                <a:cs typeface="Times New Roman" panose="02020603050405020304" pitchFamily="18" charset="0"/>
              </a:rPr>
              <a:t>é</a:t>
            </a: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Soupire après l’eau du ciel,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Nous appelons la rosée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ta grâce Emmanuel !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Refrain</a:t>
            </a:r>
            <a:endParaRPr lang="en-US" sz="4400" b="1" kern="1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Fraîches, fraîches rosées,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Descendez sur nous tous !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divines ondées,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rgbClr val="0066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Venez, arrosez-nous !</a:t>
            </a:r>
            <a:endParaRPr lang="en-US" sz="4400" b="1" kern="100" dirty="0">
              <a:solidFill>
                <a:srgbClr val="0066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 b="1" dirty="0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>
          <a:extLst>
            <a:ext uri="{FF2B5EF4-FFF2-40B4-BE49-F238E27FC236}">
              <a16:creationId xmlns:a16="http://schemas.microsoft.com/office/drawing/2014/main" id="{4318EE6C-B44E-69D1-190C-99E136520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89">
            <a:extLst>
              <a:ext uri="{FF2B5EF4-FFF2-40B4-BE49-F238E27FC236}">
                <a16:creationId xmlns:a16="http://schemas.microsoft.com/office/drawing/2014/main" id="{1092257C-24E6-F0F1-71E9-AF27846E62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B5522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400" b="1" kern="1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7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Descends o pluie abondante,</a:t>
            </a:r>
            <a:endParaRPr lang="en-US" sz="47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7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Coule à flots dans notre cœur,</a:t>
            </a:r>
            <a:endParaRPr lang="en-US" sz="47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7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Donne à l’âme languissante</a:t>
            </a:r>
            <a:endParaRPr lang="en-US" sz="47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7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Une nouvelle fraîcheur.</a:t>
            </a:r>
            <a:endParaRPr lang="en-US" sz="47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5900" b="1" i="0" u="none" strike="noStrike" kern="0" cap="none" spc="0" normalizeH="0" baseline="0" noProof="0" dirty="0">
                <a:ln>
                  <a:noFill/>
                </a:ln>
                <a:solidFill>
                  <a:srgbClr val="FA8D3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Refrain</a:t>
            </a:r>
            <a:endParaRPr kumimoji="0" lang="en-US" sz="5900" b="1" i="0" u="none" strike="noStrike" kern="100" cap="none" spc="0" normalizeH="0" baseline="0" noProof="0" dirty="0">
              <a:ln>
                <a:noFill/>
              </a:ln>
              <a:solidFill>
                <a:srgbClr val="FA8D3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59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Fraîches, fraîches rosées,</a:t>
            </a:r>
            <a:endParaRPr kumimoji="0" lang="en-US" sz="59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59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Descendez sur nous tous !</a:t>
            </a:r>
            <a:endParaRPr kumimoji="0" lang="en-US" sz="59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59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0 divines ondées,</a:t>
            </a:r>
            <a:endParaRPr kumimoji="0" lang="en-US" sz="59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59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Venez, arrosez-nous !</a:t>
            </a:r>
            <a:endParaRPr kumimoji="0" lang="en-US" sz="59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 b="1" dirty="0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  <p:extLst>
      <p:ext uri="{BB962C8B-B14F-4D97-AF65-F5344CB8AC3E}">
        <p14:creationId xmlns:p14="http://schemas.microsoft.com/office/powerpoint/2010/main" val="355374757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>
          <a:extLst>
            <a:ext uri="{FF2B5EF4-FFF2-40B4-BE49-F238E27FC236}">
              <a16:creationId xmlns:a16="http://schemas.microsoft.com/office/drawing/2014/main" id="{8DB677C8-568C-4A37-B558-A0D6BED11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89">
            <a:extLst>
              <a:ext uri="{FF2B5EF4-FFF2-40B4-BE49-F238E27FC236}">
                <a16:creationId xmlns:a16="http://schemas.microsoft.com/office/drawing/2014/main" id="{C6313665-0E5A-12CE-68F2-0EFD31C1BD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B5522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400" b="1" kern="1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 laisse en nous rien d’aride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 ne soit fertilis</a:t>
            </a:r>
            <a:r>
              <a:rPr lang="fr-FR" sz="4400" b="1" kern="0" dirty="0">
                <a:effectLst/>
                <a:latin typeface="Arial" panose="020B0604020202020204" pitchFamily="34" charset="0"/>
                <a:ea typeface="@Arial Unicode MS" panose="020B0604020202020204" pitchFamily="34" charset="-128"/>
                <a:cs typeface="Times New Roman" panose="02020603050405020304" pitchFamily="18" charset="0"/>
              </a:rPr>
              <a:t>é</a:t>
            </a: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;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le cœur le plus avide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Soit pleinement arros</a:t>
            </a:r>
            <a:r>
              <a:rPr lang="fr-FR" sz="4400" b="1" kern="0" dirty="0">
                <a:effectLst/>
                <a:latin typeface="Arial" panose="020B0604020202020204" pitchFamily="34" charset="0"/>
                <a:ea typeface="@Arial Unicode MS" panose="020B0604020202020204" pitchFamily="34" charset="-128"/>
                <a:cs typeface="Times New Roman" panose="02020603050405020304" pitchFamily="18" charset="0"/>
              </a:rPr>
              <a:t>é</a:t>
            </a: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!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FA8D3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Refrain</a:t>
            </a:r>
            <a:endParaRPr kumimoji="0" lang="en-US" sz="4000" b="1" i="0" u="none" strike="noStrike" kern="100" cap="none" spc="0" normalizeH="0" baseline="0" noProof="0" dirty="0">
              <a:ln>
                <a:noFill/>
              </a:ln>
              <a:solidFill>
                <a:srgbClr val="FA8D3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Fraîches, fraîches rosées,</a:t>
            </a:r>
            <a:endParaRPr kumimoji="0" lang="en-US" sz="40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Descendez sur nous tous !</a:t>
            </a:r>
            <a:endParaRPr kumimoji="0" lang="en-US" sz="40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0 divines ondées,</a:t>
            </a:r>
            <a:endParaRPr kumimoji="0" lang="en-US" sz="40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Venez, arrosez-nous !</a:t>
            </a:r>
            <a:endParaRPr kumimoji="0" lang="en-US" sz="40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 b="1" dirty="0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  <p:extLst>
      <p:ext uri="{BB962C8B-B14F-4D97-AF65-F5344CB8AC3E}">
        <p14:creationId xmlns:p14="http://schemas.microsoft.com/office/powerpoint/2010/main" val="42426708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>
          <a:extLst>
            <a:ext uri="{FF2B5EF4-FFF2-40B4-BE49-F238E27FC236}">
              <a16:creationId xmlns:a16="http://schemas.microsoft.com/office/drawing/2014/main" id="{39C48784-C7E3-8C7B-CE76-5AAC53E93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89">
            <a:extLst>
              <a:ext uri="{FF2B5EF4-FFF2-40B4-BE49-F238E27FC236}">
                <a16:creationId xmlns:a16="http://schemas.microsoft.com/office/drawing/2014/main" id="{3776E96A-D6A4-ED52-F5DB-D304016AB4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  <a:blipFill rotWithShape="1">
            <a:blip r:embed="rId3">
              <a:alphaModFix/>
            </a:blip>
            <a:tile tx="0" ty="0" sx="70000" sy="70000" flip="none" algn="ctr"/>
          </a:blipFill>
          <a:ln w="9525" cap="flat" cmpd="sng">
            <a:solidFill>
              <a:srgbClr val="B5522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4400" b="1" kern="1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Oui, que les déserts fleurissent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Sous tes bienfaisantes eaux ;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les lieux secs reverdissent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portent des fruits nouveaux.</a:t>
            </a: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1" i="0" u="none" strike="noStrike" kern="0" cap="none" spc="0" normalizeH="0" baseline="0" noProof="0" dirty="0">
                <a:ln>
                  <a:noFill/>
                </a:ln>
                <a:solidFill>
                  <a:srgbClr val="FA8D3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Refrain</a:t>
            </a:r>
            <a:endParaRPr kumimoji="0" lang="en-US" sz="3700" b="1" i="0" u="none" strike="noStrike" kern="100" cap="none" spc="0" normalizeH="0" baseline="0" noProof="0" dirty="0">
              <a:ln>
                <a:noFill/>
              </a:ln>
              <a:solidFill>
                <a:srgbClr val="FA8D3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Fraîches, fraîches rosées,</a:t>
            </a:r>
            <a:endParaRPr kumimoji="0" lang="en-US" sz="37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Descendez sur nous tous !</a:t>
            </a:r>
            <a:endParaRPr kumimoji="0" lang="en-US" sz="37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0 divines ondées,</a:t>
            </a:r>
            <a:endParaRPr kumimoji="0" lang="en-US" sz="37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lvl="0" indent="-325755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83D68"/>
              </a:buClr>
              <a:buSzPts val="1530"/>
              <a:buFont typeface="Noto Sans Symbols"/>
              <a:buNone/>
              <a:tabLst/>
              <a:defRPr/>
            </a:pPr>
            <a:r>
              <a:rPr kumimoji="0" lang="fr-FR" sz="37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Libre Baskerville"/>
              </a:rPr>
              <a:t>Venez, arrosez-nous !</a:t>
            </a:r>
            <a:endParaRPr kumimoji="0" lang="en-US" sz="3700" b="1" i="0" u="none" strike="noStrike" kern="1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Libre Baskerville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580"/>
              </a:spcBef>
              <a:spcAft>
                <a:spcPts val="0"/>
              </a:spcAft>
              <a:buSzPts val="3740"/>
              <a:buNone/>
            </a:pPr>
            <a:endParaRPr sz="4400" b="1" dirty="0"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  <p:extLst>
      <p:ext uri="{BB962C8B-B14F-4D97-AF65-F5344CB8AC3E}">
        <p14:creationId xmlns:p14="http://schemas.microsoft.com/office/powerpoint/2010/main" val="40851047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90"/>
          <p:cNvSpPr txBox="1">
            <a:spLocks noGrp="1"/>
          </p:cNvSpPr>
          <p:nvPr>
            <p:ph type="body" idx="1"/>
          </p:nvPr>
        </p:nvSpPr>
        <p:spPr>
          <a:xfrm>
            <a:off x="0" y="1905000"/>
            <a:ext cx="9144000" cy="2514600"/>
          </a:xfrm>
          <a:prstGeom prst="rect">
            <a:avLst/>
          </a:prstGeom>
          <a:solidFill>
            <a:srgbClr val="66FFFF"/>
          </a:solidFill>
          <a:ln w="9525" cap="flat" cmpd="sng">
            <a:solidFill>
              <a:srgbClr val="8A4C97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algn="t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ctr" rtl="0">
              <a:spcBef>
                <a:spcPts val="0"/>
              </a:spcBef>
              <a:spcAft>
                <a:spcPts val="0"/>
              </a:spcAft>
              <a:buSzPts val="3060"/>
              <a:buNone/>
            </a:pPr>
            <a:endParaRPr sz="3600" b="1">
              <a:solidFill>
                <a:srgbClr val="FF0000"/>
              </a:solidFill>
            </a:endParaRPr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060"/>
              <a:buNone/>
            </a:pPr>
            <a:r>
              <a:rPr lang="fr-FR" sz="36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PRIERE  FINALE</a:t>
            </a:r>
            <a:endParaRPr/>
          </a:p>
          <a:p>
            <a:pPr marL="274320" lvl="0" indent="-274320" algn="ctr" rtl="0">
              <a:spcBef>
                <a:spcPts val="580"/>
              </a:spcBef>
              <a:spcAft>
                <a:spcPts val="0"/>
              </a:spcAft>
              <a:buSzPts val="3060"/>
              <a:buNone/>
            </a:pPr>
            <a:r>
              <a:rPr lang="fr-FR" sz="3600" b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/BENEDICTION</a:t>
            </a:r>
            <a:endParaRPr/>
          </a:p>
          <a:p>
            <a:pPr marL="274320" lvl="0" indent="-133985" algn="l" rtl="0">
              <a:spcBef>
                <a:spcPts val="580"/>
              </a:spcBef>
              <a:spcAft>
                <a:spcPts val="0"/>
              </a:spcAft>
              <a:buSzPts val="221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quity">
  <a:themeElements>
    <a:clrScheme name="Opulent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3947</Words>
  <Application>Microsoft Office PowerPoint</Application>
  <PresentationFormat>On-screen Show (4:3)</PresentationFormat>
  <Paragraphs>466</Paragraphs>
  <Slides>87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87</vt:i4>
      </vt:variant>
    </vt:vector>
  </HeadingPairs>
  <TitlesOfParts>
    <vt:vector size="104" baseType="lpstr">
      <vt:lpstr>Aptos Slab ExtraBold</vt:lpstr>
      <vt:lpstr>Noto Sans Symbols</vt:lpstr>
      <vt:lpstr>Teko</vt:lpstr>
      <vt:lpstr>Latha</vt:lpstr>
      <vt:lpstr>Calibri</vt:lpstr>
      <vt:lpstr>Copperplate Gothic Bold</vt:lpstr>
      <vt:lpstr>Arial Rounded</vt:lpstr>
      <vt:lpstr>Balthazar</vt:lpstr>
      <vt:lpstr>Arial</vt:lpstr>
      <vt:lpstr>Amasis MT Pro Black</vt:lpstr>
      <vt:lpstr>ADLaM Display</vt:lpstr>
      <vt:lpstr>Libre Baskerville</vt:lpstr>
      <vt:lpstr>Arial Rounded MT Bold</vt:lpstr>
      <vt:lpstr>Algerian</vt:lpstr>
      <vt:lpstr>Libre Franklin</vt:lpstr>
      <vt:lpstr>Equity</vt:lpstr>
      <vt:lpstr>Office Theme</vt:lpstr>
      <vt:lpstr>CHRIST  THE  ROCK  CONGREGATION WORSHIP  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VISITORS WELCOME</vt:lpstr>
      <vt:lpstr>VISITORS WELCOME</vt:lpstr>
      <vt:lpstr>OFFRANDE</vt:lpstr>
      <vt:lpstr>MOMENT D’ADORATION AVEC MAESTRO RENAUD TERZIER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PRIÈRE  POUR  L’OFFRANDE  ET LE SERMON</vt:lpstr>
      <vt:lpstr>CHRIST THE ROCK CONGREGATION DIMANCHE 26 AVRIL 2026 ORATEUR: PASTEUR MARC E SIMEON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Marc Simeon</cp:lastModifiedBy>
  <cp:revision>10</cp:revision>
  <dcterms:created xsi:type="dcterms:W3CDTF">2012-11-25T13:28:17Z</dcterms:created>
  <dcterms:modified xsi:type="dcterms:W3CDTF">2026-04-25T17:23:59Z</dcterms:modified>
</cp:coreProperties>
</file>