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9"/>
  </p:notesMasterIdLst>
  <p:sldIdLst>
    <p:sldId id="256" r:id="rId2"/>
    <p:sldId id="667" r:id="rId3"/>
    <p:sldId id="2979" r:id="rId4"/>
    <p:sldId id="3421" r:id="rId5"/>
    <p:sldId id="3422" r:id="rId6"/>
    <p:sldId id="3423" r:id="rId7"/>
    <p:sldId id="3299" r:id="rId8"/>
    <p:sldId id="3424" r:id="rId9"/>
    <p:sldId id="3425" r:id="rId10"/>
    <p:sldId id="3426" r:id="rId11"/>
    <p:sldId id="936" r:id="rId12"/>
    <p:sldId id="2662" r:id="rId13"/>
    <p:sldId id="3427" r:id="rId14"/>
    <p:sldId id="3388" r:id="rId15"/>
    <p:sldId id="3428" r:id="rId16"/>
    <p:sldId id="3429" r:id="rId17"/>
    <p:sldId id="3353" r:id="rId18"/>
    <p:sldId id="3430" r:id="rId19"/>
    <p:sldId id="3431" r:id="rId20"/>
    <p:sldId id="3433" r:id="rId21"/>
    <p:sldId id="3432" r:id="rId22"/>
    <p:sldId id="3434" r:id="rId23"/>
    <p:sldId id="1788" r:id="rId24"/>
    <p:sldId id="3176" r:id="rId25"/>
    <p:sldId id="1691" r:id="rId26"/>
    <p:sldId id="2900" r:id="rId27"/>
    <p:sldId id="3435" r:id="rId28"/>
    <p:sldId id="3436" r:id="rId29"/>
    <p:sldId id="3437" r:id="rId30"/>
    <p:sldId id="3438" r:id="rId31"/>
    <p:sldId id="3439" r:id="rId32"/>
    <p:sldId id="3055" r:id="rId33"/>
    <p:sldId id="3440" r:id="rId34"/>
    <p:sldId id="3441" r:id="rId35"/>
    <p:sldId id="3442" r:id="rId36"/>
    <p:sldId id="3227" r:id="rId37"/>
    <p:sldId id="3443" r:id="rId38"/>
    <p:sldId id="3444" r:id="rId39"/>
    <p:sldId id="1716" r:id="rId40"/>
    <p:sldId id="1365" r:id="rId41"/>
    <p:sldId id="1366" r:id="rId42"/>
    <p:sldId id="3024" r:id="rId43"/>
    <p:sldId id="2978" r:id="rId44"/>
    <p:sldId id="3113" r:id="rId45"/>
    <p:sldId id="3418" r:id="rId46"/>
    <p:sldId id="3419" r:id="rId47"/>
    <p:sldId id="3420" r:id="rId48"/>
    <p:sldId id="461" r:id="rId49"/>
    <p:sldId id="949" r:id="rId50"/>
    <p:sldId id="3110" r:id="rId51"/>
    <p:sldId id="3445" r:id="rId52"/>
    <p:sldId id="3446" r:id="rId53"/>
    <p:sldId id="3447" r:id="rId54"/>
    <p:sldId id="3448" r:id="rId55"/>
    <p:sldId id="3449" r:id="rId56"/>
    <p:sldId id="3450" r:id="rId57"/>
    <p:sldId id="3451" r:id="rId58"/>
    <p:sldId id="3452" r:id="rId59"/>
    <p:sldId id="3453" r:id="rId60"/>
    <p:sldId id="3454" r:id="rId61"/>
    <p:sldId id="3455" r:id="rId62"/>
    <p:sldId id="3456" r:id="rId63"/>
    <p:sldId id="3457" r:id="rId64"/>
    <p:sldId id="3458" r:id="rId65"/>
    <p:sldId id="3459" r:id="rId66"/>
    <p:sldId id="3460" r:id="rId67"/>
    <p:sldId id="3461" r:id="rId68"/>
    <p:sldId id="3462" r:id="rId69"/>
    <p:sldId id="3463" r:id="rId70"/>
    <p:sldId id="3464" r:id="rId71"/>
    <p:sldId id="3465" r:id="rId72"/>
    <p:sldId id="3466" r:id="rId73"/>
    <p:sldId id="3467" r:id="rId74"/>
    <p:sldId id="3468" r:id="rId75"/>
    <p:sldId id="3469" r:id="rId76"/>
    <p:sldId id="3470" r:id="rId77"/>
    <p:sldId id="3471" r:id="rId78"/>
    <p:sldId id="3472" r:id="rId79"/>
    <p:sldId id="3473" r:id="rId80"/>
    <p:sldId id="3474" r:id="rId81"/>
    <p:sldId id="3475" r:id="rId82"/>
    <p:sldId id="3476" r:id="rId83"/>
    <p:sldId id="3477" r:id="rId84"/>
    <p:sldId id="3478" r:id="rId85"/>
    <p:sldId id="3479" r:id="rId86"/>
    <p:sldId id="3480" r:id="rId87"/>
    <p:sldId id="3481" r:id="rId88"/>
    <p:sldId id="3482" r:id="rId89"/>
    <p:sldId id="3483" r:id="rId90"/>
    <p:sldId id="3484" r:id="rId91"/>
    <p:sldId id="3485" r:id="rId92"/>
    <p:sldId id="3486" r:id="rId93"/>
    <p:sldId id="3487" r:id="rId94"/>
    <p:sldId id="3488" r:id="rId95"/>
    <p:sldId id="3489" r:id="rId96"/>
    <p:sldId id="3490" r:id="rId97"/>
    <p:sldId id="1650"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FF"/>
    <a:srgbClr val="009900"/>
    <a:srgbClr val="460000"/>
    <a:srgbClr val="000099"/>
    <a:srgbClr val="003E1C"/>
    <a:srgbClr val="003300"/>
    <a:srgbClr val="CCFF33"/>
    <a:srgbClr val="0D069A"/>
    <a:srgbClr val="0000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52" autoAdjust="0"/>
    <p:restoredTop sz="94472" autoAdjust="0"/>
  </p:normalViewPr>
  <p:slideViewPr>
    <p:cSldViewPr>
      <p:cViewPr varScale="1">
        <p:scale>
          <a:sx n="80" d="100"/>
          <a:sy n="80" d="100"/>
        </p:scale>
        <p:origin x="-1411" y="-67"/>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3/14/2026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3/14/2026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3/14/2026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3/14/2026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3/14/2026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3/14/2026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3/14/2026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3/14/2026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www.larousse.fr/dictionnaires/synonymes/ex%C3%A9crer/8910" TargetMode="External"/><Relationship Id="rId2" Type="http://schemas.openxmlformats.org/officeDocument/2006/relationships/hyperlink" Target="https://www.larousse.fr/dictionnaires/synonymes/abominer/61" TargetMode="External"/><Relationship Id="rId1" Type="http://schemas.openxmlformats.org/officeDocument/2006/relationships/slideLayout" Target="../slideLayouts/slideLayout2.xml"/><Relationship Id="rId6" Type="http://schemas.openxmlformats.org/officeDocument/2006/relationships/hyperlink" Target="https://www.larousse.fr/dictionnaires/synonymes/abhorrer/40" TargetMode="External"/><Relationship Id="rId5" Type="http://schemas.openxmlformats.org/officeDocument/2006/relationships/hyperlink" Target="https://www.larousse.fr/dictionnaires/synonymes/vomir/21570" TargetMode="External"/><Relationship Id="rId4" Type="http://schemas.openxmlformats.org/officeDocument/2006/relationships/hyperlink" Target="https://www.larousse.fr/dictionnaires/synonymes/ha%C3%AFr/10686"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fr.wikipedia.org/wiki/Deuxi%C3%A8me_livre_des_Chroniques" TargetMode="External"/><Relationship Id="rId2" Type="http://schemas.openxmlformats.org/officeDocument/2006/relationships/hyperlink" Target="https://fr.wikipedia.org/wiki/Deuxi%C3%A8me_livre_des_Rois" TargetMode="External"/><Relationship Id="rId1" Type="http://schemas.openxmlformats.org/officeDocument/2006/relationships/slideLayout" Target="../slideLayouts/slideLayout2.xml"/><Relationship Id="rId4" Type="http://schemas.openxmlformats.org/officeDocument/2006/relationships/hyperlink" Target="https://fr.wikipedia.org/wiki/Mich%C3%A9e"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a:bodyPr>
          <a:lstStyle/>
          <a:p>
            <a:pPr algn="ctr"/>
            <a:r>
              <a:rPr lang="en-US" sz="5400" b="1" dirty="0" smtClean="0">
                <a:solidFill>
                  <a:schemeClr val="tx1"/>
                </a:solidFill>
                <a:latin typeface="Agency FB" pitchFamily="34" charset="0"/>
              </a:rPr>
              <a:t>MARCH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15</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2026</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smtClean="0">
                <a:solidFill>
                  <a:schemeClr val="tx1"/>
                </a:solidFill>
                <a:latin typeface="Agency FB" pitchFamily="34" charset="0"/>
              </a:rPr>
              <a:t>MAESTRO RENAUD TERZIER</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rgbClr val="66FFFF"/>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20000"/>
              <a:lumOff val="80000"/>
            </a:schemeClr>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blipFill>
            <a:blip r:embed="rId4"/>
            <a:tile tx="0" ty="0" sx="100000" sy="100000" flip="none" algn="tl"/>
          </a:blip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3600" b="1" dirty="0" smtClean="0">
                <a:solidFill>
                  <a:srgbClr val="FF0000"/>
                </a:solidFill>
                <a:latin typeface="Arial Rounded MT Bold" pitchFamily="34" charset="0"/>
              </a:rPr>
              <a:t>212 Fr CE:  </a:t>
            </a:r>
            <a:r>
              <a:rPr lang="fr-FR" sz="3600" b="1" u="sng" dirty="0" smtClean="0">
                <a:solidFill>
                  <a:srgbClr val="FF0000"/>
                </a:solidFill>
                <a:latin typeface="Arial Rounded MT Bold" pitchFamily="34" charset="0"/>
              </a:rPr>
              <a:t>Debout,  Sainte Cohorte</a:t>
            </a:r>
            <a:endParaRPr lang="en-US" sz="3600" dirty="0" smtClean="0">
              <a:solidFill>
                <a:srgbClr val="FF0000"/>
              </a:solidFill>
              <a:latin typeface="Arial Rounded MT Bold" pitchFamily="34" charset="0"/>
            </a:endParaRPr>
          </a:p>
          <a:p>
            <a:pPr algn="ctr">
              <a:buNone/>
            </a:pPr>
            <a:r>
              <a:rPr lang="fr-FR" sz="3600" b="1" u="sng" dirty="0" smtClean="0">
                <a:solidFill>
                  <a:srgbClr val="FF0000"/>
                </a:solidFill>
                <a:latin typeface="Arial Rounded MT Bold" pitchFamily="34" charset="0"/>
              </a:rPr>
              <a:t>1</a:t>
            </a:r>
            <a:endParaRPr lang="en-US" sz="3600" dirty="0" smtClean="0">
              <a:solidFill>
                <a:srgbClr val="FF0000"/>
              </a:solidFill>
              <a:latin typeface="Arial Rounded MT Bold" pitchFamily="34" charset="0"/>
            </a:endParaRPr>
          </a:p>
          <a:p>
            <a:pPr algn="ctr">
              <a:buNone/>
            </a:pPr>
            <a:r>
              <a:rPr lang="fr-FR" sz="4000" dirty="0" smtClean="0">
                <a:latin typeface="Arial Rounded MT Bold" pitchFamily="34" charset="0"/>
              </a:rPr>
              <a:t>Debout sainte cohorte, </a:t>
            </a:r>
            <a:endParaRPr lang="fr-FR" sz="4000" dirty="0" smtClean="0">
              <a:latin typeface="Arial Rounded MT Bold" pitchFamily="34" charset="0"/>
            </a:endParaRPr>
          </a:p>
          <a:p>
            <a:pPr algn="ctr">
              <a:buNone/>
            </a:pPr>
            <a:r>
              <a:rPr lang="fr-FR" sz="4000" dirty="0" smtClean="0">
                <a:latin typeface="Arial Rounded MT Bold" pitchFamily="34" charset="0"/>
              </a:rPr>
              <a:t>Soldats </a:t>
            </a:r>
            <a:r>
              <a:rPr lang="fr-FR" sz="4000" dirty="0" smtClean="0">
                <a:latin typeface="Arial Rounded MT Bold" pitchFamily="34" charset="0"/>
              </a:rPr>
              <a:t>du Roi des rois!</a:t>
            </a:r>
            <a:endParaRPr lang="en-US" sz="4000" dirty="0" smtClean="0">
              <a:latin typeface="Arial Rounded MT Bold" pitchFamily="34" charset="0"/>
            </a:endParaRPr>
          </a:p>
          <a:p>
            <a:pPr algn="ctr">
              <a:buNone/>
            </a:pPr>
            <a:r>
              <a:rPr lang="fr-FR" sz="4000" dirty="0" smtClean="0">
                <a:latin typeface="Arial Rounded MT Bold" pitchFamily="34" charset="0"/>
              </a:rPr>
              <a:t>Tenez d’une main forte </a:t>
            </a:r>
            <a:endParaRPr lang="fr-FR" sz="4000" dirty="0" smtClean="0">
              <a:latin typeface="Arial Rounded MT Bold" pitchFamily="34" charset="0"/>
            </a:endParaRPr>
          </a:p>
          <a:p>
            <a:pPr algn="ctr">
              <a:buNone/>
            </a:pPr>
            <a:r>
              <a:rPr lang="fr-FR" sz="4000" dirty="0" smtClean="0">
                <a:latin typeface="Arial Rounded MT Bold" pitchFamily="34" charset="0"/>
              </a:rPr>
              <a:t>L’étendard </a:t>
            </a:r>
            <a:r>
              <a:rPr lang="fr-FR" sz="4000" dirty="0" smtClean="0">
                <a:latin typeface="Arial Rounded MT Bold" pitchFamily="34" charset="0"/>
              </a:rPr>
              <a:t>de la croix.</a:t>
            </a:r>
            <a:endParaRPr lang="en-US" sz="4000" dirty="0" smtClean="0">
              <a:latin typeface="Arial Rounded MT Bold" pitchFamily="34" charset="0"/>
            </a:endParaRPr>
          </a:p>
          <a:p>
            <a:pPr algn="ctr">
              <a:buNone/>
            </a:pPr>
            <a:r>
              <a:rPr lang="fr-FR" sz="4000" dirty="0" smtClean="0">
                <a:latin typeface="Arial Rounded MT Bold" pitchFamily="34" charset="0"/>
              </a:rPr>
              <a:t>Au sentier de la gloire, </a:t>
            </a:r>
            <a:endParaRPr lang="fr-FR" sz="4000" dirty="0" smtClean="0">
              <a:latin typeface="Arial Rounded MT Bold" pitchFamily="34" charset="0"/>
            </a:endParaRPr>
          </a:p>
          <a:p>
            <a:pPr algn="ctr">
              <a:buNone/>
            </a:pPr>
            <a:r>
              <a:rPr lang="fr-FR" sz="4000" dirty="0" smtClean="0">
                <a:latin typeface="Arial Rounded MT Bold" pitchFamily="34" charset="0"/>
              </a:rPr>
              <a:t>Jésus-Christ </a:t>
            </a:r>
            <a:r>
              <a:rPr lang="fr-FR" sz="4000" dirty="0" smtClean="0">
                <a:latin typeface="Arial Rounded MT Bold" pitchFamily="34" charset="0"/>
              </a:rPr>
              <a:t>nous conduit;</a:t>
            </a:r>
            <a:endParaRPr lang="en-US" sz="4000" dirty="0" smtClean="0">
              <a:latin typeface="Arial Rounded MT Bold" pitchFamily="34" charset="0"/>
            </a:endParaRPr>
          </a:p>
          <a:p>
            <a:pPr algn="ctr">
              <a:buNone/>
            </a:pPr>
            <a:r>
              <a:rPr lang="fr-FR" sz="4000" dirty="0" smtClean="0">
                <a:latin typeface="Arial Rounded MT Bold" pitchFamily="34" charset="0"/>
              </a:rPr>
              <a:t>De victoire en victoire </a:t>
            </a:r>
            <a:endParaRPr lang="fr-FR" sz="4000" dirty="0" smtClean="0">
              <a:latin typeface="Arial Rounded MT Bold" pitchFamily="34" charset="0"/>
            </a:endParaRPr>
          </a:p>
          <a:p>
            <a:pPr algn="ctr">
              <a:buNone/>
            </a:pPr>
            <a:r>
              <a:rPr lang="fr-FR" sz="4000" dirty="0" smtClean="0">
                <a:latin typeface="Arial Rounded MT Bold" pitchFamily="34" charset="0"/>
              </a:rPr>
              <a:t>Il </a:t>
            </a:r>
            <a:r>
              <a:rPr lang="fr-FR" sz="4000" dirty="0" smtClean="0">
                <a:latin typeface="Arial Rounded MT Bold" pitchFamily="34" charset="0"/>
              </a:rPr>
              <a:t>mène qui le suit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4000" dirty="0" smtClean="0">
                <a:solidFill>
                  <a:srgbClr val="FF0000"/>
                </a:solidFill>
                <a:latin typeface="Arial Rounded MT Bold" pitchFamily="34" charset="0"/>
              </a:rPr>
              <a:t>2-</a:t>
            </a:r>
            <a:endParaRPr lang="en-US" sz="4000" dirty="0" smtClean="0">
              <a:solidFill>
                <a:srgbClr val="FF0000"/>
              </a:solidFill>
              <a:latin typeface="Arial Rounded MT Bold" pitchFamily="34" charset="0"/>
            </a:endParaRPr>
          </a:p>
          <a:p>
            <a:pPr algn="ctr">
              <a:buNone/>
            </a:pPr>
            <a:r>
              <a:rPr lang="fr-FR" sz="4000" dirty="0" smtClean="0">
                <a:latin typeface="Arial Rounded MT Bold" pitchFamily="34" charset="0"/>
              </a:rPr>
              <a:t>Debout pour la bataille! </a:t>
            </a:r>
            <a:endParaRPr lang="fr-FR" sz="4000" dirty="0" smtClean="0">
              <a:latin typeface="Arial Rounded MT Bold" pitchFamily="34" charset="0"/>
            </a:endParaRPr>
          </a:p>
          <a:p>
            <a:pPr algn="ctr">
              <a:buNone/>
            </a:pPr>
            <a:r>
              <a:rPr lang="fr-FR" sz="4000" dirty="0" smtClean="0">
                <a:latin typeface="Arial Rounded MT Bold" pitchFamily="34" charset="0"/>
              </a:rPr>
              <a:t>Partez</a:t>
            </a:r>
            <a:r>
              <a:rPr lang="fr-FR" sz="4000" dirty="0" smtClean="0">
                <a:latin typeface="Arial Rounded MT Bold" pitchFamily="34" charset="0"/>
              </a:rPr>
              <a:t>, n’</a:t>
            </a:r>
            <a:r>
              <a:rPr lang="fr-FR" sz="4000" dirty="0" err="1" smtClean="0">
                <a:latin typeface="Arial Rounded MT Bold" pitchFamily="34" charset="0"/>
              </a:rPr>
              <a:t>hezitez</a:t>
            </a:r>
            <a:r>
              <a:rPr lang="fr-FR" sz="4000" dirty="0" smtClean="0">
                <a:latin typeface="Arial Rounded MT Bold" pitchFamily="34" charset="0"/>
              </a:rPr>
              <a:t> plus;</a:t>
            </a:r>
            <a:endParaRPr lang="en-US" sz="4000" dirty="0" smtClean="0">
              <a:latin typeface="Arial Rounded MT Bold" pitchFamily="34" charset="0"/>
            </a:endParaRPr>
          </a:p>
          <a:p>
            <a:pPr algn="ctr">
              <a:buNone/>
            </a:pPr>
            <a:r>
              <a:rPr lang="fr-FR" sz="4000" dirty="0" smtClean="0">
                <a:latin typeface="Arial Rounded MT Bold" pitchFamily="34" charset="0"/>
              </a:rPr>
              <a:t>Pour que nul ne </a:t>
            </a:r>
            <a:r>
              <a:rPr lang="fr-FR" sz="4000" dirty="0" err="1" smtClean="0">
                <a:latin typeface="Arial Rounded MT Bold" pitchFamily="34" charset="0"/>
              </a:rPr>
              <a:t>defaille</a:t>
            </a:r>
            <a:r>
              <a:rPr lang="fr-FR" sz="4000" dirty="0" smtClean="0">
                <a:latin typeface="Arial Rounded MT Bold" pitchFamily="34" charset="0"/>
              </a:rPr>
              <a:t> </a:t>
            </a:r>
            <a:endParaRPr lang="fr-FR" sz="4000" dirty="0" smtClean="0">
              <a:latin typeface="Arial Rounded MT Bold" pitchFamily="34" charset="0"/>
            </a:endParaRPr>
          </a:p>
          <a:p>
            <a:pPr algn="ctr">
              <a:buNone/>
            </a:pPr>
            <a:r>
              <a:rPr lang="fr-FR" sz="4000" dirty="0" smtClean="0">
                <a:latin typeface="Arial Rounded MT Bold" pitchFamily="34" charset="0"/>
              </a:rPr>
              <a:t>Regardez </a:t>
            </a:r>
            <a:r>
              <a:rPr lang="fr-FR" sz="4000" dirty="0" smtClean="0">
                <a:latin typeface="Arial Rounded MT Bold" pitchFamily="34" charset="0"/>
              </a:rPr>
              <a:t>à </a:t>
            </a:r>
            <a:r>
              <a:rPr lang="fr-FR" sz="4000" dirty="0" err="1" smtClean="0">
                <a:latin typeface="Arial Rounded MT Bold" pitchFamily="34" charset="0"/>
              </a:rPr>
              <a:t>Jesus</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De l’armure invincible, </a:t>
            </a:r>
            <a:endParaRPr lang="fr-FR" sz="4000" dirty="0" smtClean="0">
              <a:latin typeface="Arial Rounded MT Bold" pitchFamily="34" charset="0"/>
            </a:endParaRPr>
          </a:p>
          <a:p>
            <a:pPr algn="ctr">
              <a:buNone/>
            </a:pPr>
            <a:r>
              <a:rPr lang="fr-FR" sz="4000" dirty="0" smtClean="0">
                <a:latin typeface="Arial Rounded MT Bold" pitchFamily="34" charset="0"/>
              </a:rPr>
              <a:t>Soldats </a:t>
            </a:r>
            <a:r>
              <a:rPr lang="fr-FR" sz="4000" dirty="0" smtClean="0">
                <a:latin typeface="Arial Rounded MT Bold" pitchFamily="34" charset="0"/>
              </a:rPr>
              <a:t>revêtez-vous!</a:t>
            </a:r>
            <a:endParaRPr lang="en-US" sz="4000" dirty="0" smtClean="0">
              <a:latin typeface="Arial Rounded MT Bold" pitchFamily="34" charset="0"/>
            </a:endParaRPr>
          </a:p>
          <a:p>
            <a:pPr algn="ctr">
              <a:buNone/>
            </a:pPr>
            <a:r>
              <a:rPr lang="fr-FR" sz="4000" dirty="0" smtClean="0">
                <a:latin typeface="Arial Rounded MT Bold" pitchFamily="34" charset="0"/>
              </a:rPr>
              <a:t>Le triomphe est possible </a:t>
            </a:r>
            <a:endParaRPr lang="fr-FR" sz="4000" dirty="0" smtClean="0">
              <a:latin typeface="Arial Rounded MT Bold" pitchFamily="34" charset="0"/>
            </a:endParaRPr>
          </a:p>
          <a:p>
            <a:pPr algn="ctr">
              <a:buNone/>
            </a:pPr>
            <a:r>
              <a:rPr lang="fr-FR" sz="4000" dirty="0" smtClean="0">
                <a:latin typeface="Arial Rounded MT Bold" pitchFamily="34" charset="0"/>
              </a:rPr>
              <a:t>Pour </a:t>
            </a:r>
            <a:r>
              <a:rPr lang="fr-FR" sz="4000" dirty="0" smtClean="0">
                <a:latin typeface="Arial Rounded MT Bold" pitchFamily="34" charset="0"/>
              </a:rPr>
              <a:t>qui lutte à genoux</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4000" dirty="0" smtClean="0">
                <a:solidFill>
                  <a:srgbClr val="FF0000"/>
                </a:solidFill>
                <a:latin typeface="Arial Rounded MT Bold" pitchFamily="34" charset="0"/>
              </a:rPr>
              <a:t>3-</a:t>
            </a:r>
            <a:endParaRPr lang="en-US" sz="4000" dirty="0" smtClean="0">
              <a:solidFill>
                <a:srgbClr val="FF0000"/>
              </a:solidFill>
              <a:latin typeface="Arial Rounded MT Bold" pitchFamily="34" charset="0"/>
            </a:endParaRPr>
          </a:p>
          <a:p>
            <a:pPr algn="ctr">
              <a:buNone/>
            </a:pPr>
            <a:r>
              <a:rPr lang="fr-FR" sz="4000" dirty="0" smtClean="0">
                <a:latin typeface="Arial Rounded MT Bold" pitchFamily="34" charset="0"/>
              </a:rPr>
              <a:t>La trompette résonne: </a:t>
            </a:r>
            <a:endParaRPr lang="fr-FR" sz="4000" dirty="0" smtClean="0">
              <a:latin typeface="Arial Rounded MT Bold" pitchFamily="34" charset="0"/>
            </a:endParaRPr>
          </a:p>
          <a:p>
            <a:pPr algn="ctr">
              <a:buNone/>
            </a:pPr>
            <a:r>
              <a:rPr lang="fr-FR" sz="4000" dirty="0" smtClean="0">
                <a:latin typeface="Arial Rounded MT Bold" pitchFamily="34" charset="0"/>
              </a:rPr>
              <a:t>Debout</a:t>
            </a:r>
            <a:r>
              <a:rPr lang="fr-FR" sz="4000" dirty="0" smtClean="0">
                <a:latin typeface="Arial Rounded MT Bold" pitchFamily="34" charset="0"/>
              </a:rPr>
              <a:t>, vaillants soldats!</a:t>
            </a:r>
            <a:endParaRPr lang="en-US" sz="4000" dirty="0" smtClean="0">
              <a:latin typeface="Arial Rounded MT Bold" pitchFamily="34" charset="0"/>
            </a:endParaRPr>
          </a:p>
          <a:p>
            <a:pPr algn="ctr">
              <a:buNone/>
            </a:pPr>
            <a:r>
              <a:rPr lang="fr-FR" sz="4000" dirty="0" smtClean="0">
                <a:latin typeface="Arial Rounded MT Bold" pitchFamily="34" charset="0"/>
              </a:rPr>
              <a:t>L’immortelle couronne </a:t>
            </a:r>
            <a:endParaRPr lang="fr-FR" sz="4000" dirty="0" smtClean="0">
              <a:latin typeface="Arial Rounded MT Bold" pitchFamily="34" charset="0"/>
            </a:endParaRPr>
          </a:p>
          <a:p>
            <a:pPr algn="ctr">
              <a:buNone/>
            </a:pPr>
            <a:r>
              <a:rPr lang="fr-FR" sz="4000" dirty="0" smtClean="0">
                <a:latin typeface="Arial Rounded MT Bold" pitchFamily="34" charset="0"/>
              </a:rPr>
              <a:t>Est </a:t>
            </a:r>
            <a:r>
              <a:rPr lang="fr-FR" sz="4000" dirty="0" smtClean="0">
                <a:latin typeface="Arial Rounded MT Bold" pitchFamily="34" charset="0"/>
              </a:rPr>
              <a:t>le prix des combats.</a:t>
            </a:r>
            <a:endParaRPr lang="en-US" sz="4000" dirty="0" smtClean="0">
              <a:latin typeface="Arial Rounded MT Bold" pitchFamily="34" charset="0"/>
            </a:endParaRPr>
          </a:p>
          <a:p>
            <a:pPr algn="ctr">
              <a:buNone/>
            </a:pPr>
            <a:r>
              <a:rPr lang="fr-FR" sz="4000" dirty="0" smtClean="0">
                <a:latin typeface="Arial Rounded MT Bold" pitchFamily="34" charset="0"/>
              </a:rPr>
              <a:t>Si l’ennemi fait rage, </a:t>
            </a:r>
            <a:endParaRPr lang="fr-FR" sz="4000" dirty="0" smtClean="0">
              <a:latin typeface="Arial Rounded MT Bold" pitchFamily="34" charset="0"/>
            </a:endParaRPr>
          </a:p>
          <a:p>
            <a:pPr algn="ctr">
              <a:buNone/>
            </a:pPr>
            <a:r>
              <a:rPr lang="fr-FR" sz="4000" dirty="0" smtClean="0">
                <a:latin typeface="Arial Rounded MT Bold" pitchFamily="34" charset="0"/>
              </a:rPr>
              <a:t>S</a:t>
            </a:r>
            <a:r>
              <a:rPr lang="fr-FR" sz="4000" dirty="0" smtClean="0">
                <a:latin typeface="Arial Rounded MT Bold" pitchFamily="34" charset="0"/>
              </a:rPr>
              <a:t>oyez </a:t>
            </a:r>
            <a:r>
              <a:rPr lang="fr-FR" sz="4000" dirty="0" smtClean="0">
                <a:latin typeface="Arial Rounded MT Bold" pitchFamily="34" charset="0"/>
              </a:rPr>
              <a:t>fermes et forts;</a:t>
            </a:r>
            <a:endParaRPr lang="en-US" sz="4000" dirty="0" smtClean="0">
              <a:latin typeface="Arial Rounded MT Bold" pitchFamily="34" charset="0"/>
            </a:endParaRPr>
          </a:p>
          <a:p>
            <a:pPr algn="ctr">
              <a:buNone/>
            </a:pPr>
            <a:r>
              <a:rPr lang="fr-FR" sz="4000" dirty="0" smtClean="0">
                <a:latin typeface="Arial Rounded MT Bold" pitchFamily="34" charset="0"/>
              </a:rPr>
              <a:t>Redoublez de courage , </a:t>
            </a:r>
            <a:endParaRPr lang="fr-FR" sz="4000" dirty="0" smtClean="0">
              <a:latin typeface="Arial Rounded MT Bold" pitchFamily="34" charset="0"/>
            </a:endParaRPr>
          </a:p>
          <a:p>
            <a:pPr algn="ctr">
              <a:buNone/>
            </a:pPr>
            <a:r>
              <a:rPr lang="fr-FR" sz="4000" dirty="0" smtClean="0">
                <a:latin typeface="Arial Rounded MT Bold" pitchFamily="34" charset="0"/>
              </a:rPr>
              <a:t>S’il </a:t>
            </a:r>
            <a:r>
              <a:rPr lang="fr-FR" sz="4000" dirty="0" smtClean="0">
                <a:latin typeface="Arial Rounded MT Bold" pitchFamily="34" charset="0"/>
              </a:rPr>
              <a:t>redouble d’efforts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4000" dirty="0" smtClean="0">
                <a:solidFill>
                  <a:srgbClr val="FF0000"/>
                </a:solidFill>
                <a:latin typeface="Arial Rounded MT Bold" pitchFamily="34" charset="0"/>
              </a:rPr>
              <a:t>4-</a:t>
            </a:r>
            <a:endParaRPr lang="en-US" sz="4000" dirty="0" smtClean="0">
              <a:solidFill>
                <a:srgbClr val="FF0000"/>
              </a:solidFill>
              <a:latin typeface="Arial Rounded MT Bold" pitchFamily="34" charset="0"/>
            </a:endParaRPr>
          </a:p>
          <a:p>
            <a:pPr algn="ctr">
              <a:buNone/>
            </a:pPr>
            <a:r>
              <a:rPr lang="fr-FR" sz="4000" dirty="0" smtClean="0">
                <a:latin typeface="Arial Rounded MT Bold" pitchFamily="34" charset="0"/>
              </a:rPr>
              <a:t>Debout, debout encore! </a:t>
            </a:r>
            <a:endParaRPr lang="fr-FR" sz="4000" dirty="0" smtClean="0">
              <a:latin typeface="Arial Rounded MT Bold" pitchFamily="34" charset="0"/>
            </a:endParaRPr>
          </a:p>
          <a:p>
            <a:pPr algn="ctr">
              <a:buNone/>
            </a:pPr>
            <a:r>
              <a:rPr lang="fr-FR" sz="4000" dirty="0" smtClean="0">
                <a:latin typeface="Arial Rounded MT Bold" pitchFamily="34" charset="0"/>
              </a:rPr>
              <a:t>Luttez </a:t>
            </a:r>
            <a:r>
              <a:rPr lang="fr-FR" sz="4000" dirty="0" smtClean="0">
                <a:latin typeface="Arial Rounded MT Bold" pitchFamily="34" charset="0"/>
              </a:rPr>
              <a:t>jusqu’au matin.</a:t>
            </a:r>
            <a:endParaRPr lang="en-US" sz="4000" dirty="0" smtClean="0">
              <a:latin typeface="Arial Rounded MT Bold" pitchFamily="34" charset="0"/>
            </a:endParaRPr>
          </a:p>
          <a:p>
            <a:pPr algn="ctr">
              <a:buNone/>
            </a:pPr>
            <a:r>
              <a:rPr lang="fr-FR" sz="4000" dirty="0" smtClean="0">
                <a:latin typeface="Arial Rounded MT Bold" pitchFamily="34" charset="0"/>
              </a:rPr>
              <a:t>Déjà brille l’aurore  </a:t>
            </a:r>
            <a:endParaRPr lang="fr-FR" sz="4000" dirty="0" smtClean="0">
              <a:latin typeface="Arial Rounded MT Bold" pitchFamily="34" charset="0"/>
            </a:endParaRPr>
          </a:p>
          <a:p>
            <a:pPr algn="ctr">
              <a:buNone/>
            </a:pPr>
            <a:r>
              <a:rPr lang="fr-FR" sz="4000" dirty="0" smtClean="0">
                <a:latin typeface="Arial Rounded MT Bold" pitchFamily="34" charset="0"/>
              </a:rPr>
              <a:t>A </a:t>
            </a:r>
            <a:r>
              <a:rPr lang="fr-FR" sz="4000" dirty="0" smtClean="0">
                <a:latin typeface="Arial Rounded MT Bold" pitchFamily="34" charset="0"/>
              </a:rPr>
              <a:t>l’horizon lointain.</a:t>
            </a:r>
            <a:endParaRPr lang="en-US" sz="4000" dirty="0" smtClean="0">
              <a:latin typeface="Arial Rounded MT Bold" pitchFamily="34" charset="0"/>
            </a:endParaRPr>
          </a:p>
          <a:p>
            <a:pPr algn="ctr">
              <a:buNone/>
            </a:pPr>
            <a:r>
              <a:rPr lang="fr-FR" sz="4000" dirty="0" smtClean="0">
                <a:latin typeface="Arial Rounded MT Bold" pitchFamily="34" charset="0"/>
              </a:rPr>
              <a:t>Bientôt, </a:t>
            </a:r>
            <a:r>
              <a:rPr lang="fr-FR" sz="4000" dirty="0" err="1" smtClean="0">
                <a:latin typeface="Arial Rounded MT Bold" pitchFamily="34" charset="0"/>
              </a:rPr>
              <a:t>jettant</a:t>
            </a:r>
            <a:r>
              <a:rPr lang="fr-FR" sz="4000" dirty="0" smtClean="0">
                <a:latin typeface="Arial Rounded MT Bold" pitchFamily="34" charset="0"/>
              </a:rPr>
              <a:t> nos armes </a:t>
            </a:r>
            <a:endParaRPr lang="fr-FR" sz="4000" dirty="0" smtClean="0">
              <a:latin typeface="Arial Rounded MT Bold" pitchFamily="34" charset="0"/>
            </a:endParaRPr>
          </a:p>
          <a:p>
            <a:pPr algn="ctr">
              <a:buNone/>
            </a:pPr>
            <a:r>
              <a:rPr lang="fr-FR" sz="4000" dirty="0" smtClean="0">
                <a:latin typeface="Arial Rounded MT Bold" pitchFamily="34" charset="0"/>
              </a:rPr>
              <a:t>Aux </a:t>
            </a:r>
            <a:r>
              <a:rPr lang="fr-FR" sz="4000" dirty="0" smtClean="0">
                <a:latin typeface="Arial Rounded MT Bold" pitchFamily="34" charset="0"/>
              </a:rPr>
              <a:t>pieds du Roi des rois,</a:t>
            </a:r>
            <a:endParaRPr lang="en-US" sz="4000" dirty="0" smtClean="0">
              <a:latin typeface="Arial Rounded MT Bold" pitchFamily="34" charset="0"/>
            </a:endParaRPr>
          </a:p>
          <a:p>
            <a:pPr algn="ctr">
              <a:buNone/>
            </a:pPr>
            <a:r>
              <a:rPr lang="fr-FR" sz="4000" dirty="0" smtClean="0">
                <a:latin typeface="Arial Rounded MT Bold" pitchFamily="34" charset="0"/>
              </a:rPr>
              <a:t>Les chants après les larmes, </a:t>
            </a:r>
            <a:endParaRPr lang="fr-FR" sz="4000" dirty="0" smtClean="0">
              <a:latin typeface="Arial Rounded MT Bold" pitchFamily="34" charset="0"/>
            </a:endParaRPr>
          </a:p>
          <a:p>
            <a:pPr algn="ctr">
              <a:buNone/>
            </a:pPr>
            <a:r>
              <a:rPr lang="fr-FR" sz="4000" dirty="0" smtClean="0">
                <a:latin typeface="Arial Rounded MT Bold" pitchFamily="34" charset="0"/>
              </a:rPr>
              <a:t>Le </a:t>
            </a:r>
            <a:r>
              <a:rPr lang="fr-FR" sz="4000" dirty="0" smtClean="0">
                <a:latin typeface="Arial Rounded MT Bold" pitchFamily="34" charset="0"/>
              </a:rPr>
              <a:t>trône après la croix!</a:t>
            </a:r>
            <a:endParaRPr lang="en-US" sz="4000" dirty="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1800" b="1" dirty="0" smtClean="0">
                <a:solidFill>
                  <a:srgbClr val="0000FF"/>
                </a:solidFill>
                <a:latin typeface="Arial Rounded MT Bold" pitchFamily="34" charset="0"/>
              </a:rPr>
              <a:t>20 Kr </a:t>
            </a:r>
            <a:r>
              <a:rPr lang="fr-FR" sz="1800" b="1" dirty="0" err="1" smtClean="0">
                <a:solidFill>
                  <a:srgbClr val="0000FF"/>
                </a:solidFill>
                <a:latin typeface="Arial Rounded MT Bold" pitchFamily="34" charset="0"/>
              </a:rPr>
              <a:t>Cht</a:t>
            </a:r>
            <a:r>
              <a:rPr lang="fr-FR" sz="1800" b="1" dirty="0" smtClean="0">
                <a:solidFill>
                  <a:srgbClr val="0000FF"/>
                </a:solidFill>
                <a:latin typeface="Arial Rounded MT Bold" pitchFamily="34" charset="0"/>
              </a:rPr>
              <a:t> Esp Gnou </a:t>
            </a:r>
            <a:r>
              <a:rPr lang="fr-FR" sz="1800" b="1" dirty="0" err="1" smtClean="0">
                <a:solidFill>
                  <a:srgbClr val="0000FF"/>
                </a:solidFill>
                <a:latin typeface="Arial Rounded MT Bold" pitchFamily="34" charset="0"/>
              </a:rPr>
              <a:t>Jou</a:t>
            </a:r>
            <a:r>
              <a:rPr lang="fr-FR" sz="1800" b="1" dirty="0" smtClean="0">
                <a:solidFill>
                  <a:srgbClr val="0000FF"/>
                </a:solidFill>
                <a:latin typeface="Arial Rounded MT Bold" pitchFamily="34" charset="0"/>
              </a:rPr>
              <a:t> Ma </a:t>
            </a:r>
            <a:r>
              <a:rPr lang="fr-FR" sz="1800" b="1" dirty="0" err="1" smtClean="0">
                <a:solidFill>
                  <a:srgbClr val="0000FF"/>
                </a:solidFill>
                <a:latin typeface="Arial Rounded MT Bold" pitchFamily="34" charset="0"/>
              </a:rPr>
              <a:t>Suspann</a:t>
            </a:r>
            <a:endParaRPr lang="en-US" sz="1800" dirty="0" smtClean="0">
              <a:solidFill>
                <a:srgbClr val="0000FF"/>
              </a:solidFill>
              <a:latin typeface="Arial Rounded MT Bold" pitchFamily="34" charset="0"/>
            </a:endParaRPr>
          </a:p>
          <a:p>
            <a:pPr algn="ctr">
              <a:buNone/>
            </a:pPr>
            <a:r>
              <a:rPr lang="fr-FR" sz="1800" dirty="0" smtClean="0">
                <a:solidFill>
                  <a:srgbClr val="0000FF"/>
                </a:solidFill>
                <a:latin typeface="Arial Rounded MT Bold" pitchFamily="34" charset="0"/>
              </a:rPr>
              <a:t>l.</a:t>
            </a:r>
            <a:endParaRPr lang="en-US" sz="1800" dirty="0" smtClean="0">
              <a:solidFill>
                <a:srgbClr val="0000FF"/>
              </a:solidFill>
              <a:latin typeface="Arial Rounded MT Bold" pitchFamily="34" charset="0"/>
            </a:endParaRPr>
          </a:p>
          <a:p>
            <a:pPr algn="ctr">
              <a:buNone/>
            </a:pPr>
            <a:r>
              <a:rPr lang="fr-FR" sz="4000" dirty="0" smtClean="0">
                <a:solidFill>
                  <a:srgbClr val="009900"/>
                </a:solidFill>
                <a:latin typeface="Arial Rounded MT Bold" pitchFamily="34" charset="0"/>
              </a:rPr>
              <a:t>Gnou </a:t>
            </a:r>
            <a:r>
              <a:rPr lang="fr-FR" sz="4000" dirty="0" err="1" smtClean="0">
                <a:solidFill>
                  <a:srgbClr val="009900"/>
                </a:solidFill>
                <a:latin typeface="Arial Rounded MT Bold" pitchFamily="34" charset="0"/>
              </a:rPr>
              <a:t>jou</a:t>
            </a:r>
            <a:r>
              <a:rPr lang="fr-FR" sz="4000" dirty="0" smtClean="0">
                <a:solidFill>
                  <a:srgbClr val="009900"/>
                </a:solidFill>
                <a:latin typeface="Arial Rounded MT Bold" pitchFamily="34" charset="0"/>
              </a:rPr>
              <a:t> ma </a:t>
            </a:r>
            <a:r>
              <a:rPr lang="fr-FR" sz="4000" dirty="0" err="1" smtClean="0">
                <a:solidFill>
                  <a:srgbClr val="009900"/>
                </a:solidFill>
                <a:latin typeface="Arial Rounded MT Bold" pitchFamily="34" charset="0"/>
              </a:rPr>
              <a:t>suspann</a:t>
            </a:r>
            <a:r>
              <a:rPr lang="fr-FR" sz="4000" dirty="0" smtClean="0">
                <a:solidFill>
                  <a:srgbClr val="009900"/>
                </a:solidFill>
                <a:latin typeface="Arial Rounded MT Bold" pitchFamily="34" charset="0"/>
              </a:rPr>
              <a:t> chanté-m </a:t>
            </a:r>
            <a:r>
              <a:rPr lang="fr-FR" sz="4000" dirty="0" err="1" smtClean="0">
                <a:solidFill>
                  <a:srgbClr val="009900"/>
                </a:solidFill>
                <a:latin typeface="Arial Rounded MT Bold" pitchFamily="34" charset="0"/>
              </a:rPr>
              <a:t>yo</a:t>
            </a:r>
            <a:r>
              <a:rPr lang="fr-FR" sz="4000" dirty="0" smtClean="0">
                <a:solidFill>
                  <a:srgbClr val="009900"/>
                </a:solidFill>
                <a:latin typeface="Arial Rounded MT Bold" pitchFamily="34" charset="0"/>
              </a:rPr>
              <a:t>, </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Voua-m a </a:t>
            </a:r>
            <a:r>
              <a:rPr lang="fr-FR" sz="4000" dirty="0" err="1" smtClean="0">
                <a:solidFill>
                  <a:srgbClr val="009900"/>
                </a:solidFill>
                <a:latin typeface="Arial Rounded MT Bold" pitchFamily="34" charset="0"/>
              </a:rPr>
              <a:t>rété</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san</a:t>
            </a:r>
            <a:r>
              <a:rPr lang="fr-FR" sz="4000" dirty="0" smtClean="0">
                <a:solidFill>
                  <a:srgbClr val="009900"/>
                </a:solidFill>
                <a:latin typeface="Arial Rounded MT Bold" pitchFamily="34" charset="0"/>
              </a:rPr>
              <a:t>-l </a:t>
            </a:r>
            <a:r>
              <a:rPr lang="fr-FR" sz="4000" dirty="0" err="1" smtClean="0">
                <a:solidFill>
                  <a:srgbClr val="009900"/>
                </a:solidFill>
                <a:latin typeface="Arial Rounded MT Bold" pitchFamily="34" charset="0"/>
              </a:rPr>
              <a:t>pa</a:t>
            </a:r>
            <a:r>
              <a:rPr lang="fr-FR" sz="4000" dirty="0" smtClean="0">
                <a:solidFill>
                  <a:srgbClr val="009900"/>
                </a:solidFill>
                <a:latin typeface="Arial Rounded MT Bold" pitchFamily="34" charset="0"/>
              </a:rPr>
              <a:t> chanté; </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Min </a:t>
            </a:r>
            <a:r>
              <a:rPr lang="fr-FR" sz="4000" dirty="0" err="1" smtClean="0">
                <a:solidFill>
                  <a:srgbClr val="009900"/>
                </a:solidFill>
                <a:latin typeface="Arial Rounded MT Bold" pitchFamily="34" charset="0"/>
              </a:rPr>
              <a:t>ak</a:t>
            </a:r>
            <a:r>
              <a:rPr lang="fr-FR" sz="4000" dirty="0" smtClean="0">
                <a:solidFill>
                  <a:srgbClr val="009900"/>
                </a:solidFill>
                <a:latin typeface="Arial Rounded MT Bold" pitchFamily="34" charset="0"/>
              </a:rPr>
              <a:t> sin </a:t>
            </a:r>
            <a:r>
              <a:rPr lang="fr-FR" sz="4000" dirty="0" err="1" smtClean="0">
                <a:solidFill>
                  <a:srgbClr val="009900"/>
                </a:solidFill>
                <a:latin typeface="Arial Rounded MT Bold" pitchFamily="34" charset="0"/>
              </a:rPr>
              <a:t>ki</a:t>
            </a:r>
            <a:r>
              <a:rPr lang="fr-FR" sz="4000" dirty="0" smtClean="0">
                <a:solidFill>
                  <a:srgbClr val="009900"/>
                </a:solidFill>
                <a:latin typeface="Arial Rounded MT Bold" pitchFamily="34" charset="0"/>
              </a:rPr>
              <a:t> nan la </a:t>
            </a:r>
            <a:r>
              <a:rPr lang="fr-FR" sz="4000" dirty="0" err="1" smtClean="0">
                <a:solidFill>
                  <a:srgbClr val="009900"/>
                </a:solidFill>
                <a:latin typeface="Arial Rounded MT Bold" pitchFamily="34" charset="0"/>
              </a:rPr>
              <a:t>gloua</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yo</a:t>
            </a:r>
            <a:r>
              <a:rPr lang="fr-FR" sz="4000" dirty="0" smtClean="0">
                <a:solidFill>
                  <a:srgbClr val="009900"/>
                </a:solidFill>
                <a:latin typeface="Arial Rounded MT Bold" pitchFamily="34" charset="0"/>
              </a:rPr>
              <a:t>, </a:t>
            </a:r>
            <a:endParaRPr lang="en-US" sz="4000" dirty="0" smtClean="0">
              <a:solidFill>
                <a:srgbClr val="009900"/>
              </a:solidFill>
              <a:latin typeface="Arial Rounded MT Bold" pitchFamily="34" charset="0"/>
            </a:endParaRPr>
          </a:p>
          <a:p>
            <a:pPr algn="ctr">
              <a:buNone/>
            </a:pPr>
            <a:r>
              <a:rPr lang="fr-FR" sz="4000" dirty="0" err="1" smtClean="0">
                <a:solidFill>
                  <a:srgbClr val="009900"/>
                </a:solidFill>
                <a:latin typeface="Arial Rounded MT Bold" pitchFamily="34" charset="0"/>
              </a:rPr>
              <a:t>Nanm</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 va </a:t>
            </a:r>
            <a:r>
              <a:rPr lang="fr-FR" sz="4000" dirty="0" err="1" smtClean="0">
                <a:solidFill>
                  <a:srgbClr val="009900"/>
                </a:solidFill>
                <a:latin typeface="Arial Rounded MT Bold" pitchFamily="34" charset="0"/>
              </a:rPr>
              <a:t>kontan</a:t>
            </a:r>
            <a:r>
              <a:rPr lang="fr-FR" sz="4000" dirty="0" smtClean="0">
                <a:solidFill>
                  <a:srgbClr val="009900"/>
                </a:solidFill>
                <a:latin typeface="Arial Rounded MT Bold" pitchFamily="34" charset="0"/>
              </a:rPr>
              <a:t> pou-l </a:t>
            </a:r>
            <a:r>
              <a:rPr lang="fr-FR" sz="4000" dirty="0" err="1" smtClean="0">
                <a:solidFill>
                  <a:srgbClr val="009900"/>
                </a:solidFill>
                <a:latin typeface="Arial Rounded MT Bold" pitchFamily="34" charset="0"/>
              </a:rPr>
              <a:t>mele</a:t>
            </a:r>
            <a:r>
              <a:rPr lang="fr-FR" sz="4000" dirty="0" smtClean="0">
                <a:solidFill>
                  <a:srgbClr val="009900"/>
                </a:solidFill>
                <a:latin typeface="Arial Rounded MT Bold" pitchFamily="34" charset="0"/>
              </a:rPr>
              <a:t>.</a:t>
            </a:r>
            <a:endParaRPr lang="en-US" sz="4000" dirty="0" smtClean="0">
              <a:solidFill>
                <a:srgbClr val="009900"/>
              </a:solidFill>
              <a:latin typeface="Arial Rounded MT Bold" pitchFamily="34" charset="0"/>
            </a:endParaRPr>
          </a:p>
          <a:p>
            <a:pPr algn="ctr">
              <a:buNone/>
            </a:pPr>
            <a:r>
              <a:rPr lang="fr-FR" sz="4000" dirty="0" err="1" smtClean="0">
                <a:solidFill>
                  <a:srgbClr val="0000FF"/>
                </a:solidFill>
                <a:latin typeface="Arial Rounded MT Bold" pitchFamily="34" charset="0"/>
              </a:rPr>
              <a:t>Ké</a:t>
            </a:r>
            <a:r>
              <a:rPr lang="fr-FR" sz="4000" dirty="0" smtClean="0">
                <a:solidFill>
                  <a:srgbClr val="0000FF"/>
                </a:solidFill>
                <a:latin typeface="Arial Rounded MT Bold" pitchFamily="34" charset="0"/>
              </a:rPr>
              <a:t>: </a:t>
            </a:r>
            <a:endParaRPr lang="en-US" sz="4000" dirty="0" smtClean="0">
              <a:solidFill>
                <a:srgbClr val="0000FF"/>
              </a:solidFill>
              <a:latin typeface="Arial Rounded MT Bold" pitchFamily="34" charset="0"/>
            </a:endParaRPr>
          </a:p>
          <a:p>
            <a:pPr algn="ctr">
              <a:buNone/>
            </a:pPr>
            <a:r>
              <a:rPr lang="fr-FR" sz="4000" dirty="0" smtClean="0">
                <a:solidFill>
                  <a:srgbClr val="FF0000"/>
                </a:solidFill>
                <a:latin typeface="Arial Rounded MT Bold" pitchFamily="34" charset="0"/>
              </a:rPr>
              <a:t>Ma va </a:t>
            </a:r>
            <a:r>
              <a:rPr lang="fr-FR" sz="4000" dirty="0" err="1" smtClean="0">
                <a:solidFill>
                  <a:srgbClr val="FF0000"/>
                </a:solidFill>
                <a:latin typeface="Arial Rounded MT Bold" pitchFamily="34" charset="0"/>
              </a:rPr>
              <a:t>oué</a:t>
            </a:r>
            <a:r>
              <a:rPr lang="fr-FR" sz="4000" dirty="0" smtClean="0">
                <a:solidFill>
                  <a:srgbClr val="FF0000"/>
                </a:solidFill>
                <a:latin typeface="Arial Rounded MT Bold" pitchFamily="34" charset="0"/>
              </a:rPr>
              <a:t> Li </a:t>
            </a:r>
            <a:r>
              <a:rPr lang="fr-FR" sz="4000" dirty="0" err="1" smtClean="0">
                <a:solidFill>
                  <a:srgbClr val="FF0000"/>
                </a:solidFill>
                <a:latin typeface="Arial Rounded MT Bold" pitchFamily="34" charset="0"/>
              </a:rPr>
              <a:t>minm</a:t>
            </a:r>
            <a:r>
              <a:rPr lang="fr-FR" sz="4000" dirty="0" smtClean="0">
                <a:solidFill>
                  <a:srgbClr val="FF0000"/>
                </a:solidFill>
                <a:latin typeface="Arial Rounded MT Bold" pitchFamily="34" charset="0"/>
              </a:rPr>
              <a:t> jan Li </a:t>
            </a:r>
            <a:r>
              <a:rPr lang="fr-FR" sz="4000" dirty="0" err="1" smtClean="0">
                <a:solidFill>
                  <a:srgbClr val="FF0000"/>
                </a:solidFill>
                <a:latin typeface="Arial Rounded MT Bold" pitchFamily="34" charset="0"/>
              </a:rPr>
              <a:t>ye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a:p>
            <a:pPr algn="ctr">
              <a:buNone/>
            </a:pPr>
            <a:r>
              <a:rPr lang="fr-FR" sz="4000" dirty="0" err="1" smtClean="0">
                <a:solidFill>
                  <a:srgbClr val="FF0000"/>
                </a:solidFill>
                <a:latin typeface="Arial Rounded MT Bold" pitchFamily="34" charset="0"/>
              </a:rPr>
              <a:t>Jézu</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Rédanmte</a:t>
            </a:r>
            <a:r>
              <a:rPr lang="fr-FR" sz="4000" dirty="0" smtClean="0">
                <a:solidFill>
                  <a:srgbClr val="FF0000"/>
                </a:solidFill>
                <a:latin typeface="Arial Rounded MT Bold" pitchFamily="34" charset="0"/>
              </a:rPr>
              <a:t>, </a:t>
            </a:r>
            <a:r>
              <a:rPr lang="fr-FR" sz="4000" dirty="0" smtClean="0">
                <a:solidFill>
                  <a:srgbClr val="FF0000"/>
                </a:solidFill>
                <a:latin typeface="Arial Rounded MT Bold" pitchFamily="34" charset="0"/>
              </a:rPr>
              <a:t>Fils </a:t>
            </a:r>
            <a:r>
              <a:rPr lang="fr-FR" sz="4000" dirty="0" smtClean="0">
                <a:solidFill>
                  <a:srgbClr val="FF0000"/>
                </a:solidFill>
                <a:latin typeface="Arial Rounded MT Bold" pitchFamily="34" charset="0"/>
              </a:rPr>
              <a:t>Bon-Dieu. </a:t>
            </a:r>
            <a:endParaRPr lang="fr-FR" sz="4000" dirty="0" smtClean="0">
              <a:solidFill>
                <a:srgbClr val="FF0000"/>
              </a:solidFill>
              <a:latin typeface="Arial Rounded MT Bold" pitchFamily="34" charset="0"/>
            </a:endParaRPr>
          </a:p>
          <a:p>
            <a:pPr algn="ctr">
              <a:buNone/>
            </a:pPr>
            <a:r>
              <a:rPr lang="fr-FR" sz="4000" dirty="0" smtClean="0">
                <a:solidFill>
                  <a:srgbClr val="FF0000"/>
                </a:solidFill>
                <a:latin typeface="Arial Rounded MT Bold" pitchFamily="34" charset="0"/>
              </a:rPr>
              <a:t>(</a:t>
            </a:r>
            <a:r>
              <a:rPr lang="fr-FR" sz="4000" dirty="0" smtClean="0">
                <a:solidFill>
                  <a:srgbClr val="FF0000"/>
                </a:solidFill>
                <a:latin typeface="Arial Rounded MT Bold" pitchFamily="34" charset="0"/>
              </a:rPr>
              <a:t>2 x2) </a:t>
            </a:r>
            <a:endParaRPr lang="en-US" sz="4000" dirty="0" smtClean="0">
              <a:solidFill>
                <a:srgbClr val="FF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1800" dirty="0" smtClean="0">
                <a:solidFill>
                  <a:srgbClr val="0000FF"/>
                </a:solidFill>
                <a:latin typeface="Arial Rounded MT Bold" pitchFamily="34" charset="0"/>
              </a:rPr>
              <a:t>2</a:t>
            </a:r>
            <a:r>
              <a:rPr lang="fr-FR" sz="1800" dirty="0" smtClean="0">
                <a:solidFill>
                  <a:srgbClr val="0000FF"/>
                </a:solidFill>
                <a:latin typeface="Arial Rounded MT Bold" pitchFamily="34" charset="0"/>
              </a:rPr>
              <a:t>.</a:t>
            </a:r>
            <a:endParaRPr lang="en-US" sz="1800" dirty="0" smtClean="0">
              <a:solidFill>
                <a:srgbClr val="0000FF"/>
              </a:solidFill>
              <a:latin typeface="Arial Rounded MT Bold" pitchFamily="34" charset="0"/>
            </a:endParaRPr>
          </a:p>
          <a:p>
            <a:pPr algn="ctr">
              <a:buNone/>
            </a:pPr>
            <a:r>
              <a:rPr lang="fr-FR" sz="4000" dirty="0" smtClean="0">
                <a:solidFill>
                  <a:srgbClr val="009900"/>
                </a:solidFill>
                <a:latin typeface="Arial Rounded MT Bold" pitchFamily="34" charset="0"/>
              </a:rPr>
              <a:t>Gnou </a:t>
            </a:r>
            <a:r>
              <a:rPr lang="fr-FR" sz="4000" dirty="0" err="1" smtClean="0">
                <a:solidFill>
                  <a:srgbClr val="009900"/>
                </a:solidFill>
                <a:latin typeface="Arial Rounded MT Bold" pitchFamily="34" charset="0"/>
              </a:rPr>
              <a:t>jou</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fok</a:t>
            </a:r>
            <a:r>
              <a:rPr lang="fr-FR" sz="4000" dirty="0" smtClean="0">
                <a:solidFill>
                  <a:srgbClr val="009900"/>
                </a:solidFill>
                <a:latin typeface="Arial Rounded MT Bold" pitchFamily="34" charset="0"/>
              </a:rPr>
              <a:t> kan </a:t>
            </a:r>
            <a:r>
              <a:rPr lang="fr-FR" sz="4000" dirty="0" err="1" smtClean="0">
                <a:solidFill>
                  <a:srgbClr val="009900"/>
                </a:solidFill>
                <a:latin typeface="Arial Rounded MT Bold" pitchFamily="34" charset="0"/>
              </a:rPr>
              <a:t>minm</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kite</a:t>
            </a:r>
            <a:endParaRPr lang="en-US" sz="4000" dirty="0" smtClean="0">
              <a:solidFill>
                <a:srgbClr val="009900"/>
              </a:solidFill>
              <a:latin typeface="Arial Rounded MT Bold" pitchFamily="34" charset="0"/>
            </a:endParaRPr>
          </a:p>
          <a:p>
            <a:pPr algn="ctr">
              <a:buNone/>
            </a:pPr>
            <a:r>
              <a:rPr lang="fr-FR" sz="4000" dirty="0" err="1" smtClean="0">
                <a:solidFill>
                  <a:srgbClr val="009900"/>
                </a:solidFill>
                <a:latin typeface="Arial Rounded MT Bold" pitchFamily="34" charset="0"/>
              </a:rPr>
              <a:t>Abitasion</a:t>
            </a:r>
            <a:r>
              <a:rPr lang="fr-FR" sz="4000" dirty="0" smtClean="0">
                <a:solidFill>
                  <a:srgbClr val="009900"/>
                </a:solidFill>
                <a:latin typeface="Arial Rounded MT Bold" pitchFamily="34" charset="0"/>
              </a:rPr>
              <a:t>-m sou la </a:t>
            </a:r>
            <a:r>
              <a:rPr lang="fr-FR" sz="4000" dirty="0" err="1" smtClean="0">
                <a:solidFill>
                  <a:srgbClr val="009900"/>
                </a:solidFill>
                <a:latin typeface="Arial Rounded MT Bold" pitchFamily="34" charset="0"/>
              </a:rPr>
              <a:t>tè</a:t>
            </a:r>
            <a:r>
              <a:rPr lang="fr-FR" sz="4000" dirty="0" smtClean="0">
                <a:solidFill>
                  <a:srgbClr val="009900"/>
                </a:solidFill>
                <a:latin typeface="Arial Rounded MT Bold" pitchFamily="34" charset="0"/>
              </a:rPr>
              <a:t> a,</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Min pot </a:t>
            </a:r>
            <a:r>
              <a:rPr lang="fr-FR" sz="4000" dirty="0" err="1" smtClean="0">
                <a:solidFill>
                  <a:srgbClr val="009900"/>
                </a:solidFill>
                <a:latin typeface="Arial Rounded MT Bold" pitchFamily="34" charset="0"/>
              </a:rPr>
              <a:t>abitasion</a:t>
            </a:r>
            <a:r>
              <a:rPr lang="fr-FR" sz="4000" dirty="0" smtClean="0">
                <a:solidFill>
                  <a:srgbClr val="009900"/>
                </a:solidFill>
                <a:latin typeface="Arial Rounded MT Bold" pitchFamily="34" charset="0"/>
              </a:rPr>
              <a:t> Bon-Dieu</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Va </a:t>
            </a:r>
            <a:r>
              <a:rPr lang="fr-FR" sz="4000" dirty="0" err="1" smtClean="0">
                <a:solidFill>
                  <a:srgbClr val="009900"/>
                </a:solidFill>
                <a:latin typeface="Arial Rounded MT Bold" pitchFamily="34" charset="0"/>
              </a:rPr>
              <a:t>louvri</a:t>
            </a:r>
            <a:r>
              <a:rPr lang="fr-FR" sz="4000" dirty="0" smtClean="0">
                <a:solidFill>
                  <a:srgbClr val="009900"/>
                </a:solidFill>
                <a:latin typeface="Arial Rounded MT Bold" pitchFamily="34" charset="0"/>
              </a:rPr>
              <a:t> pou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jou</a:t>
            </a:r>
            <a:r>
              <a:rPr lang="fr-FR" sz="4000" dirty="0" smtClean="0">
                <a:solidFill>
                  <a:srgbClr val="009900"/>
                </a:solidFill>
                <a:latin typeface="Arial Rounded MT Bold" pitchFamily="34" charset="0"/>
              </a:rPr>
              <a:t> sa a.</a:t>
            </a:r>
            <a:endParaRPr lang="en-US" sz="4000" dirty="0" smtClean="0">
              <a:solidFill>
                <a:srgbClr val="009900"/>
              </a:solidFill>
              <a:latin typeface="Arial Rounded MT Bold" pitchFamily="34" charset="0"/>
            </a:endParaRPr>
          </a:p>
          <a:p>
            <a:pPr algn="ctr">
              <a:buNone/>
            </a:pPr>
            <a:r>
              <a:rPr lang="fr-FR" sz="4000" dirty="0" err="1" smtClean="0">
                <a:solidFill>
                  <a:srgbClr val="0000FF"/>
                </a:solidFill>
                <a:latin typeface="Arial Rounded MT Bold" pitchFamily="34" charset="0"/>
              </a:rPr>
              <a:t>Ké</a:t>
            </a:r>
            <a:r>
              <a:rPr lang="fr-FR" sz="4000" dirty="0" smtClean="0">
                <a:solidFill>
                  <a:srgbClr val="0000FF"/>
                </a:solidFill>
                <a:latin typeface="Arial Rounded MT Bold" pitchFamily="34" charset="0"/>
              </a:rPr>
              <a:t>: </a:t>
            </a:r>
            <a:endParaRPr lang="en-US" sz="4000" dirty="0" smtClean="0">
              <a:solidFill>
                <a:srgbClr val="0000FF"/>
              </a:solidFill>
              <a:latin typeface="Arial Rounded MT Bold" pitchFamily="34" charset="0"/>
            </a:endParaRPr>
          </a:p>
          <a:p>
            <a:pPr algn="ctr">
              <a:buNone/>
            </a:pPr>
            <a:r>
              <a:rPr lang="fr-FR" sz="4000" dirty="0" smtClean="0">
                <a:solidFill>
                  <a:srgbClr val="FF0000"/>
                </a:solidFill>
                <a:latin typeface="Arial Rounded MT Bold" pitchFamily="34" charset="0"/>
              </a:rPr>
              <a:t>Ma va </a:t>
            </a:r>
            <a:r>
              <a:rPr lang="fr-FR" sz="4000" dirty="0" err="1" smtClean="0">
                <a:solidFill>
                  <a:srgbClr val="FF0000"/>
                </a:solidFill>
                <a:latin typeface="Arial Rounded MT Bold" pitchFamily="34" charset="0"/>
              </a:rPr>
              <a:t>oué</a:t>
            </a:r>
            <a:r>
              <a:rPr lang="fr-FR" sz="4000" dirty="0" smtClean="0">
                <a:solidFill>
                  <a:srgbClr val="FF0000"/>
                </a:solidFill>
                <a:latin typeface="Arial Rounded MT Bold" pitchFamily="34" charset="0"/>
              </a:rPr>
              <a:t> Li </a:t>
            </a:r>
            <a:r>
              <a:rPr lang="fr-FR" sz="4000" dirty="0" err="1" smtClean="0">
                <a:solidFill>
                  <a:srgbClr val="FF0000"/>
                </a:solidFill>
                <a:latin typeface="Arial Rounded MT Bold" pitchFamily="34" charset="0"/>
              </a:rPr>
              <a:t>minm</a:t>
            </a:r>
            <a:r>
              <a:rPr lang="fr-FR" sz="4000" dirty="0" smtClean="0">
                <a:solidFill>
                  <a:srgbClr val="FF0000"/>
                </a:solidFill>
                <a:latin typeface="Arial Rounded MT Bold" pitchFamily="34" charset="0"/>
              </a:rPr>
              <a:t> jan Li </a:t>
            </a:r>
            <a:r>
              <a:rPr lang="fr-FR" sz="4000" dirty="0" err="1" smtClean="0">
                <a:solidFill>
                  <a:srgbClr val="FF0000"/>
                </a:solidFill>
                <a:latin typeface="Arial Rounded MT Bold" pitchFamily="34" charset="0"/>
              </a:rPr>
              <a:t>ye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a:p>
            <a:pPr algn="ctr">
              <a:buNone/>
            </a:pPr>
            <a:r>
              <a:rPr lang="fr-FR" sz="4000" dirty="0" err="1" smtClean="0">
                <a:solidFill>
                  <a:srgbClr val="FF0000"/>
                </a:solidFill>
                <a:latin typeface="Arial Rounded MT Bold" pitchFamily="34" charset="0"/>
              </a:rPr>
              <a:t>Jézu</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Rédanmte</a:t>
            </a:r>
            <a:r>
              <a:rPr lang="fr-FR" sz="4000" dirty="0" smtClean="0">
                <a:solidFill>
                  <a:srgbClr val="FF0000"/>
                </a:solidFill>
                <a:latin typeface="Arial Rounded MT Bold" pitchFamily="34" charset="0"/>
              </a:rPr>
              <a:t>, Fils Bon-Dieu. </a:t>
            </a:r>
          </a:p>
          <a:p>
            <a:pPr algn="ctr">
              <a:buNone/>
            </a:pPr>
            <a:r>
              <a:rPr lang="fr-FR" sz="4000" dirty="0" smtClean="0">
                <a:solidFill>
                  <a:srgbClr val="FF0000"/>
                </a:solidFill>
                <a:latin typeface="Arial Rounded MT Bold" pitchFamily="34" charset="0"/>
              </a:rPr>
              <a:t>(2 x2) </a:t>
            </a:r>
            <a:endParaRPr lang="en-US" sz="4000" dirty="0" smtClean="0">
              <a:solidFill>
                <a:srgbClr val="FF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000" dirty="0" smtClean="0">
                <a:solidFill>
                  <a:srgbClr val="0000FF"/>
                </a:solidFill>
                <a:latin typeface="Arial Rounded MT Bold" pitchFamily="34" charset="0"/>
              </a:rPr>
              <a:t>3</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a:p>
            <a:pPr algn="ctr">
              <a:buNone/>
            </a:pPr>
            <a:r>
              <a:rPr lang="fr-FR" sz="4000" dirty="0" smtClean="0">
                <a:solidFill>
                  <a:srgbClr val="009900"/>
                </a:solidFill>
                <a:latin typeface="Arial Rounded MT Bold" pitchFamily="34" charset="0"/>
              </a:rPr>
              <a:t>Gnou </a:t>
            </a:r>
            <a:r>
              <a:rPr lang="fr-FR" sz="4000" dirty="0" err="1" smtClean="0">
                <a:solidFill>
                  <a:srgbClr val="009900"/>
                </a:solidFill>
                <a:latin typeface="Arial Rounded MT Bold" pitchFamily="34" charset="0"/>
              </a:rPr>
              <a:t>jou</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fé</a:t>
            </a:r>
            <a:r>
              <a:rPr lang="fr-FR" sz="4000" dirty="0" smtClean="0">
                <a:solidFill>
                  <a:srgbClr val="009900"/>
                </a:solidFill>
                <a:latin typeface="Arial Rounded MT Bold" pitchFamily="34" charset="0"/>
              </a:rPr>
              <a:t> noua va </a:t>
            </a:r>
            <a:r>
              <a:rPr lang="fr-FR" sz="4000" dirty="0" err="1" smtClean="0">
                <a:solidFill>
                  <a:srgbClr val="009900"/>
                </a:solidFill>
                <a:latin typeface="Arial Rounded MT Bold" pitchFamily="34" charset="0"/>
              </a:rPr>
              <a:t>kouvri</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 </a:t>
            </a:r>
            <a:endParaRPr lang="en-US" sz="4000" dirty="0" smtClean="0">
              <a:solidFill>
                <a:srgbClr val="009900"/>
              </a:solidFill>
              <a:latin typeface="Arial Rounded MT Bold" pitchFamily="34" charset="0"/>
            </a:endParaRPr>
          </a:p>
          <a:p>
            <a:pPr algn="ctr">
              <a:buNone/>
            </a:pPr>
            <a:r>
              <a:rPr lang="fr-FR" sz="4000" dirty="0" err="1" smtClean="0">
                <a:solidFill>
                  <a:srgbClr val="009900"/>
                </a:solidFill>
                <a:latin typeface="Arial Rounded MT Bold" pitchFamily="34" charset="0"/>
              </a:rPr>
              <a:t>Solèy</a:t>
            </a:r>
            <a:r>
              <a:rPr lang="fr-FR" sz="4000" dirty="0" smtClean="0">
                <a:solidFill>
                  <a:srgbClr val="009900"/>
                </a:solidFill>
                <a:latin typeface="Arial Rounded MT Bold" pitchFamily="34" charset="0"/>
              </a:rPr>
              <a:t> va </a:t>
            </a:r>
            <a:r>
              <a:rPr lang="fr-FR" sz="4000" dirty="0" err="1" smtClean="0">
                <a:solidFill>
                  <a:srgbClr val="009900"/>
                </a:solidFill>
                <a:latin typeface="Arial Rounded MT Bold" pitchFamily="34" charset="0"/>
              </a:rPr>
              <a:t>kouché</a:t>
            </a:r>
            <a:r>
              <a:rPr lang="fr-FR" sz="4000" dirty="0" smtClean="0">
                <a:solidFill>
                  <a:srgbClr val="009900"/>
                </a:solidFill>
                <a:latin typeface="Arial Rounded MT Bold" pitchFamily="34" charset="0"/>
              </a:rPr>
              <a:t> pou </a:t>
            </a:r>
            <a:r>
              <a:rPr lang="fr-FR" sz="4000" dirty="0" err="1" smtClean="0">
                <a:solidFill>
                  <a:srgbClr val="009900"/>
                </a:solidFill>
                <a:latin typeface="Arial Rounded MT Bold" pitchFamily="34" charset="0"/>
              </a:rPr>
              <a:t>toujou</a:t>
            </a:r>
            <a:r>
              <a:rPr lang="fr-FR" sz="4000" dirty="0" smtClean="0">
                <a:solidFill>
                  <a:srgbClr val="009900"/>
                </a:solidFill>
                <a:latin typeface="Arial Rounded MT Bold" pitchFamily="34" charset="0"/>
              </a:rPr>
              <a:t>;</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Min an </a:t>
            </a:r>
            <a:r>
              <a:rPr lang="fr-FR" sz="4000" dirty="0" err="1" smtClean="0">
                <a:solidFill>
                  <a:srgbClr val="009900"/>
                </a:solidFill>
                <a:latin typeface="Arial Rounded MT Bold" pitchFamily="34" charset="0"/>
              </a:rPr>
              <a:t>ro</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Jézu</a:t>
            </a:r>
            <a:r>
              <a:rPr lang="fr-FR" sz="4000" dirty="0" smtClean="0">
                <a:solidFill>
                  <a:srgbClr val="009900"/>
                </a:solidFill>
                <a:latin typeface="Arial Rounded MT Bold" pitchFamily="34" charset="0"/>
              </a:rPr>
              <a:t> va </a:t>
            </a:r>
            <a:r>
              <a:rPr lang="fr-FR" sz="4000" dirty="0" err="1" smtClean="0">
                <a:solidFill>
                  <a:srgbClr val="009900"/>
                </a:solidFill>
                <a:latin typeface="Arial Rounded MT Bold" pitchFamily="34" charset="0"/>
              </a:rPr>
              <a:t>pran</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a:t>
            </a:r>
            <a:endParaRPr lang="en-US" sz="4000" dirty="0" smtClean="0">
              <a:solidFill>
                <a:srgbClr val="009900"/>
              </a:solidFill>
              <a:latin typeface="Arial Rounded MT Bold" pitchFamily="34" charset="0"/>
            </a:endParaRPr>
          </a:p>
          <a:p>
            <a:pPr algn="ctr">
              <a:buNone/>
            </a:pPr>
            <a:r>
              <a:rPr lang="fr-FR" sz="4000" dirty="0" err="1" smtClean="0">
                <a:solidFill>
                  <a:srgbClr val="009900"/>
                </a:solidFill>
                <a:latin typeface="Arial Rounded MT Bold" pitchFamily="34" charset="0"/>
              </a:rPr>
              <a:t>Pap</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janm</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fè</a:t>
            </a:r>
            <a:r>
              <a:rPr lang="fr-FR" sz="4000" dirty="0" smtClean="0">
                <a:solidFill>
                  <a:srgbClr val="009900"/>
                </a:solidFill>
                <a:latin typeface="Arial Rounded MT Bold" pitchFamily="34" charset="0"/>
              </a:rPr>
              <a:t> noua, min tout tan </a:t>
            </a:r>
            <a:r>
              <a:rPr lang="fr-FR" sz="4000" dirty="0" err="1" smtClean="0">
                <a:solidFill>
                  <a:srgbClr val="009900"/>
                </a:solidFill>
                <a:latin typeface="Arial Rounded MT Bold" pitchFamily="34" charset="0"/>
              </a:rPr>
              <a:t>iou</a:t>
            </a:r>
            <a:r>
              <a:rPr lang="fr-FR" sz="4000" dirty="0" smtClean="0">
                <a:solidFill>
                  <a:srgbClr val="009900"/>
                </a:solidFill>
                <a:latin typeface="Arial Rounded MT Bold" pitchFamily="34" charset="0"/>
              </a:rPr>
              <a:t>.</a:t>
            </a:r>
            <a:endParaRPr lang="en-US" sz="4000" dirty="0" smtClean="0">
              <a:solidFill>
                <a:srgbClr val="009900"/>
              </a:solidFill>
              <a:latin typeface="Arial Rounded MT Bold" pitchFamily="34" charset="0"/>
            </a:endParaRPr>
          </a:p>
          <a:p>
            <a:pPr algn="ctr">
              <a:buNone/>
            </a:pPr>
            <a:r>
              <a:rPr lang="fr-FR" sz="4000" dirty="0" err="1" smtClean="0">
                <a:solidFill>
                  <a:srgbClr val="0000FF"/>
                </a:solidFill>
                <a:latin typeface="Arial Rounded MT Bold" pitchFamily="34" charset="0"/>
              </a:rPr>
              <a:t>Ké</a:t>
            </a:r>
            <a:r>
              <a:rPr lang="fr-FR" sz="4000" dirty="0" smtClean="0">
                <a:solidFill>
                  <a:srgbClr val="0000FF"/>
                </a:solidFill>
                <a:latin typeface="Arial Rounded MT Bold" pitchFamily="34" charset="0"/>
              </a:rPr>
              <a:t>: </a:t>
            </a:r>
            <a:endParaRPr lang="en-US" sz="4000" dirty="0" smtClean="0">
              <a:solidFill>
                <a:srgbClr val="0000FF"/>
              </a:solidFill>
              <a:latin typeface="Arial Rounded MT Bold" pitchFamily="34" charset="0"/>
            </a:endParaRPr>
          </a:p>
          <a:p>
            <a:pPr algn="ctr">
              <a:buNone/>
            </a:pPr>
            <a:r>
              <a:rPr lang="fr-FR" sz="4000" dirty="0" smtClean="0">
                <a:solidFill>
                  <a:srgbClr val="FF0000"/>
                </a:solidFill>
                <a:latin typeface="Arial Rounded MT Bold" pitchFamily="34" charset="0"/>
              </a:rPr>
              <a:t>Ma va </a:t>
            </a:r>
            <a:r>
              <a:rPr lang="fr-FR" sz="4000" dirty="0" err="1" smtClean="0">
                <a:solidFill>
                  <a:srgbClr val="FF0000"/>
                </a:solidFill>
                <a:latin typeface="Arial Rounded MT Bold" pitchFamily="34" charset="0"/>
              </a:rPr>
              <a:t>oué</a:t>
            </a:r>
            <a:r>
              <a:rPr lang="fr-FR" sz="4000" dirty="0" smtClean="0">
                <a:solidFill>
                  <a:srgbClr val="FF0000"/>
                </a:solidFill>
                <a:latin typeface="Arial Rounded MT Bold" pitchFamily="34" charset="0"/>
              </a:rPr>
              <a:t> Li </a:t>
            </a:r>
            <a:r>
              <a:rPr lang="fr-FR" sz="4000" dirty="0" err="1" smtClean="0">
                <a:solidFill>
                  <a:srgbClr val="FF0000"/>
                </a:solidFill>
                <a:latin typeface="Arial Rounded MT Bold" pitchFamily="34" charset="0"/>
              </a:rPr>
              <a:t>minm</a:t>
            </a:r>
            <a:r>
              <a:rPr lang="fr-FR" sz="4000" dirty="0" smtClean="0">
                <a:solidFill>
                  <a:srgbClr val="FF0000"/>
                </a:solidFill>
                <a:latin typeface="Arial Rounded MT Bold" pitchFamily="34" charset="0"/>
              </a:rPr>
              <a:t> jan Li </a:t>
            </a:r>
            <a:r>
              <a:rPr lang="fr-FR" sz="4000" dirty="0" err="1" smtClean="0">
                <a:solidFill>
                  <a:srgbClr val="FF0000"/>
                </a:solidFill>
                <a:latin typeface="Arial Rounded MT Bold" pitchFamily="34" charset="0"/>
              </a:rPr>
              <a:t>ye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a:p>
            <a:pPr algn="ctr">
              <a:buNone/>
            </a:pPr>
            <a:r>
              <a:rPr lang="fr-FR" sz="4000" dirty="0" err="1" smtClean="0">
                <a:solidFill>
                  <a:srgbClr val="FF0000"/>
                </a:solidFill>
                <a:latin typeface="Arial Rounded MT Bold" pitchFamily="34" charset="0"/>
              </a:rPr>
              <a:t>Jézu</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Rédanmte</a:t>
            </a:r>
            <a:r>
              <a:rPr lang="fr-FR" sz="4000" dirty="0" smtClean="0">
                <a:solidFill>
                  <a:srgbClr val="FF0000"/>
                </a:solidFill>
                <a:latin typeface="Arial Rounded MT Bold" pitchFamily="34" charset="0"/>
              </a:rPr>
              <a:t>, Fils Bon-Dieu. </a:t>
            </a:r>
          </a:p>
          <a:p>
            <a:pPr algn="ctr">
              <a:buNone/>
            </a:pPr>
            <a:r>
              <a:rPr lang="fr-FR" sz="4000" dirty="0" smtClean="0">
                <a:solidFill>
                  <a:srgbClr val="FF0000"/>
                </a:solidFill>
                <a:latin typeface="Arial Rounded MT Bold" pitchFamily="34" charset="0"/>
              </a:rPr>
              <a:t>(2 x2) </a:t>
            </a:r>
            <a:endParaRPr lang="en-US" sz="4000" dirty="0" smtClean="0">
              <a:solidFill>
                <a:srgbClr val="FF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000" dirty="0" smtClean="0">
                <a:solidFill>
                  <a:srgbClr val="0000FF"/>
                </a:solidFill>
                <a:latin typeface="Arial Rounded MT Bold" pitchFamily="34" charset="0"/>
              </a:rPr>
              <a:t>4</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a:p>
            <a:pPr algn="ctr">
              <a:buNone/>
            </a:pPr>
            <a:r>
              <a:rPr lang="fr-FR" sz="4000" dirty="0" err="1" smtClean="0">
                <a:solidFill>
                  <a:srgbClr val="009900"/>
                </a:solidFill>
                <a:latin typeface="Arial Rounded MT Bold" pitchFamily="34" charset="0"/>
              </a:rPr>
              <a:t>Fo-l</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vini</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jou</a:t>
            </a:r>
            <a:r>
              <a:rPr lang="fr-FR" sz="4000" dirty="0" smtClean="0">
                <a:solidFill>
                  <a:srgbClr val="009900"/>
                </a:solidFill>
                <a:latin typeface="Arial Rounded MT Bold" pitchFamily="34" charset="0"/>
              </a:rPr>
              <a:t> la </a:t>
            </a:r>
            <a:r>
              <a:rPr lang="fr-FR" sz="4000" dirty="0" err="1" smtClean="0">
                <a:solidFill>
                  <a:srgbClr val="009900"/>
                </a:solidFill>
                <a:latin typeface="Arial Rounded MT Bold" pitchFamily="34" charset="0"/>
              </a:rPr>
              <a:t>gloua</a:t>
            </a:r>
            <a:r>
              <a:rPr lang="fr-FR" sz="4000" dirty="0" smtClean="0">
                <a:solidFill>
                  <a:srgbClr val="009900"/>
                </a:solidFill>
                <a:latin typeface="Arial Rounded MT Bold" pitchFamily="34" charset="0"/>
              </a:rPr>
              <a:t> sa a,</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Se li </a:t>
            </a:r>
            <a:r>
              <a:rPr lang="fr-FR" sz="4000" dirty="0" err="1" smtClean="0">
                <a:solidFill>
                  <a:srgbClr val="009900"/>
                </a:solidFill>
                <a:latin typeface="Arial Rounded MT Bold" pitchFamily="34" charset="0"/>
              </a:rPr>
              <a:t>ki</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asurans</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ké</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a:t>
            </a:r>
            <a:endParaRPr lang="en-US" sz="4000" dirty="0" smtClean="0">
              <a:solidFill>
                <a:srgbClr val="009900"/>
              </a:solidFill>
              <a:latin typeface="Arial Rounded MT Bold" pitchFamily="34" charset="0"/>
            </a:endParaRPr>
          </a:p>
          <a:p>
            <a:pPr algn="ctr">
              <a:buNone/>
            </a:pPr>
            <a:r>
              <a:rPr lang="fr-FR" sz="4000" dirty="0" err="1" smtClean="0">
                <a:solidFill>
                  <a:srgbClr val="009900"/>
                </a:solidFill>
                <a:latin typeface="Arial Rounded MT Bold" pitchFamily="34" charset="0"/>
              </a:rPr>
              <a:t>Ségnè</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kinbé</a:t>
            </a:r>
            <a:r>
              <a:rPr lang="fr-FR" sz="4000" dirty="0" smtClean="0">
                <a:solidFill>
                  <a:srgbClr val="009900"/>
                </a:solidFill>
                <a:latin typeface="Arial Rounded MT Bold" pitchFamily="34" charset="0"/>
              </a:rPr>
              <a:t>-m pare pou sa,</a:t>
            </a:r>
            <a:endParaRPr lang="en-US" sz="4000" dirty="0" smtClean="0">
              <a:solidFill>
                <a:srgbClr val="009900"/>
              </a:solidFill>
              <a:latin typeface="Arial Rounded MT Bold" pitchFamily="34" charset="0"/>
            </a:endParaRPr>
          </a:p>
          <a:p>
            <a:pPr algn="ctr">
              <a:buNone/>
            </a:pPr>
            <a:r>
              <a:rPr lang="fr-FR" sz="4000" dirty="0" smtClean="0">
                <a:solidFill>
                  <a:srgbClr val="009900"/>
                </a:solidFill>
                <a:latin typeface="Arial Rounded MT Bold" pitchFamily="34" charset="0"/>
              </a:rPr>
              <a:t>Nan ou m-</a:t>
            </a:r>
            <a:r>
              <a:rPr lang="fr-FR" sz="4000" dirty="0" err="1" smtClean="0">
                <a:solidFill>
                  <a:srgbClr val="009900"/>
                </a:solidFill>
                <a:latin typeface="Arial Rounded MT Bold" pitchFamily="34" charset="0"/>
              </a:rPr>
              <a:t>mété</a:t>
            </a:r>
            <a:r>
              <a:rPr lang="fr-FR" sz="4000" dirty="0" smtClean="0">
                <a:solidFill>
                  <a:srgbClr val="009900"/>
                </a:solidFill>
                <a:latin typeface="Arial Rounded MT Bold" pitchFamily="34" charset="0"/>
              </a:rPr>
              <a:t> tout </a:t>
            </a:r>
            <a:r>
              <a:rPr lang="fr-FR" sz="4000" dirty="0" err="1" smtClean="0">
                <a:solidFill>
                  <a:srgbClr val="009900"/>
                </a:solidFill>
                <a:latin typeface="Arial Rounded MT Bold" pitchFamily="34" charset="0"/>
              </a:rPr>
              <a:t>konfians</a:t>
            </a:r>
            <a:r>
              <a:rPr lang="fr-FR" sz="4000" dirty="0" smtClean="0">
                <a:solidFill>
                  <a:srgbClr val="009900"/>
                </a:solidFill>
                <a:latin typeface="Arial Rounded MT Bold" pitchFamily="34" charset="0"/>
              </a:rPr>
              <a:t> </a:t>
            </a:r>
            <a:r>
              <a:rPr lang="fr-FR" sz="4000" dirty="0" err="1" smtClean="0">
                <a:solidFill>
                  <a:srgbClr val="009900"/>
                </a:solidFill>
                <a:latin typeface="Arial Rounded MT Bold" pitchFamily="34" charset="0"/>
              </a:rPr>
              <a:t>mouin</a:t>
            </a:r>
            <a:r>
              <a:rPr lang="fr-FR" sz="4000" dirty="0" smtClean="0">
                <a:solidFill>
                  <a:srgbClr val="009900"/>
                </a:solidFill>
                <a:latin typeface="Arial Rounded MT Bold" pitchFamily="34" charset="0"/>
              </a:rPr>
              <a:t>.</a:t>
            </a:r>
          </a:p>
          <a:p>
            <a:pPr algn="ctr">
              <a:buNone/>
            </a:pPr>
            <a:r>
              <a:rPr lang="fr-FR" sz="4000" dirty="0" err="1" smtClean="0">
                <a:solidFill>
                  <a:srgbClr val="0000FF"/>
                </a:solidFill>
                <a:latin typeface="Arial Rounded MT Bold" pitchFamily="34" charset="0"/>
              </a:rPr>
              <a:t>Ké</a:t>
            </a:r>
            <a:r>
              <a:rPr lang="fr-FR" sz="4000" dirty="0" smtClean="0">
                <a:solidFill>
                  <a:srgbClr val="0000FF"/>
                </a:solidFill>
                <a:latin typeface="Arial Rounded MT Bold" pitchFamily="34" charset="0"/>
              </a:rPr>
              <a:t>: </a:t>
            </a:r>
            <a:endParaRPr lang="en-US" sz="4000" dirty="0" smtClean="0">
              <a:solidFill>
                <a:srgbClr val="0000FF"/>
              </a:solidFill>
              <a:latin typeface="Arial Rounded MT Bold" pitchFamily="34" charset="0"/>
            </a:endParaRPr>
          </a:p>
          <a:p>
            <a:pPr algn="ctr">
              <a:buNone/>
            </a:pPr>
            <a:r>
              <a:rPr lang="fr-FR" sz="4000" dirty="0" smtClean="0">
                <a:solidFill>
                  <a:srgbClr val="FF0000"/>
                </a:solidFill>
                <a:latin typeface="Arial Rounded MT Bold" pitchFamily="34" charset="0"/>
              </a:rPr>
              <a:t>Ma va </a:t>
            </a:r>
            <a:r>
              <a:rPr lang="fr-FR" sz="4000" dirty="0" err="1" smtClean="0">
                <a:solidFill>
                  <a:srgbClr val="FF0000"/>
                </a:solidFill>
                <a:latin typeface="Arial Rounded MT Bold" pitchFamily="34" charset="0"/>
              </a:rPr>
              <a:t>oué</a:t>
            </a:r>
            <a:r>
              <a:rPr lang="fr-FR" sz="4000" dirty="0" smtClean="0">
                <a:solidFill>
                  <a:srgbClr val="FF0000"/>
                </a:solidFill>
                <a:latin typeface="Arial Rounded MT Bold" pitchFamily="34" charset="0"/>
              </a:rPr>
              <a:t> Li </a:t>
            </a:r>
            <a:r>
              <a:rPr lang="fr-FR" sz="4000" dirty="0" err="1" smtClean="0">
                <a:solidFill>
                  <a:srgbClr val="FF0000"/>
                </a:solidFill>
                <a:latin typeface="Arial Rounded MT Bold" pitchFamily="34" charset="0"/>
              </a:rPr>
              <a:t>minm</a:t>
            </a:r>
            <a:r>
              <a:rPr lang="fr-FR" sz="4000" dirty="0" smtClean="0">
                <a:solidFill>
                  <a:srgbClr val="FF0000"/>
                </a:solidFill>
                <a:latin typeface="Arial Rounded MT Bold" pitchFamily="34" charset="0"/>
              </a:rPr>
              <a:t> jan Li </a:t>
            </a:r>
            <a:r>
              <a:rPr lang="fr-FR" sz="4000" dirty="0" err="1" smtClean="0">
                <a:solidFill>
                  <a:srgbClr val="FF0000"/>
                </a:solidFill>
                <a:latin typeface="Arial Rounded MT Bold" pitchFamily="34" charset="0"/>
              </a:rPr>
              <a:t>ye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a:p>
            <a:pPr algn="ctr">
              <a:buNone/>
            </a:pPr>
            <a:r>
              <a:rPr lang="fr-FR" sz="4000" dirty="0" err="1" smtClean="0">
                <a:solidFill>
                  <a:srgbClr val="FF0000"/>
                </a:solidFill>
                <a:latin typeface="Arial Rounded MT Bold" pitchFamily="34" charset="0"/>
              </a:rPr>
              <a:t>Jézu</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Rédanmte</a:t>
            </a:r>
            <a:r>
              <a:rPr lang="fr-FR" sz="4000" dirty="0" smtClean="0">
                <a:solidFill>
                  <a:srgbClr val="FF0000"/>
                </a:solidFill>
                <a:latin typeface="Arial Rounded MT Bold" pitchFamily="34" charset="0"/>
              </a:rPr>
              <a:t>, Fils Bon-Dieu. </a:t>
            </a:r>
          </a:p>
          <a:p>
            <a:pPr algn="ctr">
              <a:buNone/>
            </a:pPr>
            <a:r>
              <a:rPr lang="fr-FR" sz="4000" dirty="0" smtClean="0">
                <a:solidFill>
                  <a:srgbClr val="FF0000"/>
                </a:solidFill>
                <a:latin typeface="Arial Rounded MT Bold" pitchFamily="34" charset="0"/>
              </a:rPr>
              <a:t>(2 x2) </a:t>
            </a:r>
            <a:endParaRPr lang="en-US" sz="4000" dirty="0" smtClean="0">
              <a:solidFill>
                <a:srgbClr val="FF0000"/>
              </a:solidFill>
              <a:latin typeface="Arial Rounded MT Bold" pitchFamily="34" charset="0"/>
            </a:endParaRPr>
          </a:p>
          <a:p>
            <a:pPr algn="ctr">
              <a:buNone/>
            </a:pPr>
            <a:endParaRPr lang="en-US" sz="1800" dirty="0">
              <a:solidFill>
                <a:srgbClr val="0099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smtClean="0">
                <a:solidFill>
                  <a:srgbClr val="FF0000"/>
                </a:solidFill>
                <a:latin typeface="Arial Rounded MT Bold" pitchFamily="34" charset="0"/>
              </a:rPr>
              <a:t>15 MARS 2026</a:t>
            </a:r>
            <a:endParaRPr lang="en-US" sz="4800" b="1" dirty="0" smtClean="0">
              <a:solidFill>
                <a:srgbClr val="FF0000"/>
              </a:solidFill>
              <a:latin typeface="Arial Rounded MT Bold" pitchFamily="34" charset="0"/>
            </a:endParaRPr>
          </a:p>
          <a:p>
            <a:pPr algn="ctr"/>
            <a:r>
              <a:rPr lang="en-US" sz="4800" b="1" dirty="0" smtClean="0">
                <a:solidFill>
                  <a:schemeClr val="bg1"/>
                </a:solidFill>
                <a:latin typeface="Arial Rounded MT Bold" pitchFamily="34" charset="0"/>
              </a:rPr>
              <a:t>DEBUT DU SERVICE</a:t>
            </a:r>
            <a:endParaRPr lang="en-US" sz="4800" b="1" dirty="0">
              <a:solidFill>
                <a:schemeClr val="bg1"/>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lnSpcReduction="20000"/>
          </a:bodyPr>
          <a:lstStyle/>
          <a:p>
            <a:pPr algn="just"/>
            <a:r>
              <a:rPr lang="fr-FR" sz="4800" dirty="0" smtClean="0">
                <a:solidFill>
                  <a:srgbClr val="0000FF"/>
                </a:solidFill>
                <a:latin typeface="Arial Rounded MT Bold" pitchFamily="34" charset="0"/>
              </a:rPr>
              <a:t>Ps 133</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1 </a:t>
            </a:r>
            <a:r>
              <a:rPr lang="fr-FR" sz="4800" dirty="0" smtClean="0">
                <a:latin typeface="Arial Rounded MT Bold" pitchFamily="34" charset="0"/>
              </a:rPr>
              <a:t>¶ Cantique des degrés. De David. Voici, oh! qu'il est agréable, qu'il est doux Pour des frères de demeurer ensemble!</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000FF"/>
                </a:solidFill>
                <a:latin typeface="Arial Rounded MT Bold" pitchFamily="34" charset="0"/>
              </a:rPr>
              <a:t>2 C'est comme l'huile précieuse qui, répandue sur la tête, Descend sur la barbe, sur la barbe d'Aaron, Qui descend sur le bord de ses vêtements.</a:t>
            </a:r>
            <a:endParaRPr lang="en-US" sz="4800" dirty="0" smtClean="0">
              <a:solidFill>
                <a:srgbClr val="0000FF"/>
              </a:solidFill>
              <a:latin typeface="Arial Rounded MT Bold" pitchFamily="34" charset="0"/>
            </a:endParaRPr>
          </a:p>
          <a:p>
            <a:pPr algn="just">
              <a:buNone/>
            </a:pPr>
            <a:endParaRPr lang="en-US" sz="4800" dirty="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800" dirty="0" smtClean="0">
                <a:latin typeface="Arial Rounded MT Bold" pitchFamily="34" charset="0"/>
              </a:rPr>
              <a:t>3 </a:t>
            </a:r>
            <a:r>
              <a:rPr lang="fr-FR" sz="4800" dirty="0" smtClean="0">
                <a:latin typeface="Arial Rounded MT Bold" pitchFamily="34" charset="0"/>
              </a:rPr>
              <a:t>C'est comme la rosée de l'Hermon, Qui descend sur les montagnes de Sion; Car c'est là que l'Éternel envoie la bénédiction, La vie, pour </a:t>
            </a:r>
            <a:r>
              <a:rPr lang="fr-FR" sz="4800" dirty="0" smtClean="0">
                <a:latin typeface="Arial Rounded MT Bold" pitchFamily="34" charset="0"/>
              </a:rPr>
              <a:t>l'éternité.</a:t>
            </a:r>
          </a:p>
          <a:p>
            <a:pPr algn="r"/>
            <a:r>
              <a:rPr lang="fr-FR" sz="4800" dirty="0" smtClean="0">
                <a:solidFill>
                  <a:srgbClr val="0000FF"/>
                </a:solidFill>
                <a:latin typeface="Arial Rounded MT Bold" pitchFamily="34" charset="0"/>
              </a:rPr>
              <a:t>AMEN!</a:t>
            </a:r>
            <a:endParaRPr lang="en-US" sz="4800" dirty="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000" b="1" dirty="0" smtClean="0">
                <a:solidFill>
                  <a:srgbClr val="C00000"/>
                </a:solidFill>
                <a:latin typeface="Arial Rounded MT Bold" pitchFamily="34" charset="0"/>
              </a:rPr>
              <a:t>230.</a:t>
            </a:r>
            <a:r>
              <a:rPr lang="en-US" sz="4000" dirty="0" smtClean="0">
                <a:solidFill>
                  <a:srgbClr val="C00000"/>
                </a:solidFill>
                <a:latin typeface="Arial Rounded MT Bold" pitchFamily="34" charset="0"/>
              </a:rPr>
              <a:t> </a:t>
            </a:r>
            <a:r>
              <a:rPr lang="en-US" sz="4000" dirty="0" err="1" smtClean="0">
                <a:solidFill>
                  <a:srgbClr val="C00000"/>
                </a:solidFill>
                <a:latin typeface="Arial Rounded MT Bold" pitchFamily="34" charset="0"/>
              </a:rPr>
              <a:t>Espère</a:t>
            </a:r>
            <a:r>
              <a:rPr lang="en-US" sz="4000" dirty="0" smtClean="0">
                <a:solidFill>
                  <a:srgbClr val="C00000"/>
                </a:solidFill>
                <a:latin typeface="Arial Rounded MT Bold" pitchFamily="34" charset="0"/>
              </a:rPr>
              <a:t> en </a:t>
            </a:r>
            <a:r>
              <a:rPr lang="en-US" sz="4000" dirty="0" err="1" smtClean="0">
                <a:solidFill>
                  <a:srgbClr val="C00000"/>
                </a:solidFill>
                <a:latin typeface="Arial Rounded MT Bold" pitchFamily="34" charset="0"/>
              </a:rPr>
              <a:t>Dieu</a:t>
            </a:r>
            <a:endParaRPr lang="en-US" sz="4000"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1.</a:t>
            </a:r>
            <a:endParaRPr lang="en-US" sz="4000" dirty="0" smtClean="0">
              <a:solidFill>
                <a:srgbClr val="C00000"/>
              </a:solidFill>
              <a:latin typeface="Arial Rounded MT Bold" pitchFamily="34" charset="0"/>
            </a:endParaRPr>
          </a:p>
          <a:p>
            <a:pPr algn="ctr">
              <a:buNone/>
            </a:pPr>
            <a:r>
              <a:rPr lang="fr-FR" sz="4000" dirty="0" smtClean="0">
                <a:latin typeface="Arial Rounded MT Bold" pitchFamily="34" charset="0"/>
              </a:rPr>
              <a:t>Espère en Dieu </a:t>
            </a:r>
            <a:endParaRPr lang="fr-FR" sz="4000" dirty="0" smtClean="0">
              <a:latin typeface="Arial Rounded MT Bold" pitchFamily="34" charset="0"/>
            </a:endParaRPr>
          </a:p>
          <a:p>
            <a:pPr algn="ctr">
              <a:buNone/>
            </a:pPr>
            <a:r>
              <a:rPr lang="fr-FR" sz="4000" dirty="0" smtClean="0">
                <a:latin typeface="Arial Rounded MT Bold" pitchFamily="34" charset="0"/>
              </a:rPr>
              <a:t>Q</a:t>
            </a:r>
            <a:r>
              <a:rPr lang="fr-FR" sz="4000" dirty="0" smtClean="0">
                <a:latin typeface="Arial Rounded MT Bold" pitchFamily="34" charset="0"/>
              </a:rPr>
              <a:t>uand </a:t>
            </a:r>
            <a:r>
              <a:rPr lang="fr-FR" sz="4000" dirty="0" smtClean="0">
                <a:latin typeface="Arial Rounded MT Bold" pitchFamily="34" charset="0"/>
              </a:rPr>
              <a:t>la nuit sombre</a:t>
            </a:r>
            <a:endParaRPr lang="en-US" sz="4000" dirty="0" smtClean="0">
              <a:latin typeface="Arial Rounded MT Bold" pitchFamily="34" charset="0"/>
            </a:endParaRPr>
          </a:p>
          <a:p>
            <a:pPr algn="ctr">
              <a:buNone/>
            </a:pPr>
            <a:r>
              <a:rPr lang="fr-FR" sz="4000" dirty="0" smtClean="0">
                <a:latin typeface="Arial Rounded MT Bold" pitchFamily="34" charset="0"/>
              </a:rPr>
              <a:t>Voile le ciel et l’horizon.</a:t>
            </a:r>
            <a:endParaRPr lang="en-US" sz="4000" dirty="0" smtClean="0">
              <a:latin typeface="Arial Rounded MT Bold" pitchFamily="34" charset="0"/>
            </a:endParaRPr>
          </a:p>
          <a:p>
            <a:pPr algn="ctr">
              <a:buNone/>
            </a:pPr>
            <a:r>
              <a:rPr lang="fr-FR" sz="4000" dirty="0" smtClean="0">
                <a:latin typeface="Arial Rounded MT Bold" pitchFamily="34" charset="0"/>
              </a:rPr>
              <a:t>Jamais là-haut ne règne l’ombre,</a:t>
            </a:r>
            <a:endParaRPr lang="en-US" sz="4000" dirty="0" smtClean="0">
              <a:latin typeface="Arial Rounded MT Bold" pitchFamily="34" charset="0"/>
            </a:endParaRPr>
          </a:p>
          <a:p>
            <a:pPr algn="ctr">
              <a:buNone/>
            </a:pPr>
            <a:r>
              <a:rPr lang="fr-FR" sz="4000" dirty="0" smtClean="0">
                <a:latin typeface="Arial Rounded MT Bold" pitchFamily="34" charset="0"/>
              </a:rPr>
              <a:t>Là-haut t’attend une maison.</a:t>
            </a:r>
            <a:endParaRPr lang="en-US" sz="4000" dirty="0" smtClean="0">
              <a:latin typeface="Arial Rounded MT Bold" pitchFamily="34" charset="0"/>
            </a:endParaRPr>
          </a:p>
          <a:p>
            <a:pPr algn="ctr">
              <a:buNone/>
            </a:pPr>
            <a:r>
              <a:rPr lang="fr-FR" sz="4000" dirty="0" smtClean="0">
                <a:solidFill>
                  <a:srgbClr val="C00000"/>
                </a:solidFill>
                <a:latin typeface="Arial Rounded MT Bold" pitchFamily="34" charset="0"/>
              </a:rPr>
              <a:t>Espère en Dieu quand la tempête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Contre ta nef jette ses flots.</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Un mot vainqueur déjà s’apprête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À commander paix et repos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C00000"/>
                </a:solidFill>
                <a:latin typeface="Arial Rounded MT Bold" pitchFamily="34" charset="0"/>
              </a:rPr>
              <a:t>2</a:t>
            </a:r>
            <a:r>
              <a:rPr lang="fr-FR" sz="4000" b="1"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a:p>
            <a:pPr algn="ctr">
              <a:buNone/>
            </a:pPr>
            <a:r>
              <a:rPr lang="fr-FR" sz="4000" dirty="0" smtClean="0">
                <a:latin typeface="Arial Rounded MT Bold" pitchFamily="34" charset="0"/>
              </a:rPr>
              <a:t>Espère en Dieu quand la souffrance,</a:t>
            </a:r>
            <a:endParaRPr lang="en-US" sz="4000" dirty="0" smtClean="0">
              <a:latin typeface="Arial Rounded MT Bold" pitchFamily="34" charset="0"/>
            </a:endParaRPr>
          </a:p>
          <a:p>
            <a:pPr algn="ctr">
              <a:buNone/>
            </a:pPr>
            <a:r>
              <a:rPr lang="fr-FR" sz="4000" dirty="0" smtClean="0">
                <a:latin typeface="Arial Rounded MT Bold" pitchFamily="34" charset="0"/>
              </a:rPr>
              <a:t>Brisant ton corps, trouble ton cœur.</a:t>
            </a:r>
            <a:endParaRPr lang="en-US" sz="4000" dirty="0" smtClean="0">
              <a:latin typeface="Arial Rounded MT Bold" pitchFamily="34" charset="0"/>
            </a:endParaRPr>
          </a:p>
          <a:p>
            <a:pPr algn="ctr">
              <a:buNone/>
            </a:pPr>
            <a:r>
              <a:rPr lang="fr-FR" sz="4000" dirty="0" smtClean="0">
                <a:latin typeface="Arial Rounded MT Bold" pitchFamily="34" charset="0"/>
              </a:rPr>
              <a:t>Chez lui jamais l’indifférence</a:t>
            </a:r>
            <a:endParaRPr lang="en-US" sz="4000" dirty="0" smtClean="0">
              <a:latin typeface="Arial Rounded MT Bold" pitchFamily="34" charset="0"/>
            </a:endParaRPr>
          </a:p>
          <a:p>
            <a:pPr algn="ctr">
              <a:buNone/>
            </a:pPr>
            <a:r>
              <a:rPr lang="fr-FR" sz="4000" dirty="0" smtClean="0">
                <a:latin typeface="Arial Rounded MT Bold" pitchFamily="34" charset="0"/>
              </a:rPr>
              <a:t>Ne le distrait de ton malheur.</a:t>
            </a:r>
            <a:endParaRPr lang="en-US" sz="4000" dirty="0" smtClean="0">
              <a:latin typeface="Arial Rounded MT Bold" pitchFamily="34" charset="0"/>
            </a:endParaRPr>
          </a:p>
          <a:p>
            <a:pPr algn="ctr">
              <a:buNone/>
            </a:pPr>
            <a:r>
              <a:rPr lang="fr-FR" sz="4000" dirty="0" smtClean="0">
                <a:solidFill>
                  <a:srgbClr val="C00000"/>
                </a:solidFill>
                <a:latin typeface="Arial Rounded MT Bold" pitchFamily="34" charset="0"/>
              </a:rPr>
              <a:t>Espère en Dieu quand sonne l’heure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D’abandonner les biens d’en bas.</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Crois aux trésors de sa demeure,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Car son amour t’ouvre ses bras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b="1" dirty="0" smtClean="0">
                <a:latin typeface="Arial Rounded MT Bold" pitchFamily="34" charset="0"/>
              </a:rPr>
              <a:t>3</a:t>
            </a:r>
            <a:r>
              <a:rPr lang="fr-FR" sz="4000" b="1"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Espère en Dieu quand on t’oublie</a:t>
            </a:r>
            <a:endParaRPr lang="en-US" sz="4000" dirty="0" smtClean="0">
              <a:latin typeface="Arial Rounded MT Bold" pitchFamily="34" charset="0"/>
            </a:endParaRPr>
          </a:p>
          <a:p>
            <a:pPr algn="ctr">
              <a:buNone/>
            </a:pPr>
            <a:r>
              <a:rPr lang="fr-FR" sz="4000" dirty="0" smtClean="0">
                <a:latin typeface="Arial Rounded MT Bold" pitchFamily="34" charset="0"/>
              </a:rPr>
              <a:t>Ou qu’on te raille avec dédain.</a:t>
            </a:r>
            <a:endParaRPr lang="en-US" sz="4000" dirty="0" smtClean="0">
              <a:latin typeface="Arial Rounded MT Bold" pitchFamily="34" charset="0"/>
            </a:endParaRPr>
          </a:p>
          <a:p>
            <a:pPr algn="ctr">
              <a:buNone/>
            </a:pPr>
            <a:r>
              <a:rPr lang="fr-FR" sz="4000" dirty="0" smtClean="0">
                <a:latin typeface="Arial Rounded MT Bold" pitchFamily="34" charset="0"/>
              </a:rPr>
              <a:t>Sois courageux, jamais ne plie,</a:t>
            </a:r>
            <a:endParaRPr lang="en-US" sz="4000" dirty="0" smtClean="0">
              <a:latin typeface="Arial Rounded MT Bold" pitchFamily="34" charset="0"/>
            </a:endParaRPr>
          </a:p>
          <a:p>
            <a:pPr algn="ctr">
              <a:buNone/>
            </a:pPr>
            <a:r>
              <a:rPr lang="fr-FR" sz="4000" dirty="0" smtClean="0">
                <a:latin typeface="Arial Rounded MT Bold" pitchFamily="34" charset="0"/>
              </a:rPr>
              <a:t>Va plutôt seul sur ton chemin.</a:t>
            </a:r>
            <a:endParaRPr lang="en-US" sz="4000" dirty="0" smtClean="0">
              <a:latin typeface="Arial Rounded MT Bold" pitchFamily="34" charset="0"/>
            </a:endParaRPr>
          </a:p>
          <a:p>
            <a:pPr algn="ctr">
              <a:buNone/>
            </a:pPr>
            <a:r>
              <a:rPr lang="fr-FR" sz="4000" dirty="0" smtClean="0">
                <a:solidFill>
                  <a:srgbClr val="C00000"/>
                </a:solidFill>
                <a:latin typeface="Arial Rounded MT Bold" pitchFamily="34" charset="0"/>
              </a:rPr>
              <a:t>Espère en Dieu </a:t>
            </a:r>
            <a:endParaRPr lang="fr-FR"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Q</a:t>
            </a:r>
            <a:r>
              <a:rPr lang="fr-FR" sz="4000" dirty="0" smtClean="0">
                <a:solidFill>
                  <a:srgbClr val="C00000"/>
                </a:solidFill>
                <a:latin typeface="Arial Rounded MT Bold" pitchFamily="34" charset="0"/>
              </a:rPr>
              <a:t>uand </a:t>
            </a:r>
            <a:r>
              <a:rPr lang="fr-FR" sz="4000" dirty="0" smtClean="0">
                <a:solidFill>
                  <a:srgbClr val="C00000"/>
                </a:solidFill>
                <a:latin typeface="Arial Rounded MT Bold" pitchFamily="34" charset="0"/>
              </a:rPr>
              <a:t>ton pied glisse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Sous les efforts du Tentateur.</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Saisis la main libératrice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Qui te rendra toujours vainqueur.</a:t>
            </a:r>
            <a:endParaRPr lang="en-US" sz="4000" dirty="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2400" b="1" dirty="0" smtClean="0">
                <a:solidFill>
                  <a:srgbClr val="FF0000"/>
                </a:solidFill>
                <a:latin typeface="Arial Rounded MT Bold" pitchFamily="34" charset="0"/>
              </a:rPr>
              <a:t>66 Cr. Mel :  </a:t>
            </a:r>
            <a:r>
              <a:rPr lang="fr-FR" sz="2400" b="1" u="sng" dirty="0" smtClean="0">
                <a:solidFill>
                  <a:srgbClr val="FF0000"/>
                </a:solidFill>
                <a:latin typeface="Arial Rounded MT Bold" pitchFamily="34" charset="0"/>
              </a:rPr>
              <a:t>A la Gnou </a:t>
            </a:r>
            <a:r>
              <a:rPr lang="fr-FR" sz="2400" b="1" u="sng" dirty="0" err="1" smtClean="0">
                <a:solidFill>
                  <a:srgbClr val="FF0000"/>
                </a:solidFill>
                <a:latin typeface="Arial Rounded MT Bold" pitchFamily="34" charset="0"/>
              </a:rPr>
              <a:t>Meveye</a:t>
            </a:r>
            <a:r>
              <a:rPr lang="fr-FR" sz="2400" b="1" u="sng" dirty="0" smtClean="0">
                <a:solidFill>
                  <a:srgbClr val="FF0000"/>
                </a:solidFill>
                <a:latin typeface="Arial Rounded MT Bold" pitchFamily="34" charset="0"/>
              </a:rPr>
              <a:t>, </a:t>
            </a:r>
            <a:r>
              <a:rPr lang="fr-FR" sz="2400" b="1" u="sng" dirty="0" err="1" smtClean="0">
                <a:solidFill>
                  <a:srgbClr val="FF0000"/>
                </a:solidFill>
                <a:latin typeface="Arial Rounded MT Bold" pitchFamily="34" charset="0"/>
              </a:rPr>
              <a:t>Meveye</a:t>
            </a:r>
            <a:r>
              <a:rPr lang="fr-FR" sz="2400" b="1" u="sng" dirty="0" smtClean="0">
                <a:solidFill>
                  <a:srgbClr val="FF0000"/>
                </a:solidFill>
                <a:latin typeface="Arial Rounded MT Bold" pitchFamily="34" charset="0"/>
              </a:rPr>
              <a:t> </a:t>
            </a:r>
            <a:r>
              <a:rPr lang="fr-FR" sz="2400" b="1" u="sng" dirty="0" err="1" smtClean="0">
                <a:solidFill>
                  <a:srgbClr val="FF0000"/>
                </a:solidFill>
                <a:latin typeface="Arial Rounded MT Bold" pitchFamily="34" charset="0"/>
              </a:rPr>
              <a:t>Jou</a:t>
            </a:r>
            <a:endParaRPr lang="en-US" sz="2400" dirty="0" smtClean="0">
              <a:solidFill>
                <a:srgbClr val="FF0000"/>
              </a:solidFill>
              <a:latin typeface="Arial Rounded MT Bold" pitchFamily="34" charset="0"/>
            </a:endParaRPr>
          </a:p>
          <a:p>
            <a:pPr algn="ctr">
              <a:buNone/>
            </a:pPr>
            <a:r>
              <a:rPr lang="fr-FR" sz="3600" dirty="0" smtClean="0">
                <a:solidFill>
                  <a:srgbClr val="FF0000"/>
                </a:solidFill>
                <a:latin typeface="Arial Rounded MT Bold" pitchFamily="34" charset="0"/>
              </a:rPr>
              <a:t>1-</a:t>
            </a:r>
            <a:endParaRPr lang="en-US" sz="3600" dirty="0" smtClean="0">
              <a:solidFill>
                <a:srgbClr val="FF0000"/>
              </a:solidFill>
              <a:latin typeface="Arial Rounded MT Bold" pitchFamily="34" charset="0"/>
            </a:endParaRPr>
          </a:p>
          <a:p>
            <a:pPr algn="ctr">
              <a:buNone/>
            </a:pPr>
            <a:r>
              <a:rPr lang="fr-FR" sz="3600" dirty="0" smtClean="0">
                <a:latin typeface="Arial Rounded MT Bold" pitchFamily="34" charset="0"/>
              </a:rPr>
              <a:t>A la gnou </a:t>
            </a:r>
            <a:r>
              <a:rPr lang="fr-FR" sz="3600" dirty="0" err="1" smtClean="0">
                <a:latin typeface="Arial Rounded MT Bold" pitchFamily="34" charset="0"/>
              </a:rPr>
              <a:t>mèvèye</a:t>
            </a:r>
            <a:r>
              <a:rPr lang="fr-FR" sz="3600" dirty="0" smtClean="0">
                <a:latin typeface="Arial Rounded MT Bold" pitchFamily="34" charset="0"/>
              </a:rPr>
              <a:t>, </a:t>
            </a:r>
            <a:r>
              <a:rPr lang="fr-FR" sz="3600" dirty="0" err="1" smtClean="0">
                <a:latin typeface="Arial Rounded MT Bold" pitchFamily="34" charset="0"/>
              </a:rPr>
              <a:t>mèvèye</a:t>
            </a:r>
            <a:r>
              <a:rPr lang="fr-FR" sz="3600" dirty="0" smtClean="0">
                <a:latin typeface="Arial Rounded MT Bold" pitchFamily="34" charset="0"/>
              </a:rPr>
              <a:t> </a:t>
            </a:r>
            <a:r>
              <a:rPr lang="fr-FR" sz="3600" dirty="0" err="1" smtClean="0">
                <a:latin typeface="Arial Rounded MT Bold" pitchFamily="34" charset="0"/>
              </a:rPr>
              <a:t>jou</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err="1" smtClean="0">
                <a:latin typeface="Arial Rounded MT Bold" pitchFamily="34" charset="0"/>
              </a:rPr>
              <a:t>Jou</a:t>
            </a:r>
            <a:r>
              <a:rPr lang="fr-FR" sz="3600" dirty="0" smtClean="0">
                <a:latin typeface="Arial Rounded MT Bold" pitchFamily="34" charset="0"/>
              </a:rPr>
              <a:t> m-pat ka </a:t>
            </a:r>
            <a:r>
              <a:rPr lang="fr-FR" sz="3600" dirty="0" err="1" smtClean="0">
                <a:latin typeface="Arial Rounded MT Bold" pitchFamily="34" charset="0"/>
              </a:rPr>
              <a:t>janmin</a:t>
            </a:r>
            <a:r>
              <a:rPr lang="fr-FR" sz="3600" dirty="0" smtClean="0">
                <a:latin typeface="Arial Rounded MT Bold" pitchFamily="34" charset="0"/>
              </a:rPr>
              <a:t> </a:t>
            </a:r>
            <a:r>
              <a:rPr lang="fr-FR" sz="3600" dirty="0" err="1" smtClean="0">
                <a:latin typeface="Arial Rounded MT Bold" pitchFamily="34" charset="0"/>
              </a:rPr>
              <a:t>blie</a:t>
            </a:r>
            <a:endParaRPr lang="en-US" sz="3600" dirty="0" smtClean="0">
              <a:latin typeface="Arial Rounded MT Bold" pitchFamily="34" charset="0"/>
            </a:endParaRPr>
          </a:p>
          <a:p>
            <a:pPr algn="ctr">
              <a:buNone/>
            </a:pPr>
            <a:r>
              <a:rPr lang="fr-FR" sz="3600" dirty="0" err="1" smtClean="0">
                <a:latin typeface="Arial Rounded MT Bold" pitchFamily="34" charset="0"/>
              </a:rPr>
              <a:t>Lè</a:t>
            </a:r>
            <a:r>
              <a:rPr lang="fr-FR" sz="3600" dirty="0" smtClean="0">
                <a:latin typeface="Arial Rounded MT Bold" pitchFamily="34" charset="0"/>
              </a:rPr>
              <a:t>-m te nan </a:t>
            </a:r>
            <a:r>
              <a:rPr lang="fr-FR" sz="3600" dirty="0" err="1" smtClean="0">
                <a:latin typeface="Arial Rounded MT Bold" pitchFamily="34" charset="0"/>
              </a:rPr>
              <a:t>tenèb</a:t>
            </a:r>
            <a:r>
              <a:rPr lang="fr-FR" sz="3600" dirty="0" smtClean="0">
                <a:latin typeface="Arial Rounded MT Bold" pitchFamily="34" charset="0"/>
              </a:rPr>
              <a:t> </a:t>
            </a:r>
            <a:r>
              <a:rPr lang="fr-FR" sz="3600" dirty="0" err="1" smtClean="0">
                <a:latin typeface="Arial Rounded MT Bold" pitchFamily="34" charset="0"/>
              </a:rPr>
              <a:t>pèdu</a:t>
            </a:r>
            <a:r>
              <a:rPr lang="fr-FR" sz="3600" dirty="0" smtClean="0">
                <a:latin typeface="Arial Rounded MT Bold" pitchFamily="34" charset="0"/>
              </a:rPr>
              <a:t> nan </a:t>
            </a:r>
            <a:r>
              <a:rPr lang="fr-FR" sz="3600" dirty="0" err="1" smtClean="0">
                <a:latin typeface="Arial Rounded MT Bold" pitchFamily="34" charset="0"/>
              </a:rPr>
              <a:t>labou</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err="1" smtClean="0">
                <a:latin typeface="Arial Rounded MT Bold" pitchFamily="34" charset="0"/>
              </a:rPr>
              <a:t>Jezu</a:t>
            </a:r>
            <a:r>
              <a:rPr lang="fr-FR" sz="3600" dirty="0" smtClean="0">
                <a:latin typeface="Arial Rounded MT Bold" pitchFamily="34" charset="0"/>
              </a:rPr>
              <a:t> </a:t>
            </a:r>
            <a:r>
              <a:rPr lang="fr-FR" sz="3600" dirty="0" err="1" smtClean="0">
                <a:latin typeface="Arial Rounded MT Bold" pitchFamily="34" charset="0"/>
              </a:rPr>
              <a:t>Sovè</a:t>
            </a:r>
            <a:r>
              <a:rPr lang="fr-FR" sz="3600" dirty="0" smtClean="0">
                <a:latin typeface="Arial Rounded MT Bold" pitchFamily="34" charset="0"/>
              </a:rPr>
              <a:t>-m </a:t>
            </a:r>
            <a:r>
              <a:rPr lang="fr-FR" sz="3600" dirty="0" err="1" smtClean="0">
                <a:latin typeface="Arial Rounded MT Bold" pitchFamily="34" charset="0"/>
              </a:rPr>
              <a:t>rankontre</a:t>
            </a:r>
            <a:r>
              <a:rPr lang="fr-FR" sz="3600" dirty="0" smtClean="0">
                <a:latin typeface="Arial Rounded MT Bold" pitchFamily="34" charset="0"/>
              </a:rPr>
              <a:t>-m;</a:t>
            </a:r>
            <a:endParaRPr lang="en-US" sz="3600" dirty="0" smtClean="0">
              <a:latin typeface="Arial Rounded MT Bold" pitchFamily="34" charset="0"/>
            </a:endParaRPr>
          </a:p>
          <a:p>
            <a:pPr algn="ctr">
              <a:buNone/>
            </a:pPr>
            <a:r>
              <a:rPr lang="fr-FR" sz="3600" dirty="0" smtClean="0">
                <a:latin typeface="Arial Rounded MT Bold" pitchFamily="34" charset="0"/>
              </a:rPr>
              <a:t>A la gnon </a:t>
            </a:r>
            <a:r>
              <a:rPr lang="fr-FR" sz="3600" dirty="0" err="1" smtClean="0">
                <a:latin typeface="Arial Rounded MT Bold" pitchFamily="34" charset="0"/>
              </a:rPr>
              <a:t>zanmi</a:t>
            </a:r>
            <a:r>
              <a:rPr lang="fr-FR" sz="3600" dirty="0" smtClean="0">
                <a:latin typeface="Arial Rounded MT Bold" pitchFamily="34" charset="0"/>
              </a:rPr>
              <a:t> </a:t>
            </a:r>
            <a:r>
              <a:rPr lang="fr-FR" sz="3600" dirty="0" err="1" smtClean="0">
                <a:latin typeface="Arial Rounded MT Bold" pitchFamily="34" charset="0"/>
              </a:rPr>
              <a:t>ki</a:t>
            </a:r>
            <a:r>
              <a:rPr lang="fr-FR" sz="3600" dirty="0" smtClean="0">
                <a:latin typeface="Arial Rounded MT Bold" pitchFamily="34" charset="0"/>
              </a:rPr>
              <a:t> gin </a:t>
            </a:r>
            <a:r>
              <a:rPr lang="fr-FR" sz="3600" dirty="0" err="1" smtClean="0">
                <a:latin typeface="Arial Rounded MT Bold" pitchFamily="34" charset="0"/>
              </a:rPr>
              <a:t>charite</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smtClean="0">
                <a:latin typeface="Arial Rounded MT Bold" pitchFamily="34" charset="0"/>
              </a:rPr>
              <a:t>Li </a:t>
            </a:r>
            <a:r>
              <a:rPr lang="fr-FR" sz="3600" dirty="0" err="1" smtClean="0">
                <a:latin typeface="Arial Rounded MT Bold" pitchFamily="34" charset="0"/>
              </a:rPr>
              <a:t>satisfè</a:t>
            </a:r>
            <a:r>
              <a:rPr lang="fr-FR" sz="3600" dirty="0" smtClean="0">
                <a:latin typeface="Arial Rounded MT Bold" pitchFamily="34" charset="0"/>
              </a:rPr>
              <a:t>-m </a:t>
            </a:r>
            <a:r>
              <a:rPr lang="fr-FR" sz="3600" dirty="0" err="1" smtClean="0">
                <a:latin typeface="Arial Rounded MT Bold" pitchFamily="34" charset="0"/>
              </a:rPr>
              <a:t>ak</a:t>
            </a:r>
            <a:r>
              <a:rPr lang="fr-FR" sz="3600" dirty="0" smtClean="0">
                <a:latin typeface="Arial Rounded MT Bold" pitchFamily="34" charset="0"/>
              </a:rPr>
              <a:t> gras Li,</a:t>
            </a:r>
            <a:endParaRPr lang="en-US" sz="3600" dirty="0" smtClean="0">
              <a:latin typeface="Arial Rounded MT Bold" pitchFamily="34" charset="0"/>
            </a:endParaRPr>
          </a:p>
          <a:p>
            <a:pPr algn="ctr">
              <a:buNone/>
            </a:pPr>
            <a:r>
              <a:rPr lang="fr-FR" sz="3600" dirty="0" smtClean="0">
                <a:latin typeface="Arial Rounded MT Bold" pitchFamily="34" charset="0"/>
              </a:rPr>
              <a:t>Li </a:t>
            </a:r>
            <a:r>
              <a:rPr lang="fr-FR" sz="3600" dirty="0" err="1" smtClean="0">
                <a:latin typeface="Arial Rounded MT Bold" pitchFamily="34" charset="0"/>
              </a:rPr>
              <a:t>pran</a:t>
            </a:r>
            <a:r>
              <a:rPr lang="fr-FR" sz="3600" dirty="0" smtClean="0">
                <a:latin typeface="Arial Rounded MT Bold" pitchFamily="34" charset="0"/>
              </a:rPr>
              <a:t> tristes </a:t>
            </a:r>
            <a:r>
              <a:rPr lang="fr-FR" sz="3600" dirty="0" err="1" smtClean="0">
                <a:latin typeface="Arial Rounded MT Bold" pitchFamily="34" charset="0"/>
              </a:rPr>
              <a:t>mouin</a:t>
            </a:r>
            <a:r>
              <a:rPr lang="fr-FR" sz="3600" dirty="0" smtClean="0">
                <a:latin typeface="Arial Rounded MT Bold" pitchFamily="34" charset="0"/>
              </a:rPr>
              <a:t>, Li na-m </a:t>
            </a:r>
            <a:r>
              <a:rPr lang="fr-FR" sz="3600" dirty="0" err="1" smtClean="0">
                <a:latin typeface="Arial Rounded MT Bold" pitchFamily="34" charset="0"/>
              </a:rPr>
              <a:t>alegres</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smtClean="0">
                <a:latin typeface="Arial Rounded MT Bold" pitchFamily="34" charset="0"/>
              </a:rPr>
              <a:t>E Li </a:t>
            </a:r>
            <a:r>
              <a:rPr lang="fr-FR" sz="3600" dirty="0" err="1" smtClean="0">
                <a:latin typeface="Arial Rounded MT Bold" pitchFamily="34" charset="0"/>
              </a:rPr>
              <a:t>fè</a:t>
            </a:r>
            <a:r>
              <a:rPr lang="fr-FR" sz="3600" dirty="0" smtClean="0">
                <a:latin typeface="Arial Rounded MT Bold" pitchFamily="34" charset="0"/>
              </a:rPr>
              <a:t> tout </a:t>
            </a:r>
            <a:r>
              <a:rPr lang="fr-FR" sz="3600" dirty="0" err="1" smtClean="0">
                <a:latin typeface="Arial Rounded MT Bold" pitchFamily="34" charset="0"/>
              </a:rPr>
              <a:t>tenèb</a:t>
            </a:r>
            <a:r>
              <a:rPr lang="fr-FR" sz="3600" dirty="0" smtClean="0">
                <a:latin typeface="Arial Rounded MT Bold" pitchFamily="34" charset="0"/>
              </a:rPr>
              <a:t> </a:t>
            </a:r>
            <a:r>
              <a:rPr lang="fr-FR" sz="3600" dirty="0" err="1" smtClean="0">
                <a:latin typeface="Arial Rounded MT Bold" pitchFamily="34" charset="0"/>
              </a:rPr>
              <a:t>mouin</a:t>
            </a:r>
            <a:r>
              <a:rPr lang="fr-FR" sz="3600" dirty="0" smtClean="0">
                <a:latin typeface="Arial Rounded MT Bold" pitchFamily="34" charset="0"/>
              </a:rPr>
              <a:t> </a:t>
            </a:r>
            <a:r>
              <a:rPr lang="fr-FR" sz="3600" dirty="0" err="1" smtClean="0">
                <a:latin typeface="Arial Rounded MT Bold" pitchFamily="34" charset="0"/>
              </a:rPr>
              <a:t>pati</a:t>
            </a:r>
            <a:r>
              <a:rPr lang="fr-FR" sz="3600" dirty="0" smtClean="0">
                <a:latin typeface="Arial Rounded MT Bold" pitchFamily="34" charset="0"/>
              </a:rPr>
              <a:t>,</a:t>
            </a:r>
            <a:endParaRPr lang="en-US" sz="3600" dirty="0" smtClean="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4400" dirty="0" err="1" smtClean="0">
                <a:solidFill>
                  <a:srgbClr val="FF0000"/>
                </a:solidFill>
                <a:latin typeface="Arial Rounded MT Bold" pitchFamily="34" charset="0"/>
              </a:rPr>
              <a:t>Ke</a:t>
            </a:r>
            <a:endParaRPr lang="en-US" sz="4400" dirty="0" smtClean="0">
              <a:solidFill>
                <a:srgbClr val="FF0000"/>
              </a:solidFill>
              <a:latin typeface="Arial Rounded MT Bold" pitchFamily="34" charset="0"/>
            </a:endParaRPr>
          </a:p>
          <a:p>
            <a:pPr algn="ctr">
              <a:buNone/>
            </a:pPr>
            <a:r>
              <a:rPr lang="fr-FR" sz="4400" dirty="0" err="1" smtClean="0">
                <a:solidFill>
                  <a:srgbClr val="0000FF"/>
                </a:solidFill>
                <a:latin typeface="Arial Rounded MT Bold" pitchFamily="34" charset="0"/>
              </a:rPr>
              <a:t>Siel</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desann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plin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ak</a:t>
            </a:r>
            <a:r>
              <a:rPr lang="fr-FR" sz="4400" dirty="0" smtClean="0">
                <a:solidFill>
                  <a:srgbClr val="0000FF"/>
                </a:solidFill>
                <a:latin typeface="Arial Rounded MT Bold" pitchFamily="34" charset="0"/>
              </a:rPr>
              <a:t> la joua,</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Lè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Sovè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smtClean="0">
                <a:solidFill>
                  <a:srgbClr val="0000FF"/>
                </a:solidFill>
                <a:latin typeface="Arial Rounded MT Bold" pitchFamily="34" charset="0"/>
              </a:rPr>
              <a:t>te </a:t>
            </a:r>
            <a:r>
              <a:rPr lang="fr-FR" sz="4400" dirty="0" err="1" smtClean="0">
                <a:solidFill>
                  <a:srgbClr val="0000FF"/>
                </a:solidFill>
                <a:latin typeface="Arial Rounded MT Bold" pitchFamily="34" charset="0"/>
              </a:rPr>
              <a:t>Sove</a:t>
            </a:r>
            <a:r>
              <a:rPr lang="fr-FR" sz="4400" dirty="0" smtClean="0">
                <a:solidFill>
                  <a:srgbClr val="0000FF"/>
                </a:solidFill>
                <a:latin typeface="Arial Rounded MT Bold" pitchFamily="34" charset="0"/>
              </a:rPr>
              <a:t>-m a la </a:t>
            </a:r>
            <a:r>
              <a:rPr lang="fr-FR" sz="4400" dirty="0" err="1" smtClean="0">
                <a:solidFill>
                  <a:srgbClr val="0000FF"/>
                </a:solidFill>
                <a:latin typeface="Arial Rounded MT Bold" pitchFamily="34" charset="0"/>
              </a:rPr>
              <a:t>koua</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Peche</a:t>
            </a:r>
            <a:r>
              <a:rPr lang="fr-FR" sz="4400" dirty="0" smtClean="0">
                <a:solidFill>
                  <a:srgbClr val="0000FF"/>
                </a:solidFill>
                <a:latin typeface="Arial Rounded MT Bold" pitchFamily="34" charset="0"/>
              </a:rPr>
              <a:t>-m tout </a:t>
            </a:r>
            <a:r>
              <a:rPr lang="fr-FR" sz="4400" dirty="0" err="1" smtClean="0">
                <a:solidFill>
                  <a:srgbClr val="0000FF"/>
                </a:solidFill>
                <a:latin typeface="Arial Rounded MT Bold" pitchFamily="34" charset="0"/>
              </a:rPr>
              <a:t>padonne</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teneb</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nan </a:t>
            </a:r>
            <a:r>
              <a:rPr lang="fr-FR" sz="4400" dirty="0" err="1" smtClean="0">
                <a:solidFill>
                  <a:srgbClr val="0000FF"/>
                </a:solidFill>
                <a:latin typeface="Arial Rounded MT Bold" pitchFamily="34" charset="0"/>
              </a:rPr>
              <a:t>lumiè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tounin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Siel</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desann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plin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ak</a:t>
            </a:r>
            <a:r>
              <a:rPr lang="fr-FR" sz="4400" dirty="0" smtClean="0">
                <a:solidFill>
                  <a:srgbClr val="0000FF"/>
                </a:solidFill>
                <a:latin typeface="Arial Rounded MT Bold" pitchFamily="34" charset="0"/>
              </a:rPr>
              <a:t> la joua</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4000" dirty="0" smtClean="0">
                <a:solidFill>
                  <a:srgbClr val="FF0000"/>
                </a:solidFill>
                <a:latin typeface="Arial Rounded MT Bold" pitchFamily="34" charset="0"/>
              </a:rPr>
              <a:t>2-</a:t>
            </a:r>
            <a:endParaRPr lang="en-US" sz="4000" dirty="0" smtClean="0">
              <a:solidFill>
                <a:srgbClr val="FF0000"/>
              </a:solidFill>
              <a:latin typeface="Arial Rounded MT Bold" pitchFamily="34" charset="0"/>
            </a:endParaRPr>
          </a:p>
          <a:p>
            <a:pPr algn="ctr">
              <a:buNone/>
            </a:pPr>
            <a:r>
              <a:rPr lang="fr-FR" sz="4000" dirty="0" smtClean="0">
                <a:latin typeface="Arial Rounded MT Bold" pitchFamily="34" charset="0"/>
              </a:rPr>
              <a:t>Fet de </a:t>
            </a:r>
            <a:r>
              <a:rPr lang="fr-FR" sz="4000" dirty="0" err="1" smtClean="0">
                <a:latin typeface="Arial Rounded MT Bold" pitchFamily="34" charset="0"/>
              </a:rPr>
              <a:t>nouvo</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puisans</a:t>
            </a:r>
            <a:r>
              <a:rPr lang="fr-FR" sz="4000" dirty="0" smtClean="0">
                <a:latin typeface="Arial Rounded MT Bold" pitchFamily="34" charset="0"/>
              </a:rPr>
              <a:t> L’</a:t>
            </a:r>
            <a:r>
              <a:rPr lang="fr-FR" sz="4000" dirty="0" err="1" smtClean="0">
                <a:latin typeface="Arial Rounded MT Bold" pitchFamily="34" charset="0"/>
              </a:rPr>
              <a:t>Espri</a:t>
            </a:r>
            <a:r>
              <a:rPr lang="fr-FR" sz="4000" dirty="0" smtClean="0">
                <a:latin typeface="Arial Rounded MT Bold" pitchFamily="34" charset="0"/>
              </a:rPr>
              <a:t> Sin,</a:t>
            </a:r>
            <a:endParaRPr lang="en-US" sz="4000" dirty="0" smtClean="0">
              <a:latin typeface="Arial Rounded MT Bold" pitchFamily="34" charset="0"/>
            </a:endParaRPr>
          </a:p>
          <a:p>
            <a:pPr algn="ctr">
              <a:buNone/>
            </a:pPr>
            <a:r>
              <a:rPr lang="fr-FR" sz="4000" dirty="0" smtClean="0">
                <a:latin typeface="Arial Rounded MT Bold" pitchFamily="34" charset="0"/>
              </a:rPr>
              <a:t>Li </a:t>
            </a:r>
            <a:r>
              <a:rPr lang="fr-FR" sz="4000" dirty="0" err="1" smtClean="0">
                <a:latin typeface="Arial Rounded MT Bold" pitchFamily="34" charset="0"/>
              </a:rPr>
              <a:t>fè</a:t>
            </a:r>
            <a:r>
              <a:rPr lang="fr-FR" sz="4000" dirty="0" smtClean="0">
                <a:latin typeface="Arial Rounded MT Bold" pitchFamily="34" charset="0"/>
              </a:rPr>
              <a:t>-m gnou </a:t>
            </a:r>
            <a:r>
              <a:rPr lang="fr-FR" sz="4000" dirty="0" err="1" smtClean="0">
                <a:latin typeface="Arial Rounded MT Bold" pitchFamily="34" charset="0"/>
              </a:rPr>
              <a:t>pitit</a:t>
            </a:r>
            <a:r>
              <a:rPr lang="fr-FR" sz="4000" dirty="0" smtClean="0">
                <a:latin typeface="Arial Rounded MT Bold" pitchFamily="34" charset="0"/>
              </a:rPr>
              <a:t> Bon Dieu,</a:t>
            </a:r>
            <a:endParaRPr lang="en-US" sz="4000" dirty="0" smtClean="0">
              <a:latin typeface="Arial Rounded MT Bold" pitchFamily="34" charset="0"/>
            </a:endParaRPr>
          </a:p>
          <a:p>
            <a:pPr algn="ctr">
              <a:buNone/>
            </a:pPr>
            <a:r>
              <a:rPr lang="fr-FR" sz="4000" dirty="0" smtClean="0">
                <a:latin typeface="Arial Rounded MT Bold" pitchFamily="34" charset="0"/>
              </a:rPr>
              <a:t>Amou </a:t>
            </a:r>
            <a:r>
              <a:rPr lang="fr-FR" sz="4000" dirty="0" err="1" smtClean="0">
                <a:latin typeface="Arial Rounded MT Bold" pitchFamily="34" charset="0"/>
              </a:rPr>
              <a:t>kalvè</a:t>
            </a:r>
            <a:r>
              <a:rPr lang="fr-FR" sz="4000" dirty="0" smtClean="0">
                <a:latin typeface="Arial Rounded MT Bold" pitchFamily="34" charset="0"/>
              </a:rPr>
              <a:t> justifie-m, se </a:t>
            </a:r>
            <a:r>
              <a:rPr lang="fr-FR" sz="4000" dirty="0" err="1" smtClean="0">
                <a:latin typeface="Arial Rounded MT Bold" pitchFamily="34" charset="0"/>
              </a:rPr>
              <a:t>sètin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Li ban-m gnou </a:t>
            </a:r>
            <a:r>
              <a:rPr lang="fr-FR" sz="4000" dirty="0" err="1" smtClean="0">
                <a:latin typeface="Arial Rounded MT Bold" pitchFamily="34" charset="0"/>
              </a:rPr>
              <a:t>ran</a:t>
            </a:r>
            <a:r>
              <a:rPr lang="fr-FR" sz="4000" dirty="0" smtClean="0">
                <a:latin typeface="Arial Rounded MT Bold" pitchFamily="34" charset="0"/>
              </a:rPr>
              <a:t> </a:t>
            </a:r>
            <a:r>
              <a:rPr lang="fr-FR" sz="4000" dirty="0" err="1" smtClean="0">
                <a:latin typeface="Arial Rounded MT Bold" pitchFamily="34" charset="0"/>
              </a:rPr>
              <a:t>glorie</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Travay</a:t>
            </a:r>
            <a:r>
              <a:rPr lang="fr-FR" sz="4000" dirty="0" smtClean="0">
                <a:latin typeface="Arial Rounded MT Bold" pitchFamily="34" charset="0"/>
              </a:rPr>
              <a:t> sa </a:t>
            </a:r>
            <a:r>
              <a:rPr lang="fr-FR" sz="4000" dirty="0" err="1" smtClean="0">
                <a:latin typeface="Arial Rounded MT Bold" pitchFamily="34" charset="0"/>
              </a:rPr>
              <a:t>fet</a:t>
            </a:r>
            <a:r>
              <a:rPr lang="fr-FR" sz="4000" dirty="0" smtClean="0">
                <a:latin typeface="Arial Rounded MT Bold" pitchFamily="34" charset="0"/>
              </a:rPr>
              <a:t> nan gnon ti </a:t>
            </a:r>
            <a:r>
              <a:rPr lang="fr-FR" sz="4000" dirty="0" err="1" smtClean="0">
                <a:latin typeface="Arial Rounded MT Bold" pitchFamily="34" charset="0"/>
              </a:rPr>
              <a:t>moman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-m </a:t>
            </a:r>
            <a:r>
              <a:rPr lang="fr-FR" sz="4000" dirty="0" err="1" smtClean="0">
                <a:latin typeface="Arial Rounded MT Bold" pitchFamily="34" charset="0"/>
              </a:rPr>
              <a:t>repanti</a:t>
            </a:r>
            <a:r>
              <a:rPr lang="fr-FR" sz="4000" dirty="0" smtClean="0">
                <a:latin typeface="Arial Rounded MT Bold" pitchFamily="34" charset="0"/>
              </a:rPr>
              <a:t> nan </a:t>
            </a:r>
            <a:r>
              <a:rPr lang="fr-FR" sz="4000" dirty="0" err="1" smtClean="0">
                <a:latin typeface="Arial Rounded MT Bold" pitchFamily="34" charset="0"/>
              </a:rPr>
              <a:t>peche</a:t>
            </a:r>
            <a:r>
              <a:rPr lang="fr-FR" sz="4000" dirty="0" smtClean="0">
                <a:latin typeface="Arial Rounded MT Bold" pitchFamily="34" charset="0"/>
              </a:rPr>
              <a:t>-m,</a:t>
            </a:r>
            <a:endParaRPr lang="en-US" sz="4000" dirty="0" smtClean="0">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-m </a:t>
            </a:r>
            <a:r>
              <a:rPr lang="fr-FR" sz="4000" dirty="0" err="1" smtClean="0">
                <a:latin typeface="Arial Rounded MT Bold" pitchFamily="34" charset="0"/>
              </a:rPr>
              <a:t>aksepte</a:t>
            </a:r>
            <a:r>
              <a:rPr lang="fr-FR" sz="4000" dirty="0" smtClean="0">
                <a:latin typeface="Arial Rounded MT Bold" pitchFamily="34" charset="0"/>
              </a:rPr>
              <a:t> Li, e </a:t>
            </a:r>
            <a:r>
              <a:rPr lang="fr-FR" sz="4000" dirty="0" err="1" smtClean="0">
                <a:latin typeface="Arial Rounded MT Bold" pitchFamily="34" charset="0"/>
              </a:rPr>
              <a:t>lè</a:t>
            </a:r>
            <a:r>
              <a:rPr lang="fr-FR" sz="4000" dirty="0" smtClean="0">
                <a:latin typeface="Arial Rounded MT Bold" pitchFamily="34" charset="0"/>
              </a:rPr>
              <a:t>-m </a:t>
            </a:r>
            <a:r>
              <a:rPr lang="fr-FR" sz="4000" dirty="0" err="1" smtClean="0">
                <a:latin typeface="Arial Rounded MT Bold" pitchFamily="34" charset="0"/>
              </a:rPr>
              <a:t>konfese</a:t>
            </a:r>
            <a:r>
              <a:rPr lang="fr-FR" sz="4000" dirty="0" smtClean="0">
                <a:latin typeface="Arial Rounded MT Bold" pitchFamily="34" charset="0"/>
              </a:rPr>
              <a:t> Li</a:t>
            </a:r>
            <a:endParaRPr lang="en-US" sz="4000" dirty="0" smtClean="0">
              <a:latin typeface="Arial Rounded MT Bold" pitchFamily="34" charset="0"/>
            </a:endParaRPr>
          </a:p>
          <a:p>
            <a:pPr algn="ctr">
              <a:buNone/>
            </a:pPr>
            <a:r>
              <a:rPr lang="fr-FR" sz="4000" dirty="0" smtClean="0">
                <a:latin typeface="Arial Rounded MT Bold" pitchFamily="34" charset="0"/>
              </a:rPr>
              <a:t>O </a:t>
            </a:r>
            <a:r>
              <a:rPr lang="fr-FR" sz="4000" dirty="0" err="1" smtClean="0">
                <a:latin typeface="Arial Rounded MT Bold" pitchFamily="34" charset="0"/>
              </a:rPr>
              <a:t>beni</a:t>
            </a:r>
            <a:r>
              <a:rPr lang="fr-FR" sz="4000" dirty="0" smtClean="0">
                <a:latin typeface="Arial Rounded MT Bold" pitchFamily="34" charset="0"/>
              </a:rPr>
              <a:t> non Li, Li </a:t>
            </a:r>
            <a:r>
              <a:rPr lang="fr-FR" sz="4000" dirty="0" err="1" smtClean="0">
                <a:latin typeface="Arial Rounded MT Bold" pitchFamily="34" charset="0"/>
              </a:rPr>
              <a:t>sove</a:t>
            </a:r>
            <a:r>
              <a:rPr lang="fr-FR" sz="4000" dirty="0" smtClean="0">
                <a:latin typeface="Arial Rounded MT Bold" pitchFamily="34" charset="0"/>
              </a:rPr>
              <a:t>-m</a:t>
            </a:r>
            <a:r>
              <a:rPr lang="fr-FR" sz="4000" dirty="0" smtClean="0">
                <a:latin typeface="Arial Rounded MT Bold" pitchFamily="34" charset="0"/>
              </a:rPr>
              <a:t>.</a:t>
            </a:r>
            <a:endParaRPr lang="en-US" sz="4000" dirty="0" smtClean="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4400" dirty="0" err="1" smtClean="0">
                <a:solidFill>
                  <a:srgbClr val="FF0000"/>
                </a:solidFill>
                <a:latin typeface="Arial Rounded MT Bold" pitchFamily="34" charset="0"/>
              </a:rPr>
              <a:t>Ke</a:t>
            </a:r>
            <a:endParaRPr lang="en-US" sz="4400" dirty="0" smtClean="0">
              <a:solidFill>
                <a:srgbClr val="FF0000"/>
              </a:solidFill>
              <a:latin typeface="Arial Rounded MT Bold" pitchFamily="34" charset="0"/>
            </a:endParaRPr>
          </a:p>
          <a:p>
            <a:pPr algn="ctr">
              <a:buNone/>
            </a:pPr>
            <a:r>
              <a:rPr lang="fr-FR" sz="4400" dirty="0" err="1" smtClean="0">
                <a:solidFill>
                  <a:srgbClr val="0000FF"/>
                </a:solidFill>
                <a:latin typeface="Arial Rounded MT Bold" pitchFamily="34" charset="0"/>
              </a:rPr>
              <a:t>Siel</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desann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plin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ak</a:t>
            </a:r>
            <a:r>
              <a:rPr lang="fr-FR" sz="4400" dirty="0" smtClean="0">
                <a:solidFill>
                  <a:srgbClr val="0000FF"/>
                </a:solidFill>
                <a:latin typeface="Arial Rounded MT Bold" pitchFamily="34" charset="0"/>
              </a:rPr>
              <a:t> la joua,</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Lè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Sovè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smtClean="0">
                <a:solidFill>
                  <a:srgbClr val="0000FF"/>
                </a:solidFill>
                <a:latin typeface="Arial Rounded MT Bold" pitchFamily="34" charset="0"/>
              </a:rPr>
              <a:t>te </a:t>
            </a:r>
            <a:r>
              <a:rPr lang="fr-FR" sz="4400" dirty="0" err="1" smtClean="0">
                <a:solidFill>
                  <a:srgbClr val="0000FF"/>
                </a:solidFill>
                <a:latin typeface="Arial Rounded MT Bold" pitchFamily="34" charset="0"/>
              </a:rPr>
              <a:t>Sove</a:t>
            </a:r>
            <a:r>
              <a:rPr lang="fr-FR" sz="4400" dirty="0" smtClean="0">
                <a:solidFill>
                  <a:srgbClr val="0000FF"/>
                </a:solidFill>
                <a:latin typeface="Arial Rounded MT Bold" pitchFamily="34" charset="0"/>
              </a:rPr>
              <a:t>-m a la </a:t>
            </a:r>
            <a:r>
              <a:rPr lang="fr-FR" sz="4400" dirty="0" err="1" smtClean="0">
                <a:solidFill>
                  <a:srgbClr val="0000FF"/>
                </a:solidFill>
                <a:latin typeface="Arial Rounded MT Bold" pitchFamily="34" charset="0"/>
              </a:rPr>
              <a:t>koua</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Peche</a:t>
            </a:r>
            <a:r>
              <a:rPr lang="fr-FR" sz="4400" dirty="0" smtClean="0">
                <a:solidFill>
                  <a:srgbClr val="0000FF"/>
                </a:solidFill>
                <a:latin typeface="Arial Rounded MT Bold" pitchFamily="34" charset="0"/>
              </a:rPr>
              <a:t>-m tout </a:t>
            </a:r>
            <a:r>
              <a:rPr lang="fr-FR" sz="4400" dirty="0" err="1" smtClean="0">
                <a:solidFill>
                  <a:srgbClr val="0000FF"/>
                </a:solidFill>
                <a:latin typeface="Arial Rounded MT Bold" pitchFamily="34" charset="0"/>
              </a:rPr>
              <a:t>padonne</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teneb</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nan </a:t>
            </a:r>
            <a:r>
              <a:rPr lang="fr-FR" sz="4400" dirty="0" err="1" smtClean="0">
                <a:solidFill>
                  <a:srgbClr val="0000FF"/>
                </a:solidFill>
                <a:latin typeface="Arial Rounded MT Bold" pitchFamily="34" charset="0"/>
              </a:rPr>
              <a:t>lumiè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tounin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Siel</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desann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plin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ak</a:t>
            </a:r>
            <a:r>
              <a:rPr lang="fr-FR" sz="4400" dirty="0" smtClean="0">
                <a:solidFill>
                  <a:srgbClr val="0000FF"/>
                </a:solidFill>
                <a:latin typeface="Arial Rounded MT Bold" pitchFamily="34" charset="0"/>
              </a:rPr>
              <a:t> la joua</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4000" dirty="0" smtClean="0">
                <a:solidFill>
                  <a:srgbClr val="FF0000"/>
                </a:solidFill>
                <a:latin typeface="Arial Rounded MT Bold" pitchFamily="34" charset="0"/>
              </a:rPr>
              <a:t>3-</a:t>
            </a:r>
            <a:endParaRPr lang="en-US" sz="4000" dirty="0" smtClean="0">
              <a:solidFill>
                <a:srgbClr val="FF0000"/>
              </a:solidFill>
              <a:latin typeface="Arial Rounded MT Bold" pitchFamily="34" charset="0"/>
            </a:endParaRPr>
          </a:p>
          <a:p>
            <a:pPr algn="ctr">
              <a:buNone/>
            </a:pPr>
            <a:r>
              <a:rPr lang="fr-FR" sz="4000" dirty="0" smtClean="0">
                <a:latin typeface="Arial Rounded MT Bold" pitchFamily="34" charset="0"/>
              </a:rPr>
              <a:t>A-</a:t>
            </a:r>
            <a:r>
              <a:rPr lang="fr-FR" sz="4000" dirty="0" err="1" smtClean="0">
                <a:latin typeface="Arial Rounded MT Bold" pitchFamily="34" charset="0"/>
              </a:rPr>
              <a:t>lè</a:t>
            </a:r>
            <a:r>
              <a:rPr lang="fr-FR" sz="4000" dirty="0" smtClean="0">
                <a:latin typeface="Arial Rounded MT Bold" pitchFamily="34" charset="0"/>
              </a:rPr>
              <a:t>-</a:t>
            </a:r>
            <a:r>
              <a:rPr lang="fr-FR" sz="4000" dirty="0" err="1" smtClean="0">
                <a:latin typeface="Arial Rounded MT Bold" pitchFamily="34" charset="0"/>
              </a:rPr>
              <a:t>ki</a:t>
            </a:r>
            <a:r>
              <a:rPr lang="fr-FR" sz="4000" dirty="0" smtClean="0">
                <a:latin typeface="Arial Rounded MT Bold" pitchFamily="34" charset="0"/>
              </a:rPr>
              <a:t>-le, </a:t>
            </a:r>
            <a:r>
              <a:rPr lang="fr-FR" sz="4000" dirty="0" err="1" smtClean="0">
                <a:latin typeface="Arial Rounded MT Bold" pitchFamily="34" charset="0"/>
              </a:rPr>
              <a:t>lesperans</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-m trouve,</a:t>
            </a:r>
            <a:endParaRPr lang="en-US" sz="4000" dirty="0" smtClean="0">
              <a:latin typeface="Arial Rounded MT Bold" pitchFamily="34" charset="0"/>
            </a:endParaRPr>
          </a:p>
          <a:p>
            <a:pPr algn="ctr">
              <a:buNone/>
            </a:pPr>
            <a:r>
              <a:rPr lang="fr-FR" sz="4000" dirty="0" smtClean="0">
                <a:latin typeface="Arial Rounded MT Bold" pitchFamily="34" charset="0"/>
              </a:rPr>
              <a:t>la dure </a:t>
            </a:r>
            <a:r>
              <a:rPr lang="fr-FR" sz="4000" dirty="0" err="1" smtClean="0">
                <a:latin typeface="Arial Rounded MT Bold" pitchFamily="34" charset="0"/>
              </a:rPr>
              <a:t>jouk</a:t>
            </a:r>
            <a:r>
              <a:rPr lang="fr-FR" sz="4000" dirty="0" smtClean="0">
                <a:latin typeface="Arial Rounded MT Bold" pitchFamily="34" charset="0"/>
              </a:rPr>
              <a:t> la vi sa-a</a:t>
            </a:r>
            <a:endParaRPr lang="en-US" sz="4000" dirty="0" smtClean="0">
              <a:latin typeface="Arial Rounded MT Bold" pitchFamily="34" charset="0"/>
            </a:endParaRPr>
          </a:p>
          <a:p>
            <a:pPr algn="ctr">
              <a:buNone/>
            </a:pPr>
            <a:r>
              <a:rPr lang="fr-FR" sz="4000" dirty="0" smtClean="0">
                <a:latin typeface="Arial Rounded MT Bold" pitchFamily="34" charset="0"/>
              </a:rPr>
              <a:t>Va fini gnou </a:t>
            </a:r>
            <a:r>
              <a:rPr lang="fr-FR" sz="4000" dirty="0" err="1" smtClean="0">
                <a:latin typeface="Arial Rounded MT Bold" pitchFamily="34" charset="0"/>
              </a:rPr>
              <a:t>jou</a:t>
            </a:r>
            <a:r>
              <a:rPr lang="fr-FR" sz="4000" dirty="0" smtClean="0">
                <a:latin typeface="Arial Rounded MT Bold" pitchFamily="34" charset="0"/>
              </a:rPr>
              <a:t>, </a:t>
            </a:r>
            <a:r>
              <a:rPr lang="fr-FR" sz="4000" dirty="0" err="1" smtClean="0">
                <a:latin typeface="Arial Rounded MT Bold" pitchFamily="34" charset="0"/>
              </a:rPr>
              <a:t>pui</a:t>
            </a:r>
            <a:r>
              <a:rPr lang="fr-FR" sz="4000" dirty="0" smtClean="0">
                <a:latin typeface="Arial Rounded MT Bold" pitchFamily="34" charset="0"/>
              </a:rPr>
              <a:t>, m-</a:t>
            </a:r>
            <a:r>
              <a:rPr lang="fr-FR" sz="4000" dirty="0" err="1" smtClean="0">
                <a:latin typeface="Arial Rounded MT Bold" pitchFamily="34" charset="0"/>
              </a:rPr>
              <a:t>tou</a:t>
            </a:r>
            <a:r>
              <a:rPr lang="fr-FR" sz="4000" dirty="0" smtClean="0">
                <a:latin typeface="Arial Rounded MT Bold" pitchFamily="34" charset="0"/>
              </a:rPr>
              <a:t> </a:t>
            </a:r>
            <a:r>
              <a:rPr lang="fr-FR" sz="4000" dirty="0" err="1" smtClean="0">
                <a:latin typeface="Arial Rounded MT Bold" pitchFamily="34" charset="0"/>
              </a:rPr>
              <a:t>asure</a:t>
            </a:r>
            <a:endParaRPr lang="en-US" sz="4000" dirty="0" smtClean="0">
              <a:latin typeface="Arial Rounded MT Bold" pitchFamily="34" charset="0"/>
            </a:endParaRPr>
          </a:p>
          <a:p>
            <a:pPr algn="ctr">
              <a:buNone/>
            </a:pPr>
            <a:r>
              <a:rPr lang="fr-FR" sz="4000" dirty="0" smtClean="0">
                <a:latin typeface="Arial Rounded MT Bold" pitchFamily="34" charset="0"/>
              </a:rPr>
              <a:t>Ma </a:t>
            </a:r>
            <a:r>
              <a:rPr lang="fr-FR" sz="4000" dirty="0" err="1" smtClean="0">
                <a:latin typeface="Arial Rounded MT Bold" pitchFamily="34" charset="0"/>
              </a:rPr>
              <a:t>jouinn</a:t>
            </a:r>
            <a:r>
              <a:rPr lang="fr-FR" sz="4000" dirty="0" smtClean="0">
                <a:latin typeface="Arial Rounded MT Bold" pitchFamily="34" charset="0"/>
              </a:rPr>
              <a:t> gnou </a:t>
            </a:r>
            <a:r>
              <a:rPr lang="fr-FR" sz="4000" dirty="0" err="1" smtClean="0">
                <a:latin typeface="Arial Rounded MT Bold" pitchFamily="34" charset="0"/>
              </a:rPr>
              <a:t>plas</a:t>
            </a:r>
            <a:r>
              <a:rPr lang="fr-FR" sz="4000" dirty="0" smtClean="0">
                <a:latin typeface="Arial Rounded MT Bold" pitchFamily="34" charset="0"/>
              </a:rPr>
              <a:t> nan </a:t>
            </a:r>
            <a:r>
              <a:rPr lang="fr-FR" sz="4000" dirty="0" err="1" smtClean="0">
                <a:latin typeface="Arial Rounded MT Bold" pitchFamily="34" charset="0"/>
              </a:rPr>
              <a:t>siel</a:t>
            </a:r>
            <a:r>
              <a:rPr lang="fr-FR" sz="4000" dirty="0" smtClean="0">
                <a:latin typeface="Arial Rounded MT Bold" pitchFamily="34" charset="0"/>
              </a:rPr>
              <a:t>-la.</a:t>
            </a:r>
            <a:endParaRPr lang="en-US" sz="4000" dirty="0" smtClean="0">
              <a:latin typeface="Arial Rounded MT Bold" pitchFamily="34" charset="0"/>
            </a:endParaRPr>
          </a:p>
          <a:p>
            <a:pPr algn="ctr">
              <a:buNone/>
            </a:pPr>
            <a:r>
              <a:rPr lang="fr-FR" sz="4000" dirty="0" err="1" smtClean="0">
                <a:latin typeface="Arial Rounded MT Bold" pitchFamily="34" charset="0"/>
              </a:rPr>
              <a:t>Tou</a:t>
            </a:r>
            <a:r>
              <a:rPr lang="fr-FR" sz="4000" dirty="0" smtClean="0">
                <a:latin typeface="Arial Rounded MT Bold" pitchFamily="34" charset="0"/>
              </a:rPr>
              <a:t> sa rive-m </a:t>
            </a:r>
            <a:r>
              <a:rPr lang="fr-FR" sz="4000" dirty="0" err="1" smtClean="0">
                <a:latin typeface="Arial Rounded MT Bold" pitchFamily="34" charset="0"/>
              </a:rPr>
              <a:t>paske</a:t>
            </a:r>
            <a:r>
              <a:rPr lang="fr-FR" sz="4000" dirty="0" smtClean="0">
                <a:latin typeface="Arial Rounded MT Bold" pitchFamily="34" charset="0"/>
              </a:rPr>
              <a:t> gnou bel </a:t>
            </a:r>
            <a:r>
              <a:rPr lang="fr-FR" sz="4000" dirty="0" err="1" smtClean="0">
                <a:latin typeface="Arial Rounded MT Bold" pitchFamily="34" charset="0"/>
              </a:rPr>
              <a:t>jou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te </a:t>
            </a:r>
            <a:r>
              <a:rPr lang="fr-FR" sz="4000" dirty="0" err="1" smtClean="0">
                <a:latin typeface="Arial Rounded MT Bold" pitchFamily="34" charset="0"/>
              </a:rPr>
              <a:t>kouè</a:t>
            </a:r>
            <a:r>
              <a:rPr lang="fr-FR" sz="4000" dirty="0" smtClean="0">
                <a:latin typeface="Arial Rounded MT Bold" pitchFamily="34" charset="0"/>
              </a:rPr>
              <a:t> nan </a:t>
            </a:r>
            <a:r>
              <a:rPr lang="fr-FR" sz="4000" dirty="0" err="1" smtClean="0">
                <a:latin typeface="Arial Rounded MT Bold" pitchFamily="34" charset="0"/>
              </a:rPr>
              <a:t>JeZu</a:t>
            </a:r>
            <a:r>
              <a:rPr lang="fr-FR" sz="4000" dirty="0" smtClean="0">
                <a:latin typeface="Arial Rounded MT Bold" pitchFamily="34" charset="0"/>
              </a:rPr>
              <a:t>-</a:t>
            </a:r>
            <a:r>
              <a:rPr lang="fr-FR" sz="4000" dirty="0" err="1" smtClean="0">
                <a:latin typeface="Arial Rounded MT Bold" pitchFamily="34" charset="0"/>
              </a:rPr>
              <a:t>Kri</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Byinfè</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si bel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salu</a:t>
            </a:r>
            <a:r>
              <a:rPr lang="fr-FR" sz="4000" dirty="0" smtClean="0">
                <a:latin typeface="Arial Rounded MT Bold" pitchFamily="34" charset="0"/>
              </a:rPr>
              <a:t> </a:t>
            </a:r>
            <a:r>
              <a:rPr lang="fr-FR" sz="4000" dirty="0" err="1" smtClean="0">
                <a:latin typeface="Arial Rounded MT Bold" pitchFamily="34" charset="0"/>
              </a:rPr>
              <a:t>etènel</a:t>
            </a:r>
            <a:endParaRPr lang="en-US" sz="4000" dirty="0" smtClean="0">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resevoua</a:t>
            </a:r>
            <a:r>
              <a:rPr lang="fr-FR" sz="4000" dirty="0" smtClean="0">
                <a:latin typeface="Arial Rounded MT Bold" pitchFamily="34" charset="0"/>
              </a:rPr>
              <a:t> tout nan min Li.</a:t>
            </a:r>
            <a:endParaRPr lang="en-US" sz="40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4400" dirty="0" err="1" smtClean="0">
                <a:solidFill>
                  <a:srgbClr val="FF0000"/>
                </a:solidFill>
                <a:latin typeface="Arial Rounded MT Bold" pitchFamily="34" charset="0"/>
              </a:rPr>
              <a:t>Ke</a:t>
            </a:r>
            <a:endParaRPr lang="en-US" sz="4400" dirty="0" smtClean="0">
              <a:solidFill>
                <a:srgbClr val="FF0000"/>
              </a:solidFill>
              <a:latin typeface="Arial Rounded MT Bold" pitchFamily="34" charset="0"/>
            </a:endParaRPr>
          </a:p>
          <a:p>
            <a:pPr algn="ctr">
              <a:buNone/>
            </a:pPr>
            <a:r>
              <a:rPr lang="fr-FR" sz="4400" dirty="0" err="1" smtClean="0">
                <a:solidFill>
                  <a:srgbClr val="0000FF"/>
                </a:solidFill>
                <a:latin typeface="Arial Rounded MT Bold" pitchFamily="34" charset="0"/>
              </a:rPr>
              <a:t>Siel</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desann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plin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ak</a:t>
            </a:r>
            <a:r>
              <a:rPr lang="fr-FR" sz="4400" dirty="0" smtClean="0">
                <a:solidFill>
                  <a:srgbClr val="0000FF"/>
                </a:solidFill>
                <a:latin typeface="Arial Rounded MT Bold" pitchFamily="34" charset="0"/>
              </a:rPr>
              <a:t> la joua,</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Lè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Sovè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smtClean="0">
                <a:solidFill>
                  <a:srgbClr val="0000FF"/>
                </a:solidFill>
                <a:latin typeface="Arial Rounded MT Bold" pitchFamily="34" charset="0"/>
              </a:rPr>
              <a:t>te </a:t>
            </a:r>
            <a:r>
              <a:rPr lang="fr-FR" sz="4400" dirty="0" err="1" smtClean="0">
                <a:solidFill>
                  <a:srgbClr val="0000FF"/>
                </a:solidFill>
                <a:latin typeface="Arial Rounded MT Bold" pitchFamily="34" charset="0"/>
              </a:rPr>
              <a:t>Sove</a:t>
            </a:r>
            <a:r>
              <a:rPr lang="fr-FR" sz="4400" dirty="0" smtClean="0">
                <a:solidFill>
                  <a:srgbClr val="0000FF"/>
                </a:solidFill>
                <a:latin typeface="Arial Rounded MT Bold" pitchFamily="34" charset="0"/>
              </a:rPr>
              <a:t>-m a la </a:t>
            </a:r>
            <a:r>
              <a:rPr lang="fr-FR" sz="4400" dirty="0" err="1" smtClean="0">
                <a:solidFill>
                  <a:srgbClr val="0000FF"/>
                </a:solidFill>
                <a:latin typeface="Arial Rounded MT Bold" pitchFamily="34" charset="0"/>
              </a:rPr>
              <a:t>koua</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Peche</a:t>
            </a:r>
            <a:r>
              <a:rPr lang="fr-FR" sz="4400" dirty="0" smtClean="0">
                <a:solidFill>
                  <a:srgbClr val="0000FF"/>
                </a:solidFill>
                <a:latin typeface="Arial Rounded MT Bold" pitchFamily="34" charset="0"/>
              </a:rPr>
              <a:t>-m tout </a:t>
            </a:r>
            <a:r>
              <a:rPr lang="fr-FR" sz="4400" dirty="0" err="1" smtClean="0">
                <a:solidFill>
                  <a:srgbClr val="0000FF"/>
                </a:solidFill>
                <a:latin typeface="Arial Rounded MT Bold" pitchFamily="34" charset="0"/>
              </a:rPr>
              <a:t>padonne</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teneb</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nan </a:t>
            </a:r>
            <a:r>
              <a:rPr lang="fr-FR" sz="4400" dirty="0" err="1" smtClean="0">
                <a:solidFill>
                  <a:srgbClr val="0000FF"/>
                </a:solidFill>
                <a:latin typeface="Arial Rounded MT Bold" pitchFamily="34" charset="0"/>
              </a:rPr>
              <a:t>lumiè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tounin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Siel</a:t>
            </a:r>
            <a:r>
              <a:rPr lang="fr-FR" sz="4400" dirty="0" smtClean="0">
                <a:solidFill>
                  <a:srgbClr val="0000FF"/>
                </a:solidFill>
                <a:latin typeface="Arial Rounded MT Bold" pitchFamily="34" charset="0"/>
              </a:rPr>
              <a:t> la </a:t>
            </a:r>
            <a:r>
              <a:rPr lang="fr-FR" sz="4400" dirty="0" err="1" smtClean="0">
                <a:solidFill>
                  <a:srgbClr val="0000FF"/>
                </a:solidFill>
                <a:latin typeface="Arial Rounded MT Bold" pitchFamily="34" charset="0"/>
              </a:rPr>
              <a:t>desann</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algn="ctr">
              <a:buNone/>
            </a:pPr>
            <a:r>
              <a:rPr lang="fr-FR" sz="4400" dirty="0" err="1" smtClean="0">
                <a:solidFill>
                  <a:srgbClr val="0000FF"/>
                </a:solidFill>
                <a:latin typeface="Arial Rounded MT Bold" pitchFamily="34" charset="0"/>
              </a:rPr>
              <a:t>plin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ak</a:t>
            </a:r>
            <a:r>
              <a:rPr lang="fr-FR" sz="4400" dirty="0" smtClean="0">
                <a:solidFill>
                  <a:srgbClr val="0000FF"/>
                </a:solidFill>
                <a:latin typeface="Arial Rounded MT Bold" pitchFamily="34" charset="0"/>
              </a:rPr>
              <a:t> la joua</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algn="ctr">
              <a:buNone/>
            </a:pPr>
            <a:endParaRPr lang="fr-FR" sz="4400" dirty="0" smtClean="0">
              <a:latin typeface="Arial Rounded MT Bold" pitchFamily="34" charset="0"/>
            </a:endParaRPr>
          </a:p>
          <a:p>
            <a:pPr algn="ctr">
              <a:buNone/>
            </a:pPr>
            <a:r>
              <a:rPr lang="fr-FR" sz="4400" dirty="0" smtClean="0">
                <a:latin typeface="Arial Rounded MT Bold" pitchFamily="34" charset="0"/>
              </a:rPr>
              <a:t>Ou </a:t>
            </a:r>
            <a:r>
              <a:rPr lang="fr-FR" sz="4400" dirty="0" err="1" smtClean="0">
                <a:latin typeface="Arial Rounded MT Bold" pitchFamily="34" charset="0"/>
              </a:rPr>
              <a:t>trò</a:t>
            </a:r>
            <a:r>
              <a:rPr lang="fr-FR" sz="4400" dirty="0" smtClean="0">
                <a:latin typeface="Arial Rounded MT Bold" pitchFamily="34" charset="0"/>
              </a:rPr>
              <a:t> Fidel </a:t>
            </a:r>
            <a:r>
              <a:rPr lang="fr-FR" sz="4400" dirty="0" err="1" smtClean="0">
                <a:latin typeface="Arial Rounded MT Bold" pitchFamily="34" charset="0"/>
              </a:rPr>
              <a:t>pouw</a:t>
            </a:r>
            <a:r>
              <a:rPr lang="fr-FR" sz="4400" dirty="0" smtClean="0">
                <a:latin typeface="Arial Rounded MT Bold" pitchFamily="34" charset="0"/>
              </a:rPr>
              <a:t> ta </a:t>
            </a:r>
            <a:r>
              <a:rPr lang="fr-FR" sz="4400" dirty="0" err="1" smtClean="0">
                <a:latin typeface="Arial Rounded MT Bold" pitchFamily="34" charset="0"/>
              </a:rPr>
              <a:t>trayim</a:t>
            </a:r>
            <a:r>
              <a:rPr lang="fr-FR" sz="4400" dirty="0" smtClean="0">
                <a:latin typeface="Arial Rounded MT Bold" pitchFamily="34" charset="0"/>
              </a:rPr>
              <a:t> </a:t>
            </a:r>
            <a:endParaRPr lang="en-US" sz="4400" dirty="0" smtClean="0">
              <a:latin typeface="Arial Rounded MT Bold" pitchFamily="34" charset="0"/>
            </a:endParaRPr>
          </a:p>
          <a:p>
            <a:pPr algn="ctr">
              <a:buNone/>
            </a:pPr>
            <a:r>
              <a:rPr lang="fr-FR" sz="4400" dirty="0" smtClean="0">
                <a:latin typeface="Arial Rounded MT Bold" pitchFamily="34" charset="0"/>
              </a:rPr>
              <a:t>Ou </a:t>
            </a:r>
            <a:r>
              <a:rPr lang="fr-FR" sz="4400" dirty="0" err="1" smtClean="0">
                <a:latin typeface="Arial Rounded MT Bold" pitchFamily="34" charset="0"/>
              </a:rPr>
              <a:t>trò</a:t>
            </a:r>
            <a:r>
              <a:rPr lang="fr-FR" sz="4400" dirty="0" smtClean="0">
                <a:latin typeface="Arial Rounded MT Bold" pitchFamily="34" charset="0"/>
              </a:rPr>
              <a:t> Fidel </a:t>
            </a:r>
            <a:r>
              <a:rPr lang="fr-FR" sz="4400" dirty="0" err="1" smtClean="0">
                <a:latin typeface="Arial Rounded MT Bold" pitchFamily="34" charset="0"/>
              </a:rPr>
              <a:t>pouw</a:t>
            </a:r>
            <a:r>
              <a:rPr lang="fr-FR" sz="4400" dirty="0" smtClean="0">
                <a:latin typeface="Arial Rounded MT Bold" pitchFamily="34" charset="0"/>
              </a:rPr>
              <a:t> ta </a:t>
            </a:r>
            <a:r>
              <a:rPr lang="fr-FR" sz="4400" dirty="0" err="1" smtClean="0">
                <a:latin typeface="Arial Rounded MT Bold" pitchFamily="34" charset="0"/>
              </a:rPr>
              <a:t>kitem</a:t>
            </a:r>
            <a:r>
              <a:rPr lang="fr-FR" sz="4400" dirty="0" smtClean="0">
                <a:latin typeface="Arial Rounded MT Bold" pitchFamily="34" charset="0"/>
              </a:rPr>
              <a:t> </a:t>
            </a:r>
            <a:r>
              <a:rPr lang="fr-FR" sz="4400" dirty="0" err="1" smtClean="0">
                <a:latin typeface="Arial Rounded MT Bold" pitchFamily="34" charset="0"/>
              </a:rPr>
              <a:t>wont</a:t>
            </a:r>
            <a:endParaRPr lang="en-US" sz="4400" dirty="0" smtClean="0">
              <a:latin typeface="Arial Rounded MT Bold" pitchFamily="34" charset="0"/>
            </a:endParaRPr>
          </a:p>
          <a:p>
            <a:pPr algn="ctr">
              <a:buNone/>
            </a:pPr>
            <a:r>
              <a:rPr lang="fr-FR" sz="4400" dirty="0" smtClean="0">
                <a:latin typeface="Arial Rounded MT Bold" pitchFamily="34" charset="0"/>
              </a:rPr>
              <a:t>Ou prouve </a:t>
            </a:r>
            <a:r>
              <a:rPr lang="fr-FR" sz="4400" dirty="0" err="1" smtClean="0">
                <a:latin typeface="Arial Rounded MT Bold" pitchFamily="34" charset="0"/>
              </a:rPr>
              <a:t>saw</a:t>
            </a:r>
            <a:r>
              <a:rPr lang="fr-FR" sz="4400" dirty="0" smtClean="0">
                <a:latin typeface="Arial Rounded MT Bold" pitchFamily="34" charset="0"/>
              </a:rPr>
              <a:t> </a:t>
            </a:r>
            <a:r>
              <a:rPr lang="fr-FR" sz="4400" dirty="0" err="1" smtClean="0">
                <a:latin typeface="Arial Rounded MT Bold" pitchFamily="34" charset="0"/>
              </a:rPr>
              <a:t>ye</a:t>
            </a:r>
            <a:r>
              <a:rPr lang="fr-FR" sz="4400" dirty="0" smtClean="0">
                <a:latin typeface="Arial Rounded MT Bold" pitchFamily="34" charset="0"/>
              </a:rPr>
              <a:t> nan la </a:t>
            </a:r>
            <a:r>
              <a:rPr lang="fr-FR" sz="4400" dirty="0" err="1" smtClean="0">
                <a:latin typeface="Arial Rounded MT Bold" pitchFamily="34" charset="0"/>
              </a:rPr>
              <a:t>vim</a:t>
            </a:r>
            <a:endParaRPr lang="en-US" sz="4400" dirty="0" smtClean="0">
              <a:latin typeface="Arial Rounded MT Bold" pitchFamily="34" charset="0"/>
            </a:endParaRPr>
          </a:p>
          <a:p>
            <a:pPr algn="ctr">
              <a:buNone/>
            </a:pPr>
            <a:r>
              <a:rPr lang="fr-FR" sz="4400" dirty="0" smtClean="0">
                <a:latin typeface="Arial Rounded MT Bold" pitchFamily="34" charset="0"/>
              </a:rPr>
              <a:t>E </a:t>
            </a:r>
            <a:r>
              <a:rPr lang="fr-FR" sz="4400" dirty="0" err="1" smtClean="0">
                <a:latin typeface="Arial Rounded MT Bold" pitchFamily="34" charset="0"/>
              </a:rPr>
              <a:t>mwen</a:t>
            </a:r>
            <a:r>
              <a:rPr lang="fr-FR" sz="4400" dirty="0" smtClean="0">
                <a:latin typeface="Arial Rounded MT Bold" pitchFamily="34" charset="0"/>
              </a:rPr>
              <a:t> vin </a:t>
            </a:r>
            <a:r>
              <a:rPr lang="fr-FR" sz="4400" dirty="0" err="1" smtClean="0">
                <a:latin typeface="Arial Rounded MT Bold" pitchFamily="34" charset="0"/>
              </a:rPr>
              <a:t>reyalize</a:t>
            </a:r>
            <a:endParaRPr lang="en-US" sz="4400" dirty="0" smtClean="0">
              <a:latin typeface="Arial Rounded MT Bold" pitchFamily="34" charset="0"/>
            </a:endParaRPr>
          </a:p>
          <a:p>
            <a:pPr algn="ctr">
              <a:buNone/>
            </a:pPr>
            <a:r>
              <a:rPr lang="fr-FR" sz="4400" dirty="0" smtClean="0">
                <a:latin typeface="Arial Rounded MT Bold" pitchFamily="34" charset="0"/>
              </a:rPr>
              <a:t>Ou </a:t>
            </a:r>
            <a:r>
              <a:rPr lang="fr-FR" sz="4400" dirty="0" err="1" smtClean="0">
                <a:latin typeface="Arial Rounded MT Bold" pitchFamily="34" charset="0"/>
              </a:rPr>
              <a:t>trò</a:t>
            </a:r>
            <a:r>
              <a:rPr lang="fr-FR" sz="4400" dirty="0" smtClean="0">
                <a:latin typeface="Arial Rounded MT Bold" pitchFamily="34" charset="0"/>
              </a:rPr>
              <a:t> Fidel </a:t>
            </a:r>
            <a:r>
              <a:rPr lang="fr-FR" sz="4400" dirty="0" err="1" smtClean="0">
                <a:latin typeface="Arial Rounded MT Bold" pitchFamily="34" charset="0"/>
              </a:rPr>
              <a:t>pouw</a:t>
            </a:r>
            <a:r>
              <a:rPr lang="fr-FR" sz="4400" dirty="0" smtClean="0">
                <a:latin typeface="Arial Rounded MT Bold" pitchFamily="34" charset="0"/>
              </a:rPr>
              <a:t> ta </a:t>
            </a:r>
            <a:r>
              <a:rPr lang="fr-FR" sz="4400" dirty="0" err="1" smtClean="0">
                <a:latin typeface="Arial Rounded MT Bold" pitchFamily="34" charset="0"/>
              </a:rPr>
              <a:t>trayim</a:t>
            </a:r>
            <a:r>
              <a:rPr lang="fr-FR" sz="4400" dirty="0" smtClean="0">
                <a:latin typeface="Arial Rounded MT Bold" pitchFamily="34" charset="0"/>
              </a:rPr>
              <a:t>.</a:t>
            </a:r>
            <a:endParaRPr lang="en-US" sz="44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solidFill>
                  <a:srgbClr val="0000FF"/>
                </a:solidFill>
                <a:latin typeface="Arial Rounded MT Bold" pitchFamily="34" charset="0"/>
              </a:rPr>
              <a:t>PSAUME </a:t>
            </a:r>
            <a:r>
              <a:rPr lang="fr-FR" sz="4000" dirty="0" smtClean="0">
                <a:solidFill>
                  <a:srgbClr val="0000FF"/>
                </a:solidFill>
                <a:latin typeface="Arial Rounded MT Bold" pitchFamily="34" charset="0"/>
              </a:rPr>
              <a:t>27</a:t>
            </a:r>
            <a:r>
              <a:rPr lang="fr-FR" sz="4000" dirty="0" smtClean="0">
                <a:solidFill>
                  <a:srgbClr val="0000FF"/>
                </a:solidFill>
                <a:latin typeface="Arial Rounded MT Bold" pitchFamily="34" charset="0"/>
              </a:rPr>
              <a:t>:</a:t>
            </a:r>
          </a:p>
          <a:p>
            <a:pPr algn="just"/>
            <a:r>
              <a:rPr lang="fr-FR" sz="4000" dirty="0" smtClean="0">
                <a:latin typeface="Arial Rounded MT Bold" pitchFamily="34" charset="0"/>
              </a:rPr>
              <a:t>1 </a:t>
            </a:r>
            <a:r>
              <a:rPr lang="fr-FR" sz="4000" dirty="0" smtClean="0">
                <a:latin typeface="Arial Rounded MT Bold" pitchFamily="34" charset="0"/>
              </a:rPr>
              <a:t>¶ De David. L'Éternel est ma lumière et mon salut: De qui aurais-je crainte? L'Éternel est le soutien de ma vie: De qui aurais-je peur?</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 2 Quand des méchants s'avancent contre moi, Pour dévorer ma chair, Ce sont mes persécuteurs et mes ennemis Qui chancellent et tombent</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3 </a:t>
            </a:r>
            <a:r>
              <a:rPr lang="fr-FR" sz="4000" dirty="0" smtClean="0">
                <a:latin typeface="Arial Rounded MT Bold" pitchFamily="34" charset="0"/>
              </a:rPr>
              <a:t>Si une armée se campait contre moi, Mon </a:t>
            </a:r>
            <a:r>
              <a:rPr lang="fr-FR" sz="4000" dirty="0" smtClean="0">
                <a:latin typeface="Arial Rounded MT Bold" pitchFamily="34" charset="0"/>
              </a:rPr>
              <a:t>cœur </a:t>
            </a:r>
            <a:r>
              <a:rPr lang="fr-FR" sz="4000" dirty="0" smtClean="0">
                <a:latin typeface="Arial Rounded MT Bold" pitchFamily="34" charset="0"/>
              </a:rPr>
              <a:t>n'aurait aucune crainte; Si une guerre s'élevait contre moi, Je serais malgré cela plein de confiance.</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 4 Je demande à l'Éternel une chose, que je désire ardemment: Je voudrais habiter toute ma vie dans la maison de l'Éternel, Pour contempler la magnificence de l'Éternel Et pour admirer son temple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5 </a:t>
            </a:r>
            <a:r>
              <a:rPr lang="fr-FR" sz="4000" dirty="0" smtClean="0">
                <a:latin typeface="Arial Rounded MT Bold" pitchFamily="34" charset="0"/>
              </a:rPr>
              <a:t>Car il me protégera dans son tabernacle au jour du malheur, Il me cachera sous l'abri de sa tente; Il m'élèvera sur un rocher.</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 6 Et déjà ma tête s'élève sur mes ennemis qui m'entourent; J'offrirai des sacrifices dans sa tente, au son de la trompette; Je chanterai, je célébrerai l'Éternel</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7 </a:t>
            </a:r>
            <a:r>
              <a:rPr lang="fr-FR" sz="4000" dirty="0" smtClean="0">
                <a:latin typeface="Arial Rounded MT Bold" pitchFamily="34" charset="0"/>
              </a:rPr>
              <a:t>¶ Éternel! écoute ma voix, je t'invoque: Aie pitié de moi et exauce-moi!</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 8 Mon cœur dit de ta part: Cherchez ma face! Je cherche ta face, ô Éternel!</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9 Ne me cache point ta face, Ne repousse pas avec colère ton serviteur! Tu es mon secours, ne me laisse pas, ne m'abandonne pas, Dieu de mon salut!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10 </a:t>
            </a:r>
            <a:r>
              <a:rPr lang="fr-FR" sz="4000" dirty="0" smtClean="0">
                <a:latin typeface="Arial Rounded MT Bold" pitchFamily="34" charset="0"/>
              </a:rPr>
              <a:t>Car mon père et ma mère m'abandonnent, Mais l'Éternel me recueillera.</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11 Éternel! enseigne-moi ta voie, Conduis-moi dans le sentier de la droiture, A cause de mes ennemis.</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a:t>
            </a:r>
            <a:r>
              <a:rPr lang="fr-FR" sz="4000" dirty="0" smtClean="0">
                <a:latin typeface="Arial Rounded MT Bold" pitchFamily="34" charset="0"/>
              </a:rPr>
              <a:t>12 Ne me livre pas au bon plaisir de mes adversaires, Car il s'élève contre moi de faux témoins Et des gens qui ne respirent que la violence.</a:t>
            </a:r>
            <a:endParaRPr lang="en-US" sz="40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smtClean="0">
                <a:latin typeface="Arial Rounded MT Bold" pitchFamily="34" charset="0"/>
              </a:rPr>
              <a:t>13 </a:t>
            </a:r>
            <a:r>
              <a:rPr lang="fr-FR" sz="4400" dirty="0" smtClean="0">
                <a:latin typeface="Arial Rounded MT Bold" pitchFamily="34" charset="0"/>
              </a:rPr>
              <a:t>Oh! si je n'étais pas sûr de voir la bonté de l'Éternel Sur la terre des vivants!...</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14 Espère en l'Éternel! Fortifie-toi et que ton </a:t>
            </a:r>
            <a:r>
              <a:rPr lang="fr-FR" sz="4400" dirty="0" smtClean="0">
                <a:solidFill>
                  <a:srgbClr val="0000FF"/>
                </a:solidFill>
                <a:latin typeface="Arial Rounded MT Bold" pitchFamily="34" charset="0"/>
              </a:rPr>
              <a:t>cœur </a:t>
            </a:r>
            <a:r>
              <a:rPr lang="fr-FR" sz="4400" dirty="0" smtClean="0">
                <a:solidFill>
                  <a:srgbClr val="0000FF"/>
                </a:solidFill>
                <a:latin typeface="Arial Rounded MT Bold" pitchFamily="34" charset="0"/>
              </a:rPr>
              <a:t>s'affermisse! Espère en l'Éternel</a:t>
            </a:r>
            <a:r>
              <a:rPr lang="fr-FR" sz="4400" dirty="0" smtClean="0">
                <a:solidFill>
                  <a:srgbClr val="0000FF"/>
                </a:solidFill>
                <a:latin typeface="Arial Rounded MT Bold" pitchFamily="34" charset="0"/>
              </a:rPr>
              <a:t>!</a:t>
            </a:r>
          </a:p>
          <a:p>
            <a:pPr algn="r"/>
            <a:r>
              <a:rPr lang="fr-FR" sz="4400" dirty="0" smtClean="0">
                <a:latin typeface="Arial Rounded MT Bold" pitchFamily="34" charset="0"/>
              </a:rPr>
              <a:t>AMEN!</a:t>
            </a:r>
            <a:endParaRPr lang="en-US" sz="44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800" dirty="0" smtClean="0">
                <a:solidFill>
                  <a:srgbClr val="C00000"/>
                </a:solidFill>
                <a:latin typeface="Copperplate Gothic Bold" pitchFamily="34" charset="0"/>
              </a:rPr>
              <a:t>DOXOLOGIE</a:t>
            </a:r>
            <a:endParaRPr lang="en-US" sz="4800" dirty="0" smtClean="0">
              <a:solidFill>
                <a:srgbClr val="C00000"/>
              </a:solidFill>
              <a:latin typeface="Copperplate Gothic Bold" pitchFamily="34" charset="0"/>
            </a:endParaRPr>
          </a:p>
          <a:p>
            <a:pPr algn="ctr">
              <a:buNone/>
            </a:pP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Janm</a:t>
            </a:r>
            <a:r>
              <a:rPr lang="fr-FR" sz="4000" dirty="0" smtClean="0">
                <a:solidFill>
                  <a:srgbClr val="460000"/>
                </a:solidFill>
                <a:latin typeface="Arial Rounded MT Bold" pitchFamily="34" charset="0"/>
              </a:rPr>
              <a:t> ka fin </a:t>
            </a:r>
            <a:r>
              <a:rPr lang="fr-FR" sz="4000" dirty="0" err="1" smtClean="0">
                <a:solidFill>
                  <a:srgbClr val="460000"/>
                </a:solidFill>
                <a:latin typeface="Arial Rounded MT Bold" pitchFamily="34" charset="0"/>
              </a:rPr>
              <a:t>eksplike</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Grandè</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Bondye</a:t>
            </a:r>
            <a:r>
              <a:rPr lang="fr-FR" sz="4000" dirty="0" smtClean="0">
                <a:solidFill>
                  <a:srgbClr val="460000"/>
                </a:solidFill>
                <a:latin typeface="Arial Rounded MT Bold" pitchFamily="34" charset="0"/>
              </a:rPr>
              <a:t> nan la vi </a:t>
            </a:r>
            <a:r>
              <a:rPr lang="fr-FR" sz="4000" dirty="0" err="1" smtClean="0">
                <a:solidFill>
                  <a:srgbClr val="460000"/>
                </a:solidFill>
                <a:latin typeface="Arial Rounded MT Bold" pitchFamily="34" charset="0"/>
              </a:rPr>
              <a:t>mwen</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pat la </a:t>
            </a:r>
            <a:r>
              <a:rPr lang="fr-FR" sz="4000" dirty="0" err="1" smtClean="0">
                <a:solidFill>
                  <a:srgbClr val="460000"/>
                </a:solidFill>
                <a:latin typeface="Arial Rounded MT Bold" pitchFamily="34" charset="0"/>
              </a:rPr>
              <a:t>poum</a:t>
            </a:r>
            <a:r>
              <a:rPr lang="fr-FR" sz="4000" dirty="0" smtClean="0">
                <a:solidFill>
                  <a:srgbClr val="460000"/>
                </a:solidFill>
                <a:latin typeface="Arial Rounded MT Bold" pitchFamily="34" charset="0"/>
              </a:rPr>
              <a:t> te </a:t>
            </a:r>
            <a:r>
              <a:rPr lang="fr-FR" sz="4000" dirty="0" err="1" smtClean="0">
                <a:solidFill>
                  <a:srgbClr val="460000"/>
                </a:solidFill>
                <a:latin typeface="Arial Rounded MT Bold" pitchFamily="34" charset="0"/>
              </a:rPr>
              <a:t>viv</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ankò</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Sel </a:t>
            </a:r>
            <a:r>
              <a:rPr lang="fr-FR" sz="4000" dirty="0" err="1" smtClean="0">
                <a:solidFill>
                  <a:srgbClr val="460000"/>
                </a:solidFill>
                <a:latin typeface="Arial Rounded MT Bold" pitchFamily="34" charset="0"/>
              </a:rPr>
              <a:t>sam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konnen</a:t>
            </a:r>
            <a:r>
              <a:rPr lang="fr-FR" sz="4000" dirty="0" smtClean="0">
                <a:solidFill>
                  <a:srgbClr val="460000"/>
                </a:solidFill>
                <a:latin typeface="Arial Rounded MT Bold" pitchFamily="34" charset="0"/>
              </a:rPr>
              <a:t> , </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La vi a pat </a:t>
            </a:r>
            <a:r>
              <a:rPr lang="fr-FR" sz="4000" dirty="0" err="1" smtClean="0">
                <a:solidFill>
                  <a:srgbClr val="460000"/>
                </a:solidFill>
                <a:latin typeface="Arial Rounded MT Bold" pitchFamily="34" charset="0"/>
              </a:rPr>
              <a:t>gen</a:t>
            </a:r>
            <a:r>
              <a:rPr lang="fr-FR" sz="4000" dirty="0" smtClean="0">
                <a:solidFill>
                  <a:srgbClr val="460000"/>
                </a:solidFill>
                <a:latin typeface="Arial Rounded MT Bold" pitchFamily="34" charset="0"/>
              </a:rPr>
              <a:t> sans pou </a:t>
            </a:r>
            <a:r>
              <a:rPr lang="fr-FR" sz="4000" dirty="0" err="1" smtClean="0">
                <a:solidFill>
                  <a:srgbClr val="460000"/>
                </a:solidFill>
                <a:latin typeface="Arial Rounded MT Bold" pitchFamily="34" charset="0"/>
              </a:rPr>
              <a:t>mwen</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te fin </a:t>
            </a:r>
            <a:r>
              <a:rPr lang="fr-FR" sz="4000" dirty="0" err="1" smtClean="0">
                <a:solidFill>
                  <a:srgbClr val="460000"/>
                </a:solidFill>
                <a:latin typeface="Arial Rounded MT Bold" pitchFamily="34" charset="0"/>
              </a:rPr>
              <a:t>pèdi</a:t>
            </a:r>
            <a:r>
              <a:rPr lang="fr-FR" sz="4000" dirty="0" smtClean="0">
                <a:solidFill>
                  <a:srgbClr val="460000"/>
                </a:solidFill>
                <a:latin typeface="Arial Rounded MT Bold" pitchFamily="34" charset="0"/>
              </a:rPr>
              <a:t> tout </a:t>
            </a:r>
            <a:r>
              <a:rPr lang="fr-FR" sz="4000" dirty="0" err="1" smtClean="0">
                <a:solidFill>
                  <a:srgbClr val="460000"/>
                </a:solidFill>
                <a:latin typeface="Arial Rounded MT Bold" pitchFamily="34" charset="0"/>
              </a:rPr>
              <a:t>espwam</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Dyab</a:t>
            </a:r>
            <a:r>
              <a:rPr lang="fr-FR" sz="4000" dirty="0" smtClean="0">
                <a:solidFill>
                  <a:srgbClr val="460000"/>
                </a:solidFill>
                <a:latin typeface="Arial Rounded MT Bold" pitchFamily="34" charset="0"/>
              </a:rPr>
              <a:t> la </a:t>
            </a:r>
            <a:r>
              <a:rPr lang="fr-FR" sz="4000" dirty="0" err="1" smtClean="0">
                <a:solidFill>
                  <a:srgbClr val="460000"/>
                </a:solidFill>
                <a:latin typeface="Arial Rounded MT Bold" pitchFamily="34" charset="0"/>
              </a:rPr>
              <a:t>dim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patap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Janm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anyen</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Jezu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leve</a:t>
            </a:r>
            <a:r>
              <a:rPr lang="fr-FR" sz="4000" dirty="0" smtClean="0">
                <a:solidFill>
                  <a:srgbClr val="460000"/>
                </a:solidFill>
                <a:latin typeface="Arial Rounded MT Bold" pitchFamily="34" charset="0"/>
              </a:rPr>
              <a:t> défi a pou </a:t>
            </a:r>
            <a:r>
              <a:rPr lang="fr-FR" sz="4000" dirty="0" err="1" smtClean="0">
                <a:solidFill>
                  <a:srgbClr val="460000"/>
                </a:solidFill>
                <a:latin typeface="Arial Rounded MT Bold" pitchFamily="34" charset="0"/>
              </a:rPr>
              <a:t>mwen</a:t>
            </a:r>
            <a:endParaRPr lang="en-US" sz="4000" dirty="0" smtClean="0">
              <a:solidFill>
                <a:srgbClr val="46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err="1" smtClean="0">
                <a:solidFill>
                  <a:srgbClr val="FF0000"/>
                </a:solidFill>
                <a:latin typeface="Arial Rounded MT Bold" pitchFamily="34" charset="0"/>
              </a:rPr>
              <a:t>Kè</a:t>
            </a:r>
            <a:endParaRPr lang="en-US" sz="4000" dirty="0" smtClean="0">
              <a:solidFill>
                <a:srgbClr val="FF0000"/>
              </a:solidFill>
              <a:latin typeface="Arial Rounded MT Bold" pitchFamily="34" charset="0"/>
            </a:endParaRPr>
          </a:p>
          <a:p>
            <a:pPr algn="ctr">
              <a:buNone/>
            </a:pPr>
            <a:r>
              <a:rPr lang="fr-FR" sz="4000" dirty="0" smtClean="0">
                <a:solidFill>
                  <a:srgbClr val="460000"/>
                </a:solidFill>
                <a:latin typeface="Arial Rounded MT Bold" pitchFamily="34" charset="0"/>
              </a:rPr>
              <a:t>Sim </a:t>
            </a:r>
            <a:r>
              <a:rPr lang="fr-FR" sz="4000" dirty="0" err="1" smtClean="0">
                <a:solidFill>
                  <a:srgbClr val="460000"/>
                </a:solidFill>
                <a:latin typeface="Arial Rounded MT Bold" pitchFamily="34" charset="0"/>
              </a:rPr>
              <a:t>pata</a:t>
            </a:r>
            <a:r>
              <a:rPr lang="fr-FR" sz="4000" dirty="0" smtClean="0">
                <a:solidFill>
                  <a:srgbClr val="460000"/>
                </a:solidFill>
                <a:latin typeface="Arial Rounded MT Bold" pitchFamily="34" charset="0"/>
              </a:rPr>
              <a:t> chante ,</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konnen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ta pi </a:t>
            </a:r>
            <a:r>
              <a:rPr lang="fr-FR" sz="4000" dirty="0" err="1" smtClean="0">
                <a:solidFill>
                  <a:srgbClr val="460000"/>
                </a:solidFill>
                <a:latin typeface="Arial Rounded MT Bold" pitchFamily="34" charset="0"/>
              </a:rPr>
              <a:t>malere</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Chante , </a:t>
            </a:r>
            <a:r>
              <a:rPr lang="fr-FR" sz="4000" dirty="0" err="1" smtClean="0">
                <a:solidFill>
                  <a:srgbClr val="460000"/>
                </a:solidFill>
                <a:latin typeface="Arial Rounded MT Bold" pitchFamily="34" charset="0"/>
              </a:rPr>
              <a:t>wi</a:t>
            </a:r>
            <a:r>
              <a:rPr lang="fr-FR" sz="4000" dirty="0" smtClean="0">
                <a:solidFill>
                  <a:srgbClr val="460000"/>
                </a:solidFill>
                <a:latin typeface="Arial Rounded MT Bold" pitchFamily="34" charset="0"/>
              </a:rPr>
              <a:t> chante se sa </a:t>
            </a:r>
            <a:r>
              <a:rPr lang="fr-FR" sz="4000" dirty="0" err="1" smtClean="0">
                <a:solidFill>
                  <a:srgbClr val="460000"/>
                </a:solidFill>
                <a:latin typeface="Arial Rounded MT Bold" pitchFamily="34" charset="0"/>
              </a:rPr>
              <a:t>kèm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dezire</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An </a:t>
            </a:r>
            <a:r>
              <a:rPr lang="fr-FR" sz="4000" dirty="0" err="1" smtClean="0">
                <a:solidFill>
                  <a:srgbClr val="460000"/>
                </a:solidFill>
                <a:latin typeface="Arial Rounded MT Bold" pitchFamily="34" charset="0"/>
              </a:rPr>
              <a:t>nou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louwe</a:t>
            </a:r>
            <a:r>
              <a:rPr lang="fr-FR" sz="4000" dirty="0" smtClean="0">
                <a:solidFill>
                  <a:srgbClr val="460000"/>
                </a:solidFill>
                <a:latin typeface="Arial Rounded MT Bold" pitchFamily="34" charset="0"/>
              </a:rPr>
              <a:t> li , </a:t>
            </a:r>
            <a:r>
              <a:rPr lang="fr-FR" sz="4000" dirty="0" err="1" smtClean="0">
                <a:solidFill>
                  <a:srgbClr val="460000"/>
                </a:solidFill>
                <a:latin typeface="Arial Rounded MT Bold" pitchFamily="34" charset="0"/>
              </a:rPr>
              <a:t>onore</a:t>
            </a:r>
            <a:r>
              <a:rPr lang="fr-FR" sz="4000" dirty="0" smtClean="0">
                <a:solidFill>
                  <a:srgbClr val="460000"/>
                </a:solidFill>
                <a:latin typeface="Arial Rounded MT Bold" pitchFamily="34" charset="0"/>
              </a:rPr>
              <a:t> li </a:t>
            </a:r>
            <a:r>
              <a:rPr lang="fr-FR" sz="4000" dirty="0" err="1" smtClean="0">
                <a:solidFill>
                  <a:srgbClr val="460000"/>
                </a:solidFill>
                <a:latin typeface="Arial Rounded MT Bold" pitchFamily="34" charset="0"/>
              </a:rPr>
              <a:t>egzalte</a:t>
            </a:r>
            <a:r>
              <a:rPr lang="fr-FR" sz="4000" dirty="0" smtClean="0">
                <a:solidFill>
                  <a:srgbClr val="460000"/>
                </a:solidFill>
                <a:latin typeface="Arial Rounded MT Bold" pitchFamily="34" charset="0"/>
              </a:rPr>
              <a:t> li, </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Li </a:t>
            </a:r>
            <a:r>
              <a:rPr lang="fr-FR" sz="4000" dirty="0" err="1" smtClean="0">
                <a:solidFill>
                  <a:srgbClr val="460000"/>
                </a:solidFill>
                <a:latin typeface="Arial Rounded MT Bold" pitchFamily="34" charset="0"/>
              </a:rPr>
              <a:t>Gran</a:t>
            </a:r>
            <a:r>
              <a:rPr lang="fr-FR" sz="4000" dirty="0" smtClean="0">
                <a:solidFill>
                  <a:srgbClr val="460000"/>
                </a:solidFill>
                <a:latin typeface="Arial Rounded MT Bold" pitchFamily="34" charset="0"/>
              </a:rPr>
              <a:t> , li si </a:t>
            </a:r>
            <a:r>
              <a:rPr lang="fr-FR" sz="4000" dirty="0" err="1" smtClean="0">
                <a:solidFill>
                  <a:srgbClr val="460000"/>
                </a:solidFill>
                <a:latin typeface="Arial Rounded MT Bold" pitchFamily="34" charset="0"/>
              </a:rPr>
              <a:t>Gran</a:t>
            </a:r>
            <a:r>
              <a:rPr lang="fr-FR" sz="4000" dirty="0" smtClean="0">
                <a:solidFill>
                  <a:srgbClr val="460000"/>
                </a:solidFill>
                <a:latin typeface="Arial Rounded MT Bold" pitchFamily="34" charset="0"/>
              </a:rPr>
              <a:t>, E li </a:t>
            </a:r>
            <a:r>
              <a:rPr lang="fr-FR" sz="4000" dirty="0" err="1" smtClean="0">
                <a:solidFill>
                  <a:srgbClr val="460000"/>
                </a:solidFill>
                <a:latin typeface="Arial Rounded MT Bold" pitchFamily="34" charset="0"/>
              </a:rPr>
              <a:t>san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parey</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Loné</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louwanj</a:t>
            </a:r>
            <a:r>
              <a:rPr lang="fr-FR" sz="4000" dirty="0" smtClean="0">
                <a:solidFill>
                  <a:srgbClr val="460000"/>
                </a:solidFill>
                <a:latin typeface="Arial Rounded MT Bold" pitchFamily="34" charset="0"/>
              </a:rPr>
              <a:t> , se pou ou </a:t>
            </a:r>
            <a:r>
              <a:rPr lang="fr-FR" sz="4000" dirty="0" err="1" smtClean="0">
                <a:solidFill>
                  <a:srgbClr val="460000"/>
                </a:solidFill>
                <a:latin typeface="Arial Rounded MT Bold" pitchFamily="34" charset="0"/>
              </a:rPr>
              <a:t>seyè</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Alelouya</a:t>
            </a:r>
            <a:r>
              <a:rPr lang="fr-FR" sz="4000" dirty="0" smtClean="0">
                <a:solidFill>
                  <a:srgbClr val="460000"/>
                </a:solidFill>
                <a:latin typeface="Arial Rounded MT Bold" pitchFamily="34" charset="0"/>
              </a:rPr>
              <a:t> , </a:t>
            </a:r>
            <a:r>
              <a:rPr lang="fr-FR" sz="4000" dirty="0" err="1" smtClean="0">
                <a:solidFill>
                  <a:srgbClr val="460000"/>
                </a:solidFill>
                <a:latin typeface="Arial Rounded MT Bold" pitchFamily="34" charset="0"/>
              </a:rPr>
              <a:t>nanm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mwen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beni</a:t>
            </a:r>
            <a:r>
              <a:rPr lang="fr-FR" sz="4000" dirty="0" smtClean="0">
                <a:solidFill>
                  <a:srgbClr val="460000"/>
                </a:solidFill>
                <a:latin typeface="Arial Rounded MT Bold" pitchFamily="34" charset="0"/>
              </a:rPr>
              <a:t> non ou</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000" dirty="0" smtClean="0">
                <a:solidFill>
                  <a:srgbClr val="FF0000"/>
                </a:solidFill>
                <a:latin typeface="Arial Rounded MT Bold" pitchFamily="34" charset="0"/>
              </a:rPr>
              <a:t>// </a:t>
            </a:r>
            <a:r>
              <a:rPr lang="fr-FR" sz="4000" dirty="0" smtClean="0">
                <a:solidFill>
                  <a:srgbClr val="FF0000"/>
                </a:solidFill>
                <a:latin typeface="Arial Rounded MT Bold" pitchFamily="34" charset="0"/>
              </a:rPr>
              <a:t>- </a:t>
            </a:r>
            <a:endParaRPr lang="en-US" sz="4000" dirty="0" smtClean="0">
              <a:solidFill>
                <a:srgbClr val="FF0000"/>
              </a:solidFill>
              <a:latin typeface="Arial Rounded MT Bold" pitchFamily="34" charset="0"/>
            </a:endParaRPr>
          </a:p>
          <a:p>
            <a:pPr algn="ctr">
              <a:buNone/>
            </a:pPr>
            <a:r>
              <a:rPr lang="fr-FR" sz="4000" dirty="0" smtClean="0">
                <a:solidFill>
                  <a:srgbClr val="460000"/>
                </a:solidFill>
                <a:latin typeface="Arial Rounded MT Bold" pitchFamily="34" charset="0"/>
              </a:rPr>
              <a:t>Ou </a:t>
            </a:r>
            <a:r>
              <a:rPr lang="fr-FR" sz="4000" dirty="0" err="1" smtClean="0">
                <a:solidFill>
                  <a:srgbClr val="460000"/>
                </a:solidFill>
                <a:latin typeface="Arial Rounded MT Bold" pitchFamily="34" charset="0"/>
              </a:rPr>
              <a:t>merite</a:t>
            </a:r>
            <a:r>
              <a:rPr lang="fr-FR" sz="4000" dirty="0" smtClean="0">
                <a:solidFill>
                  <a:srgbClr val="460000"/>
                </a:solidFill>
                <a:latin typeface="Arial Rounded MT Bold" pitchFamily="34" charset="0"/>
              </a:rPr>
              <a:t> tout </a:t>
            </a:r>
            <a:r>
              <a:rPr lang="fr-FR" sz="4000" dirty="0" err="1" smtClean="0">
                <a:solidFill>
                  <a:srgbClr val="460000"/>
                </a:solidFill>
                <a:latin typeface="Arial Rounded MT Bold" pitchFamily="34" charset="0"/>
              </a:rPr>
              <a:t>glwa</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Avek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lonè</a:t>
            </a:r>
            <a:r>
              <a:rPr lang="fr-FR" sz="4000" dirty="0" smtClean="0">
                <a:solidFill>
                  <a:srgbClr val="460000"/>
                </a:solidFill>
                <a:latin typeface="Arial Rounded MT Bold" pitchFamily="34" charset="0"/>
              </a:rPr>
              <a:t> . </a:t>
            </a:r>
            <a:endParaRPr lang="en-US" sz="4000" dirty="0" smtClean="0">
              <a:solidFill>
                <a:srgbClr val="460000"/>
              </a:solidFill>
              <a:latin typeface="Arial Rounded MT Bold" pitchFamily="34" charset="0"/>
            </a:endParaRPr>
          </a:p>
          <a:p>
            <a:pPr algn="ctr">
              <a:buNone/>
            </a:pPr>
            <a:r>
              <a:rPr lang="en-US" sz="4000" dirty="0" err="1" smtClean="0">
                <a:solidFill>
                  <a:srgbClr val="460000"/>
                </a:solidFill>
                <a:latin typeface="Arial Rounded MT Bold" pitchFamily="34" charset="0"/>
              </a:rPr>
              <a:t>Mwen</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leve</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menm</a:t>
            </a:r>
            <a:r>
              <a:rPr lang="en-US" sz="4000" dirty="0" smtClean="0">
                <a:solidFill>
                  <a:srgbClr val="460000"/>
                </a:solidFill>
                <a:latin typeface="Arial Rounded MT Bold" pitchFamily="34" charset="0"/>
              </a:rPr>
              <a:t> </a:t>
            </a:r>
            <a:r>
              <a:rPr lang="en-US" sz="4000" dirty="0" err="1" smtClean="0">
                <a:solidFill>
                  <a:srgbClr val="460000"/>
                </a:solidFill>
                <a:latin typeface="Arial Rounded MT Bold" pitchFamily="34" charset="0"/>
              </a:rPr>
              <a:t>Poum</a:t>
            </a:r>
            <a:r>
              <a:rPr lang="en-US" sz="4000" dirty="0" smtClean="0">
                <a:solidFill>
                  <a:srgbClr val="460000"/>
                </a:solidFill>
                <a:latin typeface="Arial Rounded MT Bold" pitchFamily="34" charset="0"/>
              </a:rPr>
              <a:t> adore-W. </a:t>
            </a:r>
          </a:p>
          <a:p>
            <a:pPr algn="ctr">
              <a:buNone/>
            </a:pPr>
            <a:r>
              <a:rPr lang="fr-FR" sz="4000" dirty="0" smtClean="0">
                <a:solidFill>
                  <a:srgbClr val="460000"/>
                </a:solidFill>
                <a:latin typeface="Arial Rounded MT Bold" pitchFamily="34" charset="0"/>
              </a:rPr>
              <a:t>E </a:t>
            </a:r>
            <a:r>
              <a:rPr lang="fr-FR" sz="4000" dirty="0" err="1" smtClean="0">
                <a:solidFill>
                  <a:srgbClr val="460000"/>
                </a:solidFill>
                <a:latin typeface="Arial Rounded MT Bold" pitchFamily="34" charset="0"/>
              </a:rPr>
              <a:t>poum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glorifye</a:t>
            </a:r>
            <a:r>
              <a:rPr lang="fr-FR" sz="4000" dirty="0" smtClean="0">
                <a:solidFill>
                  <a:srgbClr val="460000"/>
                </a:solidFill>
                <a:latin typeface="Arial Rounded MT Bold" pitchFamily="34" charset="0"/>
              </a:rPr>
              <a:t> Non Ou.</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(Bis 3 lignes)</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algn="ctr">
              <a:buNone/>
            </a:pPr>
            <a:endParaRPr lang="fr-FR" sz="4000" dirty="0" smtClean="0">
              <a:solidFill>
                <a:srgbClr val="460000"/>
              </a:solidFill>
              <a:latin typeface="Arial Rounded MT Bold" pitchFamily="34" charset="0"/>
            </a:endParaRPr>
          </a:p>
          <a:p>
            <a:pPr algn="ctr">
              <a:buNone/>
            </a:pPr>
            <a:r>
              <a:rPr lang="fr-FR" sz="4000" dirty="0" err="1" smtClean="0">
                <a:solidFill>
                  <a:srgbClr val="FF0000"/>
                </a:solidFill>
                <a:latin typeface="Arial Rounded MT Bold" pitchFamily="34" charset="0"/>
              </a:rPr>
              <a:t>Paske</a:t>
            </a:r>
            <a:r>
              <a:rPr lang="fr-FR" sz="4000" dirty="0" smtClean="0">
                <a:solidFill>
                  <a:srgbClr val="FF0000"/>
                </a:solidFill>
                <a:latin typeface="Arial Rounded MT Bold" pitchFamily="34" charset="0"/>
              </a:rPr>
              <a:t> </a:t>
            </a:r>
            <a:r>
              <a:rPr lang="fr-FR" sz="4000" dirty="0" smtClean="0">
                <a:solidFill>
                  <a:srgbClr val="FF0000"/>
                </a:solidFill>
                <a:latin typeface="Arial Rounded MT Bold" pitchFamily="34" charset="0"/>
              </a:rPr>
              <a:t>ou </a:t>
            </a:r>
            <a:r>
              <a:rPr lang="fr-FR" sz="4000" dirty="0" err="1" smtClean="0">
                <a:solidFill>
                  <a:srgbClr val="FF0000"/>
                </a:solidFill>
                <a:latin typeface="Arial Rounded MT Bold" pitchFamily="34" charset="0"/>
              </a:rPr>
              <a:t>Gran</a:t>
            </a:r>
            <a:r>
              <a:rPr lang="fr-FR" sz="4000" dirty="0" smtClean="0">
                <a:solidFill>
                  <a:srgbClr val="FF0000"/>
                </a:solidFill>
                <a:latin typeface="Arial Rounded MT Bold" pitchFamily="34" charset="0"/>
              </a:rPr>
              <a:t> </a:t>
            </a:r>
            <a:endParaRPr lang="en-US" sz="4000" dirty="0" smtClean="0">
              <a:solidFill>
                <a:srgbClr val="FF0000"/>
              </a:solidFill>
              <a:latin typeface="Arial Rounded MT Bold" pitchFamily="34" charset="0"/>
            </a:endParaRPr>
          </a:p>
          <a:p>
            <a:pPr algn="ctr">
              <a:buNone/>
            </a:pPr>
            <a:r>
              <a:rPr lang="fr-FR" sz="4000" dirty="0" smtClean="0">
                <a:solidFill>
                  <a:srgbClr val="FF0000"/>
                </a:solidFill>
                <a:latin typeface="Arial Rounded MT Bold" pitchFamily="34" charset="0"/>
              </a:rPr>
              <a:t>Ou </a:t>
            </a:r>
            <a:r>
              <a:rPr lang="fr-FR" sz="4000" dirty="0" err="1" smtClean="0">
                <a:solidFill>
                  <a:srgbClr val="FF0000"/>
                </a:solidFill>
                <a:latin typeface="Arial Rounded MT Bold" pitchFamily="34" charset="0"/>
              </a:rPr>
              <a:t>toujou</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fè</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gro</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mirak</a:t>
            </a:r>
            <a:r>
              <a:rPr lang="fr-FR" sz="4000" dirty="0" smtClean="0">
                <a:solidFill>
                  <a:srgbClr val="FF0000"/>
                </a:solidFill>
                <a:latin typeface="Arial Rounded MT Bold" pitchFamily="34" charset="0"/>
              </a:rPr>
              <a:t> </a:t>
            </a:r>
            <a:endParaRPr lang="en-US" sz="4000" dirty="0" smtClean="0">
              <a:solidFill>
                <a:srgbClr val="FF0000"/>
              </a:solidFill>
              <a:latin typeface="Arial Rounded MT Bold" pitchFamily="34" charset="0"/>
            </a:endParaRPr>
          </a:p>
          <a:p>
            <a:pPr algn="ctr">
              <a:buNone/>
            </a:pPr>
            <a:r>
              <a:rPr lang="en-US" sz="4000" dirty="0" err="1" smtClean="0">
                <a:solidFill>
                  <a:srgbClr val="FF0000"/>
                </a:solidFill>
                <a:latin typeface="Arial Rounded MT Bold" pitchFamily="34" charset="0"/>
              </a:rPr>
              <a:t>Pagen</a:t>
            </a:r>
            <a:r>
              <a:rPr lang="en-US" sz="4000" dirty="0" smtClean="0">
                <a:solidFill>
                  <a:srgbClr val="FF0000"/>
                </a:solidFill>
                <a:latin typeface="Arial Rounded MT Bold" pitchFamily="34" charset="0"/>
              </a:rPr>
              <a:t> lot </a:t>
            </a:r>
            <a:r>
              <a:rPr lang="en-US" sz="4000" dirty="0" err="1" smtClean="0">
                <a:solidFill>
                  <a:srgbClr val="FF0000"/>
                </a:solidFill>
                <a:latin typeface="Arial Rounded MT Bold" pitchFamily="34" charset="0"/>
              </a:rPr>
              <a:t>ankor</a:t>
            </a:r>
            <a:r>
              <a:rPr lang="en-US" sz="4000" dirty="0" smtClean="0">
                <a:solidFill>
                  <a:srgbClr val="FF0000"/>
                </a:solidFill>
                <a:latin typeface="Arial Rounded MT Bold" pitchFamily="34" charset="0"/>
              </a:rPr>
              <a:t> </a:t>
            </a:r>
            <a:r>
              <a:rPr lang="en-US" sz="4000" dirty="0" err="1" smtClean="0">
                <a:solidFill>
                  <a:srgbClr val="FF0000"/>
                </a:solidFill>
                <a:latin typeface="Arial Rounded MT Bold" pitchFamily="34" charset="0"/>
              </a:rPr>
              <a:t>tankouw</a:t>
            </a:r>
            <a:r>
              <a:rPr lang="en-US" sz="4000" dirty="0" smtClean="0">
                <a:solidFill>
                  <a:srgbClr val="FF0000"/>
                </a:solidFill>
                <a:latin typeface="Arial Rounded MT Bold" pitchFamily="34" charset="0"/>
              </a:rPr>
              <a:t> </a:t>
            </a:r>
          </a:p>
          <a:p>
            <a:pPr algn="ctr">
              <a:buNone/>
            </a:pPr>
            <a:r>
              <a:rPr lang="en-US" sz="4000" dirty="0" err="1" smtClean="0">
                <a:solidFill>
                  <a:srgbClr val="FF0000"/>
                </a:solidFill>
                <a:latin typeface="Arial Rounded MT Bold" pitchFamily="34" charset="0"/>
              </a:rPr>
              <a:t>Pagen</a:t>
            </a:r>
            <a:r>
              <a:rPr lang="en-US" sz="4000" dirty="0" smtClean="0">
                <a:solidFill>
                  <a:srgbClr val="FF0000"/>
                </a:solidFill>
                <a:latin typeface="Arial Rounded MT Bold" pitchFamily="34" charset="0"/>
              </a:rPr>
              <a:t> lot </a:t>
            </a:r>
            <a:r>
              <a:rPr lang="en-US" sz="4000" dirty="0" err="1" smtClean="0">
                <a:solidFill>
                  <a:srgbClr val="FF0000"/>
                </a:solidFill>
                <a:latin typeface="Arial Rounded MT Bold" pitchFamily="34" charset="0"/>
              </a:rPr>
              <a:t>ankor</a:t>
            </a:r>
            <a:r>
              <a:rPr lang="en-US" sz="4000" dirty="0" smtClean="0">
                <a:solidFill>
                  <a:srgbClr val="FF0000"/>
                </a:solidFill>
                <a:latin typeface="Arial Rounded MT Bold" pitchFamily="34" charset="0"/>
              </a:rPr>
              <a:t> </a:t>
            </a:r>
            <a:r>
              <a:rPr lang="en-US" sz="4000" dirty="0" err="1" smtClean="0">
                <a:solidFill>
                  <a:srgbClr val="FF0000"/>
                </a:solidFill>
                <a:latin typeface="Arial Rounded MT Bold" pitchFamily="34" charset="0"/>
              </a:rPr>
              <a:t>tankouw</a:t>
            </a:r>
            <a:r>
              <a:rPr lang="en-US" sz="4000" dirty="0" smtClean="0">
                <a:solidFill>
                  <a:srgbClr val="FF0000"/>
                </a:solidFill>
                <a:latin typeface="Arial Rounded MT Bold" pitchFamily="34" charset="0"/>
              </a:rPr>
              <a:t> </a:t>
            </a:r>
          </a:p>
          <a:p>
            <a:pPr algn="ctr">
              <a:buNone/>
            </a:pPr>
            <a:r>
              <a:rPr lang="fr-FR" sz="4000" dirty="0" err="1" smtClean="0">
                <a:solidFill>
                  <a:srgbClr val="FF0000"/>
                </a:solidFill>
                <a:latin typeface="Arial Rounded MT Bold" pitchFamily="34" charset="0"/>
              </a:rPr>
              <a:t>Paske</a:t>
            </a:r>
            <a:r>
              <a:rPr lang="fr-FR" sz="4000" dirty="0" smtClean="0">
                <a:solidFill>
                  <a:srgbClr val="FF0000"/>
                </a:solidFill>
                <a:latin typeface="Arial Rounded MT Bold" pitchFamily="34" charset="0"/>
              </a:rPr>
              <a:t> ou </a:t>
            </a:r>
            <a:r>
              <a:rPr lang="fr-FR" sz="4000" dirty="0" err="1" smtClean="0">
                <a:solidFill>
                  <a:srgbClr val="FF0000"/>
                </a:solidFill>
                <a:latin typeface="Arial Rounded MT Bold" pitchFamily="34" charset="0"/>
              </a:rPr>
              <a:t>Gran</a:t>
            </a:r>
            <a:endParaRPr lang="en-US" sz="4000" dirty="0" smtClean="0">
              <a:solidFill>
                <a:srgbClr val="FF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solidFill>
                  <a:srgbClr val="FF0000"/>
                </a:solidFill>
                <a:latin typeface="Arial Rounded MT Bold" pitchFamily="34" charset="0"/>
              </a:rPr>
              <a:t>///</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O </a:t>
            </a:r>
            <a:r>
              <a:rPr lang="fr-FR" sz="4000" dirty="0" err="1" smtClean="0">
                <a:solidFill>
                  <a:srgbClr val="460000"/>
                </a:solidFill>
                <a:latin typeface="Arial Rounded MT Bold" pitchFamily="34" charset="0"/>
              </a:rPr>
              <a:t>nou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prale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pral</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rankontre</a:t>
            </a:r>
            <a:r>
              <a:rPr lang="fr-FR" sz="4000" dirty="0" smtClean="0">
                <a:solidFill>
                  <a:srgbClr val="460000"/>
                </a:solidFill>
                <a:latin typeface="Arial Rounded MT Bold" pitchFamily="34" charset="0"/>
              </a:rPr>
              <a:t> </a:t>
            </a:r>
            <a:endParaRPr lang="fr-FR"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Jezu</a:t>
            </a:r>
            <a:r>
              <a:rPr lang="fr-FR" sz="4000" dirty="0" smtClean="0">
                <a:solidFill>
                  <a:srgbClr val="460000"/>
                </a:solidFill>
                <a:latin typeface="Arial Rounded MT Bold" pitchFamily="34" charset="0"/>
              </a:rPr>
              <a:t> </a:t>
            </a:r>
            <a:r>
              <a:rPr lang="fr-FR" sz="4000" dirty="0" smtClean="0">
                <a:solidFill>
                  <a:srgbClr val="460000"/>
                </a:solidFill>
                <a:latin typeface="Arial Rounded MT Bold" pitchFamily="34" charset="0"/>
              </a:rPr>
              <a:t>dan </a:t>
            </a:r>
            <a:r>
              <a:rPr lang="fr-FR" sz="4000" dirty="0" err="1" smtClean="0">
                <a:solidFill>
                  <a:srgbClr val="460000"/>
                </a:solidFill>
                <a:latin typeface="Arial Rounded MT Bold" pitchFamily="34" charset="0"/>
              </a:rPr>
              <a:t>lèzè</a:t>
            </a:r>
            <a:endParaRPr lang="en-US"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M </a:t>
            </a:r>
            <a:r>
              <a:rPr lang="fr-FR" sz="4000" dirty="0" err="1" smtClean="0">
                <a:solidFill>
                  <a:srgbClr val="460000"/>
                </a:solidFill>
                <a:latin typeface="Arial Rounded MT Bold" pitchFamily="34" charset="0"/>
              </a:rPr>
              <a:t>pral</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rankontre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Jezu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zanj</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yo</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Poun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rankontre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jezu</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algn="ctr">
              <a:buNone/>
            </a:pPr>
            <a:r>
              <a:rPr lang="fr-FR" sz="4000" dirty="0" err="1" smtClean="0">
                <a:solidFill>
                  <a:srgbClr val="460000"/>
                </a:solidFill>
                <a:latin typeface="Arial Rounded MT Bold" pitchFamily="34" charset="0"/>
              </a:rPr>
              <a:t>fok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nou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prepare</a:t>
            </a:r>
            <a:r>
              <a:rPr lang="fr-FR" sz="4000" dirty="0" smtClean="0">
                <a:solidFill>
                  <a:srgbClr val="460000"/>
                </a:solidFill>
                <a:latin typeface="Arial Rounded MT Bold" pitchFamily="34" charset="0"/>
              </a:rPr>
              <a:t> o </a:t>
            </a:r>
            <a:r>
              <a:rPr lang="fr-FR" sz="4000" dirty="0" err="1" smtClean="0">
                <a:solidFill>
                  <a:srgbClr val="460000"/>
                </a:solidFill>
                <a:latin typeface="Arial Rounded MT Bold" pitchFamily="34" charset="0"/>
              </a:rPr>
              <a:t>nou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prale</a:t>
            </a:r>
            <a:r>
              <a:rPr lang="fr-FR" sz="4000" dirty="0" smtClean="0">
                <a:solidFill>
                  <a:srgbClr val="460000"/>
                </a:solidFill>
                <a:latin typeface="Arial Rounded MT Bold" pitchFamily="34" charset="0"/>
              </a:rPr>
              <a:t>.</a:t>
            </a:r>
            <a:endParaRPr lang="en-US" sz="4000" dirty="0">
              <a:solidFill>
                <a:srgbClr val="46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indent="0" algn="ctr">
              <a:buNone/>
            </a:pPr>
            <a:r>
              <a:rPr lang="fr-FR" sz="3200" b="1" dirty="0" smtClean="0">
                <a:solidFill>
                  <a:srgbClr val="0000FF"/>
                </a:solidFill>
                <a:latin typeface="Arial Rounded MT Bold" pitchFamily="34" charset="0"/>
              </a:rPr>
              <a:t>CHANT POUR LA GRANDE PRIÈRE</a:t>
            </a:r>
            <a:endParaRPr lang="fr-FR" sz="3200" b="1" dirty="0" smtClean="0">
              <a:solidFill>
                <a:srgbClr val="0000FF"/>
              </a:solidFill>
            </a:endParaRPr>
          </a:p>
          <a:p>
            <a:pPr algn="ctr">
              <a:buNone/>
            </a:pPr>
            <a:r>
              <a:rPr lang="fr-FR" sz="3200" b="1" dirty="0" smtClean="0">
                <a:solidFill>
                  <a:srgbClr val="C00000"/>
                </a:solidFill>
                <a:latin typeface="Arial Rounded MT Bold" pitchFamily="34" charset="0"/>
              </a:rPr>
              <a:t>157 MJC / Dans ces jours-ci</a:t>
            </a:r>
            <a:r>
              <a:rPr lang="fr-FR" sz="3200" dirty="0" smtClean="0">
                <a:solidFill>
                  <a:srgbClr val="C00000"/>
                </a:solidFill>
                <a:latin typeface="Arial Rounded MT Bold" pitchFamily="34" charset="0"/>
              </a:rPr>
              <a:t/>
            </a:r>
            <a:br>
              <a:rPr lang="fr-FR" sz="3200" dirty="0" smtClean="0">
                <a:solidFill>
                  <a:srgbClr val="C00000"/>
                </a:solidFill>
                <a:latin typeface="Arial Rounded MT Bold" pitchFamily="34" charset="0"/>
              </a:rPr>
            </a:br>
            <a:r>
              <a:rPr lang="fr-FR" sz="3200" b="1" dirty="0" smtClean="0">
                <a:solidFill>
                  <a:srgbClr val="C00000"/>
                </a:solidFill>
                <a:latin typeface="Arial Rounded MT Bold" pitchFamily="34" charset="0"/>
              </a:rPr>
              <a:t>1.</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3900" b="1" dirty="0" smtClean="0">
                <a:solidFill>
                  <a:srgbClr val="460000"/>
                </a:solidFill>
                <a:latin typeface="Arial Rounded MT Bold" pitchFamily="34" charset="0"/>
              </a:rPr>
              <a:t>Dans ces jours-ci, il faut te sauver</a:t>
            </a:r>
            <a:br>
              <a:rPr lang="fr-FR" sz="3900" b="1" dirty="0" smtClean="0">
                <a:solidFill>
                  <a:srgbClr val="460000"/>
                </a:solidFill>
                <a:latin typeface="Arial Rounded MT Bold" pitchFamily="34" charset="0"/>
              </a:rPr>
            </a:br>
            <a:r>
              <a:rPr lang="fr-FR" sz="3900" b="1" dirty="0" smtClean="0">
                <a:solidFill>
                  <a:srgbClr val="460000"/>
                </a:solidFill>
                <a:latin typeface="Arial Rounded MT Bold" pitchFamily="34" charset="0"/>
              </a:rPr>
              <a:t>Dans ces jours-ci, Christ est le Rocher.</a:t>
            </a:r>
            <a:br>
              <a:rPr lang="fr-FR" sz="3900" b="1" dirty="0" smtClean="0">
                <a:solidFill>
                  <a:srgbClr val="460000"/>
                </a:solidFill>
                <a:latin typeface="Arial Rounded MT Bold" pitchFamily="34" charset="0"/>
              </a:rPr>
            </a:br>
            <a:r>
              <a:rPr lang="fr-FR" sz="3900" b="1" dirty="0" smtClean="0">
                <a:solidFill>
                  <a:srgbClr val="460000"/>
                </a:solidFill>
                <a:latin typeface="Arial Rounded MT Bold" pitchFamily="34" charset="0"/>
              </a:rPr>
              <a:t>Sois très certain, sois très certain</a:t>
            </a:r>
            <a:br>
              <a:rPr lang="fr-FR" sz="3900" b="1" dirty="0" smtClean="0">
                <a:solidFill>
                  <a:srgbClr val="460000"/>
                </a:solidFill>
                <a:latin typeface="Arial Rounded MT Bold" pitchFamily="34" charset="0"/>
              </a:rPr>
            </a:br>
            <a:r>
              <a:rPr lang="fr-FR" sz="3900" b="1" dirty="0" smtClean="0">
                <a:solidFill>
                  <a:srgbClr val="460000"/>
                </a:solidFill>
                <a:latin typeface="Arial Rounded MT Bold" pitchFamily="34" charset="0"/>
              </a:rPr>
              <a:t>Que ton ancre croche le Roc solide</a:t>
            </a:r>
            <a:r>
              <a:rPr lang="fr-FR" sz="3200" dirty="0" smtClean="0">
                <a:solidFill>
                  <a:srgbClr val="460000"/>
                </a:solidFill>
                <a:latin typeface="Arial Rounded MT Bold" pitchFamily="34" charset="0"/>
              </a:rPr>
              <a:t>.</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3200" b="1" dirty="0" smtClean="0">
                <a:solidFill>
                  <a:srgbClr val="C00000"/>
                </a:solidFill>
                <a:latin typeface="Arial Rounded MT Bold" pitchFamily="34" charset="0"/>
              </a:rPr>
              <a:t>Chœur:</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4000" b="1" dirty="0" smtClean="0">
                <a:solidFill>
                  <a:srgbClr val="0000FF"/>
                </a:solidFill>
                <a:latin typeface="Arial Rounded MT Bold" pitchFamily="34" charset="0"/>
              </a:rPr>
              <a:t>Ce Roc est Jésus, O, Oui, c'est Lui</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Ce Roc est Jésus, seulement Lui.</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très certain, sois très certain</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Que ton ancre croche le Roc solide</a:t>
            </a:r>
            <a:r>
              <a:rPr lang="fr-FR" sz="4000" b="1" dirty="0" smtClean="0">
                <a:solidFill>
                  <a:srgbClr val="0000FF"/>
                </a:solidFill>
                <a:latin typeface="Arial Rounded MT Bold" pitchFamily="34" charset="0"/>
              </a:rPr>
              <a:t>.</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endParaRPr lang="en-US" sz="3200" dirty="0">
              <a:solidFill>
                <a:srgbClr val="46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b="1" dirty="0" smtClean="0">
                <a:solidFill>
                  <a:srgbClr val="460000"/>
                </a:solidFill>
                <a:latin typeface="Arial Rounded MT Bold" pitchFamily="34" charset="0"/>
              </a:rPr>
              <a:t>2</a:t>
            </a:r>
            <a:r>
              <a:rPr lang="fr-FR" sz="3200" b="1" dirty="0" smtClean="0">
                <a:solidFill>
                  <a:srgbClr val="460000"/>
                </a:solidFill>
                <a:latin typeface="Arial Rounded MT Bold" pitchFamily="34" charset="0"/>
              </a:rPr>
              <a:t>.</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Dans ces jours-ci, il faut la Bible</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Dans ces jours-ci, sois invincible.</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Sois très certain, sois très certain</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Que ton ancre croche le Roc solide</a:t>
            </a:r>
            <a:r>
              <a:rPr lang="fr-FR" sz="4000" dirty="0" smtClean="0">
                <a:solidFill>
                  <a:srgbClr val="460000"/>
                </a:solidFill>
                <a:latin typeface="Arial Rounded MT Bold" pitchFamily="34" charset="0"/>
              </a:rPr>
              <a:t>.</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b="1" dirty="0" smtClean="0">
                <a:solidFill>
                  <a:srgbClr val="C00000"/>
                </a:solidFill>
                <a:latin typeface="Arial Rounded MT Bold" pitchFamily="34" charset="0"/>
              </a:rPr>
              <a:t> Chœur:</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b="1" dirty="0" smtClean="0">
                <a:solidFill>
                  <a:srgbClr val="0000FF"/>
                </a:solidFill>
                <a:latin typeface="Arial Rounded MT Bold" pitchFamily="34" charset="0"/>
              </a:rPr>
              <a:t>Ce Roc est Jésus, O, Oui, c'est Lui</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Ce Roc est Jésus, seulement Lui.</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très certain, sois très certain</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Que ton ancre croche le Roc solide.</a:t>
            </a:r>
            <a:endParaRPr lang="en-US" sz="4000" dirty="0">
              <a:solidFill>
                <a:srgbClr val="46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fr-FR" sz="1800" b="1" dirty="0" smtClean="0">
                <a:solidFill>
                  <a:srgbClr val="460000"/>
                </a:solidFill>
                <a:latin typeface="Arial Rounded MT Bold" pitchFamily="34" charset="0"/>
              </a:rPr>
              <a:t>3</a:t>
            </a:r>
            <a:r>
              <a:rPr lang="fr-FR" sz="1800" b="1" dirty="0" smtClean="0">
                <a:solidFill>
                  <a:srgbClr val="460000"/>
                </a:solidFill>
                <a:latin typeface="Arial Rounded MT Bold" pitchFamily="34" charset="0"/>
              </a:rPr>
              <a:t>.</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Dans ces jours-ci, O, je suis sauvé</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Dans ces jours-ci, je suis bien ancré</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Je suis certain, je suis certain</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Que mon ancre croche le Roc solide</a:t>
            </a:r>
            <a:r>
              <a:rPr lang="fr-FR" sz="4000" dirty="0" smtClean="0">
                <a:solidFill>
                  <a:srgbClr val="460000"/>
                </a:solidFill>
                <a:latin typeface="Arial Rounded MT Bold" pitchFamily="34" charset="0"/>
              </a:rPr>
              <a:t>.</a:t>
            </a:r>
          </a:p>
          <a:p>
            <a:pPr marL="0" indent="0" algn="ctr">
              <a:buNone/>
            </a:pPr>
            <a:r>
              <a:rPr lang="fr-FR" sz="4000" b="1" dirty="0" smtClean="0">
                <a:solidFill>
                  <a:srgbClr val="C00000"/>
                </a:solidFill>
                <a:latin typeface="Arial Rounded MT Bold" pitchFamily="34" charset="0"/>
              </a:rPr>
              <a:t>Chœur:</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b="1" dirty="0" smtClean="0">
                <a:solidFill>
                  <a:srgbClr val="0000FF"/>
                </a:solidFill>
                <a:latin typeface="Arial Rounded MT Bold" pitchFamily="34" charset="0"/>
              </a:rPr>
              <a:t>Ce Roc est Jésus, O, Oui, c'est Lui</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Ce Roc est Jésus, seulement Lui.</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très certain, sois très certain</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Que ton ancre croche le Roc solide.</a:t>
            </a:r>
            <a:endParaRPr lang="en-US" sz="4000" dirty="0">
              <a:solidFill>
                <a:srgbClr val="46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solidFill>
                  <a:srgbClr val="000099"/>
                </a:solidFill>
              </a:rPr>
              <a:t>PRIÈRE PASTORALE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MARCH 2026</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fontScale="90000"/>
          </a:bodyPr>
          <a:lstStyle/>
          <a:p>
            <a:pPr algn="ctr"/>
            <a:r>
              <a:rPr lang="en-US" sz="6000" b="1" dirty="0">
                <a:solidFill>
                  <a:srgbClr val="000099"/>
                </a:solidFill>
              </a:rPr>
              <a:t>MOMENT </a:t>
            </a:r>
            <a:r>
              <a:rPr lang="en-US" sz="6000" b="1" dirty="0" smtClean="0">
                <a:solidFill>
                  <a:srgbClr val="000099"/>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b="1" dirty="0" smtClean="0">
                <a:solidFill>
                  <a:srgbClr val="003300"/>
                </a:solidFill>
                <a:latin typeface="Arial Rounded MT Bold" pitchFamily="34" charset="0"/>
              </a:rPr>
              <a:t>329 CEF Dans mon âme un beau soleil brille</a:t>
            </a:r>
            <a:endParaRPr lang="en-US" dirty="0" smtClean="0">
              <a:solidFill>
                <a:srgbClr val="003300"/>
              </a:solidFill>
              <a:latin typeface="Arial Rounded MT Bold" pitchFamily="34" charset="0"/>
            </a:endParaRPr>
          </a:p>
          <a:p>
            <a:pPr marL="0" indent="0" algn="ctr">
              <a:buNone/>
            </a:pPr>
            <a:r>
              <a:rPr lang="fr-FR" b="1" dirty="0" smtClean="0">
                <a:solidFill>
                  <a:srgbClr val="003300"/>
                </a:solidFill>
                <a:latin typeface="Arial Rounded MT Bold" pitchFamily="34" charset="0"/>
              </a:rPr>
              <a:t>1</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dirty="0" smtClean="0">
                <a:solidFill>
                  <a:srgbClr val="000099"/>
                </a:solidFill>
                <a:latin typeface="Arial Rounded MT Bold" pitchFamily="34" charset="0"/>
              </a:rPr>
              <a:t>Dans mon âme un beau soleil brille;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Son rayon doux et joyeux</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Répand un éclat qui scintille;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C'est le sourire de Dieu.</a:t>
            </a:r>
            <a:endParaRPr lang="en-US" sz="4000" dirty="0" smtClean="0">
              <a:solidFill>
                <a:srgbClr val="0000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endParaRPr lang="en-US" sz="40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003E1C"/>
                </a:solidFill>
                <a:latin typeface="Arial Rounded MT Bold" pitchFamily="34" charset="0"/>
              </a:rPr>
              <a:t>2</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Mon cœur était plein de ténèbres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Quand parut un jour nouveau,</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Au loin, fuyez ombres funèbres,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Devant un soleil si beau!</a:t>
            </a:r>
            <a:endParaRPr lang="en-US" sz="4000" dirty="0" smtClean="0">
              <a:solidFill>
                <a:srgbClr val="0000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endParaRPr lang="en-US" sz="40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003E1C"/>
                </a:solidFill>
                <a:latin typeface="Arial Rounded MT Bold" pitchFamily="34" charset="0"/>
              </a:rPr>
              <a:t>3</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Nuages des plaintes, du doute,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Gaîment je vous dis adieu!</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Voici resplendir sur ma route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Le soleil dans un ciel bleu!</a:t>
            </a:r>
            <a:endParaRPr lang="en-US" sz="4000" dirty="0" smtClean="0">
              <a:solidFill>
                <a:srgbClr val="0000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endParaRPr lang="en-US" sz="40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003E1C"/>
                </a:solidFill>
                <a:latin typeface="Arial Rounded MT Bold" pitchFamily="34" charset="0"/>
              </a:rPr>
              <a:t>4</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O mon cœur, éclate en louanges,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Pour toi le soleil a lui;</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Je serai parmi les phalanges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Qui loueront Dieu jour et nuit!</a:t>
            </a: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endParaRPr lang="en-US" sz="40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743199"/>
          </a:xfrm>
          <a:blipFill>
            <a:blip r:embed="rId2"/>
            <a:tile tx="0" ty="0" sx="100000" sy="100000" flip="none" algn="tl"/>
          </a:blip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accent3">
                    <a:lumMod val="50000"/>
                  </a:schemeClr>
                </a:solidFill>
              </a:rPr>
              <a:t>MARCH </a:t>
            </a:r>
            <a:r>
              <a:rPr lang="en-US" b="1" dirty="0" smtClean="0">
                <a:solidFill>
                  <a:schemeClr val="accent3">
                    <a:lumMod val="50000"/>
                  </a:schemeClr>
                </a:solidFill>
              </a:rPr>
              <a:t>15</a:t>
            </a:r>
            <a:r>
              <a:rPr lang="en-US" b="1" baseline="30000" dirty="0" smtClean="0">
                <a:solidFill>
                  <a:schemeClr val="accent3">
                    <a:lumMod val="50000"/>
                  </a:schemeClr>
                </a:solidFill>
              </a:rPr>
              <a:t>TH</a:t>
            </a:r>
            <a:r>
              <a:rPr lang="en-US" b="1" dirty="0" smtClean="0">
                <a:solidFill>
                  <a:schemeClr val="accent3">
                    <a:lumMod val="50000"/>
                  </a:schemeClr>
                </a:solidFill>
              </a:rPr>
              <a:t> </a:t>
            </a:r>
            <a:r>
              <a:rPr lang="en-US" b="1" dirty="0" smtClean="0">
                <a:solidFill>
                  <a:schemeClr val="accent3">
                    <a:lumMod val="50000"/>
                  </a:schemeClr>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a:t>
            </a:r>
            <a:r>
              <a:rPr lang="en-US" b="1" dirty="0" smtClean="0">
                <a:solidFill>
                  <a:srgbClr val="C00000"/>
                </a:solidFill>
                <a:latin typeface="Agency FB" pitchFamily="34" charset="0"/>
              </a:rPr>
              <a:t>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rgbClr val="00206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endParaRPr lang="fr-FR" sz="4800" b="1" dirty="0" smtClean="0">
              <a:solidFill>
                <a:schemeClr val="bg1"/>
              </a:solidFill>
            </a:endParaRPr>
          </a:p>
          <a:p>
            <a:r>
              <a:rPr lang="fr-FR" sz="4800" b="1" dirty="0" smtClean="0">
                <a:solidFill>
                  <a:schemeClr val="bg1"/>
                </a:solidFill>
              </a:rPr>
              <a:t>ACHAZ </a:t>
            </a:r>
            <a:r>
              <a:rPr lang="fr-FR" sz="4800" b="1" dirty="0" smtClean="0">
                <a:solidFill>
                  <a:schemeClr val="bg1"/>
                </a:solidFill>
              </a:rPr>
              <a:t>UN ROI DÉTESTÉ PAR </a:t>
            </a:r>
            <a:r>
              <a:rPr lang="fr-FR" sz="4800" b="1" dirty="0" smtClean="0">
                <a:solidFill>
                  <a:schemeClr val="bg1"/>
                </a:solidFill>
              </a:rPr>
              <a:t>DIEU</a:t>
            </a:r>
          </a:p>
          <a:p>
            <a:endParaRPr lang="fr-FR" sz="4800" b="1" dirty="0" smtClean="0">
              <a:solidFill>
                <a:srgbClr val="FFFF00"/>
              </a:solidFill>
            </a:endParaRPr>
          </a:p>
          <a:p>
            <a:r>
              <a:rPr lang="fr-FR" sz="4800" b="1" dirty="0" smtClean="0">
                <a:solidFill>
                  <a:srgbClr val="FFFF00"/>
                </a:solidFill>
              </a:rPr>
              <a:t>LES </a:t>
            </a:r>
            <a:r>
              <a:rPr lang="fr-FR" sz="4800" b="1" dirty="0" smtClean="0">
                <a:solidFill>
                  <a:srgbClr val="FFFF00"/>
                </a:solidFill>
              </a:rPr>
              <a:t>FAUTES DU ROI ACHAZ ET SES CONSÉQUENCES </a:t>
            </a:r>
            <a:endParaRPr lang="en-US" sz="4800" dirty="0" smtClean="0">
              <a:solidFill>
                <a:srgbClr val="FFFF00"/>
              </a:solidFill>
            </a:endParaRPr>
          </a:p>
          <a:p>
            <a:endParaRPr lang="en-US" sz="4800" dirty="0">
              <a:solidFill>
                <a:schemeClr val="bg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b="1" dirty="0" smtClean="0">
                <a:solidFill>
                  <a:srgbClr val="C00000"/>
                </a:solidFill>
                <a:latin typeface="Arial Rounded MT Bold" pitchFamily="34" charset="0"/>
              </a:rPr>
              <a:t>2 Chroniques 28 : 1-8, 16-27</a:t>
            </a:r>
            <a:endParaRPr lang="en-US" sz="4800" dirty="0" smtClean="0">
              <a:solidFill>
                <a:srgbClr val="C00000"/>
              </a:solidFill>
              <a:latin typeface="Arial Rounded MT Bold" pitchFamily="34" charset="0"/>
            </a:endParaRPr>
          </a:p>
          <a:p>
            <a:pPr algn="just"/>
            <a:r>
              <a:rPr lang="fr-FR" sz="4800" dirty="0" smtClean="0">
                <a:solidFill>
                  <a:srgbClr val="002060"/>
                </a:solidFill>
                <a:latin typeface="Arial Rounded MT Bold" pitchFamily="34" charset="0"/>
              </a:rPr>
              <a:t>2Ch 28:1 ¶ Achaz avait vingt ans lorsqu'il devint roi, et il régna seize ans à Jérusalem. Il ne fit point ce qui est droit aux yeux de l'Éternel, comme avait fait David, son père.</a:t>
            </a:r>
            <a:endParaRPr lang="en-US" sz="4800" dirty="0" smtClean="0">
              <a:solidFill>
                <a:srgbClr val="002060"/>
              </a:solidFill>
              <a:latin typeface="Arial Rounded MT Bold" pitchFamily="34" charset="0"/>
            </a:endParaRPr>
          </a:p>
          <a:p>
            <a:pPr algn="just"/>
            <a:r>
              <a:rPr lang="fr-FR" sz="4800" dirty="0" smtClean="0">
                <a:solidFill>
                  <a:srgbClr val="002060"/>
                </a:solidFill>
                <a:latin typeface="Arial Rounded MT Bold" pitchFamily="34" charset="0"/>
              </a:rPr>
              <a:t> </a:t>
            </a:r>
            <a:r>
              <a:rPr lang="fr-FR" sz="4800" dirty="0" smtClean="0">
                <a:solidFill>
                  <a:srgbClr val="C00000"/>
                </a:solidFill>
                <a:latin typeface="Arial Rounded MT Bold" pitchFamily="34" charset="0"/>
              </a:rPr>
              <a:t>2 Il marcha dans les voies des rois d'Israël; et même il fit des images en fonte pour les </a:t>
            </a:r>
            <a:r>
              <a:rPr lang="fr-FR" sz="4800" dirty="0" err="1" smtClean="0">
                <a:solidFill>
                  <a:srgbClr val="C00000"/>
                </a:solidFill>
                <a:latin typeface="Arial Rounded MT Bold" pitchFamily="34" charset="0"/>
              </a:rPr>
              <a:t>Baals</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a:p>
            <a:pPr algn="just"/>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800" dirty="0" smtClean="0">
                <a:solidFill>
                  <a:srgbClr val="002060"/>
                </a:solidFill>
                <a:latin typeface="Arial Rounded MT Bold" pitchFamily="34" charset="0"/>
              </a:rPr>
              <a:t> 3 il brûla des parfums dans la vallée des fils de </a:t>
            </a:r>
            <a:r>
              <a:rPr lang="fr-FR" sz="4800" dirty="0" err="1" smtClean="0">
                <a:solidFill>
                  <a:srgbClr val="002060"/>
                </a:solidFill>
                <a:latin typeface="Arial Rounded MT Bold" pitchFamily="34" charset="0"/>
              </a:rPr>
              <a:t>Hinnom</a:t>
            </a:r>
            <a:r>
              <a:rPr lang="fr-FR" sz="4800" dirty="0" smtClean="0">
                <a:solidFill>
                  <a:srgbClr val="002060"/>
                </a:solidFill>
                <a:latin typeface="Arial Rounded MT Bold" pitchFamily="34" charset="0"/>
              </a:rPr>
              <a:t>, et il fit passer ses fils par le feu, suivant les abominations des nations que l'Éternel avait chassées devant les enfants d'Israël.</a:t>
            </a:r>
            <a:endParaRPr lang="en-US" sz="4800" dirty="0" smtClean="0">
              <a:solidFill>
                <a:srgbClr val="002060"/>
              </a:solidFill>
              <a:latin typeface="Arial Rounded MT Bold" pitchFamily="34" charset="0"/>
            </a:endParaRPr>
          </a:p>
          <a:p>
            <a:pPr algn="just"/>
            <a:r>
              <a:rPr lang="fr-FR" sz="4800" dirty="0" smtClean="0">
                <a:solidFill>
                  <a:srgbClr val="C00000"/>
                </a:solidFill>
                <a:latin typeface="Arial Rounded MT Bold" pitchFamily="34" charset="0"/>
              </a:rPr>
              <a:t> 4 Il offrait des sacrifices et des parfums sur les hauts lieux, sur les collines et sous tout arbre vert.</a:t>
            </a:r>
            <a:endParaRPr lang="en-US" sz="4800" dirty="0" smtClean="0">
              <a:solidFill>
                <a:srgbClr val="C00000"/>
              </a:solidFill>
              <a:latin typeface="Arial Rounded MT Bold" pitchFamily="34" charset="0"/>
            </a:endParaRPr>
          </a:p>
          <a:p>
            <a:pPr algn="just">
              <a:buNone/>
            </a:pP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800" dirty="0" smtClean="0">
                <a:solidFill>
                  <a:srgbClr val="C00000"/>
                </a:solidFill>
                <a:latin typeface="Arial Rounded MT Bold" pitchFamily="34" charset="0"/>
              </a:rPr>
              <a:t> 5 </a:t>
            </a:r>
            <a:r>
              <a:rPr lang="fr-FR" sz="4800" dirty="0" smtClean="0">
                <a:solidFill>
                  <a:srgbClr val="002060"/>
                </a:solidFill>
                <a:latin typeface="Arial Rounded MT Bold" pitchFamily="34" charset="0"/>
              </a:rPr>
              <a:t>L'Éternel, son Dieu, le livra entre les mains du roi de Syrie; et les Syriens le battirent et lui firent un grand nombre de prisonniers, qu'ils emmenèrent à Damas. Il fut aussi livré entre les mains du roi d'Israël, qui lui fit éprouver une grande défaite.</a:t>
            </a:r>
            <a:endParaRPr lang="en-US" sz="4800" dirty="0" smtClean="0">
              <a:solidFill>
                <a:srgbClr val="002060"/>
              </a:solidFill>
              <a:latin typeface="Arial Rounded MT Bold" pitchFamily="34" charset="0"/>
            </a:endParaRPr>
          </a:p>
          <a:p>
            <a:pPr algn="just">
              <a:buNone/>
            </a:pPr>
            <a:r>
              <a:rPr lang="fr-FR" sz="4800" dirty="0" smtClean="0">
                <a:solidFill>
                  <a:srgbClr val="002060"/>
                </a:solidFill>
                <a:latin typeface="Arial Rounded MT Bold" pitchFamily="34" charset="0"/>
              </a:rPr>
              <a:t> </a:t>
            </a: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dirty="0" smtClean="0">
                <a:solidFill>
                  <a:srgbClr val="002060"/>
                </a:solidFill>
                <a:latin typeface="Arial Rounded MT Bold" pitchFamily="34" charset="0"/>
              </a:rPr>
              <a:t> 6 ¶ </a:t>
            </a:r>
            <a:r>
              <a:rPr lang="fr-FR" sz="4800" dirty="0" err="1" smtClean="0">
                <a:solidFill>
                  <a:srgbClr val="002060"/>
                </a:solidFill>
                <a:latin typeface="Arial Rounded MT Bold" pitchFamily="34" charset="0"/>
              </a:rPr>
              <a:t>Pékach</a:t>
            </a:r>
            <a:r>
              <a:rPr lang="fr-FR" sz="4800" dirty="0" smtClean="0">
                <a:solidFill>
                  <a:srgbClr val="002060"/>
                </a:solidFill>
                <a:latin typeface="Arial Rounded MT Bold" pitchFamily="34" charset="0"/>
              </a:rPr>
              <a:t>, fils de </a:t>
            </a:r>
            <a:r>
              <a:rPr lang="fr-FR" sz="4800" dirty="0" err="1" smtClean="0">
                <a:solidFill>
                  <a:srgbClr val="002060"/>
                </a:solidFill>
                <a:latin typeface="Arial Rounded MT Bold" pitchFamily="34" charset="0"/>
              </a:rPr>
              <a:t>Remalia</a:t>
            </a:r>
            <a:r>
              <a:rPr lang="fr-FR" sz="4800" dirty="0" smtClean="0">
                <a:solidFill>
                  <a:srgbClr val="002060"/>
                </a:solidFill>
                <a:latin typeface="Arial Rounded MT Bold" pitchFamily="34" charset="0"/>
              </a:rPr>
              <a:t>, tua dans un seul jour en Juda cent vingt mille hommes, tous vaillants, parce qu'ils avaient abandonné l'Éternel, le Dieu de leurs pères.</a:t>
            </a:r>
            <a:endParaRPr lang="en-US" sz="4800" dirty="0" smtClean="0">
              <a:solidFill>
                <a:srgbClr val="002060"/>
              </a:solidFill>
              <a:latin typeface="Arial Rounded MT Bold" pitchFamily="34" charset="0"/>
            </a:endParaRPr>
          </a:p>
          <a:p>
            <a:pPr algn="just"/>
            <a:r>
              <a:rPr lang="fr-FR" sz="4800" dirty="0" smtClean="0">
                <a:solidFill>
                  <a:srgbClr val="C00000"/>
                </a:solidFill>
                <a:latin typeface="Arial Rounded MT Bold" pitchFamily="34" charset="0"/>
              </a:rPr>
              <a:t> 7 </a:t>
            </a:r>
            <a:r>
              <a:rPr lang="fr-FR" sz="4800" dirty="0" err="1" smtClean="0">
                <a:solidFill>
                  <a:srgbClr val="C00000"/>
                </a:solidFill>
                <a:latin typeface="Arial Rounded MT Bold" pitchFamily="34" charset="0"/>
              </a:rPr>
              <a:t>Zicri</a:t>
            </a:r>
            <a:r>
              <a:rPr lang="fr-FR" sz="4800" dirty="0" smtClean="0">
                <a:solidFill>
                  <a:srgbClr val="C00000"/>
                </a:solidFill>
                <a:latin typeface="Arial Rounded MT Bold" pitchFamily="34" charset="0"/>
              </a:rPr>
              <a:t>, guerrier d'Éphraïm, tua </a:t>
            </a:r>
            <a:r>
              <a:rPr lang="fr-FR" sz="4800" dirty="0" err="1" smtClean="0">
                <a:solidFill>
                  <a:srgbClr val="C00000"/>
                </a:solidFill>
                <a:latin typeface="Arial Rounded MT Bold" pitchFamily="34" charset="0"/>
              </a:rPr>
              <a:t>Maaséja</a:t>
            </a:r>
            <a:r>
              <a:rPr lang="fr-FR" sz="4800" dirty="0" smtClean="0">
                <a:solidFill>
                  <a:srgbClr val="C00000"/>
                </a:solidFill>
                <a:latin typeface="Arial Rounded MT Bold" pitchFamily="34" charset="0"/>
              </a:rPr>
              <a:t>, fils du roi, </a:t>
            </a:r>
            <a:r>
              <a:rPr lang="fr-FR" sz="4800" dirty="0" err="1" smtClean="0">
                <a:solidFill>
                  <a:srgbClr val="C00000"/>
                </a:solidFill>
                <a:latin typeface="Arial Rounded MT Bold" pitchFamily="34" charset="0"/>
              </a:rPr>
              <a:t>Azrikam</a:t>
            </a:r>
            <a:r>
              <a:rPr lang="fr-FR" sz="4800" dirty="0" smtClean="0">
                <a:solidFill>
                  <a:srgbClr val="C00000"/>
                </a:solidFill>
                <a:latin typeface="Arial Rounded MT Bold" pitchFamily="34" charset="0"/>
              </a:rPr>
              <a:t>, chef de la maison royale, et </a:t>
            </a:r>
            <a:r>
              <a:rPr lang="fr-FR" sz="4800" dirty="0" err="1" smtClean="0">
                <a:solidFill>
                  <a:srgbClr val="C00000"/>
                </a:solidFill>
                <a:latin typeface="Arial Rounded MT Bold" pitchFamily="34" charset="0"/>
              </a:rPr>
              <a:t>Elkana</a:t>
            </a:r>
            <a:r>
              <a:rPr lang="fr-FR" sz="4800" dirty="0" smtClean="0">
                <a:solidFill>
                  <a:srgbClr val="C00000"/>
                </a:solidFill>
                <a:latin typeface="Arial Rounded MT Bold" pitchFamily="34" charset="0"/>
              </a:rPr>
              <a:t>, le second après le roi</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smtClean="0">
                <a:solidFill>
                  <a:srgbClr val="002060"/>
                </a:solidFill>
                <a:latin typeface="Arial Rounded MT Bold" pitchFamily="34" charset="0"/>
              </a:rPr>
              <a:t> </a:t>
            </a:r>
            <a:r>
              <a:rPr lang="fr-FR" sz="5400" dirty="0" smtClean="0">
                <a:solidFill>
                  <a:srgbClr val="C00000"/>
                </a:solidFill>
                <a:latin typeface="Arial Rounded MT Bold" pitchFamily="34" charset="0"/>
              </a:rPr>
              <a:t>8</a:t>
            </a:r>
            <a:r>
              <a:rPr lang="fr-FR" sz="5400" dirty="0" smtClean="0">
                <a:solidFill>
                  <a:srgbClr val="002060"/>
                </a:solidFill>
                <a:latin typeface="Arial Rounded MT Bold" pitchFamily="34" charset="0"/>
              </a:rPr>
              <a:t> Les enfants d'Israël firent parmi leurs frères deux cent mille prisonniers, femmes, fils et filles, et ils leur prirent beaucoup de butin, qu'ils emmenèrent à Samarie</a:t>
            </a:r>
            <a:r>
              <a:rPr lang="fr-FR" sz="5400" dirty="0" smtClean="0">
                <a:solidFill>
                  <a:srgbClr val="002060"/>
                </a:solidFill>
                <a:latin typeface="Arial Rounded MT Bold" pitchFamily="34" charset="0"/>
              </a:rPr>
              <a:t>.</a:t>
            </a:r>
            <a:endParaRPr lang="en-US" sz="5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smtClean="0">
                <a:solidFill>
                  <a:srgbClr val="0000FF"/>
                </a:solidFill>
                <a:latin typeface="Arial Rounded MT Bold" pitchFamily="34" charset="0"/>
              </a:rPr>
              <a:t>2 Chroniques 28 : </a:t>
            </a:r>
            <a:r>
              <a:rPr lang="fr-FR" sz="4800" b="1" dirty="0" smtClean="0">
                <a:solidFill>
                  <a:srgbClr val="0000FF"/>
                </a:solidFill>
                <a:latin typeface="Arial Rounded MT Bold" pitchFamily="34" charset="0"/>
              </a:rPr>
              <a:t>16-27</a:t>
            </a:r>
            <a:endParaRPr lang="en-US" sz="4800" dirty="0" smtClean="0">
              <a:solidFill>
                <a:srgbClr val="0000FF"/>
              </a:solidFill>
              <a:latin typeface="Arial Rounded MT Bold" pitchFamily="34" charset="0"/>
            </a:endParaRPr>
          </a:p>
          <a:p>
            <a:pPr algn="just"/>
            <a:r>
              <a:rPr lang="fr-FR" sz="4800" dirty="0" smtClean="0">
                <a:solidFill>
                  <a:srgbClr val="002060"/>
                </a:solidFill>
                <a:latin typeface="Arial Rounded MT Bold" pitchFamily="34" charset="0"/>
              </a:rPr>
              <a:t>16 </a:t>
            </a:r>
            <a:r>
              <a:rPr lang="fr-FR" sz="4800" dirty="0" smtClean="0">
                <a:solidFill>
                  <a:srgbClr val="002060"/>
                </a:solidFill>
                <a:latin typeface="Arial Rounded MT Bold" pitchFamily="34" charset="0"/>
              </a:rPr>
              <a:t>¶ En ce temps-là, le roi Achaz envoya demander du secours aux rois d'Assyrie.</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17 </a:t>
            </a:r>
            <a:r>
              <a:rPr lang="fr-FR" sz="4800" dirty="0" smtClean="0">
                <a:solidFill>
                  <a:srgbClr val="0000FF"/>
                </a:solidFill>
                <a:latin typeface="Arial Rounded MT Bold" pitchFamily="34" charset="0"/>
              </a:rPr>
              <a:t>Les Édomites vinrent encore, battirent Juda, et emmenèrent des captifs.</a:t>
            </a:r>
            <a:endParaRPr lang="en-US" sz="4800" dirty="0" smtClean="0">
              <a:solidFill>
                <a:srgbClr val="0000FF"/>
              </a:solidFill>
              <a:latin typeface="Arial Rounded MT Bold" pitchFamily="34" charset="0"/>
            </a:endParaRPr>
          </a:p>
          <a:p>
            <a:pPr algn="just"/>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800" dirty="0" smtClean="0">
                <a:solidFill>
                  <a:srgbClr val="0000FF"/>
                </a:solidFill>
                <a:latin typeface="Arial Rounded MT Bold" pitchFamily="34" charset="0"/>
              </a:rPr>
              <a:t> 18 </a:t>
            </a:r>
            <a:r>
              <a:rPr lang="fr-FR" sz="4800" dirty="0" smtClean="0">
                <a:solidFill>
                  <a:srgbClr val="002060"/>
                </a:solidFill>
                <a:latin typeface="Arial Rounded MT Bold" pitchFamily="34" charset="0"/>
              </a:rPr>
              <a:t>Les Philistins firent une invasion dans les villes de la plaine et du midi de Juda; ils prirent Beth-</a:t>
            </a:r>
            <a:r>
              <a:rPr lang="fr-FR" sz="4800" dirty="0" err="1" smtClean="0">
                <a:solidFill>
                  <a:srgbClr val="002060"/>
                </a:solidFill>
                <a:latin typeface="Arial Rounded MT Bold" pitchFamily="34" charset="0"/>
              </a:rPr>
              <a:t>Schémesch</a:t>
            </a:r>
            <a:r>
              <a:rPr lang="fr-FR" sz="4800" dirty="0" smtClean="0">
                <a:solidFill>
                  <a:srgbClr val="002060"/>
                </a:solidFill>
                <a:latin typeface="Arial Rounded MT Bold" pitchFamily="34" charset="0"/>
              </a:rPr>
              <a:t>, </a:t>
            </a:r>
            <a:r>
              <a:rPr lang="fr-FR" sz="4800" dirty="0" err="1" smtClean="0">
                <a:solidFill>
                  <a:srgbClr val="002060"/>
                </a:solidFill>
                <a:latin typeface="Arial Rounded MT Bold" pitchFamily="34" charset="0"/>
              </a:rPr>
              <a:t>Ajalon</a:t>
            </a:r>
            <a:r>
              <a:rPr lang="fr-FR" sz="4800" dirty="0" smtClean="0">
                <a:solidFill>
                  <a:srgbClr val="002060"/>
                </a:solidFill>
                <a:latin typeface="Arial Rounded MT Bold" pitchFamily="34" charset="0"/>
              </a:rPr>
              <a:t>, </a:t>
            </a:r>
            <a:r>
              <a:rPr lang="fr-FR" sz="4800" dirty="0" err="1" smtClean="0">
                <a:solidFill>
                  <a:srgbClr val="002060"/>
                </a:solidFill>
                <a:latin typeface="Arial Rounded MT Bold" pitchFamily="34" charset="0"/>
              </a:rPr>
              <a:t>Guedéroth</a:t>
            </a:r>
            <a:r>
              <a:rPr lang="fr-FR" sz="4800" dirty="0" smtClean="0">
                <a:solidFill>
                  <a:srgbClr val="002060"/>
                </a:solidFill>
                <a:latin typeface="Arial Rounded MT Bold" pitchFamily="34" charset="0"/>
              </a:rPr>
              <a:t>, </a:t>
            </a:r>
            <a:r>
              <a:rPr lang="fr-FR" sz="4800" dirty="0" err="1" smtClean="0">
                <a:solidFill>
                  <a:srgbClr val="002060"/>
                </a:solidFill>
                <a:latin typeface="Arial Rounded MT Bold" pitchFamily="34" charset="0"/>
              </a:rPr>
              <a:t>Soco</a:t>
            </a:r>
            <a:r>
              <a:rPr lang="fr-FR" sz="4800" dirty="0" smtClean="0">
                <a:solidFill>
                  <a:srgbClr val="002060"/>
                </a:solidFill>
                <a:latin typeface="Arial Rounded MT Bold" pitchFamily="34" charset="0"/>
              </a:rPr>
              <a:t> et les villes de son ressort, </a:t>
            </a:r>
            <a:r>
              <a:rPr lang="fr-FR" sz="4800" dirty="0" err="1" smtClean="0">
                <a:solidFill>
                  <a:srgbClr val="002060"/>
                </a:solidFill>
                <a:latin typeface="Arial Rounded MT Bold" pitchFamily="34" charset="0"/>
              </a:rPr>
              <a:t>Thimna</a:t>
            </a:r>
            <a:r>
              <a:rPr lang="fr-FR" sz="4800" dirty="0" smtClean="0">
                <a:solidFill>
                  <a:srgbClr val="002060"/>
                </a:solidFill>
                <a:latin typeface="Arial Rounded MT Bold" pitchFamily="34" charset="0"/>
              </a:rPr>
              <a:t> et les villes de son ressort </a:t>
            </a:r>
            <a:r>
              <a:rPr lang="fr-FR" sz="4800" dirty="0" err="1" smtClean="0">
                <a:solidFill>
                  <a:srgbClr val="002060"/>
                </a:solidFill>
                <a:latin typeface="Arial Rounded MT Bold" pitchFamily="34" charset="0"/>
              </a:rPr>
              <a:t>Guimzo</a:t>
            </a:r>
            <a:r>
              <a:rPr lang="fr-FR" sz="4800" dirty="0" smtClean="0">
                <a:solidFill>
                  <a:srgbClr val="002060"/>
                </a:solidFill>
                <a:latin typeface="Arial Rounded MT Bold" pitchFamily="34" charset="0"/>
              </a:rPr>
              <a:t> et les villes de son ressort, et ils s'y établirent</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800" dirty="0" smtClean="0">
                <a:solidFill>
                  <a:srgbClr val="002060"/>
                </a:solidFill>
                <a:latin typeface="Arial Rounded MT Bold" pitchFamily="34" charset="0"/>
              </a:rPr>
              <a:t> 19 Car l'Éternel humilia Juda, à cause d'Achaz, roi d'Israël, qui avait jeté le désordre dans Juda et commis des péchés contre l'Éternel.</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20 </a:t>
            </a:r>
            <a:r>
              <a:rPr lang="fr-FR" sz="4800" dirty="0" err="1" smtClean="0">
                <a:solidFill>
                  <a:srgbClr val="0000FF"/>
                </a:solidFill>
                <a:latin typeface="Arial Rounded MT Bold" pitchFamily="34" charset="0"/>
              </a:rPr>
              <a:t>Tilgath</a:t>
            </a:r>
            <a:r>
              <a:rPr lang="fr-FR" sz="4800" dirty="0" smtClean="0">
                <a:solidFill>
                  <a:srgbClr val="0000FF"/>
                </a:solidFill>
                <a:latin typeface="Arial Rounded MT Bold" pitchFamily="34" charset="0"/>
              </a:rPr>
              <a:t>-</a:t>
            </a:r>
            <a:r>
              <a:rPr lang="fr-FR" sz="4800" dirty="0" err="1" smtClean="0">
                <a:solidFill>
                  <a:srgbClr val="0000FF"/>
                </a:solidFill>
                <a:latin typeface="Arial Rounded MT Bold" pitchFamily="34" charset="0"/>
              </a:rPr>
              <a:t>Pilnéser</a:t>
            </a:r>
            <a:r>
              <a:rPr lang="fr-FR" sz="4800" dirty="0" smtClean="0">
                <a:solidFill>
                  <a:srgbClr val="0000FF"/>
                </a:solidFill>
                <a:latin typeface="Arial Rounded MT Bold" pitchFamily="34" charset="0"/>
              </a:rPr>
              <a:t>, roi d'Assyrie, vint contre lui, le traita en ennemi, et ne le soutint pas</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dirty="0" smtClean="0">
                <a:solidFill>
                  <a:srgbClr val="002060"/>
                </a:solidFill>
                <a:latin typeface="Arial Rounded MT Bold" pitchFamily="34" charset="0"/>
              </a:rPr>
              <a:t>21 </a:t>
            </a:r>
            <a:r>
              <a:rPr lang="fr-FR" sz="4800" dirty="0" smtClean="0">
                <a:solidFill>
                  <a:srgbClr val="002060"/>
                </a:solidFill>
                <a:latin typeface="Arial Rounded MT Bold" pitchFamily="34" charset="0"/>
              </a:rPr>
              <a:t>Car Achaz dépouilla la maison de l'Éternel, la maison du roi et celle des chefs, pour faire des présents au roi d'Assyrie; ce qui ne lui fut d'aucun secours.</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22 </a:t>
            </a:r>
            <a:r>
              <a:rPr lang="fr-FR" sz="4800" dirty="0" smtClean="0">
                <a:solidFill>
                  <a:srgbClr val="0000FF"/>
                </a:solidFill>
                <a:latin typeface="Arial Rounded MT Bold" pitchFamily="34" charset="0"/>
              </a:rPr>
              <a:t>Pendant qu'il était dans la détresse, il continuait à pécher contre l'Éternel, lui, le roi Achaz</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00FF"/>
                </a:solidFill>
                <a:latin typeface="Arial Rounded MT Bold" pitchFamily="34" charset="0"/>
              </a:rPr>
              <a:t>23</a:t>
            </a:r>
            <a:r>
              <a:rPr lang="fr-FR" sz="4800" dirty="0" smtClean="0">
                <a:solidFill>
                  <a:srgbClr val="002060"/>
                </a:solidFill>
                <a:latin typeface="Arial Rounded MT Bold" pitchFamily="34" charset="0"/>
              </a:rPr>
              <a:t> </a:t>
            </a:r>
            <a:r>
              <a:rPr lang="fr-FR" sz="4800" dirty="0" smtClean="0">
                <a:solidFill>
                  <a:srgbClr val="002060"/>
                </a:solidFill>
                <a:latin typeface="Arial Rounded MT Bold" pitchFamily="34" charset="0"/>
              </a:rPr>
              <a:t>Il sacrifia aux dieux de Damas, qui l'avaient frappé, et il dit: Puisque les dieux des rois de Syrie leur viennent en aide, je leur sacrifierai pour qu'ils me secourent. Mais ils furent l'occasion de sa chute et de celle de tout Israël.</a:t>
            </a:r>
            <a:endParaRPr lang="en-US" sz="4800" dirty="0" smtClean="0">
              <a:solidFill>
                <a:srgbClr val="002060"/>
              </a:solidFill>
              <a:latin typeface="Arial Rounded MT Bold" pitchFamily="34" charset="0"/>
            </a:endParaRPr>
          </a:p>
          <a:p>
            <a:pPr algn="just">
              <a:buNone/>
            </a:pPr>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2060"/>
                </a:solidFill>
                <a:latin typeface="Arial Rounded MT Bold" pitchFamily="34" charset="0"/>
              </a:rPr>
              <a:t> </a:t>
            </a:r>
            <a:r>
              <a:rPr lang="fr-FR" sz="4800" dirty="0" smtClean="0">
                <a:solidFill>
                  <a:srgbClr val="0000FF"/>
                </a:solidFill>
                <a:latin typeface="Arial Rounded MT Bold" pitchFamily="34" charset="0"/>
              </a:rPr>
              <a:t>24</a:t>
            </a:r>
            <a:r>
              <a:rPr lang="fr-FR" sz="4800" dirty="0" smtClean="0">
                <a:solidFill>
                  <a:srgbClr val="002060"/>
                </a:solidFill>
                <a:latin typeface="Arial Rounded MT Bold" pitchFamily="34" charset="0"/>
              </a:rPr>
              <a:t> Achaz rassembla les ustensiles de la maison de Dieu, et il mit en pièces les ustensiles de la maison de Dieu. Il ferma les portes de la maison de l'Éternel, il se fit des autels à tous les coins de Jérusalem</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dirty="0" smtClean="0">
                <a:solidFill>
                  <a:srgbClr val="002060"/>
                </a:solidFill>
                <a:latin typeface="Arial Rounded MT Bold" pitchFamily="34" charset="0"/>
              </a:rPr>
              <a:t> 25 et il établit des hauts lieux dans chacune des villes de Juda pour offrir des parfums à d'autres dieux. Il irrita ainsi l'Éternel, le Dieu de ses pères.</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 26 Le reste de ses actions et toutes ses voies, les premières et les dernières, cela est écrit dans le livre des rois de Juda et d'Israël</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00FF"/>
                </a:solidFill>
                <a:latin typeface="Arial Rounded MT Bold" pitchFamily="34" charset="0"/>
              </a:rPr>
              <a:t> 27 </a:t>
            </a:r>
            <a:r>
              <a:rPr lang="fr-FR" sz="4800" dirty="0" smtClean="0">
                <a:solidFill>
                  <a:srgbClr val="002060"/>
                </a:solidFill>
                <a:latin typeface="Arial Rounded MT Bold" pitchFamily="34" charset="0"/>
              </a:rPr>
              <a:t>Achaz se coucha avec ses pères, et on l'enterra dans la ville de Jérusalem, </a:t>
            </a:r>
            <a:r>
              <a:rPr lang="fr-FR" sz="4800" dirty="0" smtClean="0">
                <a:solidFill>
                  <a:srgbClr val="C00000"/>
                </a:solidFill>
                <a:latin typeface="Arial Rounded MT Bold" pitchFamily="34" charset="0"/>
              </a:rPr>
              <a:t>car on ne le mit point dans les sépulcres des rois d'Israël. </a:t>
            </a:r>
            <a:r>
              <a:rPr lang="fr-FR" sz="4800" dirty="0" smtClean="0">
                <a:solidFill>
                  <a:srgbClr val="002060"/>
                </a:solidFill>
                <a:latin typeface="Arial Rounded MT Bold" pitchFamily="34" charset="0"/>
              </a:rPr>
              <a:t>Et Ézéchias, son fils, régna à sa place.</a:t>
            </a:r>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800" b="1" dirty="0" smtClean="0">
                <a:latin typeface="Arial Rounded MT Bold" pitchFamily="34" charset="0"/>
              </a:rPr>
              <a:t>THĒME : </a:t>
            </a:r>
            <a:r>
              <a:rPr lang="fr-FR" sz="4800" b="1" dirty="0" smtClean="0">
                <a:solidFill>
                  <a:srgbClr val="FF0000"/>
                </a:solidFill>
                <a:latin typeface="Arial Rounded MT Bold" pitchFamily="34" charset="0"/>
              </a:rPr>
              <a:t>ACHAZ UN ROI DÉTESTÉ PAR DIEU</a:t>
            </a:r>
            <a:endParaRPr lang="en-US" sz="4800" dirty="0" smtClean="0">
              <a:solidFill>
                <a:srgbClr val="FF0000"/>
              </a:solidFill>
              <a:latin typeface="Arial Rounded MT Bold" pitchFamily="34" charset="0"/>
            </a:endParaRPr>
          </a:p>
          <a:p>
            <a:pPr algn="just"/>
            <a:r>
              <a:rPr lang="fr-FR" sz="4800" b="1" dirty="0" smtClean="0">
                <a:solidFill>
                  <a:schemeClr val="tx1"/>
                </a:solidFill>
                <a:latin typeface="Arial Rounded MT Bold" pitchFamily="34" charset="0"/>
              </a:rPr>
              <a:t>INTRODUCTION</a:t>
            </a:r>
            <a:endParaRPr lang="en-US" sz="4800" dirty="0" smtClean="0">
              <a:solidFill>
                <a:schemeClr val="tx1"/>
              </a:solidFill>
              <a:latin typeface="Arial Rounded MT Bold" pitchFamily="34" charset="0"/>
            </a:endParaRPr>
          </a:p>
          <a:p>
            <a:pPr lvl="0" algn="just"/>
            <a:r>
              <a:rPr lang="fr-FR" sz="4800" dirty="0" smtClean="0">
                <a:latin typeface="Arial Rounded MT Bold" pitchFamily="34" charset="0"/>
              </a:rPr>
              <a:t>Synonymes de détester · </a:t>
            </a:r>
            <a:r>
              <a:rPr lang="fr-FR" sz="4800" b="1" dirty="0" smtClean="0">
                <a:solidFill>
                  <a:srgbClr val="0000FF"/>
                </a:solidFill>
                <a:latin typeface="Arial Rounded MT Bold" pitchFamily="34" charset="0"/>
              </a:rPr>
              <a:t>abhorrer</a:t>
            </a:r>
            <a:r>
              <a:rPr lang="fr-FR" sz="4800" dirty="0" smtClean="0">
                <a:solidFill>
                  <a:srgbClr val="0000FF"/>
                </a:solidFill>
                <a:latin typeface="Arial Rounded MT Bold" pitchFamily="34" charset="0"/>
              </a:rPr>
              <a:t> · exécrer · haïr · pester · réprouver · répugner.</a:t>
            </a:r>
            <a:r>
              <a:rPr lang="fr-FR" sz="4800" dirty="0" smtClean="0">
                <a:latin typeface="Arial Rounded MT Bold" pitchFamily="34" charset="0"/>
              </a:rPr>
              <a:t> (Google)</a:t>
            </a:r>
            <a:endParaRPr lang="en-US" sz="4800" dirty="0" smtClean="0">
              <a:latin typeface="Arial Rounded MT Bold" pitchFamily="34" charset="0"/>
            </a:endParaRPr>
          </a:p>
          <a:p>
            <a:pPr lvl="0" algn="just"/>
            <a:r>
              <a:rPr lang="fr-FR" sz="4800" dirty="0" smtClean="0">
                <a:latin typeface="Arial Rounded MT Bold" pitchFamily="34" charset="0"/>
              </a:rPr>
              <a:t>Ne pas supporter quelque chose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b="1" dirty="0" smtClean="0">
                <a:solidFill>
                  <a:srgbClr val="FF0000"/>
                </a:solidFill>
                <a:latin typeface="Arial Rounded MT Bold" pitchFamily="34" charset="0"/>
              </a:rPr>
              <a:t>Synonyme</a:t>
            </a:r>
            <a:r>
              <a:rPr lang="fr-FR" sz="4800" b="1" dirty="0" smtClean="0">
                <a:latin typeface="Arial Rounded MT Bold" pitchFamily="34" charset="0"/>
              </a:rPr>
              <a:t> </a:t>
            </a:r>
            <a:r>
              <a:rPr lang="fr-FR" sz="4800" b="1" dirty="0" smtClean="0">
                <a:latin typeface="Arial Rounded MT Bold" pitchFamily="34" charset="0"/>
              </a:rPr>
              <a:t>:</a:t>
            </a:r>
            <a:endParaRPr lang="en-US" sz="4800" dirty="0" smtClean="0">
              <a:latin typeface="Arial Rounded MT Bold" pitchFamily="34" charset="0"/>
            </a:endParaRPr>
          </a:p>
          <a:p>
            <a:pPr lvl="0" algn="just"/>
            <a:r>
              <a:rPr lang="fr-FR" sz="4800" dirty="0" smtClean="0">
                <a:latin typeface="Arial Rounded MT Bold" pitchFamily="34" charset="0"/>
                <a:hlinkClick r:id="rId2"/>
              </a:rPr>
              <a:t>abominer</a:t>
            </a:r>
            <a:r>
              <a:rPr lang="fr-FR" sz="4800" dirty="0" smtClean="0">
                <a:latin typeface="Arial Rounded MT Bold" pitchFamily="34" charset="0"/>
              </a:rPr>
              <a:t>, avoir en horreur, avoir horreur de,</a:t>
            </a:r>
            <a:r>
              <a:rPr lang="fr-FR" sz="4800" dirty="0" smtClean="0">
                <a:latin typeface="Arial Rounded MT Bold" pitchFamily="34" charset="0"/>
                <a:hlinkClick r:id="rId3"/>
              </a:rPr>
              <a:t> exécrer</a:t>
            </a:r>
            <a:r>
              <a:rPr lang="fr-FR" sz="4800" dirty="0" smtClean="0">
                <a:latin typeface="Arial Rounded MT Bold" pitchFamily="34" charset="0"/>
              </a:rPr>
              <a:t>,</a:t>
            </a:r>
            <a:r>
              <a:rPr lang="fr-FR" sz="4800" dirty="0" smtClean="0">
                <a:latin typeface="Arial Rounded MT Bold" pitchFamily="34" charset="0"/>
                <a:hlinkClick r:id="rId4"/>
              </a:rPr>
              <a:t> haïr</a:t>
            </a:r>
            <a:r>
              <a:rPr lang="fr-FR" sz="4800" dirty="0" smtClean="0">
                <a:latin typeface="Arial Rounded MT Bold" pitchFamily="34" charset="0"/>
              </a:rPr>
              <a:t>, répugner </a:t>
            </a:r>
            <a:r>
              <a:rPr lang="fr-FR" sz="4800" dirty="0" smtClean="0">
                <a:latin typeface="Arial Rounded MT Bold" pitchFamily="34" charset="0"/>
              </a:rPr>
              <a:t>à</a:t>
            </a:r>
            <a:r>
              <a:rPr lang="fr-FR" sz="4800" dirty="0" smtClean="0">
                <a:latin typeface="Arial Rounded MT Bold" pitchFamily="34" charset="0"/>
              </a:rPr>
              <a:t>. – </a:t>
            </a:r>
            <a:endParaRPr lang="fr-FR" sz="4800" dirty="0" smtClean="0">
              <a:latin typeface="Arial Rounded MT Bold" pitchFamily="34" charset="0"/>
            </a:endParaRPr>
          </a:p>
          <a:p>
            <a:pPr lvl="0" algn="just"/>
            <a:r>
              <a:rPr lang="fr-FR" sz="4800" dirty="0" smtClean="0">
                <a:solidFill>
                  <a:srgbClr val="FF0000"/>
                </a:solidFill>
                <a:latin typeface="Arial Rounded MT Bold" pitchFamily="34" charset="0"/>
              </a:rPr>
              <a:t>Familier</a:t>
            </a:r>
            <a:r>
              <a:rPr lang="fr-FR" sz="4800" dirty="0" smtClean="0">
                <a:latin typeface="Arial Rounded MT Bold" pitchFamily="34" charset="0"/>
              </a:rPr>
              <a:t> : </a:t>
            </a:r>
            <a:r>
              <a:rPr lang="fr-FR" sz="4800" dirty="0" smtClean="0">
                <a:latin typeface="Arial Rounded MT Bold" pitchFamily="34" charset="0"/>
                <a:hlinkClick r:id="rId5"/>
              </a:rPr>
              <a:t>vomir.</a:t>
            </a:r>
            <a:r>
              <a:rPr lang="fr-FR" sz="4800" dirty="0" smtClean="0">
                <a:latin typeface="Arial Rounded MT Bold" pitchFamily="34" charset="0"/>
              </a:rPr>
              <a:t> – Littéraire : </a:t>
            </a:r>
            <a:r>
              <a:rPr lang="fr-FR" sz="4800" dirty="0" smtClean="0">
                <a:latin typeface="Arial Rounded MT Bold" pitchFamily="34" charset="0"/>
                <a:hlinkClick r:id="rId6"/>
              </a:rPr>
              <a:t>abhorrer</a:t>
            </a:r>
            <a:r>
              <a:rPr lang="fr-FR" sz="4800" dirty="0" smtClean="0">
                <a:latin typeface="Arial Rounded MT Bold" pitchFamily="34" charset="0"/>
              </a:rPr>
              <a:t>, avoir en abomination. (</a:t>
            </a:r>
            <a:r>
              <a:rPr lang="fr-FR" sz="4800" dirty="0" smtClean="0">
                <a:solidFill>
                  <a:srgbClr val="009900"/>
                </a:solidFill>
                <a:latin typeface="Arial Rounded MT Bold" pitchFamily="34" charset="0"/>
              </a:rPr>
              <a:t>Larousse</a:t>
            </a:r>
            <a:r>
              <a:rPr lang="fr-FR" sz="4800" dirty="0" smtClean="0">
                <a:latin typeface="Arial Rounded MT Bold" pitchFamily="34" charset="0"/>
              </a:rPr>
              <a:t>)</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800" dirty="0" smtClean="0">
                <a:latin typeface="Arial Rounded MT Bold" pitchFamily="34" charset="0"/>
              </a:rPr>
              <a:t>2 </a:t>
            </a:r>
            <a:r>
              <a:rPr lang="fr-FR" sz="4800" dirty="0" smtClean="0">
                <a:latin typeface="Arial Rounded MT Bold" pitchFamily="34" charset="0"/>
              </a:rPr>
              <a:t>Chroniques chapitre 28 </a:t>
            </a:r>
            <a:r>
              <a:rPr lang="fr-FR" sz="4800" dirty="0" smtClean="0">
                <a:latin typeface="Arial Rounded MT Bold" pitchFamily="34" charset="0"/>
              </a:rPr>
              <a:t>s’ouvre pour nous révéler de la </a:t>
            </a:r>
            <a:r>
              <a:rPr lang="fr-FR" sz="4800" dirty="0" smtClean="0">
                <a:latin typeface="Arial Rounded MT Bold" pitchFamily="34" charset="0"/>
              </a:rPr>
              <a:t>vie d’un des plus mauvais rois de Juda.</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Le royaume du nord se rendait déjà odieux envers Dieu à cause de l’idolâtrie spirituelle dont Jéroboam était le sujet, en élevant des hauts lieux dans tout le pays afin d’empêcher aux Israelites de descendre à Jérusalem pour adorer Dieu</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latin typeface="Arial Rounded MT Bold" pitchFamily="34" charset="0"/>
              </a:rPr>
              <a:t>Juda </a:t>
            </a:r>
            <a:r>
              <a:rPr lang="fr-FR" sz="4800" dirty="0" smtClean="0">
                <a:latin typeface="Arial Rounded MT Bold" pitchFamily="34" charset="0"/>
              </a:rPr>
              <a:t>était toujours plus modéré dans leur impudicité que les Juifs du royaume du Nord.</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Le roi Achaz arrive sur la scène de l’histoire sans tenir compte de l’alliance que Dieu avait avec son peuple.</a:t>
            </a:r>
            <a:endParaRPr lang="en-US" sz="4800" dirty="0" smtClean="0">
              <a:solidFill>
                <a:srgbClr val="FF0000"/>
              </a:solidFill>
              <a:latin typeface="Arial Rounded MT Bold" pitchFamily="34" charset="0"/>
            </a:endParaRPr>
          </a:p>
          <a:p>
            <a:pPr lvl="0" algn="just"/>
            <a:r>
              <a:rPr lang="fr-FR" sz="4800" dirty="0" smtClean="0">
                <a:latin typeface="Arial Rounded MT Bold" pitchFamily="34" charset="0"/>
              </a:rPr>
              <a:t>Fils et successeur de </a:t>
            </a:r>
            <a:r>
              <a:rPr lang="fr-FR" sz="4800" dirty="0" err="1" smtClean="0">
                <a:latin typeface="Arial Rounded MT Bold" pitchFamily="34" charset="0"/>
              </a:rPr>
              <a:t>Jothan</a:t>
            </a:r>
            <a:r>
              <a:rPr lang="fr-FR" sz="4800" dirty="0" smtClean="0">
                <a:latin typeface="Arial Rounded MT Bold" pitchFamily="34" charset="0"/>
              </a:rPr>
              <a:t>, il est l'un des rois mentionnés dans la généalogie de Jésus dans Matthieu.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latin typeface="Arial Rounded MT Bold" pitchFamily="34" charset="0"/>
              </a:rPr>
              <a:t>Le </a:t>
            </a:r>
            <a:r>
              <a:rPr lang="fr-FR" sz="4800" dirty="0" smtClean="0">
                <a:latin typeface="Arial Rounded MT Bold" pitchFamily="34" charset="0"/>
              </a:rPr>
              <a:t>seizième chapitre du </a:t>
            </a:r>
            <a:r>
              <a:rPr lang="fr-FR" sz="4800" dirty="0" smtClean="0">
                <a:latin typeface="Arial Rounded MT Bold" pitchFamily="34" charset="0"/>
                <a:hlinkClick r:id="rId2" tooltip="Deuxième livre des Rois"/>
              </a:rPr>
              <a:t>deuxième livre des Rois</a:t>
            </a:r>
            <a:r>
              <a:rPr lang="fr-FR" sz="4800" dirty="0" smtClean="0">
                <a:latin typeface="Arial Rounded MT Bold" pitchFamily="34" charset="0"/>
              </a:rPr>
              <a:t> et le vingt-huitième du </a:t>
            </a:r>
            <a:r>
              <a:rPr lang="fr-FR" sz="4800" dirty="0" smtClean="0">
                <a:latin typeface="Arial Rounded MT Bold" pitchFamily="34" charset="0"/>
                <a:hlinkClick r:id="rId3" tooltip="Deuxième livre des Chroniques"/>
              </a:rPr>
              <a:t>deuxième livre des Chroniques</a:t>
            </a:r>
            <a:r>
              <a:rPr lang="fr-FR" sz="4800" dirty="0" smtClean="0">
                <a:latin typeface="Arial Rounded MT Bold" pitchFamily="34" charset="0"/>
              </a:rPr>
              <a:t> lui sont consacrés. Il fut un contemporain des prophètes </a:t>
            </a:r>
            <a:r>
              <a:rPr lang="fr-FR" sz="4800" dirty="0" smtClean="0">
                <a:latin typeface="Arial Rounded MT Bold" pitchFamily="34" charset="0"/>
                <a:hlinkClick r:id="rId4" tooltip="Michée"/>
              </a:rPr>
              <a:t>Michée</a:t>
            </a:r>
            <a:r>
              <a:rPr lang="fr-FR" sz="4800" dirty="0" smtClean="0">
                <a:latin typeface="Arial Rounded MT Bold" pitchFamily="34" charset="0"/>
              </a:rPr>
              <a:t> et Isaïe (v. Livre d'Isaïe 14 : 28). </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Achaz fut le 12eme roi depuis la division des </a:t>
            </a:r>
            <a:r>
              <a:rPr lang="fr-FR" sz="4800" dirty="0" smtClean="0">
                <a:solidFill>
                  <a:srgbClr val="FF0000"/>
                </a:solidFill>
                <a:latin typeface="Arial Rounded MT Bold" pitchFamily="34" charset="0"/>
              </a:rPr>
              <a:t>royaumes.</a:t>
            </a:r>
            <a:endParaRPr lang="en-US" sz="4800" dirty="0" smtClean="0">
              <a:solidFill>
                <a:srgbClr val="FF0000"/>
              </a:solidFill>
              <a:latin typeface="Arial Rounded MT Bold" pitchFamily="34" charset="0"/>
            </a:endParaRPr>
          </a:p>
          <a:p>
            <a:pPr lvl="0" algn="just"/>
            <a:r>
              <a:rPr lang="fr-FR" sz="4800" dirty="0" smtClean="0">
                <a:latin typeface="Arial Rounded MT Bold" pitchFamily="34" charset="0"/>
              </a:rPr>
              <a:t>732-716 </a:t>
            </a:r>
            <a:r>
              <a:rPr lang="fr-FR" sz="4800" dirty="0" smtClean="0">
                <a:latin typeface="Arial Rounded MT Bold" pitchFamily="34" charset="0"/>
              </a:rPr>
              <a:t>Av </a:t>
            </a:r>
            <a:r>
              <a:rPr lang="fr-FR" sz="4800" dirty="0" smtClean="0">
                <a:latin typeface="Arial Rounded MT Bold" pitchFamily="34" charset="0"/>
              </a:rPr>
              <a:t>JC</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800" dirty="0" smtClean="0">
                <a:solidFill>
                  <a:srgbClr val="006600"/>
                </a:solidFill>
                <a:latin typeface="Arial Rounded MT Bold" pitchFamily="34" charset="0"/>
              </a:rPr>
              <a:t>Rien </a:t>
            </a:r>
            <a:r>
              <a:rPr lang="fr-FR" sz="4800" dirty="0" smtClean="0">
                <a:solidFill>
                  <a:srgbClr val="006600"/>
                </a:solidFill>
                <a:latin typeface="Arial Rounded MT Bold" pitchFamily="34" charset="0"/>
              </a:rPr>
              <a:t>n’est plus déplaisant aux yeux de Dieu, que de voir des personnes censées être ses alliées devenir des serviteurs du diable.</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Vous êtes allié à Dieu depuis votre présentation au temple étant qu’enfants par vos parents</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800" dirty="0" smtClean="0">
                <a:solidFill>
                  <a:srgbClr val="006600"/>
                </a:solidFill>
                <a:latin typeface="Arial Rounded MT Bold" pitchFamily="34" charset="0"/>
              </a:rPr>
              <a:t>Vous </a:t>
            </a:r>
            <a:r>
              <a:rPr lang="fr-FR" sz="4800" dirty="0" smtClean="0">
                <a:solidFill>
                  <a:srgbClr val="006600"/>
                </a:solidFill>
                <a:latin typeface="Arial Rounded MT Bold" pitchFamily="34" charset="0"/>
              </a:rPr>
              <a:t>êtes allié à Dieu lorsque vous confessez publiquement votre foi en acceptant Jésus-Christ comme Seigneur et Sauveur.</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Vous êtes allié à Dieu lors de votre baptême.</a:t>
            </a:r>
            <a:endParaRPr lang="en-US" sz="4800" dirty="0" smtClean="0">
              <a:solidFill>
                <a:srgbClr val="FF0000"/>
              </a:solidFill>
              <a:latin typeface="Arial Rounded MT Bold" pitchFamily="34" charset="0"/>
            </a:endParaRPr>
          </a:p>
          <a:p>
            <a:pPr lvl="0" algn="just"/>
            <a:r>
              <a:rPr lang="fr-FR" sz="4800" dirty="0" smtClean="0">
                <a:solidFill>
                  <a:srgbClr val="006600"/>
                </a:solidFill>
                <a:latin typeface="Arial Rounded MT Bold" pitchFamily="34" charset="0"/>
              </a:rPr>
              <a:t>Vous êtes censément allié à Dieu lorsque vous dirigez son peuple</a:t>
            </a:r>
            <a:r>
              <a:rPr lang="fr-FR" sz="4800" dirty="0" smtClean="0">
                <a:solidFill>
                  <a:srgbClr val="006600"/>
                </a:solidFill>
                <a:latin typeface="Arial Rounded MT Bold" pitchFamily="34" charset="0"/>
              </a:rPr>
              <a:t>.</a:t>
            </a:r>
            <a:endParaRPr lang="en-US" sz="4800" dirty="0" smtClean="0">
              <a:solidFill>
                <a:srgbClr val="0066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solidFill>
                  <a:srgbClr val="006600"/>
                </a:solidFill>
                <a:latin typeface="Arial Rounded MT Bold" pitchFamily="34" charset="0"/>
              </a:rPr>
              <a:t>De </a:t>
            </a:r>
            <a:r>
              <a:rPr lang="fr-FR" sz="4800" dirty="0" smtClean="0">
                <a:solidFill>
                  <a:srgbClr val="006600"/>
                </a:solidFill>
                <a:latin typeface="Arial Rounded MT Bold" pitchFamily="34" charset="0"/>
              </a:rPr>
              <a:t>fait, tous les vrais Juifs sont alliés à Dieu à cause du sang d'Abraham qui coule dans leurs veines.</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Être roi en Israël </a:t>
            </a:r>
            <a:r>
              <a:rPr lang="fr-FR" sz="4800" dirty="0" smtClean="0">
                <a:solidFill>
                  <a:srgbClr val="FF0000"/>
                </a:solidFill>
                <a:latin typeface="Arial Rounded MT Bold" pitchFamily="34" charset="0"/>
              </a:rPr>
              <a:t>signifie, d’en avoir </a:t>
            </a:r>
            <a:r>
              <a:rPr lang="fr-FR" sz="4800" dirty="0" smtClean="0">
                <a:solidFill>
                  <a:srgbClr val="FF0000"/>
                </a:solidFill>
                <a:latin typeface="Arial Rounded MT Bold" pitchFamily="34" charset="0"/>
              </a:rPr>
              <a:t>reçu un mandat de Jéhovah qui est le Dieu du pays.</a:t>
            </a:r>
            <a:endParaRPr lang="en-US" sz="4800" dirty="0" smtClean="0">
              <a:solidFill>
                <a:srgbClr val="FF0000"/>
              </a:solidFill>
              <a:latin typeface="Arial Rounded MT Bold" pitchFamily="34" charset="0"/>
            </a:endParaRPr>
          </a:p>
          <a:p>
            <a:pPr lvl="0" algn="just"/>
            <a:r>
              <a:rPr lang="fr-FR" sz="4800" dirty="0" smtClean="0">
                <a:solidFill>
                  <a:srgbClr val="006600"/>
                </a:solidFill>
                <a:latin typeface="Arial Rounded MT Bold" pitchFamily="34" charset="0"/>
              </a:rPr>
              <a:t>Être assis sur le trône de David signifie que vous êtes de la ligne ancestrale de Jésus</a:t>
            </a:r>
            <a:r>
              <a:rPr lang="fr-FR" sz="4800" dirty="0" smtClean="0">
                <a:solidFill>
                  <a:srgbClr val="006600"/>
                </a:solidFill>
                <a:latin typeface="Arial Rounded MT Bold" pitchFamily="34" charset="0"/>
              </a:rPr>
              <a:t>.</a:t>
            </a:r>
            <a:endParaRPr lang="en-US" sz="4800" dirty="0" smtClean="0">
              <a:solidFill>
                <a:srgbClr val="0066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solidFill>
                  <a:srgbClr val="006600"/>
                </a:solidFill>
                <a:latin typeface="Arial Rounded MT Bold" pitchFamily="34" charset="0"/>
              </a:rPr>
              <a:t>Etre </a:t>
            </a:r>
            <a:r>
              <a:rPr lang="fr-FR" sz="4800" dirty="0" smtClean="0">
                <a:solidFill>
                  <a:srgbClr val="006600"/>
                </a:solidFill>
                <a:latin typeface="Arial Rounded MT Bold" pitchFamily="34" charset="0"/>
              </a:rPr>
              <a:t>un membre d’une église veut supposément dire que vous êtes en alliance avec Dieu.</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Pour le roi Achaz, être un Juif et en plus s'asseoir sur le trône de David voulait dire qu’il avait une double alliance avec Dieu.</a:t>
            </a:r>
            <a:endParaRPr lang="en-US" sz="4800" dirty="0" smtClean="0">
              <a:solidFill>
                <a:srgbClr val="FF0000"/>
              </a:solidFill>
              <a:latin typeface="Arial Rounded MT Bold" pitchFamily="34" charset="0"/>
            </a:endParaRPr>
          </a:p>
          <a:p>
            <a:pPr lvl="0" algn="just"/>
            <a:r>
              <a:rPr lang="fr-FR" sz="4800" dirty="0" smtClean="0">
                <a:solidFill>
                  <a:srgbClr val="006600"/>
                </a:solidFill>
                <a:latin typeface="Arial Rounded MT Bold" pitchFamily="34" charset="0"/>
              </a:rPr>
              <a:t>Nous allons voir la malheureuse existence d’un homme qui </a:t>
            </a:r>
            <a:r>
              <a:rPr lang="fr-FR" sz="4800" dirty="0" smtClean="0">
                <a:solidFill>
                  <a:srgbClr val="006600"/>
                </a:solidFill>
                <a:latin typeface="Arial Rounded MT Bold" pitchFamily="34" charset="0"/>
              </a:rPr>
              <a:t>comptait </a:t>
            </a:r>
            <a:r>
              <a:rPr lang="fr-FR" sz="4800" dirty="0" smtClean="0">
                <a:solidFill>
                  <a:srgbClr val="006600"/>
                </a:solidFill>
                <a:latin typeface="Arial Rounded MT Bold" pitchFamily="34" charset="0"/>
              </a:rPr>
              <a:t>sur </a:t>
            </a:r>
            <a:r>
              <a:rPr lang="fr-FR" sz="4800" dirty="0" smtClean="0">
                <a:solidFill>
                  <a:srgbClr val="006600"/>
                </a:solidFill>
                <a:latin typeface="Arial Rounded MT Bold" pitchFamily="34" charset="0"/>
              </a:rPr>
              <a:t>lui-même, sur </a:t>
            </a:r>
            <a:r>
              <a:rPr lang="fr-FR" sz="4800" dirty="0" smtClean="0">
                <a:solidFill>
                  <a:srgbClr val="006600"/>
                </a:solidFill>
                <a:latin typeface="Arial Rounded MT Bold" pitchFamily="34" charset="0"/>
              </a:rPr>
              <a:t>le </a:t>
            </a:r>
            <a:r>
              <a:rPr lang="fr-FR" sz="4800" dirty="0" smtClean="0">
                <a:solidFill>
                  <a:srgbClr val="006600"/>
                </a:solidFill>
                <a:latin typeface="Arial Rounded MT Bold" pitchFamily="34" charset="0"/>
              </a:rPr>
              <a:t>diable, et non sur Dieu.</a:t>
            </a:r>
            <a:endParaRPr lang="en-US" sz="4800" dirty="0" smtClean="0">
              <a:solidFill>
                <a:srgbClr val="006600"/>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b="1" dirty="0" smtClean="0">
                <a:solidFill>
                  <a:srgbClr val="FFFF00"/>
                </a:solidFill>
                <a:latin typeface="Arial Rounded MT Bold" pitchFamily="34" charset="0"/>
              </a:rPr>
              <a:t>LES DIX FAUTES D’ACHAZ</a:t>
            </a:r>
            <a:endParaRPr lang="en-US" sz="4800" dirty="0" smtClean="0">
              <a:solidFill>
                <a:srgbClr val="FFFF00"/>
              </a:solidFill>
              <a:latin typeface="Arial Rounded MT Bold" pitchFamily="34" charset="0"/>
            </a:endParaRPr>
          </a:p>
          <a:p>
            <a:pPr algn="just"/>
            <a:r>
              <a:rPr lang="fr-FR" sz="4800" dirty="0" smtClean="0">
                <a:latin typeface="Arial Rounded MT Bold" pitchFamily="34" charset="0"/>
              </a:rPr>
              <a:t>2Ch 28:1 ¶ Achaz avait </a:t>
            </a:r>
            <a:r>
              <a:rPr lang="fr-FR" sz="4800" b="1" dirty="0" smtClean="0">
                <a:latin typeface="Arial Rounded MT Bold" pitchFamily="34" charset="0"/>
              </a:rPr>
              <a:t>vingt ans </a:t>
            </a:r>
            <a:r>
              <a:rPr lang="fr-FR" sz="4800" dirty="0" smtClean="0">
                <a:latin typeface="Arial Rounded MT Bold" pitchFamily="34" charset="0"/>
              </a:rPr>
              <a:t>lorsqu'il devint roi, et il régna </a:t>
            </a:r>
            <a:r>
              <a:rPr lang="fr-FR" sz="4800" b="1" dirty="0" smtClean="0">
                <a:latin typeface="Arial Rounded MT Bold" pitchFamily="34" charset="0"/>
              </a:rPr>
              <a:t>seize ans</a:t>
            </a:r>
            <a:r>
              <a:rPr lang="fr-FR" sz="4800" dirty="0" smtClean="0">
                <a:latin typeface="Arial Rounded MT Bold" pitchFamily="34" charset="0"/>
              </a:rPr>
              <a:t> à Jérusalem. Il ne fit point ce qui est droit aux yeux de l'Éternel, comme avait fait David, son père.</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1.    Il marcha dans les voies des rois d'Israël; </a:t>
            </a:r>
            <a:endParaRPr lang="en-US" sz="4800" dirty="0" smtClean="0">
              <a:solidFill>
                <a:srgbClr val="FFFF00"/>
              </a:solidFill>
              <a:latin typeface="Arial Rounded MT Bold" pitchFamily="34" charset="0"/>
            </a:endParaRPr>
          </a:p>
          <a:p>
            <a:pPr algn="just"/>
            <a:r>
              <a:rPr lang="fr-FR" sz="4800" dirty="0" smtClean="0">
                <a:latin typeface="Arial Rounded MT Bold" pitchFamily="34" charset="0"/>
              </a:rPr>
              <a:t>2.    Il fit des images en fonte pour les </a:t>
            </a:r>
            <a:r>
              <a:rPr lang="fr-FR" sz="4800" dirty="0" err="1" smtClean="0">
                <a:latin typeface="Arial Rounded MT Bold" pitchFamily="34" charset="0"/>
              </a:rPr>
              <a:t>Baals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latin typeface="Arial Rounded MT Bold" pitchFamily="34" charset="0"/>
              </a:rPr>
              <a:t>3</a:t>
            </a:r>
            <a:r>
              <a:rPr lang="fr-FR" sz="4800" dirty="0" smtClean="0">
                <a:latin typeface="Arial Rounded MT Bold" pitchFamily="34" charset="0"/>
              </a:rPr>
              <a:t>.    Il brûla des parfums dans la vallée des fils de </a:t>
            </a:r>
            <a:r>
              <a:rPr lang="fr-FR" sz="4800" dirty="0" err="1" smtClean="0">
                <a:latin typeface="Arial Rounded MT Bold" pitchFamily="34" charset="0"/>
              </a:rPr>
              <a:t>Hinnom</a:t>
            </a:r>
            <a:r>
              <a:rPr lang="fr-FR" sz="4800" dirty="0" smtClean="0">
                <a:latin typeface="Arial Rounded MT Bold" pitchFamily="34" charset="0"/>
              </a:rPr>
              <a:t>, et </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4.    Il fit passer ses fils par le feu, suivant les abominations des nations que l'Éternel avait chassées devant les enfants d'Israël</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800" dirty="0" smtClean="0">
                <a:latin typeface="Arial Rounded MT Bold" pitchFamily="34" charset="0"/>
              </a:rPr>
              <a:t>5.    Il offrait des sacrifices et des parfums sur les hauts lieux, sur les collines et sous tout arbre vert. </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6</a:t>
            </a:r>
            <a:r>
              <a:rPr lang="fr-FR" sz="4800" dirty="0" smtClean="0">
                <a:solidFill>
                  <a:srgbClr val="FFFF00"/>
                </a:solidFill>
                <a:latin typeface="Arial Rounded MT Bold" pitchFamily="34" charset="0"/>
              </a:rPr>
              <a:t>.    Achaz rassembla les ustensiles de la maison de Dieu, et il mit en pièces les ustensiles de la maison de Dieu. </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6000" dirty="0" smtClean="0">
                <a:latin typeface="Arial Rounded MT Bold" pitchFamily="34" charset="0"/>
              </a:rPr>
              <a:t>7</a:t>
            </a:r>
            <a:r>
              <a:rPr lang="fr-FR" sz="6000" dirty="0" smtClean="0">
                <a:latin typeface="Arial Rounded MT Bold" pitchFamily="34" charset="0"/>
              </a:rPr>
              <a:t>.    Il ferma les portes de la maison de l'Éternel, </a:t>
            </a:r>
            <a:endParaRPr lang="en-US" sz="6000" dirty="0" smtClean="0">
              <a:latin typeface="Arial Rounded MT Bold" pitchFamily="34" charset="0"/>
            </a:endParaRPr>
          </a:p>
          <a:p>
            <a:pPr algn="just"/>
            <a:r>
              <a:rPr lang="fr-FR" sz="6000" dirty="0" smtClean="0">
                <a:solidFill>
                  <a:srgbClr val="FFFF00"/>
                </a:solidFill>
                <a:latin typeface="Arial Rounded MT Bold" pitchFamily="34" charset="0"/>
              </a:rPr>
              <a:t>8.    il se fit des autels à tous les coins de Jérusalem</a:t>
            </a:r>
            <a:r>
              <a:rPr lang="fr-FR" sz="6000" dirty="0" smtClean="0">
                <a:solidFill>
                  <a:srgbClr val="FFFF00"/>
                </a:solidFill>
                <a:latin typeface="Arial Rounded MT Bold" pitchFamily="34" charset="0"/>
              </a:rPr>
              <a:t>,</a:t>
            </a:r>
            <a:endParaRPr lang="en-US" sz="6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latin typeface="Arial Rounded MT Bold" pitchFamily="34" charset="0"/>
              </a:rPr>
              <a:t>9</a:t>
            </a:r>
            <a:r>
              <a:rPr lang="fr-FR" sz="4800" dirty="0" smtClean="0">
                <a:latin typeface="Arial Rounded MT Bold" pitchFamily="34" charset="0"/>
              </a:rPr>
              <a:t>.    Et, il établit des hauts lieux dans chacune des villes de Juda pour offrir des parfums à d'autres dieux. </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10.                    Il irrita ainsi l'Éternel, le Dieu de ses pères.</a:t>
            </a:r>
            <a:endParaRPr lang="en-US" sz="48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b="1" dirty="0" smtClean="0">
                <a:solidFill>
                  <a:srgbClr val="05E530"/>
                </a:solidFill>
                <a:latin typeface="Arial Rounded MT Bold" pitchFamily="34" charset="0"/>
              </a:rPr>
              <a:t>LES DIX MALHEURS  QUI ARRIVENT À ACHAZ</a:t>
            </a:r>
            <a:endParaRPr lang="en-US" sz="4800" dirty="0" smtClean="0">
              <a:solidFill>
                <a:srgbClr val="05E530"/>
              </a:solidFill>
              <a:latin typeface="Arial Rounded MT Bold" pitchFamily="34" charset="0"/>
            </a:endParaRPr>
          </a:p>
          <a:p>
            <a:pPr algn="just"/>
            <a:r>
              <a:rPr lang="fr-FR" sz="4800" dirty="0" smtClean="0">
                <a:latin typeface="Arial Rounded MT Bold" pitchFamily="34" charset="0"/>
              </a:rPr>
              <a:t>1.    L'Éternel, son Dieu, le livra entre les mains du roi de Syrie; et les Syriens le battirent et lui firent un grand nombre de prisonniers, qu'ils emmenèrent à Damas. </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2.    Il fut aussi livré entre les mains du roi d'Israël, qui lui fit éprouver une grande défaite</a:t>
            </a:r>
            <a:r>
              <a:rPr lang="fr-FR" sz="4800" dirty="0" smtClean="0">
                <a:solidFill>
                  <a:srgbClr val="05E530"/>
                </a:solidFill>
                <a:latin typeface="Arial Rounded MT Bold" pitchFamily="34" charset="0"/>
              </a:rPr>
              <a:t>.</a:t>
            </a:r>
            <a:endParaRPr lang="en-US" sz="4800" dirty="0" smtClean="0">
              <a:solidFill>
                <a:srgbClr val="05E530"/>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dirty="0" smtClean="0">
                <a:latin typeface="Arial Rounded MT Bold" pitchFamily="34" charset="0"/>
              </a:rPr>
              <a:t>3</a:t>
            </a:r>
            <a:r>
              <a:rPr lang="fr-FR" sz="4800" dirty="0" smtClean="0">
                <a:latin typeface="Arial Rounded MT Bold" pitchFamily="34" charset="0"/>
              </a:rPr>
              <a:t>.    ¶ </a:t>
            </a:r>
            <a:r>
              <a:rPr lang="fr-FR" sz="4800" dirty="0" err="1" smtClean="0">
                <a:latin typeface="Arial Rounded MT Bold" pitchFamily="34" charset="0"/>
              </a:rPr>
              <a:t>Pékach</a:t>
            </a:r>
            <a:r>
              <a:rPr lang="fr-FR" sz="4800" dirty="0" smtClean="0">
                <a:latin typeface="Arial Rounded MT Bold" pitchFamily="34" charset="0"/>
              </a:rPr>
              <a:t>, fils de </a:t>
            </a:r>
            <a:r>
              <a:rPr lang="fr-FR" sz="4800" dirty="0" err="1" smtClean="0">
                <a:latin typeface="Arial Rounded MT Bold" pitchFamily="34" charset="0"/>
              </a:rPr>
              <a:t>Remalia</a:t>
            </a:r>
            <a:r>
              <a:rPr lang="fr-FR" sz="4800" dirty="0" smtClean="0">
                <a:latin typeface="Arial Rounded MT Bold" pitchFamily="34" charset="0"/>
              </a:rPr>
              <a:t>, tua dans un seul jour en Juda </a:t>
            </a:r>
            <a:r>
              <a:rPr lang="fr-FR" sz="4800" b="1" dirty="0" smtClean="0">
                <a:latin typeface="Arial Rounded MT Bold" pitchFamily="34" charset="0"/>
              </a:rPr>
              <a:t>cent vingt mille hommes</a:t>
            </a:r>
            <a:r>
              <a:rPr lang="fr-FR" sz="4800" dirty="0" smtClean="0">
                <a:latin typeface="Arial Rounded MT Bold" pitchFamily="34" charset="0"/>
              </a:rPr>
              <a:t>, tous vaillants, parce qu'ils avaient abandonné l'Éternel, le Dieu de leurs pères.</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4.    </a:t>
            </a:r>
            <a:r>
              <a:rPr lang="fr-FR" sz="4800" dirty="0" err="1" smtClean="0">
                <a:solidFill>
                  <a:srgbClr val="05E530"/>
                </a:solidFill>
                <a:latin typeface="Arial Rounded MT Bold" pitchFamily="34" charset="0"/>
              </a:rPr>
              <a:t>Zicri</a:t>
            </a:r>
            <a:r>
              <a:rPr lang="fr-FR" sz="4800" dirty="0" smtClean="0">
                <a:solidFill>
                  <a:srgbClr val="05E530"/>
                </a:solidFill>
                <a:latin typeface="Arial Rounded MT Bold" pitchFamily="34" charset="0"/>
              </a:rPr>
              <a:t>, guerrier d'Éphraïm, tua </a:t>
            </a:r>
            <a:r>
              <a:rPr lang="fr-FR" sz="4800" dirty="0" err="1" smtClean="0">
                <a:solidFill>
                  <a:srgbClr val="05E530"/>
                </a:solidFill>
                <a:latin typeface="Arial Rounded MT Bold" pitchFamily="34" charset="0"/>
              </a:rPr>
              <a:t>Maaséja</a:t>
            </a:r>
            <a:r>
              <a:rPr lang="fr-FR" sz="4800" dirty="0" smtClean="0">
                <a:solidFill>
                  <a:srgbClr val="05E530"/>
                </a:solidFill>
                <a:latin typeface="Arial Rounded MT Bold" pitchFamily="34" charset="0"/>
              </a:rPr>
              <a:t>, fils du roi Achaz, </a:t>
            </a:r>
            <a:endParaRPr lang="en-US" sz="4800" dirty="0" smtClean="0">
              <a:solidFill>
                <a:srgbClr val="05E530"/>
              </a:solidFill>
              <a:latin typeface="Arial Rounded MT Bold" pitchFamily="34" charset="0"/>
            </a:endParaRPr>
          </a:p>
          <a:p>
            <a:pPr algn="just"/>
            <a:r>
              <a:rPr lang="fr-FR" sz="4800" dirty="0" smtClean="0">
                <a:latin typeface="Arial Rounded MT Bold" pitchFamily="34" charset="0"/>
              </a:rPr>
              <a:t>5.    </a:t>
            </a:r>
            <a:r>
              <a:rPr lang="fr-FR" sz="4800" dirty="0" err="1" smtClean="0">
                <a:latin typeface="Arial Rounded MT Bold" pitchFamily="34" charset="0"/>
              </a:rPr>
              <a:t>Zicri</a:t>
            </a:r>
            <a:r>
              <a:rPr lang="fr-FR" sz="4800" dirty="0" smtClean="0">
                <a:latin typeface="Arial Rounded MT Bold" pitchFamily="34" charset="0"/>
              </a:rPr>
              <a:t> tua aussi </a:t>
            </a:r>
            <a:r>
              <a:rPr lang="fr-FR" sz="4800" dirty="0" err="1" smtClean="0">
                <a:latin typeface="Arial Rounded MT Bold" pitchFamily="34" charset="0"/>
              </a:rPr>
              <a:t>Azrikam</a:t>
            </a:r>
            <a:r>
              <a:rPr lang="fr-FR" sz="4800" dirty="0" smtClean="0">
                <a:latin typeface="Arial Rounded MT Bold" pitchFamily="34" charset="0"/>
              </a:rPr>
              <a:t>, chef de la maison royale, et </a:t>
            </a:r>
            <a:r>
              <a:rPr lang="fr-FR" sz="4800" dirty="0" err="1" smtClean="0">
                <a:latin typeface="Arial Rounded MT Bold" pitchFamily="34" charset="0"/>
              </a:rPr>
              <a:t>Elkana</a:t>
            </a:r>
            <a:r>
              <a:rPr lang="fr-FR" sz="4800" dirty="0" smtClean="0">
                <a:latin typeface="Arial Rounded MT Bold" pitchFamily="34" charset="0"/>
              </a:rPr>
              <a:t>, le second après le roi</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800" dirty="0" smtClean="0">
                <a:latin typeface="Arial Rounded MT Bold" pitchFamily="34" charset="0"/>
              </a:rPr>
              <a:t>6</a:t>
            </a:r>
            <a:r>
              <a:rPr lang="fr-FR" sz="4800" dirty="0" smtClean="0">
                <a:latin typeface="Arial Rounded MT Bold" pitchFamily="34" charset="0"/>
              </a:rPr>
              <a:t>.    Les enfants d'Israël firent parmi leurs frères deux </a:t>
            </a:r>
            <a:r>
              <a:rPr lang="fr-FR" sz="4800" b="1" dirty="0" smtClean="0">
                <a:latin typeface="Arial Rounded MT Bold" pitchFamily="34" charset="0"/>
              </a:rPr>
              <a:t>cent mille prisonniers, femmes, fils et filles</a:t>
            </a:r>
            <a:r>
              <a:rPr lang="fr-FR" sz="4800" dirty="0" smtClean="0">
                <a:latin typeface="Arial Rounded MT Bold" pitchFamily="34" charset="0"/>
              </a:rPr>
              <a:t>, </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7.    Les Enfants D’Israël prirent de Juda beaucoup de butin, qu'ils emmenèrent à Samarie. </a:t>
            </a:r>
            <a:endParaRPr lang="en-US" sz="4800" dirty="0" smtClean="0">
              <a:solidFill>
                <a:srgbClr val="05E530"/>
              </a:solidFill>
              <a:latin typeface="Arial Rounded MT Bold" pitchFamily="34" charset="0"/>
            </a:endParaRPr>
          </a:p>
          <a:p>
            <a:pPr algn="just"/>
            <a:r>
              <a:rPr lang="fr-FR" sz="4800" dirty="0" smtClean="0">
                <a:latin typeface="Arial Rounded MT Bold" pitchFamily="34" charset="0"/>
              </a:rPr>
              <a:t>8.    Les Édomites vinrent encore, battirent Juda, et emmenèrent des captifs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just"/>
            <a:r>
              <a:rPr lang="fr-FR" sz="4800" dirty="0" smtClean="0">
                <a:latin typeface="Arial Rounded MT Bold" pitchFamily="34" charset="0"/>
              </a:rPr>
              <a:t>9</a:t>
            </a:r>
            <a:r>
              <a:rPr lang="fr-FR" sz="4800" dirty="0" smtClean="0">
                <a:latin typeface="Arial Rounded MT Bold" pitchFamily="34" charset="0"/>
              </a:rPr>
              <a:t>.    Les Philistins firent une invasion dans les villes de la plaine et du midi de Juda; ils prirent Beth-</a:t>
            </a:r>
            <a:r>
              <a:rPr lang="fr-FR" sz="4800" dirty="0" err="1" smtClean="0">
                <a:latin typeface="Arial Rounded MT Bold" pitchFamily="34" charset="0"/>
              </a:rPr>
              <a:t>Schémesch</a:t>
            </a:r>
            <a:r>
              <a:rPr lang="fr-FR" sz="4800" dirty="0" smtClean="0">
                <a:latin typeface="Arial Rounded MT Bold" pitchFamily="34" charset="0"/>
              </a:rPr>
              <a:t>, </a:t>
            </a:r>
            <a:r>
              <a:rPr lang="fr-FR" sz="4800" dirty="0" err="1" smtClean="0">
                <a:latin typeface="Arial Rounded MT Bold" pitchFamily="34" charset="0"/>
              </a:rPr>
              <a:t>Ajalon</a:t>
            </a:r>
            <a:r>
              <a:rPr lang="fr-FR" sz="4800" dirty="0" smtClean="0">
                <a:latin typeface="Arial Rounded MT Bold" pitchFamily="34" charset="0"/>
              </a:rPr>
              <a:t>, </a:t>
            </a:r>
            <a:r>
              <a:rPr lang="fr-FR" sz="4800" dirty="0" err="1" smtClean="0">
                <a:latin typeface="Arial Rounded MT Bold" pitchFamily="34" charset="0"/>
              </a:rPr>
              <a:t>Guedéroth</a:t>
            </a:r>
            <a:r>
              <a:rPr lang="fr-FR" sz="4800" dirty="0" smtClean="0">
                <a:latin typeface="Arial Rounded MT Bold" pitchFamily="34" charset="0"/>
              </a:rPr>
              <a:t>, </a:t>
            </a:r>
            <a:r>
              <a:rPr lang="fr-FR" sz="4800" dirty="0" err="1" smtClean="0">
                <a:latin typeface="Arial Rounded MT Bold" pitchFamily="34" charset="0"/>
              </a:rPr>
              <a:t>Soco</a:t>
            </a:r>
            <a:r>
              <a:rPr lang="fr-FR" sz="4800" dirty="0" smtClean="0">
                <a:latin typeface="Arial Rounded MT Bold" pitchFamily="34" charset="0"/>
              </a:rPr>
              <a:t> et les villes de son ressort, </a:t>
            </a:r>
            <a:r>
              <a:rPr lang="fr-FR" sz="4800" dirty="0" err="1" smtClean="0">
                <a:latin typeface="Arial Rounded MT Bold" pitchFamily="34" charset="0"/>
              </a:rPr>
              <a:t>Thimna</a:t>
            </a:r>
            <a:r>
              <a:rPr lang="fr-FR" sz="4800" dirty="0" smtClean="0">
                <a:latin typeface="Arial Rounded MT Bold" pitchFamily="34" charset="0"/>
              </a:rPr>
              <a:t> et les villes de son ressort </a:t>
            </a:r>
            <a:r>
              <a:rPr lang="fr-FR" sz="4800" dirty="0" err="1" smtClean="0">
                <a:latin typeface="Arial Rounded MT Bold" pitchFamily="34" charset="0"/>
              </a:rPr>
              <a:t>Guimzo</a:t>
            </a:r>
            <a:r>
              <a:rPr lang="fr-FR" sz="4800" dirty="0" smtClean="0">
                <a:latin typeface="Arial Rounded MT Bold" pitchFamily="34" charset="0"/>
              </a:rPr>
              <a:t> et les villes de son ressort, et ils s'y établirent.</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10.                    </a:t>
            </a:r>
            <a:r>
              <a:rPr lang="fr-FR" sz="4800" dirty="0" err="1" smtClean="0">
                <a:solidFill>
                  <a:srgbClr val="05E530"/>
                </a:solidFill>
                <a:latin typeface="Arial Rounded MT Bold" pitchFamily="34" charset="0"/>
              </a:rPr>
              <a:t>Tilgath</a:t>
            </a:r>
            <a:r>
              <a:rPr lang="fr-FR" sz="4800" dirty="0" smtClean="0">
                <a:solidFill>
                  <a:srgbClr val="05E530"/>
                </a:solidFill>
                <a:latin typeface="Arial Rounded MT Bold" pitchFamily="34" charset="0"/>
              </a:rPr>
              <a:t>-</a:t>
            </a:r>
            <a:r>
              <a:rPr lang="fr-FR" sz="4800" dirty="0" err="1" smtClean="0">
                <a:solidFill>
                  <a:srgbClr val="05E530"/>
                </a:solidFill>
                <a:latin typeface="Arial Rounded MT Bold" pitchFamily="34" charset="0"/>
              </a:rPr>
              <a:t>Pilnéser</a:t>
            </a:r>
            <a:r>
              <a:rPr lang="fr-FR" sz="4800" dirty="0" smtClean="0">
                <a:solidFill>
                  <a:srgbClr val="05E530"/>
                </a:solidFill>
                <a:latin typeface="Arial Rounded MT Bold" pitchFamily="34" charset="0"/>
              </a:rPr>
              <a:t>, roi d'Assyrie, vint contre lui, le traita en ennemi, et ne le soutint pas.</a:t>
            </a:r>
            <a:endParaRPr lang="en-US" sz="4800" dirty="0">
              <a:solidFill>
                <a:srgbClr val="05E530"/>
              </a:solidFill>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b="1" dirty="0" smtClean="0">
                <a:solidFill>
                  <a:srgbClr val="C00000"/>
                </a:solidFill>
                <a:latin typeface="Arial Rounded MT Bold" pitchFamily="34" charset="0"/>
              </a:rPr>
              <a:t>LES TROIS VAINS EFFORTS D’ACHAZ</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    ¶ En ce temps-là, le roi Achaz envoya demander du secours aux rois d'Assyrie.</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2.    Car Achaz dépouilla la maison de l'Éternel, la maison du roi et celle des chefs, pour faire des présents au roi d'Assyrie; ce qui ne lui fut d'aucun secours</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dirty="0" smtClean="0">
                <a:solidFill>
                  <a:srgbClr val="C00000"/>
                </a:solidFill>
                <a:latin typeface="Arial Rounded MT Bold" pitchFamily="34" charset="0"/>
              </a:rPr>
              <a:t>3</a:t>
            </a:r>
            <a:r>
              <a:rPr lang="fr-FR" sz="4800" dirty="0" smtClean="0">
                <a:solidFill>
                  <a:srgbClr val="C00000"/>
                </a:solidFill>
                <a:latin typeface="Arial Rounded MT Bold" pitchFamily="34" charset="0"/>
              </a:rPr>
              <a:t>. </a:t>
            </a:r>
            <a:r>
              <a:rPr lang="fr-FR" sz="4800" dirty="0" smtClean="0">
                <a:latin typeface="Arial Rounded MT Bold" pitchFamily="34" charset="0"/>
              </a:rPr>
              <a:t>   Pendant qu'il était dans la détresse, il continuait à pécher contre l'Éternel, lui, le roi Achaz. </a:t>
            </a:r>
            <a:r>
              <a:rPr lang="fr-FR" sz="4800" dirty="0" smtClean="0">
                <a:solidFill>
                  <a:srgbClr val="C00000"/>
                </a:solidFill>
                <a:latin typeface="Arial Rounded MT Bold" pitchFamily="34" charset="0"/>
              </a:rPr>
              <a:t>Il sacrifia aux dieux de Damas</a:t>
            </a:r>
            <a:r>
              <a:rPr lang="fr-FR" sz="4800" dirty="0" smtClean="0">
                <a:latin typeface="Arial Rounded MT Bold" pitchFamily="34" charset="0"/>
              </a:rPr>
              <a:t>, qui l'avaient frappé, et il dit: Puisque les dieux des rois de Syrie leur viennent en aide, je leur sacrifierai pour qu'ils me secourent. </a:t>
            </a:r>
            <a:r>
              <a:rPr lang="fr-FR" sz="4800" dirty="0" smtClean="0">
                <a:solidFill>
                  <a:srgbClr val="C00000"/>
                </a:solidFill>
                <a:latin typeface="Arial Rounded MT Bold" pitchFamily="34" charset="0"/>
              </a:rPr>
              <a:t>Mais ils furent l'occasion de sa chute et de celle de tout Israël</a:t>
            </a:r>
            <a:r>
              <a:rPr lang="fr-FR" sz="4800" dirty="0" smtClean="0">
                <a:solidFill>
                  <a:srgbClr val="C00000"/>
                </a:solidFill>
                <a:latin typeface="Arial Rounded MT Bold" pitchFamily="34" charset="0"/>
              </a:rPr>
              <a:t>.</a:t>
            </a:r>
            <a:r>
              <a:rPr lang="fr-FR" sz="4800" dirty="0" smtClean="0">
                <a:latin typeface="Arial Rounded MT Bold" pitchFamily="34" charset="0"/>
              </a:rPr>
              <a:t>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800" b="1" dirty="0" smtClean="0">
                <a:solidFill>
                  <a:srgbClr val="0000FF"/>
                </a:solidFill>
                <a:latin typeface="Arial Rounded MT Bold" pitchFamily="34" charset="0"/>
              </a:rPr>
              <a:t>LA HONTE DU ROI ACHAZ MÊME APRĒS SA MORT</a:t>
            </a:r>
            <a:endParaRPr lang="en-US" sz="4800" dirty="0" smtClean="0">
              <a:solidFill>
                <a:srgbClr val="0000FF"/>
              </a:solidFill>
              <a:latin typeface="Arial Rounded MT Bold" pitchFamily="34" charset="0"/>
            </a:endParaRPr>
          </a:p>
          <a:p>
            <a:pPr algn="just"/>
            <a:r>
              <a:rPr lang="fr-FR" sz="4800" b="1" dirty="0" smtClean="0">
                <a:latin typeface="Arial Rounded MT Bold" pitchFamily="34" charset="0"/>
              </a:rPr>
              <a:t>2 Chroniques 28 : 27</a:t>
            </a:r>
            <a:r>
              <a:rPr lang="fr-FR" sz="4800" dirty="0" smtClean="0">
                <a:latin typeface="Arial Rounded MT Bold" pitchFamily="34" charset="0"/>
              </a:rPr>
              <a:t> Achaz se coucha avec ses pères, et on</a:t>
            </a:r>
            <a:r>
              <a:rPr lang="fr-FR" sz="4800" dirty="0" smtClean="0">
                <a:solidFill>
                  <a:srgbClr val="C00000"/>
                </a:solidFill>
                <a:latin typeface="Arial Rounded MT Bold" pitchFamily="34" charset="0"/>
              </a:rPr>
              <a:t> l'enterra dans </a:t>
            </a:r>
            <a:r>
              <a:rPr lang="fr-FR" sz="4800" b="1" u="sng" dirty="0" smtClean="0">
                <a:solidFill>
                  <a:srgbClr val="C00000"/>
                </a:solidFill>
                <a:latin typeface="Arial Rounded MT Bold" pitchFamily="34" charset="0"/>
              </a:rPr>
              <a:t>la ville de Jérusalem</a:t>
            </a:r>
            <a:r>
              <a:rPr lang="fr-FR" sz="4800" dirty="0" smtClean="0">
                <a:latin typeface="Arial Rounded MT Bold" pitchFamily="34" charset="0"/>
              </a:rPr>
              <a:t>, car on </a:t>
            </a:r>
            <a:r>
              <a:rPr lang="fr-FR" sz="4800" b="1" u="sng" dirty="0" smtClean="0">
                <a:solidFill>
                  <a:srgbClr val="0000FF"/>
                </a:solidFill>
                <a:latin typeface="Arial Rounded MT Bold" pitchFamily="34" charset="0"/>
              </a:rPr>
              <a:t>ne le mit point dans les sépulcres des rois d'Israël</a:t>
            </a:r>
            <a:r>
              <a:rPr lang="fr-FR" sz="4800" dirty="0" smtClean="0">
                <a:latin typeface="Arial Rounded MT Bold" pitchFamily="34" charset="0"/>
              </a:rPr>
              <a:t>.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800" dirty="0" smtClean="0">
                <a:latin typeface="Arial Rounded MT Bold" pitchFamily="34" charset="0"/>
              </a:rPr>
              <a:t>Achaz </a:t>
            </a:r>
            <a:r>
              <a:rPr lang="fr-FR" sz="4800" dirty="0" smtClean="0">
                <a:latin typeface="Arial Rounded MT Bold" pitchFamily="34" charset="0"/>
              </a:rPr>
              <a:t>est comparé à Satan dans Ésaïe a cause de son orgueil et sa rébellion contre le Dieu d'Israël.</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Ésaïe 14 : 18-20, 28</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14 Tous les rois des nations, oui, tous, Reposent avec honneur, chacun dans son tombeau.</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4800" dirty="0" smtClean="0">
                <a:solidFill>
                  <a:srgbClr val="C00000"/>
                </a:solidFill>
                <a:latin typeface="Arial Rounded MT Bold" pitchFamily="34" charset="0"/>
              </a:rPr>
              <a:t>Ésaïe </a:t>
            </a:r>
            <a:r>
              <a:rPr lang="fr-FR" sz="4800" dirty="0" smtClean="0">
                <a:solidFill>
                  <a:srgbClr val="C00000"/>
                </a:solidFill>
                <a:latin typeface="Arial Rounded MT Bold" pitchFamily="34" charset="0"/>
              </a:rPr>
              <a:t>14 : 18-20, 28</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19 </a:t>
            </a:r>
            <a:r>
              <a:rPr lang="fr-FR" sz="4800" dirty="0" smtClean="0">
                <a:latin typeface="Arial Rounded MT Bold" pitchFamily="34" charset="0"/>
              </a:rPr>
              <a:t>Mais toi, tu as été jeté loin de ton sépulcre, Comme un rameau qu'on dédaigne, Comme une dépouille de gens tués à coups d'épée, Et précipités sur les pierres d'une fosse, Comme un cadavre foulé aux pieds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a:bodyPr>
          <a:lstStyle/>
          <a:p>
            <a:pPr algn="just"/>
            <a:r>
              <a:rPr lang="fr-FR" sz="4800" dirty="0" smtClean="0">
                <a:solidFill>
                  <a:srgbClr val="C00000"/>
                </a:solidFill>
                <a:latin typeface="Arial Rounded MT Bold" pitchFamily="34" charset="0"/>
              </a:rPr>
              <a:t>Ésaïe 14 : 18-20, 28</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 20 Tu n'es pas réuni à eux dans le sépulcre, Car tu as détruit ton pays, tu as fait périr ton peuple: On ne parlera plus jamais de la race des méchants.</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28 </a:t>
            </a:r>
            <a:r>
              <a:rPr lang="fr-FR" sz="4800" dirty="0" smtClean="0">
                <a:solidFill>
                  <a:srgbClr val="0000FF"/>
                </a:solidFill>
                <a:latin typeface="Arial Rounded MT Bold" pitchFamily="34" charset="0"/>
              </a:rPr>
              <a:t>L'année de la mort du roi Achaz, cet oracle fut prononcé:</a:t>
            </a:r>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800" b="1" dirty="0" smtClean="0">
                <a:solidFill>
                  <a:srgbClr val="0000FF"/>
                </a:solidFill>
                <a:latin typeface="Arial Rounded MT Bold" pitchFamily="34" charset="0"/>
              </a:rPr>
              <a:t>CONCLUSION</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Nous venons de voir la vie d’un homme qui se croyait indépendant de Dieu.</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Même dans sa détresse, le roi Achaz continua à s’éloigner de Dieu en l’insultant de plus en plus par ses sacrilèges. </a:t>
            </a:r>
            <a:endParaRPr lang="en-US" sz="4800" dirty="0" smtClean="0">
              <a:solidFill>
                <a:srgbClr val="0000FF"/>
              </a:solidFill>
              <a:latin typeface="Arial Rounded MT Bold" pitchFamily="34" charset="0"/>
            </a:endParaRPr>
          </a:p>
          <a:p>
            <a:pPr lvl="0" algn="just"/>
            <a:r>
              <a:rPr lang="fr-FR" sz="4800" i="1" dirty="0" smtClean="0">
                <a:latin typeface="Arial Rounded MT Bold" pitchFamily="34" charset="0"/>
              </a:rPr>
              <a:t>Dieu résiste aux orgueilleux, mais Il fait grâce aux humbles</a:t>
            </a:r>
            <a:r>
              <a:rPr lang="fr-FR" sz="4800" i="1" dirty="0" smtClean="0">
                <a:latin typeface="Arial Rounded MT Bold" pitchFamily="34" charset="0"/>
              </a:rPr>
              <a:t>.</a:t>
            </a:r>
            <a:endParaRPr lang="en-US" sz="4800" i="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800" dirty="0" smtClean="0">
                <a:latin typeface="Arial Rounded MT Bold" pitchFamily="34" charset="0"/>
              </a:rPr>
              <a:t>Rien </a:t>
            </a:r>
            <a:r>
              <a:rPr lang="fr-FR" sz="4800" dirty="0" smtClean="0">
                <a:latin typeface="Arial Rounded MT Bold" pitchFamily="34" charset="0"/>
              </a:rPr>
              <a:t>n’allait bien </a:t>
            </a:r>
            <a:r>
              <a:rPr lang="fr-FR" sz="4800" dirty="0" smtClean="0">
                <a:latin typeface="Arial Rounded MT Bold" pitchFamily="34" charset="0"/>
              </a:rPr>
              <a:t>dans le règne Achaz. </a:t>
            </a:r>
          </a:p>
          <a:p>
            <a:pPr lvl="0" algn="just"/>
            <a:r>
              <a:rPr lang="fr-FR" sz="4800" dirty="0" smtClean="0">
                <a:solidFill>
                  <a:srgbClr val="0000FF"/>
                </a:solidFill>
                <a:latin typeface="Arial Rounded MT Bold" pitchFamily="34" charset="0"/>
              </a:rPr>
              <a:t>Il </a:t>
            </a:r>
            <a:r>
              <a:rPr lang="fr-FR" sz="4800" dirty="0" smtClean="0">
                <a:solidFill>
                  <a:srgbClr val="0000FF"/>
                </a:solidFill>
                <a:latin typeface="Arial Rounded MT Bold" pitchFamily="34" charset="0"/>
              </a:rPr>
              <a:t>fut battu par tous ces voisins.</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Il s’attendait en vain du secours de l’Assyrie.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Il alla en vain servir les faux dieux.</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Il sacrifia en vain ses fils au feu.</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Il souilla tout Juda d’idoles et de hauts lieux en vain.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solidFill>
                  <a:srgbClr val="0000FF"/>
                </a:solidFill>
                <a:latin typeface="Arial Rounded MT Bold" pitchFamily="34" charset="0"/>
              </a:rPr>
              <a:t>Ps </a:t>
            </a:r>
            <a:r>
              <a:rPr lang="fr-FR" sz="4800" dirty="0" smtClean="0">
                <a:solidFill>
                  <a:srgbClr val="0000FF"/>
                </a:solidFill>
                <a:latin typeface="Arial Rounded MT Bold" pitchFamily="34" charset="0"/>
              </a:rPr>
              <a:t>25:14 </a:t>
            </a:r>
            <a:r>
              <a:rPr lang="fr-FR" sz="4800" dirty="0" smtClean="0">
                <a:latin typeface="Arial Rounded MT Bold" pitchFamily="34" charset="0"/>
              </a:rPr>
              <a:t>L'amitié de l'Éternel est pour ceux qui le craignent, Et son alliance leur donne instruction.</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Pr 3:32 </a:t>
            </a:r>
            <a:r>
              <a:rPr lang="fr-FR" sz="4800" dirty="0" smtClean="0">
                <a:latin typeface="Arial Rounded MT Bold" pitchFamily="34" charset="0"/>
              </a:rPr>
              <a:t>Car l'Éternel a en horreur les hommes pervers, Mais il est un ami pour les hommes droits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800" dirty="0" smtClean="0">
                <a:latin typeface="Arial Rounded MT Bold" pitchFamily="34" charset="0"/>
              </a:rPr>
              <a:t>Méfiez-vous </a:t>
            </a:r>
            <a:r>
              <a:rPr lang="fr-FR" sz="4800" dirty="0" smtClean="0">
                <a:latin typeface="Arial Rounded MT Bold" pitchFamily="34" charset="0"/>
              </a:rPr>
              <a:t>si vous avez la pensée d’abandonner l’Eternel pour aller </a:t>
            </a:r>
            <a:r>
              <a:rPr lang="fr-FR" sz="4800" dirty="0" smtClean="0">
                <a:latin typeface="Arial Rounded MT Bold" pitchFamily="34" charset="0"/>
              </a:rPr>
              <a:t>servir </a:t>
            </a:r>
            <a:r>
              <a:rPr lang="fr-FR" sz="4800" dirty="0" smtClean="0">
                <a:latin typeface="Arial Rounded MT Bold" pitchFamily="34" charset="0"/>
              </a:rPr>
              <a:t>le </a:t>
            </a:r>
            <a:r>
              <a:rPr lang="fr-FR" sz="4800" dirty="0" smtClean="0">
                <a:latin typeface="Arial Rounded MT Bold" pitchFamily="34" charset="0"/>
              </a:rPr>
              <a:t>diable. </a:t>
            </a:r>
          </a:p>
          <a:p>
            <a:pPr lvl="0" algn="just"/>
            <a:r>
              <a:rPr lang="fr-FR" sz="4800" dirty="0" smtClean="0">
                <a:solidFill>
                  <a:srgbClr val="0000FF"/>
                </a:solidFill>
                <a:latin typeface="Arial Rounded MT Bold" pitchFamily="34" charset="0"/>
              </a:rPr>
              <a:t>L</a:t>
            </a:r>
            <a:r>
              <a:rPr lang="fr-FR" sz="4800" dirty="0" smtClean="0">
                <a:solidFill>
                  <a:srgbClr val="0000FF"/>
                </a:solidFill>
                <a:latin typeface="Arial Rounded MT Bold" pitchFamily="34" charset="0"/>
              </a:rPr>
              <a:t>a </a:t>
            </a:r>
            <a:r>
              <a:rPr lang="fr-FR" sz="4800" dirty="0" smtClean="0">
                <a:solidFill>
                  <a:srgbClr val="0000FF"/>
                </a:solidFill>
                <a:latin typeface="Arial Rounded MT Bold" pitchFamily="34" charset="0"/>
              </a:rPr>
              <a:t>malédiction de l’Eternel vous suivra même après la mort.</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Que la chute du roi Achaz nous sert d’exemple et nous met en garde contre la légèreté dans les affaires de Dieu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800" dirty="0" smtClean="0">
                <a:latin typeface="Arial Rounded MT Bold" pitchFamily="34" charset="0"/>
              </a:rPr>
              <a:t>Ne </a:t>
            </a:r>
            <a:r>
              <a:rPr lang="fr-FR" sz="4800" dirty="0" smtClean="0">
                <a:latin typeface="Arial Rounded MT Bold" pitchFamily="34" charset="0"/>
              </a:rPr>
              <a:t>suscitez jamais l’aide du diable pour </a:t>
            </a:r>
            <a:r>
              <a:rPr lang="fr-FR" sz="4800" dirty="0" smtClean="0">
                <a:latin typeface="Arial Rounded MT Bold" pitchFamily="34" charset="0"/>
              </a:rPr>
              <a:t>vous aider a accomplir le </a:t>
            </a:r>
            <a:r>
              <a:rPr lang="fr-FR" sz="4800" dirty="0" smtClean="0">
                <a:latin typeface="Arial Rounded MT Bold" pitchFamily="34" charset="0"/>
              </a:rPr>
              <a:t>travail de Dieu</a:t>
            </a:r>
            <a:r>
              <a:rPr lang="fr-FR" sz="4800" dirty="0" smtClean="0">
                <a:latin typeface="Arial Rounded MT Bold" pitchFamily="34" charset="0"/>
              </a:rPr>
              <a:t>.</a:t>
            </a:r>
          </a:p>
          <a:p>
            <a:pPr lvl="0" algn="just"/>
            <a:r>
              <a:rPr lang="fr-FR" sz="4800" dirty="0" smtClean="0">
                <a:solidFill>
                  <a:srgbClr val="0000FF"/>
                </a:solidFill>
                <a:latin typeface="Arial Rounded MT Bold" pitchFamily="34" charset="0"/>
              </a:rPr>
              <a:t>Pr 10:22 ¶ C'est la bénédiction de l'Éternel qui enrichit, Et il ne la fait suivre d'aucun chagrin.</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Qu’il en soit ainsi pour vous et que </a:t>
            </a:r>
            <a:r>
              <a:rPr lang="fr-FR" sz="4800" dirty="0" smtClean="0">
                <a:latin typeface="Arial Rounded MT Bold" pitchFamily="34" charset="0"/>
              </a:rPr>
              <a:t>Dieu </a:t>
            </a:r>
            <a:r>
              <a:rPr lang="fr-FR" sz="4800" dirty="0" smtClean="0">
                <a:latin typeface="Arial Rounded MT Bold" pitchFamily="34" charset="0"/>
              </a:rPr>
              <a:t>vous bénisse ! </a:t>
            </a:r>
            <a:r>
              <a:rPr lang="fr-FR" sz="4800" b="1" dirty="0" smtClean="0">
                <a:solidFill>
                  <a:srgbClr val="FF0000"/>
                </a:solidFill>
                <a:latin typeface="Arial Rounded MT Bold" pitchFamily="34" charset="0"/>
              </a:rPr>
              <a:t>Amen</a:t>
            </a:r>
            <a:r>
              <a:rPr lang="fr-FR" sz="4800" b="1" dirty="0" smtClean="0">
                <a:solidFill>
                  <a:srgbClr val="0000FF"/>
                </a:solidFill>
                <a:latin typeface="Arial Rounded MT Bold" pitchFamily="34" charset="0"/>
              </a:rPr>
              <a:t> </a:t>
            </a:r>
            <a:r>
              <a:rPr lang="fr-FR" sz="4800" b="1" dirty="0" smtClean="0">
                <a:latin typeface="Arial Rounded MT Bold" pitchFamily="34" charset="0"/>
              </a:rPr>
              <a:t>!</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0" indent="0" algn="ctr">
              <a:buNone/>
            </a:pPr>
            <a:r>
              <a:rPr lang="fr-FR" sz="2400" b="1" dirty="0" smtClean="0">
                <a:solidFill>
                  <a:srgbClr val="FF0000"/>
                </a:solidFill>
                <a:latin typeface="Arial Rounded MT Bold" pitchFamily="34" charset="0"/>
              </a:rPr>
              <a:t>34 Chant d'Espérance </a:t>
            </a:r>
            <a:endParaRPr lang="en-US" sz="2400" dirty="0" smtClean="0">
              <a:solidFill>
                <a:srgbClr val="FF0000"/>
              </a:solidFill>
              <a:latin typeface="Arial Rounded MT Bold" pitchFamily="34" charset="0"/>
            </a:endParaRPr>
          </a:p>
          <a:p>
            <a:pPr marL="0" indent="0" algn="ctr">
              <a:buNone/>
            </a:pPr>
            <a:r>
              <a:rPr lang="fr-FR" sz="2400" dirty="0" smtClean="0">
                <a:solidFill>
                  <a:srgbClr val="FF0000"/>
                </a:solidFill>
                <a:latin typeface="Arial Rounded MT Bold" pitchFamily="34" charset="0"/>
              </a:rPr>
              <a:t>1</a:t>
            </a:r>
            <a:r>
              <a:rPr lang="fr-FR" sz="2400" dirty="0" smtClean="0">
                <a:solidFill>
                  <a:srgbClr val="006600"/>
                </a:solidFill>
                <a:latin typeface="Arial Rounded MT Bold" pitchFamily="34" charset="0"/>
              </a:rPr>
              <a:t/>
            </a:r>
            <a:br>
              <a:rPr lang="fr-FR" sz="24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w ta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viv</a:t>
            </a:r>
            <a:r>
              <a:rPr lang="fr-FR" sz="4300" dirty="0" smtClean="0">
                <a:solidFill>
                  <a:srgbClr val="006600"/>
                </a:solidFill>
                <a:latin typeface="Arial Rounded MT Bold" pitchFamily="34" charset="0"/>
              </a:rPr>
              <a:t> pou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Jezi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nèt</a:t>
            </a:r>
            <a:r>
              <a:rPr lang="fr-FR" sz="4300" dirty="0" smtClean="0">
                <a:solidFill>
                  <a:srgbClr val="006600"/>
                </a:solidFill>
                <a:latin typeface="Arial Rounded MT Bold" pitchFamily="34" charset="0"/>
              </a:rPr>
              <a:t> e pou </a:t>
            </a:r>
            <a:r>
              <a:rPr lang="fr-FR" sz="4300" dirty="0" err="1" smtClean="0">
                <a:solidFill>
                  <a:srgbClr val="006600"/>
                </a:solidFill>
                <a:latin typeface="Arial Rounded MT Bold" pitchFamily="34" charset="0"/>
              </a:rPr>
              <a:t>toujou</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mache</a:t>
            </a:r>
            <a:r>
              <a:rPr lang="fr-FR" sz="4300" dirty="0" smtClean="0">
                <a:solidFill>
                  <a:srgbClr val="006600"/>
                </a:solidFill>
                <a:latin typeface="Arial Rounded MT Bold" pitchFamily="34" charset="0"/>
              </a:rPr>
              <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Avèk</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toulejou</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li pote </a:t>
            </a:r>
            <a:r>
              <a:rPr lang="fr-FR" sz="4300" dirty="0" err="1" smtClean="0">
                <a:solidFill>
                  <a:srgbClr val="006600"/>
                </a:solidFill>
                <a:latin typeface="Arial Rounded MT Bold" pitchFamily="34" charset="0"/>
              </a:rPr>
              <a:t>chay</a:t>
            </a:r>
            <a:r>
              <a:rPr lang="fr-FR" sz="4300" dirty="0" smtClean="0">
                <a:solidFill>
                  <a:srgbClr val="006600"/>
                </a:solidFill>
                <a:latin typeface="Arial Rounded MT Bold" pitchFamily="34" charset="0"/>
              </a:rPr>
              <a:t> 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Soutni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kè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tou</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Kite</a:t>
            </a:r>
            <a:r>
              <a:rPr lang="fr-FR" sz="4300" dirty="0" smtClean="0">
                <a:solidFill>
                  <a:srgbClr val="006600"/>
                </a:solidFill>
                <a:latin typeface="Arial Rounded MT Bold" pitchFamily="34" charset="0"/>
              </a:rPr>
              <a:t> l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kon</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a:t>
            </a:r>
            <a:r>
              <a:rPr lang="fr-FR" sz="4000" dirty="0" smtClean="0">
                <a:solidFill>
                  <a:srgbClr val="006600"/>
                </a:solidFill>
                <a:latin typeface="Arial Rounded MT Bold" pitchFamily="34" charset="0"/>
              </a:rPr>
              <a:t/>
            </a:r>
            <a:br>
              <a:rPr lang="fr-FR" sz="4000" dirty="0" smtClean="0">
                <a:solidFill>
                  <a:srgbClr val="006600"/>
                </a:solidFill>
                <a:latin typeface="Arial Rounded MT Bold" pitchFamily="34" charset="0"/>
              </a:rPr>
            </a:br>
            <a:r>
              <a:rPr lang="fr-FR" sz="3000" b="1" dirty="0" err="1" smtClean="0">
                <a:solidFill>
                  <a:srgbClr val="FF000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Pisans li ka </a:t>
            </a:r>
            <a:r>
              <a:rPr lang="fr-FR" sz="4000" dirty="0" err="1" smtClean="0">
                <a:solidFill>
                  <a:srgbClr val="0000FF"/>
                </a:solidFill>
                <a:latin typeface="Arial Rounded MT Bold" pitchFamily="34" charset="0"/>
              </a:rPr>
              <a:t>fè</a:t>
            </a:r>
            <a:r>
              <a:rPr lang="fr-FR" sz="4000" dirty="0" smtClean="0">
                <a:solidFill>
                  <a:srgbClr val="0000FF"/>
                </a:solidFill>
                <a:latin typeface="Arial Rounded MT Bold" pitchFamily="34" charset="0"/>
              </a:rPr>
              <a:t> ou sa ou </a:t>
            </a:r>
            <a:r>
              <a:rPr lang="fr-FR" sz="4000" dirty="0" err="1" smtClean="0">
                <a:solidFill>
                  <a:srgbClr val="0000FF"/>
                </a:solidFill>
                <a:latin typeface="Arial Rounded MT Bold" pitchFamily="34" charset="0"/>
              </a:rPr>
              <a:t>dwe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San l ka </a:t>
            </a:r>
            <a:r>
              <a:rPr lang="fr-FR" sz="4000" dirty="0" err="1" smtClean="0">
                <a:solidFill>
                  <a:srgbClr val="0000FF"/>
                </a:solidFill>
                <a:latin typeface="Arial Rounded MT Bold" pitchFamily="34" charset="0"/>
              </a:rPr>
              <a:t>netwaye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Lanmou</a:t>
            </a:r>
            <a:r>
              <a:rPr lang="fr-FR" sz="4000" dirty="0" smtClean="0">
                <a:solidFill>
                  <a:srgbClr val="0000FF"/>
                </a:solidFill>
                <a:latin typeface="Arial Rounded MT Bold" pitchFamily="34" charset="0"/>
              </a:rPr>
              <a:t> li va </a:t>
            </a:r>
            <a:r>
              <a:rPr lang="fr-FR" sz="4000" dirty="0" err="1" smtClean="0">
                <a:solidFill>
                  <a:srgbClr val="0000FF"/>
                </a:solidFill>
                <a:latin typeface="Arial Rounded MT Bold" pitchFamily="34" charset="0"/>
              </a:rPr>
              <a:t>plen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nanm</a:t>
            </a:r>
            <a:r>
              <a:rPr lang="fr-FR" sz="4000" dirty="0" smtClean="0">
                <a:solidFill>
                  <a:srgbClr val="0000FF"/>
                </a:solidFill>
                <a:latin typeface="Arial Rounded MT Bold" pitchFamily="34" charset="0"/>
              </a:rPr>
              <a:t> ou, si ou </a:t>
            </a:r>
            <a:r>
              <a:rPr lang="fr-FR" sz="4000" dirty="0" err="1" smtClean="0">
                <a:solidFill>
                  <a:srgbClr val="0000FF"/>
                </a:solidFill>
                <a:latin typeface="Arial Rounded MT Bold" pitchFamily="34" charset="0"/>
              </a:rPr>
              <a:t>kwè</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Pito</a:t>
            </a:r>
            <a:r>
              <a:rPr lang="fr-FR" sz="4000" dirty="0" smtClean="0">
                <a:solidFill>
                  <a:srgbClr val="0000FF"/>
                </a:solidFill>
                <a:latin typeface="Arial Rounded MT Bold" pitchFamily="34" charset="0"/>
              </a:rPr>
              <a:t> w </a:t>
            </a:r>
            <a:r>
              <a:rPr lang="fr-FR" sz="4000" dirty="0" err="1" smtClean="0">
                <a:solidFill>
                  <a:srgbClr val="0000FF"/>
                </a:solidFill>
                <a:latin typeface="Arial Rounded MT Bold" pitchFamily="34" charset="0"/>
              </a:rPr>
              <a:t>kite</a:t>
            </a:r>
            <a:r>
              <a:rPr lang="fr-FR" sz="4000" dirty="0" smtClean="0">
                <a:solidFill>
                  <a:srgbClr val="0000FF"/>
                </a:solidFill>
                <a:latin typeface="Arial Rounded MT Bold" pitchFamily="34" charset="0"/>
              </a:rPr>
              <a:t> l </a:t>
            </a:r>
            <a:r>
              <a:rPr lang="fr-FR" sz="4000" dirty="0" err="1" smtClean="0">
                <a:solidFill>
                  <a:srgbClr val="0000FF"/>
                </a:solidFill>
                <a:latin typeface="Arial Rounded MT Bold" pitchFamily="34" charset="0"/>
              </a:rPr>
              <a:t>kondui</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vle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0" indent="0" algn="ctr">
              <a:buNone/>
            </a:pPr>
            <a:r>
              <a:rPr lang="fr-FR" sz="2400" b="1" dirty="0" smtClean="0">
                <a:solidFill>
                  <a:srgbClr val="FF0000"/>
                </a:solidFill>
                <a:latin typeface="Arial Rounded MT Bold" pitchFamily="34" charset="0"/>
              </a:rPr>
              <a:t>2</a:t>
            </a:r>
            <a:r>
              <a:rPr lang="fr-FR" sz="2400" dirty="0" smtClean="0">
                <a:solidFill>
                  <a:srgbClr val="006600"/>
                </a:solidFill>
                <a:latin typeface="Arial Rounded MT Bold" pitchFamily="34" charset="0"/>
              </a:rPr>
              <a:t/>
            </a:r>
            <a:br>
              <a:rPr lang="fr-FR" sz="24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w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lib pou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Suiv</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koutkekout</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kouraj</a:t>
            </a:r>
            <a:r>
              <a:rPr lang="fr-FR" sz="4300" dirty="0" smtClean="0">
                <a:solidFill>
                  <a:srgbClr val="006600"/>
                </a:solidFill>
                <a:latin typeface="Arial Rounded MT Bold" pitchFamily="34" charset="0"/>
              </a:rPr>
              <a:t> pou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nenpòt</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ki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wout</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delivre</a:t>
            </a:r>
            <a:r>
              <a:rPr lang="fr-FR" sz="4300" dirty="0" smtClean="0">
                <a:solidFill>
                  <a:srgbClr val="006600"/>
                </a:solidFill>
                <a:latin typeface="Arial Rounded MT Bold" pitchFamily="34" charset="0"/>
              </a:rPr>
              <a:t> ou</a:t>
            </a:r>
            <a:br>
              <a:rPr lang="fr-FR" sz="4300" dirty="0" smtClean="0">
                <a:solidFill>
                  <a:srgbClr val="006600"/>
                </a:solidFill>
                <a:latin typeface="Arial Rounded MT Bold" pitchFamily="34" charset="0"/>
              </a:rPr>
            </a:br>
            <a:r>
              <a:rPr lang="fr-FR" sz="4300" dirty="0" smtClean="0">
                <a:solidFill>
                  <a:srgbClr val="006600"/>
                </a:solidFill>
                <a:latin typeface="Arial Rounded MT Bold" pitchFamily="34" charset="0"/>
              </a:rPr>
              <a:t>Nan tout </a:t>
            </a:r>
            <a:r>
              <a:rPr lang="fr-FR" sz="4300" dirty="0" err="1" smtClean="0">
                <a:solidFill>
                  <a:srgbClr val="006600"/>
                </a:solidFill>
                <a:latin typeface="Arial Rounded MT Bold" pitchFamily="34" charset="0"/>
              </a:rPr>
              <a:t>pyèj</a:t>
            </a:r>
            <a:r>
              <a:rPr lang="fr-FR" sz="4300" dirty="0" smtClean="0">
                <a:solidFill>
                  <a:srgbClr val="006600"/>
                </a:solidFill>
                <a:latin typeface="Arial Rounded MT Bold" pitchFamily="34" charset="0"/>
              </a:rPr>
              <a:t>, tout </a:t>
            </a:r>
            <a:r>
              <a:rPr lang="fr-FR" sz="4300" dirty="0" err="1" smtClean="0">
                <a:solidFill>
                  <a:srgbClr val="006600"/>
                </a:solidFill>
                <a:latin typeface="Arial Rounded MT Bold" pitchFamily="34" charset="0"/>
              </a:rPr>
              <a:t>dout</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Kite</a:t>
            </a:r>
            <a:r>
              <a:rPr lang="fr-FR" sz="4300" dirty="0" smtClean="0">
                <a:solidFill>
                  <a:srgbClr val="006600"/>
                </a:solidFill>
                <a:latin typeface="Arial Rounded MT Bold" pitchFamily="34" charset="0"/>
              </a:rPr>
              <a:t> l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kon</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a:t>
            </a:r>
            <a:endParaRPr lang="en-US" sz="4300" dirty="0" smtClean="0">
              <a:solidFill>
                <a:srgbClr val="006600"/>
              </a:solidFill>
              <a:latin typeface="Arial Rounded MT Bold" pitchFamily="34" charset="0"/>
            </a:endParaRPr>
          </a:p>
          <a:p>
            <a:pPr marL="0" indent="0" algn="ctr">
              <a:buNone/>
            </a:pPr>
            <a:r>
              <a:rPr lang="fr-FR" sz="4000" b="1" dirty="0" err="1" smtClean="0">
                <a:solidFill>
                  <a:srgbClr val="FF000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Pisans li ka </a:t>
            </a:r>
            <a:r>
              <a:rPr lang="fr-FR" sz="4000" dirty="0" err="1" smtClean="0">
                <a:solidFill>
                  <a:srgbClr val="0000FF"/>
                </a:solidFill>
                <a:latin typeface="Arial Rounded MT Bold" pitchFamily="34" charset="0"/>
              </a:rPr>
              <a:t>fè</a:t>
            </a:r>
            <a:r>
              <a:rPr lang="fr-FR" sz="4000" dirty="0" smtClean="0">
                <a:solidFill>
                  <a:srgbClr val="0000FF"/>
                </a:solidFill>
                <a:latin typeface="Arial Rounded MT Bold" pitchFamily="34" charset="0"/>
              </a:rPr>
              <a:t> ou sa ou </a:t>
            </a:r>
            <a:r>
              <a:rPr lang="fr-FR" sz="4000" dirty="0" err="1" smtClean="0">
                <a:solidFill>
                  <a:srgbClr val="0000FF"/>
                </a:solidFill>
                <a:latin typeface="Arial Rounded MT Bold" pitchFamily="34" charset="0"/>
              </a:rPr>
              <a:t>dwe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San l ka </a:t>
            </a:r>
            <a:r>
              <a:rPr lang="fr-FR" sz="4000" dirty="0" err="1" smtClean="0">
                <a:solidFill>
                  <a:srgbClr val="0000FF"/>
                </a:solidFill>
                <a:latin typeface="Arial Rounded MT Bold" pitchFamily="34" charset="0"/>
              </a:rPr>
              <a:t>netwaye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Lanmou</a:t>
            </a:r>
            <a:r>
              <a:rPr lang="fr-FR" sz="4000" dirty="0" smtClean="0">
                <a:solidFill>
                  <a:srgbClr val="0000FF"/>
                </a:solidFill>
                <a:latin typeface="Arial Rounded MT Bold" pitchFamily="34" charset="0"/>
              </a:rPr>
              <a:t> li va </a:t>
            </a:r>
            <a:r>
              <a:rPr lang="fr-FR" sz="4000" dirty="0" err="1" smtClean="0">
                <a:solidFill>
                  <a:srgbClr val="0000FF"/>
                </a:solidFill>
                <a:latin typeface="Arial Rounded MT Bold" pitchFamily="34" charset="0"/>
              </a:rPr>
              <a:t>plen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nanm</a:t>
            </a:r>
            <a:r>
              <a:rPr lang="fr-FR" sz="4000" dirty="0" smtClean="0">
                <a:solidFill>
                  <a:srgbClr val="0000FF"/>
                </a:solidFill>
                <a:latin typeface="Arial Rounded MT Bold" pitchFamily="34" charset="0"/>
              </a:rPr>
              <a:t> ou, si ou </a:t>
            </a:r>
            <a:r>
              <a:rPr lang="fr-FR" sz="4000" dirty="0" err="1" smtClean="0">
                <a:solidFill>
                  <a:srgbClr val="0000FF"/>
                </a:solidFill>
                <a:latin typeface="Arial Rounded MT Bold" pitchFamily="34" charset="0"/>
              </a:rPr>
              <a:t>kwè</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Pito</a:t>
            </a:r>
            <a:r>
              <a:rPr lang="fr-FR" sz="4000" dirty="0" smtClean="0">
                <a:solidFill>
                  <a:srgbClr val="0000FF"/>
                </a:solidFill>
                <a:latin typeface="Arial Rounded MT Bold" pitchFamily="34" charset="0"/>
              </a:rPr>
              <a:t> w </a:t>
            </a:r>
            <a:r>
              <a:rPr lang="fr-FR" sz="4000" dirty="0" err="1" smtClean="0">
                <a:solidFill>
                  <a:srgbClr val="0000FF"/>
                </a:solidFill>
                <a:latin typeface="Arial Rounded MT Bold" pitchFamily="34" charset="0"/>
              </a:rPr>
              <a:t>kite</a:t>
            </a:r>
            <a:r>
              <a:rPr lang="fr-FR" sz="4000" dirty="0" smtClean="0">
                <a:solidFill>
                  <a:srgbClr val="0000FF"/>
                </a:solidFill>
                <a:latin typeface="Arial Rounded MT Bold" pitchFamily="34" charset="0"/>
              </a:rPr>
              <a:t> l </a:t>
            </a:r>
            <a:r>
              <a:rPr lang="fr-FR" sz="4000" dirty="0" err="1" smtClean="0">
                <a:solidFill>
                  <a:srgbClr val="0000FF"/>
                </a:solidFill>
                <a:latin typeface="Arial Rounded MT Bold" pitchFamily="34" charset="0"/>
              </a:rPr>
              <a:t>kondui</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vle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0" indent="0" algn="ctr">
              <a:buNone/>
            </a:pPr>
            <a:r>
              <a:rPr lang="fr-FR" sz="2400" b="1" dirty="0" smtClean="0">
                <a:solidFill>
                  <a:srgbClr val="FF0000"/>
                </a:solidFill>
                <a:latin typeface="Arial Rounded MT Bold" pitchFamily="34" charset="0"/>
              </a:rPr>
              <a:t>3</a:t>
            </a:r>
            <a:r>
              <a:rPr lang="fr-FR" sz="2400" dirty="0" smtClean="0">
                <a:solidFill>
                  <a:srgbClr val="006600"/>
                </a:solidFill>
                <a:latin typeface="Arial Rounded MT Bold" pitchFamily="34" charset="0"/>
              </a:rPr>
              <a:t/>
            </a:r>
            <a:br>
              <a:rPr lang="fr-FR" sz="24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chache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yon</a:t>
            </a:r>
            <a:r>
              <a:rPr lang="fr-FR" sz="4300" dirty="0" smtClean="0">
                <a:solidFill>
                  <a:srgbClr val="006600"/>
                </a:solidFill>
                <a:latin typeface="Arial Rounded MT Bold" pitchFamily="34" charset="0"/>
              </a:rPr>
              <a:t> repo</a:t>
            </a:r>
            <a:br>
              <a:rPr lang="fr-FR" sz="4300" dirty="0" smtClean="0">
                <a:solidFill>
                  <a:srgbClr val="006600"/>
                </a:solidFill>
                <a:latin typeface="Arial Rounded MT Bold" pitchFamily="34" charset="0"/>
              </a:rPr>
            </a:br>
            <a:r>
              <a:rPr lang="fr-FR" sz="4300" dirty="0" smtClean="0">
                <a:solidFill>
                  <a:srgbClr val="006600"/>
                </a:solidFill>
                <a:latin typeface="Arial Rounded MT Bold" pitchFamily="34" charset="0"/>
              </a:rPr>
              <a:t>Pou </a:t>
            </a:r>
            <a:r>
              <a:rPr lang="fr-FR" sz="4300" dirty="0" err="1" smtClean="0">
                <a:solidFill>
                  <a:srgbClr val="006600"/>
                </a:solidFill>
                <a:latin typeface="Arial Rounded MT Bold" pitchFamily="34" charset="0"/>
              </a:rPr>
              <a:t>nanm</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twouble</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Kris la</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Avèk</a:t>
            </a:r>
            <a:r>
              <a:rPr lang="fr-FR" sz="4300" dirty="0" smtClean="0">
                <a:solidFill>
                  <a:srgbClr val="006600"/>
                </a:solidFill>
                <a:latin typeface="Arial Rounded MT Bold" pitchFamily="34" charset="0"/>
              </a:rPr>
              <a:t> ou nan </a:t>
            </a:r>
            <a:r>
              <a:rPr lang="fr-FR" sz="4300" dirty="0" err="1" smtClean="0">
                <a:solidFill>
                  <a:srgbClr val="006600"/>
                </a:solidFill>
                <a:latin typeface="Arial Rounded MT Bold" pitchFamily="34" charset="0"/>
              </a:rPr>
              <a:t>eprèv</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obeyi</a:t>
            </a:r>
            <a:r>
              <a:rPr lang="fr-FR" sz="4300" dirty="0" smtClean="0">
                <a:solidFill>
                  <a:srgbClr val="006600"/>
                </a:solidFill>
                <a:latin typeface="Arial Rounded MT Bold" pitchFamily="34" charset="0"/>
              </a:rPr>
              <a:t> li</a:t>
            </a:r>
            <a:br>
              <a:rPr lang="fr-FR" sz="4300" dirty="0" smtClean="0">
                <a:solidFill>
                  <a:srgbClr val="006600"/>
                </a:solidFill>
                <a:latin typeface="Arial Rounded MT Bold" pitchFamily="34" charset="0"/>
              </a:rPr>
            </a:br>
            <a:r>
              <a:rPr lang="fr-FR" sz="4300" dirty="0" smtClean="0">
                <a:solidFill>
                  <a:srgbClr val="006600"/>
                </a:solidFill>
                <a:latin typeface="Arial Rounded MT Bold" pitchFamily="34" charset="0"/>
              </a:rPr>
              <a:t>E pote </a:t>
            </a:r>
            <a:r>
              <a:rPr lang="fr-FR" sz="4300" dirty="0" err="1" smtClean="0">
                <a:solidFill>
                  <a:srgbClr val="006600"/>
                </a:solidFill>
                <a:latin typeface="Arial Rounded MT Bold" pitchFamily="34" charset="0"/>
              </a:rPr>
              <a:t>fwi</a:t>
            </a:r>
            <a:r>
              <a:rPr lang="fr-FR" sz="4300" dirty="0" smtClean="0">
                <a:solidFill>
                  <a:srgbClr val="006600"/>
                </a:solidFill>
                <a:latin typeface="Arial Rounded MT Bold" pitchFamily="34" charset="0"/>
              </a:rPr>
              <a:t> bon </a:t>
            </a:r>
            <a:r>
              <a:rPr lang="fr-FR" sz="4300" dirty="0" err="1" smtClean="0">
                <a:solidFill>
                  <a:srgbClr val="006600"/>
                </a:solidFill>
                <a:latin typeface="Arial Rounded MT Bold" pitchFamily="34" charset="0"/>
              </a:rPr>
              <a:t>zèv</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Kite</a:t>
            </a:r>
            <a:r>
              <a:rPr lang="fr-FR" sz="4300" dirty="0" smtClean="0">
                <a:solidFill>
                  <a:srgbClr val="006600"/>
                </a:solidFill>
                <a:latin typeface="Arial Rounded MT Bold" pitchFamily="34" charset="0"/>
              </a:rPr>
              <a:t> l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kon</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a:t>
            </a:r>
          </a:p>
          <a:p>
            <a:pPr marL="0" indent="0" algn="ctr">
              <a:buNone/>
            </a:pPr>
            <a:r>
              <a:rPr lang="fr-FR" sz="3000" b="1" dirty="0" err="1" smtClean="0">
                <a:solidFill>
                  <a:srgbClr val="FF000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Pisans li ka </a:t>
            </a:r>
            <a:r>
              <a:rPr lang="fr-FR" sz="4000" dirty="0" err="1" smtClean="0">
                <a:solidFill>
                  <a:srgbClr val="0000FF"/>
                </a:solidFill>
                <a:latin typeface="Arial Rounded MT Bold" pitchFamily="34" charset="0"/>
              </a:rPr>
              <a:t>fè</a:t>
            </a:r>
            <a:r>
              <a:rPr lang="fr-FR" sz="4000" dirty="0" smtClean="0">
                <a:solidFill>
                  <a:srgbClr val="0000FF"/>
                </a:solidFill>
                <a:latin typeface="Arial Rounded MT Bold" pitchFamily="34" charset="0"/>
              </a:rPr>
              <a:t> ou sa ou </a:t>
            </a:r>
            <a:r>
              <a:rPr lang="fr-FR" sz="4000" dirty="0" err="1" smtClean="0">
                <a:solidFill>
                  <a:srgbClr val="0000FF"/>
                </a:solidFill>
                <a:latin typeface="Arial Rounded MT Bold" pitchFamily="34" charset="0"/>
              </a:rPr>
              <a:t>dwe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San l ka </a:t>
            </a:r>
            <a:r>
              <a:rPr lang="fr-FR" sz="4000" dirty="0" err="1" smtClean="0">
                <a:solidFill>
                  <a:srgbClr val="0000FF"/>
                </a:solidFill>
                <a:latin typeface="Arial Rounded MT Bold" pitchFamily="34" charset="0"/>
              </a:rPr>
              <a:t>netwaye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Lanmou</a:t>
            </a:r>
            <a:r>
              <a:rPr lang="fr-FR" sz="4000" dirty="0" smtClean="0">
                <a:solidFill>
                  <a:srgbClr val="0000FF"/>
                </a:solidFill>
                <a:latin typeface="Arial Rounded MT Bold" pitchFamily="34" charset="0"/>
              </a:rPr>
              <a:t> li va </a:t>
            </a:r>
            <a:r>
              <a:rPr lang="fr-FR" sz="4000" dirty="0" err="1" smtClean="0">
                <a:solidFill>
                  <a:srgbClr val="0000FF"/>
                </a:solidFill>
                <a:latin typeface="Arial Rounded MT Bold" pitchFamily="34" charset="0"/>
              </a:rPr>
              <a:t>plen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nanm</a:t>
            </a:r>
            <a:r>
              <a:rPr lang="fr-FR" sz="4000" dirty="0" smtClean="0">
                <a:solidFill>
                  <a:srgbClr val="0000FF"/>
                </a:solidFill>
                <a:latin typeface="Arial Rounded MT Bold" pitchFamily="34" charset="0"/>
              </a:rPr>
              <a:t> ou, si ou </a:t>
            </a:r>
            <a:r>
              <a:rPr lang="fr-FR" sz="4000" dirty="0" err="1" smtClean="0">
                <a:solidFill>
                  <a:srgbClr val="0000FF"/>
                </a:solidFill>
                <a:latin typeface="Arial Rounded MT Bold" pitchFamily="34" charset="0"/>
              </a:rPr>
              <a:t>kwè</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Pito</a:t>
            </a:r>
            <a:r>
              <a:rPr lang="fr-FR" sz="4000" dirty="0" smtClean="0">
                <a:solidFill>
                  <a:srgbClr val="0000FF"/>
                </a:solidFill>
                <a:latin typeface="Arial Rounded MT Bold" pitchFamily="34" charset="0"/>
              </a:rPr>
              <a:t> w </a:t>
            </a:r>
            <a:r>
              <a:rPr lang="fr-FR" sz="4000" dirty="0" err="1" smtClean="0">
                <a:solidFill>
                  <a:srgbClr val="0000FF"/>
                </a:solidFill>
                <a:latin typeface="Arial Rounded MT Bold" pitchFamily="34" charset="0"/>
              </a:rPr>
              <a:t>kite</a:t>
            </a:r>
            <a:r>
              <a:rPr lang="fr-FR" sz="4000" dirty="0" smtClean="0">
                <a:solidFill>
                  <a:srgbClr val="0000FF"/>
                </a:solidFill>
                <a:latin typeface="Arial Rounded MT Bold" pitchFamily="34" charset="0"/>
              </a:rPr>
              <a:t> l </a:t>
            </a:r>
            <a:r>
              <a:rPr lang="fr-FR" sz="4000" dirty="0" err="1" smtClean="0">
                <a:solidFill>
                  <a:srgbClr val="0000FF"/>
                </a:solidFill>
                <a:latin typeface="Arial Rounded MT Bold" pitchFamily="34" charset="0"/>
              </a:rPr>
              <a:t>kondui</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vle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a:p>
            <a:pPr marL="0" indent="0" algn="ctr">
              <a:buNone/>
            </a:pPr>
            <a:endParaRPr lang="en-US" sz="4000" dirty="0" smtClean="0">
              <a:solidFill>
                <a:srgbClr val="0066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112809</TotalTime>
  <Words>2513</Words>
  <Application>Microsoft Macintosh PowerPoint</Application>
  <PresentationFormat>On-screen Show (4:3)</PresentationFormat>
  <Paragraphs>426</Paragraphs>
  <Slides>97</Slides>
  <Notes>30</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VISITORS WELCOME</vt:lpstr>
      <vt:lpstr>VISITORS WELCOME</vt:lpstr>
      <vt:lpstr>MOMENT D’ADORATION AVEC MAESTRO RENAUD TERZIER  </vt:lpstr>
      <vt:lpstr>OFFRANDE</vt:lpstr>
      <vt:lpstr>Slide 44</vt:lpstr>
      <vt:lpstr>Slide 45</vt:lpstr>
      <vt:lpstr>Slide 46</vt:lpstr>
      <vt:lpstr>Slide 47</vt:lpstr>
      <vt:lpstr>Slide 48</vt:lpstr>
      <vt:lpstr>Slide 49</vt:lpstr>
      <vt:lpstr>PRIÈRE  POUR  L’OFFRANDE  ET LE SERMON</vt:lpstr>
      <vt:lpstr>CHRIST THE ROCK CONGREGATION MARCH 15TH 2026 Sermon by Pastor MARC  E  SIMEON</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STEM_FAB_9</cp:lastModifiedBy>
  <cp:revision>806</cp:revision>
  <dcterms:created xsi:type="dcterms:W3CDTF">2012-11-25T13:28:17Z</dcterms:created>
  <dcterms:modified xsi:type="dcterms:W3CDTF">2026-03-14T16:00:48Z</dcterms:modified>
</cp:coreProperties>
</file>