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0"/>
  </p:notesMasterIdLst>
  <p:sldIdLst>
    <p:sldId id="256" r:id="rId2"/>
    <p:sldId id="257" r:id="rId3"/>
    <p:sldId id="796" r:id="rId4"/>
    <p:sldId id="1662" r:id="rId5"/>
    <p:sldId id="1908" r:id="rId6"/>
    <p:sldId id="1743" r:id="rId7"/>
    <p:sldId id="1905" r:id="rId8"/>
    <p:sldId id="1906" r:id="rId9"/>
    <p:sldId id="1907" r:id="rId10"/>
    <p:sldId id="633" r:id="rId11"/>
    <p:sldId id="635" r:id="rId12"/>
    <p:sldId id="1225" r:id="rId13"/>
    <p:sldId id="1096" r:id="rId14"/>
    <p:sldId id="1902" r:id="rId15"/>
    <p:sldId id="1903" r:id="rId16"/>
    <p:sldId id="1904" r:id="rId17"/>
    <p:sldId id="405" r:id="rId18"/>
    <p:sldId id="411" r:id="rId19"/>
    <p:sldId id="733" r:id="rId20"/>
    <p:sldId id="651" r:id="rId21"/>
    <p:sldId id="1819" r:id="rId22"/>
    <p:sldId id="1894" r:id="rId23"/>
    <p:sldId id="1895" r:id="rId24"/>
    <p:sldId id="1896" r:id="rId25"/>
    <p:sldId id="1900" r:id="rId26"/>
    <p:sldId id="1901" r:id="rId27"/>
    <p:sldId id="734" r:id="rId28"/>
    <p:sldId id="1523" r:id="rId29"/>
    <p:sldId id="1892" r:id="rId30"/>
    <p:sldId id="1893" r:id="rId31"/>
    <p:sldId id="1757" r:id="rId32"/>
    <p:sldId id="1888" r:id="rId33"/>
    <p:sldId id="1889" r:id="rId34"/>
    <p:sldId id="1890" r:id="rId35"/>
    <p:sldId id="1891" r:id="rId36"/>
    <p:sldId id="603" r:id="rId37"/>
    <p:sldId id="471" r:id="rId38"/>
    <p:sldId id="284" r:id="rId39"/>
    <p:sldId id="844" r:id="rId40"/>
    <p:sldId id="1043" r:id="rId41"/>
    <p:sldId id="435" r:id="rId42"/>
    <p:sldId id="1739" r:id="rId43"/>
    <p:sldId id="1955" r:id="rId44"/>
    <p:sldId id="1956" r:id="rId45"/>
    <p:sldId id="1957" r:id="rId46"/>
    <p:sldId id="1742" r:id="rId47"/>
    <p:sldId id="1595" r:id="rId48"/>
    <p:sldId id="295" r:id="rId49"/>
    <p:sldId id="1909" r:id="rId50"/>
    <p:sldId id="1913" r:id="rId51"/>
    <p:sldId id="1914" r:id="rId52"/>
    <p:sldId id="1915" r:id="rId53"/>
    <p:sldId id="1918" r:id="rId54"/>
    <p:sldId id="1916" r:id="rId55"/>
    <p:sldId id="1917" r:id="rId56"/>
    <p:sldId id="1919" r:id="rId57"/>
    <p:sldId id="1920" r:id="rId58"/>
    <p:sldId id="1921" r:id="rId59"/>
    <p:sldId id="1922" r:id="rId60"/>
    <p:sldId id="1923" r:id="rId61"/>
    <p:sldId id="1924" r:id="rId62"/>
    <p:sldId id="1925" r:id="rId63"/>
    <p:sldId id="1926" r:id="rId64"/>
    <p:sldId id="1927" r:id="rId65"/>
    <p:sldId id="1928" r:id="rId66"/>
    <p:sldId id="1929" r:id="rId67"/>
    <p:sldId id="1930" r:id="rId68"/>
    <p:sldId id="1931" r:id="rId69"/>
    <p:sldId id="1932" r:id="rId70"/>
    <p:sldId id="1933" r:id="rId71"/>
    <p:sldId id="1934" r:id="rId72"/>
    <p:sldId id="1935" r:id="rId73"/>
    <p:sldId id="1937" r:id="rId74"/>
    <p:sldId id="1938" r:id="rId75"/>
    <p:sldId id="1939" r:id="rId76"/>
    <p:sldId id="1940" r:id="rId77"/>
    <p:sldId id="1941" r:id="rId78"/>
    <p:sldId id="1942" r:id="rId79"/>
    <p:sldId id="1943" r:id="rId80"/>
    <p:sldId id="1944" r:id="rId81"/>
    <p:sldId id="1945" r:id="rId82"/>
    <p:sldId id="1946" r:id="rId83"/>
    <p:sldId id="1947" r:id="rId84"/>
    <p:sldId id="1948" r:id="rId85"/>
    <p:sldId id="1949" r:id="rId86"/>
    <p:sldId id="1950" r:id="rId87"/>
    <p:sldId id="1951" r:id="rId88"/>
    <p:sldId id="1952" r:id="rId89"/>
    <p:sldId id="1953" r:id="rId90"/>
    <p:sldId id="1954" r:id="rId91"/>
    <p:sldId id="1958" r:id="rId92"/>
    <p:sldId id="1884" r:id="rId93"/>
    <p:sldId id="1882" r:id="rId94"/>
    <p:sldId id="1883" r:id="rId95"/>
    <p:sldId id="1886" r:id="rId96"/>
    <p:sldId id="1885" r:id="rId97"/>
    <p:sldId id="1887" r:id="rId98"/>
    <p:sldId id="430" r:id="rId99"/>
    <p:sldId id="517" r:id="rId100"/>
    <p:sldId id="706" r:id="rId101"/>
    <p:sldId id="518" r:id="rId102"/>
    <p:sldId id="707" r:id="rId103"/>
    <p:sldId id="480" r:id="rId104"/>
    <p:sldId id="1684" r:id="rId105"/>
    <p:sldId id="1879" r:id="rId106"/>
    <p:sldId id="1880" r:id="rId107"/>
    <p:sldId id="1881" r:id="rId108"/>
    <p:sldId id="330"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60000"/>
    <a:srgbClr val="00FFCC"/>
    <a:srgbClr val="660066"/>
    <a:srgbClr val="99FF33"/>
    <a:srgbClr val="006600"/>
    <a:srgbClr val="003300"/>
    <a:srgbClr val="0D069A"/>
    <a:srgbClr val="0033CC"/>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669" autoAdjust="0"/>
    <p:restoredTop sz="94640" autoAdjust="0"/>
  </p:normalViewPr>
  <p:slideViewPr>
    <p:cSldViewPr>
      <p:cViewPr varScale="1">
        <p:scale>
          <a:sx n="78" d="100"/>
          <a:sy n="78" d="100"/>
        </p:scale>
        <p:origin x="-1716" y="-84"/>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2/27/2026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2/27/2026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2/27/2026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2/27/2026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2/27/2026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2/27/2026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2/27/2026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2/27/2026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2/27/2026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2/27/2026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003300"/>
              </a:solidFill>
              <a:latin typeface="Cambria Math" pitchFamily="18" charset="0"/>
              <a:ea typeface="Cambria Math" pitchFamily="18" charset="0"/>
            </a:endParaRPr>
          </a:p>
          <a:p>
            <a:pPr algn="ctr"/>
            <a:r>
              <a:rPr lang="en-US" sz="3600" b="1" dirty="0" smtClean="0">
                <a:solidFill>
                  <a:srgbClr val="000066"/>
                </a:solidFill>
                <a:latin typeface="Cambria Math" pitchFamily="18" charset="0"/>
                <a:ea typeface="Cambria Math" pitchFamily="18" charset="0"/>
              </a:rPr>
              <a:t>Sunday,  </a:t>
            </a:r>
            <a:r>
              <a:rPr lang="en-US" sz="3600" b="1" dirty="0" smtClean="0">
                <a:solidFill>
                  <a:srgbClr val="000066"/>
                </a:solidFill>
                <a:latin typeface="Cambria Math" pitchFamily="18" charset="0"/>
                <a:ea typeface="Cambria Math" pitchFamily="18" charset="0"/>
              </a:rPr>
              <a:t>MARCH </a:t>
            </a:r>
            <a:r>
              <a:rPr lang="en-US" sz="3600" b="1" dirty="0" smtClean="0">
                <a:solidFill>
                  <a:srgbClr val="000066"/>
                </a:solidFill>
                <a:latin typeface="Cambria Math" pitchFamily="18" charset="0"/>
                <a:ea typeface="Cambria Math" pitchFamily="18" charset="0"/>
              </a:rPr>
              <a:t>1</a:t>
            </a:r>
            <a:r>
              <a:rPr lang="en-US" sz="3600" b="1" baseline="30000" dirty="0" smtClean="0">
                <a:solidFill>
                  <a:srgbClr val="000066"/>
                </a:solidFill>
                <a:latin typeface="Cambria Math" pitchFamily="18" charset="0"/>
                <a:ea typeface="Cambria Math" pitchFamily="18" charset="0"/>
              </a:rPr>
              <a:t>ST</a:t>
            </a:r>
            <a:r>
              <a:rPr lang="en-US" sz="3600" b="1" dirty="0" smtClean="0">
                <a:solidFill>
                  <a:srgbClr val="000066"/>
                </a:solidFill>
                <a:latin typeface="Cambria Math" pitchFamily="18" charset="0"/>
                <a:ea typeface="Cambria Math" pitchFamily="18" charset="0"/>
              </a:rPr>
              <a:t> </a:t>
            </a:r>
            <a:r>
              <a:rPr lang="en-US" sz="3600" b="1" dirty="0" smtClean="0">
                <a:solidFill>
                  <a:srgbClr val="000066"/>
                </a:solidFill>
                <a:latin typeface="Cambria Math" pitchFamily="18" charset="0"/>
                <a:ea typeface="Cambria Math" pitchFamily="18" charset="0"/>
              </a:rPr>
              <a:t>  2026</a:t>
            </a:r>
            <a:endParaRPr lang="en-US" sz="3600" b="1" dirty="0" smtClean="0">
              <a:solidFill>
                <a:srgbClr val="000066"/>
              </a:solidFill>
              <a:latin typeface="Cambria Math" pitchFamily="18" charset="0"/>
              <a:ea typeface="Cambria Math" pitchFamily="18" charset="0"/>
            </a:endParaRPr>
          </a:p>
          <a:p>
            <a:pPr algn="ctr"/>
            <a:r>
              <a:rPr lang="en-US" sz="3600" b="1" dirty="0" smtClean="0">
                <a:solidFill>
                  <a:srgbClr val="000066"/>
                </a:solidFill>
                <a:latin typeface="Copperplate Gothic Light" pitchFamily="34" charset="0"/>
              </a:rPr>
              <a:t>Lead by </a:t>
            </a:r>
          </a:p>
          <a:p>
            <a:pPr algn="ctr"/>
            <a:r>
              <a:rPr lang="en-US" sz="3600" b="1" dirty="0" smtClean="0">
                <a:solidFill>
                  <a:srgbClr val="000066"/>
                </a:solidFill>
                <a:latin typeface="Copperplate Gothic Light" pitchFamily="34" charset="0"/>
              </a:rPr>
              <a:t>Rev. St Gerard </a:t>
            </a:r>
            <a:r>
              <a:rPr lang="en-US" sz="3600" b="1" dirty="0" err="1" smtClean="0">
                <a:solidFill>
                  <a:srgbClr val="000066"/>
                </a:solidFill>
                <a:latin typeface="Copperplate Gothic Light" pitchFamily="34" charset="0"/>
              </a:rPr>
              <a:t>Charlestin</a:t>
            </a:r>
            <a:endParaRPr lang="en-US" sz="3600" b="1" dirty="0" smtClean="0">
              <a:solidFill>
                <a:srgbClr val="000066"/>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smtClean="0">
                <a:solidFill>
                  <a:srgbClr val="002060"/>
                </a:solidFill>
              </a:rPr>
              <a:t>BIENVENUE A TOUS!</a:t>
            </a:r>
            <a:br>
              <a:rPr lang="en-US" sz="3200" dirty="0" smtClean="0">
                <a:solidFill>
                  <a:srgbClr val="002060"/>
                </a:solidFill>
              </a:rPr>
            </a:br>
            <a:r>
              <a:rPr lang="en-US" sz="3200" dirty="0" smtClean="0">
                <a:solidFill>
                  <a:srgbClr val="C00000"/>
                </a:solidFill>
              </a:rPr>
              <a:t>AUJOURD’HUI EST LE DIMANCHE </a:t>
            </a:r>
          </a:p>
          <a:p>
            <a:pPr algn="ctr"/>
            <a:r>
              <a:rPr lang="en-US" sz="3200" dirty="0" smtClean="0">
                <a:solidFill>
                  <a:srgbClr val="002060"/>
                </a:solidFill>
              </a:rPr>
              <a:t>De la Sainte </a:t>
            </a:r>
            <a:r>
              <a:rPr lang="en-US" sz="3200" dirty="0" err="1" smtClean="0">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Table du Seigneur</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smtClean="0">
                <a:solidFill>
                  <a:schemeClr val="bg1"/>
                </a:solidFill>
              </a:rPr>
              <a:t>MARCH</a:t>
            </a:r>
            <a:r>
              <a:rPr lang="en-US" b="1" dirty="0" smtClean="0">
                <a:solidFill>
                  <a:schemeClr val="bg1"/>
                </a:solidFill>
              </a:rPr>
              <a:t> 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sz="4400" b="1" dirty="0" smtClean="0">
                <a:solidFill>
                  <a:srgbClr val="0000CC"/>
                </a:solidFill>
                <a:latin typeface="Arial Rounded MT Bold" pitchFamily="34" charset="0"/>
              </a:rPr>
              <a:t>Ban-m </a:t>
            </a:r>
            <a:r>
              <a:rPr lang="en-US" sz="4400" b="1" dirty="0" err="1" smtClean="0">
                <a:solidFill>
                  <a:srgbClr val="0000CC"/>
                </a:solidFill>
                <a:latin typeface="Arial Rounded MT Bold" pitchFamily="34" charset="0"/>
              </a:rPr>
              <a:t>gnon</a:t>
            </a:r>
            <a:r>
              <a:rPr lang="en-US" sz="4400" b="1" dirty="0" smtClean="0">
                <a:solidFill>
                  <a:srgbClr val="0000CC"/>
                </a:solidFill>
                <a:latin typeface="Arial Rounded MT Bold" pitchFamily="34" charset="0"/>
              </a:rPr>
              <a:t> </a:t>
            </a:r>
            <a:r>
              <a:rPr lang="en-US" sz="4400" b="1" dirty="0" err="1" smtClean="0">
                <a:solidFill>
                  <a:srgbClr val="0000CC"/>
                </a:solidFill>
                <a:latin typeface="Arial Rounded MT Bold" pitchFamily="34" charset="0"/>
              </a:rPr>
              <a:t>chans</a:t>
            </a:r>
            <a:r>
              <a:rPr lang="en-US" sz="4400" b="1" dirty="0" smtClean="0">
                <a:solidFill>
                  <a:srgbClr val="0000CC"/>
                </a:solidFill>
                <a:latin typeface="Arial Rounded MT Bold" pitchFamily="34" charset="0"/>
              </a:rPr>
              <a:t> </a:t>
            </a:r>
            <a:r>
              <a:rPr lang="en-US" sz="4400" b="1" dirty="0" err="1" smtClean="0">
                <a:solidFill>
                  <a:srgbClr val="0000CC"/>
                </a:solidFill>
                <a:latin typeface="Arial Rounded MT Bold" pitchFamily="34" charset="0"/>
              </a:rPr>
              <a:t>pou</a:t>
            </a:r>
            <a:r>
              <a:rPr lang="en-US" sz="4400" b="1" dirty="0" smtClean="0">
                <a:solidFill>
                  <a:srgbClr val="0000CC"/>
                </a:solidFill>
                <a:latin typeface="Arial Rounded MT Bold" pitchFamily="34" charset="0"/>
              </a:rPr>
              <a:t>-m ka </a:t>
            </a:r>
            <a:r>
              <a:rPr lang="en-US" sz="4400" b="1" dirty="0" err="1" smtClean="0">
                <a:solidFill>
                  <a:srgbClr val="0000CC"/>
                </a:solidFill>
                <a:latin typeface="Arial Rounded MT Bold" pitchFamily="34" charset="0"/>
              </a:rPr>
              <a:t>reviv</a:t>
            </a:r>
            <a:r>
              <a:rPr lang="en-US" sz="4400" b="1" dirty="0" smtClean="0">
                <a:solidFill>
                  <a:srgbClr val="0000CC"/>
                </a:solidFill>
                <a:latin typeface="Arial Rounded MT Bold" pitchFamily="34" charset="0"/>
              </a:rPr>
              <a:t> </a:t>
            </a:r>
            <a:r>
              <a:rPr lang="en-US" sz="4400" b="1" dirty="0" err="1" smtClean="0">
                <a:solidFill>
                  <a:srgbClr val="0000CC"/>
                </a:solidFill>
                <a:latin typeface="Arial Rounded MT Bold" pitchFamily="34" charset="0"/>
              </a:rPr>
              <a:t>anko</a:t>
            </a:r>
            <a:r>
              <a:rPr lang="en-US" sz="4400" b="1" dirty="0" smtClean="0">
                <a:solidFill>
                  <a:srgbClr val="0000CC"/>
                </a:solidFill>
                <a:latin typeface="Arial Rounded MT Bold" pitchFamily="34" charset="0"/>
              </a:rPr>
              <a:t> </a:t>
            </a:r>
            <a:r>
              <a:rPr lang="en-US" sz="4400" b="1" dirty="0" err="1" smtClean="0">
                <a:solidFill>
                  <a:srgbClr val="0000CC"/>
                </a:solidFill>
                <a:latin typeface="Arial Rounded MT Bold" pitchFamily="34" charset="0"/>
              </a:rPr>
              <a:t>Segne</a:t>
            </a:r>
            <a:endParaRPr lang="en-US" sz="4400" dirty="0" smtClean="0">
              <a:solidFill>
                <a:srgbClr val="0000CC"/>
              </a:solidFill>
              <a:latin typeface="Arial Rounded MT Bold" pitchFamily="34" charset="0"/>
            </a:endParaRPr>
          </a:p>
          <a:p>
            <a:pPr algn="ctr">
              <a:buNone/>
            </a:pPr>
            <a:r>
              <a:rPr lang="en-US" sz="4400" dirty="0" smtClean="0">
                <a:solidFill>
                  <a:srgbClr val="0000CC"/>
                </a:solidFill>
                <a:latin typeface="Arial Rounded MT Bold" pitchFamily="34" charset="0"/>
              </a:rPr>
              <a:t>Ban-m </a:t>
            </a:r>
            <a:r>
              <a:rPr lang="en-US" sz="4400" dirty="0" err="1" smtClean="0">
                <a:solidFill>
                  <a:srgbClr val="0000CC"/>
                </a:solidFill>
                <a:latin typeface="Arial Rounded MT Bold" pitchFamily="34" charset="0"/>
              </a:rPr>
              <a:t>gnon</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chans</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pou</a:t>
            </a:r>
            <a:r>
              <a:rPr lang="en-US" sz="4400" dirty="0" smtClean="0">
                <a:solidFill>
                  <a:srgbClr val="0000CC"/>
                </a:solidFill>
                <a:latin typeface="Arial Rounded MT Bold" pitchFamily="34" charset="0"/>
              </a:rPr>
              <a:t>-m ka </a:t>
            </a:r>
            <a:r>
              <a:rPr lang="en-US" sz="4400" dirty="0" err="1" smtClean="0">
                <a:solidFill>
                  <a:srgbClr val="0000CC"/>
                </a:solidFill>
                <a:latin typeface="Arial Rounded MT Bold" pitchFamily="34" charset="0"/>
              </a:rPr>
              <a:t>reviv</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anko</a:t>
            </a:r>
            <a:endParaRPr lang="en-US" sz="4400" dirty="0" smtClean="0">
              <a:solidFill>
                <a:srgbClr val="0000CC"/>
              </a:solidFill>
              <a:latin typeface="Arial Rounded MT Bold" pitchFamily="34" charset="0"/>
            </a:endParaRPr>
          </a:p>
          <a:p>
            <a:pPr algn="ctr">
              <a:buNone/>
            </a:pPr>
            <a:r>
              <a:rPr lang="en-US" sz="4400" dirty="0" smtClean="0">
                <a:solidFill>
                  <a:srgbClr val="0000CC"/>
                </a:solidFill>
                <a:latin typeface="Arial Rounded MT Bold" pitchFamily="34" charset="0"/>
              </a:rPr>
              <a:t>Se pa </a:t>
            </a:r>
            <a:r>
              <a:rPr lang="en-US" sz="4400" dirty="0" err="1" smtClean="0">
                <a:solidFill>
                  <a:srgbClr val="0000CC"/>
                </a:solidFill>
                <a:latin typeface="Arial Rounded MT Bold" pitchFamily="34" charset="0"/>
              </a:rPr>
              <a:t>lajan</a:t>
            </a:r>
            <a:r>
              <a:rPr lang="en-US" sz="4400" dirty="0" smtClean="0">
                <a:solidFill>
                  <a:srgbClr val="0000CC"/>
                </a:solidFill>
                <a:latin typeface="Arial Rounded MT Bold" pitchFamily="34" charset="0"/>
              </a:rPr>
              <a:t> map </a:t>
            </a:r>
            <a:r>
              <a:rPr lang="en-US" sz="4400" dirty="0" err="1" smtClean="0">
                <a:solidFill>
                  <a:srgbClr val="0000CC"/>
                </a:solidFill>
                <a:latin typeface="Arial Rounded MT Bold" pitchFamily="34" charset="0"/>
              </a:rPr>
              <a:t>mande</a:t>
            </a:r>
            <a:r>
              <a:rPr lang="en-US" sz="4400" dirty="0" smtClean="0">
                <a:solidFill>
                  <a:srgbClr val="0000CC"/>
                </a:solidFill>
                <a:latin typeface="Arial Rounded MT Bold" pitchFamily="34" charset="0"/>
              </a:rPr>
              <a:t>-w,</a:t>
            </a:r>
          </a:p>
          <a:p>
            <a:pPr algn="ctr">
              <a:buNone/>
            </a:pPr>
            <a:r>
              <a:rPr lang="fr-FR" sz="4400" dirty="0" smtClean="0">
                <a:solidFill>
                  <a:srgbClr val="0000CC"/>
                </a:solidFill>
                <a:latin typeface="Arial Rounded MT Bold" pitchFamily="34" charset="0"/>
              </a:rPr>
              <a:t>Se </a:t>
            </a:r>
            <a:r>
              <a:rPr lang="fr-FR" sz="4400" dirty="0" err="1" smtClean="0">
                <a:solidFill>
                  <a:srgbClr val="0000CC"/>
                </a:solidFill>
                <a:latin typeface="Arial Rounded MT Bold" pitchFamily="34" charset="0"/>
              </a:rPr>
              <a:t>pa</a:t>
            </a:r>
            <a:r>
              <a:rPr lang="fr-FR" sz="4400" dirty="0" smtClean="0">
                <a:solidFill>
                  <a:srgbClr val="0000CC"/>
                </a:solidFill>
                <a:latin typeface="Arial Rounded MT Bold" pitchFamily="34" charset="0"/>
              </a:rPr>
              <a:t> riches </a:t>
            </a:r>
            <a:r>
              <a:rPr lang="fr-FR" sz="4400" dirty="0" err="1" smtClean="0">
                <a:solidFill>
                  <a:srgbClr val="0000CC"/>
                </a:solidFill>
                <a:latin typeface="Arial Rounded MT Bold" pitchFamily="34" charset="0"/>
              </a:rPr>
              <a:t>map</a:t>
            </a:r>
            <a:r>
              <a:rPr lang="fr-FR" sz="4400" dirty="0" smtClean="0">
                <a:solidFill>
                  <a:srgbClr val="0000CC"/>
                </a:solidFill>
                <a:latin typeface="Arial Rounded MT Bold" pitchFamily="34" charset="0"/>
              </a:rPr>
              <a:t> mande-w,</a:t>
            </a:r>
            <a:endParaRPr lang="en-US" sz="4400" dirty="0" smtClean="0">
              <a:solidFill>
                <a:srgbClr val="0000CC"/>
              </a:solidFill>
              <a:latin typeface="Arial Rounded MT Bold" pitchFamily="34" charset="0"/>
            </a:endParaRPr>
          </a:p>
          <a:p>
            <a:pPr algn="ctr">
              <a:buNone/>
            </a:pPr>
            <a:r>
              <a:rPr lang="en-US" sz="4400" dirty="0" err="1" smtClean="0">
                <a:solidFill>
                  <a:srgbClr val="0000CC"/>
                </a:solidFill>
                <a:latin typeface="Arial Rounded MT Bold" pitchFamily="34" charset="0"/>
              </a:rPr>
              <a:t>Gnon</a:t>
            </a:r>
            <a:r>
              <a:rPr lang="en-US" sz="4400" dirty="0" smtClean="0">
                <a:solidFill>
                  <a:srgbClr val="0000CC"/>
                </a:solidFill>
                <a:latin typeface="Arial Rounded MT Bold" pitchFamily="34" charset="0"/>
              </a:rPr>
              <a:t> lot </a:t>
            </a:r>
            <a:r>
              <a:rPr lang="en-US" sz="4400" dirty="0" err="1" smtClean="0">
                <a:solidFill>
                  <a:srgbClr val="0000CC"/>
                </a:solidFill>
                <a:latin typeface="Arial Rounded MT Bold" pitchFamily="34" charset="0"/>
              </a:rPr>
              <a:t>chans</a:t>
            </a:r>
            <a:r>
              <a:rPr lang="en-US" sz="4400" dirty="0" smtClean="0">
                <a:solidFill>
                  <a:srgbClr val="0000CC"/>
                </a:solidFill>
                <a:latin typeface="Arial Rounded MT Bold" pitchFamily="34" charset="0"/>
              </a:rPr>
              <a:t> </a:t>
            </a:r>
            <a:endParaRPr lang="en-US" sz="4400" dirty="0" smtClean="0">
              <a:solidFill>
                <a:srgbClr val="0000CC"/>
              </a:solidFill>
              <a:latin typeface="Arial Rounded MT Bold" pitchFamily="34" charset="0"/>
            </a:endParaRPr>
          </a:p>
          <a:p>
            <a:pPr algn="ctr">
              <a:buNone/>
            </a:pPr>
            <a:r>
              <a:rPr lang="en-US" sz="4400" dirty="0" err="1" smtClean="0">
                <a:solidFill>
                  <a:srgbClr val="0000CC"/>
                </a:solidFill>
                <a:latin typeface="Arial Rounded MT Bold" pitchFamily="34" charset="0"/>
              </a:rPr>
              <a:t>pou</a:t>
            </a:r>
            <a:r>
              <a:rPr lang="en-US" sz="4400" dirty="0" smtClean="0">
                <a:solidFill>
                  <a:srgbClr val="0000CC"/>
                </a:solidFill>
                <a:latin typeface="Arial Rounded MT Bold" pitchFamily="34" charset="0"/>
              </a:rPr>
              <a:t>-m </a:t>
            </a:r>
            <a:r>
              <a:rPr lang="en-US" sz="4400" dirty="0" smtClean="0">
                <a:solidFill>
                  <a:srgbClr val="0000CC"/>
                </a:solidFill>
                <a:latin typeface="Arial Rounded MT Bold" pitchFamily="34" charset="0"/>
              </a:rPr>
              <a:t>ka </a:t>
            </a:r>
            <a:r>
              <a:rPr lang="en-US" sz="4400" dirty="0" err="1" smtClean="0">
                <a:solidFill>
                  <a:srgbClr val="0000CC"/>
                </a:solidFill>
                <a:latin typeface="Arial Rounded MT Bold" pitchFamily="34" charset="0"/>
              </a:rPr>
              <a:t>reviv</a:t>
            </a:r>
            <a:r>
              <a:rPr lang="en-US" sz="4400" dirty="0" smtClean="0">
                <a:solidFill>
                  <a:srgbClr val="0000CC"/>
                </a:solidFill>
                <a:latin typeface="Arial Rounded MT Bold" pitchFamily="34" charset="0"/>
              </a:rPr>
              <a:t> </a:t>
            </a:r>
            <a:r>
              <a:rPr lang="en-US" sz="4400" dirty="0" err="1" smtClean="0">
                <a:solidFill>
                  <a:srgbClr val="0000CC"/>
                </a:solidFill>
                <a:latin typeface="Arial Rounded MT Bold" pitchFamily="34" charset="0"/>
              </a:rPr>
              <a:t>anko</a:t>
            </a:r>
            <a:r>
              <a:rPr lang="en-US"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en-US" sz="4000"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Pouki</a:t>
            </a:r>
            <a:r>
              <a:rPr lang="fr-FR" sz="4000" b="1" dirty="0" smtClean="0">
                <a:solidFill>
                  <a:srgbClr val="0000CC"/>
                </a:solidFill>
                <a:latin typeface="Arial Rounded MT Bold" pitchFamily="34" charset="0"/>
              </a:rPr>
              <a:t>-w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lage</a:t>
            </a:r>
            <a:r>
              <a:rPr lang="fr-FR" sz="4000" b="1" dirty="0" smtClean="0">
                <a:solidFill>
                  <a:srgbClr val="0000CC"/>
                </a:solidFill>
                <a:latin typeface="Arial Rounded MT Bold" pitchFamily="34" charset="0"/>
              </a:rPr>
              <a:t>-w nan min le </a:t>
            </a:r>
            <a:r>
              <a:rPr lang="fr-FR" sz="4000" b="1" dirty="0" err="1" smtClean="0">
                <a:solidFill>
                  <a:srgbClr val="0000CC"/>
                </a:solidFill>
                <a:latin typeface="Arial Rounded MT Bold" pitchFamily="34" charset="0"/>
              </a:rPr>
              <a:t>Segne</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Kite</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sa-l</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vle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avek</a:t>
            </a:r>
            <a:r>
              <a:rPr lang="fr-FR" sz="4000" dirty="0" smtClean="0">
                <a:solidFill>
                  <a:srgbClr val="0000CC"/>
                </a:solidFill>
                <a:latin typeface="Arial Rounded MT Bold" pitchFamily="34" charset="0"/>
              </a:rPr>
              <a:t> Ou.  </a:t>
            </a:r>
            <a:endParaRPr lang="fr-FR" sz="4000" dirty="0" smtClean="0">
              <a:solidFill>
                <a:srgbClr val="0000CC"/>
              </a:solidFill>
              <a:latin typeface="Arial Rounded MT Bold" pitchFamily="34" charset="0"/>
            </a:endParaRPr>
          </a:p>
          <a:p>
            <a:pPr algn="ctr">
              <a:buNone/>
            </a:pPr>
            <a:r>
              <a:rPr lang="fr-FR" sz="4000" dirty="0" smtClean="0">
                <a:solidFill>
                  <a:srgbClr val="460000"/>
                </a:solidFill>
                <a:latin typeface="Arial Rounded MT Bold" pitchFamily="34" charset="0"/>
              </a:rPr>
              <a:t>(</a:t>
            </a:r>
            <a:r>
              <a:rPr lang="fr-FR" sz="4000" dirty="0" smtClean="0">
                <a:solidFill>
                  <a:srgbClr val="460000"/>
                </a:solidFill>
                <a:latin typeface="Arial Rounded MT Bold" pitchFamily="34" charset="0"/>
              </a:rPr>
              <a:t>2 </a:t>
            </a:r>
            <a:r>
              <a:rPr lang="fr-FR" sz="4000" dirty="0" err="1" smtClean="0">
                <a:solidFill>
                  <a:srgbClr val="460000"/>
                </a:solidFill>
                <a:latin typeface="Arial Rounded MT Bold" pitchFamily="34" charset="0"/>
              </a:rPr>
              <a:t>lign</a:t>
            </a:r>
            <a:r>
              <a:rPr lang="fr-FR" sz="4000" dirty="0" smtClean="0">
                <a:solidFill>
                  <a:srgbClr val="460000"/>
                </a:solidFill>
                <a:latin typeface="Arial Rounded MT Bold" pitchFamily="34" charset="0"/>
              </a:rPr>
              <a:t> 4 </a:t>
            </a:r>
            <a:r>
              <a:rPr lang="fr-FR" sz="4000" dirty="0" err="1" smtClean="0">
                <a:solidFill>
                  <a:srgbClr val="460000"/>
                </a:solidFill>
                <a:latin typeface="Arial Rounded MT Bold" pitchFamily="34" charset="0"/>
              </a:rPr>
              <a:t>foua</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algn="ctr">
              <a:buNone/>
            </a:pP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Mouin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minm</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mouin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lage</a:t>
            </a:r>
            <a:r>
              <a:rPr lang="fr-FR" sz="4000" b="1" dirty="0" smtClean="0">
                <a:solidFill>
                  <a:srgbClr val="0000CC"/>
                </a:solidFill>
                <a:latin typeface="Arial Rounded MT Bold" pitchFamily="34" charset="0"/>
              </a:rPr>
              <a:t>-m nan min le </a:t>
            </a:r>
            <a:r>
              <a:rPr lang="fr-FR" sz="4000" b="1" dirty="0" err="1" smtClean="0">
                <a:solidFill>
                  <a:srgbClr val="0000CC"/>
                </a:solidFill>
                <a:latin typeface="Arial Rounded MT Bold" pitchFamily="34" charset="0"/>
              </a:rPr>
              <a:t>Segne</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M-</a:t>
            </a:r>
            <a:r>
              <a:rPr lang="fr-FR" sz="4000" dirty="0" err="1" smtClean="0">
                <a:solidFill>
                  <a:srgbClr val="0000CC"/>
                </a:solidFill>
                <a:latin typeface="Arial Rounded MT Bold" pitchFamily="34" charset="0"/>
              </a:rPr>
              <a:t>kite</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sa-l</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vle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avek</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endParaRPr lang="fr-FR" sz="4000" dirty="0" smtClean="0">
              <a:solidFill>
                <a:srgbClr val="0000CC"/>
              </a:solidFill>
              <a:latin typeface="Arial Rounded MT Bold" pitchFamily="34" charset="0"/>
            </a:endParaRPr>
          </a:p>
          <a:p>
            <a:pPr algn="ctr">
              <a:buNone/>
            </a:pPr>
            <a:r>
              <a:rPr lang="fr-FR" sz="3600" dirty="0" smtClean="0">
                <a:solidFill>
                  <a:srgbClr val="460000"/>
                </a:solidFill>
                <a:latin typeface="Arial Rounded MT Bold" pitchFamily="34" charset="0"/>
              </a:rPr>
              <a:t>(</a:t>
            </a:r>
            <a:r>
              <a:rPr lang="fr-FR" sz="3600" dirty="0" smtClean="0">
                <a:solidFill>
                  <a:srgbClr val="460000"/>
                </a:solidFill>
                <a:latin typeface="Arial Rounded MT Bold" pitchFamily="34" charset="0"/>
              </a:rPr>
              <a:t>2 </a:t>
            </a:r>
            <a:r>
              <a:rPr lang="fr-FR" sz="3600" dirty="0" err="1" smtClean="0">
                <a:solidFill>
                  <a:srgbClr val="460000"/>
                </a:solidFill>
                <a:latin typeface="Arial Rounded MT Bold" pitchFamily="34" charset="0"/>
              </a:rPr>
              <a:t>lign</a:t>
            </a:r>
            <a:r>
              <a:rPr lang="fr-FR" sz="3600" dirty="0" smtClean="0">
                <a:solidFill>
                  <a:srgbClr val="460000"/>
                </a:solidFill>
                <a:latin typeface="Arial Rounded MT Bold" pitchFamily="34" charset="0"/>
              </a:rPr>
              <a:t> 4 </a:t>
            </a:r>
            <a:r>
              <a:rPr lang="fr-FR" sz="3600" dirty="0" err="1" smtClean="0">
                <a:solidFill>
                  <a:srgbClr val="460000"/>
                </a:solidFill>
                <a:latin typeface="Arial Rounded MT Bold" pitchFamily="34" charset="0"/>
              </a:rPr>
              <a:t>foua</a:t>
            </a:r>
            <a:r>
              <a:rPr lang="fr-FR" sz="3600" dirty="0" smtClean="0">
                <a:solidFill>
                  <a:srgbClr val="460000"/>
                </a:solidFill>
                <a:latin typeface="Arial Rounded MT Bold" pitchFamily="34" charset="0"/>
              </a:rPr>
              <a:t>)</a:t>
            </a:r>
            <a:endParaRPr lang="en-US" sz="3600" dirty="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20000"/>
          </a:bodyPr>
          <a:lstStyle/>
          <a:p>
            <a:pPr marL="0" indent="0" algn="ctr">
              <a:buNone/>
            </a:pPr>
            <a:endParaRPr lang="fr-FR" sz="1800" b="1" dirty="0" smtClean="0">
              <a:solidFill>
                <a:srgbClr val="FF0000"/>
              </a:solidFill>
              <a:latin typeface="Arial Rounded MT Bold" pitchFamily="34" charset="0"/>
            </a:endParaRPr>
          </a:p>
          <a:p>
            <a:pPr algn="ctr">
              <a:buNone/>
            </a:pPr>
            <a:r>
              <a:rPr lang="fr-FR" sz="4000" b="1" dirty="0" smtClean="0">
                <a:solidFill>
                  <a:srgbClr val="FF0000"/>
                </a:solidFill>
                <a:latin typeface="Copperplate Gothic Bold" pitchFamily="34" charset="0"/>
              </a:rPr>
              <a:t>23 FR CE</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1.</a:t>
            </a:r>
            <a:endParaRPr lang="en-US" sz="4000" b="1" dirty="0" smtClean="0">
              <a:solidFill>
                <a:srgbClr val="FF0000"/>
              </a:solidFill>
              <a:latin typeface="Copperplate Gothic Bold" pitchFamily="34" charset="0"/>
            </a:endParaRPr>
          </a:p>
          <a:p>
            <a:pPr algn="ctr">
              <a:buNone/>
            </a:pPr>
            <a:r>
              <a:rPr lang="fr-FR" sz="4000" b="1" dirty="0" smtClean="0">
                <a:solidFill>
                  <a:schemeClr val="tx1"/>
                </a:solidFill>
                <a:latin typeface="Copperplate Gothic Bold" pitchFamily="34" charset="0"/>
              </a:rPr>
              <a:t>Béni soit le jour où j’ai fait</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Choix de Jésus pour Maître;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Je veux célébrer le bienfait</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Qui vient de m’apparaître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Heureux jour (bis)</a:t>
            </a:r>
            <a:endParaRPr lang="en-US" sz="4000" b="1" dirty="0" smtClean="0">
              <a:solidFill>
                <a:schemeClr val="tx1"/>
              </a:solidFill>
              <a:latin typeface="Copperplate Gothic Bold" pitchFamily="34" charset="0"/>
            </a:endParaRPr>
          </a:p>
          <a:p>
            <a:pPr algn="ctr">
              <a:buNone/>
            </a:pPr>
            <a:r>
              <a:rPr lang="fr-FR" sz="4000" b="1" dirty="0" smtClean="0">
                <a:solidFill>
                  <a:srgbClr val="FF0000"/>
                </a:solidFill>
                <a:latin typeface="Copperplate Gothic Bold" pitchFamily="34" charset="0"/>
              </a:rPr>
              <a:t>Où j’ai connu tout son amour!</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Sauvé par son divin secours,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Je me donne à Lui pour toujours,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Heureux jour (bis)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Où j’ai connu tout son </a:t>
            </a:r>
            <a:r>
              <a:rPr lang="fr-FR" sz="4000" b="1" dirty="0" smtClean="0">
                <a:solidFill>
                  <a:srgbClr val="FF0000"/>
                </a:solidFill>
                <a:latin typeface="Copperplate Gothic Bold" pitchFamily="34" charset="0"/>
              </a:rPr>
              <a:t>amour</a:t>
            </a:r>
            <a:endParaRPr lang="en-US" sz="4000" b="1" dirty="0" smtClean="0">
              <a:solidFill>
                <a:srgbClr val="FF0000"/>
              </a:solidFill>
              <a:latin typeface="Copperplate Gothic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a:buNone/>
            </a:pPr>
            <a:r>
              <a:rPr lang="fr-FR" sz="4000" b="1" dirty="0" smtClean="0">
                <a:solidFill>
                  <a:srgbClr val="FF0000"/>
                </a:solidFill>
                <a:latin typeface="Copperplate Gothic Bold" pitchFamily="34" charset="0"/>
              </a:rPr>
              <a:t>2</a:t>
            </a:r>
            <a:r>
              <a:rPr lang="fr-FR" sz="4000" b="1" dirty="0" smtClean="0">
                <a:solidFill>
                  <a:srgbClr val="FF0000"/>
                </a:solidFill>
                <a:latin typeface="Copperplate Gothic Bold" pitchFamily="34" charset="0"/>
              </a:rPr>
              <a:t>.</a:t>
            </a:r>
            <a:endParaRPr lang="en-US" sz="4000" b="1" dirty="0" smtClean="0">
              <a:solidFill>
                <a:srgbClr val="FF0000"/>
              </a:solidFill>
              <a:latin typeface="Copperplate Gothic Bold" pitchFamily="34" charset="0"/>
            </a:endParaRPr>
          </a:p>
          <a:p>
            <a:pPr algn="ctr">
              <a:buNone/>
            </a:pPr>
            <a:r>
              <a:rPr lang="fr-FR" sz="4000" b="1" dirty="0" smtClean="0">
                <a:solidFill>
                  <a:schemeClr val="tx1"/>
                </a:solidFill>
                <a:latin typeface="Copperplate Gothic Bold" pitchFamily="34" charset="0"/>
              </a:rPr>
              <a:t>O divine compassion!</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Le </a:t>
            </a:r>
            <a:r>
              <a:rPr lang="fr-FR" sz="4000" b="1" dirty="0" err="1" smtClean="0">
                <a:solidFill>
                  <a:schemeClr val="tx1"/>
                </a:solidFill>
                <a:latin typeface="Copperplate Gothic Bold" pitchFamily="34" charset="0"/>
              </a:rPr>
              <a:t>Bien-Aimé</a:t>
            </a:r>
            <a:r>
              <a:rPr lang="fr-FR" sz="4000" b="1" dirty="0" smtClean="0">
                <a:solidFill>
                  <a:schemeClr val="tx1"/>
                </a:solidFill>
                <a:latin typeface="Copperplate Gothic Bold" pitchFamily="34" charset="0"/>
              </a:rPr>
              <a:t> du Père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Lui-même a payé ma rançon</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Sur la croix du calvaire.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De la mort (bis)</a:t>
            </a:r>
            <a:endParaRPr lang="en-US" sz="4000" b="1" dirty="0" smtClean="0">
              <a:solidFill>
                <a:schemeClr val="tx1"/>
              </a:solidFill>
              <a:latin typeface="Copperplate Gothic Bold" pitchFamily="34" charset="0"/>
            </a:endParaRPr>
          </a:p>
          <a:p>
            <a:pPr algn="ctr">
              <a:buNone/>
            </a:pPr>
            <a:r>
              <a:rPr lang="fr-FR" sz="4000" b="1" dirty="0" smtClean="0">
                <a:solidFill>
                  <a:srgbClr val="FF0000"/>
                </a:solidFill>
                <a:latin typeface="Copperplate Gothic Bold" pitchFamily="34" charset="0"/>
              </a:rPr>
              <a:t>Jésus-Christ a vaincu l’effort</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Mon âme accepte avec transport</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Le salut qu’offre le Dieu fort.</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De la mort (bis)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Jésus-Christ a vaincu l’effort</a:t>
            </a:r>
            <a:r>
              <a:rPr lang="fr-FR" sz="4000" b="1" dirty="0" smtClean="0">
                <a:solidFill>
                  <a:srgbClr val="FF0000"/>
                </a:solidFill>
                <a:latin typeface="Copperplate Gothic Bold" pitchFamily="34" charset="0"/>
              </a:rPr>
              <a:t>.</a:t>
            </a:r>
            <a:endParaRPr lang="en-US" sz="4000" b="1" dirty="0" smtClean="0">
              <a:solidFill>
                <a:srgbClr val="FF0000"/>
              </a:solidFill>
              <a:latin typeface="Copperplate Gothic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a:buNone/>
            </a:pPr>
            <a:r>
              <a:rPr lang="fr-FR" sz="4000" b="1" dirty="0" smtClean="0">
                <a:solidFill>
                  <a:srgbClr val="FF0000"/>
                </a:solidFill>
                <a:latin typeface="Copperplate Gothic Bold" pitchFamily="34" charset="0"/>
              </a:rPr>
              <a:t>3</a:t>
            </a:r>
            <a:r>
              <a:rPr lang="fr-FR" sz="4000" b="1" dirty="0" smtClean="0">
                <a:solidFill>
                  <a:srgbClr val="FF0000"/>
                </a:solidFill>
                <a:latin typeface="Copperplate Gothic Bold" pitchFamily="34" charset="0"/>
              </a:rPr>
              <a:t>.</a:t>
            </a:r>
            <a:endParaRPr lang="en-US" sz="4000" b="1" dirty="0" smtClean="0">
              <a:solidFill>
                <a:srgbClr val="FF0000"/>
              </a:solidFill>
              <a:latin typeface="Copperplate Gothic Bold" pitchFamily="34" charset="0"/>
            </a:endParaRPr>
          </a:p>
          <a:p>
            <a:pPr algn="ctr">
              <a:buNone/>
            </a:pPr>
            <a:r>
              <a:rPr lang="fr-FR" sz="4000" b="1" dirty="0" smtClean="0">
                <a:solidFill>
                  <a:schemeClr val="tx1"/>
                </a:solidFill>
                <a:latin typeface="Copperplate Gothic Bold" pitchFamily="34" charset="0"/>
              </a:rPr>
              <a:t>Dans son amour, il m’a cherché</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Quand je fuyais sa face;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Il s’est chargé de mon péché</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Par Lui </a:t>
            </a:r>
            <a:r>
              <a:rPr lang="fr-FR" sz="4000" b="1" dirty="0" smtClean="0">
                <a:solidFill>
                  <a:schemeClr val="tx1"/>
                </a:solidFill>
                <a:latin typeface="Copperplate Gothic Bold" pitchFamily="34" charset="0"/>
              </a:rPr>
              <a:t>j’ai </a:t>
            </a:r>
            <a:r>
              <a:rPr lang="fr-FR" sz="4000" b="1" dirty="0" smtClean="0">
                <a:solidFill>
                  <a:schemeClr val="tx1"/>
                </a:solidFill>
                <a:latin typeface="Copperplate Gothic Bold" pitchFamily="34" charset="0"/>
              </a:rPr>
              <a:t>trouvé grâce.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Tout joyeux (bis)</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Je veux le redire en tous lieux;</a:t>
            </a:r>
            <a:endParaRPr lang="en-US" sz="4000" b="1" dirty="0" smtClean="0">
              <a:solidFill>
                <a:schemeClr val="tx1"/>
              </a:solidFill>
              <a:latin typeface="Copperplate Gothic Bold" pitchFamily="34" charset="0"/>
            </a:endParaRPr>
          </a:p>
          <a:p>
            <a:pPr algn="ctr">
              <a:buNone/>
            </a:pPr>
            <a:r>
              <a:rPr lang="fr-FR" sz="4000" b="1" dirty="0" smtClean="0">
                <a:solidFill>
                  <a:srgbClr val="FF0000"/>
                </a:solidFill>
                <a:latin typeface="Arial Rounded MT Bold" pitchFamily="34" charset="0"/>
              </a:rPr>
              <a:t>Mes chants monteront jusqu’aux cieux</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S’unir aux chants des bienheureux,</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Tout joyeux (bis)</a:t>
            </a:r>
            <a:endParaRPr lang="en-US" sz="4000" b="1" dirty="0" smtClean="0">
              <a:solidFill>
                <a:srgbClr val="FF0000"/>
              </a:solidFill>
              <a:latin typeface="Arial Rounded MT Bold" pitchFamily="34" charset="0"/>
            </a:endParaRPr>
          </a:p>
          <a:p>
            <a:pPr algn="ctr">
              <a:buNone/>
            </a:pPr>
            <a:r>
              <a:rPr lang="fr-FR" sz="4000" b="1" dirty="0" smtClean="0">
                <a:solidFill>
                  <a:srgbClr val="FF0000"/>
                </a:solidFill>
                <a:latin typeface="Arial Rounded MT Bold" pitchFamily="34" charset="0"/>
              </a:rPr>
              <a:t>Je veux le redire en tous lieux</a:t>
            </a:r>
            <a:r>
              <a:rPr lang="fr-FR" sz="4000" b="1" dirty="0" smtClean="0">
                <a:solidFill>
                  <a:srgbClr val="FF0000"/>
                </a:solidFill>
                <a:latin typeface="Arial Rounded MT Bold" pitchFamily="34" charset="0"/>
              </a:rPr>
              <a:t>.</a:t>
            </a:r>
            <a:endParaRPr lang="en-US" sz="4000" b="1" dirty="0" smtClean="0">
              <a:solidFill>
                <a:srgbClr val="FF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fontScale="92500" lnSpcReduction="20000"/>
          </a:bodyPr>
          <a:lstStyle/>
          <a:p>
            <a:pPr algn="ctr">
              <a:buNone/>
            </a:pPr>
            <a:r>
              <a:rPr lang="fr-FR" sz="4000" b="1" dirty="0" smtClean="0">
                <a:solidFill>
                  <a:srgbClr val="FF0000"/>
                </a:solidFill>
                <a:latin typeface="Copperplate Gothic Bold" pitchFamily="34" charset="0"/>
              </a:rPr>
              <a:t>4</a:t>
            </a:r>
            <a:r>
              <a:rPr lang="fr-FR" sz="4000" b="1" dirty="0" smtClean="0">
                <a:solidFill>
                  <a:srgbClr val="FF0000"/>
                </a:solidFill>
                <a:latin typeface="Copperplate Gothic Bold" pitchFamily="34" charset="0"/>
              </a:rPr>
              <a:t>.</a:t>
            </a:r>
            <a:endParaRPr lang="en-US" sz="4000" b="1" dirty="0" smtClean="0">
              <a:solidFill>
                <a:srgbClr val="FF0000"/>
              </a:solidFill>
              <a:latin typeface="Copperplate Gothic Bold" pitchFamily="34" charset="0"/>
            </a:endParaRPr>
          </a:p>
          <a:p>
            <a:pPr algn="ctr">
              <a:buNone/>
            </a:pPr>
            <a:r>
              <a:rPr lang="fr-FR" sz="4000" b="1" dirty="0" smtClean="0">
                <a:solidFill>
                  <a:schemeClr val="tx1"/>
                </a:solidFill>
                <a:latin typeface="Copperplate Gothic Bold" pitchFamily="34" charset="0"/>
              </a:rPr>
              <a:t>Maintenant, à ton Rédempteur,</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Consacré sans partage,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Repose près de Lui, mon cœur,</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À l’abri de l’orage,</a:t>
            </a:r>
            <a:endParaRPr lang="en-US" sz="4000" b="1" dirty="0" smtClean="0">
              <a:solidFill>
                <a:schemeClr val="tx1"/>
              </a:solidFill>
              <a:latin typeface="Copperplate Gothic Bold" pitchFamily="34" charset="0"/>
            </a:endParaRPr>
          </a:p>
          <a:p>
            <a:pPr algn="ctr">
              <a:buNone/>
            </a:pPr>
            <a:r>
              <a:rPr lang="fr-FR" sz="4000" b="1" dirty="0" smtClean="0">
                <a:solidFill>
                  <a:schemeClr val="tx1"/>
                </a:solidFill>
                <a:latin typeface="Copperplate Gothic Bold" pitchFamily="34" charset="0"/>
              </a:rPr>
              <a:t>Sans regrets, (bis)</a:t>
            </a:r>
            <a:endParaRPr lang="en-US" sz="4000" b="1" dirty="0" smtClean="0">
              <a:solidFill>
                <a:schemeClr val="tx1"/>
              </a:solidFill>
              <a:latin typeface="Copperplate Gothic Bold" pitchFamily="34" charset="0"/>
            </a:endParaRPr>
          </a:p>
          <a:p>
            <a:pPr algn="ctr">
              <a:buNone/>
            </a:pPr>
            <a:r>
              <a:rPr lang="fr-FR" sz="4000" b="1" dirty="0" smtClean="0">
                <a:solidFill>
                  <a:srgbClr val="FF0000"/>
                </a:solidFill>
                <a:latin typeface="Copperplate Gothic Bold" pitchFamily="34" charset="0"/>
              </a:rPr>
              <a:t>Loin du monde et de ses attraits,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Goûtant la véritable paix</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Qui vient combler tous mes souhaits;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Sans regrets, (bis)</a:t>
            </a:r>
            <a:endParaRPr lang="en-US" sz="4000" b="1" dirty="0" smtClean="0">
              <a:solidFill>
                <a:srgbClr val="FF0000"/>
              </a:solidFill>
              <a:latin typeface="Copperplate Gothic Bold" pitchFamily="34" charset="0"/>
            </a:endParaRPr>
          </a:p>
          <a:p>
            <a:pPr algn="ctr">
              <a:buNone/>
            </a:pPr>
            <a:r>
              <a:rPr lang="fr-FR" sz="4000" b="1" dirty="0" smtClean="0">
                <a:solidFill>
                  <a:srgbClr val="FF0000"/>
                </a:solidFill>
                <a:latin typeface="Copperplate Gothic Bold" pitchFamily="34" charset="0"/>
              </a:rPr>
              <a:t>Loin de ce qu’autrefois j’aimais.</a:t>
            </a:r>
            <a:endParaRPr lang="en-US" sz="4000" b="1" dirty="0">
              <a:solidFill>
                <a:srgbClr val="FF0000"/>
              </a:solidFill>
              <a:latin typeface="Copperplate Gothic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400" dirty="0" smtClean="0">
                <a:solidFill>
                  <a:srgbClr val="FF0000"/>
                </a:solidFill>
                <a:latin typeface="Arial Rounded MT Bold" pitchFamily="34" charset="0"/>
              </a:rPr>
              <a:t>Ps 133:1 </a:t>
            </a:r>
            <a:r>
              <a:rPr lang="fr-FR" sz="4400" dirty="0" smtClean="0">
                <a:solidFill>
                  <a:schemeClr val="tx1"/>
                </a:solidFill>
                <a:latin typeface="Arial Rounded MT Bold" pitchFamily="34" charset="0"/>
              </a:rPr>
              <a:t>¶ Cantique des degrés. De David. Voici, oh! qu'il est agréable, qu'il est doux Pour des frères de demeurer ensemble!</a:t>
            </a:r>
            <a:endParaRPr lang="en-US" sz="4400" dirty="0" smtClean="0">
              <a:solidFill>
                <a:schemeClr val="tx1"/>
              </a:solidFill>
              <a:latin typeface="Arial Rounded MT Bold" pitchFamily="34" charset="0"/>
            </a:endParaRPr>
          </a:p>
          <a:p>
            <a:pPr algn="just"/>
            <a:r>
              <a:rPr lang="fr-FR" sz="4400" dirty="0" smtClean="0">
                <a:solidFill>
                  <a:srgbClr val="FF0000"/>
                </a:solidFill>
                <a:latin typeface="Arial Rounded MT Bold" pitchFamily="34" charset="0"/>
              </a:rPr>
              <a:t> 2 C'est comme l'huile précieuse qui, répandue sur la tête, Descend sur la barbe, sur la barbe d'Aaron, Qui descend sur le bord de ses vêtements.</a:t>
            </a:r>
            <a:endParaRPr lang="en-US" sz="4400" dirty="0" smtClean="0">
              <a:solidFill>
                <a:srgbClr val="FF0000"/>
              </a:solidFill>
              <a:latin typeface="Arial Rounded MT Bold" pitchFamily="34" charset="0"/>
            </a:endParaRPr>
          </a:p>
          <a:p>
            <a:pPr algn="just"/>
            <a:r>
              <a:rPr lang="fr-FR" sz="4400" dirty="0" smtClean="0">
                <a:solidFill>
                  <a:schemeClr val="tx1"/>
                </a:solidFill>
                <a:latin typeface="Arial Rounded MT Bold" pitchFamily="34" charset="0"/>
              </a:rPr>
              <a:t> 3 C'est comme la rosée de l'Hermon, Qui descend sur les montagnes de Sion; Car c'est là que l'Éternel envoie la bénédiction, La vie, pour l'éternité.</a:t>
            </a:r>
            <a:endParaRPr lang="en-US" sz="4400" dirty="0">
              <a:solidFill>
                <a:schemeClr val="tx1"/>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0066"/>
          </a:solidFill>
        </p:spPr>
        <p:txBody>
          <a:bodyPr>
            <a:normAutofit/>
          </a:bodyPr>
          <a:lstStyle/>
          <a:p>
            <a:pPr marL="0" indent="0" algn="ctr">
              <a:buNone/>
            </a:pPr>
            <a:r>
              <a:rPr lang="fr-CA" sz="3600" b="1" dirty="0" smtClean="0">
                <a:solidFill>
                  <a:srgbClr val="00FFCC"/>
                </a:solidFill>
                <a:latin typeface="Arial Rounded MT Bold" pitchFamily="34" charset="0"/>
              </a:rPr>
              <a:t>A la croix où mourut Mon Sauveur # 54</a:t>
            </a:r>
            <a:endParaRPr lang="en-US" sz="3600" dirty="0" smtClean="0">
              <a:solidFill>
                <a:srgbClr val="00FFCC"/>
              </a:solidFill>
              <a:latin typeface="Arial Rounded MT Bold" pitchFamily="34" charset="0"/>
            </a:endParaRPr>
          </a:p>
          <a:p>
            <a:pPr marL="0" indent="0" algn="ctr">
              <a:buNone/>
            </a:pPr>
            <a:r>
              <a:rPr lang="fr-CA" sz="4000" b="1" dirty="0" smtClean="0">
                <a:solidFill>
                  <a:srgbClr val="00FFCC"/>
                </a:solidFill>
                <a:latin typeface="Arial Rounded MT Bold" pitchFamily="34" charset="0"/>
              </a:rPr>
              <a:t>1</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la croix où mourut mon Sauveur,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Je suis venu, brisé de douleur;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Là son sang purifia mon cœur:</a:t>
            </a:r>
            <a:br>
              <a:rPr lang="fr-CA" sz="4000" dirty="0" smtClean="0">
                <a:solidFill>
                  <a:schemeClr val="bg1"/>
                </a:solidFill>
                <a:latin typeface="Arial Rounded MT Bold" pitchFamily="34" charset="0"/>
              </a:rPr>
            </a:br>
            <a:r>
              <a:rPr lang="fr-CA" sz="4000" dirty="0" smtClean="0">
                <a:solidFill>
                  <a:srgbClr val="00FFCC"/>
                </a:solidFill>
                <a:latin typeface="Arial Rounded MT Bold" pitchFamily="34" charset="0"/>
              </a:rPr>
              <a:t>A son nom la gloire</a:t>
            </a:r>
            <a:r>
              <a:rPr lang="fr-CA" sz="4000" dirty="0" smtClean="0">
                <a:solidFill>
                  <a:schemeClr val="bg1"/>
                </a:solidFill>
                <a:latin typeface="Arial Rounded MT Bold" pitchFamily="34" charset="0"/>
              </a:rPr>
              <a:t>! </a:t>
            </a:r>
            <a:r>
              <a:rPr lang="fr-CA" sz="4000" b="1" i="1" dirty="0" smtClean="0">
                <a:solidFill>
                  <a:schemeClr val="bg1"/>
                </a:solidFill>
                <a:latin typeface="Arial Rounded MT Bold" pitchFamily="34" charset="0"/>
              </a:rPr>
              <a:t>(</a:t>
            </a:r>
            <a:r>
              <a:rPr lang="fr-CA" sz="4000" b="1" i="1" dirty="0" smtClean="0">
                <a:solidFill>
                  <a:srgbClr val="00FFCC"/>
                </a:solidFill>
                <a:latin typeface="Arial Rounded MT Bold" pitchFamily="34" charset="0"/>
              </a:rPr>
              <a:t>ter)</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Là son sang purifia mon cœur: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son nom la gloire</a:t>
            </a:r>
            <a:r>
              <a:rPr lang="fr-CA"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0066"/>
          </a:solidFill>
        </p:spPr>
        <p:txBody>
          <a:bodyPr>
            <a:normAutofit/>
          </a:bodyPr>
          <a:lstStyle/>
          <a:p>
            <a:pPr marL="0" indent="0" algn="ctr">
              <a:buNone/>
            </a:pPr>
            <a:r>
              <a:rPr lang="fr-CA" sz="4000" b="1" dirty="0" smtClean="0">
                <a:solidFill>
                  <a:srgbClr val="00FFCC"/>
                </a:solidFill>
                <a:latin typeface="Arial Rounded MT Bold" pitchFamily="34" charset="0"/>
              </a:rPr>
              <a:t>2</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Quelle merveille! Il vint me sauver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Quand de sa croix je me fus chargé,</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En moi Jésus vint pour demeurer:</a:t>
            </a:r>
            <a:br>
              <a:rPr lang="fr-CA" sz="4000" dirty="0" smtClean="0">
                <a:solidFill>
                  <a:schemeClr val="bg1"/>
                </a:solidFill>
                <a:latin typeface="Arial Rounded MT Bold" pitchFamily="34" charset="0"/>
              </a:rPr>
            </a:br>
            <a:r>
              <a:rPr lang="fr-CA" sz="4000" dirty="0" smtClean="0">
                <a:solidFill>
                  <a:srgbClr val="00FFCC"/>
                </a:solidFill>
                <a:latin typeface="Arial Rounded MT Bold" pitchFamily="34" charset="0"/>
              </a:rPr>
              <a:t>A son nom la gloire</a:t>
            </a:r>
            <a:r>
              <a:rPr lang="fr-CA" sz="4000" dirty="0" smtClean="0">
                <a:solidFill>
                  <a:schemeClr val="bg1"/>
                </a:solidFill>
                <a:latin typeface="Arial Rounded MT Bold" pitchFamily="34" charset="0"/>
              </a:rPr>
              <a:t>!</a:t>
            </a:r>
            <a:r>
              <a:rPr lang="fr-CA" sz="4000" b="1" i="1" dirty="0" smtClean="0">
                <a:solidFill>
                  <a:schemeClr val="bg1"/>
                </a:solidFill>
                <a:latin typeface="Arial Rounded MT Bold" pitchFamily="34" charset="0"/>
              </a:rPr>
              <a:t> (</a:t>
            </a:r>
            <a:r>
              <a:rPr lang="fr-CA" sz="4000" b="1" i="1" dirty="0" smtClean="0">
                <a:solidFill>
                  <a:srgbClr val="00FFCC"/>
                </a:solidFill>
                <a:latin typeface="Arial Rounded MT Bold" pitchFamily="34" charset="0"/>
              </a:rPr>
              <a:t>ter</a:t>
            </a:r>
            <a:r>
              <a:rPr lang="fr-CA" sz="4000" b="1" i="1" dirty="0" smtClean="0">
                <a:solidFill>
                  <a:schemeClr val="bg1"/>
                </a:solidFill>
                <a:latin typeface="Arial Rounded MT Bold" pitchFamily="34" charset="0"/>
              </a:rPr>
              <a:t>)</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En moi Jésus vint pour demeurer: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son nom la gloire</a:t>
            </a:r>
            <a:r>
              <a:rPr lang="fr-CA"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0066"/>
          </a:solidFill>
        </p:spPr>
        <p:txBody>
          <a:bodyPr>
            <a:normAutofit/>
          </a:bodyPr>
          <a:lstStyle/>
          <a:p>
            <a:pPr marL="0" indent="0" algn="ctr">
              <a:buNone/>
            </a:pPr>
            <a:r>
              <a:rPr lang="fr-CA" sz="4000" b="1" dirty="0" smtClean="0">
                <a:solidFill>
                  <a:srgbClr val="00FFCC"/>
                </a:solidFill>
                <a:latin typeface="Arial Rounded MT Bold" pitchFamily="34" charset="0"/>
              </a:rPr>
              <a:t>3</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O fontaine effaçant le péché,</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Donnant la vie au cœur desséché!</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Là, Jésus me retient attaché:</a:t>
            </a:r>
            <a:br>
              <a:rPr lang="fr-CA" sz="4000" dirty="0" smtClean="0">
                <a:solidFill>
                  <a:schemeClr val="bg1"/>
                </a:solidFill>
                <a:latin typeface="Arial Rounded MT Bold" pitchFamily="34" charset="0"/>
              </a:rPr>
            </a:br>
            <a:r>
              <a:rPr lang="fr-CA" sz="4000" dirty="0" smtClean="0">
                <a:solidFill>
                  <a:srgbClr val="00FFCC"/>
                </a:solidFill>
                <a:latin typeface="Arial Rounded MT Bold" pitchFamily="34" charset="0"/>
              </a:rPr>
              <a:t>A son nom la gloire</a:t>
            </a:r>
            <a:r>
              <a:rPr lang="fr-CA" sz="4000" dirty="0" smtClean="0">
                <a:solidFill>
                  <a:schemeClr val="bg1"/>
                </a:solidFill>
                <a:latin typeface="Arial Rounded MT Bold" pitchFamily="34" charset="0"/>
              </a:rPr>
              <a:t>! </a:t>
            </a:r>
            <a:r>
              <a:rPr lang="fr-CA" sz="4000" b="1" i="1" dirty="0" smtClean="0">
                <a:solidFill>
                  <a:schemeClr val="bg1"/>
                </a:solidFill>
                <a:latin typeface="Arial Rounded MT Bold" pitchFamily="34" charset="0"/>
              </a:rPr>
              <a:t>(</a:t>
            </a:r>
            <a:r>
              <a:rPr lang="fr-CA" sz="4000" b="1" i="1" dirty="0" smtClean="0">
                <a:solidFill>
                  <a:srgbClr val="00FFCC"/>
                </a:solidFill>
                <a:latin typeface="Arial Rounded MT Bold" pitchFamily="34" charset="0"/>
              </a:rPr>
              <a:t>ter</a:t>
            </a:r>
            <a:r>
              <a:rPr lang="fr-CA" sz="4000" b="1" i="1" dirty="0" smtClean="0">
                <a:solidFill>
                  <a:schemeClr val="bg1"/>
                </a:solidFill>
                <a:latin typeface="Arial Rounded MT Bold" pitchFamily="34" charset="0"/>
              </a:rPr>
              <a:t>)</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Là, Jésus me retient attaché:</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son nom la gloire</a:t>
            </a:r>
            <a:r>
              <a:rPr lang="fr-CA"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0066"/>
          </a:solidFill>
        </p:spPr>
        <p:txBody>
          <a:bodyPr>
            <a:normAutofit/>
          </a:bodyPr>
          <a:lstStyle/>
          <a:p>
            <a:pPr marL="0" indent="0" algn="ctr">
              <a:buNone/>
            </a:pPr>
            <a:r>
              <a:rPr lang="fr-CA" sz="4000" b="1" dirty="0" smtClean="0">
                <a:solidFill>
                  <a:srgbClr val="00FFCC"/>
                </a:solidFill>
                <a:latin typeface="Arial Rounded MT Bold" pitchFamily="34" charset="0"/>
              </a:rPr>
              <a:t>4</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Pauvre âme, viens </a:t>
            </a:r>
            <a:endParaRPr lang="fr-CA"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aux </a:t>
            </a:r>
            <a:r>
              <a:rPr lang="fr-CA" sz="4000" dirty="0" smtClean="0">
                <a:solidFill>
                  <a:schemeClr val="bg1"/>
                </a:solidFill>
                <a:latin typeface="Arial Rounded MT Bold" pitchFamily="34" charset="0"/>
              </a:rPr>
              <a:t>pieds du Sauveur,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la source ouverte à tout pécheur,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Viens t'y plonger, </a:t>
            </a:r>
            <a:endParaRPr lang="fr-CA"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trouver </a:t>
            </a:r>
            <a:r>
              <a:rPr lang="fr-CA" sz="4000" dirty="0" smtClean="0">
                <a:solidFill>
                  <a:schemeClr val="bg1"/>
                </a:solidFill>
                <a:latin typeface="Arial Rounded MT Bold" pitchFamily="34" charset="0"/>
              </a:rPr>
              <a:t>le bonheur:</a:t>
            </a:r>
            <a:br>
              <a:rPr lang="fr-CA" sz="4000" dirty="0" smtClean="0">
                <a:solidFill>
                  <a:schemeClr val="bg1"/>
                </a:solidFill>
                <a:latin typeface="Arial Rounded MT Bold" pitchFamily="34" charset="0"/>
              </a:rPr>
            </a:br>
            <a:r>
              <a:rPr lang="fr-CA" sz="4000" dirty="0" smtClean="0">
                <a:solidFill>
                  <a:srgbClr val="00FFCC"/>
                </a:solidFill>
                <a:latin typeface="Arial Rounded MT Bold" pitchFamily="34" charset="0"/>
              </a:rPr>
              <a:t>A son nom la gloire</a:t>
            </a:r>
            <a:r>
              <a:rPr lang="fr-CA" sz="4000" dirty="0" smtClean="0">
                <a:solidFill>
                  <a:schemeClr val="bg1"/>
                </a:solidFill>
                <a:latin typeface="Arial Rounded MT Bold" pitchFamily="34" charset="0"/>
              </a:rPr>
              <a:t>! </a:t>
            </a:r>
            <a:r>
              <a:rPr lang="fr-CA" sz="4000" b="1" i="1" dirty="0" smtClean="0">
                <a:solidFill>
                  <a:schemeClr val="bg1"/>
                </a:solidFill>
                <a:latin typeface="Arial Rounded MT Bold" pitchFamily="34" charset="0"/>
              </a:rPr>
              <a:t>(</a:t>
            </a:r>
            <a:r>
              <a:rPr lang="fr-CA" sz="4000" b="1" i="1" dirty="0" smtClean="0">
                <a:solidFill>
                  <a:srgbClr val="00FFCC"/>
                </a:solidFill>
                <a:latin typeface="Arial Rounded MT Bold" pitchFamily="34" charset="0"/>
              </a:rPr>
              <a:t>bis</a:t>
            </a:r>
            <a:r>
              <a:rPr lang="fr-CA" sz="4000" b="1" i="1" dirty="0" smtClean="0">
                <a:solidFill>
                  <a:schemeClr val="bg1"/>
                </a:solidFill>
                <a:latin typeface="Arial Rounded MT Bold" pitchFamily="34" charset="0"/>
              </a:rPr>
              <a:t>)</a:t>
            </a:r>
            <a:r>
              <a:rPr lang="fr-CA" sz="4000" dirty="0" smtClean="0">
                <a:solidFill>
                  <a:schemeClr val="bg1"/>
                </a:solidFill>
                <a:latin typeface="Arial Rounded MT Bold" pitchFamily="34" charset="0"/>
              </a:rPr>
              <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Viens t'y plonger, </a:t>
            </a:r>
            <a:endParaRPr lang="fr-CA"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trouver </a:t>
            </a:r>
            <a:r>
              <a:rPr lang="fr-CA" sz="4000" dirty="0" smtClean="0">
                <a:solidFill>
                  <a:schemeClr val="bg1"/>
                </a:solidFill>
                <a:latin typeface="Arial Rounded MT Bold" pitchFamily="34" charset="0"/>
              </a:rPr>
              <a:t>le bonheur:</a:t>
            </a:r>
            <a:br>
              <a:rPr lang="fr-CA" sz="4000" dirty="0" smtClean="0">
                <a:solidFill>
                  <a:schemeClr val="bg1"/>
                </a:solidFill>
                <a:latin typeface="Arial Rounded MT Bold" pitchFamily="34" charset="0"/>
              </a:rPr>
            </a:br>
            <a:r>
              <a:rPr lang="fr-CA" sz="4000" dirty="0" smtClean="0">
                <a:solidFill>
                  <a:schemeClr val="bg1"/>
                </a:solidFill>
                <a:latin typeface="Arial Rounded MT Bold" pitchFamily="34" charset="0"/>
              </a:rPr>
              <a:t>A son nom la gloire!</a:t>
            </a:r>
            <a:endParaRPr lang="en-US" sz="4000" dirty="0">
              <a:solidFill>
                <a:schemeClr val="bg1"/>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0066"/>
                </a:solidFill>
              </a:rPr>
              <a:t>LECTURE ALTERNATIVE</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smtClean="0">
                <a:solidFill>
                  <a:srgbClr val="C00000"/>
                </a:solidFill>
              </a:rPr>
              <a:t>PSAUME</a:t>
            </a:r>
            <a:r>
              <a:rPr lang="fr-FR" sz="9600" b="1" dirty="0" smtClean="0"/>
              <a:t> </a:t>
            </a:r>
          </a:p>
          <a:p>
            <a:pPr lvl="0" algn="ctr">
              <a:buNone/>
            </a:pPr>
            <a:r>
              <a:rPr lang="fr-FR" sz="9600" b="1" dirty="0" smtClean="0"/>
              <a:t>147 : 1-20</a:t>
            </a:r>
            <a:endParaRPr lang="en-US" sz="96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CA" sz="4400" b="1" dirty="0" smtClean="0">
                <a:solidFill>
                  <a:srgbClr val="0000CC"/>
                </a:solidFill>
                <a:latin typeface="Arial Rounded MT Bold" pitchFamily="34" charset="0"/>
              </a:rPr>
              <a:t>Psaume 145:1-21</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1 ¶ Louange. De David. Je t'exalterai, ô mon Dieu, mon roi! Et je bénirai ton nom à toujours et à perpétuité.</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2 Chaque jour je te bénirai, Et je célébrerai ton nom à toujours et à perpétuité.</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3 L'Éternel est grand et très digne de louange, Et sa grandeur est insondable</a:t>
            </a:r>
            <a:r>
              <a:rPr lang="fr-CA"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CA" sz="4400" dirty="0" smtClean="0">
                <a:solidFill>
                  <a:schemeClr val="tx1"/>
                </a:solidFill>
                <a:latin typeface="Arial Rounded MT Bold" pitchFamily="34" charset="0"/>
              </a:rPr>
              <a:t>4 </a:t>
            </a:r>
            <a:r>
              <a:rPr lang="fr-CA" sz="4400" dirty="0" smtClean="0">
                <a:solidFill>
                  <a:schemeClr val="tx1"/>
                </a:solidFill>
                <a:latin typeface="Arial Rounded MT Bold" pitchFamily="34" charset="0"/>
              </a:rPr>
              <a:t>Que chaque génération célèbre tes œuvres, Et publie tes hauts faits!</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5 Je dirai la splendeur glorieuse de ta majesté; Je chanterai tes merveilles.</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6 On parlera de ta puissance redoutable, Et je raconterai ta grandeur.</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7 Qu'on proclame le souvenir de ton immense bonté, Et qu'on célèbre ta justice</a:t>
            </a:r>
            <a:r>
              <a:rPr lang="fr-CA"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CA" sz="4400" dirty="0" smtClean="0">
                <a:solidFill>
                  <a:schemeClr val="tx1"/>
                </a:solidFill>
                <a:latin typeface="Arial Rounded MT Bold" pitchFamily="34" charset="0"/>
              </a:rPr>
              <a:t>8 </a:t>
            </a:r>
            <a:r>
              <a:rPr lang="fr-CA" sz="4400" dirty="0" smtClean="0">
                <a:solidFill>
                  <a:schemeClr val="tx1"/>
                </a:solidFill>
                <a:latin typeface="Arial Rounded MT Bold" pitchFamily="34" charset="0"/>
              </a:rPr>
              <a:t>L'Éternel est miséricordieux et compatissant, Lent à la colère et plein de bonté.</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9 L'Éternel est bon envers tous, Et ses compassions s'étendent sur toutes ses œuvres.</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10 ¶ Toutes tes œuvres te loueront, ô Éternel! Et tes fidèles te béniront.</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11 Ils diront la gloire de ton règne, Et ils proclameront ta puissance</a:t>
            </a:r>
            <a:r>
              <a:rPr lang="fr-CA"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400" dirty="0" smtClean="0">
                <a:solidFill>
                  <a:schemeClr val="tx1"/>
                </a:solidFill>
                <a:latin typeface="Arial Rounded MT Bold" pitchFamily="34" charset="0"/>
              </a:rPr>
              <a:t>12 </a:t>
            </a:r>
            <a:r>
              <a:rPr lang="fr-CA" sz="4400" dirty="0" smtClean="0">
                <a:solidFill>
                  <a:schemeClr val="tx1"/>
                </a:solidFill>
                <a:latin typeface="Arial Rounded MT Bold" pitchFamily="34" charset="0"/>
              </a:rPr>
              <a:t>Pour faire connaître aux fils de l'homme ta puissance Et la splendeur glorieuse de ton règne.</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13 Ton règne est un règne de tous les siècles, Et ta domination subsiste dans tous les âges.</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14 L'Éternel soutient tous ceux qui tombent, Et il redresse tous ceux qui sont courbés</a:t>
            </a:r>
            <a:r>
              <a:rPr lang="fr-CA"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CA" sz="4400" dirty="0" smtClean="0">
                <a:solidFill>
                  <a:schemeClr val="tx1"/>
                </a:solidFill>
                <a:latin typeface="Arial Rounded MT Bold" pitchFamily="34" charset="0"/>
              </a:rPr>
              <a:t>15 </a:t>
            </a:r>
            <a:r>
              <a:rPr lang="fr-CA" sz="4400" dirty="0" smtClean="0">
                <a:solidFill>
                  <a:schemeClr val="tx1"/>
                </a:solidFill>
                <a:latin typeface="Arial Rounded MT Bold" pitchFamily="34" charset="0"/>
              </a:rPr>
              <a:t>Les yeux de tous espèrent en toi, Et tu leur donnes la nourriture en son temps.</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16 Tu ouvres ta main, Et tu rassasies à souhait tout ce qui a vie.</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17 L'Éternel est juste dans toutes ses voies, Et miséricordieux dans toutes ses œuvres.</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18 L'Éternel est près de tous ceux qui l'invoquent, De tous ceux qui l'invoquent avec sincérité</a:t>
            </a:r>
            <a:r>
              <a:rPr lang="fr-CA" sz="4400" dirty="0" smtClean="0">
                <a:solidFill>
                  <a:srgbClr val="0000CC"/>
                </a:solidFill>
                <a:latin typeface="Arial Rounded MT Bold" pitchFamily="34" charset="0"/>
              </a:rPr>
              <a:t>;</a:t>
            </a:r>
            <a:endParaRPr lang="en-US" sz="4400" dirty="0" smtClean="0">
              <a:solidFill>
                <a:srgbClr val="0000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smtClean="0">
                <a:solidFill>
                  <a:schemeClr val="tx1"/>
                </a:solidFill>
                <a:latin typeface="Arial Rounded MT Bold" pitchFamily="34" charset="0"/>
              </a:rPr>
              <a:t>19 </a:t>
            </a:r>
            <a:r>
              <a:rPr lang="fr-CA" sz="4400" dirty="0" smtClean="0">
                <a:solidFill>
                  <a:schemeClr val="tx1"/>
                </a:solidFill>
                <a:latin typeface="Arial Rounded MT Bold" pitchFamily="34" charset="0"/>
              </a:rPr>
              <a:t>Il accomplit les désirs de ceux qui le craignent, Il entend leur cri et il les sauve.</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20 L'Éternel garde tous ceux qui l'aiment, Et il détruit tous les méchants.</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21 Que ma bouche publie la louange de l'Éternel, Et que toute chair bénisse son saint nom, A toujours et à perpétuité!</a:t>
            </a:r>
            <a:endParaRPr lang="en-US" sz="4400" dirty="0">
              <a:solidFill>
                <a:schemeClr val="tx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4400" b="1" dirty="0" smtClean="0">
                <a:solidFill>
                  <a:schemeClr val="tx1"/>
                </a:solidFill>
                <a:latin typeface="Arial Rounded MT Bold" pitchFamily="34" charset="0"/>
              </a:rPr>
              <a:t>Doxologie</a:t>
            </a:r>
            <a:endParaRPr lang="en-US" sz="4400" dirty="0" smtClean="0">
              <a:solidFill>
                <a:schemeClr val="tx1"/>
              </a:solidFill>
              <a:latin typeface="Arial Rounded MT Bold" pitchFamily="34" charset="0"/>
            </a:endParaRPr>
          </a:p>
          <a:p>
            <a:pPr marL="0" indent="0" algn="ctr">
              <a:buNone/>
            </a:pPr>
            <a:r>
              <a:rPr lang="fr-CA" sz="6000" dirty="0" smtClean="0">
                <a:solidFill>
                  <a:schemeClr val="tx1"/>
                </a:solidFill>
              </a:rPr>
              <a:t>1.</a:t>
            </a:r>
            <a:br>
              <a:rPr lang="fr-CA" sz="6000" dirty="0" smtClean="0">
                <a:solidFill>
                  <a:schemeClr val="tx1"/>
                </a:solidFill>
              </a:rPr>
            </a:br>
            <a:r>
              <a:rPr lang="fr-CA" sz="6000" dirty="0" smtClean="0">
                <a:solidFill>
                  <a:schemeClr val="tx1"/>
                </a:solidFill>
              </a:rPr>
              <a:t>Grâce infinie, O quel beau don</a:t>
            </a:r>
            <a:br>
              <a:rPr lang="fr-CA" sz="6000" dirty="0" smtClean="0">
                <a:solidFill>
                  <a:schemeClr val="tx1"/>
                </a:solidFill>
              </a:rPr>
            </a:br>
            <a:r>
              <a:rPr lang="fr-CA" sz="6000" dirty="0" smtClean="0">
                <a:solidFill>
                  <a:schemeClr val="tx1"/>
                </a:solidFill>
              </a:rPr>
              <a:t>Pour moi pécheur, qui crois</a:t>
            </a:r>
            <a:br>
              <a:rPr lang="fr-CA" sz="6000" dirty="0" smtClean="0">
                <a:solidFill>
                  <a:schemeClr val="tx1"/>
                </a:solidFill>
              </a:rPr>
            </a:br>
            <a:r>
              <a:rPr lang="fr-CA" sz="6000" dirty="0" smtClean="0">
                <a:solidFill>
                  <a:schemeClr val="tx1"/>
                </a:solidFill>
              </a:rPr>
              <a:t>J'étais perdu, j'ai le pardon,</a:t>
            </a:r>
            <a:br>
              <a:rPr lang="fr-CA" sz="6000" dirty="0" smtClean="0">
                <a:solidFill>
                  <a:schemeClr val="tx1"/>
                </a:solidFill>
              </a:rPr>
            </a:br>
            <a:r>
              <a:rPr lang="fr-CA" sz="6000" dirty="0" smtClean="0">
                <a:solidFill>
                  <a:schemeClr val="tx1"/>
                </a:solidFill>
              </a:rPr>
              <a:t>Aveugle mais je vois.</a:t>
            </a:r>
            <a:br>
              <a:rPr lang="fr-CA" sz="6000" dirty="0" smtClean="0">
                <a:solidFill>
                  <a:schemeClr val="tx1"/>
                </a:solidFill>
              </a:rPr>
            </a:br>
            <a:endParaRPr lang="en-US" sz="6000"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6000" dirty="0" smtClean="0">
                <a:solidFill>
                  <a:schemeClr val="tx1"/>
                </a:solidFill>
              </a:rPr>
              <a:t>2</a:t>
            </a:r>
            <a:r>
              <a:rPr lang="fr-CA" sz="6000" dirty="0" smtClean="0">
                <a:solidFill>
                  <a:schemeClr val="tx1"/>
                </a:solidFill>
              </a:rPr>
              <a:t>.</a:t>
            </a:r>
            <a:br>
              <a:rPr lang="fr-CA" sz="6000" dirty="0" smtClean="0">
                <a:solidFill>
                  <a:schemeClr val="tx1"/>
                </a:solidFill>
              </a:rPr>
            </a:br>
            <a:r>
              <a:rPr lang="fr-CA" sz="6000" dirty="0" smtClean="0">
                <a:solidFill>
                  <a:schemeClr val="tx1"/>
                </a:solidFill>
              </a:rPr>
              <a:t>La grâce a mis la crainte en moi</a:t>
            </a:r>
            <a:br>
              <a:rPr lang="fr-CA" sz="6000" dirty="0" smtClean="0">
                <a:solidFill>
                  <a:schemeClr val="tx1"/>
                </a:solidFill>
              </a:rPr>
            </a:br>
            <a:r>
              <a:rPr lang="fr-CA" sz="6000" dirty="0" smtClean="0">
                <a:solidFill>
                  <a:schemeClr val="tx1"/>
                </a:solidFill>
              </a:rPr>
              <a:t>Et m'en a délivré</a:t>
            </a:r>
            <a:br>
              <a:rPr lang="fr-CA" sz="6000" dirty="0" smtClean="0">
                <a:solidFill>
                  <a:schemeClr val="tx1"/>
                </a:solidFill>
              </a:rPr>
            </a:br>
            <a:r>
              <a:rPr lang="fr-CA" sz="6000" dirty="0" smtClean="0">
                <a:solidFill>
                  <a:schemeClr val="tx1"/>
                </a:solidFill>
              </a:rPr>
              <a:t>O grâce précieuse à ma foi.</a:t>
            </a:r>
            <a:br>
              <a:rPr lang="fr-CA" sz="6000" dirty="0" smtClean="0">
                <a:solidFill>
                  <a:schemeClr val="tx1"/>
                </a:solidFill>
              </a:rPr>
            </a:br>
            <a:r>
              <a:rPr lang="fr-CA" sz="6000" dirty="0" smtClean="0">
                <a:solidFill>
                  <a:schemeClr val="tx1"/>
                </a:solidFill>
              </a:rPr>
              <a:t>Lorsque j'irai cédé.</a:t>
            </a:r>
            <a:r>
              <a:rPr lang="fr-CA" sz="4400" dirty="0" smtClean="0">
                <a:solidFill>
                  <a:schemeClr val="tx1"/>
                </a:solidFill>
              </a:rPr>
              <a:t/>
            </a:r>
            <a:br>
              <a:rPr lang="fr-CA" sz="4400" dirty="0" smtClean="0">
                <a:solidFill>
                  <a:schemeClr val="tx1"/>
                </a:solidFill>
              </a:rPr>
            </a:br>
            <a:endParaRPr lang="en-US" sz="4400"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5400" dirty="0" smtClean="0">
                <a:solidFill>
                  <a:schemeClr val="tx1"/>
                </a:solidFill>
              </a:rPr>
              <a:t>3</a:t>
            </a:r>
            <a:r>
              <a:rPr lang="fr-CA" sz="5400" dirty="0" smtClean="0">
                <a:solidFill>
                  <a:schemeClr val="tx1"/>
                </a:solidFill>
              </a:rPr>
              <a:t>.</a:t>
            </a:r>
            <a:br>
              <a:rPr lang="fr-CA" sz="5400" dirty="0" smtClean="0">
                <a:solidFill>
                  <a:schemeClr val="tx1"/>
                </a:solidFill>
              </a:rPr>
            </a:br>
            <a:r>
              <a:rPr lang="fr-CA" sz="4800" b="1" dirty="0" smtClean="0">
                <a:solidFill>
                  <a:schemeClr val="tx1"/>
                </a:solidFill>
              </a:rPr>
              <a:t>Au travers des temps infinis</a:t>
            </a:r>
            <a:br>
              <a:rPr lang="fr-CA" sz="4800" b="1" dirty="0" smtClean="0">
                <a:solidFill>
                  <a:schemeClr val="tx1"/>
                </a:solidFill>
              </a:rPr>
            </a:br>
            <a:r>
              <a:rPr lang="fr-CA" sz="4800" b="1" dirty="0" smtClean="0">
                <a:solidFill>
                  <a:schemeClr val="tx1"/>
                </a:solidFill>
              </a:rPr>
              <a:t>Les chants de tes élus</a:t>
            </a:r>
            <a:br>
              <a:rPr lang="fr-CA" sz="4800" b="1" dirty="0" smtClean="0">
                <a:solidFill>
                  <a:schemeClr val="tx1"/>
                </a:solidFill>
              </a:rPr>
            </a:br>
            <a:r>
              <a:rPr lang="fr-CA" sz="4800" b="1" dirty="0" smtClean="0">
                <a:solidFill>
                  <a:schemeClr val="tx1"/>
                </a:solidFill>
              </a:rPr>
              <a:t>Seront toujours ta grâce, O Christ</a:t>
            </a:r>
            <a:br>
              <a:rPr lang="fr-CA" sz="4800" b="1" dirty="0" smtClean="0">
                <a:solidFill>
                  <a:schemeClr val="tx1"/>
                </a:solidFill>
              </a:rPr>
            </a:br>
            <a:r>
              <a:rPr lang="fr-CA" sz="4800" b="1" dirty="0" smtClean="0">
                <a:solidFill>
                  <a:schemeClr val="tx1"/>
                </a:solidFill>
              </a:rPr>
              <a:t>Comme au temps où j'ai cru.</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3600" dirty="0" smtClean="0">
                <a:solidFill>
                  <a:schemeClr val="bg1"/>
                </a:solidFill>
                <a:latin typeface="Copperplate Gothic Bold" pitchFamily="34" charset="0"/>
              </a:rPr>
              <a:t>Quel ami fidèle #</a:t>
            </a:r>
            <a:endParaRPr lang="en-US" sz="3600" dirty="0" smtClean="0">
              <a:solidFill>
                <a:schemeClr val="bg1"/>
              </a:solidFill>
              <a:latin typeface="Copperplate Gothic Bold" pitchFamily="34" charset="0"/>
            </a:endParaRPr>
          </a:p>
          <a:p>
            <a:pPr marL="0" indent="0" algn="ctr">
              <a:buNone/>
            </a:pPr>
            <a:r>
              <a:rPr lang="fr-CA" sz="3600" dirty="0" smtClean="0">
                <a:solidFill>
                  <a:schemeClr val="bg1"/>
                </a:solidFill>
                <a:latin typeface="Copperplate Gothic Bold" pitchFamily="34" charset="0"/>
              </a:rPr>
              <a:t>1.</a:t>
            </a:r>
            <a:endParaRPr lang="en-US" sz="3600" dirty="0" smtClean="0">
              <a:solidFill>
                <a:schemeClr val="bg1"/>
              </a:solidFill>
              <a:latin typeface="Copperplate Gothic Bold" pitchFamily="34" charset="0"/>
            </a:endParaRPr>
          </a:p>
          <a:p>
            <a:pPr marL="0" indent="0" algn="ctr">
              <a:buNone/>
            </a:pPr>
            <a:r>
              <a:rPr lang="fr-CA" sz="3600" dirty="0" smtClean="0">
                <a:solidFill>
                  <a:schemeClr val="tx1"/>
                </a:solidFill>
                <a:latin typeface="Copperplate Gothic Bold" pitchFamily="34" charset="0"/>
              </a:rPr>
              <a:t>Quel ami fidèle et 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avons en Jésus-Christ!</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Toujours prêt à nous entendre,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À répondre à notre cri!</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Il connaît nos défaillances,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Nos chutes de chaque jour,</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Sévère en ses exigences,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Il est riche en son amour</a:t>
            </a:r>
            <a:r>
              <a:rPr lang="fr-CA"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3600" dirty="0" smtClean="0">
                <a:solidFill>
                  <a:schemeClr val="bg1"/>
                </a:solidFill>
                <a:latin typeface="Copperplate Gothic Bold" pitchFamily="34" charset="0"/>
              </a:rPr>
              <a:t>2</a:t>
            </a:r>
            <a:r>
              <a:rPr lang="fr-CA" sz="3600" dirty="0" smtClean="0">
                <a:solidFill>
                  <a:schemeClr val="bg1"/>
                </a:solidFill>
                <a:latin typeface="Copperplate Gothic Bold" pitchFamily="34" charset="0"/>
              </a:rPr>
              <a:t>.</a:t>
            </a:r>
            <a:endParaRPr lang="en-US" sz="3600" dirty="0" smtClean="0">
              <a:solidFill>
                <a:schemeClr val="bg1"/>
              </a:solidFill>
              <a:latin typeface="Copperplate Gothic Bold" pitchFamily="34" charset="0"/>
            </a:endParaRPr>
          </a:p>
          <a:p>
            <a:pPr marL="0" indent="0" algn="ctr">
              <a:buNone/>
            </a:pPr>
            <a:r>
              <a:rPr lang="fr-CA" sz="3600" dirty="0" smtClean="0">
                <a:solidFill>
                  <a:schemeClr val="tx1"/>
                </a:solidFill>
                <a:latin typeface="Copperplate Gothic Bold" pitchFamily="34" charset="0"/>
              </a:rPr>
              <a:t>Quel ami fidèle et 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avons en Jésus-Christ!</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Toujours prêt à nous comprendre,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Quand nous sommes en souci!</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Disons lui toutes nos craintes,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Ouvrons lui tout notre cœur.</a:t>
            </a:r>
            <a:br>
              <a:rPr lang="fr-CA" sz="3600" dirty="0" smtClean="0">
                <a:solidFill>
                  <a:schemeClr val="tx1"/>
                </a:solidFill>
                <a:latin typeface="Copperplate Gothic Bold" pitchFamily="34" charset="0"/>
              </a:rPr>
            </a:br>
            <a:r>
              <a:rPr lang="fr-FR" sz="3600" dirty="0" smtClean="0">
                <a:solidFill>
                  <a:schemeClr val="tx1"/>
                </a:solidFill>
                <a:latin typeface="Copperplate Gothic Bold" pitchFamily="34" charset="0"/>
              </a:rPr>
              <a:t>Bientôt ses paroles Saintes</a:t>
            </a:r>
            <a:br>
              <a:rPr lang="fr-FR" sz="3600" dirty="0" smtClean="0">
                <a:solidFill>
                  <a:schemeClr val="tx1"/>
                </a:solidFill>
                <a:latin typeface="Copperplate Gothic Bold" pitchFamily="34" charset="0"/>
              </a:rPr>
            </a:br>
            <a:r>
              <a:rPr lang="fr-FR" sz="3600" dirty="0" smtClean="0">
                <a:solidFill>
                  <a:schemeClr val="tx1"/>
                </a:solidFill>
                <a:latin typeface="Copperplate Gothic Bold" pitchFamily="34" charset="0"/>
              </a:rPr>
              <a:t>Nous rendront le vrai Bonheur</a:t>
            </a:r>
            <a:r>
              <a:rPr lang="fr-FR"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3600" dirty="0" smtClean="0">
                <a:solidFill>
                  <a:schemeClr val="bg1"/>
                </a:solidFill>
                <a:latin typeface="Copperplate Gothic Bold" pitchFamily="34" charset="0"/>
              </a:rPr>
              <a:t>3</a:t>
            </a:r>
            <a:r>
              <a:rPr lang="fr-CA" sz="3600" dirty="0" smtClean="0">
                <a:solidFill>
                  <a:schemeClr val="bg1"/>
                </a:solidFill>
                <a:latin typeface="Copperplate Gothic Bold" pitchFamily="34" charset="0"/>
              </a:rPr>
              <a:t>.</a:t>
            </a:r>
            <a:endParaRPr lang="en-US" sz="3600" dirty="0" smtClean="0">
              <a:solidFill>
                <a:schemeClr val="bg1"/>
              </a:solidFill>
              <a:latin typeface="Copperplate Gothic Bold" pitchFamily="34" charset="0"/>
            </a:endParaRPr>
          </a:p>
          <a:p>
            <a:pPr marL="0" indent="0" algn="ctr">
              <a:buNone/>
            </a:pPr>
            <a:r>
              <a:rPr lang="fr-CA" sz="3600" dirty="0" smtClean="0">
                <a:solidFill>
                  <a:schemeClr val="tx1"/>
                </a:solidFill>
                <a:latin typeface="Copperplate Gothic Bold" pitchFamily="34" charset="0"/>
              </a:rPr>
              <a:t>Quel ami fidèle et 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avons en Jésus-Christ!</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Toujours prêt a nous défendre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Quand nous presse l’ennemi!</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Il nous suit dans la mêlée,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entoure de ses bras,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Et c’est lui qui tient l’épée,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Qui décide des combats</a:t>
            </a:r>
            <a:r>
              <a:rPr lang="fr-CA"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3600" dirty="0" smtClean="0">
                <a:solidFill>
                  <a:schemeClr val="bg1"/>
                </a:solidFill>
                <a:latin typeface="Copperplate Gothic Bold" pitchFamily="34" charset="0"/>
              </a:rPr>
              <a:t>4</a:t>
            </a:r>
            <a:r>
              <a:rPr lang="fr-CA" sz="3600" dirty="0" smtClean="0">
                <a:solidFill>
                  <a:schemeClr val="bg1"/>
                </a:solidFill>
                <a:latin typeface="Copperplate Gothic Bold" pitchFamily="34" charset="0"/>
              </a:rPr>
              <a:t>.</a:t>
            </a:r>
            <a:endParaRPr lang="en-US" sz="3600" dirty="0" smtClean="0">
              <a:solidFill>
                <a:schemeClr val="bg1"/>
              </a:solidFill>
              <a:latin typeface="Copperplate Gothic Bold" pitchFamily="34" charset="0"/>
            </a:endParaRPr>
          </a:p>
          <a:p>
            <a:pPr marL="0" indent="0" algn="ctr">
              <a:buNone/>
            </a:pPr>
            <a:r>
              <a:rPr lang="fr-CA" sz="3600" dirty="0" smtClean="0">
                <a:solidFill>
                  <a:schemeClr val="tx1"/>
                </a:solidFill>
                <a:latin typeface="Copperplate Gothic Bold" pitchFamily="34" charset="0"/>
              </a:rPr>
              <a:t>Quel ami fidèle et 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avons en Jésus-Christ,</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Toujours prêt à nous apprendre,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À vaincre en comptant sur lui!</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S’il nous voit vrais et sincères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À chercher la sainteté,</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Il écoute nos prières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Et nous met en liberté</a:t>
            </a:r>
            <a:r>
              <a:rPr lang="fr-CA"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3600" dirty="0" smtClean="0">
                <a:solidFill>
                  <a:schemeClr val="bg1"/>
                </a:solidFill>
                <a:latin typeface="Copperplate Gothic Bold" pitchFamily="34" charset="0"/>
              </a:rPr>
              <a:t>5</a:t>
            </a:r>
            <a:r>
              <a:rPr lang="fr-CA" sz="3600" dirty="0" smtClean="0">
                <a:solidFill>
                  <a:schemeClr val="bg1"/>
                </a:solidFill>
                <a:latin typeface="Copperplate Gothic Bold" pitchFamily="34" charset="0"/>
              </a:rPr>
              <a:t>.</a:t>
            </a:r>
            <a:endParaRPr lang="en-US" sz="3600" dirty="0" smtClean="0">
              <a:solidFill>
                <a:schemeClr val="bg1"/>
              </a:solidFill>
              <a:latin typeface="Copperplate Gothic Bold" pitchFamily="34" charset="0"/>
            </a:endParaRPr>
          </a:p>
          <a:p>
            <a:pPr marL="0" indent="0" algn="ctr">
              <a:buNone/>
            </a:pPr>
            <a:r>
              <a:rPr lang="fr-CA" sz="3600" dirty="0" smtClean="0">
                <a:solidFill>
                  <a:schemeClr val="tx1"/>
                </a:solidFill>
                <a:latin typeface="Copperplate Gothic Bold" pitchFamily="34" charset="0"/>
              </a:rPr>
              <a:t>Quel ami fidèle et tendre,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Nous avons en Jésus-Christ,</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Bientôt il viendra nous prendre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Pour être au ciel avec lui.</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Suivons donc l’étroite voie,</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En comptant sur son secours.</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Bientôt nous aurons la joie</a:t>
            </a:r>
            <a:r>
              <a:rPr lang="fr-CA" sz="3600" dirty="0" smtClean="0">
                <a:latin typeface="Copperplate Gothic Bold" pitchFamily="34" charset="0"/>
              </a:rPr>
              <a:t/>
            </a:r>
            <a:br>
              <a:rPr lang="fr-CA" sz="3600" dirty="0" smtClean="0">
                <a:latin typeface="Copperplate Gothic Bold" pitchFamily="34" charset="0"/>
              </a:rPr>
            </a:br>
            <a:r>
              <a:rPr lang="fr-CA" sz="3600" dirty="0" smtClean="0">
                <a:solidFill>
                  <a:schemeClr val="tx1"/>
                </a:solidFill>
                <a:latin typeface="Copperplate Gothic Bold" pitchFamily="34" charset="0"/>
              </a:rPr>
              <a:t>De vivre avec lui toujours.</a:t>
            </a:r>
            <a:endParaRPr lang="en-US" sz="3600" dirty="0">
              <a:solidFill>
                <a:schemeClr val="tx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MARCH 1</a:t>
            </a:r>
            <a:r>
              <a:rPr lang="en-US" b="1" baseline="30000" dirty="0" smtClean="0">
                <a:solidFill>
                  <a:schemeClr val="bg1"/>
                </a:solidFill>
              </a:rPr>
              <a:t>ST</a:t>
            </a:r>
            <a:r>
              <a:rPr lang="en-US" b="1" dirty="0" smtClean="0">
                <a:solidFill>
                  <a:schemeClr val="bg1"/>
                </a:solidFill>
              </a:rPr>
              <a:t> </a:t>
            </a:r>
            <a:r>
              <a:rPr lang="en-US" b="1" dirty="0" smtClean="0">
                <a:solidFill>
                  <a:schemeClr val="bg1"/>
                </a:solidFill>
              </a:rPr>
              <a:t>  2026</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a:t>
            </a:r>
            <a:r>
              <a:rPr lang="en-US" b="1" dirty="0" smtClean="0">
                <a:solidFill>
                  <a:srgbClr val="660066"/>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3200" b="1" dirty="0" smtClean="0">
                <a:solidFill>
                  <a:schemeClr val="accent1">
                    <a:lumMod val="75000"/>
                  </a:schemeClr>
                </a:solidFill>
                <a:latin typeface="Arial Rounded MT Bold" pitchFamily="34" charset="0"/>
              </a:rPr>
              <a:t>41 Fr. CE : </a:t>
            </a:r>
            <a:r>
              <a:rPr lang="fr-FR" sz="3200" b="1" u="sng" dirty="0" smtClean="0">
                <a:solidFill>
                  <a:schemeClr val="accent1">
                    <a:lumMod val="75000"/>
                  </a:schemeClr>
                </a:solidFill>
                <a:latin typeface="Arial Rounded MT Bold" pitchFamily="34" charset="0"/>
              </a:rPr>
              <a:t>Ecoutez ! Un saint Cantique</a:t>
            </a:r>
            <a:endParaRPr lang="en-US" sz="3200" dirty="0" smtClean="0">
              <a:solidFill>
                <a:schemeClr val="accent1">
                  <a:lumMod val="75000"/>
                </a:schemeClr>
              </a:solidFill>
              <a:latin typeface="Arial Rounded MT Bold" pitchFamily="34" charset="0"/>
            </a:endParaRPr>
          </a:p>
          <a:p>
            <a:pPr algn="ctr">
              <a:buNone/>
            </a:pPr>
            <a:r>
              <a:rPr lang="fr-FR" sz="3200" dirty="0" smtClean="0">
                <a:solidFill>
                  <a:schemeClr val="accent1">
                    <a:lumMod val="75000"/>
                  </a:schemeClr>
                </a:solidFill>
                <a:latin typeface="Arial Rounded MT Bold" pitchFamily="34" charset="0"/>
              </a:rPr>
              <a:t>1-</a:t>
            </a:r>
            <a:endParaRPr lang="en-US" sz="3200" dirty="0" smtClean="0">
              <a:solidFill>
                <a:schemeClr val="accent1">
                  <a:lumMod val="75000"/>
                </a:schemeClr>
              </a:solidFill>
              <a:latin typeface="Arial Rounded MT Bold" pitchFamily="34" charset="0"/>
            </a:endParaRPr>
          </a:p>
          <a:p>
            <a:pPr algn="ctr">
              <a:buNone/>
            </a:pPr>
            <a:r>
              <a:rPr lang="fr-FR" sz="4000" dirty="0" smtClean="0">
                <a:latin typeface="Arial Rounded MT Bold" pitchFamily="34" charset="0"/>
              </a:rPr>
              <a:t>Ecoutez ! Un saint Cantique</a:t>
            </a:r>
            <a:endParaRPr lang="en-US" sz="4000" dirty="0" smtClean="0">
              <a:latin typeface="Arial Rounded MT Bold" pitchFamily="34" charset="0"/>
            </a:endParaRPr>
          </a:p>
          <a:p>
            <a:pPr algn="ctr">
              <a:buNone/>
            </a:pPr>
            <a:r>
              <a:rPr lang="fr-FR" sz="4000" dirty="0" smtClean="0">
                <a:latin typeface="Arial Rounded MT Bold" pitchFamily="34" charset="0"/>
              </a:rPr>
              <a:t>Vient d’éclater dans les cieux :</a:t>
            </a:r>
            <a:endParaRPr lang="en-US" sz="4000" dirty="0" smtClean="0">
              <a:latin typeface="Arial Rounded MT Bold" pitchFamily="34" charset="0"/>
            </a:endParaRPr>
          </a:p>
          <a:p>
            <a:pPr algn="ctr">
              <a:buNone/>
            </a:pPr>
            <a:r>
              <a:rPr lang="fr-FR" sz="4000" dirty="0" smtClean="0">
                <a:latin typeface="Arial Rounded MT Bold" pitchFamily="34" charset="0"/>
              </a:rPr>
              <a:t>C’est un hymne magnifique,</a:t>
            </a:r>
            <a:endParaRPr lang="en-US" sz="4000" dirty="0" smtClean="0">
              <a:latin typeface="Arial Rounded MT Bold" pitchFamily="34" charset="0"/>
            </a:endParaRPr>
          </a:p>
          <a:p>
            <a:pPr algn="ctr">
              <a:buNone/>
            </a:pPr>
            <a:r>
              <a:rPr lang="fr-FR" sz="4000" dirty="0" smtClean="0">
                <a:latin typeface="Arial Rounded MT Bold" pitchFamily="34" charset="0"/>
              </a:rPr>
              <a:t>C’est un chant simple et joyeux.</a:t>
            </a:r>
            <a:endParaRPr lang="en-US" sz="4000" dirty="0" smtClean="0">
              <a:latin typeface="Arial Rounded MT Bold" pitchFamily="34" charset="0"/>
            </a:endParaRPr>
          </a:p>
          <a:p>
            <a:pPr algn="ctr">
              <a:buNone/>
            </a:pPr>
            <a:r>
              <a:rPr lang="fr-FR" sz="4000" dirty="0" smtClean="0">
                <a:latin typeface="Arial Rounded MT Bold" pitchFamily="34" charset="0"/>
              </a:rPr>
              <a:t>Les voix parcourant l’espace,</a:t>
            </a:r>
            <a:endParaRPr lang="en-US" sz="4000" dirty="0" smtClean="0">
              <a:latin typeface="Arial Rounded MT Bold" pitchFamily="34" charset="0"/>
            </a:endParaRPr>
          </a:p>
          <a:p>
            <a:pPr algn="ctr">
              <a:buNone/>
            </a:pPr>
            <a:r>
              <a:rPr lang="fr-FR" sz="4000" dirty="0" smtClean="0">
                <a:latin typeface="Arial Rounded MT Bold" pitchFamily="34" charset="0"/>
              </a:rPr>
              <a:t>Disent aux humains surpris :</a:t>
            </a:r>
            <a:endParaRPr lang="en-US" sz="4000" dirty="0" smtClean="0">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 La loi fait place al la grâce,</a:t>
            </a:r>
            <a:endParaRPr lang="en-US" sz="4000" dirty="0" smtClean="0">
              <a:solidFill>
                <a:schemeClr val="accent1">
                  <a:lumMod val="75000"/>
                </a:schemeClr>
              </a:solidFill>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Et Moise a Jésus-Christ. </a:t>
            </a:r>
            <a:r>
              <a:rPr lang="fr-FR" sz="4000" dirty="0" smtClean="0">
                <a:solidFill>
                  <a:schemeClr val="accent1">
                    <a:lumMod val="75000"/>
                  </a:schemeClr>
                </a:solidFill>
                <a:latin typeface="Arial Rounded MT Bold" pitchFamily="34" charset="0"/>
              </a:rPr>
              <a:t>»</a:t>
            </a:r>
            <a:endParaRPr lang="en-US" sz="4000" dirty="0" smtClean="0">
              <a:solidFill>
                <a:schemeClr val="accent1">
                  <a:lumMod val="75000"/>
                </a:schemeClr>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dirty="0" smtClean="0">
                <a:solidFill>
                  <a:schemeClr val="accent1">
                    <a:lumMod val="75000"/>
                  </a:schemeClr>
                </a:solidFill>
                <a:latin typeface="Arial Rounded MT Bold" pitchFamily="34" charset="0"/>
              </a:rPr>
              <a:t>2</a:t>
            </a:r>
            <a:endParaRPr lang="en-US" sz="4000" dirty="0" smtClean="0">
              <a:solidFill>
                <a:schemeClr val="accent1">
                  <a:lumMod val="75000"/>
                </a:schemeClr>
              </a:solidFill>
              <a:latin typeface="Arial Rounded MT Bold" pitchFamily="34" charset="0"/>
            </a:endParaRPr>
          </a:p>
          <a:p>
            <a:pPr algn="ctr">
              <a:buNone/>
            </a:pPr>
            <a:r>
              <a:rPr lang="fr-FR" sz="4000" dirty="0" smtClean="0">
                <a:latin typeface="Arial Rounded MT Bold" pitchFamily="34" charset="0"/>
              </a:rPr>
              <a:t>La promesse est accomplie,</a:t>
            </a:r>
            <a:endParaRPr lang="en-US" sz="4000" dirty="0" smtClean="0">
              <a:latin typeface="Arial Rounded MT Bold" pitchFamily="34" charset="0"/>
            </a:endParaRPr>
          </a:p>
          <a:p>
            <a:pPr algn="ctr">
              <a:buNone/>
            </a:pPr>
            <a:r>
              <a:rPr lang="fr-FR" sz="4000" dirty="0" smtClean="0">
                <a:latin typeface="Arial Rounded MT Bold" pitchFamily="34" charset="0"/>
              </a:rPr>
              <a:t>Le salut nous est donne :</a:t>
            </a:r>
            <a:endParaRPr lang="en-US" sz="4000" dirty="0" smtClean="0">
              <a:latin typeface="Arial Rounded MT Bold" pitchFamily="34" charset="0"/>
            </a:endParaRPr>
          </a:p>
          <a:p>
            <a:pPr algn="ctr">
              <a:buNone/>
            </a:pPr>
            <a:r>
              <a:rPr lang="fr-FR" sz="4000" dirty="0" smtClean="0">
                <a:latin typeface="Arial Rounded MT Bold" pitchFamily="34" charset="0"/>
              </a:rPr>
              <a:t>En Christ Dieu réconcilie</a:t>
            </a:r>
            <a:endParaRPr lang="en-US" sz="4000" dirty="0" smtClean="0">
              <a:latin typeface="Arial Rounded MT Bold" pitchFamily="34" charset="0"/>
            </a:endParaRPr>
          </a:p>
          <a:p>
            <a:pPr algn="ctr">
              <a:buNone/>
            </a:pPr>
            <a:r>
              <a:rPr lang="fr-FR" sz="4000" dirty="0" smtClean="0">
                <a:latin typeface="Arial Rounded MT Bold" pitchFamily="34" charset="0"/>
              </a:rPr>
              <a:t>Sa justice et sa bonté.</a:t>
            </a:r>
            <a:endParaRPr lang="en-US" sz="4000" dirty="0" smtClean="0">
              <a:latin typeface="Arial Rounded MT Bold" pitchFamily="34" charset="0"/>
            </a:endParaRPr>
          </a:p>
          <a:p>
            <a:pPr algn="ctr">
              <a:buNone/>
            </a:pPr>
            <a:r>
              <a:rPr lang="fr-FR" sz="4000" dirty="0" smtClean="0">
                <a:latin typeface="Arial Rounded MT Bold" pitchFamily="34" charset="0"/>
              </a:rPr>
              <a:t>L’heure de la délivrance</a:t>
            </a:r>
            <a:endParaRPr lang="en-US" sz="4000" dirty="0" smtClean="0">
              <a:latin typeface="Arial Rounded MT Bold" pitchFamily="34" charset="0"/>
            </a:endParaRPr>
          </a:p>
          <a:p>
            <a:pPr algn="ctr">
              <a:buNone/>
            </a:pPr>
            <a:r>
              <a:rPr lang="fr-FR" sz="4000" dirty="0" smtClean="0">
                <a:latin typeface="Arial Rounded MT Bold" pitchFamily="34" charset="0"/>
              </a:rPr>
              <a:t>Pour les captifs a sonne ;</a:t>
            </a:r>
            <a:endParaRPr lang="en-US" sz="4000" dirty="0" smtClean="0">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C’est la nouvelle alliance:</a:t>
            </a:r>
            <a:endParaRPr lang="en-US" sz="4000" dirty="0" smtClean="0">
              <a:solidFill>
                <a:schemeClr val="accent1">
                  <a:lumMod val="75000"/>
                </a:schemeClr>
              </a:solidFill>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L’enfant Jésus nous est </a:t>
            </a:r>
            <a:r>
              <a:rPr lang="fr-FR" sz="4000" dirty="0" smtClean="0">
                <a:solidFill>
                  <a:schemeClr val="accent1">
                    <a:lumMod val="75000"/>
                  </a:schemeClr>
                </a:solidFill>
                <a:latin typeface="Arial Rounded MT Bold" pitchFamily="34" charset="0"/>
              </a:rPr>
              <a:t>né.</a:t>
            </a:r>
            <a:endParaRPr lang="en-US" sz="4000" dirty="0" smtClean="0">
              <a:solidFill>
                <a:schemeClr val="accent1">
                  <a:lumMod val="75000"/>
                </a:schemeClr>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dirty="0" smtClean="0">
                <a:solidFill>
                  <a:schemeClr val="accent1">
                    <a:lumMod val="75000"/>
                  </a:schemeClr>
                </a:solidFill>
                <a:latin typeface="Arial Rounded MT Bold" pitchFamily="34" charset="0"/>
              </a:rPr>
              <a:t>3</a:t>
            </a:r>
            <a:endParaRPr lang="en-US" sz="4000" dirty="0" smtClean="0">
              <a:solidFill>
                <a:schemeClr val="accent1">
                  <a:lumMod val="75000"/>
                </a:schemeClr>
              </a:solidFill>
              <a:latin typeface="Arial Rounded MT Bold" pitchFamily="34" charset="0"/>
            </a:endParaRPr>
          </a:p>
          <a:p>
            <a:pPr algn="ctr">
              <a:buNone/>
            </a:pPr>
            <a:r>
              <a:rPr lang="fr-FR" sz="4000" dirty="0" smtClean="0">
                <a:latin typeface="Arial Rounded MT Bold" pitchFamily="34" charset="0"/>
              </a:rPr>
              <a:t>Et, soudain, perçant le voile</a:t>
            </a:r>
            <a:endParaRPr lang="en-US" sz="4000" dirty="0" smtClean="0">
              <a:latin typeface="Arial Rounded MT Bold" pitchFamily="34" charset="0"/>
            </a:endParaRPr>
          </a:p>
          <a:p>
            <a:pPr algn="ctr">
              <a:buNone/>
            </a:pPr>
            <a:r>
              <a:rPr lang="fr-FR" sz="4000" dirty="0" smtClean="0">
                <a:latin typeface="Arial Rounded MT Bold" pitchFamily="34" charset="0"/>
              </a:rPr>
              <a:t>Du firmament ténébreux,</a:t>
            </a:r>
            <a:endParaRPr lang="en-US" sz="4000" dirty="0" smtClean="0">
              <a:latin typeface="Arial Rounded MT Bold" pitchFamily="34" charset="0"/>
            </a:endParaRPr>
          </a:p>
          <a:p>
            <a:pPr algn="ctr">
              <a:buNone/>
            </a:pPr>
            <a:r>
              <a:rPr lang="fr-FR" sz="4000" dirty="0" smtClean="0">
                <a:latin typeface="Arial Rounded MT Bold" pitchFamily="34" charset="0"/>
              </a:rPr>
              <a:t>L’éclat nouveau d’une étoile</a:t>
            </a:r>
            <a:endParaRPr lang="en-US" sz="4000" dirty="0" smtClean="0">
              <a:latin typeface="Arial Rounded MT Bold" pitchFamily="34" charset="0"/>
            </a:endParaRPr>
          </a:p>
          <a:p>
            <a:pPr algn="ctr">
              <a:buNone/>
            </a:pPr>
            <a:r>
              <a:rPr lang="fr-FR" sz="4000" dirty="0" smtClean="0">
                <a:latin typeface="Arial Rounded MT Bold" pitchFamily="34" charset="0"/>
              </a:rPr>
              <a:t>Vers Juda jette ses feux.</a:t>
            </a:r>
            <a:endParaRPr lang="en-US" sz="4000" dirty="0" smtClean="0">
              <a:latin typeface="Arial Rounded MT Bold" pitchFamily="34" charset="0"/>
            </a:endParaRPr>
          </a:p>
          <a:p>
            <a:pPr algn="ctr">
              <a:buNone/>
            </a:pPr>
            <a:r>
              <a:rPr lang="fr-FR" sz="4000" dirty="0" smtClean="0">
                <a:latin typeface="Arial Rounded MT Bold" pitchFamily="34" charset="0"/>
              </a:rPr>
              <a:t>Les mages a sa lumière,</a:t>
            </a:r>
            <a:endParaRPr lang="en-US" sz="4000" dirty="0" smtClean="0">
              <a:latin typeface="Arial Rounded MT Bold" pitchFamily="34" charset="0"/>
            </a:endParaRPr>
          </a:p>
          <a:p>
            <a:pPr algn="ctr">
              <a:buNone/>
            </a:pPr>
            <a:r>
              <a:rPr lang="fr-FR" sz="4000" dirty="0" smtClean="0">
                <a:latin typeface="Arial Rounded MT Bold" pitchFamily="34" charset="0"/>
              </a:rPr>
              <a:t>Accourent de l’orient ;</a:t>
            </a:r>
            <a:endParaRPr lang="en-US" sz="4000" dirty="0" smtClean="0">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Et pour rendre gloire au Père,</a:t>
            </a:r>
            <a:endParaRPr lang="en-US" sz="4000" dirty="0" smtClean="0">
              <a:solidFill>
                <a:schemeClr val="accent1">
                  <a:lumMod val="75000"/>
                </a:schemeClr>
              </a:solidFill>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Ils vont adorer l’Enfant</a:t>
            </a:r>
            <a:r>
              <a:rPr lang="fr-FR" sz="4000" dirty="0" smtClean="0">
                <a:solidFill>
                  <a:schemeClr val="accent1">
                    <a:lumMod val="75000"/>
                  </a:schemeClr>
                </a:solidFill>
                <a:latin typeface="Arial Rounded MT Bold" pitchFamily="34" charset="0"/>
              </a:rPr>
              <a:t>.</a:t>
            </a:r>
            <a:endParaRPr lang="en-US" sz="4000" dirty="0" smtClean="0">
              <a:solidFill>
                <a:schemeClr val="accent1">
                  <a:lumMod val="75000"/>
                </a:schemeClr>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dirty="0" smtClean="0">
                <a:latin typeface="Arial Rounded MT Bold" pitchFamily="34" charset="0"/>
              </a:rPr>
              <a:t>4</a:t>
            </a:r>
            <a:endParaRPr lang="en-US" sz="4000" dirty="0" smtClean="0">
              <a:latin typeface="Arial Rounded MT Bold" pitchFamily="34" charset="0"/>
            </a:endParaRPr>
          </a:p>
          <a:p>
            <a:pPr algn="ctr">
              <a:buNone/>
            </a:pPr>
            <a:r>
              <a:rPr lang="fr-FR" sz="4000" dirty="0" smtClean="0">
                <a:latin typeface="Arial Rounded MT Bold" pitchFamily="34" charset="0"/>
              </a:rPr>
              <a:t>Ce Jésus est notre Frère</a:t>
            </a:r>
            <a:endParaRPr lang="en-US" sz="4000" dirty="0" smtClean="0">
              <a:latin typeface="Arial Rounded MT Bold" pitchFamily="34" charset="0"/>
            </a:endParaRPr>
          </a:p>
          <a:p>
            <a:pPr algn="ctr">
              <a:buNone/>
            </a:pPr>
            <a:r>
              <a:rPr lang="fr-FR" sz="4000" dirty="0" smtClean="0">
                <a:latin typeface="Arial Rounded MT Bold" pitchFamily="34" charset="0"/>
              </a:rPr>
              <a:t>Il a vécu parmi nous;</a:t>
            </a:r>
            <a:endParaRPr lang="en-US" sz="4000" dirty="0" smtClean="0">
              <a:latin typeface="Arial Rounded MT Bold" pitchFamily="34" charset="0"/>
            </a:endParaRPr>
          </a:p>
          <a:p>
            <a:pPr algn="ctr">
              <a:buNone/>
            </a:pPr>
            <a:r>
              <a:rPr lang="fr-FR" sz="4000" dirty="0" smtClean="0">
                <a:latin typeface="Arial Rounded MT Bold" pitchFamily="34" charset="0"/>
              </a:rPr>
              <a:t>Il a pris notre misère,</a:t>
            </a:r>
            <a:endParaRPr lang="en-US" sz="4000" dirty="0" smtClean="0">
              <a:latin typeface="Arial Rounded MT Bold" pitchFamily="34" charset="0"/>
            </a:endParaRPr>
          </a:p>
          <a:p>
            <a:pPr algn="ctr">
              <a:buNone/>
            </a:pPr>
            <a:r>
              <a:rPr lang="fr-FR" sz="4000" dirty="0" smtClean="0">
                <a:latin typeface="Arial Rounded MT Bold" pitchFamily="34" charset="0"/>
              </a:rPr>
              <a:t>Pécheurs, Il est mort pour nous.</a:t>
            </a:r>
            <a:endParaRPr lang="en-US" sz="4000" dirty="0" smtClean="0">
              <a:latin typeface="Arial Rounded MT Bold" pitchFamily="34" charset="0"/>
            </a:endParaRPr>
          </a:p>
          <a:p>
            <a:pPr algn="ctr">
              <a:buNone/>
            </a:pPr>
            <a:r>
              <a:rPr lang="fr-FR" sz="4000" dirty="0" smtClean="0">
                <a:latin typeface="Arial Rounded MT Bold" pitchFamily="34" charset="0"/>
              </a:rPr>
              <a:t>Sa charité nous enlace,</a:t>
            </a:r>
            <a:endParaRPr lang="en-US" sz="4000" dirty="0" smtClean="0">
              <a:latin typeface="Arial Rounded MT Bold" pitchFamily="34" charset="0"/>
            </a:endParaRPr>
          </a:p>
          <a:p>
            <a:pPr algn="ctr">
              <a:buNone/>
            </a:pPr>
            <a:r>
              <a:rPr lang="fr-FR" sz="4000" dirty="0" smtClean="0">
                <a:latin typeface="Arial Rounded MT Bold" pitchFamily="34" charset="0"/>
              </a:rPr>
              <a:t>Il veut régner sur nos cœurs;</a:t>
            </a:r>
            <a:endParaRPr lang="en-US" sz="4000" dirty="0" smtClean="0">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Sachons accepter sa grâce :</a:t>
            </a:r>
            <a:endParaRPr lang="en-US" sz="4000" dirty="0" smtClean="0">
              <a:solidFill>
                <a:schemeClr val="accent1">
                  <a:lumMod val="75000"/>
                </a:schemeClr>
              </a:solidFill>
              <a:latin typeface="Arial Rounded MT Bold" pitchFamily="34" charset="0"/>
            </a:endParaRPr>
          </a:p>
          <a:p>
            <a:pPr algn="ctr">
              <a:buNone/>
            </a:pPr>
            <a:r>
              <a:rPr lang="fr-FR" sz="4000" dirty="0" smtClean="0">
                <a:solidFill>
                  <a:schemeClr val="accent1">
                    <a:lumMod val="75000"/>
                  </a:schemeClr>
                </a:solidFill>
                <a:latin typeface="Arial Rounded MT Bold" pitchFamily="34" charset="0"/>
              </a:rPr>
              <a:t>Jésus, sois notre Sauveur !</a:t>
            </a:r>
            <a:endParaRPr lang="en-US" sz="4000" dirty="0">
              <a:solidFill>
                <a:schemeClr val="accent1">
                  <a:lumMod val="75000"/>
                </a:schemeClr>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txBody>
          <a:bodyPr>
            <a:normAutofit/>
          </a:bodyPr>
          <a:lstStyle/>
          <a:p>
            <a:pPr algn="ctr">
              <a:buNone/>
            </a:pPr>
            <a:endParaRPr lang="fr-FR" sz="4800" b="1" dirty="0" smtClean="0">
              <a:latin typeface="Arial Rounded MT Bold" pitchFamily="34" charset="0"/>
            </a:endParaRPr>
          </a:p>
          <a:p>
            <a:pPr algn="ctr">
              <a:buNone/>
            </a:pPr>
            <a:r>
              <a:rPr lang="fr-FR" sz="4800" b="1" dirty="0" smtClean="0">
                <a:latin typeface="Arial Rounded MT Bold" pitchFamily="34" charset="0"/>
              </a:rPr>
              <a:t>Pou </a:t>
            </a:r>
            <a:r>
              <a:rPr lang="fr-FR" sz="4800" b="1" dirty="0" err="1" smtClean="0">
                <a:latin typeface="Arial Rounded MT Bold" pitchFamily="34" charset="0"/>
              </a:rPr>
              <a:t>kote</a:t>
            </a:r>
            <a:r>
              <a:rPr lang="fr-FR" sz="4800" b="1" dirty="0" smtClean="0">
                <a:latin typeface="Arial Rounded MT Bold" pitchFamily="34" charset="0"/>
              </a:rPr>
              <a:t> m </a:t>
            </a:r>
            <a:r>
              <a:rPr lang="fr-FR" sz="4800" b="1" dirty="0" err="1" smtClean="0">
                <a:latin typeface="Arial Rounded MT Bold" pitchFamily="34" charset="0"/>
              </a:rPr>
              <a:t>soti</a:t>
            </a:r>
            <a:endParaRPr lang="en-US" sz="4800" dirty="0" smtClean="0">
              <a:latin typeface="Arial Rounded MT Bold" pitchFamily="34" charset="0"/>
            </a:endParaRPr>
          </a:p>
          <a:p>
            <a:pPr algn="ctr">
              <a:buNone/>
            </a:pPr>
            <a:r>
              <a:rPr lang="fr-FR" sz="4800" dirty="0" smtClean="0">
                <a:latin typeface="Arial Rounded MT Bold" pitchFamily="34" charset="0"/>
              </a:rPr>
              <a:t>Pou </a:t>
            </a:r>
            <a:r>
              <a:rPr lang="fr-FR" sz="4800" dirty="0" err="1" smtClean="0">
                <a:latin typeface="Arial Rounded MT Bold" pitchFamily="34" charset="0"/>
              </a:rPr>
              <a:t>mizè</a:t>
            </a:r>
            <a:r>
              <a:rPr lang="fr-FR" sz="4800" dirty="0" smtClean="0">
                <a:latin typeface="Arial Rounded MT Bold" pitchFamily="34" charset="0"/>
              </a:rPr>
              <a:t> m </a:t>
            </a:r>
            <a:r>
              <a:rPr lang="fr-FR" sz="4800" dirty="0" err="1" smtClean="0">
                <a:latin typeface="Arial Rounded MT Bold" pitchFamily="34" charset="0"/>
              </a:rPr>
              <a:t>pase</a:t>
            </a:r>
            <a:endParaRPr lang="en-US" sz="4800" dirty="0" smtClean="0">
              <a:latin typeface="Arial Rounded MT Bold" pitchFamily="34" charset="0"/>
            </a:endParaRPr>
          </a:p>
          <a:p>
            <a:pPr algn="ctr">
              <a:buNone/>
            </a:pPr>
            <a:r>
              <a:rPr lang="fr-FR" sz="4800" dirty="0" err="1" smtClean="0">
                <a:latin typeface="Arial Rounded MT Bold" pitchFamily="34" charset="0"/>
              </a:rPr>
              <a:t>Janm</a:t>
            </a:r>
            <a:r>
              <a:rPr lang="fr-FR" sz="4800" dirty="0" smtClean="0">
                <a:latin typeface="Arial Rounded MT Bold" pitchFamily="34" charset="0"/>
              </a:rPr>
              <a:t> te </a:t>
            </a:r>
            <a:r>
              <a:rPr lang="fr-FR" sz="4800" dirty="0" err="1" smtClean="0">
                <a:latin typeface="Arial Rounded MT Bold" pitchFamily="34" charset="0"/>
              </a:rPr>
              <a:t>imilye</a:t>
            </a:r>
            <a:endParaRPr lang="en-US" sz="4800" dirty="0" smtClean="0">
              <a:latin typeface="Arial Rounded MT Bold" pitchFamily="34" charset="0"/>
            </a:endParaRPr>
          </a:p>
          <a:p>
            <a:pPr algn="ctr">
              <a:buNone/>
            </a:pPr>
            <a:r>
              <a:rPr lang="fr-FR" sz="4800" dirty="0" smtClean="0">
                <a:latin typeface="Arial Rounded MT Bold" pitchFamily="34" charset="0"/>
              </a:rPr>
              <a:t>M pat </a:t>
            </a:r>
            <a:r>
              <a:rPr lang="fr-FR" sz="4800" dirty="0" err="1" smtClean="0">
                <a:latin typeface="Arial Rounded MT Bold" pitchFamily="34" charset="0"/>
              </a:rPr>
              <a:t>genyen</a:t>
            </a:r>
            <a:r>
              <a:rPr lang="fr-FR" sz="4800" dirty="0" smtClean="0">
                <a:latin typeface="Arial Rounded MT Bold" pitchFamily="34" charset="0"/>
              </a:rPr>
              <a:t> </a:t>
            </a:r>
            <a:r>
              <a:rPr lang="fr-FR" sz="4800" dirty="0" err="1" smtClean="0">
                <a:latin typeface="Arial Rounded MT Bold" pitchFamily="34" charset="0"/>
              </a:rPr>
              <a:t>espwa</a:t>
            </a:r>
            <a:endParaRPr lang="en-US" sz="4800" dirty="0" smtClean="0">
              <a:latin typeface="Arial Rounded MT Bold" pitchFamily="34" charset="0"/>
            </a:endParaRPr>
          </a:p>
          <a:p>
            <a:pPr algn="ctr">
              <a:buNone/>
            </a:pPr>
            <a:r>
              <a:rPr lang="fr-FR" sz="4800" dirty="0" smtClean="0">
                <a:latin typeface="Arial Rounded MT Bold" pitchFamily="34" charset="0"/>
              </a:rPr>
              <a:t>Ou </a:t>
            </a:r>
            <a:r>
              <a:rPr lang="fr-FR" sz="4800" dirty="0" err="1" smtClean="0">
                <a:latin typeface="Arial Rounded MT Bold" pitchFamily="34" charset="0"/>
              </a:rPr>
              <a:t>leve</a:t>
            </a:r>
            <a:r>
              <a:rPr lang="fr-FR" sz="4800" dirty="0" smtClean="0">
                <a:latin typeface="Arial Rounded MT Bold" pitchFamily="34" charset="0"/>
              </a:rPr>
              <a:t> </a:t>
            </a:r>
            <a:r>
              <a:rPr lang="fr-FR" sz="4800" dirty="0" err="1" smtClean="0">
                <a:latin typeface="Arial Rounded MT Bold" pitchFamily="34" charset="0"/>
              </a:rPr>
              <a:t>tèt</a:t>
            </a:r>
            <a:r>
              <a:rPr lang="fr-FR" sz="4800" dirty="0" smtClean="0">
                <a:latin typeface="Arial Rounded MT Bold" pitchFamily="34" charset="0"/>
              </a:rPr>
              <a:t> </a:t>
            </a:r>
            <a:r>
              <a:rPr lang="fr-FR" sz="4800" dirty="0" err="1" smtClean="0">
                <a:latin typeface="Arial Rounded MT Bold" pitchFamily="34" charset="0"/>
              </a:rPr>
              <a:t>mwen</a:t>
            </a:r>
            <a:endParaRPr lang="en-US" sz="4800" dirty="0" smtClean="0">
              <a:latin typeface="Arial Rounded MT Bold" pitchFamily="34" charset="0"/>
            </a:endParaRPr>
          </a:p>
          <a:p>
            <a:pPr algn="ctr">
              <a:buNone/>
            </a:pPr>
            <a:r>
              <a:rPr lang="fr-FR" sz="4800" dirty="0" err="1" smtClean="0">
                <a:latin typeface="Arial Rounded MT Bold" pitchFamily="34" charset="0"/>
              </a:rPr>
              <a:t>Mèsi</a:t>
            </a:r>
            <a:r>
              <a:rPr lang="fr-FR" sz="4800" dirty="0" smtClean="0">
                <a:latin typeface="Arial Rounded MT Bold" pitchFamily="34" charset="0"/>
              </a:rPr>
              <a:t> </a:t>
            </a:r>
            <a:r>
              <a:rPr lang="fr-FR" sz="4800" dirty="0" err="1" smtClean="0">
                <a:latin typeface="Arial Rounded MT Bold" pitchFamily="34" charset="0"/>
              </a:rPr>
              <a:t>Jezu</a:t>
            </a:r>
            <a:endParaRPr lang="en-US" sz="4800" dirty="0" smtClean="0">
              <a:latin typeface="Arial Rounded MT Bold" pitchFamily="34" charset="0"/>
            </a:endParaRPr>
          </a:p>
          <a:p>
            <a:pPr>
              <a:buNone/>
            </a:pPr>
            <a:endParaRPr lang="en-US"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smtClean="0">
                <a:solidFill>
                  <a:srgbClr val="660066"/>
                </a:solidFill>
                <a:latin typeface="Copperplate Gothic Bold" pitchFamily="34" charset="0"/>
              </a:rPr>
              <a:t>PRIERE POUR L’OFFRANDE </a:t>
            </a:r>
            <a:br>
              <a:rPr lang="en-US" b="1" dirty="0" smtClean="0">
                <a:solidFill>
                  <a:srgbClr val="660066"/>
                </a:solidFill>
                <a:latin typeface="Copperplate Gothic Bold" pitchFamily="34" charset="0"/>
              </a:rPr>
            </a:br>
            <a:r>
              <a:rPr lang="en-US" b="1" dirty="0" smtClean="0">
                <a:solidFill>
                  <a:srgbClr val="660066"/>
                </a:solidFill>
                <a:latin typeface="Copperplate Gothic Bold" pitchFamily="34" charset="0"/>
              </a:rPr>
              <a:t>ET LE SERMON</a:t>
            </a:r>
            <a:endParaRPr lang="en-US" b="1" dirty="0">
              <a:solidFill>
                <a:srgbClr val="660066"/>
              </a:solidFill>
              <a:latin typeface="Copperplate Gothic Bold" pitchFamily="34" charset="0"/>
            </a:endParaRP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smtClean="0"/>
          </a:p>
          <a:p>
            <a:pPr algn="ctr">
              <a:buNone/>
            </a:pPr>
            <a:r>
              <a:rPr lang="en-US" sz="5400" b="1" dirty="0" smtClean="0"/>
              <a:t>SERMON</a:t>
            </a:r>
          </a:p>
          <a:p>
            <a:pPr algn="ctr">
              <a:buNone/>
            </a:pPr>
            <a:r>
              <a:rPr lang="en-US" sz="5400" b="1" dirty="0" smtClean="0"/>
              <a:t> </a:t>
            </a:r>
          </a:p>
          <a:p>
            <a:pPr algn="ctr">
              <a:buNone/>
            </a:pPr>
            <a:r>
              <a:rPr lang="en-US" sz="5400" b="1" dirty="0" smtClean="0">
                <a:solidFill>
                  <a:srgbClr val="FF0000"/>
                </a:solidFill>
              </a:rPr>
              <a:t>PAR</a:t>
            </a:r>
          </a:p>
          <a:p>
            <a:pPr algn="ctr">
              <a:buNone/>
            </a:pPr>
            <a:endParaRPr lang="en-US" sz="5400" b="1" dirty="0" smtClean="0">
              <a:solidFill>
                <a:srgbClr val="FF0000"/>
              </a:solidFill>
            </a:endParaRPr>
          </a:p>
          <a:p>
            <a:pPr algn="ctr">
              <a:buNone/>
            </a:pPr>
            <a:r>
              <a:rPr lang="en-US" sz="5400" b="1" dirty="0" smtClean="0"/>
              <a:t>PASTOR</a:t>
            </a:r>
          </a:p>
          <a:p>
            <a:pPr algn="ctr">
              <a:buNone/>
            </a:pPr>
            <a:endParaRPr lang="en-US" sz="5400" b="1" dirty="0" smtClean="0"/>
          </a:p>
          <a:p>
            <a:pPr algn="ctr">
              <a:buNone/>
            </a:pPr>
            <a:r>
              <a:rPr lang="en-US" sz="5400" b="1" dirty="0" smtClean="0">
                <a:solidFill>
                  <a:srgbClr val="FF0000"/>
                </a:solidFill>
              </a:rPr>
              <a:t>MARC  SIMEON</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743199"/>
          </a:xfrm>
          <a:blipFill>
            <a:blip r:embed="rId2"/>
            <a:tile tx="0" ty="0" sx="100000" sy="100000" flip="none" algn="tl"/>
          </a:blip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accent3">
                    <a:lumMod val="50000"/>
                  </a:schemeClr>
                </a:solidFill>
              </a:rPr>
              <a:t>MARCH 1</a:t>
            </a:r>
            <a:r>
              <a:rPr lang="en-US" b="1" baseline="30000" dirty="0" smtClean="0">
                <a:solidFill>
                  <a:schemeClr val="accent3">
                    <a:lumMod val="50000"/>
                  </a:schemeClr>
                </a:solidFill>
              </a:rPr>
              <a:t>ST</a:t>
            </a:r>
            <a:r>
              <a:rPr lang="en-US" b="1" dirty="0" smtClean="0">
                <a:solidFill>
                  <a:schemeClr val="accent3">
                    <a:lumMod val="50000"/>
                  </a:schemeClr>
                </a:solidFill>
              </a:rPr>
              <a:t> </a:t>
            </a:r>
            <a:r>
              <a:rPr lang="en-US" b="1" dirty="0" smtClean="0">
                <a:solidFill>
                  <a:schemeClr val="accent3">
                    <a:lumMod val="50000"/>
                  </a:schemeClr>
                </a:solidFill>
              </a:rPr>
              <a:t>2026</a:t>
            </a:r>
            <a:r>
              <a:rPr lang="en-US" b="1" dirty="0" smtClean="0">
                <a:solidFill>
                  <a:schemeClr val="tx1"/>
                </a:solidFill>
              </a:rPr>
              <a:t/>
            </a:r>
            <a:br>
              <a:rPr lang="en-US" b="1" dirty="0" smtClean="0">
                <a:solidFill>
                  <a:schemeClr val="tx1"/>
                </a:solidFill>
              </a:rPr>
            </a:br>
            <a:r>
              <a:rPr lang="en-US" b="1" dirty="0" smtClean="0">
                <a:solidFill>
                  <a:srgbClr val="C00000"/>
                </a:solidFill>
                <a:latin typeface="Agency FB" pitchFamily="34" charset="0"/>
              </a:rPr>
              <a:t>Sermon by Pastor </a:t>
            </a:r>
            <a:r>
              <a:rPr lang="en-US" b="1" dirty="0" smtClean="0">
                <a:solidFill>
                  <a:srgbClr val="C00000"/>
                </a:solidFill>
                <a:latin typeface="Agency FB" pitchFamily="34" charset="0"/>
              </a:rPr>
              <a:t>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p:spPr>
        <p:style>
          <a:lnRef idx="1">
            <a:schemeClr val="accent5"/>
          </a:lnRef>
          <a:fillRef idx="2">
            <a:schemeClr val="accent5"/>
          </a:fillRef>
          <a:effectRef idx="1">
            <a:schemeClr val="accent5"/>
          </a:effectRef>
          <a:fontRef idx="minor">
            <a:schemeClr val="dk1"/>
          </a:fontRef>
        </p:style>
        <p:txBody>
          <a:bodyPr>
            <a:normAutofit/>
          </a:bodyPr>
          <a:lstStyle/>
          <a:p>
            <a:r>
              <a:rPr lang="fr-FR" sz="4000" b="1" dirty="0" smtClean="0">
                <a:solidFill>
                  <a:srgbClr val="0000CC"/>
                </a:solidFill>
              </a:rPr>
              <a:t>IL NE TROUVA QUE DES FEUILLES CAR CE N’ÉTAIT PAS LA SAISON DES FIGUES</a:t>
            </a:r>
          </a:p>
          <a:p>
            <a:endParaRPr lang="fr-FR" sz="4000" b="1" dirty="0" smtClean="0">
              <a:solidFill>
                <a:srgbClr val="0000FF"/>
              </a:solidFill>
            </a:endParaRPr>
          </a:p>
          <a:p>
            <a:r>
              <a:rPr lang="fr-FR" sz="4000" b="1" dirty="0" smtClean="0">
                <a:solidFill>
                  <a:schemeClr val="tx1"/>
                </a:solidFill>
              </a:rPr>
              <a:t>HE FOUND NOTHING BUT LEAVES FOR IT WAS NOT THE FIG SEASON</a:t>
            </a:r>
          </a:p>
          <a:p>
            <a:endParaRPr lang="en-US" sz="4400" dirty="0">
              <a:solidFill>
                <a:srgbClr val="5C2C04"/>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Marc 11:11-13 </a:t>
            </a:r>
          </a:p>
          <a:p>
            <a:pPr algn="just"/>
            <a:r>
              <a:rPr lang="fr-FR" sz="4400" dirty="0" smtClean="0">
                <a:solidFill>
                  <a:srgbClr val="0000FF"/>
                </a:solidFill>
                <a:latin typeface="Arial Rounded MT Bold" pitchFamily="34" charset="0"/>
              </a:rPr>
              <a:t>11 Jésus </a:t>
            </a:r>
            <a:r>
              <a:rPr lang="fr-FR" sz="4400" dirty="0" smtClean="0">
                <a:solidFill>
                  <a:srgbClr val="0000FF"/>
                </a:solidFill>
                <a:latin typeface="Arial Rounded MT Bold" pitchFamily="34" charset="0"/>
              </a:rPr>
              <a:t>entra à Jérusalem, dans le temple. Quand il eut tout considéré, comme il était déjà tard, il s'en alla à Béthanie avec les douze.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12 ¶ Le lendemain, après qu'ils furent sortis de Béthanie, Jésus eut faim.</a:t>
            </a:r>
            <a:endParaRPr lang="en-US" sz="4400" dirty="0" smtClean="0">
              <a:solidFill>
                <a:srgbClr val="FF0000"/>
              </a:solidFill>
              <a:latin typeface="Arial Rounded MT Bold" pitchFamily="34" charset="0"/>
            </a:endParaRPr>
          </a:p>
          <a:p>
            <a:pPr algn="just">
              <a:buNone/>
            </a:pP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solidFill>
                  <a:srgbClr val="FF0000"/>
                </a:solidFill>
                <a:latin typeface="Arial Rounded MT Bold" pitchFamily="34" charset="0"/>
              </a:rPr>
              <a:t>13</a:t>
            </a:r>
            <a:r>
              <a:rPr lang="fr-FR" sz="4400" dirty="0" smtClean="0">
                <a:solidFill>
                  <a:srgbClr val="0000FF"/>
                </a:solidFill>
                <a:latin typeface="Arial Rounded MT Bold" pitchFamily="34" charset="0"/>
              </a:rPr>
              <a:t> </a:t>
            </a:r>
            <a:r>
              <a:rPr lang="fr-FR" sz="4400" dirty="0" smtClean="0">
                <a:solidFill>
                  <a:srgbClr val="0000FF"/>
                </a:solidFill>
                <a:latin typeface="Arial Rounded MT Bold" pitchFamily="34" charset="0"/>
              </a:rPr>
              <a:t>Apercevant de loin un figuier qui avait des feuilles, il alla voir s'il y trouverait quelque chose; et, s'en étant approché, il ne trouva que des feuilles, car ce n'était pas la saison des figues.</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14 Prenant alors la parole, il lui dit: Que jamais personne ne mange de ton fruit! Et ses disciples l'entendirent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Marc 11:19-21 </a:t>
            </a:r>
            <a:r>
              <a:rPr lang="fr-FR" sz="4400" dirty="0" smtClean="0">
                <a:solidFill>
                  <a:srgbClr val="0000FF"/>
                </a:solidFill>
                <a:latin typeface="Arial Rounded MT Bold" pitchFamily="34" charset="0"/>
              </a:rPr>
              <a:t>Quand le soir fut venu, Jésus sortit de la ville.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20 Le matin, en passant, les disciples virent le figuier séché jusqu'aux racines.</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 21 Pierre, se rappelant ce qui s'était passé, dit à Jésus: Rabbi, regarde, le figuier que tu as maudit a séché.</a:t>
            </a:r>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 result for fig tree images"/>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66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FF00"/>
                </a:solidFill>
                <a:latin typeface="Arial Rounded MT Bold" pitchFamily="34" charset="0"/>
              </a:rPr>
              <a:t>LES FIGUIERS DE PALESTINE</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Hauteur maximale : 3,5 à 4 mètres, branches dispersées.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Principale saison : entre Mai et Juin, et dès la fin du mois de mars ou avril en cas d’hivers modérés.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fruits se développent en premier, puis les feuilles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66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Les </a:t>
            </a:r>
            <a:r>
              <a:rPr lang="fr-FR" sz="4400" dirty="0" smtClean="0">
                <a:solidFill>
                  <a:schemeClr val="bg1"/>
                </a:solidFill>
                <a:latin typeface="Arial Rounded MT Bold" pitchFamily="34" charset="0"/>
              </a:rPr>
              <a:t>fruits se développent en premier, puis les feuilles.</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Les figues ne mûrissent pas toutes en même temps ; sur une même branche, certaines peuvent être mûres tandis que d’autres sont encore en formation.</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Certains arbres plus âgés peuvent produire des figues toute l’année.</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latin typeface="Arial Rounded MT Bold" pitchFamily="34" charset="0"/>
              </a:rPr>
              <a:t>THE FINAL WEEK OF JESUS’ MINISTRY ON EARTH</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Marc 11:11-14</a:t>
            </a:r>
            <a:r>
              <a:rPr lang="fr-FR"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algn="just"/>
            <a:r>
              <a:rPr lang="fr-FR" sz="4400" i="1" dirty="0" smtClean="0">
                <a:latin typeface="Arial Rounded MT Bold" pitchFamily="34" charset="0"/>
              </a:rPr>
              <a:t>11 Jésus entra à Jérusalem, dans le temple. </a:t>
            </a:r>
            <a:r>
              <a:rPr lang="fr-FR" sz="4400" b="1" i="1" u="sng" dirty="0" smtClean="0">
                <a:latin typeface="Arial Rounded MT Bold" pitchFamily="34" charset="0"/>
              </a:rPr>
              <a:t>Quand il eut tout considéré</a:t>
            </a:r>
            <a:r>
              <a:rPr lang="fr-FR" sz="4400" i="1" dirty="0" smtClean="0">
                <a:latin typeface="Arial Rounded MT Bold" pitchFamily="34" charset="0"/>
              </a:rPr>
              <a:t>, comme </a:t>
            </a:r>
            <a:r>
              <a:rPr lang="fr-FR" sz="4400" b="1" i="1" u="sng" dirty="0" smtClean="0">
                <a:latin typeface="Arial Rounded MT Bold" pitchFamily="34" charset="0"/>
              </a:rPr>
              <a:t>il était déjà tard</a:t>
            </a:r>
            <a:r>
              <a:rPr lang="fr-FR" sz="4400" i="1" dirty="0" smtClean="0">
                <a:latin typeface="Arial Rounded MT Bold" pitchFamily="34" charset="0"/>
              </a:rPr>
              <a:t>, il s'en alla à </a:t>
            </a:r>
            <a:r>
              <a:rPr lang="fr-FR" sz="4400" b="1" i="1" u="sng" dirty="0" smtClean="0">
                <a:latin typeface="Arial Rounded MT Bold" pitchFamily="34" charset="0"/>
              </a:rPr>
              <a:t>Béthanie avec les douze</a:t>
            </a:r>
            <a:r>
              <a:rPr lang="fr-FR" sz="4400" i="1"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Au </a:t>
            </a:r>
            <a:r>
              <a:rPr lang="fr-FR" sz="4400" dirty="0" smtClean="0">
                <a:latin typeface="Arial Rounded MT Bold" pitchFamily="34" charset="0"/>
              </a:rPr>
              <a:t>Dimanche des Rameaux, à la suite de la rentrée triomphale, Jésus arriva à Jérusalem et Il entra dans le temple pour faire le constat spirituel du temple.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n’avait que 5 autres jours pour terminer sa mission sur terre. Entres autres, la purification du temple était en tête de liste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On </a:t>
            </a:r>
            <a:r>
              <a:rPr lang="fr-FR" sz="4400" dirty="0" smtClean="0">
                <a:latin typeface="Arial Rounded MT Bold" pitchFamily="34" charset="0"/>
              </a:rPr>
              <a:t>ne parle plus des irrégularités qui se font dans </a:t>
            </a:r>
            <a:r>
              <a:rPr lang="fr-FR" sz="4400" dirty="0" smtClean="0">
                <a:latin typeface="Arial Rounded MT Bold" pitchFamily="34" charset="0"/>
              </a:rPr>
              <a:t>la maison de </a:t>
            </a:r>
            <a:r>
              <a:rPr lang="fr-FR" sz="4400" dirty="0" smtClean="0">
                <a:latin typeface="Arial Rounded MT Bold" pitchFamily="34" charset="0"/>
              </a:rPr>
              <a:t>Dieu.</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était concerné de la façon dont les gens faisaient usages du temple de Dieu.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Etant de la tribu de Juda, Il n’aurait pas eu le droit de pénétrer dans le Lieu Très Saint ou le lieu saint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constata assez de désordre, qu’il disposa la journée du lundi pour adresser le problème.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Comme c’était tard il partit avec ses disciples pour Béthanie, semblerait-il pour des raisons de sécurité après cette explosion de popularité survenant de sa rentrée triomphale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La </a:t>
            </a:r>
            <a:r>
              <a:rPr lang="fr-FR" sz="4800" dirty="0" smtClean="0">
                <a:latin typeface="Arial Rounded MT Bold" pitchFamily="34" charset="0"/>
              </a:rPr>
              <a:t>ville aurait été aussi remplie des Juifs venant de tout part pour la grande convocation de la Pâque.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Béthanie et Jérusalem sont de 2.4 km ou 1.5 miles de distance.</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i="1" dirty="0" smtClean="0">
                <a:solidFill>
                  <a:srgbClr val="66FFFF"/>
                </a:solidFill>
                <a:latin typeface="Arial Rounded MT Bold" pitchFamily="34" charset="0"/>
              </a:rPr>
              <a:t>12 ¶ Le lendemain, après qu'ils furent sortis de Béthanie, Jésus eut faim.</a:t>
            </a:r>
            <a:endParaRPr lang="en-US" sz="4400" dirty="0" smtClean="0">
              <a:solidFill>
                <a:srgbClr val="66FFFF"/>
              </a:solidFill>
              <a:latin typeface="Arial Rounded MT Bold" pitchFamily="34" charset="0"/>
            </a:endParaRPr>
          </a:p>
          <a:p>
            <a:pPr lvl="0" algn="just"/>
            <a:r>
              <a:rPr lang="fr-FR" sz="4400" dirty="0" smtClean="0">
                <a:solidFill>
                  <a:schemeClr val="bg1"/>
                </a:solidFill>
                <a:latin typeface="Arial Rounded MT Bold" pitchFamily="34" charset="0"/>
              </a:rPr>
              <a:t>Etant </a:t>
            </a:r>
            <a:r>
              <a:rPr lang="fr-FR" sz="4400" dirty="0" smtClean="0">
                <a:solidFill>
                  <a:schemeClr val="bg1"/>
                </a:solidFill>
                <a:latin typeface="Arial Rounded MT Bold" pitchFamily="34" charset="0"/>
              </a:rPr>
              <a:t>si préoccupé avec sa fin de mission sur terre et les divers préparations et enseignements qui devraient prendre place au cours de cette dernière semaine, Jésus n’avait pas </a:t>
            </a:r>
            <a:r>
              <a:rPr lang="fr-FR" sz="4400" dirty="0" smtClean="0">
                <a:solidFill>
                  <a:schemeClr val="bg1"/>
                </a:solidFill>
                <a:latin typeface="Arial Rounded MT Bold" pitchFamily="34" charset="0"/>
              </a:rPr>
              <a:t>eu </a:t>
            </a:r>
            <a:r>
              <a:rPr lang="fr-FR" sz="4400" dirty="0" smtClean="0">
                <a:solidFill>
                  <a:schemeClr val="bg1"/>
                </a:solidFill>
                <a:latin typeface="Arial Rounded MT Bold" pitchFamily="34" charset="0"/>
              </a:rPr>
              <a:t>le loisir de prendre un bon déjeuné au matin.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rgbClr val="66FFFF"/>
                </a:solidFill>
                <a:latin typeface="Arial Rounded MT Bold" pitchFamily="34" charset="0"/>
              </a:rPr>
              <a:t>Jésus </a:t>
            </a:r>
            <a:r>
              <a:rPr lang="fr-FR" sz="4400" dirty="0" smtClean="0">
                <a:solidFill>
                  <a:srgbClr val="66FFFF"/>
                </a:solidFill>
                <a:latin typeface="Arial Rounded MT Bold" pitchFamily="34" charset="0"/>
              </a:rPr>
              <a:t>et ses disciples sortaient de Béthanie pour se rendre à Jérusalem pour </a:t>
            </a:r>
            <a:r>
              <a:rPr lang="fr-FR" sz="4400" dirty="0" smtClean="0">
                <a:solidFill>
                  <a:srgbClr val="66FFFF"/>
                </a:solidFill>
                <a:latin typeface="Arial Rounded MT Bold" pitchFamily="34" charset="0"/>
              </a:rPr>
              <a:t>faire le nettoyage du </a:t>
            </a:r>
            <a:r>
              <a:rPr lang="fr-FR" sz="4400" dirty="0" smtClean="0">
                <a:solidFill>
                  <a:srgbClr val="66FFFF"/>
                </a:solidFill>
                <a:latin typeface="Arial Rounded MT Bold" pitchFamily="34" charset="0"/>
              </a:rPr>
              <a:t>temple.</a:t>
            </a:r>
            <a:endParaRPr lang="en-US" sz="4400" dirty="0" smtClean="0">
              <a:solidFill>
                <a:srgbClr val="66FFFF"/>
              </a:solidFill>
              <a:latin typeface="Arial Rounded MT Bold" pitchFamily="34" charset="0"/>
            </a:endParaRPr>
          </a:p>
          <a:p>
            <a:pPr algn="just"/>
            <a:r>
              <a:rPr lang="fr-FR" sz="4400" dirty="0" smtClean="0">
                <a:solidFill>
                  <a:schemeClr val="bg1"/>
                </a:solidFill>
                <a:latin typeface="Arial Rounded MT Bold" pitchFamily="34" charset="0"/>
              </a:rPr>
              <a:t> 13 Apercevant </a:t>
            </a:r>
            <a:r>
              <a:rPr lang="fr-FR" sz="4400" b="1" u="sng" dirty="0" smtClean="0">
                <a:solidFill>
                  <a:schemeClr val="bg1"/>
                </a:solidFill>
                <a:latin typeface="Arial Rounded MT Bold" pitchFamily="34" charset="0"/>
              </a:rPr>
              <a:t>de loin</a:t>
            </a:r>
            <a:r>
              <a:rPr lang="fr-FR" sz="4400" dirty="0" smtClean="0">
                <a:solidFill>
                  <a:schemeClr val="bg1"/>
                </a:solidFill>
                <a:latin typeface="Arial Rounded MT Bold" pitchFamily="34" charset="0"/>
              </a:rPr>
              <a:t> un figuier </a:t>
            </a:r>
            <a:r>
              <a:rPr lang="fr-FR" sz="4400" b="1" u="sng" dirty="0" smtClean="0">
                <a:solidFill>
                  <a:schemeClr val="bg1"/>
                </a:solidFill>
                <a:latin typeface="Arial Rounded MT Bold" pitchFamily="34" charset="0"/>
              </a:rPr>
              <a:t>qui avait des feuilles</a:t>
            </a:r>
            <a:r>
              <a:rPr lang="fr-FR" sz="4400" dirty="0" smtClean="0">
                <a:solidFill>
                  <a:schemeClr val="bg1"/>
                </a:solidFill>
                <a:latin typeface="Arial Rounded MT Bold" pitchFamily="34" charset="0"/>
              </a:rPr>
              <a:t>, il alla voir s'il y trouverait quelque chose; et, s'en étant approché, il ne trouva que des feuilles, </a:t>
            </a:r>
            <a:r>
              <a:rPr lang="fr-FR" sz="4400" b="1" u="sng" dirty="0" smtClean="0">
                <a:solidFill>
                  <a:schemeClr val="bg1"/>
                </a:solidFill>
                <a:latin typeface="Arial Rounded MT Bold" pitchFamily="34" charset="0"/>
              </a:rPr>
              <a:t>car ce n'était pas la saison des figues</a:t>
            </a:r>
            <a:r>
              <a:rPr lang="fr-FR" sz="4400" dirty="0" smtClean="0">
                <a:solidFill>
                  <a:schemeClr val="bg1"/>
                </a:solidFill>
                <a:latin typeface="Arial Rounded MT Bold" pitchFamily="34" charset="0"/>
              </a:rPr>
              <a:t>.</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i="1" dirty="0" smtClean="0">
                <a:solidFill>
                  <a:srgbClr val="FFFF00"/>
                </a:solidFill>
                <a:latin typeface="Arial Rounded MT Bold" pitchFamily="34" charset="0"/>
              </a:rPr>
              <a:t>Apercevant de loin le figuier:</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Ce figuier aurait été au bord de la rue.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Tout le monde aurait eu droit à ce figuier.</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fruits précèdent les feuilles dans les figuiers. Les feuilles viennent après pour protéger les figuiers de la chaleur du soleil</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La </a:t>
            </a:r>
            <a:r>
              <a:rPr lang="fr-FR" sz="4400" dirty="0" smtClean="0">
                <a:solidFill>
                  <a:schemeClr val="bg1"/>
                </a:solidFill>
                <a:latin typeface="Arial Rounded MT Bold" pitchFamily="34" charset="0"/>
              </a:rPr>
              <a:t>présence des feuilles </a:t>
            </a:r>
            <a:r>
              <a:rPr lang="fr-FR" sz="4400" dirty="0" smtClean="0">
                <a:solidFill>
                  <a:schemeClr val="bg1"/>
                </a:solidFill>
                <a:latin typeface="Arial Rounded MT Bold" pitchFamily="34" charset="0"/>
              </a:rPr>
              <a:t>donnait l’impression de la </a:t>
            </a:r>
            <a:r>
              <a:rPr lang="fr-FR" sz="4400" dirty="0" smtClean="0">
                <a:solidFill>
                  <a:schemeClr val="bg1"/>
                </a:solidFill>
                <a:latin typeface="Arial Rounded MT Bold" pitchFamily="34" charset="0"/>
              </a:rPr>
              <a:t>présence de fruits dans ce figuier.</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C’était un figuier trompeur, un figuier stérile, un figuier hypocrite, un figuier inutile.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 figuier faisait </a:t>
            </a:r>
            <a:r>
              <a:rPr lang="fr-FR" sz="4400" dirty="0" smtClean="0">
                <a:solidFill>
                  <a:schemeClr val="bg1"/>
                </a:solidFill>
                <a:latin typeface="Arial Rounded MT Bold" pitchFamily="34" charset="0"/>
              </a:rPr>
              <a:t>vivait par apparence</a:t>
            </a:r>
            <a:endParaRPr lang="en-US" sz="4400" dirty="0" smtClean="0">
              <a:solidFill>
                <a:schemeClr val="bg1"/>
              </a:solidFill>
              <a:latin typeface="Arial Rounded MT Bold" pitchFamily="34" charset="0"/>
            </a:endParaRPr>
          </a:p>
          <a:p>
            <a:pPr algn="just"/>
            <a:endParaRPr lang="en-US" sz="4400" dirty="0" smtClean="0">
              <a:solidFill>
                <a:srgbClr val="0000FF"/>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i="1" dirty="0" smtClean="0">
                <a:solidFill>
                  <a:srgbClr val="FF0000"/>
                </a:solidFill>
                <a:latin typeface="Arial Rounded MT Bold" pitchFamily="34" charset="0"/>
              </a:rPr>
              <a:t>Jésus alla voir s'il y trouverait quelque chose</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Etant omniscient, Jésus </a:t>
            </a:r>
            <a:r>
              <a:rPr lang="fr-FR" sz="4400" dirty="0" smtClean="0">
                <a:latin typeface="Arial Rounded MT Bold" pitchFamily="34" charset="0"/>
              </a:rPr>
              <a:t>savait </a:t>
            </a:r>
            <a:r>
              <a:rPr lang="fr-FR" sz="4400" dirty="0" smtClean="0">
                <a:latin typeface="Arial Rounded MT Bold" pitchFamily="34" charset="0"/>
              </a:rPr>
              <a:t>qu’il n’alla rien trouvé à manger dans ce figuier, mais, quelle opportunité pour enseigner aux disciples une leçon vitale et primordiale du royaume de Dieu.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Ce </a:t>
            </a:r>
            <a:r>
              <a:rPr lang="fr-FR" sz="4000" dirty="0" smtClean="0">
                <a:latin typeface="Arial Rounded MT Bold" pitchFamily="34" charset="0"/>
              </a:rPr>
              <a:t>n’était pas encore le temps de la récolte, mais ce figuier faisait </a:t>
            </a:r>
            <a:r>
              <a:rPr lang="fr-FR" sz="4000" dirty="0" smtClean="0">
                <a:latin typeface="Arial Rounded MT Bold" pitchFamily="34" charset="0"/>
              </a:rPr>
              <a:t>croire qu’il avait </a:t>
            </a:r>
            <a:r>
              <a:rPr lang="fr-FR" sz="4000" dirty="0" smtClean="0">
                <a:latin typeface="Arial Rounded MT Bold" pitchFamily="34" charset="0"/>
              </a:rPr>
              <a:t>quelque chose </a:t>
            </a:r>
            <a:r>
              <a:rPr lang="fr-FR" sz="4000" dirty="0" smtClean="0">
                <a:latin typeface="Arial Rounded MT Bold" pitchFamily="34" charset="0"/>
              </a:rPr>
              <a:t>a offrir au Maitre par </a:t>
            </a:r>
            <a:r>
              <a:rPr lang="fr-FR" sz="4000" dirty="0" smtClean="0">
                <a:latin typeface="Arial Rounded MT Bold" pitchFamily="34" charset="0"/>
              </a:rPr>
              <a:t>la maturité de ses feuilles.</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Quelle apparence donnons-nous par notre religiosité ?</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Nous chantons les </a:t>
            </a:r>
            <a:r>
              <a:rPr lang="fr-FR" sz="4000" dirty="0" smtClean="0">
                <a:latin typeface="Arial Rounded MT Bold" pitchFamily="34" charset="0"/>
              </a:rPr>
              <a:t>hymnes et les chants d’adoration </a:t>
            </a:r>
            <a:r>
              <a:rPr lang="fr-FR" sz="4000" dirty="0" smtClean="0">
                <a:latin typeface="Arial Rounded MT Bold" pitchFamily="34" charset="0"/>
              </a:rPr>
              <a:t>à longueur de Journée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1" algn="just"/>
            <a:r>
              <a:rPr lang="fr-FR" sz="4000" dirty="0" smtClean="0">
                <a:latin typeface="Arial Rounded MT Bold" pitchFamily="34" charset="0"/>
              </a:rPr>
              <a:t>Nous </a:t>
            </a:r>
            <a:r>
              <a:rPr lang="fr-FR" sz="4000" dirty="0" smtClean="0">
                <a:latin typeface="Arial Rounded MT Bold" pitchFamily="34" charset="0"/>
              </a:rPr>
              <a:t>participons dans toutes les discussions bibliques. </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Nous répétons les jargons des Chrétiens : « Merci Seigneur, Bénit soit L’Eternel, Amen ! alléluia ! </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De loin nous donnons l’apparence d’être des meilleurs des enfants de Dieu.</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i="1" dirty="0" smtClean="0">
                <a:solidFill>
                  <a:srgbClr val="FF0000"/>
                </a:solidFill>
                <a:latin typeface="Arial Rounded MT Bold" pitchFamily="34" charset="0"/>
              </a:rPr>
              <a:t>S’en étant approché, il ne trouva que des feuilles</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L’apparence est souvent trompeuse.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De très belles feuilles et c’était tout.</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Il ne trouva que des feuilles.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Le figuier a </a:t>
            </a:r>
            <a:r>
              <a:rPr lang="fr-FR" sz="4400" dirty="0" smtClean="0">
                <a:solidFill>
                  <a:srgbClr val="FF0000"/>
                </a:solidFill>
                <a:latin typeface="Arial Rounded MT Bold" pitchFamily="34" charset="0"/>
              </a:rPr>
              <a:t>failli dans </a:t>
            </a:r>
            <a:r>
              <a:rPr lang="fr-FR" sz="4400" dirty="0" smtClean="0">
                <a:solidFill>
                  <a:srgbClr val="FF0000"/>
                </a:solidFill>
                <a:latin typeface="Arial Rounded MT Bold" pitchFamily="34" charset="0"/>
              </a:rPr>
              <a:t>sa raison d’être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000" dirty="0" smtClean="0">
                <a:latin typeface="Arial Rounded MT Bold" pitchFamily="34" charset="0"/>
              </a:rPr>
              <a:t>Nourrir </a:t>
            </a:r>
            <a:r>
              <a:rPr lang="fr-FR" sz="5000" dirty="0" smtClean="0">
                <a:latin typeface="Arial Rounded MT Bold" pitchFamily="34" charset="0"/>
              </a:rPr>
              <a:t>le Maître en ce jour béni aurait été l’offrande ultime de ce figuier.</a:t>
            </a:r>
            <a:endParaRPr lang="en-US" sz="5000" dirty="0" smtClean="0">
              <a:latin typeface="Arial Rounded MT Bold" pitchFamily="34" charset="0"/>
            </a:endParaRPr>
          </a:p>
          <a:p>
            <a:pPr lvl="0" algn="just"/>
            <a:r>
              <a:rPr lang="fr-FR" sz="5000" dirty="0" smtClean="0">
                <a:solidFill>
                  <a:srgbClr val="FF0000"/>
                </a:solidFill>
                <a:latin typeface="Arial Rounded MT Bold" pitchFamily="34" charset="0"/>
              </a:rPr>
              <a:t>On en parlerait positivement de ce figuier dans toutes les générations à venir</a:t>
            </a:r>
            <a:r>
              <a:rPr lang="fr-FR" sz="5000" dirty="0" smtClean="0">
                <a:solidFill>
                  <a:srgbClr val="FF0000"/>
                </a:solidFill>
                <a:latin typeface="Arial Rounded MT Bold" pitchFamily="34" charset="0"/>
              </a:rPr>
              <a:t>.</a:t>
            </a:r>
            <a:endParaRPr lang="en-US" sz="5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Quelle </a:t>
            </a:r>
            <a:r>
              <a:rPr lang="fr-FR" sz="4400" dirty="0" smtClean="0">
                <a:latin typeface="Arial Rounded MT Bold" pitchFamily="34" charset="0"/>
              </a:rPr>
              <a:t>est votre </a:t>
            </a:r>
            <a:r>
              <a:rPr lang="fr-FR" sz="4400" dirty="0" smtClean="0">
                <a:latin typeface="Arial Rounded MT Bold" pitchFamily="34" charset="0"/>
              </a:rPr>
              <a:t>utilité si </a:t>
            </a:r>
            <a:r>
              <a:rPr lang="fr-FR" sz="4400" dirty="0" smtClean="0">
                <a:latin typeface="Arial Rounded MT Bold" pitchFamily="34" charset="0"/>
              </a:rPr>
              <a:t>au temps opportun où une exhibition de </a:t>
            </a:r>
            <a:r>
              <a:rPr lang="fr-FR" sz="4400" dirty="0" smtClean="0">
                <a:latin typeface="Arial Rounded MT Bold" pitchFamily="34" charset="0"/>
              </a:rPr>
              <a:t>votre essence </a:t>
            </a:r>
            <a:r>
              <a:rPr lang="fr-FR" sz="4400" dirty="0" smtClean="0">
                <a:latin typeface="Arial Rounded MT Bold" pitchFamily="34" charset="0"/>
              </a:rPr>
              <a:t>aurait été </a:t>
            </a:r>
            <a:r>
              <a:rPr lang="fr-FR" sz="4400" dirty="0" smtClean="0">
                <a:latin typeface="Arial Rounded MT Bold" pitchFamily="34" charset="0"/>
              </a:rPr>
              <a:t>réclamée, </a:t>
            </a:r>
            <a:r>
              <a:rPr lang="fr-FR" sz="4400" dirty="0" smtClean="0">
                <a:latin typeface="Arial Rounded MT Bold" pitchFamily="34" charset="0"/>
              </a:rPr>
              <a:t>à trouver que vous n’en n’avez </a:t>
            </a:r>
            <a:r>
              <a:rPr lang="fr-FR" sz="4400" dirty="0" smtClean="0">
                <a:latin typeface="Arial Rounded MT Bold" pitchFamily="34" charset="0"/>
              </a:rPr>
              <a:t>rien plus que la bonne apparence. à offrir?</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Quelle </a:t>
            </a:r>
            <a:r>
              <a:rPr lang="fr-FR" sz="4400" dirty="0" smtClean="0">
                <a:solidFill>
                  <a:srgbClr val="FF0000"/>
                </a:solidFill>
                <a:latin typeface="Arial Rounded MT Bold" pitchFamily="34" charset="0"/>
              </a:rPr>
              <a:t>déception de n’avoir rien que </a:t>
            </a:r>
            <a:r>
              <a:rPr lang="fr-FR" sz="4400" dirty="0" smtClean="0">
                <a:solidFill>
                  <a:srgbClr val="FF0000"/>
                </a:solidFill>
                <a:latin typeface="Arial Rounded MT Bold" pitchFamily="34" charset="0"/>
              </a:rPr>
              <a:t>les apparences. </a:t>
            </a:r>
            <a:endParaRPr lang="en-US" sz="4400" dirty="0" smtClean="0">
              <a:solidFill>
                <a:srgbClr val="FF0000"/>
              </a:solidFill>
              <a:latin typeface="Arial Rounded MT Bold" pitchFamily="34" charset="0"/>
            </a:endParaRPr>
          </a:p>
          <a:p>
            <a:pPr lvl="0" algn="just">
              <a:buNone/>
            </a:pP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just"/>
            <a:r>
              <a:rPr lang="fr-FR" sz="4400" b="1" dirty="0" smtClean="0">
                <a:solidFill>
                  <a:srgbClr val="FFC000"/>
                </a:solidFill>
                <a:latin typeface="Copperplate Gothic Bold" pitchFamily="34" charset="0"/>
              </a:rPr>
              <a:t>Car ce n'était pas la saison des figues</a:t>
            </a:r>
            <a:endParaRPr lang="en-US" sz="4400" dirty="0" smtClean="0">
              <a:solidFill>
                <a:srgbClr val="FFC000"/>
              </a:solidFill>
              <a:latin typeface="Copperplate Gothic Bold" pitchFamily="34" charset="0"/>
            </a:endParaRPr>
          </a:p>
          <a:p>
            <a:pPr lvl="0" algn="just"/>
            <a:r>
              <a:rPr lang="fr-FR" sz="4400" dirty="0" smtClean="0">
                <a:latin typeface="Arial Rounded MT Bold" pitchFamily="34" charset="0"/>
              </a:rPr>
              <a:t>Ce n’était pas la saison des figues, mais ce figuier </a:t>
            </a:r>
            <a:r>
              <a:rPr lang="fr-FR" sz="4400" dirty="0" smtClean="0">
                <a:latin typeface="Arial Rounded MT Bold" pitchFamily="34" charset="0"/>
              </a:rPr>
              <a:t>en particulier devrait y avoir de figues.</a:t>
            </a:r>
            <a:endParaRPr lang="en-US" sz="4400" dirty="0" smtClean="0">
              <a:latin typeface="Arial Rounded MT Bold" pitchFamily="34" charset="0"/>
            </a:endParaRPr>
          </a:p>
          <a:p>
            <a:pPr lvl="0" algn="just"/>
            <a:r>
              <a:rPr lang="fr-FR" sz="4400" dirty="0" smtClean="0">
                <a:solidFill>
                  <a:srgbClr val="FFC000"/>
                </a:solidFill>
                <a:latin typeface="Arial Rounded MT Bold" pitchFamily="34" charset="0"/>
              </a:rPr>
              <a:t>Il y a de ces figues qui portent des fruits à toutes saisons de l’année</a:t>
            </a:r>
            <a:r>
              <a:rPr lang="fr-FR" sz="4400"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lvl="0" algn="just"/>
            <a:r>
              <a:rPr lang="fr-FR" sz="4700" dirty="0" smtClean="0">
                <a:solidFill>
                  <a:srgbClr val="FFC000"/>
                </a:solidFill>
                <a:latin typeface="Arial Rounded MT Bold" pitchFamily="34" charset="0"/>
              </a:rPr>
              <a:t>Comment </a:t>
            </a:r>
            <a:r>
              <a:rPr lang="fr-FR" sz="4700" dirty="0" smtClean="0">
                <a:solidFill>
                  <a:srgbClr val="FFC000"/>
                </a:solidFill>
                <a:latin typeface="Arial Rounded MT Bold" pitchFamily="34" charset="0"/>
              </a:rPr>
              <a:t>nous apprécions les arbres qui portent des fruits avant et après leurs saisons</a:t>
            </a:r>
            <a:r>
              <a:rPr lang="fr-FR" sz="4700" dirty="0" smtClean="0">
                <a:solidFill>
                  <a:srgbClr val="FFC000"/>
                </a:solidFill>
                <a:latin typeface="Arial Rounded MT Bold" pitchFamily="34" charset="0"/>
              </a:rPr>
              <a:t>.</a:t>
            </a:r>
          </a:p>
          <a:p>
            <a:pPr lvl="1" algn="just"/>
            <a:r>
              <a:rPr lang="fr-FR" sz="4700" dirty="0" smtClean="0">
                <a:latin typeface="Arial Rounded MT Bold" pitchFamily="34" charset="0"/>
              </a:rPr>
              <a:t>Mango fil, </a:t>
            </a:r>
            <a:r>
              <a:rPr lang="fr-FR" sz="4700" dirty="0" err="1" smtClean="0">
                <a:latin typeface="Arial Rounded MT Bold" pitchFamily="34" charset="0"/>
              </a:rPr>
              <a:t>mango</a:t>
            </a:r>
            <a:r>
              <a:rPr lang="fr-FR" sz="4700" dirty="0" smtClean="0">
                <a:latin typeface="Arial Rounded MT Bold" pitchFamily="34" charset="0"/>
              </a:rPr>
              <a:t> </a:t>
            </a:r>
            <a:r>
              <a:rPr lang="fr-FR" sz="4700" dirty="0" err="1" smtClean="0">
                <a:latin typeface="Arial Rounded MT Bold" pitchFamily="34" charset="0"/>
              </a:rPr>
              <a:t>gro</a:t>
            </a:r>
            <a:r>
              <a:rPr lang="fr-FR" sz="4700" dirty="0" smtClean="0">
                <a:latin typeface="Arial Rounded MT Bold" pitchFamily="34" charset="0"/>
              </a:rPr>
              <a:t>-</a:t>
            </a:r>
            <a:r>
              <a:rPr lang="fr-FR" sz="4700" dirty="0" smtClean="0">
                <a:latin typeface="Arial Rounded MT Bold" pitchFamily="34" charset="0"/>
              </a:rPr>
              <a:t>po, </a:t>
            </a:r>
            <a:r>
              <a:rPr lang="fr-FR" sz="4700" dirty="0" err="1" smtClean="0">
                <a:latin typeface="Arial Rounded MT Bold" pitchFamily="34" charset="0"/>
              </a:rPr>
              <a:t>mango</a:t>
            </a:r>
            <a:r>
              <a:rPr lang="fr-FR" sz="4700" dirty="0" smtClean="0">
                <a:latin typeface="Arial Rounded MT Bold" pitchFamily="34" charset="0"/>
              </a:rPr>
              <a:t> </a:t>
            </a:r>
            <a:r>
              <a:rPr lang="fr-FR" sz="4700" dirty="0" err="1" smtClean="0">
                <a:latin typeface="Arial Rounded MT Bold" pitchFamily="34" charset="0"/>
              </a:rPr>
              <a:t>abrico</a:t>
            </a:r>
            <a:r>
              <a:rPr lang="fr-FR" sz="4700" dirty="0" smtClean="0">
                <a:latin typeface="Arial Rounded MT Bold" pitchFamily="34" charset="0"/>
              </a:rPr>
              <a:t>. </a:t>
            </a:r>
          </a:p>
          <a:p>
            <a:pPr lvl="1" algn="just"/>
            <a:r>
              <a:rPr lang="fr-FR" sz="4700" dirty="0" smtClean="0">
                <a:solidFill>
                  <a:srgbClr val="FFC000"/>
                </a:solidFill>
                <a:latin typeface="Arial Rounded MT Bold" pitchFamily="34" charset="0"/>
              </a:rPr>
              <a:t>Jésus ne fut pas indigné du fait que les figues auraient été trop prématurées pour consommer alors qu’Il avait faim.</a:t>
            </a:r>
            <a:endParaRPr lang="en-US" sz="4700" dirty="0" smtClean="0">
              <a:solidFill>
                <a:srgbClr val="FFC000"/>
              </a:solidFill>
              <a:latin typeface="Arial Rounded MT Bold" pitchFamily="34" charset="0"/>
            </a:endParaRPr>
          </a:p>
          <a:p>
            <a:pPr lvl="1" algn="just"/>
            <a:endParaRPr lang="fr-FR"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fr-FR" sz="4400" dirty="0" smtClean="0">
                <a:latin typeface="Arial Rounded MT Bold" pitchFamily="34" charset="0"/>
              </a:rPr>
              <a:t>Jésus </a:t>
            </a:r>
            <a:r>
              <a:rPr lang="fr-FR" sz="4400" dirty="0" smtClean="0">
                <a:latin typeface="Arial Rounded MT Bold" pitchFamily="34" charset="0"/>
              </a:rPr>
              <a:t>fut indigné parce ce figuier prétendait </a:t>
            </a:r>
            <a:r>
              <a:rPr lang="fr-FR" sz="4400" dirty="0" smtClean="0">
                <a:latin typeface="Arial Rounded MT Bold" pitchFamily="34" charset="0"/>
              </a:rPr>
              <a:t>en avoir </a:t>
            </a:r>
            <a:r>
              <a:rPr lang="fr-FR" sz="4400" dirty="0" smtClean="0">
                <a:latin typeface="Arial Rounded MT Bold" pitchFamily="34" charset="0"/>
              </a:rPr>
              <a:t>la solution à son </a:t>
            </a:r>
            <a:r>
              <a:rPr lang="fr-FR" sz="4400" dirty="0" smtClean="0">
                <a:latin typeface="Arial Rounded MT Bold" pitchFamily="34" charset="0"/>
              </a:rPr>
              <a:t>problème et c’était faux.</a:t>
            </a:r>
            <a:endParaRPr lang="en-US" sz="4400" dirty="0" smtClean="0">
              <a:latin typeface="Arial Rounded MT Bold" pitchFamily="34" charset="0"/>
            </a:endParaRPr>
          </a:p>
          <a:p>
            <a:pPr lvl="0" algn="just"/>
            <a:r>
              <a:rPr lang="en-US" sz="4400" dirty="0" smtClean="0">
                <a:solidFill>
                  <a:srgbClr val="FFC000"/>
                </a:solidFill>
                <a:latin typeface="Arial Rounded MT Bold" pitchFamily="34" charset="0"/>
              </a:rPr>
              <a:t>Are you a season believer? </a:t>
            </a:r>
          </a:p>
          <a:p>
            <a:pPr lvl="0" algn="just"/>
            <a:r>
              <a:rPr lang="en-US" sz="4400" dirty="0" smtClean="0">
                <a:latin typeface="Arial Rounded MT Bold" pitchFamily="34" charset="0"/>
              </a:rPr>
              <a:t>Are you a moody Christian?</a:t>
            </a:r>
          </a:p>
          <a:p>
            <a:pPr lvl="0" algn="just"/>
            <a:r>
              <a:rPr lang="en-US" sz="4400" dirty="0" smtClean="0">
                <a:solidFill>
                  <a:srgbClr val="FFC000"/>
                </a:solidFill>
                <a:latin typeface="Arial Rounded MT Bold" pitchFamily="34" charset="0"/>
              </a:rPr>
              <a:t>Have you just leaves to offer God in His time of need.</a:t>
            </a:r>
            <a:endParaRPr lang="en-US" sz="4400" dirty="0">
              <a:solidFill>
                <a:srgbClr val="FFC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800" dirty="0" smtClean="0">
                <a:latin typeface="Arial Rounded MT Bold" pitchFamily="34" charset="0"/>
              </a:rPr>
              <a:t> </a:t>
            </a:r>
            <a:r>
              <a:rPr lang="fr-FR" sz="4800" b="1" dirty="0" smtClean="0">
                <a:latin typeface="Arial Rounded MT Bold" pitchFamily="34" charset="0"/>
              </a:rPr>
              <a:t>14 Prenant alors la parole, il lui dit: Que jamais personne ne mange de ton fruit! Et ses disciples l'entendirent</a:t>
            </a:r>
            <a:r>
              <a:rPr lang="fr-FR" sz="4800" b="1" dirty="0" smtClean="0">
                <a:latin typeface="Arial Rounded MT Bold" pitchFamily="34" charset="0"/>
              </a:rPr>
              <a:t>.</a:t>
            </a:r>
            <a:endParaRPr lang="en-US" sz="4800" dirty="0" smtClean="0">
              <a:latin typeface="Arial Rounded MT Bold" pitchFamily="34" charset="0"/>
            </a:endParaRPr>
          </a:p>
          <a:p>
            <a:pPr lvl="0" algn="just"/>
            <a:r>
              <a:rPr lang="en-US" sz="4800" dirty="0" smtClean="0">
                <a:solidFill>
                  <a:srgbClr val="FFFF00"/>
                </a:solidFill>
                <a:latin typeface="Arial Rounded MT Bold" pitchFamily="34" charset="0"/>
              </a:rPr>
              <a:t>What do you expect to do with a tree that just sucks up all the nutrients of the earth; takes the space of other trees, just to make a show? </a:t>
            </a:r>
          </a:p>
          <a:p>
            <a:pPr lvl="0" algn="just"/>
            <a:r>
              <a:rPr lang="en-US" sz="4800" dirty="0" smtClean="0">
                <a:latin typeface="Arial Rounded MT Bold" pitchFamily="34" charset="0"/>
              </a:rPr>
              <a:t>The judgment is obvious</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800" dirty="0" smtClean="0">
                <a:latin typeface="Arial Rounded MT Bold" pitchFamily="34" charset="0"/>
              </a:rPr>
              <a:t>Of </a:t>
            </a:r>
            <a:r>
              <a:rPr lang="en-US" sz="4800" dirty="0" smtClean="0">
                <a:latin typeface="Arial Rounded MT Bold" pitchFamily="34" charset="0"/>
              </a:rPr>
              <a:t>all the trees in Jerusalem, only this fig tree was cursed.</a:t>
            </a:r>
          </a:p>
          <a:p>
            <a:pPr lvl="0" algn="just"/>
            <a:r>
              <a:rPr lang="en-US" sz="4800" dirty="0" smtClean="0">
                <a:solidFill>
                  <a:srgbClr val="FFFF00"/>
                </a:solidFill>
                <a:latin typeface="Arial Rounded MT Bold" pitchFamily="34" charset="0"/>
              </a:rPr>
              <a:t>Notice that Jesus did not approach a pine tree or a cedar tree in search for food.</a:t>
            </a:r>
          </a:p>
          <a:p>
            <a:pPr lvl="0" algn="just"/>
            <a:r>
              <a:rPr lang="en-US" sz="4800" dirty="0" smtClean="0">
                <a:latin typeface="Arial Rounded MT Bold" pitchFamily="34" charset="0"/>
              </a:rPr>
              <a:t>This particular tree was expected to bear fruits that human beings can eat which is its sole purpose of existence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smtClean="0">
                <a:latin typeface="Arial Rounded MT Bold" pitchFamily="34" charset="0"/>
              </a:rPr>
              <a:t>This </a:t>
            </a:r>
            <a:r>
              <a:rPr lang="en-US" sz="4800" dirty="0" smtClean="0">
                <a:latin typeface="Arial Rounded MT Bold" pitchFamily="34" charset="0"/>
              </a:rPr>
              <a:t>miracle symbolizes the nation of Israel for which Jesus came </a:t>
            </a:r>
            <a:r>
              <a:rPr lang="en-US" sz="4800" dirty="0" smtClean="0">
                <a:latin typeface="Arial Rounded MT Bold" pitchFamily="34" charset="0"/>
              </a:rPr>
              <a:t>primarily; they have missed </a:t>
            </a:r>
            <a:r>
              <a:rPr lang="en-US" sz="4800" dirty="0" smtClean="0">
                <a:latin typeface="Arial Rounded MT Bold" pitchFamily="34" charset="0"/>
              </a:rPr>
              <a:t>the day of their visitation.</a:t>
            </a:r>
          </a:p>
          <a:p>
            <a:pPr lvl="0" algn="just"/>
            <a:r>
              <a:rPr lang="en-US" sz="4800" dirty="0" smtClean="0">
                <a:solidFill>
                  <a:srgbClr val="FFFF00"/>
                </a:solidFill>
                <a:latin typeface="Arial Rounded MT Bold" pitchFamily="34" charset="0"/>
              </a:rPr>
              <a:t>This miracle makes allusions of the lukewarm Christians who are filled with religiosity and doctrines, and whose personal lives bear no evidence of Christ.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en-US" sz="4400" dirty="0" smtClean="0">
                <a:solidFill>
                  <a:srgbClr val="0000FF"/>
                </a:solidFill>
                <a:latin typeface="Arial Rounded MT Bold" pitchFamily="34" charset="0"/>
              </a:rPr>
              <a:t>BEARING FRUITS OUT OF SEASON</a:t>
            </a:r>
          </a:p>
          <a:p>
            <a:pPr lvl="0" algn="just"/>
            <a:r>
              <a:rPr lang="en-US" sz="4400" dirty="0" smtClean="0">
                <a:latin typeface="Arial Rounded MT Bold" pitchFamily="34" charset="0"/>
              </a:rPr>
              <a:t>As graphic as the narrative of the cursed fig tree may appear to be, if we are honest with ourselves, we know that we too have often found ourselves with nothing of value to offer to God.</a:t>
            </a:r>
          </a:p>
          <a:p>
            <a:pPr lvl="0" algn="just"/>
            <a:r>
              <a:rPr lang="en-US" sz="4400" dirty="0" smtClean="0">
                <a:solidFill>
                  <a:srgbClr val="0000FF"/>
                </a:solidFill>
                <a:latin typeface="Arial Rounded MT Bold" pitchFamily="34" charset="0"/>
              </a:rPr>
              <a:t>In season, yes, yes, yes! But not when all hell breaks loose on us and our emotions are scattered all over the place</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Not </a:t>
            </a:r>
            <a:r>
              <a:rPr lang="en-US" sz="4400" dirty="0" smtClean="0">
                <a:latin typeface="Arial Rounded MT Bold" pitchFamily="34" charset="0"/>
              </a:rPr>
              <a:t>when the bills are mounting up on us with not enough money at our disposal.</a:t>
            </a:r>
          </a:p>
          <a:p>
            <a:pPr lvl="0" algn="just"/>
            <a:r>
              <a:rPr lang="en-US" sz="4400" dirty="0" smtClean="0">
                <a:solidFill>
                  <a:srgbClr val="0000FF"/>
                </a:solidFill>
                <a:latin typeface="Arial Rounded MT Bold" pitchFamily="34" charset="0"/>
              </a:rPr>
              <a:t>Not when the doctor just broke the news to us that the disease has invaded our bodies.</a:t>
            </a:r>
          </a:p>
          <a:p>
            <a:pPr lvl="0" algn="just"/>
            <a:r>
              <a:rPr lang="en-US" sz="4400" dirty="0" smtClean="0">
                <a:latin typeface="Arial Rounded MT Bold" pitchFamily="34" charset="0"/>
              </a:rPr>
              <a:t>Not when your marriage is on the line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dirty="0" smtClean="0">
                <a:latin typeface="Arial Rounded MT Bold" pitchFamily="34" charset="0"/>
              </a:rPr>
              <a:t>Not </a:t>
            </a:r>
            <a:r>
              <a:rPr lang="en-US" sz="4400" dirty="0" smtClean="0">
                <a:latin typeface="Arial Rounded MT Bold" pitchFamily="34" charset="0"/>
              </a:rPr>
              <a:t>when you just lost your job, your house and everything of value to you.</a:t>
            </a:r>
          </a:p>
          <a:p>
            <a:pPr lvl="0" algn="just"/>
            <a:r>
              <a:rPr lang="fr-FR" sz="4400" dirty="0" smtClean="0">
                <a:solidFill>
                  <a:srgbClr val="0000FF"/>
                </a:solidFill>
                <a:latin typeface="Arial Rounded MT Bold" pitchFamily="34" charset="0"/>
              </a:rPr>
              <a:t>Psaume 34:2 Je bénirai l'Éternel en tout temps; Sa louange sera toujours dans ma bouche.</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Psalm 34:1b I will bless the LORD at all times; His praise shall continually be in my mouth. </a:t>
            </a:r>
          </a:p>
          <a:p>
            <a:pPr lvl="0" algn="just"/>
            <a:r>
              <a:rPr lang="en-US" sz="4400" dirty="0" smtClean="0">
                <a:solidFill>
                  <a:srgbClr val="0000FF"/>
                </a:solidFill>
                <a:latin typeface="Arial Rounded MT Bold" pitchFamily="34" charset="0"/>
              </a:rPr>
              <a:t>Remember your yield during the good </a:t>
            </a:r>
            <a:r>
              <a:rPr lang="en-US" sz="4400" dirty="0" smtClean="0">
                <a:solidFill>
                  <a:srgbClr val="0000FF"/>
                </a:solidFill>
                <a:latin typeface="Arial Rounded MT Bold" pitchFamily="34" charset="0"/>
              </a:rPr>
              <a:t>seasons</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dirty="0" smtClean="0">
                <a:solidFill>
                  <a:srgbClr val="0000FF"/>
                </a:solidFill>
                <a:latin typeface="Arial Rounded MT Bold" pitchFamily="34" charset="0"/>
              </a:rPr>
              <a:t>Remember your </a:t>
            </a:r>
            <a:r>
              <a:rPr lang="en-US" sz="4400" dirty="0" smtClean="0">
                <a:solidFill>
                  <a:srgbClr val="0000FF"/>
                </a:solidFill>
                <a:latin typeface="Arial Rounded MT Bold" pitchFamily="34" charset="0"/>
              </a:rPr>
              <a:t>past yields </a:t>
            </a:r>
            <a:r>
              <a:rPr lang="en-US" sz="4400" dirty="0" smtClean="0">
                <a:solidFill>
                  <a:srgbClr val="0000FF"/>
                </a:solidFill>
                <a:latin typeface="Arial Rounded MT Bold" pitchFamily="34" charset="0"/>
              </a:rPr>
              <a:t>during the good seasons</a:t>
            </a:r>
          </a:p>
          <a:p>
            <a:pPr algn="just"/>
            <a:r>
              <a:rPr lang="fr-FR" sz="4400" dirty="0" smtClean="0">
                <a:latin typeface="Arial Rounded MT Bold" pitchFamily="34" charset="0"/>
              </a:rPr>
              <a:t>Ps </a:t>
            </a:r>
            <a:r>
              <a:rPr lang="fr-FR" sz="4400" dirty="0" smtClean="0">
                <a:latin typeface="Arial Rounded MT Bold" pitchFamily="34" charset="0"/>
              </a:rPr>
              <a:t>42:5 Je me rappelle avec effusion de cœur, Quand je marchais entouré de la foule, Et que je m'avançais à sa tête vers la maison de Dieu, Au milieu des cris de joie et des actions de grâces D'une multitude en fête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challenge </a:t>
            </a:r>
            <a:r>
              <a:rPr lang="en-US" sz="4400" dirty="0" smtClean="0">
                <a:latin typeface="Arial Rounded MT Bold" pitchFamily="34" charset="0"/>
              </a:rPr>
              <a:t>yourself to bear fruits of praises and righteousness in and out of season </a:t>
            </a:r>
          </a:p>
          <a:p>
            <a:pPr algn="just"/>
            <a:r>
              <a:rPr lang="en-US" sz="4400" dirty="0" smtClean="0">
                <a:solidFill>
                  <a:srgbClr val="0000FF"/>
                </a:solidFill>
                <a:latin typeface="Arial Rounded MT Bold" pitchFamily="34" charset="0"/>
              </a:rPr>
              <a:t>Psalm 42: 5 Why are you cast down, O my soul? And why are you disquieted within me? Hope in God, for I shall yet praise Him For the help of His countenance.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00FF"/>
                </a:solidFill>
                <a:latin typeface="Arial Rounded MT Bold" pitchFamily="34" charset="0"/>
              </a:rPr>
              <a:t>Psaume </a:t>
            </a:r>
            <a:r>
              <a:rPr lang="fr-FR" sz="4800" dirty="0" smtClean="0">
                <a:solidFill>
                  <a:srgbClr val="0000FF"/>
                </a:solidFill>
                <a:latin typeface="Arial Rounded MT Bold" pitchFamily="34" charset="0"/>
              </a:rPr>
              <a:t>42: 6 </a:t>
            </a:r>
            <a:endParaRPr lang="fr-FR" sz="4800" dirty="0" smtClean="0">
              <a:solidFill>
                <a:srgbClr val="0000FF"/>
              </a:solidFill>
              <a:latin typeface="Arial Rounded MT Bold" pitchFamily="34" charset="0"/>
            </a:endParaRPr>
          </a:p>
          <a:p>
            <a:pPr algn="just"/>
            <a:r>
              <a:rPr lang="fr-FR" sz="4800" dirty="0" smtClean="0">
                <a:latin typeface="Arial Rounded MT Bold" pitchFamily="34" charset="0"/>
              </a:rPr>
              <a:t>Pourquoi </a:t>
            </a:r>
            <a:r>
              <a:rPr lang="fr-FR" sz="4800" dirty="0" smtClean="0">
                <a:latin typeface="Arial Rounded MT Bold" pitchFamily="34" charset="0"/>
              </a:rPr>
              <a:t>t'abats-tu, mon âme, et gémis-tu au dedans de moi? Espère en Dieu, car je le louerai encore; Il est mon salut et mon Dieu.</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b="1" u="sng" dirty="0" smtClean="0">
                <a:solidFill>
                  <a:srgbClr val="FF0000"/>
                </a:solidFill>
                <a:latin typeface="Arial Rounded MT Bold" pitchFamily="34" charset="0"/>
              </a:rPr>
              <a:t>CONCLUSION</a:t>
            </a:r>
            <a:endParaRPr lang="en-US" sz="2400" dirty="0" smtClean="0">
              <a:solidFill>
                <a:srgbClr val="FF0000"/>
              </a:solidFill>
              <a:latin typeface="Arial Rounded MT Bold" pitchFamily="34" charset="0"/>
            </a:endParaRPr>
          </a:p>
          <a:p>
            <a:pPr algn="just"/>
            <a:r>
              <a:rPr lang="fr-FR" sz="4000" b="1" dirty="0" smtClean="0">
                <a:latin typeface="Arial Rounded MT Bold" pitchFamily="34" charset="0"/>
              </a:rPr>
              <a:t>Marc 11:19-21 </a:t>
            </a:r>
            <a:endParaRPr lang="en-US" sz="4000" dirty="0" smtClean="0">
              <a:latin typeface="Arial Rounded MT Bold" pitchFamily="34" charset="0"/>
            </a:endParaRPr>
          </a:p>
          <a:p>
            <a:pPr algn="just"/>
            <a:r>
              <a:rPr lang="fr-FR" sz="4000" dirty="0" smtClean="0">
                <a:latin typeface="Arial Rounded MT Bold" pitchFamily="34" charset="0"/>
              </a:rPr>
              <a:t>19 Quand le soir fut venu, Jésus sortit de la ville.</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 20 Le matin, en passant, les disciples virent le figuier séché jusqu'aux racines.</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 21 Pierre, se rappelant ce qui s'était passé, dit à Jésus: Rabbi, regarde, le figuier que tu as maudit a séché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fr-FR" sz="4400" dirty="0" smtClean="0">
                <a:latin typeface="Arial Rounded MT Bold" pitchFamily="34" charset="0"/>
              </a:rPr>
              <a:t>Quand </a:t>
            </a:r>
            <a:r>
              <a:rPr lang="fr-FR" sz="4400" dirty="0" smtClean="0">
                <a:latin typeface="Arial Rounded MT Bold" pitchFamily="34" charset="0"/>
              </a:rPr>
              <a:t>Dieu prononce une malédiction sur une chose ou une personne, l’évidence sera prompte et claire.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Etre détaché de Dieu produit une sécheresse soudaine. Toute votre vie est placée sur une pente glissante et périlleuse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figuier se dessécha jusqu'à la racine. Ceci implique à tout point de vue. </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La malédiction du Seigneur alla toucher tous les recoins de l’existence de cet arbre maudite.</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Plus de feuilles</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Plus de </a:t>
            </a:r>
            <a:r>
              <a:rPr lang="fr-FR" sz="4000" dirty="0" smtClean="0">
                <a:solidFill>
                  <a:srgbClr val="FF0000"/>
                </a:solidFill>
                <a:latin typeface="Arial Rounded MT Bold" pitchFamily="34" charset="0"/>
              </a:rPr>
              <a:t>vie</a:t>
            </a:r>
          </a:p>
          <a:p>
            <a:pPr lvl="1" algn="just"/>
            <a:r>
              <a:rPr lang="fr-FR" sz="4000" dirty="0" smtClean="0">
                <a:latin typeface="Arial Rounded MT Bold" pitchFamily="34" charset="0"/>
              </a:rPr>
              <a:t>Plus </a:t>
            </a:r>
            <a:r>
              <a:rPr lang="fr-FR" sz="4000" dirty="0" smtClean="0">
                <a:latin typeface="Arial Rounded MT Bold" pitchFamily="34" charset="0"/>
              </a:rPr>
              <a:t>de beauté</a:t>
            </a:r>
            <a:endParaRPr lang="en-US" sz="4000" dirty="0" smtClean="0">
              <a:latin typeface="Arial Rounded MT Bold" pitchFamily="34" charset="0"/>
            </a:endParaRPr>
          </a:p>
          <a:p>
            <a:pPr lvl="1" algn="just">
              <a:buNone/>
            </a:pPr>
            <a:endParaRPr lang="fr-FR"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dirty="0" smtClean="0">
                <a:latin typeface="Arial Rounded MT Bold" pitchFamily="34" charset="0"/>
              </a:rPr>
              <a:t>Plus </a:t>
            </a:r>
            <a:r>
              <a:rPr lang="fr-FR" sz="4000" dirty="0" smtClean="0">
                <a:latin typeface="Arial Rounded MT Bold" pitchFamily="34" charset="0"/>
              </a:rPr>
              <a:t>même la possibilité de tromper ou de prétendre. </a:t>
            </a:r>
            <a:endParaRPr lang="en-US" sz="4000" dirty="0" smtClean="0">
              <a:latin typeface="Arial Rounded MT Bold" pitchFamily="34" charset="0"/>
            </a:endParaRPr>
          </a:p>
          <a:p>
            <a:pPr lvl="1" algn="just"/>
            <a:r>
              <a:rPr lang="fr-FR" sz="4000" dirty="0" smtClean="0">
                <a:solidFill>
                  <a:srgbClr val="FF0000"/>
                </a:solidFill>
                <a:latin typeface="Arial Rounded MT Bold" pitchFamily="34" charset="0"/>
              </a:rPr>
              <a:t>La sécheresse du figuier était évidente à tous.</a:t>
            </a:r>
            <a:endParaRPr lang="en-US" sz="4000" dirty="0" smtClean="0">
              <a:solidFill>
                <a:srgbClr val="FF0000"/>
              </a:solidFill>
              <a:latin typeface="Arial Rounded MT Bold" pitchFamily="34" charset="0"/>
            </a:endParaRPr>
          </a:p>
          <a:p>
            <a:pPr lvl="1" algn="just"/>
            <a:r>
              <a:rPr lang="fr-FR" sz="4000" dirty="0" smtClean="0">
                <a:latin typeface="Arial Rounded MT Bold" pitchFamily="34" charset="0"/>
              </a:rPr>
              <a:t>La nudité et l’inutilité du figuier étaient mises à jour en plein public.</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Demandons toujours à Dieu à nous aider à porter en toutes saisons des fruits digne de la repentance. </a:t>
            </a:r>
            <a:endParaRPr lang="en-US" sz="4000" dirty="0" smtClean="0">
              <a:solidFill>
                <a:srgbClr val="FF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marL="0" indent="0" algn="ctr">
              <a:buNone/>
            </a:pPr>
            <a:r>
              <a:rPr lang="fr-FR" sz="4400" b="1" dirty="0" smtClean="0">
                <a:solidFill>
                  <a:srgbClr val="FF0000"/>
                </a:solidFill>
                <a:latin typeface="Arial Rounded MT Bold" pitchFamily="34" charset="0"/>
              </a:rPr>
              <a:t>161 Fr CE : </a:t>
            </a:r>
            <a:r>
              <a:rPr lang="fr-FR" sz="4400" b="1" u="sng" dirty="0" smtClean="0">
                <a:solidFill>
                  <a:srgbClr val="FF0000"/>
                </a:solidFill>
                <a:latin typeface="Arial Rounded MT Bold" pitchFamily="34" charset="0"/>
              </a:rPr>
              <a:t>Comme Une </a:t>
            </a:r>
            <a:r>
              <a:rPr lang="fr-FR" sz="4400" b="1" u="sng" dirty="0" smtClean="0">
                <a:latin typeface="Arial Rounded MT Bold" pitchFamily="34" charset="0"/>
              </a:rPr>
              <a:t>Terre </a:t>
            </a:r>
            <a:r>
              <a:rPr lang="fr-FR" sz="4400" b="1" u="sng" dirty="0" err="1" smtClean="0">
                <a:latin typeface="Arial Rounded MT Bold" pitchFamily="34" charset="0"/>
              </a:rPr>
              <a:t>Alterée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1</a:t>
            </a:r>
            <a:endParaRPr lang="en-US" sz="4400" dirty="0" smtClean="0">
              <a:latin typeface="Arial Rounded MT Bold" pitchFamily="34" charset="0"/>
            </a:endParaRPr>
          </a:p>
          <a:p>
            <a:pPr marL="0" indent="0" algn="ctr">
              <a:buNone/>
            </a:pPr>
            <a:r>
              <a:rPr lang="fr-FR" sz="4400" dirty="0" smtClean="0">
                <a:latin typeface="Arial Rounded MT Bold" pitchFamily="34" charset="0"/>
              </a:rPr>
              <a:t>Comme une </a:t>
            </a:r>
            <a:r>
              <a:rPr lang="fr-FR" sz="4400" smtClean="0">
                <a:latin typeface="Arial Rounded MT Bold" pitchFamily="34" charset="0"/>
              </a:rPr>
              <a:t>terre </a:t>
            </a:r>
            <a:r>
              <a:rPr lang="fr-FR" sz="4400" smtClean="0">
                <a:latin typeface="Arial Rounded MT Bold" pitchFamily="34" charset="0"/>
              </a:rPr>
              <a:t>altérée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Soupire après l’eau du ciel,</a:t>
            </a:r>
            <a:endParaRPr lang="en-US" sz="4400" dirty="0" smtClean="0">
              <a:latin typeface="Arial Rounded MT Bold" pitchFamily="34" charset="0"/>
            </a:endParaRPr>
          </a:p>
          <a:p>
            <a:pPr marL="0" indent="0" algn="ctr">
              <a:buNone/>
            </a:pPr>
            <a:r>
              <a:rPr lang="fr-FR" sz="4400" dirty="0" smtClean="0">
                <a:latin typeface="Arial Rounded MT Bold" pitchFamily="34" charset="0"/>
              </a:rPr>
              <a:t>Nous appelons la rosée</a:t>
            </a:r>
            <a:endParaRPr lang="en-US" sz="4400" dirty="0" smtClean="0">
              <a:latin typeface="Arial Rounded MT Bold" pitchFamily="34" charset="0"/>
            </a:endParaRPr>
          </a:p>
          <a:p>
            <a:pPr marL="0" indent="0" algn="ctr">
              <a:buNone/>
            </a:pPr>
            <a:r>
              <a:rPr lang="fr-FR" sz="4400" dirty="0" smtClean="0">
                <a:latin typeface="Arial Rounded MT Bold" pitchFamily="34" charset="0"/>
              </a:rPr>
              <a:t>De ta grâce Emmanuel !</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r>
              <a:rPr lang="fr-FR" sz="4400" dirty="0" smtClean="0">
                <a:solidFill>
                  <a:srgbClr val="05E530"/>
                </a:solidFill>
                <a:latin typeface="Arial Rounded MT Bold" pitchFamily="34" charset="0"/>
              </a:rPr>
              <a:t>!</a:t>
            </a:r>
            <a:endParaRPr lang="en-US" sz="4400" dirty="0" smtClean="0">
              <a:solidFill>
                <a:srgbClr val="05E530"/>
              </a:solidFill>
              <a:latin typeface="Arial Rounded MT Bold"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0" indent="0" algn="ctr">
              <a:buNone/>
            </a:pPr>
            <a:r>
              <a:rPr lang="fr-FR" sz="4400" dirty="0" smtClean="0">
                <a:solidFill>
                  <a:srgbClr val="FF0000"/>
                </a:solidFill>
                <a:latin typeface="Arial Rounded MT Bold" pitchFamily="34" charset="0"/>
              </a:rPr>
              <a:t>2</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Descends o pluie abondante,</a:t>
            </a:r>
            <a:endParaRPr lang="en-US" sz="4400" dirty="0" smtClean="0">
              <a:latin typeface="Arial Rounded MT Bold" pitchFamily="34" charset="0"/>
            </a:endParaRPr>
          </a:p>
          <a:p>
            <a:pPr marL="0" indent="0" algn="ctr">
              <a:buNone/>
            </a:pPr>
            <a:r>
              <a:rPr lang="fr-FR" sz="4400" dirty="0" smtClean="0">
                <a:latin typeface="Arial Rounded MT Bold" pitchFamily="34" charset="0"/>
              </a:rPr>
              <a:t>Coule à flots dans notre cœur,</a:t>
            </a:r>
            <a:endParaRPr lang="en-US" sz="4400" dirty="0" smtClean="0">
              <a:latin typeface="Arial Rounded MT Bold" pitchFamily="34" charset="0"/>
            </a:endParaRPr>
          </a:p>
          <a:p>
            <a:pPr marL="0" indent="0" algn="ctr">
              <a:buNone/>
            </a:pPr>
            <a:r>
              <a:rPr lang="fr-FR" sz="4400" dirty="0" smtClean="0">
                <a:latin typeface="Arial Rounded MT Bold" pitchFamily="34" charset="0"/>
              </a:rPr>
              <a:t>Donne à l’âme languissante</a:t>
            </a:r>
            <a:endParaRPr lang="en-US" sz="4400" dirty="0" smtClean="0">
              <a:latin typeface="Arial Rounded MT Bold" pitchFamily="34" charset="0"/>
            </a:endParaRPr>
          </a:p>
          <a:p>
            <a:pPr marL="0" indent="0" algn="ctr">
              <a:buNone/>
            </a:pPr>
            <a:r>
              <a:rPr lang="fr-FR" sz="4400" dirty="0" smtClean="0">
                <a:latin typeface="Arial Rounded MT Bold" pitchFamily="34" charset="0"/>
              </a:rPr>
              <a:t>Une nouvelle fraîcheur.</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0" indent="0" algn="ctr">
              <a:buNone/>
            </a:pPr>
            <a:r>
              <a:rPr lang="fr-FR" sz="4400" dirty="0" smtClean="0">
                <a:solidFill>
                  <a:srgbClr val="FF0000"/>
                </a:solidFill>
                <a:latin typeface="Arial Rounded MT Bold" pitchFamily="34" charset="0"/>
              </a:rPr>
              <a:t>3</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Ne laisse en nous rien d’aride</a:t>
            </a:r>
            <a:endParaRPr lang="en-US" sz="4400" dirty="0" smtClean="0">
              <a:latin typeface="Arial Rounded MT Bold" pitchFamily="34" charset="0"/>
            </a:endParaRPr>
          </a:p>
          <a:p>
            <a:pPr marL="0" indent="0" algn="ctr">
              <a:buNone/>
            </a:pPr>
            <a:r>
              <a:rPr lang="fr-FR" sz="4400" dirty="0" smtClean="0">
                <a:latin typeface="Arial Rounded MT Bold" pitchFamily="34" charset="0"/>
              </a:rPr>
              <a:t>Qui ne soit fertilisé ;</a:t>
            </a:r>
            <a:endParaRPr lang="en-US" sz="4400" dirty="0" smtClean="0">
              <a:latin typeface="Arial Rounded MT Bold" pitchFamily="34" charset="0"/>
            </a:endParaRPr>
          </a:p>
          <a:p>
            <a:pPr marL="0" indent="0" algn="ctr">
              <a:buNone/>
            </a:pPr>
            <a:r>
              <a:rPr lang="fr-FR" sz="4400" dirty="0" smtClean="0">
                <a:latin typeface="Arial Rounded MT Bold" pitchFamily="34" charset="0"/>
              </a:rPr>
              <a:t>Que le cœur le plus avide</a:t>
            </a:r>
            <a:endParaRPr lang="en-US" sz="4400" dirty="0" smtClean="0">
              <a:latin typeface="Arial Rounded MT Bold" pitchFamily="34" charset="0"/>
            </a:endParaRPr>
          </a:p>
          <a:p>
            <a:pPr marL="0" indent="0" algn="ctr">
              <a:buNone/>
            </a:pPr>
            <a:r>
              <a:rPr lang="fr-FR" sz="4400" dirty="0" smtClean="0">
                <a:latin typeface="Arial Rounded MT Bold" pitchFamily="34" charset="0"/>
              </a:rPr>
              <a:t>Soit pleinement arrosé !</a:t>
            </a:r>
            <a:endParaRPr lang="en-US" sz="4400" dirty="0" smtClean="0">
              <a:latin typeface="Arial Rounded MT Bold" pitchFamily="34" charset="0"/>
            </a:endParaRP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marL="0" indent="0" algn="ctr">
              <a:buNone/>
            </a:pPr>
            <a:r>
              <a:rPr lang="fr-FR" sz="4400" dirty="0" smtClean="0">
                <a:solidFill>
                  <a:srgbClr val="FF0000"/>
                </a:solidFill>
                <a:latin typeface="Arial Rounded MT Bold" pitchFamily="34" charset="0"/>
              </a:rPr>
              <a:t>4</a:t>
            </a:r>
            <a:endParaRPr lang="en-US" sz="4400" dirty="0" smtClean="0">
              <a:solidFill>
                <a:srgbClr val="FF0000"/>
              </a:solidFill>
              <a:latin typeface="Arial Rounded MT Bold" pitchFamily="34" charset="0"/>
            </a:endParaRPr>
          </a:p>
          <a:p>
            <a:pPr marL="0" indent="0" algn="ctr">
              <a:buNone/>
            </a:pPr>
            <a:r>
              <a:rPr lang="fr-FR" sz="4400" dirty="0" smtClean="0">
                <a:latin typeface="Arial Rounded MT Bold" pitchFamily="34" charset="0"/>
              </a:rPr>
              <a:t>Oui, que les déserts fleurissent</a:t>
            </a:r>
            <a:endParaRPr lang="en-US" sz="4400" dirty="0" smtClean="0">
              <a:latin typeface="Arial Rounded MT Bold" pitchFamily="34" charset="0"/>
            </a:endParaRPr>
          </a:p>
          <a:p>
            <a:pPr marL="0" indent="0" algn="ctr">
              <a:buNone/>
            </a:pPr>
            <a:r>
              <a:rPr lang="fr-FR" sz="4400" dirty="0" smtClean="0">
                <a:latin typeface="Arial Rounded MT Bold" pitchFamily="34" charset="0"/>
              </a:rPr>
              <a:t>Sous tes bienfaisantes eaux ;</a:t>
            </a:r>
            <a:endParaRPr lang="en-US" sz="4400" dirty="0" smtClean="0">
              <a:latin typeface="Arial Rounded MT Bold" pitchFamily="34" charset="0"/>
            </a:endParaRPr>
          </a:p>
          <a:p>
            <a:pPr marL="0" indent="0" algn="ctr">
              <a:buNone/>
            </a:pPr>
            <a:r>
              <a:rPr lang="fr-FR" sz="4400" dirty="0" smtClean="0">
                <a:latin typeface="Arial Rounded MT Bold" pitchFamily="34" charset="0"/>
              </a:rPr>
              <a:t>Que les lieux secs reverdissent</a:t>
            </a:r>
            <a:endParaRPr lang="en-US" sz="4400" dirty="0" smtClean="0">
              <a:latin typeface="Arial Rounded MT Bold" pitchFamily="34" charset="0"/>
            </a:endParaRPr>
          </a:p>
          <a:p>
            <a:pPr marL="0" indent="0" algn="ctr">
              <a:buNone/>
            </a:pPr>
            <a:r>
              <a:rPr lang="fr-FR" sz="4400" dirty="0" smtClean="0">
                <a:latin typeface="Arial Rounded MT Bold" pitchFamily="34" charset="0"/>
              </a:rPr>
              <a:t>Et portent des fruits nouveaux</a:t>
            </a:r>
            <a:r>
              <a:rPr lang="fr-FR" sz="4400" dirty="0" smtClean="0">
                <a:latin typeface="Arial Rounded MT Bold" pitchFamily="34" charset="0"/>
              </a:rPr>
              <a:t>.</a:t>
            </a:r>
          </a:p>
          <a:p>
            <a:pPr marL="0" indent="0" algn="ctr">
              <a:buNone/>
            </a:pPr>
            <a:r>
              <a:rPr lang="fr-FR" sz="4400" dirty="0" smtClean="0">
                <a:solidFill>
                  <a:srgbClr val="FF0000"/>
                </a:solidFill>
                <a:latin typeface="Arial Rounded MT Bold" pitchFamily="34" charset="0"/>
              </a:rPr>
              <a:t>Refrain</a:t>
            </a:r>
            <a:endParaRPr lang="en-US" sz="4400" dirty="0" smtClean="0">
              <a:solidFill>
                <a:srgbClr val="FF000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Fraîches, fraîches rosées,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Descendez sur nous tous !</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0 divines ondées,</a:t>
            </a:r>
            <a:endParaRPr lang="en-US" sz="4400" dirty="0" smtClean="0">
              <a:solidFill>
                <a:srgbClr val="05E530"/>
              </a:solidFill>
              <a:latin typeface="Arial Rounded MT Bold" pitchFamily="34" charset="0"/>
            </a:endParaRPr>
          </a:p>
          <a:p>
            <a:pPr marL="0" indent="0" algn="ctr">
              <a:buNone/>
            </a:pPr>
            <a:r>
              <a:rPr lang="fr-FR" sz="4400" dirty="0" smtClean="0">
                <a:solidFill>
                  <a:srgbClr val="05E530"/>
                </a:solidFill>
                <a:latin typeface="Arial Rounded MT Bold" pitchFamily="34" charset="0"/>
              </a:rPr>
              <a:t>Venez, arrosez-nous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smtClean="0">
                <a:latin typeface="Arial Rounded MT Bold" pitchFamily="34" charset="0"/>
              </a:rPr>
              <a:t>1.</a:t>
            </a:r>
            <a:endParaRPr lang="en-US" sz="4000" dirty="0" smtClean="0">
              <a:latin typeface="Arial Rounded MT Bold" pitchFamily="34" charset="0"/>
            </a:endParaRPr>
          </a:p>
          <a:p>
            <a:pPr marL="0" indent="0" algn="ctr">
              <a:buNone/>
            </a:pPr>
            <a:r>
              <a:rPr lang="fr-CA" sz="4000" dirty="0" smtClean="0">
                <a:solidFill>
                  <a:srgbClr val="C00000"/>
                </a:solidFill>
                <a:latin typeface="Arial Rounded MT Bold" pitchFamily="34" charset="0"/>
              </a:rPr>
              <a:t>Jésus par ton sang précieux,</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Enlève mon iniquité !</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Regarde-moi du haut des cieux,</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Dis-moi que tu m’as pardonné...</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J’ai longtemps erré cœur rebelle,</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Mais j’entends ta voix qui m’appelle,</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Au pied de ta croix, maintenant,</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Tout confus, brisé, je me rends</a:t>
            </a:r>
            <a:r>
              <a:rPr lang="fr-CA" sz="4000" dirty="0" smtClean="0">
                <a:solidFill>
                  <a:srgbClr val="C00000"/>
                </a:solidFill>
                <a:latin typeface="Arial Rounded MT Bold" pitchFamily="34" charset="0"/>
              </a:rPr>
              <a:t>.</a:t>
            </a:r>
            <a:r>
              <a:rPr lang="fr-CA" sz="4000" dirty="0" smtClean="0">
                <a:solidFill>
                  <a:srgbClr val="C00000"/>
                </a:solidFill>
                <a:latin typeface="Arial Rounded MT Bold" pitchFamily="34" charset="0"/>
              </a:rPr>
              <a:t> </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CA" sz="2800" dirty="0" smtClean="0">
                <a:latin typeface="Arial Rounded MT Bold" pitchFamily="34" charset="0"/>
              </a:rPr>
              <a:t> </a:t>
            </a:r>
            <a:endParaRPr lang="en-US" sz="2800" dirty="0" smtClean="0">
              <a:latin typeface="Arial Rounded MT Bold" pitchFamily="34" charset="0"/>
            </a:endParaRPr>
          </a:p>
          <a:p>
            <a:pPr marL="0" indent="0" algn="ctr">
              <a:buNone/>
            </a:pPr>
            <a:r>
              <a:rPr lang="fr-CA" sz="4400" b="1" dirty="0" smtClean="0">
                <a:solidFill>
                  <a:schemeClr val="tx1"/>
                </a:solidFill>
                <a:latin typeface="Arial Rounded MT Bold" pitchFamily="34" charset="0"/>
              </a:rPr>
              <a:t>Refrain</a:t>
            </a:r>
            <a:endParaRPr lang="en-US" sz="4400" dirty="0" smtClean="0">
              <a:solidFill>
                <a:schemeClr val="tx1"/>
              </a:solidFill>
              <a:latin typeface="Arial Rounded MT Bold" pitchFamily="34" charset="0"/>
            </a:endParaRPr>
          </a:p>
          <a:p>
            <a:pPr marL="0" indent="0" algn="ctr">
              <a:buNone/>
            </a:pPr>
            <a:r>
              <a:rPr lang="fr-CA" sz="4400" dirty="0" smtClean="0">
                <a:latin typeface="Arial Rounded MT Bold" pitchFamily="34" charset="0"/>
              </a:rPr>
              <a:t>Blanc</a:t>
            </a:r>
            <a:r>
              <a:rPr lang="fr-CA" sz="4400" dirty="0" smtClean="0">
                <a:latin typeface="Arial Rounded MT Bold" pitchFamily="34" charset="0"/>
              </a:rPr>
              <a:t>, plus blanc que neige,</a:t>
            </a:r>
            <a:endParaRPr lang="en-US" sz="4400" dirty="0" smtClean="0">
              <a:latin typeface="Arial Rounded MT Bold" pitchFamily="34" charset="0"/>
            </a:endParaRPr>
          </a:p>
          <a:p>
            <a:pPr marL="0" indent="0" algn="ctr">
              <a:buNone/>
            </a:pPr>
            <a:r>
              <a:rPr lang="fr-CA" sz="4400" dirty="0" smtClean="0">
                <a:latin typeface="Arial Rounded MT Bold" pitchFamily="34" charset="0"/>
              </a:rPr>
              <a:t>Blanc plus blanc que neige,</a:t>
            </a:r>
            <a:endParaRPr lang="en-US" sz="4400" dirty="0" smtClean="0">
              <a:latin typeface="Arial Rounded MT Bold" pitchFamily="34" charset="0"/>
            </a:endParaRPr>
          </a:p>
          <a:p>
            <a:pPr marL="0" indent="0" algn="ctr">
              <a:buNone/>
            </a:pPr>
            <a:r>
              <a:rPr lang="fr-CA" sz="4400" dirty="0" smtClean="0">
                <a:latin typeface="Arial Rounded MT Bold" pitchFamily="34" charset="0"/>
              </a:rPr>
              <a:t>Lavé dans le sang de l’agneau,</a:t>
            </a:r>
            <a:endParaRPr lang="en-US" sz="4400" dirty="0" smtClean="0">
              <a:latin typeface="Arial Rounded MT Bold" pitchFamily="34" charset="0"/>
            </a:endParaRPr>
          </a:p>
          <a:p>
            <a:pPr marL="0" indent="0" algn="ctr">
              <a:buNone/>
            </a:pPr>
            <a:r>
              <a:rPr lang="fr-CA" sz="4400" dirty="0" smtClean="0">
                <a:latin typeface="Arial Rounded MT Bold" pitchFamily="34" charset="0"/>
              </a:rPr>
              <a:t>Je serai plus blanc que la neige </a:t>
            </a:r>
            <a:r>
              <a:rPr lang="fr-CA"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1600" dirty="0" smtClean="0">
                <a:latin typeface="Arial Rounded MT Bold" pitchFamily="34" charset="0"/>
              </a:rPr>
              <a:t> </a:t>
            </a:r>
            <a:r>
              <a:rPr lang="fr-CA" sz="1600" b="1" dirty="0" smtClean="0">
                <a:latin typeface="Arial Rounded MT Bold" pitchFamily="34" charset="0"/>
              </a:rPr>
              <a:t>2</a:t>
            </a:r>
            <a:r>
              <a:rPr lang="fr-CA" sz="1600" b="1" dirty="0" smtClean="0">
                <a:latin typeface="Arial Rounded MT Bold" pitchFamily="34" charset="0"/>
              </a:rPr>
              <a:t>.</a:t>
            </a:r>
            <a:endParaRPr lang="en-US" sz="1600" dirty="0" smtClean="0">
              <a:latin typeface="Arial Rounded MT Bold" pitchFamily="34" charset="0"/>
            </a:endParaRPr>
          </a:p>
          <a:p>
            <a:pPr marL="0" indent="0" algn="ctr">
              <a:buNone/>
            </a:pPr>
            <a:r>
              <a:rPr lang="fr-CA" sz="4000" dirty="0" smtClean="0">
                <a:solidFill>
                  <a:srgbClr val="C00000"/>
                </a:solidFill>
                <a:latin typeface="Arial Rounded MT Bold" pitchFamily="34" charset="0"/>
              </a:rPr>
              <a:t>Oh ! Le fardeau de mon péché,</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Dieu très saint </a:t>
            </a:r>
            <a:endParaRPr lang="fr-CA"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est</a:t>
            </a:r>
            <a:r>
              <a:rPr lang="fr-CA" sz="4000" dirty="0" smtClean="0">
                <a:solidFill>
                  <a:srgbClr val="C00000"/>
                </a:solidFill>
                <a:latin typeface="Arial Rounded MT Bold" pitchFamily="34" charset="0"/>
              </a:rPr>
              <a:t> trop grand pour moi !</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Je veux en être délivré,</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À cette heure, oh ! Révèle-toi !</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Jésus vient, sois ma délivrance,</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Seul tu peux calmer ma souffrance !</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Au pied de ta croix, maintenant,</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Tout confus, brisé, je me rends</a:t>
            </a:r>
            <a:r>
              <a:rPr lang="fr-CA"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CA" sz="2800" dirty="0" smtClean="0">
                <a:latin typeface="Arial Rounded MT Bold" pitchFamily="34" charset="0"/>
              </a:rPr>
              <a:t> </a:t>
            </a:r>
            <a:endParaRPr lang="en-US" sz="2800" dirty="0" smtClean="0">
              <a:latin typeface="Arial Rounded MT Bold" pitchFamily="34" charset="0"/>
            </a:endParaRPr>
          </a:p>
          <a:p>
            <a:pPr marL="0" indent="0" algn="ctr">
              <a:buNone/>
            </a:pPr>
            <a:r>
              <a:rPr lang="fr-CA" sz="4400" b="1" dirty="0" smtClean="0">
                <a:solidFill>
                  <a:schemeClr val="tx1"/>
                </a:solidFill>
                <a:latin typeface="Arial Rounded MT Bold" pitchFamily="34" charset="0"/>
              </a:rPr>
              <a:t>Refrain</a:t>
            </a:r>
            <a:endParaRPr lang="en-US" sz="4400" dirty="0" smtClean="0">
              <a:solidFill>
                <a:schemeClr val="tx1"/>
              </a:solidFill>
              <a:latin typeface="Arial Rounded MT Bold" pitchFamily="34" charset="0"/>
            </a:endParaRPr>
          </a:p>
          <a:p>
            <a:pPr marL="0" indent="0" algn="ctr">
              <a:buNone/>
            </a:pPr>
            <a:r>
              <a:rPr lang="fr-CA" sz="4400" dirty="0" smtClean="0">
                <a:latin typeface="Arial Rounded MT Bold" pitchFamily="34" charset="0"/>
              </a:rPr>
              <a:t>Blanc</a:t>
            </a:r>
            <a:r>
              <a:rPr lang="fr-CA" sz="4400" dirty="0" smtClean="0">
                <a:latin typeface="Arial Rounded MT Bold" pitchFamily="34" charset="0"/>
              </a:rPr>
              <a:t>, plus blanc que neige,</a:t>
            </a:r>
            <a:endParaRPr lang="en-US" sz="4400" dirty="0" smtClean="0">
              <a:latin typeface="Arial Rounded MT Bold" pitchFamily="34" charset="0"/>
            </a:endParaRPr>
          </a:p>
          <a:p>
            <a:pPr marL="0" indent="0" algn="ctr">
              <a:buNone/>
            </a:pPr>
            <a:r>
              <a:rPr lang="fr-CA" sz="4400" dirty="0" smtClean="0">
                <a:latin typeface="Arial Rounded MT Bold" pitchFamily="34" charset="0"/>
              </a:rPr>
              <a:t>Blanc plus blanc que neige,</a:t>
            </a:r>
            <a:endParaRPr lang="en-US" sz="4400" dirty="0" smtClean="0">
              <a:latin typeface="Arial Rounded MT Bold" pitchFamily="34" charset="0"/>
            </a:endParaRPr>
          </a:p>
          <a:p>
            <a:pPr marL="0" indent="0" algn="ctr">
              <a:buNone/>
            </a:pPr>
            <a:r>
              <a:rPr lang="fr-CA" sz="4400" dirty="0" smtClean="0">
                <a:latin typeface="Arial Rounded MT Bold" pitchFamily="34" charset="0"/>
              </a:rPr>
              <a:t>Lavé dans le sang de l’agneau,</a:t>
            </a:r>
            <a:endParaRPr lang="en-US" sz="4400" dirty="0" smtClean="0">
              <a:latin typeface="Arial Rounded MT Bold" pitchFamily="34" charset="0"/>
            </a:endParaRPr>
          </a:p>
          <a:p>
            <a:pPr marL="0" indent="0" algn="ctr">
              <a:buNone/>
            </a:pPr>
            <a:r>
              <a:rPr lang="fr-CA" sz="4400" dirty="0" smtClean="0">
                <a:latin typeface="Arial Rounded MT Bold" pitchFamily="34" charset="0"/>
              </a:rPr>
              <a:t>Je serai plus blanc que la neige </a:t>
            </a:r>
            <a:r>
              <a:rPr lang="fr-CA"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latin typeface="Arial Rounded MT Bold" pitchFamily="34" charset="0"/>
              </a:rPr>
              <a:t>3</a:t>
            </a:r>
            <a:r>
              <a:rPr lang="fr-CA" sz="2800" b="1" dirty="0" smtClean="0">
                <a:latin typeface="Arial Rounded MT Bold" pitchFamily="34" charset="0"/>
              </a:rPr>
              <a:t>.</a:t>
            </a:r>
            <a:endParaRPr lang="en-US" sz="2800" dirty="0" smtClean="0">
              <a:latin typeface="Arial Rounded MT Bold" pitchFamily="34" charset="0"/>
            </a:endParaRPr>
          </a:p>
          <a:p>
            <a:pPr marL="0" indent="0" algn="ctr">
              <a:buNone/>
            </a:pPr>
            <a:r>
              <a:rPr lang="fr-CA" sz="4000" dirty="0" smtClean="0">
                <a:solidFill>
                  <a:srgbClr val="C00000"/>
                </a:solidFill>
                <a:latin typeface="Arial Rounded MT Bold" pitchFamily="34" charset="0"/>
              </a:rPr>
              <a:t>Oh ! Jésus ton sang précieux,</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A lavé mon iniquité,</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Oui, tu m’as répondu des cieux,</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Ton amour m’a tout pardonné.</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Je te contemple et je puis croire,</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Qu’en toi j’ai complète victoire...</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Au pied de ta croix, maintenant,</a:t>
            </a:r>
            <a:endParaRPr lang="en-US" sz="4000" dirty="0" smtClean="0">
              <a:solidFill>
                <a:srgbClr val="C00000"/>
              </a:solidFill>
              <a:latin typeface="Arial Rounded MT Bold" pitchFamily="34" charset="0"/>
            </a:endParaRPr>
          </a:p>
          <a:p>
            <a:pPr marL="0" indent="0" algn="ctr">
              <a:buNone/>
            </a:pPr>
            <a:r>
              <a:rPr lang="fr-CA" sz="4000" dirty="0" smtClean="0">
                <a:solidFill>
                  <a:srgbClr val="C00000"/>
                </a:solidFill>
                <a:latin typeface="Arial Rounded MT Bold" pitchFamily="34" charset="0"/>
              </a:rPr>
              <a:t>Je me relève, triomphant</a:t>
            </a:r>
            <a:r>
              <a:rPr lang="fr-CA"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smtClean="0">
                <a:latin typeface="Arial Rounded MT Bold" pitchFamily="34" charset="0"/>
              </a:rPr>
              <a:t>Refrain</a:t>
            </a:r>
            <a:endParaRPr lang="en-US" sz="4000" dirty="0" smtClean="0">
              <a:latin typeface="Arial Rounded MT Bold" pitchFamily="34" charset="0"/>
            </a:endParaRPr>
          </a:p>
          <a:p>
            <a:pPr marL="0" indent="0" algn="ctr">
              <a:buNone/>
            </a:pPr>
            <a:r>
              <a:rPr lang="fr-CA" sz="4000" dirty="0" smtClean="0">
                <a:solidFill>
                  <a:schemeClr val="bg1"/>
                </a:solidFill>
                <a:latin typeface="Arial Rounded MT Bold" pitchFamily="34" charset="0"/>
              </a:rPr>
              <a:t>Blanc, plus blanc que neige,</a:t>
            </a:r>
            <a:endParaRPr lang="en-US"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Blanc plus blanc que neige,</a:t>
            </a:r>
            <a:endParaRPr lang="en-US"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Lavé dans le sang de l’agneau,</a:t>
            </a:r>
            <a:endParaRPr lang="en-US"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Mon cœur est plus blanc </a:t>
            </a:r>
            <a:endParaRPr lang="fr-CA" sz="4000" dirty="0" smtClean="0">
              <a:solidFill>
                <a:schemeClr val="bg1"/>
              </a:solidFill>
              <a:latin typeface="Arial Rounded MT Bold" pitchFamily="34" charset="0"/>
            </a:endParaRPr>
          </a:p>
          <a:p>
            <a:pPr marL="0" indent="0" algn="ctr">
              <a:buNone/>
            </a:pPr>
            <a:r>
              <a:rPr lang="fr-CA" sz="4000" dirty="0" smtClean="0">
                <a:solidFill>
                  <a:schemeClr val="bg1"/>
                </a:solidFill>
                <a:latin typeface="Arial Rounded MT Bold" pitchFamily="34" charset="0"/>
              </a:rPr>
              <a:t>que</a:t>
            </a:r>
            <a:r>
              <a:rPr lang="fr-CA" sz="4000" dirty="0" smtClean="0">
                <a:solidFill>
                  <a:schemeClr val="bg1"/>
                </a:solidFill>
                <a:latin typeface="Arial Rounded MT Bold" pitchFamily="34" charset="0"/>
              </a:rPr>
              <a:t> la neige </a:t>
            </a:r>
            <a:r>
              <a:rPr lang="fr-CA" sz="4000" dirty="0" smtClean="0">
                <a:solidFill>
                  <a:schemeClr val="bg1"/>
                </a:solidFill>
              </a:rPr>
              <a:t>!</a:t>
            </a:r>
            <a:endParaRPr lang="en-US" sz="4000" dirty="0">
              <a:solidFill>
                <a:schemeClr val="bg1"/>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smtClean="0">
                <a:solidFill>
                  <a:srgbClr val="00B0F0"/>
                </a:solidFill>
                <a:latin typeface="Arial Rounded MT Bold" pitchFamily="34" charset="0"/>
              </a:rPr>
              <a:t>Sa </a:t>
            </a:r>
            <a:r>
              <a:rPr lang="fr-CA" sz="2800" dirty="0" err="1" smtClean="0">
                <a:solidFill>
                  <a:srgbClr val="00B0F0"/>
                </a:solidFill>
                <a:latin typeface="Arial Rounded MT Bold" pitchFamily="34" charset="0"/>
              </a:rPr>
              <a:t>kap</a:t>
            </a:r>
            <a:r>
              <a:rPr lang="fr-CA" sz="2800" dirty="0" smtClean="0">
                <a:solidFill>
                  <a:srgbClr val="00B0F0"/>
                </a:solidFill>
                <a:latin typeface="Arial Rounded MT Bold" pitchFamily="34" charset="0"/>
              </a:rPr>
              <a:t> lave </a:t>
            </a:r>
            <a:r>
              <a:rPr lang="fr-CA" sz="2800" dirty="0" err="1" smtClean="0">
                <a:solidFill>
                  <a:srgbClr val="00B0F0"/>
                </a:solidFill>
                <a:latin typeface="Arial Rounded MT Bold" pitchFamily="34" charset="0"/>
              </a:rPr>
              <a:t>peche</a:t>
            </a:r>
            <a:r>
              <a:rPr lang="fr-CA" sz="2800" dirty="0" smtClean="0">
                <a:solidFill>
                  <a:srgbClr val="00B0F0"/>
                </a:solidFill>
                <a:latin typeface="Arial Rounded MT Bold" pitchFamily="34" charset="0"/>
              </a:rPr>
              <a:t>-m</a:t>
            </a:r>
            <a:endParaRPr lang="en-US" sz="2800" dirty="0" smtClean="0">
              <a:solidFill>
                <a:srgbClr val="00B0F0"/>
              </a:solidFill>
              <a:latin typeface="Arial Rounded MT Bold" pitchFamily="34" charset="0"/>
            </a:endParaRPr>
          </a:p>
          <a:p>
            <a:pPr marL="0" indent="0" algn="ctr">
              <a:buNone/>
            </a:pPr>
            <a:r>
              <a:rPr lang="fr-CA" sz="2800" b="1" dirty="0" smtClean="0">
                <a:solidFill>
                  <a:srgbClr val="00B0F0"/>
                </a:solidFill>
                <a:latin typeface="Arial Rounded MT Bold" pitchFamily="34" charset="0"/>
              </a:rPr>
              <a:t>1</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Sa k </a:t>
            </a:r>
            <a:r>
              <a:rPr lang="fr-CA" sz="4000" dirty="0" err="1" smtClean="0">
                <a:latin typeface="Arial Rounded MT Bold" pitchFamily="34" charset="0"/>
              </a:rPr>
              <a:t>kapab</a:t>
            </a:r>
            <a:r>
              <a:rPr lang="fr-CA" sz="4000" dirty="0" smtClean="0">
                <a:latin typeface="Arial Rounded MT Bold" pitchFamily="34" charset="0"/>
              </a:rPr>
              <a:t> lave </a:t>
            </a:r>
            <a:r>
              <a:rPr lang="fr-CA" sz="4000" dirty="0" err="1" smtClean="0">
                <a:latin typeface="Arial Rounded MT Bold" pitchFamily="34" charset="0"/>
              </a:rPr>
              <a:t>peche</a:t>
            </a:r>
            <a:r>
              <a:rPr lang="fr-CA" sz="4000" dirty="0" smtClean="0">
                <a:latin typeface="Arial Rounded MT Bold" pitchFamily="34" charset="0"/>
              </a:rPr>
              <a:t> ?</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br>
              <a:rPr lang="fr-CA" sz="4000" dirty="0" smtClean="0">
                <a:latin typeface="Arial Rounded MT Bold" pitchFamily="34" charset="0"/>
              </a:rPr>
            </a:br>
            <a:r>
              <a:rPr lang="fr-CA" sz="4000" dirty="0" smtClean="0">
                <a:latin typeface="Arial Rounded MT Bold" pitchFamily="34" charset="0"/>
              </a:rPr>
              <a:t>Sa k </a:t>
            </a:r>
            <a:r>
              <a:rPr lang="fr-CA" sz="4000" dirty="0" err="1" smtClean="0">
                <a:latin typeface="Arial Rounded MT Bold" pitchFamily="34" charset="0"/>
              </a:rPr>
              <a:t>kapab</a:t>
            </a:r>
            <a:r>
              <a:rPr lang="fr-CA" sz="4000" dirty="0" smtClean="0">
                <a:latin typeface="Arial Rounded MT Bold" pitchFamily="34" charset="0"/>
              </a:rPr>
              <a:t> </a:t>
            </a:r>
            <a:r>
              <a:rPr lang="fr-CA" sz="4000" dirty="0" err="1" smtClean="0">
                <a:latin typeface="Arial Rounded MT Bold" pitchFamily="34" charset="0"/>
              </a:rPr>
              <a:t>geri</a:t>
            </a:r>
            <a:r>
              <a:rPr lang="fr-CA" sz="4000" dirty="0" smtClean="0">
                <a:latin typeface="Arial Rounded MT Bold" pitchFamily="34" charset="0"/>
              </a:rPr>
              <a:t> </a:t>
            </a:r>
            <a:r>
              <a:rPr lang="fr-CA" sz="4000" dirty="0" smtClean="0">
                <a:latin typeface="Arial Rounded MT Bold" pitchFamily="34" charset="0"/>
              </a:rPr>
              <a:t>tout </a:t>
            </a:r>
            <a:r>
              <a:rPr lang="fr-CA" sz="4000" dirty="0" err="1" smtClean="0">
                <a:latin typeface="Arial Rounded MT Bold" pitchFamily="34" charset="0"/>
              </a:rPr>
              <a:t>kè</a:t>
            </a:r>
            <a:r>
              <a:rPr lang="fr-CA" sz="4000" dirty="0" smtClean="0">
                <a:latin typeface="Arial Rounded MT Bold" pitchFamily="34" charset="0"/>
              </a:rPr>
              <a:t> ?</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endParaRPr lang="en-US" sz="4000" dirty="0" smtClean="0">
              <a:latin typeface="Arial Rounded MT Bold" pitchFamily="34" charset="0"/>
            </a:endParaRPr>
          </a:p>
          <a:p>
            <a:pPr marL="0" indent="0" algn="ctr">
              <a:buNone/>
            </a:pPr>
            <a:r>
              <a:rPr lang="fr-CA" sz="4000" b="1" dirty="0" err="1" smtClean="0">
                <a:solidFill>
                  <a:srgbClr val="00B0F0"/>
                </a:solidFill>
                <a:latin typeface="Arial Rounded MT Bold" pitchFamily="34" charset="0"/>
              </a:rPr>
              <a:t>Kè</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99FF33"/>
                </a:solidFill>
                <a:latin typeface="Arial Rounded MT Bold" pitchFamily="34" charset="0"/>
              </a:rPr>
              <a:t>San </a:t>
            </a: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chè</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a:t>
            </a:r>
            <a:r>
              <a:rPr lang="fr-CA" sz="4000" dirty="0" smtClean="0">
                <a:solidFill>
                  <a:srgbClr val="99FF33"/>
                </a:solidFill>
                <a:latin typeface="Arial Rounded MT Bold" pitchFamily="34" charset="0"/>
              </a:rPr>
              <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wete</a:t>
            </a:r>
            <a:r>
              <a:rPr lang="fr-CA" sz="4000" dirty="0" smtClean="0">
                <a:solidFill>
                  <a:srgbClr val="99FF33"/>
                </a:solidFill>
                <a:latin typeface="Arial Rounded MT Bold" pitchFamily="34" charset="0"/>
              </a:rPr>
              <a:t> m nan </a:t>
            </a:r>
            <a:r>
              <a:rPr lang="fr-CA" sz="4000" dirty="0" err="1" smtClean="0">
                <a:solidFill>
                  <a:srgbClr val="99FF33"/>
                </a:solidFill>
                <a:latin typeface="Arial Rounded MT Bold" pitchFamily="34" charset="0"/>
              </a:rPr>
              <a:t>lanmò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Nanpwen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lòt</a:t>
            </a:r>
            <a:r>
              <a:rPr lang="fr-CA" sz="4000" dirty="0" smtClean="0">
                <a:solidFill>
                  <a:srgbClr val="99FF33"/>
                </a:solidFill>
                <a:latin typeface="Arial Rounded MT Bold" pitchFamily="34" charset="0"/>
              </a:rPr>
              <a:t> </a:t>
            </a:r>
            <a:r>
              <a:rPr lang="fr-CA" sz="4000" dirty="0" smtClean="0">
                <a:solidFill>
                  <a:srgbClr val="99FF33"/>
                </a:solidFill>
                <a:latin typeface="Arial Rounded MT Bold" pitchFamily="34" charset="0"/>
              </a:rPr>
              <a:t>sous </a:t>
            </a:r>
            <a:r>
              <a:rPr lang="fr-CA" sz="4000" dirty="0" err="1" smtClean="0">
                <a:solidFill>
                  <a:srgbClr val="99FF33"/>
                </a:solidFill>
                <a:latin typeface="Arial Rounded MT Bold" pitchFamily="34" charset="0"/>
              </a:rPr>
              <a:t>ankò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Anyen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san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Jezikri</a:t>
            </a:r>
            <a:r>
              <a:rPr lang="fr-CA" sz="4000" dirty="0" smtClean="0">
                <a:solidFill>
                  <a:srgbClr val="99FF33"/>
                </a:solidFill>
                <a:latin typeface="Arial Rounded MT Bold" pitchFamily="34" charset="0"/>
              </a:rPr>
              <a:t>.</a:t>
            </a:r>
            <a:endParaRPr lang="en-US" sz="4000"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rgbClr val="00B0F0"/>
                </a:solidFill>
                <a:latin typeface="Arial Rounded MT Bold" pitchFamily="34" charset="0"/>
              </a:rPr>
              <a:t>2</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Pou </a:t>
            </a:r>
            <a:r>
              <a:rPr lang="fr-CA" sz="4000" dirty="0" err="1" smtClean="0">
                <a:latin typeface="Arial Rounded MT Bold" pitchFamily="34" charset="0"/>
              </a:rPr>
              <a:t>padon</a:t>
            </a:r>
            <a:r>
              <a:rPr lang="fr-CA" sz="4000" dirty="0" smtClean="0">
                <a:latin typeface="Arial Rounded MT Bold" pitchFamily="34" charset="0"/>
              </a:rPr>
              <a:t> </a:t>
            </a:r>
            <a:r>
              <a:rPr lang="fr-CA" sz="4000" dirty="0" err="1" smtClean="0">
                <a:latin typeface="Arial Rounded MT Bold" pitchFamily="34" charset="0"/>
              </a:rPr>
              <a:t>mwen</a:t>
            </a:r>
            <a:r>
              <a:rPr lang="fr-CA" sz="4000" dirty="0" smtClean="0">
                <a:latin typeface="Arial Rounded MT Bold" pitchFamily="34" charset="0"/>
              </a:rPr>
              <a:t> </a:t>
            </a:r>
            <a:r>
              <a:rPr lang="fr-CA" sz="4000" dirty="0" smtClean="0">
                <a:latin typeface="Arial Rounded MT Bold" pitchFamily="34" charset="0"/>
              </a:rPr>
              <a:t>sa </a:t>
            </a:r>
            <a:r>
              <a:rPr lang="fr-CA" sz="4000" dirty="0" err="1" smtClean="0">
                <a:latin typeface="Arial Rounded MT Bold" pitchFamily="34" charset="0"/>
              </a:rPr>
              <a:t>mwen</a:t>
            </a:r>
            <a:r>
              <a:rPr lang="fr-CA" sz="4000" dirty="0" smtClean="0">
                <a:latin typeface="Arial Rounded MT Bold" pitchFamily="34" charset="0"/>
              </a:rPr>
              <a:t> </a:t>
            </a:r>
            <a:r>
              <a:rPr lang="fr-CA" sz="4000" dirty="0" err="1" smtClean="0">
                <a:latin typeface="Arial Rounded MT Bold" pitchFamily="34" charset="0"/>
              </a:rPr>
              <a:t>wè</a:t>
            </a:r>
            <a:r>
              <a:rPr lang="fr-CA" sz="4000" dirty="0" smtClean="0">
                <a:latin typeface="Arial Rounded MT Bold" pitchFamily="34" charset="0"/>
              </a:rPr>
              <a:t>?</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br>
              <a:rPr lang="fr-CA" sz="4000" dirty="0" smtClean="0">
                <a:latin typeface="Arial Rounded MT Bold" pitchFamily="34" charset="0"/>
              </a:rPr>
            </a:br>
            <a:r>
              <a:rPr lang="fr-CA" sz="4000" dirty="0" smtClean="0">
                <a:latin typeface="Arial Rounded MT Bold" pitchFamily="34" charset="0"/>
              </a:rPr>
              <a:t>Pou </a:t>
            </a:r>
            <a:r>
              <a:rPr lang="fr-CA" sz="4000" dirty="0" err="1" smtClean="0">
                <a:latin typeface="Arial Rounded MT Bold" pitchFamily="34" charset="0"/>
              </a:rPr>
              <a:t>netwaye</a:t>
            </a:r>
            <a:r>
              <a:rPr lang="fr-CA" sz="4000" dirty="0" smtClean="0">
                <a:latin typeface="Arial Rounded MT Bold" pitchFamily="34" charset="0"/>
              </a:rPr>
              <a:t> m sa m mande?</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endParaRPr lang="en-US" sz="4000" dirty="0" smtClean="0">
              <a:latin typeface="Arial Rounded MT Bold" pitchFamily="34" charset="0"/>
            </a:endParaRPr>
          </a:p>
          <a:p>
            <a:pPr marL="0" indent="0" algn="ctr">
              <a:buNone/>
            </a:pPr>
            <a:r>
              <a:rPr lang="fr-CA" sz="4000" b="1" dirty="0" err="1" smtClean="0">
                <a:solidFill>
                  <a:srgbClr val="00B0F0"/>
                </a:solidFill>
                <a:latin typeface="Arial Rounded MT Bold" pitchFamily="34" charset="0"/>
              </a:rPr>
              <a:t>Kè</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99FF33"/>
                </a:solidFill>
                <a:latin typeface="Arial Rounded MT Bold" pitchFamily="34" charset="0"/>
              </a:rPr>
              <a:t>San </a:t>
            </a: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chè</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a:t>
            </a:r>
            <a:r>
              <a:rPr lang="fr-CA" sz="4000" dirty="0" smtClean="0">
                <a:solidFill>
                  <a:srgbClr val="99FF33"/>
                </a:solidFill>
                <a:latin typeface="Arial Rounded MT Bold" pitchFamily="34" charset="0"/>
              </a:rPr>
              <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wete</a:t>
            </a:r>
            <a:r>
              <a:rPr lang="fr-CA" sz="4000" dirty="0" smtClean="0">
                <a:solidFill>
                  <a:srgbClr val="99FF33"/>
                </a:solidFill>
                <a:latin typeface="Arial Rounded MT Bold" pitchFamily="34" charset="0"/>
              </a:rPr>
              <a:t> m nan </a:t>
            </a:r>
            <a:r>
              <a:rPr lang="fr-CA" sz="4000" dirty="0" err="1" smtClean="0">
                <a:solidFill>
                  <a:srgbClr val="99FF33"/>
                </a:solidFill>
                <a:latin typeface="Arial Rounded MT Bold" pitchFamily="34" charset="0"/>
              </a:rPr>
              <a:t>lanmò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Nanpwen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lòt</a:t>
            </a:r>
            <a:r>
              <a:rPr lang="fr-CA" sz="4000" dirty="0" smtClean="0">
                <a:solidFill>
                  <a:srgbClr val="99FF33"/>
                </a:solidFill>
                <a:latin typeface="Arial Rounded MT Bold" pitchFamily="34" charset="0"/>
              </a:rPr>
              <a:t> sous </a:t>
            </a:r>
            <a:r>
              <a:rPr lang="fr-CA" sz="4000" dirty="0" err="1" smtClean="0">
                <a:solidFill>
                  <a:srgbClr val="99FF33"/>
                </a:solidFill>
                <a:latin typeface="Arial Rounded MT Bold" pitchFamily="34" charset="0"/>
              </a:rPr>
              <a:t>ankò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Anyen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san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Jezikri</a:t>
            </a:r>
            <a:r>
              <a:rPr lang="fr-CA" sz="4000" dirty="0" smtClean="0">
                <a:solidFill>
                  <a:srgbClr val="99FF33"/>
                </a:solidFill>
                <a:latin typeface="Arial Rounded MT Bold" pitchFamily="34" charset="0"/>
              </a:rPr>
              <a:t>.</a:t>
            </a:r>
            <a:endParaRPr lang="en-US" sz="4000"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sz="2800" dirty="0" smtClean="0">
                <a:solidFill>
                  <a:srgbClr val="00B0F0"/>
                </a:solidFill>
                <a:latin typeface="Arial Rounded MT Bold" pitchFamily="34" charset="0"/>
              </a:rPr>
              <a:t> </a:t>
            </a:r>
            <a:r>
              <a:rPr lang="fr-CA" sz="2800" b="1" dirty="0" smtClean="0">
                <a:solidFill>
                  <a:srgbClr val="00B0F0"/>
                </a:solidFill>
                <a:latin typeface="Arial Rounded MT Bold" pitchFamily="34" charset="0"/>
              </a:rPr>
              <a:t>3</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Sa k pou </a:t>
            </a:r>
            <a:r>
              <a:rPr lang="fr-CA" sz="4000" dirty="0" err="1" smtClean="0">
                <a:latin typeface="Arial Rounded MT Bold" pitchFamily="34" charset="0"/>
              </a:rPr>
              <a:t>peye</a:t>
            </a:r>
            <a:r>
              <a:rPr lang="fr-CA" sz="4000" dirty="0" smtClean="0">
                <a:latin typeface="Arial Rounded MT Bold" pitchFamily="34" charset="0"/>
              </a:rPr>
              <a:t> </a:t>
            </a:r>
            <a:r>
              <a:rPr lang="fr-CA" sz="4000" dirty="0" err="1" smtClean="0">
                <a:latin typeface="Arial Rounded MT Bold" pitchFamily="34" charset="0"/>
              </a:rPr>
              <a:t>dèt</a:t>
            </a:r>
            <a:r>
              <a:rPr lang="fr-CA" sz="4000" dirty="0" smtClean="0">
                <a:latin typeface="Arial Rounded MT Bold" pitchFamily="34" charset="0"/>
              </a:rPr>
              <a:t> </a:t>
            </a:r>
            <a:r>
              <a:rPr lang="fr-CA" sz="4000" dirty="0" err="1" smtClean="0">
                <a:latin typeface="Arial Rounded MT Bold" pitchFamily="34" charset="0"/>
              </a:rPr>
              <a:t>peche</a:t>
            </a:r>
            <a:r>
              <a:rPr lang="fr-CA" sz="4000" dirty="0" smtClean="0">
                <a:latin typeface="Arial Rounded MT Bold" pitchFamily="34" charset="0"/>
              </a:rPr>
              <a:t> </a:t>
            </a:r>
            <a:r>
              <a:rPr lang="fr-CA" sz="4000" dirty="0" smtClean="0">
                <a:latin typeface="Arial Rounded MT Bold" pitchFamily="34" charset="0"/>
              </a:rPr>
              <a:t>m?</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br>
              <a:rPr lang="fr-CA" sz="4000" dirty="0" smtClean="0">
                <a:latin typeface="Arial Rounded MT Bold" pitchFamily="34" charset="0"/>
              </a:rPr>
            </a:br>
            <a:r>
              <a:rPr lang="fr-CA" sz="4000" dirty="0" smtClean="0">
                <a:latin typeface="Arial Rounded MT Bold" pitchFamily="34" charset="0"/>
              </a:rPr>
              <a:t>Se </a:t>
            </a:r>
            <a:r>
              <a:rPr lang="fr-CA" sz="4000" dirty="0" err="1" smtClean="0">
                <a:latin typeface="Arial Rounded MT Bold" pitchFamily="34" charset="0"/>
              </a:rPr>
              <a:t>pa</a:t>
            </a:r>
            <a:r>
              <a:rPr lang="fr-CA" sz="4000" dirty="0" smtClean="0">
                <a:latin typeface="Arial Rounded MT Bold" pitchFamily="34" charset="0"/>
              </a:rPr>
              <a:t> t bon </a:t>
            </a:r>
            <a:r>
              <a:rPr lang="fr-CA" sz="4000" dirty="0" err="1" smtClean="0">
                <a:latin typeface="Arial Rounded MT Bold" pitchFamily="34" charset="0"/>
              </a:rPr>
              <a:t>zèv</a:t>
            </a:r>
            <a:r>
              <a:rPr lang="fr-CA" sz="4000" dirty="0" smtClean="0">
                <a:latin typeface="Arial Rounded MT Bold" pitchFamily="34" charset="0"/>
              </a:rPr>
              <a:t> </a:t>
            </a:r>
            <a:r>
              <a:rPr lang="fr-CA" sz="4000" dirty="0" err="1" smtClean="0">
                <a:latin typeface="Arial Rounded MT Bold" pitchFamily="34" charset="0"/>
              </a:rPr>
              <a:t>mwen</a:t>
            </a:r>
            <a:r>
              <a:rPr lang="fr-CA" sz="4000" dirty="0" smtClean="0">
                <a:latin typeface="Arial Rounded MT Bold" pitchFamily="34" charset="0"/>
              </a:rPr>
              <a:t> </a:t>
            </a:r>
            <a:r>
              <a:rPr lang="fr-CA" sz="4000" dirty="0" smtClean="0">
                <a:latin typeface="Arial Rounded MT Bold" pitchFamily="34" charset="0"/>
              </a:rPr>
              <a:t>te </a:t>
            </a:r>
            <a:r>
              <a:rPr lang="fr-CA" sz="4000" dirty="0" err="1" smtClean="0">
                <a:latin typeface="Arial Rounded MT Bold" pitchFamily="34" charset="0"/>
              </a:rPr>
              <a:t>fè</a:t>
            </a:r>
            <a:r>
              <a:rPr lang="fr-CA" sz="4000" dirty="0" smtClean="0">
                <a:latin typeface="Arial Rounded MT Bold" pitchFamily="34" charset="0"/>
              </a:rPr>
              <a:t>;</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sanJezikri</a:t>
            </a:r>
            <a:r>
              <a:rPr lang="fr-CA" sz="4000" dirty="0" smtClean="0">
                <a:latin typeface="Arial Rounded MT Bold" pitchFamily="34" charset="0"/>
              </a:rPr>
              <a:t>.</a:t>
            </a:r>
            <a:endParaRPr lang="en-US" sz="4000" dirty="0" smtClean="0">
              <a:latin typeface="Arial Rounded MT Bold" pitchFamily="34" charset="0"/>
            </a:endParaRPr>
          </a:p>
          <a:p>
            <a:pPr marL="0" indent="0" algn="ctr">
              <a:buNone/>
            </a:pPr>
            <a:r>
              <a:rPr lang="fr-CA" sz="4000" b="1" dirty="0" err="1" smtClean="0">
                <a:solidFill>
                  <a:srgbClr val="00B0F0"/>
                </a:solidFill>
                <a:latin typeface="Arial Rounded MT Bold" pitchFamily="34" charset="0"/>
              </a:rPr>
              <a:t>Kè</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99FF33"/>
                </a:solidFill>
                <a:latin typeface="Arial Rounded MT Bold" pitchFamily="34" charset="0"/>
              </a:rPr>
              <a:t>San </a:t>
            </a: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chè</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a:t>
            </a:r>
            <a:r>
              <a:rPr lang="fr-CA" sz="4000" dirty="0" smtClean="0">
                <a:solidFill>
                  <a:srgbClr val="99FF33"/>
                </a:solidFill>
                <a:latin typeface="Arial Rounded MT Bold" pitchFamily="34" charset="0"/>
              </a:rPr>
              <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wete</a:t>
            </a:r>
            <a:r>
              <a:rPr lang="fr-CA" sz="4000" dirty="0" smtClean="0">
                <a:solidFill>
                  <a:srgbClr val="99FF33"/>
                </a:solidFill>
                <a:latin typeface="Arial Rounded MT Bold" pitchFamily="34" charset="0"/>
              </a:rPr>
              <a:t> m nan </a:t>
            </a:r>
            <a:r>
              <a:rPr lang="fr-CA" sz="4000" dirty="0" err="1" smtClean="0">
                <a:solidFill>
                  <a:srgbClr val="99FF33"/>
                </a:solidFill>
                <a:latin typeface="Arial Rounded MT Bold" pitchFamily="34" charset="0"/>
              </a:rPr>
              <a:t>lanmò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Nanpwen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lòt</a:t>
            </a:r>
            <a:r>
              <a:rPr lang="fr-CA" sz="4000" dirty="0" smtClean="0">
                <a:solidFill>
                  <a:srgbClr val="99FF33"/>
                </a:solidFill>
                <a:latin typeface="Arial Rounded MT Bold" pitchFamily="34" charset="0"/>
              </a:rPr>
              <a:t> sous </a:t>
            </a:r>
            <a:r>
              <a:rPr lang="fr-CA" sz="4000" dirty="0" err="1" smtClean="0">
                <a:solidFill>
                  <a:srgbClr val="99FF33"/>
                </a:solidFill>
                <a:latin typeface="Arial Rounded MT Bold" pitchFamily="34" charset="0"/>
              </a:rPr>
              <a:t>ankò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Anyen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san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Jezikri</a:t>
            </a:r>
            <a:r>
              <a:rPr lang="fr-CA" sz="2800" dirty="0" smtClean="0">
                <a:solidFill>
                  <a:srgbClr val="99FF33"/>
                </a:solidFill>
                <a:latin typeface="Arial Rounded MT Bold" pitchFamily="34" charset="0"/>
              </a:rPr>
              <a:t>.</a:t>
            </a:r>
            <a:endParaRPr lang="en-US" sz="2800"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rgbClr val="00B0F0"/>
                </a:solidFill>
                <a:latin typeface="Arial Rounded MT Bold" pitchFamily="34" charset="0"/>
              </a:rPr>
              <a:t>4</a:t>
            </a:r>
            <a:r>
              <a:rPr lang="fr-CA" sz="2800" dirty="0" smtClean="0">
                <a:latin typeface="Arial Rounded MT Bold" pitchFamily="34" charset="0"/>
              </a:rPr>
              <a:t/>
            </a:r>
            <a:br>
              <a:rPr lang="fr-CA" sz="2800" dirty="0" smtClean="0">
                <a:latin typeface="Arial Rounded MT Bold" pitchFamily="34" charset="0"/>
              </a:rPr>
            </a:br>
            <a:r>
              <a:rPr lang="fr-CA" sz="4000" dirty="0" smtClean="0">
                <a:latin typeface="Arial Rounded MT Bold" pitchFamily="34" charset="0"/>
              </a:rPr>
              <a:t>Sa k ban m </a:t>
            </a:r>
            <a:r>
              <a:rPr lang="fr-CA" sz="4000" dirty="0" err="1" smtClean="0">
                <a:latin typeface="Arial Rounded MT Bold" pitchFamily="34" charset="0"/>
              </a:rPr>
              <a:t>espwa</a:t>
            </a:r>
            <a:r>
              <a:rPr lang="fr-CA" sz="4000" dirty="0" smtClean="0">
                <a:latin typeface="Arial Rounded MT Bold" pitchFamily="34" charset="0"/>
              </a:rPr>
              <a:t> </a:t>
            </a:r>
            <a:r>
              <a:rPr lang="fr-CA" sz="4000" dirty="0" err="1" smtClean="0">
                <a:latin typeface="Arial Rounded MT Bold" pitchFamily="34" charset="0"/>
              </a:rPr>
              <a:t>ak</a:t>
            </a:r>
            <a:r>
              <a:rPr lang="fr-CA" sz="4000" dirty="0" smtClean="0">
                <a:latin typeface="Arial Rounded MT Bold" pitchFamily="34" charset="0"/>
              </a:rPr>
              <a:t> </a:t>
            </a:r>
            <a:r>
              <a:rPr lang="fr-CA" sz="4000" dirty="0" err="1" smtClean="0">
                <a:latin typeface="Arial Rounded MT Bold" pitchFamily="34" charset="0"/>
              </a:rPr>
              <a:t>lapè</a:t>
            </a:r>
            <a:r>
              <a:rPr lang="fr-CA" sz="4000" dirty="0" smtClean="0">
                <a:latin typeface="Arial Rounded MT Bold" pitchFamily="34" charset="0"/>
              </a:rPr>
              <a:t>?</a:t>
            </a:r>
            <a:br>
              <a:rPr lang="fr-CA" sz="4000" dirty="0" smtClean="0">
                <a:latin typeface="Arial Rounded MT Bold" pitchFamily="34" charset="0"/>
              </a:rPr>
            </a:br>
            <a:r>
              <a:rPr lang="fr-CA" sz="4000" dirty="0" err="1" smtClean="0">
                <a:latin typeface="Arial Rounded MT Bold" pitchFamily="34" charset="0"/>
              </a:rPr>
              <a:t>Anyen</a:t>
            </a:r>
            <a:r>
              <a:rPr lang="fr-CA" sz="4000" dirty="0" smtClean="0">
                <a:latin typeface="Arial Rounded MT Bold" pitchFamily="34" charset="0"/>
              </a:rPr>
              <a:t> </a:t>
            </a:r>
            <a:r>
              <a:rPr lang="fr-CA" sz="4000" dirty="0" err="1" smtClean="0">
                <a:latin typeface="Arial Rounded MT Bold" pitchFamily="34" charset="0"/>
              </a:rPr>
              <a:t>pase</a:t>
            </a:r>
            <a:r>
              <a:rPr lang="fr-CA" sz="4000" dirty="0" smtClean="0">
                <a:latin typeface="Arial Rounded MT Bold" pitchFamily="34" charset="0"/>
              </a:rPr>
              <a:t> </a:t>
            </a:r>
            <a:r>
              <a:rPr lang="fr-CA" sz="4000" dirty="0" err="1" smtClean="0">
                <a:latin typeface="Arial Rounded MT Bold" pitchFamily="34" charset="0"/>
              </a:rPr>
              <a:t>san</a:t>
            </a:r>
            <a:r>
              <a:rPr lang="fr-CA" sz="4000" dirty="0" smtClean="0">
                <a:latin typeface="Arial Rounded MT Bold" pitchFamily="34" charset="0"/>
              </a:rPr>
              <a:t> </a:t>
            </a:r>
            <a:r>
              <a:rPr lang="fr-CA" sz="4000" dirty="0" err="1" smtClean="0">
                <a:latin typeface="Arial Rounded MT Bold" pitchFamily="34" charset="0"/>
              </a:rPr>
              <a:t>Jezikri</a:t>
            </a:r>
            <a:r>
              <a:rPr lang="fr-CA" sz="4000" dirty="0" smtClean="0">
                <a:latin typeface="Arial Rounded MT Bold" pitchFamily="34" charset="0"/>
              </a:rPr>
              <a:t>.</a:t>
            </a:r>
            <a:br>
              <a:rPr lang="fr-CA" sz="4000" dirty="0" smtClean="0">
                <a:latin typeface="Arial Rounded MT Bold" pitchFamily="34" charset="0"/>
              </a:rPr>
            </a:br>
            <a:r>
              <a:rPr lang="fr-CA" sz="4000" dirty="0" smtClean="0">
                <a:latin typeface="Arial Rounded MT Bold" pitchFamily="34" charset="0"/>
              </a:rPr>
              <a:t>Sa k </a:t>
            </a:r>
            <a:r>
              <a:rPr lang="fr-CA" sz="4000" dirty="0" err="1" smtClean="0">
                <a:latin typeface="Arial Rounded MT Bold" pitchFamily="34" charset="0"/>
              </a:rPr>
              <a:t>fè</a:t>
            </a:r>
            <a:r>
              <a:rPr lang="fr-CA" sz="4000" dirty="0" smtClean="0">
                <a:latin typeface="Arial Rounded MT Bold" pitchFamily="34" charset="0"/>
              </a:rPr>
              <a:t> </a:t>
            </a:r>
            <a:r>
              <a:rPr lang="fr-CA" sz="4000" dirty="0" err="1" smtClean="0">
                <a:latin typeface="Arial Rounded MT Bold" pitchFamily="34" charset="0"/>
              </a:rPr>
              <a:t>jistis</a:t>
            </a:r>
            <a:r>
              <a:rPr lang="fr-CA" sz="4000" dirty="0" smtClean="0">
                <a:latin typeface="Arial Rounded MT Bold" pitchFamily="34" charset="0"/>
              </a:rPr>
              <a:t> </a:t>
            </a:r>
            <a:r>
              <a:rPr lang="fr-CA" sz="4000" dirty="0" err="1" smtClean="0">
                <a:latin typeface="Arial Rounded MT Bold" pitchFamily="34" charset="0"/>
              </a:rPr>
              <a:t>mwen</a:t>
            </a:r>
            <a:r>
              <a:rPr lang="fr-CA" sz="4000" dirty="0" smtClean="0">
                <a:latin typeface="Arial Rounded MT Bold" pitchFamily="34" charset="0"/>
              </a:rPr>
              <a:t> </a:t>
            </a:r>
            <a:r>
              <a:rPr lang="fr-CA" sz="4000" dirty="0" smtClean="0">
                <a:latin typeface="Arial Rounded MT Bold" pitchFamily="34" charset="0"/>
              </a:rPr>
              <a:t>ase?</a:t>
            </a:r>
            <a:br>
              <a:rPr lang="fr-CA" sz="4000" dirty="0" smtClean="0">
                <a:latin typeface="Arial Rounded MT Bold" pitchFamily="34" charset="0"/>
              </a:rPr>
            </a:br>
            <a:r>
              <a:rPr lang="en-US" sz="4000" dirty="0" err="1" smtClean="0">
                <a:latin typeface="Arial Rounded MT Bold" pitchFamily="34" charset="0"/>
              </a:rPr>
              <a:t>Anyen</a:t>
            </a:r>
            <a:r>
              <a:rPr lang="en-US" sz="4000" dirty="0" smtClean="0">
                <a:latin typeface="Arial Rounded MT Bold" pitchFamily="34" charset="0"/>
              </a:rPr>
              <a:t> </a:t>
            </a:r>
            <a:r>
              <a:rPr lang="en-US" sz="4000" dirty="0" err="1" smtClean="0">
                <a:latin typeface="Arial Rounded MT Bold" pitchFamily="34" charset="0"/>
              </a:rPr>
              <a:t>pase</a:t>
            </a:r>
            <a:r>
              <a:rPr lang="en-US" sz="4000" dirty="0" smtClean="0">
                <a:latin typeface="Arial Rounded MT Bold" pitchFamily="34" charset="0"/>
              </a:rPr>
              <a:t> </a:t>
            </a:r>
            <a:r>
              <a:rPr lang="en-US" sz="4000" dirty="0" smtClean="0">
                <a:latin typeface="Arial Rounded MT Bold" pitchFamily="34" charset="0"/>
              </a:rPr>
              <a:t>san </a:t>
            </a:r>
            <a:r>
              <a:rPr lang="en-US" sz="4000" dirty="0" err="1" smtClean="0">
                <a:latin typeface="Arial Rounded MT Bold" pitchFamily="34" charset="0"/>
              </a:rPr>
              <a:t>Jezikri</a:t>
            </a:r>
            <a:r>
              <a:rPr lang="en-US" sz="4000" dirty="0" smtClean="0">
                <a:latin typeface="Arial Rounded MT Bold" pitchFamily="34" charset="0"/>
              </a:rPr>
              <a:t>.</a:t>
            </a:r>
          </a:p>
          <a:p>
            <a:pPr marL="0" indent="0" algn="ctr">
              <a:buNone/>
            </a:pPr>
            <a:r>
              <a:rPr lang="fr-CA" sz="4000" b="1" dirty="0" err="1" smtClean="0">
                <a:solidFill>
                  <a:srgbClr val="00B0F0"/>
                </a:solidFill>
                <a:latin typeface="Arial Rounded MT Bold" pitchFamily="34" charset="0"/>
              </a:rPr>
              <a:t>Kè</a:t>
            </a:r>
            <a:r>
              <a:rPr lang="fr-CA" sz="4000" dirty="0" smtClean="0">
                <a:latin typeface="Arial Rounded MT Bold" pitchFamily="34" charset="0"/>
              </a:rPr>
              <a:t/>
            </a:r>
            <a:br>
              <a:rPr lang="fr-CA" sz="4000" dirty="0" smtClean="0">
                <a:latin typeface="Arial Rounded MT Bold" pitchFamily="34" charset="0"/>
              </a:rPr>
            </a:br>
            <a:r>
              <a:rPr lang="fr-CA" sz="4000" dirty="0" smtClean="0">
                <a:solidFill>
                  <a:srgbClr val="99FF33"/>
                </a:solidFill>
                <a:latin typeface="Arial Rounded MT Bold" pitchFamily="34" charset="0"/>
              </a:rPr>
              <a:t>San </a:t>
            </a: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chè</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a:t>
            </a:r>
            <a:r>
              <a:rPr lang="fr-CA" sz="4000" dirty="0" smtClean="0">
                <a:solidFill>
                  <a:srgbClr val="99FF33"/>
                </a:solidFill>
                <a:latin typeface="Arial Rounded MT Bold" pitchFamily="34" charset="0"/>
              </a:rPr>
              <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Ki</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wete</a:t>
            </a:r>
            <a:r>
              <a:rPr lang="fr-CA" sz="4000" dirty="0" smtClean="0">
                <a:solidFill>
                  <a:srgbClr val="99FF33"/>
                </a:solidFill>
                <a:latin typeface="Arial Rounded MT Bold" pitchFamily="34" charset="0"/>
              </a:rPr>
              <a:t> m nan </a:t>
            </a:r>
            <a:r>
              <a:rPr lang="fr-CA" sz="4000" dirty="0" err="1" smtClean="0">
                <a:solidFill>
                  <a:srgbClr val="99FF33"/>
                </a:solidFill>
                <a:latin typeface="Arial Rounded MT Bold" pitchFamily="34" charset="0"/>
              </a:rPr>
              <a:t>lanmò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Nanpwen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lòt</a:t>
            </a:r>
            <a:r>
              <a:rPr lang="fr-CA" sz="4000" dirty="0" smtClean="0">
                <a:solidFill>
                  <a:srgbClr val="99FF33"/>
                </a:solidFill>
                <a:latin typeface="Arial Rounded MT Bold" pitchFamily="34" charset="0"/>
              </a:rPr>
              <a:t> sous </a:t>
            </a:r>
            <a:r>
              <a:rPr lang="fr-CA" sz="4000" dirty="0" err="1" smtClean="0">
                <a:solidFill>
                  <a:srgbClr val="99FF33"/>
                </a:solidFill>
                <a:latin typeface="Arial Rounded MT Bold" pitchFamily="34" charset="0"/>
              </a:rPr>
              <a:t>ankò</a:t>
            </a:r>
            <a:r>
              <a:rPr lang="fr-CA" sz="4000" dirty="0" smtClean="0">
                <a:solidFill>
                  <a:srgbClr val="99FF33"/>
                </a:solidFill>
                <a:latin typeface="Arial Rounded MT Bold" pitchFamily="34" charset="0"/>
              </a:rPr>
              <a:t>,</a:t>
            </a:r>
            <a:br>
              <a:rPr lang="fr-CA" sz="4000" dirty="0" smtClean="0">
                <a:solidFill>
                  <a:srgbClr val="99FF33"/>
                </a:solidFill>
                <a:latin typeface="Arial Rounded MT Bold" pitchFamily="34" charset="0"/>
              </a:rPr>
            </a:br>
            <a:r>
              <a:rPr lang="fr-CA" sz="4000" dirty="0" err="1" smtClean="0">
                <a:solidFill>
                  <a:srgbClr val="99FF33"/>
                </a:solidFill>
                <a:latin typeface="Arial Rounded MT Bold" pitchFamily="34" charset="0"/>
              </a:rPr>
              <a:t>Anyen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pase</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san</a:t>
            </a:r>
            <a:r>
              <a:rPr lang="fr-CA" sz="4000" dirty="0" smtClean="0">
                <a:solidFill>
                  <a:srgbClr val="99FF33"/>
                </a:solidFill>
                <a:latin typeface="Arial Rounded MT Bold" pitchFamily="34" charset="0"/>
              </a:rPr>
              <a:t> </a:t>
            </a:r>
            <a:r>
              <a:rPr lang="fr-CA" sz="4000" dirty="0" err="1" smtClean="0">
                <a:solidFill>
                  <a:srgbClr val="99FF33"/>
                </a:solidFill>
                <a:latin typeface="Arial Rounded MT Bold" pitchFamily="34" charset="0"/>
              </a:rPr>
              <a:t>Jezikri</a:t>
            </a:r>
            <a:r>
              <a:rPr lang="fr-CA" sz="4000" dirty="0" smtClean="0">
                <a:solidFill>
                  <a:srgbClr val="99FF33"/>
                </a:solidFill>
                <a:latin typeface="Arial Rounded MT Bold" pitchFamily="34" charset="0"/>
              </a:rPr>
              <a:t>.</a:t>
            </a:r>
            <a:endParaRPr lang="en-US" sz="4000" dirty="0" smtClean="0">
              <a:solidFill>
                <a:srgbClr val="99FF33"/>
              </a:solidFill>
              <a:latin typeface="Arial Rounded MT Bold" pitchFamily="34" charset="0"/>
            </a:endParaRPr>
          </a:p>
          <a:p>
            <a:pPr marL="0" indent="0" algn="ctr">
              <a:buNone/>
            </a:pPr>
            <a:endParaRPr lang="en-US"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smtClean="0">
                <a:solidFill>
                  <a:schemeClr val="tx1"/>
                </a:solidFill>
              </a:rPr>
              <a:t>OFFRANDE  MISSIONNAIRE</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PRIÈRE  FINALE / BENEDICTION</a:t>
            </a:r>
            <a:endParaRPr lang="en-US" b="1"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78822</TotalTime>
  <Words>3292</Words>
  <Application>Microsoft Office PowerPoint</Application>
  <PresentationFormat>On-screen Show (4:3)</PresentationFormat>
  <Paragraphs>444</Paragraphs>
  <Slides>108</Slides>
  <Notes>11</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Equity</vt:lpstr>
      <vt:lpstr>CHRIST THE ROCK CONGREGATION WORSHIP SERVICE</vt:lpstr>
      <vt:lpstr>Slide 2</vt:lpstr>
      <vt:lpstr>MARCH 2026</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LECTURE ALTERNATIVE </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PRIÈRE COMMUNE</vt:lpstr>
      <vt:lpstr>Slide 37</vt:lpstr>
      <vt:lpstr>VISITORS WELCOME</vt:lpstr>
      <vt:lpstr>MARCH 1ST   2026</vt:lpstr>
      <vt:lpstr>MOMENT D’ADORATION AVEC MAESTRO RENAUD TERZIER  </vt:lpstr>
      <vt:lpstr>OFFRANDE</vt:lpstr>
      <vt:lpstr>Slide 42</vt:lpstr>
      <vt:lpstr>Slide 43</vt:lpstr>
      <vt:lpstr>Slide 44</vt:lpstr>
      <vt:lpstr>Slide 45</vt:lpstr>
      <vt:lpstr>Slide 46</vt:lpstr>
      <vt:lpstr>Slide 47</vt:lpstr>
      <vt:lpstr>PRIERE POUR L’OFFRANDE  ET LE SERMON</vt:lpstr>
      <vt:lpstr>CHRIST THE ROCK CONGREGATION MARCH 1ST 2026 Sermon by Pastor MARC E SIMEON</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SAINTE CÈNE</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OFFRANDE  MISSIONNAIRE   PRIÈRE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STEM_FAB_9</cp:lastModifiedBy>
  <cp:revision>314</cp:revision>
  <dcterms:created xsi:type="dcterms:W3CDTF">2012-11-25T13:28:17Z</dcterms:created>
  <dcterms:modified xsi:type="dcterms:W3CDTF">2026-03-01T12:08:58Z</dcterms:modified>
</cp:coreProperties>
</file>