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4"/>
  </p:notesMasterIdLst>
  <p:sldIdLst>
    <p:sldId id="256" r:id="rId2"/>
    <p:sldId id="257" r:id="rId3"/>
    <p:sldId id="796" r:id="rId4"/>
    <p:sldId id="1911" r:id="rId5"/>
    <p:sldId id="1912" r:id="rId6"/>
    <p:sldId id="1913" r:id="rId7"/>
    <p:sldId id="1914" r:id="rId8"/>
    <p:sldId id="1915" r:id="rId9"/>
    <p:sldId id="1916" r:id="rId10"/>
    <p:sldId id="1917" r:id="rId11"/>
    <p:sldId id="633" r:id="rId12"/>
    <p:sldId id="635" r:id="rId13"/>
    <p:sldId id="1225" r:id="rId14"/>
    <p:sldId id="1096" r:id="rId15"/>
    <p:sldId id="1908" r:id="rId16"/>
    <p:sldId id="1909" r:id="rId17"/>
    <p:sldId id="1910" r:id="rId18"/>
    <p:sldId id="405" r:id="rId19"/>
    <p:sldId id="411" r:id="rId20"/>
    <p:sldId id="733" r:id="rId21"/>
    <p:sldId id="651" r:id="rId22"/>
    <p:sldId id="1819" r:id="rId23"/>
    <p:sldId id="1902" r:id="rId24"/>
    <p:sldId id="1903" r:id="rId25"/>
    <p:sldId id="1904" r:id="rId26"/>
    <p:sldId id="1905" r:id="rId27"/>
    <p:sldId id="1906" r:id="rId28"/>
    <p:sldId id="1907" r:id="rId29"/>
    <p:sldId id="734" r:id="rId30"/>
    <p:sldId id="1523" r:id="rId31"/>
    <p:sldId id="1900" r:id="rId32"/>
    <p:sldId id="1901" r:id="rId33"/>
    <p:sldId id="1894" r:id="rId34"/>
    <p:sldId id="1897" r:id="rId35"/>
    <p:sldId id="1898" r:id="rId36"/>
    <p:sldId id="1899" r:id="rId37"/>
    <p:sldId id="603" r:id="rId38"/>
    <p:sldId id="471" r:id="rId39"/>
    <p:sldId id="284" r:id="rId40"/>
    <p:sldId id="844" r:id="rId41"/>
    <p:sldId id="1043" r:id="rId42"/>
    <p:sldId id="435" r:id="rId43"/>
    <p:sldId id="1739" r:id="rId44"/>
    <p:sldId id="1957" r:id="rId45"/>
    <p:sldId id="1742" r:id="rId46"/>
    <p:sldId id="1595" r:id="rId47"/>
    <p:sldId id="295" r:id="rId48"/>
    <p:sldId id="1918" r:id="rId49"/>
    <p:sldId id="1919" r:id="rId50"/>
    <p:sldId id="1920" r:id="rId51"/>
    <p:sldId id="1921" r:id="rId52"/>
    <p:sldId id="1922" r:id="rId53"/>
    <p:sldId id="1923" r:id="rId54"/>
    <p:sldId id="1924" r:id="rId55"/>
    <p:sldId id="1925" r:id="rId56"/>
    <p:sldId id="1926" r:id="rId57"/>
    <p:sldId id="1927" r:id="rId58"/>
    <p:sldId id="1928" r:id="rId59"/>
    <p:sldId id="1929" r:id="rId60"/>
    <p:sldId id="1930" r:id="rId61"/>
    <p:sldId id="1931" r:id="rId62"/>
    <p:sldId id="1932" r:id="rId63"/>
    <p:sldId id="1933" r:id="rId64"/>
    <p:sldId id="1934" r:id="rId65"/>
    <p:sldId id="1935" r:id="rId66"/>
    <p:sldId id="1936" r:id="rId67"/>
    <p:sldId id="1937" r:id="rId68"/>
    <p:sldId id="1938" r:id="rId69"/>
    <p:sldId id="1939" r:id="rId70"/>
    <p:sldId id="1940" r:id="rId71"/>
    <p:sldId id="1941" r:id="rId72"/>
    <p:sldId id="1942" r:id="rId73"/>
    <p:sldId id="1943" r:id="rId74"/>
    <p:sldId id="1944" r:id="rId75"/>
    <p:sldId id="1945" r:id="rId76"/>
    <p:sldId id="1946" r:id="rId77"/>
    <p:sldId id="1947" r:id="rId78"/>
    <p:sldId id="1948" r:id="rId79"/>
    <p:sldId id="1949" r:id="rId80"/>
    <p:sldId id="1950" r:id="rId81"/>
    <p:sldId id="1951" r:id="rId82"/>
    <p:sldId id="1958" r:id="rId83"/>
    <p:sldId id="1952" r:id="rId84"/>
    <p:sldId id="1959" r:id="rId85"/>
    <p:sldId id="1953" r:id="rId86"/>
    <p:sldId id="1954" r:id="rId87"/>
    <p:sldId id="1955" r:id="rId88"/>
    <p:sldId id="1956" r:id="rId89"/>
    <p:sldId id="296" r:id="rId90"/>
    <p:sldId id="1760" r:id="rId91"/>
    <p:sldId id="1832" r:id="rId92"/>
    <p:sldId id="1833" r:id="rId93"/>
    <p:sldId id="430" r:id="rId94"/>
    <p:sldId id="517" r:id="rId95"/>
    <p:sldId id="706" r:id="rId96"/>
    <p:sldId id="518" r:id="rId97"/>
    <p:sldId id="707" r:id="rId98"/>
    <p:sldId id="480" r:id="rId99"/>
    <p:sldId id="1684" r:id="rId100"/>
    <p:sldId id="1895" r:id="rId101"/>
    <p:sldId id="1896" r:id="rId102"/>
    <p:sldId id="330"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0033CC"/>
    <a:srgbClr val="00FFCC"/>
    <a:srgbClr val="660066"/>
    <a:srgbClr val="0000CC"/>
    <a:srgbClr val="66FF66"/>
    <a:srgbClr val="003300"/>
    <a:srgbClr val="460000"/>
    <a:srgbClr val="99FF33"/>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669" autoAdjust="0"/>
    <p:restoredTop sz="94640" autoAdjust="0"/>
  </p:normalViewPr>
  <p:slideViewPr>
    <p:cSldViewPr>
      <p:cViewPr>
        <p:scale>
          <a:sx n="80" d="100"/>
          <a:sy n="80" d="100"/>
        </p:scale>
        <p:origin x="-1656" y="-36"/>
      </p:cViewPr>
      <p:guideLst>
        <p:guide orient="horz" pos="2160"/>
        <p:guide pos="2880"/>
      </p:guideLst>
    </p:cSldViewPr>
  </p:slideViewPr>
  <p:outlineViewPr>
    <p:cViewPr>
      <p:scale>
        <a:sx n="33" d="100"/>
        <a:sy n="33" d="100"/>
      </p:scale>
      <p:origin x="114" y="432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1/29/2026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1/29/2026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1/29/2026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1/29/2026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1/29/2026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1/29/2026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1/29/2026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p:spPr>
        <p:txBody>
          <a:bodyPr lIns="91425" tIns="91425" rIns="91425" bIns="91425" anchor="b"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12" name="Shape 12"/>
          <p:cNvSpPr txBox="1">
            <a:spLocks noGrp="1"/>
          </p:cNvSpPr>
          <p:nvPr>
            <p:ph type="body" idx="1"/>
          </p:nvPr>
        </p:nvSpPr>
        <p:spPr>
          <a:xfrm>
            <a:off x="457200" y="1600200"/>
            <a:ext cx="8229600" cy="4967573"/>
          </a:xfrm>
          <a:prstGeom prst="rect">
            <a:avLst/>
          </a:prstGeom>
        </p:spPr>
        <p:txBody>
          <a:bodyPr lIns="91425" tIns="91425" rIns="91425" bIns="91425" anchor="t" anchorCtr="0"/>
          <a:lstStyle>
            <a:lvl1pPr>
              <a:defRPr/>
            </a:lvl1pPr>
            <a:lvl2pPr indent="457200">
              <a:defRPr/>
            </a:lvl2pPr>
            <a:lvl3pPr indent="914400">
              <a:defRPr/>
            </a:lvl3pPr>
            <a:lvl4pPr indent="1371600">
              <a:defRPr/>
            </a:lvl4pPr>
            <a:lvl5pPr>
              <a:defRPr/>
            </a:lvl5pPr>
            <a:lvl6pPr>
              <a:defRPr/>
            </a:lvl6pPr>
            <a:lvl7pPr>
              <a:defRPr/>
            </a:lvl7pPr>
            <a:lvl8pPr>
              <a:defRPr/>
            </a:lvl8pPr>
            <a:lvl9pP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1/29/2026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smtClean="0">
              <a:solidFill>
                <a:srgbClr val="003300"/>
              </a:solidFill>
              <a:latin typeface="Cambria Math" pitchFamily="18" charset="0"/>
              <a:ea typeface="Cambria Math" pitchFamily="18" charset="0"/>
            </a:endParaRPr>
          </a:p>
          <a:p>
            <a:pPr algn="ctr"/>
            <a:r>
              <a:rPr lang="en-US" sz="3600" b="1" dirty="0" smtClean="0">
                <a:solidFill>
                  <a:srgbClr val="000066"/>
                </a:solidFill>
                <a:latin typeface="Cambria Math" pitchFamily="18" charset="0"/>
                <a:ea typeface="Cambria Math" pitchFamily="18" charset="0"/>
              </a:rPr>
              <a:t>Sunday,  </a:t>
            </a:r>
            <a:r>
              <a:rPr lang="en-US" sz="3600" b="1" dirty="0" smtClean="0">
                <a:solidFill>
                  <a:srgbClr val="000066"/>
                </a:solidFill>
                <a:latin typeface="Cambria Math" pitchFamily="18" charset="0"/>
                <a:ea typeface="Cambria Math" pitchFamily="18" charset="0"/>
              </a:rPr>
              <a:t>FEBRUARY </a:t>
            </a:r>
            <a:r>
              <a:rPr lang="en-US" sz="3600" b="1" dirty="0" smtClean="0">
                <a:solidFill>
                  <a:srgbClr val="000066"/>
                </a:solidFill>
                <a:latin typeface="Cambria Math" pitchFamily="18" charset="0"/>
                <a:ea typeface="Cambria Math" pitchFamily="18" charset="0"/>
              </a:rPr>
              <a:t>1</a:t>
            </a:r>
            <a:r>
              <a:rPr lang="en-US" sz="3600" b="1" baseline="30000" dirty="0" smtClean="0">
                <a:solidFill>
                  <a:srgbClr val="000066"/>
                </a:solidFill>
                <a:latin typeface="Cambria Math" pitchFamily="18" charset="0"/>
                <a:ea typeface="Cambria Math" pitchFamily="18" charset="0"/>
              </a:rPr>
              <a:t>ST</a:t>
            </a:r>
            <a:r>
              <a:rPr lang="en-US" sz="3600" b="1" dirty="0" smtClean="0">
                <a:solidFill>
                  <a:srgbClr val="000066"/>
                </a:solidFill>
                <a:latin typeface="Cambria Math" pitchFamily="18" charset="0"/>
                <a:ea typeface="Cambria Math" pitchFamily="18" charset="0"/>
              </a:rPr>
              <a:t> </a:t>
            </a:r>
            <a:r>
              <a:rPr lang="en-US" sz="3600" b="1" dirty="0" smtClean="0">
                <a:solidFill>
                  <a:srgbClr val="000066"/>
                </a:solidFill>
                <a:latin typeface="Cambria Math" pitchFamily="18" charset="0"/>
                <a:ea typeface="Cambria Math" pitchFamily="18" charset="0"/>
              </a:rPr>
              <a:t> </a:t>
            </a:r>
            <a:r>
              <a:rPr lang="en-US" sz="3600" b="1" dirty="0" smtClean="0">
                <a:solidFill>
                  <a:srgbClr val="000066"/>
                </a:solidFill>
                <a:latin typeface="Cambria Math" pitchFamily="18" charset="0"/>
                <a:ea typeface="Cambria Math" pitchFamily="18" charset="0"/>
              </a:rPr>
              <a:t>2026</a:t>
            </a:r>
          </a:p>
          <a:p>
            <a:pPr algn="ctr"/>
            <a:r>
              <a:rPr lang="en-US" sz="3600" b="1" dirty="0" smtClean="0">
                <a:solidFill>
                  <a:srgbClr val="000066"/>
                </a:solidFill>
                <a:latin typeface="Copperplate Gothic Light" pitchFamily="34" charset="0"/>
              </a:rPr>
              <a:t>Lead by </a:t>
            </a:r>
          </a:p>
          <a:p>
            <a:pPr algn="ctr"/>
            <a:r>
              <a:rPr lang="en-US" sz="3600" b="1" dirty="0" smtClean="0">
                <a:solidFill>
                  <a:srgbClr val="000066"/>
                </a:solidFill>
                <a:latin typeface="Copperplate Gothic Light" pitchFamily="34" charset="0"/>
              </a:rPr>
              <a:t>Rev. St Gerard </a:t>
            </a:r>
            <a:r>
              <a:rPr lang="en-US" sz="3600" b="1" dirty="0" err="1" smtClean="0">
                <a:solidFill>
                  <a:srgbClr val="000066"/>
                </a:solidFill>
                <a:latin typeface="Copperplate Gothic Light" pitchFamily="34" charset="0"/>
              </a:rPr>
              <a:t>Charlestin</a:t>
            </a:r>
            <a:endParaRPr lang="en-US" sz="3600" b="1" dirty="0" smtClean="0">
              <a:solidFill>
                <a:srgbClr val="000066"/>
              </a:solidFill>
              <a:latin typeface="Copperplate Gothic Light" pitchFamily="34" charset="0"/>
            </a:endParaRPr>
          </a:p>
          <a:p>
            <a:pPr algn="ctr"/>
            <a:endParaRPr lang="en-US" sz="4000" b="1" dirty="0" smtClean="0">
              <a:solidFill>
                <a:srgbClr val="FFFF00"/>
              </a:solidFill>
            </a:endParaRPr>
          </a:p>
          <a:p>
            <a:pPr algn="ctr"/>
            <a:endParaRPr lang="en-US" sz="4000" b="1" dirty="0" smtClean="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
        <p:nvSpPr>
          <p:cNvPr id="5" name="TextBox 4"/>
          <p:cNvSpPr txBox="1"/>
          <p:nvPr/>
        </p:nvSpPr>
        <p:spPr>
          <a:xfrm>
            <a:off x="2362200" y="0"/>
            <a:ext cx="6781800" cy="1569660"/>
          </a:xfrm>
          <a:prstGeom prst="rect">
            <a:avLst/>
          </a:prstGeo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5400000" scaled="1"/>
            <a:tileRect/>
          </a:gradFill>
        </p:spPr>
        <p:txBody>
          <a:bodyPr wrap="square" rtlCol="0">
            <a:spAutoFit/>
          </a:bodyPr>
          <a:lstStyle/>
          <a:p>
            <a:pPr algn="ctr"/>
            <a:r>
              <a:rPr lang="en-US" sz="3200" dirty="0" smtClean="0">
                <a:solidFill>
                  <a:srgbClr val="002060"/>
                </a:solidFill>
              </a:rPr>
              <a:t>BIENVENUE A TOUS!</a:t>
            </a:r>
            <a:br>
              <a:rPr lang="en-US" sz="3200" dirty="0" smtClean="0">
                <a:solidFill>
                  <a:srgbClr val="002060"/>
                </a:solidFill>
              </a:rPr>
            </a:br>
            <a:r>
              <a:rPr lang="en-US" sz="3200" dirty="0" smtClean="0">
                <a:solidFill>
                  <a:srgbClr val="C00000"/>
                </a:solidFill>
              </a:rPr>
              <a:t>AUJOURD’HUI EST LE DIMANCHE </a:t>
            </a:r>
          </a:p>
          <a:p>
            <a:pPr algn="ctr"/>
            <a:r>
              <a:rPr lang="en-US" sz="3200" dirty="0" smtClean="0">
                <a:solidFill>
                  <a:srgbClr val="002060"/>
                </a:solidFill>
              </a:rPr>
              <a:t>De la Sainte </a:t>
            </a:r>
            <a:r>
              <a:rPr lang="en-US" sz="3200" dirty="0" err="1" smtClean="0">
                <a:solidFill>
                  <a:srgbClr val="002060"/>
                </a:solidFill>
              </a:rPr>
              <a:t>Cène</a:t>
            </a:r>
            <a:endParaRPr lang="en-US" sz="3200" dirty="0">
              <a:solidFill>
                <a:srgbClr val="002060"/>
              </a:solidFill>
            </a:endParaRPr>
          </a:p>
        </p:txBody>
      </p:sp>
      <p:pic>
        <p:nvPicPr>
          <p:cNvPr id="6" name="Picture 5" descr="BIBLE 2 IMAGE.jpg"/>
          <p:cNvPicPr>
            <a:picLocks noChangeAspect="1"/>
          </p:cNvPicPr>
          <p:nvPr/>
        </p:nvPicPr>
        <p:blipFill>
          <a:blip r:embed="rId3"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4" cstate="print"/>
          <a:stretch>
            <a:fillRect/>
          </a:stretch>
        </p:blipFill>
        <p:spPr>
          <a:xfrm>
            <a:off x="0" y="50006"/>
            <a:ext cx="2400300" cy="150018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smtClean="0">
                <a:solidFill>
                  <a:schemeClr val="bg1"/>
                </a:solidFill>
              </a:rPr>
              <a:t>BIENVENUE A TOUS!</a:t>
            </a:r>
            <a:r>
              <a:rPr lang="en-US" sz="3600" dirty="0" smtClean="0">
                <a:solidFill>
                  <a:srgbClr val="FF0000"/>
                </a:solidFill>
              </a:rPr>
              <a:t/>
            </a:r>
            <a:br>
              <a:rPr lang="en-US" sz="3600" dirty="0" smtClean="0">
                <a:solidFill>
                  <a:srgbClr val="FF0000"/>
                </a:solidFill>
              </a:rPr>
            </a:br>
            <a:r>
              <a:rPr lang="en-US" sz="3600" dirty="0" smtClean="0">
                <a:solidFill>
                  <a:schemeClr val="bg2">
                    <a:lumMod val="10000"/>
                  </a:schemeClr>
                </a:solidFill>
              </a:rPr>
              <a:t>AUJOURD’HUI EST LE DIMANCHE </a:t>
            </a:r>
          </a:p>
          <a:p>
            <a:pPr algn="ctr"/>
            <a:r>
              <a:rPr lang="en-US" sz="3600" dirty="0" smtClean="0">
                <a:solidFill>
                  <a:schemeClr val="accent6">
                    <a:lumMod val="50000"/>
                  </a:schemeClr>
                </a:solidFill>
              </a:rPr>
              <a:t>De la Table du Seigneur</a:t>
            </a:r>
            <a:endParaRPr lang="en-US" sz="36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7030A0"/>
          </a:solidFill>
        </p:spPr>
        <p:txBody>
          <a:bodyPr/>
          <a:lstStyle/>
          <a:p>
            <a:pPr algn="ctr">
              <a:tabLst>
                <a:tab pos="1149350" algn="l"/>
              </a:tabLst>
            </a:pPr>
            <a:r>
              <a:rPr lang="en-US" b="1" dirty="0" smtClean="0">
                <a:solidFill>
                  <a:schemeClr val="bg1"/>
                </a:solidFill>
              </a:rPr>
              <a:t>FEBRUARY </a:t>
            </a:r>
            <a:r>
              <a:rPr lang="en-US" b="1" dirty="0" smtClean="0">
                <a:solidFill>
                  <a:schemeClr val="bg1"/>
                </a:solidFill>
              </a:rPr>
              <a:t>2026</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JEZU TE FET NAN YON KRECH</a:t>
            </a:r>
          </a:p>
          <a:p>
            <a:pPr algn="ctr">
              <a:buNone/>
            </a:pPr>
            <a:r>
              <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1</a:t>
            </a:r>
          </a:p>
          <a:p>
            <a:pPr algn="ctr">
              <a:buNone/>
            </a:pPr>
            <a:r>
              <a:rPr lang="en-US"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Jezu</a:t>
            </a:r>
            <a:r>
              <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en-US"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te</a:t>
            </a:r>
            <a:r>
              <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en-US"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fèt</a:t>
            </a:r>
            <a:r>
              <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en-US"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nan</a:t>
            </a:r>
            <a:r>
              <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yon </a:t>
            </a:r>
            <a:r>
              <a:rPr lang="en-US"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krech</a:t>
            </a:r>
            <a:r>
              <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en-US"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mizerab</a:t>
            </a:r>
            <a:r>
              <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p>
          <a:p>
            <a:pPr algn="ctr">
              <a:buNone/>
            </a:pP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Kè</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li te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dou</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e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pawòl</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li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emab</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Maltrete</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li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mouri</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kon</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yon</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koupab</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Jezu</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presie</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Seyè</a:t>
            </a:r>
            <a:endPar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FF0000"/>
                </a:solidFill>
                <a:latin typeface="Arial Rounded MT Bold" pitchFamily="34" charset="0"/>
                <a:ea typeface="Arial Unicode MS" pitchFamily="34" charset="-128"/>
                <a:cs typeface="Arial Unicode MS" pitchFamily="34" charset="-128"/>
              </a:rPr>
              <a:t>Kè</a:t>
            </a:r>
            <a:endParaRPr lang="en-US" sz="4000" dirty="0" smtClean="0">
              <a:solidFill>
                <a:srgbClr val="FF0000"/>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00CC00"/>
                </a:solidFill>
                <a:latin typeface="Arial Rounded MT Bold" pitchFamily="34" charset="0"/>
                <a:ea typeface="Arial Unicode MS" pitchFamily="34" charset="-128"/>
                <a:cs typeface="Arial Unicode MS" pitchFamily="34" charset="-128"/>
              </a:rPr>
              <a:t>Presie</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presie</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Jezu</a:t>
            </a:r>
            <a:r>
              <a:rPr lang="fr-FR" sz="4000" dirty="0" smtClean="0">
                <a:solidFill>
                  <a:srgbClr val="00CC00"/>
                </a:solidFill>
                <a:latin typeface="Arial Rounded MT Bold" pitchFamily="34" charset="0"/>
                <a:ea typeface="Arial Unicode MS" pitchFamily="34" charset="-128"/>
                <a:cs typeface="Arial Unicode MS" pitchFamily="34" charset="-128"/>
              </a:rPr>
              <a:t>,</a:t>
            </a:r>
            <a:endParaRPr lang="en-US" sz="40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00CC00"/>
                </a:solidFill>
                <a:latin typeface="Arial Rounded MT Bold" pitchFamily="34" charset="0"/>
                <a:ea typeface="Arial Unicode MS" pitchFamily="34" charset="-128"/>
                <a:cs typeface="Arial Unicode MS" pitchFamily="34" charset="-128"/>
              </a:rPr>
              <a:t>Zanmi</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sèten</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juska</a:t>
            </a:r>
            <a:r>
              <a:rPr lang="fr-FR" sz="4000" dirty="0" smtClean="0">
                <a:solidFill>
                  <a:srgbClr val="00CC00"/>
                </a:solidFill>
                <a:latin typeface="Arial Rounded MT Bold" pitchFamily="34" charset="0"/>
                <a:ea typeface="Arial Unicode MS" pitchFamily="34" charset="-128"/>
                <a:cs typeface="Arial Unicode MS" pitchFamily="34" charset="-128"/>
              </a:rPr>
              <a:t> la </a:t>
            </a:r>
            <a:r>
              <a:rPr lang="fr-FR" sz="4000" dirty="0" err="1" smtClean="0">
                <a:solidFill>
                  <a:srgbClr val="00CC00"/>
                </a:solidFill>
                <a:latin typeface="Arial Rounded MT Bold" pitchFamily="34" charset="0"/>
                <a:ea typeface="Arial Unicode MS" pitchFamily="34" charset="-128"/>
                <a:cs typeface="Arial Unicode MS" pitchFamily="34" charset="-128"/>
              </a:rPr>
              <a:t>fen</a:t>
            </a:r>
            <a:r>
              <a:rPr lang="fr-FR" sz="4000" dirty="0" smtClean="0">
                <a:solidFill>
                  <a:srgbClr val="00CC00"/>
                </a:solidFill>
                <a:latin typeface="Arial Rounded MT Bold" pitchFamily="34" charset="0"/>
                <a:ea typeface="Arial Unicode MS" pitchFamily="34" charset="-128"/>
                <a:cs typeface="Arial Unicode MS" pitchFamily="34" charset="-128"/>
              </a:rPr>
              <a:t>;</a:t>
            </a:r>
            <a:endParaRPr lang="en-US" sz="40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4000" dirty="0" smtClean="0">
                <a:solidFill>
                  <a:srgbClr val="00CC00"/>
                </a:solidFill>
                <a:latin typeface="Arial Rounded MT Bold" pitchFamily="34" charset="0"/>
                <a:ea typeface="Arial Unicode MS" pitchFamily="34" charset="-128"/>
                <a:cs typeface="Arial Unicode MS" pitchFamily="34" charset="-128"/>
              </a:rPr>
              <a:t>Li </a:t>
            </a:r>
            <a:r>
              <a:rPr lang="fr-FR" sz="4000" dirty="0" err="1" smtClean="0">
                <a:solidFill>
                  <a:srgbClr val="00CC00"/>
                </a:solidFill>
                <a:latin typeface="Arial Rounded MT Bold" pitchFamily="34" charset="0"/>
                <a:ea typeface="Arial Unicode MS" pitchFamily="34" charset="-128"/>
                <a:cs typeface="Arial Unicode MS" pitchFamily="34" charset="-128"/>
              </a:rPr>
              <a:t>ofri</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kò</a:t>
            </a:r>
            <a:r>
              <a:rPr lang="fr-FR" sz="4000" dirty="0" smtClean="0">
                <a:solidFill>
                  <a:srgbClr val="00CC00"/>
                </a:solidFill>
                <a:latin typeface="Arial Rounded MT Bold" pitchFamily="34" charset="0"/>
                <a:ea typeface="Arial Unicode MS" pitchFamily="34" charset="-128"/>
                <a:cs typeface="Arial Unicode MS" pitchFamily="34" charset="-128"/>
              </a:rPr>
              <a:t>-l pou </a:t>
            </a:r>
            <a:r>
              <a:rPr lang="fr-FR" sz="4000" dirty="0" err="1" smtClean="0">
                <a:solidFill>
                  <a:srgbClr val="00CC00"/>
                </a:solidFill>
                <a:latin typeface="Arial Rounded MT Bold" pitchFamily="34" charset="0"/>
                <a:ea typeface="Arial Unicode MS" pitchFamily="34" charset="-128"/>
                <a:cs typeface="Arial Unicode MS" pitchFamily="34" charset="-128"/>
              </a:rPr>
              <a:t>mwen</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genyen</a:t>
            </a:r>
            <a:r>
              <a:rPr lang="fr-FR" sz="4000" dirty="0" smtClean="0">
                <a:solidFill>
                  <a:srgbClr val="00CC00"/>
                </a:solidFill>
                <a:latin typeface="Arial Rounded MT Bold" pitchFamily="34" charset="0"/>
                <a:ea typeface="Arial Unicode MS" pitchFamily="34" charset="-128"/>
                <a:cs typeface="Arial Unicode MS" pitchFamily="34" charset="-128"/>
              </a:rPr>
              <a:t> la vi,</a:t>
            </a:r>
            <a:endParaRPr lang="en-US" sz="40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00CC00"/>
                </a:solidFill>
                <a:latin typeface="Arial Rounded MT Bold" pitchFamily="34" charset="0"/>
                <a:ea typeface="Arial Unicode MS" pitchFamily="34" charset="-128"/>
                <a:cs typeface="Arial Unicode MS" pitchFamily="34" charset="-128"/>
              </a:rPr>
              <a:t>Jezu</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presie</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Seyè</a:t>
            </a:r>
            <a:endParaRPr lang="en-US" sz="4000" dirty="0" smtClean="0">
              <a:solidFill>
                <a:srgbClr val="00CC00"/>
              </a:solidFill>
              <a:latin typeface="Arial Rounded MT Bold" pitchFamily="34" charset="0"/>
              <a:ea typeface="Arial Unicode MS" pitchFamily="34" charset="-128"/>
              <a:cs typeface="Arial Unicode MS" pitchFamily="34" charset="-128"/>
            </a:endParaRP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algn="ctr">
              <a:buNone/>
            </a:pPr>
            <a:r>
              <a:rPr lang="fr-FR" sz="2800" dirty="0" smtClean="0">
                <a:solidFill>
                  <a:srgbClr val="FF0000"/>
                </a:solidFill>
                <a:latin typeface="Arial Rounded MT Bold" pitchFamily="34" charset="0"/>
                <a:ea typeface="Arial Unicode MS" pitchFamily="34" charset="-128"/>
                <a:cs typeface="Arial Unicode MS" pitchFamily="34" charset="-128"/>
              </a:rPr>
              <a:t>2.</a:t>
            </a:r>
            <a:endParaRPr lang="en-US" sz="2800" dirty="0" smtClean="0">
              <a:solidFill>
                <a:srgbClr val="FF0000"/>
              </a:solidFill>
              <a:latin typeface="Arial Rounded MT Bold" pitchFamily="34" charset="0"/>
              <a:ea typeface="Arial Unicode MS" pitchFamily="34" charset="-128"/>
              <a:cs typeface="Arial Unicode MS" pitchFamily="34" charset="-128"/>
            </a:endParaRPr>
          </a:p>
          <a:p>
            <a:pPr algn="ctr">
              <a:buNone/>
            </a:pP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Nan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loraj</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se li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sèl</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ki</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bay</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la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pè</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Grangou</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ak</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swaf</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se li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ki</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satisfè</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Lè</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tantasyon</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li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bay</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gras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nesesè</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Jezu</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presie</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Seyè</a:t>
            </a:r>
            <a:endPar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FF0000"/>
                </a:solidFill>
                <a:latin typeface="Arial Rounded MT Bold" pitchFamily="34" charset="0"/>
                <a:ea typeface="Arial Unicode MS" pitchFamily="34" charset="-128"/>
                <a:cs typeface="Arial Unicode MS" pitchFamily="34" charset="-128"/>
              </a:rPr>
              <a:t>Kè</a:t>
            </a:r>
            <a:endParaRPr lang="en-US" sz="4000" dirty="0" smtClean="0">
              <a:solidFill>
                <a:srgbClr val="FF0000"/>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00CC00"/>
                </a:solidFill>
                <a:latin typeface="Arial Rounded MT Bold" pitchFamily="34" charset="0"/>
                <a:ea typeface="Arial Unicode MS" pitchFamily="34" charset="-128"/>
                <a:cs typeface="Arial Unicode MS" pitchFamily="34" charset="-128"/>
              </a:rPr>
              <a:t>Presie</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presie</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Jezu</a:t>
            </a:r>
            <a:r>
              <a:rPr lang="fr-FR" sz="4000" dirty="0" smtClean="0">
                <a:solidFill>
                  <a:srgbClr val="00CC00"/>
                </a:solidFill>
                <a:latin typeface="Arial Rounded MT Bold" pitchFamily="34" charset="0"/>
                <a:ea typeface="Arial Unicode MS" pitchFamily="34" charset="-128"/>
                <a:cs typeface="Arial Unicode MS" pitchFamily="34" charset="-128"/>
              </a:rPr>
              <a:t>,</a:t>
            </a:r>
            <a:endParaRPr lang="en-US" sz="40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00CC00"/>
                </a:solidFill>
                <a:latin typeface="Arial Rounded MT Bold" pitchFamily="34" charset="0"/>
                <a:ea typeface="Arial Unicode MS" pitchFamily="34" charset="-128"/>
                <a:cs typeface="Arial Unicode MS" pitchFamily="34" charset="-128"/>
              </a:rPr>
              <a:t>Zanmi</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sèten</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juska</a:t>
            </a:r>
            <a:r>
              <a:rPr lang="fr-FR" sz="4000" dirty="0" smtClean="0">
                <a:solidFill>
                  <a:srgbClr val="00CC00"/>
                </a:solidFill>
                <a:latin typeface="Arial Rounded MT Bold" pitchFamily="34" charset="0"/>
                <a:ea typeface="Arial Unicode MS" pitchFamily="34" charset="-128"/>
                <a:cs typeface="Arial Unicode MS" pitchFamily="34" charset="-128"/>
              </a:rPr>
              <a:t> la </a:t>
            </a:r>
            <a:r>
              <a:rPr lang="fr-FR" sz="4000" dirty="0" err="1" smtClean="0">
                <a:solidFill>
                  <a:srgbClr val="00CC00"/>
                </a:solidFill>
                <a:latin typeface="Arial Rounded MT Bold" pitchFamily="34" charset="0"/>
                <a:ea typeface="Arial Unicode MS" pitchFamily="34" charset="-128"/>
                <a:cs typeface="Arial Unicode MS" pitchFamily="34" charset="-128"/>
              </a:rPr>
              <a:t>fen</a:t>
            </a:r>
            <a:r>
              <a:rPr lang="fr-FR" sz="4000" dirty="0" smtClean="0">
                <a:solidFill>
                  <a:srgbClr val="00CC00"/>
                </a:solidFill>
                <a:latin typeface="Arial Rounded MT Bold" pitchFamily="34" charset="0"/>
                <a:ea typeface="Arial Unicode MS" pitchFamily="34" charset="-128"/>
                <a:cs typeface="Arial Unicode MS" pitchFamily="34" charset="-128"/>
              </a:rPr>
              <a:t>;</a:t>
            </a:r>
            <a:endParaRPr lang="en-US" sz="40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4000" dirty="0" smtClean="0">
                <a:solidFill>
                  <a:srgbClr val="00CC00"/>
                </a:solidFill>
                <a:latin typeface="Arial Rounded MT Bold" pitchFamily="34" charset="0"/>
                <a:ea typeface="Arial Unicode MS" pitchFamily="34" charset="-128"/>
                <a:cs typeface="Arial Unicode MS" pitchFamily="34" charset="-128"/>
              </a:rPr>
              <a:t>Li </a:t>
            </a:r>
            <a:r>
              <a:rPr lang="fr-FR" sz="4000" dirty="0" err="1" smtClean="0">
                <a:solidFill>
                  <a:srgbClr val="00CC00"/>
                </a:solidFill>
                <a:latin typeface="Arial Rounded MT Bold" pitchFamily="34" charset="0"/>
                <a:ea typeface="Arial Unicode MS" pitchFamily="34" charset="-128"/>
                <a:cs typeface="Arial Unicode MS" pitchFamily="34" charset="-128"/>
              </a:rPr>
              <a:t>ofri</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kò</a:t>
            </a:r>
            <a:r>
              <a:rPr lang="fr-FR" sz="4000" dirty="0" smtClean="0">
                <a:solidFill>
                  <a:srgbClr val="00CC00"/>
                </a:solidFill>
                <a:latin typeface="Arial Rounded MT Bold" pitchFamily="34" charset="0"/>
                <a:ea typeface="Arial Unicode MS" pitchFamily="34" charset="-128"/>
                <a:cs typeface="Arial Unicode MS" pitchFamily="34" charset="-128"/>
              </a:rPr>
              <a:t>-l pou </a:t>
            </a:r>
            <a:r>
              <a:rPr lang="fr-FR" sz="4000" dirty="0" err="1" smtClean="0">
                <a:solidFill>
                  <a:srgbClr val="00CC00"/>
                </a:solidFill>
                <a:latin typeface="Arial Rounded MT Bold" pitchFamily="34" charset="0"/>
                <a:ea typeface="Arial Unicode MS" pitchFamily="34" charset="-128"/>
                <a:cs typeface="Arial Unicode MS" pitchFamily="34" charset="-128"/>
              </a:rPr>
              <a:t>mwen</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genyen</a:t>
            </a:r>
            <a:r>
              <a:rPr lang="fr-FR" sz="4000" dirty="0" smtClean="0">
                <a:solidFill>
                  <a:srgbClr val="00CC00"/>
                </a:solidFill>
                <a:latin typeface="Arial Rounded MT Bold" pitchFamily="34" charset="0"/>
                <a:ea typeface="Arial Unicode MS" pitchFamily="34" charset="-128"/>
                <a:cs typeface="Arial Unicode MS" pitchFamily="34" charset="-128"/>
              </a:rPr>
              <a:t> la vi,</a:t>
            </a:r>
            <a:endParaRPr lang="en-US" sz="40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00CC00"/>
                </a:solidFill>
                <a:latin typeface="Arial Rounded MT Bold" pitchFamily="34" charset="0"/>
                <a:ea typeface="Arial Unicode MS" pitchFamily="34" charset="-128"/>
                <a:cs typeface="Arial Unicode MS" pitchFamily="34" charset="-128"/>
              </a:rPr>
              <a:t>Jezu</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presie</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Seyè</a:t>
            </a:r>
            <a:endParaRPr lang="en-US" sz="4000" dirty="0" smtClean="0">
              <a:solidFill>
                <a:srgbClr val="00CC0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400" dirty="0" smtClean="0">
                <a:solidFill>
                  <a:srgbClr val="FF0000"/>
                </a:solidFill>
                <a:latin typeface="Arial Rounded MT Bold" pitchFamily="34" charset="0"/>
                <a:ea typeface="Arial Unicode MS" pitchFamily="34" charset="-128"/>
                <a:cs typeface="Arial Unicode MS" pitchFamily="34" charset="-128"/>
              </a:rPr>
              <a:t>3.</a:t>
            </a:r>
            <a:endParaRPr lang="en-US" sz="4400" dirty="0" smtClean="0">
              <a:solidFill>
                <a:srgbClr val="FF0000"/>
              </a:solidFill>
              <a:latin typeface="Arial Rounded MT Bold" pitchFamily="34" charset="0"/>
              <a:ea typeface="Arial Unicode MS" pitchFamily="34" charset="-128"/>
              <a:cs typeface="Arial Unicode MS" pitchFamily="34" charset="-128"/>
            </a:endParaRPr>
          </a:p>
          <a:p>
            <a:pPr algn="ctr">
              <a:buNone/>
            </a:pP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Se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zanmi</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tout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moun</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men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anpil</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renie-l;</a:t>
            </a:r>
            <a:endParaRPr lang="en-US"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yon</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èd</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pou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fèb</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yo</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li te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imilie</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Limiè</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le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monn</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,-se li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yo</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krisifie</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Jezu</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presie</a:t>
            </a:r>
            <a:r>
              <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40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Seyè</a:t>
            </a:r>
            <a:endParaRPr lang="fr-FR" sz="40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FF0000"/>
                </a:solidFill>
                <a:latin typeface="Arial Rounded MT Bold" pitchFamily="34" charset="0"/>
                <a:ea typeface="Arial Unicode MS" pitchFamily="34" charset="-128"/>
                <a:cs typeface="Arial Unicode MS" pitchFamily="34" charset="-128"/>
              </a:rPr>
              <a:t>Kè</a:t>
            </a:r>
            <a:endParaRPr lang="en-US" sz="4000" dirty="0" smtClean="0">
              <a:solidFill>
                <a:srgbClr val="FF0000"/>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00CC00"/>
                </a:solidFill>
                <a:latin typeface="Arial Rounded MT Bold" pitchFamily="34" charset="0"/>
                <a:ea typeface="Arial Unicode MS" pitchFamily="34" charset="-128"/>
                <a:cs typeface="Arial Unicode MS" pitchFamily="34" charset="-128"/>
              </a:rPr>
              <a:t>Presie</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presie</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Jezu</a:t>
            </a:r>
            <a:r>
              <a:rPr lang="fr-FR" sz="4000" dirty="0" smtClean="0">
                <a:solidFill>
                  <a:srgbClr val="00CC00"/>
                </a:solidFill>
                <a:latin typeface="Arial Rounded MT Bold" pitchFamily="34" charset="0"/>
                <a:ea typeface="Arial Unicode MS" pitchFamily="34" charset="-128"/>
                <a:cs typeface="Arial Unicode MS" pitchFamily="34" charset="-128"/>
              </a:rPr>
              <a:t>,</a:t>
            </a:r>
            <a:endParaRPr lang="en-US" sz="40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00CC00"/>
                </a:solidFill>
                <a:latin typeface="Arial Rounded MT Bold" pitchFamily="34" charset="0"/>
                <a:ea typeface="Arial Unicode MS" pitchFamily="34" charset="-128"/>
                <a:cs typeface="Arial Unicode MS" pitchFamily="34" charset="-128"/>
              </a:rPr>
              <a:t>Zanmi</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sèten</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juska</a:t>
            </a:r>
            <a:r>
              <a:rPr lang="fr-FR" sz="4000" dirty="0" smtClean="0">
                <a:solidFill>
                  <a:srgbClr val="00CC00"/>
                </a:solidFill>
                <a:latin typeface="Arial Rounded MT Bold" pitchFamily="34" charset="0"/>
                <a:ea typeface="Arial Unicode MS" pitchFamily="34" charset="-128"/>
                <a:cs typeface="Arial Unicode MS" pitchFamily="34" charset="-128"/>
              </a:rPr>
              <a:t> la </a:t>
            </a:r>
            <a:r>
              <a:rPr lang="fr-FR" sz="4000" dirty="0" err="1" smtClean="0">
                <a:solidFill>
                  <a:srgbClr val="00CC00"/>
                </a:solidFill>
                <a:latin typeface="Arial Rounded MT Bold" pitchFamily="34" charset="0"/>
                <a:ea typeface="Arial Unicode MS" pitchFamily="34" charset="-128"/>
                <a:cs typeface="Arial Unicode MS" pitchFamily="34" charset="-128"/>
              </a:rPr>
              <a:t>fen</a:t>
            </a:r>
            <a:r>
              <a:rPr lang="fr-FR" sz="4000" dirty="0" smtClean="0">
                <a:solidFill>
                  <a:srgbClr val="00CC00"/>
                </a:solidFill>
                <a:latin typeface="Arial Rounded MT Bold" pitchFamily="34" charset="0"/>
                <a:ea typeface="Arial Unicode MS" pitchFamily="34" charset="-128"/>
                <a:cs typeface="Arial Unicode MS" pitchFamily="34" charset="-128"/>
              </a:rPr>
              <a:t>;</a:t>
            </a:r>
            <a:endParaRPr lang="en-US" sz="40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4000" dirty="0" smtClean="0">
                <a:solidFill>
                  <a:srgbClr val="00CC00"/>
                </a:solidFill>
                <a:latin typeface="Arial Rounded MT Bold" pitchFamily="34" charset="0"/>
                <a:ea typeface="Arial Unicode MS" pitchFamily="34" charset="-128"/>
                <a:cs typeface="Arial Unicode MS" pitchFamily="34" charset="-128"/>
              </a:rPr>
              <a:t>Li </a:t>
            </a:r>
            <a:r>
              <a:rPr lang="fr-FR" sz="4000" dirty="0" err="1" smtClean="0">
                <a:solidFill>
                  <a:srgbClr val="00CC00"/>
                </a:solidFill>
                <a:latin typeface="Arial Rounded MT Bold" pitchFamily="34" charset="0"/>
                <a:ea typeface="Arial Unicode MS" pitchFamily="34" charset="-128"/>
                <a:cs typeface="Arial Unicode MS" pitchFamily="34" charset="-128"/>
              </a:rPr>
              <a:t>ofri</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kò</a:t>
            </a:r>
            <a:r>
              <a:rPr lang="fr-FR" sz="4000" dirty="0" smtClean="0">
                <a:solidFill>
                  <a:srgbClr val="00CC00"/>
                </a:solidFill>
                <a:latin typeface="Arial Rounded MT Bold" pitchFamily="34" charset="0"/>
                <a:ea typeface="Arial Unicode MS" pitchFamily="34" charset="-128"/>
                <a:cs typeface="Arial Unicode MS" pitchFamily="34" charset="-128"/>
              </a:rPr>
              <a:t>-l pou </a:t>
            </a:r>
            <a:r>
              <a:rPr lang="fr-FR" sz="4000" dirty="0" err="1" smtClean="0">
                <a:solidFill>
                  <a:srgbClr val="00CC00"/>
                </a:solidFill>
                <a:latin typeface="Arial Rounded MT Bold" pitchFamily="34" charset="0"/>
                <a:ea typeface="Arial Unicode MS" pitchFamily="34" charset="-128"/>
                <a:cs typeface="Arial Unicode MS" pitchFamily="34" charset="-128"/>
              </a:rPr>
              <a:t>mwen</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genyen</a:t>
            </a:r>
            <a:r>
              <a:rPr lang="fr-FR" sz="4000" dirty="0" smtClean="0">
                <a:solidFill>
                  <a:srgbClr val="00CC00"/>
                </a:solidFill>
                <a:latin typeface="Arial Rounded MT Bold" pitchFamily="34" charset="0"/>
                <a:ea typeface="Arial Unicode MS" pitchFamily="34" charset="-128"/>
                <a:cs typeface="Arial Unicode MS" pitchFamily="34" charset="-128"/>
              </a:rPr>
              <a:t> la vi,</a:t>
            </a:r>
            <a:endParaRPr lang="en-US" sz="40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4000" dirty="0" err="1" smtClean="0">
                <a:solidFill>
                  <a:srgbClr val="00CC00"/>
                </a:solidFill>
                <a:latin typeface="Arial Rounded MT Bold" pitchFamily="34" charset="0"/>
                <a:ea typeface="Arial Unicode MS" pitchFamily="34" charset="-128"/>
                <a:cs typeface="Arial Unicode MS" pitchFamily="34" charset="-128"/>
              </a:rPr>
              <a:t>Jezu</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presie</a:t>
            </a:r>
            <a:r>
              <a:rPr lang="fr-FR" sz="4000" dirty="0" smtClean="0">
                <a:solidFill>
                  <a:srgbClr val="00CC00"/>
                </a:solidFill>
                <a:latin typeface="Arial Rounded MT Bold" pitchFamily="34" charset="0"/>
                <a:ea typeface="Arial Unicode MS" pitchFamily="34" charset="-128"/>
                <a:cs typeface="Arial Unicode MS" pitchFamily="34" charset="-128"/>
              </a:rPr>
              <a:t> </a:t>
            </a:r>
            <a:r>
              <a:rPr lang="fr-FR" sz="4000" dirty="0" err="1" smtClean="0">
                <a:solidFill>
                  <a:srgbClr val="00CC00"/>
                </a:solidFill>
                <a:latin typeface="Arial Rounded MT Bold" pitchFamily="34" charset="0"/>
                <a:ea typeface="Arial Unicode MS" pitchFamily="34" charset="-128"/>
                <a:cs typeface="Arial Unicode MS" pitchFamily="34" charset="-128"/>
              </a:rPr>
              <a:t>Seyè</a:t>
            </a:r>
            <a:endParaRPr lang="en-US" sz="4000" dirty="0" smtClean="0">
              <a:solidFill>
                <a:srgbClr val="00CC00"/>
              </a:solidFill>
              <a:latin typeface="Arial Rounded MT Bold" pitchFamily="34" charset="0"/>
              <a:ea typeface="Arial Unicode MS" pitchFamily="34" charset="-128"/>
              <a:cs typeface="Arial Unicode MS" pitchFamily="34" charset="-128"/>
            </a:endParaRPr>
          </a:p>
          <a:p>
            <a:pPr algn="ctr">
              <a:buNone/>
            </a:pPr>
            <a:endParaRPr lang="en-US" sz="44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marL="0" indent="0" algn="ctr">
              <a:buNone/>
            </a:pPr>
            <a:r>
              <a:rPr lang="fr-FR" sz="4000" dirty="0" smtClean="0">
                <a:solidFill>
                  <a:srgbClr val="0000CC"/>
                </a:solidFill>
                <a:latin typeface="Arial Rounded MT Bold" pitchFamily="34" charset="0"/>
              </a:rPr>
              <a:t>90	SA507,CJ120</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1.</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Le fils de Dieu vint sur la terre</a:t>
            </a:r>
            <a:endParaRPr lang="en-US" sz="4000" dirty="0" smtClean="0">
              <a:latin typeface="Arial Rounded MT Bold" pitchFamily="34" charset="0"/>
            </a:endParaRPr>
          </a:p>
          <a:p>
            <a:pPr marL="0" indent="0" algn="ctr">
              <a:buNone/>
            </a:pPr>
            <a:r>
              <a:rPr lang="fr-FR" sz="4000" dirty="0" smtClean="0">
                <a:latin typeface="Arial Rounded MT Bold" pitchFamily="34" charset="0"/>
              </a:rPr>
              <a:t>Mourir pour moi, car Il m'aimait;</a:t>
            </a:r>
            <a:endParaRPr lang="en-US" sz="4000" dirty="0" smtClean="0">
              <a:latin typeface="Arial Rounded MT Bold" pitchFamily="34" charset="0"/>
            </a:endParaRPr>
          </a:p>
          <a:p>
            <a:pPr marL="0" indent="0" algn="ctr">
              <a:buNone/>
            </a:pPr>
            <a:r>
              <a:rPr lang="fr-FR" sz="4000" dirty="0" smtClean="0">
                <a:latin typeface="Arial Rounded MT Bold" pitchFamily="34" charset="0"/>
              </a:rPr>
              <a:t>Est-il de plus profond mystère,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D'amour plus grand et plus parfait?</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crucifié,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dirty="0" smtClean="0">
                <a:solidFill>
                  <a:srgbClr val="0000CC"/>
                </a:solidFill>
                <a:latin typeface="Arial Rounded MT Bold" pitchFamily="34" charset="0"/>
              </a:rPr>
              <a:t>2.</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Pour jamais ton sang pur efface</a:t>
            </a:r>
            <a:endParaRPr lang="en-US" sz="4000" dirty="0" smtClean="0">
              <a:latin typeface="Arial Rounded MT Bold" pitchFamily="34" charset="0"/>
            </a:endParaRPr>
          </a:p>
          <a:p>
            <a:pPr marL="0" indent="0" algn="ctr">
              <a:buNone/>
            </a:pPr>
            <a:r>
              <a:rPr lang="fr-FR" sz="4000" dirty="0" smtClean="0">
                <a:latin typeface="Arial Rounded MT Bold" pitchFamily="34" charset="0"/>
              </a:rPr>
              <a:t>Mes péchés, mon iniquité;</a:t>
            </a:r>
            <a:endParaRPr lang="en-US" sz="4000" dirty="0" smtClean="0">
              <a:latin typeface="Arial Rounded MT Bold" pitchFamily="34" charset="0"/>
            </a:endParaRPr>
          </a:p>
          <a:p>
            <a:pPr marL="0" indent="0" algn="ctr">
              <a:buNone/>
            </a:pPr>
            <a:r>
              <a:rPr lang="fr-FR" sz="4000" dirty="0" smtClean="0">
                <a:latin typeface="Arial Rounded MT Bold" pitchFamily="34" charset="0"/>
              </a:rPr>
              <a:t>Et tu fais de moi, par ta grâce,</a:t>
            </a:r>
            <a:endParaRPr lang="en-US" sz="4000" dirty="0" smtClean="0">
              <a:latin typeface="Arial Rounded MT Bold" pitchFamily="34" charset="0"/>
            </a:endParaRPr>
          </a:p>
          <a:p>
            <a:pPr marL="0" indent="0" algn="ctr">
              <a:buNone/>
            </a:pPr>
            <a:r>
              <a:rPr lang="fr-FR" sz="4000" dirty="0" smtClean="0">
                <a:latin typeface="Arial Rounded MT Bold" pitchFamily="34" charset="0"/>
              </a:rPr>
              <a:t>Un enfant de l'éternité.</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ressuscité,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dirty="0" smtClean="0">
                <a:solidFill>
                  <a:srgbClr val="0000CC"/>
                </a:solidFill>
                <a:latin typeface="Arial Rounded MT Bold" pitchFamily="34" charset="0"/>
              </a:rPr>
              <a:t>3.</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Tu connais toute ma carrière,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Tu me conduis jour après jour,</a:t>
            </a:r>
            <a:endParaRPr lang="en-US" sz="4000" dirty="0" smtClean="0">
              <a:latin typeface="Arial Rounded MT Bold" pitchFamily="34" charset="0"/>
            </a:endParaRPr>
          </a:p>
          <a:p>
            <a:pPr marL="0" indent="0" algn="ctr">
              <a:buNone/>
            </a:pPr>
            <a:r>
              <a:rPr lang="fr-FR" sz="4000" dirty="0" smtClean="0">
                <a:latin typeface="Arial Rounded MT Bold" pitchFamily="34" charset="0"/>
              </a:rPr>
              <a:t>Je marche à ta pure lumière,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Toujours gardé par ton amour.</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glorifié,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dirty="0" smtClean="0">
                <a:solidFill>
                  <a:srgbClr val="0000CC"/>
                </a:solidFill>
                <a:latin typeface="Arial Rounded MT Bold" pitchFamily="34" charset="0"/>
              </a:rPr>
              <a:t>4.</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Jésus-Christ est toujours le même,</a:t>
            </a:r>
            <a:endParaRPr lang="en-US" sz="4000" dirty="0" smtClean="0">
              <a:latin typeface="Arial Rounded MT Bold" pitchFamily="34" charset="0"/>
            </a:endParaRPr>
          </a:p>
          <a:p>
            <a:pPr marL="0" indent="0" algn="ctr">
              <a:buNone/>
            </a:pPr>
            <a:r>
              <a:rPr lang="fr-FR" sz="4000" dirty="0" smtClean="0">
                <a:latin typeface="Arial Rounded MT Bold" pitchFamily="34" charset="0"/>
              </a:rPr>
              <a:t>II sauve encor parfaitement,</a:t>
            </a:r>
            <a:endParaRPr lang="en-US" sz="4000" dirty="0" smtClean="0">
              <a:latin typeface="Arial Rounded MT Bold" pitchFamily="34" charset="0"/>
            </a:endParaRPr>
          </a:p>
          <a:p>
            <a:pPr marL="0" indent="0" algn="ctr">
              <a:buNone/>
            </a:pPr>
            <a:r>
              <a:rPr lang="fr-FR" sz="4000" dirty="0" smtClean="0">
                <a:latin typeface="Arial Rounded MT Bold" pitchFamily="34" charset="0"/>
              </a:rPr>
              <a:t>Qui que tu sois, ce Sauveur t'aime:</a:t>
            </a:r>
            <a:endParaRPr lang="en-US" sz="4000" dirty="0" smtClean="0">
              <a:latin typeface="Arial Rounded MT Bold" pitchFamily="34" charset="0"/>
            </a:endParaRPr>
          </a:p>
          <a:p>
            <a:pPr marL="0" indent="0" algn="ctr">
              <a:buNone/>
            </a:pPr>
            <a:r>
              <a:rPr lang="fr-FR" sz="4000" dirty="0" smtClean="0">
                <a:latin typeface="Arial Rounded MT Bold" pitchFamily="34" charset="0"/>
              </a:rPr>
              <a:t>Viens, cœur, brisé, viens confiant.</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crucifié,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8229600" cy="6858000"/>
          </a:xfrm>
          <a:prstGeom prst="rect">
            <a:avLst/>
          </a:prstGeom>
          <a:noFill/>
          <a:ln w="9525">
            <a:noFill/>
            <a:miter lim="800000"/>
            <a:headEnd/>
            <a:tailEnd/>
          </a:ln>
        </p:spPr>
      </p:pic>
      <p:sp>
        <p:nvSpPr>
          <p:cNvPr id="6" name="TextBox 5"/>
          <p:cNvSpPr txBox="1"/>
          <p:nvPr/>
        </p:nvSpPr>
        <p:spPr>
          <a:xfrm>
            <a:off x="0" y="0"/>
            <a:ext cx="9144000" cy="1569660"/>
          </a:xfrm>
          <a:prstGeom prst="rect">
            <a:avLst/>
          </a:prstGeom>
          <a:solidFill>
            <a:srgbClr val="003300"/>
          </a:solidFill>
        </p:spPr>
        <p:txBody>
          <a:bodyPr wrap="square" rtlCol="0">
            <a:spAutoFit/>
          </a:bodyPr>
          <a:lstStyle/>
          <a:p>
            <a:pPr algn="ctr"/>
            <a:r>
              <a:rPr lang="fr-FR" sz="3200" b="1" dirty="0" err="1" smtClean="0">
                <a:solidFill>
                  <a:schemeClr val="bg1"/>
                </a:solidFill>
                <a:latin typeface="Blackadder ITC" pitchFamily="82" charset="0"/>
              </a:rPr>
              <a:t>Php</a:t>
            </a:r>
            <a:r>
              <a:rPr lang="fr-FR" sz="3200" b="1" dirty="0" smtClean="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0"/>
            <a:ext cx="9144000" cy="1200329"/>
          </a:xfrm>
          <a:prstGeom prst="rect">
            <a:avLst/>
          </a:prstGeom>
          <a:solidFill>
            <a:srgbClr val="003300"/>
          </a:solidFill>
        </p:spPr>
        <p:txBody>
          <a:bodyPr wrap="square" rtlCol="0">
            <a:spAutoFit/>
          </a:bodyPr>
          <a:lstStyle/>
          <a:p>
            <a:pPr algn="ctr"/>
            <a:r>
              <a:rPr lang="fr-FR" sz="3200" dirty="0" smtClean="0">
                <a:solidFill>
                  <a:schemeClr val="bg1"/>
                </a:solidFill>
              </a:rPr>
              <a:t> </a:t>
            </a:r>
            <a:r>
              <a:rPr lang="fr-FR" sz="3600" b="1" dirty="0" smtClean="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smtClean="0">
                <a:solidFill>
                  <a:srgbClr val="FF0000"/>
                </a:solidFill>
                <a:latin typeface="Arial Rounded MT Bold" pitchFamily="34" charset="0"/>
              </a:rPr>
              <a:t>Introduction: </a:t>
            </a:r>
          </a:p>
          <a:p>
            <a:pPr algn="just"/>
            <a:r>
              <a:rPr lang="fr-CA" sz="4400" dirty="0" smtClean="0">
                <a:solidFill>
                  <a:srgbClr val="0000CC"/>
                </a:solidFill>
                <a:latin typeface="Arial Rounded MT Bold" pitchFamily="34" charset="0"/>
              </a:rPr>
              <a:t>Psaume </a:t>
            </a:r>
            <a:r>
              <a:rPr lang="fr-CA" sz="4400" dirty="0" smtClean="0">
                <a:solidFill>
                  <a:srgbClr val="0000CC"/>
                </a:solidFill>
                <a:latin typeface="Arial Rounded MT Bold" pitchFamily="34" charset="0"/>
              </a:rPr>
              <a:t>117</a:t>
            </a:r>
            <a:r>
              <a:rPr lang="fr-CA" sz="4400" dirty="0" smtClean="0">
                <a:solidFill>
                  <a:srgbClr val="0000CC"/>
                </a:solidFill>
                <a:latin typeface="Arial Rounded MT Bold" pitchFamily="34" charset="0"/>
              </a:rPr>
              <a:t>:</a:t>
            </a:r>
          </a:p>
          <a:p>
            <a:pPr algn="just"/>
            <a:r>
              <a:rPr lang="fr-CA" sz="4400" dirty="0" smtClean="0">
                <a:solidFill>
                  <a:srgbClr val="0000CC"/>
                </a:solidFill>
                <a:latin typeface="Arial Rounded MT Bold" pitchFamily="34" charset="0"/>
              </a:rPr>
              <a:t>1 </a:t>
            </a:r>
            <a:r>
              <a:rPr lang="fr-CA" sz="4400" dirty="0" smtClean="0">
                <a:solidFill>
                  <a:srgbClr val="0000CC"/>
                </a:solidFill>
                <a:latin typeface="Arial Rounded MT Bold" pitchFamily="34" charset="0"/>
              </a:rPr>
              <a:t>¶ Louez l'Éternel, vous toutes les nations, Célébrez-le, vous tous les peuples!</a:t>
            </a:r>
            <a:endParaRPr lang="en-US" sz="4400" dirty="0" smtClean="0">
              <a:solidFill>
                <a:srgbClr val="0000CC"/>
              </a:solidFill>
              <a:latin typeface="Arial Rounded MT Bold" pitchFamily="34" charset="0"/>
            </a:endParaRPr>
          </a:p>
          <a:p>
            <a:pPr algn="just"/>
            <a:r>
              <a:rPr lang="fr-CA" sz="4400" dirty="0" smtClean="0">
                <a:solidFill>
                  <a:srgbClr val="FF0000"/>
                </a:solidFill>
                <a:latin typeface="Arial Rounded MT Bold" pitchFamily="34" charset="0"/>
              </a:rPr>
              <a:t> 2 Car sa bonté pour nous est grande, Et sa fidélité dure à toujours. Louez l'Éternel!</a:t>
            </a:r>
            <a:endParaRPr lang="en-US" sz="4400" dirty="0">
              <a:solidFill>
                <a:srgbClr val="FF00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fontScale="92500"/>
          </a:bodyPr>
          <a:lstStyle/>
          <a:p>
            <a:pPr algn="ctr"/>
            <a:r>
              <a:rPr lang="fr-CA" sz="3000" dirty="0" smtClean="0">
                <a:solidFill>
                  <a:srgbClr val="0D069A"/>
                </a:solidFill>
                <a:latin typeface="Arial Rounded MT Bold" pitchFamily="34" charset="0"/>
              </a:rPr>
              <a:t>Quel Sauveur merveilleux je possède # 163 CEF</a:t>
            </a:r>
            <a:endParaRPr lang="en-US" sz="3000" dirty="0" smtClean="0">
              <a:solidFill>
                <a:srgbClr val="0D069A"/>
              </a:solidFill>
              <a:latin typeface="Arial Rounded MT Bold" pitchFamily="34" charset="0"/>
            </a:endParaRPr>
          </a:p>
          <a:p>
            <a:pPr algn="ctr">
              <a:tabLst>
                <a:tab pos="973138" algn="l"/>
              </a:tabLst>
            </a:pPr>
            <a:r>
              <a:rPr lang="fr-CA" sz="3000" b="1" dirty="0" smtClean="0">
                <a:solidFill>
                  <a:srgbClr val="0D069A"/>
                </a:solidFill>
                <a:latin typeface="Arial Rounded MT Bold" pitchFamily="34" charset="0"/>
              </a:rPr>
              <a:t>1.</a:t>
            </a:r>
            <a:r>
              <a:rPr lang="fr-CA" sz="4000" dirty="0" smtClean="0">
                <a:latin typeface="Arial Rounded MT Bold" pitchFamily="34" charset="0"/>
              </a:rPr>
              <a:t/>
            </a:r>
            <a:br>
              <a:rPr lang="fr-CA" sz="4000" dirty="0" smtClean="0">
                <a:latin typeface="Arial Rounded MT Bold" pitchFamily="34" charset="0"/>
              </a:rPr>
            </a:br>
            <a:r>
              <a:rPr lang="fr-CA" sz="4000" dirty="0" smtClean="0">
                <a:latin typeface="Arial Rounded MT Bold" pitchFamily="34" charset="0"/>
              </a:rPr>
              <a:t>Quel Sauveur merveilleux je possède,</a:t>
            </a:r>
            <a:br>
              <a:rPr lang="fr-CA" sz="4000" dirty="0" smtClean="0">
                <a:latin typeface="Arial Rounded MT Bold" pitchFamily="34" charset="0"/>
              </a:rPr>
            </a:br>
            <a:r>
              <a:rPr lang="fr-CA" sz="4000" dirty="0" smtClean="0">
                <a:latin typeface="Arial Rounded MT Bold" pitchFamily="34" charset="0"/>
              </a:rPr>
              <a:t>Il s'est sacrifié pour moi,</a:t>
            </a:r>
            <a:br>
              <a:rPr lang="fr-CA" sz="4000" dirty="0" smtClean="0">
                <a:latin typeface="Arial Rounded MT Bold" pitchFamily="34" charset="0"/>
              </a:rPr>
            </a:br>
            <a:r>
              <a:rPr lang="fr-CA" sz="4000" dirty="0" smtClean="0">
                <a:latin typeface="Arial Rounded MT Bold" pitchFamily="34" charset="0"/>
              </a:rPr>
              <a:t>Et sa vie innocente Il cède</a:t>
            </a:r>
            <a:br>
              <a:rPr lang="fr-CA" sz="4000" dirty="0" smtClean="0">
                <a:latin typeface="Arial Rounded MT Bold" pitchFamily="34" charset="0"/>
              </a:rPr>
            </a:br>
            <a:r>
              <a:rPr lang="fr-CA" sz="4000" dirty="0" smtClean="0">
                <a:latin typeface="Arial Rounded MT Bold" pitchFamily="34" charset="0"/>
              </a:rPr>
              <a:t>Pour mourir sur l'infâme bois</a:t>
            </a:r>
            <a:r>
              <a:rPr lang="fr-CA" sz="4000" dirty="0" smtClean="0">
                <a:latin typeface="Arial Rounded MT Bold" pitchFamily="34" charset="0"/>
              </a:rPr>
              <a:t>.</a:t>
            </a:r>
            <a:r>
              <a:rPr lang="fr-CA" sz="4000" dirty="0" smtClean="0">
                <a:latin typeface="Arial Rounded MT Bold" pitchFamily="34" charset="0"/>
              </a:rPr>
              <a:t/>
            </a:r>
            <a:br>
              <a:rPr lang="fr-CA" sz="4000" dirty="0" smtClean="0">
                <a:latin typeface="Arial Rounded MT Bold" pitchFamily="34" charset="0"/>
              </a:rPr>
            </a:br>
            <a:r>
              <a:rPr lang="fr-CA" sz="4000" b="1" dirty="0" smtClean="0">
                <a:solidFill>
                  <a:srgbClr val="0D069A"/>
                </a:solidFill>
                <a:latin typeface="Arial Rounded MT Bold" pitchFamily="34" charset="0"/>
              </a:rPr>
              <a:t>Chœur:</a:t>
            </a:r>
            <a:r>
              <a:rPr lang="fr-CA" sz="4000" dirty="0" smtClean="0">
                <a:latin typeface="Arial Rounded MT Bold" pitchFamily="34" charset="0"/>
              </a:rPr>
              <a:t/>
            </a:r>
            <a:br>
              <a:rPr lang="fr-CA" sz="4000" dirty="0" smtClean="0">
                <a:latin typeface="Arial Rounded MT Bold" pitchFamily="34" charset="0"/>
              </a:rPr>
            </a:br>
            <a:r>
              <a:rPr lang="fr-CA" sz="4000" b="1" dirty="0" smtClean="0">
                <a:solidFill>
                  <a:srgbClr val="C00000"/>
                </a:solidFill>
                <a:latin typeface="Arial Rounded MT Bold" pitchFamily="34" charset="0"/>
              </a:rPr>
              <a:t>Attaché à la croix pour moi,</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Attaché à la croix pour moi,</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Il a pris mon péché et m'a délivré,</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Attaché à la croix pour moi</a:t>
            </a:r>
            <a:r>
              <a:rPr lang="fr-CA" sz="4000" b="1" dirty="0" smtClean="0">
                <a:solidFill>
                  <a:srgbClr val="C00000"/>
                </a:solidFill>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algn="ctr">
              <a:buNone/>
            </a:pPr>
            <a:r>
              <a:rPr lang="fr-CA" sz="4000" b="1" dirty="0" smtClean="0">
                <a:solidFill>
                  <a:srgbClr val="0D069A"/>
                </a:solidFill>
                <a:latin typeface="Arial Rounded MT Bold" pitchFamily="34" charset="0"/>
              </a:rPr>
              <a:t>2</a:t>
            </a:r>
            <a:r>
              <a:rPr lang="fr-CA" sz="4000" b="1" dirty="0" smtClean="0">
                <a:solidFill>
                  <a:srgbClr val="0D069A"/>
                </a:solidFill>
                <a:latin typeface="Arial Rounded MT Bold" pitchFamily="34" charset="0"/>
              </a:rPr>
              <a:t>.</a:t>
            </a:r>
            <a:r>
              <a:rPr lang="fr-CA" sz="4000" dirty="0" smtClean="0">
                <a:latin typeface="Arial Rounded MT Bold" pitchFamily="34" charset="0"/>
              </a:rPr>
              <a:t/>
            </a:r>
            <a:br>
              <a:rPr lang="fr-CA" sz="4000" dirty="0" smtClean="0">
                <a:latin typeface="Arial Rounded MT Bold" pitchFamily="34" charset="0"/>
              </a:rPr>
            </a:br>
            <a:r>
              <a:rPr lang="fr-CA" sz="4000" dirty="0" smtClean="0">
                <a:latin typeface="Arial Rounded MT Bold" pitchFamily="34" charset="0"/>
              </a:rPr>
              <a:t>Il renonce un moment à son trône</a:t>
            </a:r>
            <a:br>
              <a:rPr lang="fr-CA" sz="4000" dirty="0" smtClean="0">
                <a:latin typeface="Arial Rounded MT Bold" pitchFamily="34" charset="0"/>
              </a:rPr>
            </a:br>
            <a:r>
              <a:rPr lang="fr-CA" sz="4000" dirty="0" smtClean="0">
                <a:latin typeface="Arial Rounded MT Bold" pitchFamily="34" charset="0"/>
              </a:rPr>
              <a:t>Pour le plan rédempteur de Dieu,</a:t>
            </a:r>
            <a:br>
              <a:rPr lang="fr-CA" sz="4000" dirty="0" smtClean="0">
                <a:latin typeface="Arial Rounded MT Bold" pitchFamily="34" charset="0"/>
              </a:rPr>
            </a:br>
            <a:r>
              <a:rPr lang="fr-CA" sz="4000" dirty="0" smtClean="0">
                <a:latin typeface="Arial Rounded MT Bold" pitchFamily="34" charset="0"/>
              </a:rPr>
              <a:t>Déposant pour moi sa couronne,</a:t>
            </a:r>
            <a:br>
              <a:rPr lang="fr-CA" sz="4000" dirty="0" smtClean="0">
                <a:latin typeface="Arial Rounded MT Bold" pitchFamily="34" charset="0"/>
              </a:rPr>
            </a:br>
            <a:r>
              <a:rPr lang="fr-CA" sz="3800" dirty="0" smtClean="0">
                <a:latin typeface="Arial Rounded MT Bold" pitchFamily="34" charset="0"/>
              </a:rPr>
              <a:t>Un tel prix pour me rendre heureux</a:t>
            </a:r>
            <a:r>
              <a:rPr lang="fr-CA" sz="3800" dirty="0" smtClean="0">
                <a:latin typeface="Arial Rounded MT Bold" pitchFamily="34" charset="0"/>
              </a:rPr>
              <a:t>!</a:t>
            </a:r>
            <a:r>
              <a:rPr lang="fr-CA" sz="4000" dirty="0" smtClean="0">
                <a:latin typeface="Arial Rounded MT Bold" pitchFamily="34" charset="0"/>
              </a:rPr>
              <a:t/>
            </a:r>
            <a:br>
              <a:rPr lang="fr-CA" sz="4000" dirty="0" smtClean="0">
                <a:latin typeface="Arial Rounded MT Bold" pitchFamily="34" charset="0"/>
              </a:rPr>
            </a:br>
            <a:r>
              <a:rPr lang="fr-CA" sz="4000" b="1" dirty="0" smtClean="0">
                <a:solidFill>
                  <a:srgbClr val="0D069A"/>
                </a:solidFill>
                <a:latin typeface="Arial Rounded MT Bold" pitchFamily="34" charset="0"/>
              </a:rPr>
              <a:t> Chœur:</a:t>
            </a:r>
            <a:r>
              <a:rPr lang="fr-CA" sz="4000" dirty="0" smtClean="0">
                <a:latin typeface="Arial Rounded MT Bold" pitchFamily="34" charset="0"/>
              </a:rPr>
              <a:t/>
            </a:r>
            <a:br>
              <a:rPr lang="fr-CA" sz="4000" dirty="0" smtClean="0">
                <a:latin typeface="Arial Rounded MT Bold" pitchFamily="34" charset="0"/>
              </a:rPr>
            </a:br>
            <a:r>
              <a:rPr lang="fr-CA" sz="4000" b="1" dirty="0" smtClean="0">
                <a:solidFill>
                  <a:srgbClr val="C00000"/>
                </a:solidFill>
                <a:latin typeface="Arial Rounded MT Bold" pitchFamily="34" charset="0"/>
              </a:rPr>
              <a:t>Attaché à la croix pour moi,</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Attaché à la croix pour moi,</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Il a pris mon péché et m'a délivré,</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Attaché à la croix pour moi.</a:t>
            </a:r>
            <a:endParaRPr lang="en-US" sz="4000" dirty="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algn="ctr">
              <a:buNone/>
            </a:pPr>
            <a:r>
              <a:rPr lang="fr-CA" sz="4000" b="1" dirty="0" smtClean="0">
                <a:solidFill>
                  <a:srgbClr val="0D069A"/>
                </a:solidFill>
                <a:latin typeface="Arial Rounded MT Bold" pitchFamily="34" charset="0"/>
              </a:rPr>
              <a:t>3</a:t>
            </a:r>
            <a:r>
              <a:rPr lang="fr-CA" sz="4000" b="1" dirty="0" smtClean="0">
                <a:solidFill>
                  <a:srgbClr val="0D069A"/>
                </a:solidFill>
                <a:latin typeface="Arial Rounded MT Bold" pitchFamily="34" charset="0"/>
              </a:rPr>
              <a:t>.</a:t>
            </a:r>
            <a:r>
              <a:rPr lang="fr-CA" sz="4000" dirty="0" smtClean="0">
                <a:latin typeface="Arial Rounded MT Bold" pitchFamily="34" charset="0"/>
              </a:rPr>
              <a:t/>
            </a:r>
            <a:br>
              <a:rPr lang="fr-CA" sz="4000" dirty="0" smtClean="0">
                <a:latin typeface="Arial Rounded MT Bold" pitchFamily="34" charset="0"/>
              </a:rPr>
            </a:br>
            <a:r>
              <a:rPr lang="fr-CA" sz="4000" dirty="0" smtClean="0">
                <a:latin typeface="Arial Rounded MT Bold" pitchFamily="34" charset="0"/>
              </a:rPr>
              <a:t>Méprisé, rejeté par les hommes,</a:t>
            </a:r>
            <a:br>
              <a:rPr lang="fr-CA" sz="4000" dirty="0" smtClean="0">
                <a:latin typeface="Arial Rounded MT Bold" pitchFamily="34" charset="0"/>
              </a:rPr>
            </a:br>
            <a:r>
              <a:rPr lang="fr-CA" sz="4000" dirty="0" smtClean="0">
                <a:latin typeface="Arial Rounded MT Bold" pitchFamily="34" charset="0"/>
              </a:rPr>
              <a:t>Pour mes iniquités brisé,</a:t>
            </a:r>
            <a:br>
              <a:rPr lang="fr-CA" sz="4000" dirty="0" smtClean="0">
                <a:latin typeface="Arial Rounded MT Bold" pitchFamily="34" charset="0"/>
              </a:rPr>
            </a:br>
            <a:r>
              <a:rPr lang="fr-CA" sz="4000" dirty="0" smtClean="0">
                <a:latin typeface="Arial Rounded MT Bold" pitchFamily="34" charset="0"/>
              </a:rPr>
              <a:t>Il me dit, Vois combien je t'aime,</a:t>
            </a:r>
            <a:br>
              <a:rPr lang="fr-CA" sz="4000" dirty="0" smtClean="0">
                <a:latin typeface="Arial Rounded MT Bold" pitchFamily="34" charset="0"/>
              </a:rPr>
            </a:br>
            <a:r>
              <a:rPr lang="fr-CA" sz="4000" dirty="0" smtClean="0">
                <a:latin typeface="Arial Rounded MT Bold" pitchFamily="34" charset="0"/>
              </a:rPr>
              <a:t>Et Il meurt pour me racheter</a:t>
            </a:r>
            <a:r>
              <a:rPr lang="fr-CA" sz="4000" dirty="0" smtClean="0">
                <a:latin typeface="Arial Rounded MT Bold" pitchFamily="34" charset="0"/>
              </a:rPr>
              <a:t>.</a:t>
            </a:r>
            <a:r>
              <a:rPr lang="fr-CA" sz="4000" dirty="0" smtClean="0">
                <a:latin typeface="Arial Rounded MT Bold" pitchFamily="34" charset="0"/>
              </a:rPr>
              <a:t/>
            </a:r>
            <a:br>
              <a:rPr lang="fr-CA" sz="4000" dirty="0" smtClean="0">
                <a:latin typeface="Arial Rounded MT Bold" pitchFamily="34" charset="0"/>
              </a:rPr>
            </a:br>
            <a:r>
              <a:rPr lang="fr-CA" sz="4000" b="1" dirty="0" smtClean="0">
                <a:solidFill>
                  <a:srgbClr val="0D069A"/>
                </a:solidFill>
                <a:latin typeface="Arial Rounded MT Bold" pitchFamily="34" charset="0"/>
              </a:rPr>
              <a:t> Chœur:</a:t>
            </a:r>
            <a:r>
              <a:rPr lang="fr-CA" sz="4000" dirty="0" smtClean="0">
                <a:latin typeface="Arial Rounded MT Bold" pitchFamily="34" charset="0"/>
              </a:rPr>
              <a:t/>
            </a:r>
            <a:br>
              <a:rPr lang="fr-CA" sz="4000" dirty="0" smtClean="0">
                <a:latin typeface="Arial Rounded MT Bold" pitchFamily="34" charset="0"/>
              </a:rPr>
            </a:br>
            <a:r>
              <a:rPr lang="fr-CA" sz="4000" b="1" dirty="0" smtClean="0">
                <a:solidFill>
                  <a:srgbClr val="C00000"/>
                </a:solidFill>
                <a:latin typeface="Arial Rounded MT Bold" pitchFamily="34" charset="0"/>
              </a:rPr>
              <a:t>Attaché à la croix pour moi,</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Attaché à la croix pour moi,</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Il a pris mon péché et m'a délivré,</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Attaché à la croix pour moi.</a:t>
            </a:r>
            <a:endParaRPr lang="en-US" sz="4000" dirty="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algn="ctr">
              <a:buNone/>
            </a:pPr>
            <a:r>
              <a:rPr lang="fr-CA" sz="4000" b="1" dirty="0" smtClean="0">
                <a:solidFill>
                  <a:srgbClr val="0D069A"/>
                </a:solidFill>
                <a:latin typeface="Arial Rounded MT Bold" pitchFamily="34" charset="0"/>
              </a:rPr>
              <a:t>4</a:t>
            </a:r>
            <a:r>
              <a:rPr lang="fr-CA" sz="4000" b="1" dirty="0" smtClean="0">
                <a:solidFill>
                  <a:srgbClr val="0D069A"/>
                </a:solidFill>
                <a:latin typeface="Arial Rounded MT Bold" pitchFamily="34" charset="0"/>
              </a:rPr>
              <a:t>.</a:t>
            </a:r>
            <a:r>
              <a:rPr lang="fr-CA" sz="4000" dirty="0" smtClean="0">
                <a:latin typeface="Arial Rounded MT Bold" pitchFamily="34" charset="0"/>
              </a:rPr>
              <a:t/>
            </a:r>
            <a:br>
              <a:rPr lang="fr-CA" sz="4000" dirty="0" smtClean="0">
                <a:latin typeface="Arial Rounded MT Bold" pitchFamily="34" charset="0"/>
              </a:rPr>
            </a:br>
            <a:r>
              <a:rPr lang="fr-CA" sz="4000" dirty="0" smtClean="0">
                <a:latin typeface="Arial Rounded MT Bold" pitchFamily="34" charset="0"/>
              </a:rPr>
              <a:t>Le salut accompli sur la terre,</a:t>
            </a:r>
            <a:br>
              <a:rPr lang="fr-CA" sz="4000" dirty="0" smtClean="0">
                <a:latin typeface="Arial Rounded MT Bold" pitchFamily="34" charset="0"/>
              </a:rPr>
            </a:br>
            <a:r>
              <a:rPr lang="fr-CA" sz="4000" dirty="0" smtClean="0">
                <a:latin typeface="Arial Rounded MT Bold" pitchFamily="34" charset="0"/>
              </a:rPr>
              <a:t>Mon Sauveur remonta au ciel,</a:t>
            </a:r>
            <a:br>
              <a:rPr lang="fr-CA" sz="4000" dirty="0" smtClean="0">
                <a:latin typeface="Arial Rounded MT Bold" pitchFamily="34" charset="0"/>
              </a:rPr>
            </a:br>
            <a:r>
              <a:rPr lang="fr-CA" sz="4000" dirty="0" smtClean="0">
                <a:latin typeface="Arial Rounded MT Bold" pitchFamily="34" charset="0"/>
              </a:rPr>
              <a:t>Mais bientôt, Il va reparaître,</a:t>
            </a:r>
            <a:br>
              <a:rPr lang="fr-CA" sz="4000" dirty="0" smtClean="0">
                <a:latin typeface="Arial Rounded MT Bold" pitchFamily="34" charset="0"/>
              </a:rPr>
            </a:br>
            <a:r>
              <a:rPr lang="fr-CA" sz="4000" dirty="0" smtClean="0">
                <a:latin typeface="Arial Rounded MT Bold" pitchFamily="34" charset="0"/>
              </a:rPr>
              <a:t>Mon bonheur sera éternel</a:t>
            </a:r>
            <a:r>
              <a:rPr lang="fr-CA" sz="4000" dirty="0" smtClean="0">
                <a:latin typeface="Arial Rounded MT Bold" pitchFamily="34" charset="0"/>
              </a:rPr>
              <a:t>.</a:t>
            </a:r>
          </a:p>
          <a:p>
            <a:pPr algn="ctr">
              <a:buNone/>
            </a:pPr>
            <a:r>
              <a:rPr lang="fr-CA" sz="4000" b="1" dirty="0" smtClean="0">
                <a:solidFill>
                  <a:srgbClr val="0D069A"/>
                </a:solidFill>
                <a:latin typeface="Arial Rounded MT Bold" pitchFamily="34" charset="0"/>
              </a:rPr>
              <a:t>Chœur:</a:t>
            </a:r>
            <a:r>
              <a:rPr lang="fr-CA" sz="4000" dirty="0" smtClean="0">
                <a:latin typeface="Arial Rounded MT Bold" pitchFamily="34" charset="0"/>
              </a:rPr>
              <a:t/>
            </a:r>
            <a:br>
              <a:rPr lang="fr-CA" sz="4000" dirty="0" smtClean="0">
                <a:latin typeface="Arial Rounded MT Bold" pitchFamily="34" charset="0"/>
              </a:rPr>
            </a:br>
            <a:r>
              <a:rPr lang="fr-CA" sz="4000" b="1" dirty="0" smtClean="0">
                <a:solidFill>
                  <a:srgbClr val="C00000"/>
                </a:solidFill>
                <a:latin typeface="Arial Rounded MT Bold" pitchFamily="34" charset="0"/>
              </a:rPr>
              <a:t>Attaché à la croix pour moi,</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Attaché à la croix pour moi,</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Il a pris mon péché et m'a délivré,</a:t>
            </a:r>
            <a:r>
              <a:rPr lang="fr-CA" sz="4000" dirty="0" smtClean="0">
                <a:solidFill>
                  <a:srgbClr val="C00000"/>
                </a:solidFill>
                <a:latin typeface="Arial Rounded MT Bold" pitchFamily="34" charset="0"/>
              </a:rPr>
              <a:t/>
            </a:r>
            <a:br>
              <a:rPr lang="fr-CA" sz="4000" dirty="0" smtClean="0">
                <a:solidFill>
                  <a:srgbClr val="C00000"/>
                </a:solidFill>
                <a:latin typeface="Arial Rounded MT Bold" pitchFamily="34" charset="0"/>
              </a:rPr>
            </a:br>
            <a:r>
              <a:rPr lang="fr-CA" sz="4000" b="1" dirty="0" smtClean="0">
                <a:solidFill>
                  <a:srgbClr val="C00000"/>
                </a:solidFill>
                <a:latin typeface="Arial Rounded MT Bold" pitchFamily="34" charset="0"/>
              </a:rPr>
              <a:t>Attaché à la croix pour moi.</a:t>
            </a:r>
            <a:endParaRPr lang="en-US" sz="4000" dirty="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smtClean="0">
                <a:solidFill>
                  <a:srgbClr val="000066"/>
                </a:solidFill>
              </a:rPr>
              <a:t>LECTURE ALTERNATIVE</a:t>
            </a:r>
            <a:r>
              <a:rPr lang="en-US" sz="4400" b="1" dirty="0" smtClean="0">
                <a:solidFill>
                  <a:srgbClr val="00B050"/>
                </a:solidFill>
              </a:rPr>
              <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txBody>
          <a:bodyPr>
            <a:normAutofit/>
          </a:bodyPr>
          <a:lstStyle/>
          <a:p>
            <a:pPr lvl="0" algn="ctr">
              <a:buNone/>
            </a:pPr>
            <a:r>
              <a:rPr lang="fr-FR" sz="9600" b="1" dirty="0" smtClean="0">
                <a:solidFill>
                  <a:srgbClr val="C00000"/>
                </a:solidFill>
              </a:rPr>
              <a:t>PSAUME</a:t>
            </a:r>
            <a:r>
              <a:rPr lang="fr-FR" sz="9600" b="1" dirty="0" smtClean="0"/>
              <a:t> </a:t>
            </a:r>
          </a:p>
          <a:p>
            <a:pPr lvl="0" algn="ctr">
              <a:buNone/>
            </a:pPr>
            <a:r>
              <a:rPr lang="fr-FR" sz="9600" b="1" dirty="0" smtClean="0"/>
              <a:t>145</a:t>
            </a:r>
            <a:r>
              <a:rPr lang="fr-FR" sz="9600" b="1" dirty="0" smtClean="0"/>
              <a:t> : </a:t>
            </a:r>
            <a:r>
              <a:rPr lang="fr-FR" sz="9600" b="1" dirty="0" smtClean="0"/>
              <a:t>1-21</a:t>
            </a:r>
            <a:endParaRPr lang="en-US" sz="96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CA" sz="4000" dirty="0" smtClean="0">
                <a:solidFill>
                  <a:srgbClr val="0033CC"/>
                </a:solidFill>
                <a:latin typeface="Arial Rounded MT Bold" pitchFamily="34" charset="0"/>
              </a:rPr>
              <a:t>Psaume 145 :1-21</a:t>
            </a:r>
            <a:endParaRPr lang="en-US" sz="4000" dirty="0" smtClean="0">
              <a:solidFill>
                <a:srgbClr val="0033CC"/>
              </a:solidFill>
              <a:latin typeface="Arial Rounded MT Bold" pitchFamily="34" charset="0"/>
            </a:endParaRPr>
          </a:p>
          <a:p>
            <a:pPr algn="just"/>
            <a:r>
              <a:rPr lang="fr-CA" sz="4000" dirty="0" smtClean="0">
                <a:solidFill>
                  <a:schemeClr val="tx1"/>
                </a:solidFill>
                <a:latin typeface="Arial Rounded MT Bold" pitchFamily="34" charset="0"/>
              </a:rPr>
              <a:t>1 ¶ Louange. De David. Je t'exalterai, ô mon Dieu, mon roi! Et je bénirai ton nom à toujours et à perpétuité.</a:t>
            </a:r>
            <a:endParaRPr lang="en-US" sz="4000" dirty="0" smtClean="0">
              <a:solidFill>
                <a:schemeClr val="tx1"/>
              </a:solidFill>
              <a:latin typeface="Arial Rounded MT Bold" pitchFamily="34" charset="0"/>
            </a:endParaRPr>
          </a:p>
          <a:p>
            <a:pPr algn="just"/>
            <a:r>
              <a:rPr lang="fr-CA" sz="4000" dirty="0" smtClean="0">
                <a:solidFill>
                  <a:srgbClr val="0033CC"/>
                </a:solidFill>
                <a:latin typeface="Arial Rounded MT Bold" pitchFamily="34" charset="0"/>
              </a:rPr>
              <a:t> 2 Chaque jour je te bénirai, Et je célébrerai ton nom à toujours et à perpétuité.</a:t>
            </a:r>
            <a:endParaRPr lang="en-US" sz="4000" dirty="0" smtClean="0">
              <a:solidFill>
                <a:srgbClr val="0033CC"/>
              </a:solidFill>
              <a:latin typeface="Arial Rounded MT Bold" pitchFamily="34" charset="0"/>
            </a:endParaRPr>
          </a:p>
          <a:p>
            <a:pPr algn="just"/>
            <a:r>
              <a:rPr lang="fr-CA" sz="4000" dirty="0" smtClean="0">
                <a:solidFill>
                  <a:schemeClr val="tx1"/>
                </a:solidFill>
                <a:latin typeface="Arial Rounded MT Bold" pitchFamily="34" charset="0"/>
              </a:rPr>
              <a:t> 3 L'Éternel est grand et très digne de louange, Et sa grandeur est insondable</a:t>
            </a:r>
            <a:r>
              <a:rPr lang="fr-CA"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CA" sz="4000" dirty="0" smtClean="0">
                <a:solidFill>
                  <a:schemeClr val="tx1"/>
                </a:solidFill>
                <a:latin typeface="Arial Rounded MT Bold" pitchFamily="34" charset="0"/>
              </a:rPr>
              <a:t>4 </a:t>
            </a:r>
            <a:r>
              <a:rPr lang="fr-CA" sz="4000" dirty="0" smtClean="0">
                <a:solidFill>
                  <a:schemeClr val="tx1"/>
                </a:solidFill>
                <a:latin typeface="Arial Rounded MT Bold" pitchFamily="34" charset="0"/>
              </a:rPr>
              <a:t>Que chaque génération célèbre tes œuvres, Et publie tes hauts faits!</a:t>
            </a:r>
            <a:endParaRPr lang="en-US" sz="4000" dirty="0" smtClean="0">
              <a:solidFill>
                <a:schemeClr val="tx1"/>
              </a:solidFill>
              <a:latin typeface="Arial Rounded MT Bold" pitchFamily="34" charset="0"/>
            </a:endParaRPr>
          </a:p>
          <a:p>
            <a:pPr algn="just"/>
            <a:r>
              <a:rPr lang="fr-CA" sz="4000" dirty="0" smtClean="0">
                <a:solidFill>
                  <a:schemeClr val="tx1"/>
                </a:solidFill>
                <a:latin typeface="Arial Rounded MT Bold" pitchFamily="34" charset="0"/>
              </a:rPr>
              <a:t> 5 Je dirai la splendeur glorieuse de ta majesté; Je chanterai tes merveilles.</a:t>
            </a:r>
            <a:endParaRPr lang="en-US" sz="4000" dirty="0" smtClean="0">
              <a:solidFill>
                <a:schemeClr val="tx1"/>
              </a:solidFill>
              <a:latin typeface="Arial Rounded MT Bold" pitchFamily="34" charset="0"/>
            </a:endParaRPr>
          </a:p>
          <a:p>
            <a:pPr algn="just"/>
            <a:r>
              <a:rPr lang="fr-CA" sz="4000" dirty="0" smtClean="0">
                <a:solidFill>
                  <a:srgbClr val="0033CC"/>
                </a:solidFill>
                <a:latin typeface="Arial Rounded MT Bold" pitchFamily="34" charset="0"/>
              </a:rPr>
              <a:t> 6 On parlera de ta puissance redoutable, Et je raconterai ta grandeur.</a:t>
            </a:r>
            <a:endParaRPr lang="en-US" sz="4000" dirty="0" smtClean="0">
              <a:solidFill>
                <a:srgbClr val="0033CC"/>
              </a:solidFill>
              <a:latin typeface="Arial Rounded MT Bold" pitchFamily="34" charset="0"/>
            </a:endParaRPr>
          </a:p>
          <a:p>
            <a:pPr algn="just"/>
            <a:r>
              <a:rPr lang="fr-CA" sz="4000" dirty="0" smtClean="0">
                <a:solidFill>
                  <a:schemeClr val="tx1"/>
                </a:solidFill>
                <a:latin typeface="Arial Rounded MT Bold" pitchFamily="34" charset="0"/>
              </a:rPr>
              <a:t> 7 Qu'on proclame le souvenir de ton immense bonté, Et qu'on célèbre ta justice</a:t>
            </a:r>
            <a:r>
              <a:rPr lang="fr-CA"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CA" sz="4000" dirty="0" smtClean="0">
                <a:solidFill>
                  <a:schemeClr val="tx1"/>
                </a:solidFill>
                <a:latin typeface="Arial Rounded MT Bold" pitchFamily="34" charset="0"/>
              </a:rPr>
              <a:t>8 </a:t>
            </a:r>
            <a:r>
              <a:rPr lang="fr-CA" sz="4000" dirty="0" smtClean="0">
                <a:solidFill>
                  <a:schemeClr val="tx1"/>
                </a:solidFill>
                <a:latin typeface="Arial Rounded MT Bold" pitchFamily="34" charset="0"/>
              </a:rPr>
              <a:t>L'Éternel est miséricordieux et compatissant, Lent à la colère et plein de bonté.</a:t>
            </a:r>
            <a:endParaRPr lang="en-US" sz="4000" dirty="0" smtClean="0">
              <a:solidFill>
                <a:schemeClr val="tx1"/>
              </a:solidFill>
              <a:latin typeface="Arial Rounded MT Bold" pitchFamily="34" charset="0"/>
            </a:endParaRPr>
          </a:p>
          <a:p>
            <a:pPr algn="just"/>
            <a:r>
              <a:rPr lang="fr-CA" sz="4000" dirty="0" smtClean="0">
                <a:solidFill>
                  <a:srgbClr val="0033CC"/>
                </a:solidFill>
                <a:latin typeface="Arial Rounded MT Bold" pitchFamily="34" charset="0"/>
              </a:rPr>
              <a:t> 9 L'Éternel est bon envers tous, Et ses compassions s'étendent sur toutes ses œuvres.</a:t>
            </a:r>
            <a:endParaRPr lang="en-US" sz="4000" dirty="0" smtClean="0">
              <a:solidFill>
                <a:srgbClr val="0033CC"/>
              </a:solidFill>
              <a:latin typeface="Arial Rounded MT Bold" pitchFamily="34" charset="0"/>
            </a:endParaRPr>
          </a:p>
          <a:p>
            <a:pPr algn="just"/>
            <a:r>
              <a:rPr lang="fr-CA" sz="4000" dirty="0" smtClean="0">
                <a:solidFill>
                  <a:schemeClr val="tx1"/>
                </a:solidFill>
                <a:latin typeface="Arial Rounded MT Bold" pitchFamily="34" charset="0"/>
              </a:rPr>
              <a:t> 10 ¶ Toutes tes œuvres te loueront, ô Éternel! Et tes fidèles te béniront.</a:t>
            </a:r>
            <a:endParaRPr lang="en-US" sz="4000" dirty="0" smtClean="0">
              <a:solidFill>
                <a:schemeClr val="tx1"/>
              </a:solidFill>
              <a:latin typeface="Arial Rounded MT Bold" pitchFamily="34" charset="0"/>
            </a:endParaRPr>
          </a:p>
          <a:p>
            <a:pPr algn="just"/>
            <a:r>
              <a:rPr lang="fr-CA" sz="4000" dirty="0" smtClean="0">
                <a:solidFill>
                  <a:srgbClr val="0033CC"/>
                </a:solidFill>
                <a:latin typeface="Arial Rounded MT Bold" pitchFamily="34" charset="0"/>
              </a:rPr>
              <a:t> 11 Ils diront la gloire de ton règne, Et ils proclameront ta puissance,</a:t>
            </a:r>
            <a:endParaRPr lang="en-US" sz="4000" dirty="0" smtClean="0">
              <a:solidFill>
                <a:srgbClr val="0033CC"/>
              </a:solidFill>
              <a:latin typeface="Arial Rounded MT Bold" pitchFamily="34" charset="0"/>
            </a:endParaRPr>
          </a:p>
          <a:p>
            <a:pPr algn="just"/>
            <a:endParaRPr lang="en-US" sz="4000" dirty="0">
              <a:solidFill>
                <a:schemeClr val="tx1"/>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000" dirty="0" smtClean="0">
                <a:solidFill>
                  <a:schemeClr val="tx1"/>
                </a:solidFill>
                <a:latin typeface="Arial Rounded MT Bold" pitchFamily="34" charset="0"/>
              </a:rPr>
              <a:t>12 </a:t>
            </a:r>
            <a:r>
              <a:rPr lang="fr-CA" sz="4000" dirty="0" smtClean="0">
                <a:solidFill>
                  <a:schemeClr val="tx1"/>
                </a:solidFill>
                <a:latin typeface="Arial Rounded MT Bold" pitchFamily="34" charset="0"/>
              </a:rPr>
              <a:t>Pour faire connaître aux fils de l'homme ta puissance Et la splendeur glorieuse de ton règne.</a:t>
            </a:r>
            <a:endParaRPr lang="en-US" sz="4000" dirty="0" smtClean="0">
              <a:solidFill>
                <a:schemeClr val="tx1"/>
              </a:solidFill>
              <a:latin typeface="Arial Rounded MT Bold" pitchFamily="34" charset="0"/>
            </a:endParaRPr>
          </a:p>
          <a:p>
            <a:pPr algn="just"/>
            <a:r>
              <a:rPr lang="fr-CA" sz="4000" dirty="0" smtClean="0">
                <a:solidFill>
                  <a:srgbClr val="0033CC"/>
                </a:solidFill>
                <a:latin typeface="Arial Rounded MT Bold" pitchFamily="34" charset="0"/>
              </a:rPr>
              <a:t> 13 Ton règne est un règne de tous les siècles, Et ta domination subsiste dans tous les âges.</a:t>
            </a:r>
            <a:endParaRPr lang="en-US" sz="4000" dirty="0" smtClean="0">
              <a:solidFill>
                <a:srgbClr val="0033CC"/>
              </a:solidFill>
              <a:latin typeface="Arial Rounded MT Bold" pitchFamily="34" charset="0"/>
            </a:endParaRPr>
          </a:p>
          <a:p>
            <a:pPr algn="just"/>
            <a:r>
              <a:rPr lang="fr-CA" sz="4000" dirty="0" smtClean="0">
                <a:solidFill>
                  <a:schemeClr val="tx1"/>
                </a:solidFill>
                <a:latin typeface="Arial Rounded MT Bold" pitchFamily="34" charset="0"/>
              </a:rPr>
              <a:t> 14 L'Éternel soutient tous ceux qui tombent, Et il redresse tous ceux qui sont courbés</a:t>
            </a:r>
            <a:r>
              <a:rPr lang="fr-CA"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000" dirty="0" smtClean="0">
                <a:solidFill>
                  <a:schemeClr val="tx1"/>
                </a:solidFill>
                <a:latin typeface="Arial Rounded MT Bold" pitchFamily="34" charset="0"/>
              </a:rPr>
              <a:t>15 </a:t>
            </a:r>
            <a:r>
              <a:rPr lang="fr-CA" sz="4000" dirty="0" smtClean="0">
                <a:solidFill>
                  <a:schemeClr val="tx1"/>
                </a:solidFill>
                <a:latin typeface="Arial Rounded MT Bold" pitchFamily="34" charset="0"/>
              </a:rPr>
              <a:t>Les yeux de tous espèrent en toi, Et tu leur donnes la nourriture en son temps.</a:t>
            </a:r>
            <a:endParaRPr lang="en-US" sz="4000" dirty="0" smtClean="0">
              <a:solidFill>
                <a:schemeClr val="tx1"/>
              </a:solidFill>
              <a:latin typeface="Arial Rounded MT Bold" pitchFamily="34" charset="0"/>
            </a:endParaRPr>
          </a:p>
          <a:p>
            <a:pPr algn="just"/>
            <a:r>
              <a:rPr lang="fr-CA" sz="4000" dirty="0" smtClean="0">
                <a:solidFill>
                  <a:srgbClr val="0033CC"/>
                </a:solidFill>
                <a:latin typeface="Arial Rounded MT Bold" pitchFamily="34" charset="0"/>
              </a:rPr>
              <a:t> 16 Tu ouvres ta main, Et tu rassasies à souhait tout ce qui a vie.</a:t>
            </a:r>
            <a:endParaRPr lang="en-US" sz="4000" dirty="0" smtClean="0">
              <a:solidFill>
                <a:srgbClr val="0033CC"/>
              </a:solidFill>
              <a:latin typeface="Arial Rounded MT Bold" pitchFamily="34" charset="0"/>
            </a:endParaRPr>
          </a:p>
          <a:p>
            <a:pPr algn="just"/>
            <a:r>
              <a:rPr lang="fr-CA" sz="4000" dirty="0" smtClean="0">
                <a:solidFill>
                  <a:schemeClr val="tx1"/>
                </a:solidFill>
                <a:latin typeface="Arial Rounded MT Bold" pitchFamily="34" charset="0"/>
              </a:rPr>
              <a:t> 17 L'Éternel est juste dans toutes ses voies, Et miséricordieux dans toutes ses œuvres.</a:t>
            </a:r>
            <a:endParaRPr lang="en-US" sz="4000" dirty="0" smtClean="0">
              <a:solidFill>
                <a:schemeClr val="tx1"/>
              </a:solidFill>
              <a:latin typeface="Arial Rounded MT Bold" pitchFamily="34" charset="0"/>
            </a:endParaRPr>
          </a:p>
          <a:p>
            <a:pPr algn="just"/>
            <a:endParaRPr lang="en-US" sz="4000" dirty="0">
              <a:solidFill>
                <a:schemeClr val="tx1"/>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800" dirty="0" smtClean="0">
                <a:solidFill>
                  <a:schemeClr val="tx1"/>
                </a:solidFill>
                <a:latin typeface="Arial Rounded MT Bold" pitchFamily="34" charset="0"/>
              </a:rPr>
              <a:t>18 </a:t>
            </a:r>
            <a:r>
              <a:rPr lang="fr-CA" sz="4800" dirty="0" smtClean="0">
                <a:solidFill>
                  <a:schemeClr val="tx1"/>
                </a:solidFill>
                <a:latin typeface="Arial Rounded MT Bold" pitchFamily="34" charset="0"/>
              </a:rPr>
              <a:t>L'Éternel est près de tous ceux qui l'invoquent, De tous ceux qui l'invoquent avec sincérité;</a:t>
            </a:r>
            <a:endParaRPr lang="en-US" sz="4800" dirty="0" smtClean="0">
              <a:solidFill>
                <a:schemeClr val="tx1"/>
              </a:solidFill>
              <a:latin typeface="Arial Rounded MT Bold" pitchFamily="34" charset="0"/>
            </a:endParaRPr>
          </a:p>
          <a:p>
            <a:pPr algn="just"/>
            <a:r>
              <a:rPr lang="fr-CA" sz="4800" dirty="0" smtClean="0">
                <a:solidFill>
                  <a:srgbClr val="0033CC"/>
                </a:solidFill>
                <a:latin typeface="Arial Rounded MT Bold" pitchFamily="34" charset="0"/>
              </a:rPr>
              <a:t> 19 Il accomplit les désirs de ceux qui le craignent, Il entend leur cri et il les sauve</a:t>
            </a:r>
            <a:r>
              <a:rPr lang="fr-CA" sz="4800" dirty="0" smtClean="0">
                <a:solidFill>
                  <a:srgbClr val="0033CC"/>
                </a:solidFill>
                <a:latin typeface="Arial Rounded MT Bold" pitchFamily="34" charset="0"/>
              </a:rPr>
              <a:t>.</a:t>
            </a:r>
            <a:endParaRPr lang="en-US" sz="4800" dirty="0" smtClean="0">
              <a:solidFill>
                <a:srgbClr val="0033CC"/>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000" dirty="0" smtClean="0">
                <a:solidFill>
                  <a:schemeClr val="tx1"/>
                </a:solidFill>
                <a:latin typeface="Arial Rounded MT Bold" pitchFamily="34" charset="0"/>
              </a:rPr>
              <a:t>20 </a:t>
            </a:r>
            <a:r>
              <a:rPr lang="fr-CA" sz="4000" dirty="0" smtClean="0">
                <a:solidFill>
                  <a:schemeClr val="tx1"/>
                </a:solidFill>
                <a:latin typeface="Arial Rounded MT Bold" pitchFamily="34" charset="0"/>
              </a:rPr>
              <a:t>L'Éternel garde tous ceux qui l'aiment, Et il détruit tous les méchants.</a:t>
            </a:r>
            <a:endParaRPr lang="en-US" sz="4000" dirty="0" smtClean="0">
              <a:solidFill>
                <a:schemeClr val="tx1"/>
              </a:solidFill>
              <a:latin typeface="Arial Rounded MT Bold" pitchFamily="34" charset="0"/>
            </a:endParaRPr>
          </a:p>
          <a:p>
            <a:pPr algn="just"/>
            <a:r>
              <a:rPr lang="fr-CA" sz="4000" dirty="0" smtClean="0">
                <a:solidFill>
                  <a:srgbClr val="0033CC"/>
                </a:solidFill>
                <a:latin typeface="Arial Rounded MT Bold" pitchFamily="34" charset="0"/>
              </a:rPr>
              <a:t> 21 Que ma bouche publie la louange de l'Éternel, Et que toute chair bénisse son saint nom, A toujours et à perpétuité</a:t>
            </a:r>
            <a:r>
              <a:rPr lang="fr-CA" sz="4000" dirty="0" smtClean="0">
                <a:solidFill>
                  <a:srgbClr val="0033CC"/>
                </a:solidFill>
                <a:latin typeface="Arial Rounded MT Bold" pitchFamily="34" charset="0"/>
              </a:rPr>
              <a:t>!</a:t>
            </a:r>
          </a:p>
          <a:p>
            <a:pPr algn="r"/>
            <a:r>
              <a:rPr lang="fr-CA" sz="4000" dirty="0" smtClean="0">
                <a:solidFill>
                  <a:schemeClr val="tx1"/>
                </a:solidFill>
                <a:latin typeface="Arial Rounded MT Bold" pitchFamily="34" charset="0"/>
              </a:rPr>
              <a:t>AMEN!</a:t>
            </a:r>
            <a:endParaRPr lang="en-US" sz="4000" dirty="0">
              <a:solidFill>
                <a:schemeClr val="tx1"/>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800" dirty="0" smtClean="0">
                <a:solidFill>
                  <a:srgbClr val="0D069A"/>
                </a:solidFill>
              </a:rPr>
              <a:t>Doxologie </a:t>
            </a:r>
            <a:r>
              <a:rPr lang="fr-CA" sz="4800" dirty="0" smtClean="0">
                <a:solidFill>
                  <a:srgbClr val="0D069A"/>
                </a:solidFill>
              </a:rPr>
              <a:t># 205 CEF</a:t>
            </a:r>
            <a:endParaRPr lang="en-US" sz="4800" dirty="0" smtClean="0">
              <a:solidFill>
                <a:srgbClr val="0D069A"/>
              </a:solidFill>
            </a:endParaRPr>
          </a:p>
          <a:p>
            <a:pPr marL="0" indent="0" algn="ctr">
              <a:buNone/>
            </a:pPr>
            <a:r>
              <a:rPr lang="fr-CA" sz="4800" b="1" dirty="0" smtClean="0">
                <a:solidFill>
                  <a:srgbClr val="0D069A"/>
                </a:solidFill>
              </a:rPr>
              <a:t>1</a:t>
            </a:r>
            <a:r>
              <a:rPr lang="fr-CA" sz="4800" dirty="0" smtClean="0">
                <a:solidFill>
                  <a:schemeClr val="tx1"/>
                </a:solidFill>
              </a:rPr>
              <a:t/>
            </a:r>
            <a:br>
              <a:rPr lang="fr-CA" sz="4800" dirty="0" smtClean="0">
                <a:solidFill>
                  <a:schemeClr val="tx1"/>
                </a:solidFill>
              </a:rPr>
            </a:br>
            <a:r>
              <a:rPr lang="fr-CA" sz="4800" dirty="0" smtClean="0">
                <a:solidFill>
                  <a:schemeClr val="tx1"/>
                </a:solidFill>
              </a:rPr>
              <a:t>O Toi qui donnes la vie,</a:t>
            </a:r>
            <a:br>
              <a:rPr lang="fr-CA" sz="4800" dirty="0" smtClean="0">
                <a:solidFill>
                  <a:schemeClr val="tx1"/>
                </a:solidFill>
              </a:rPr>
            </a:br>
            <a:r>
              <a:rPr lang="fr-CA" sz="4800" dirty="0" smtClean="0">
                <a:solidFill>
                  <a:schemeClr val="tx1"/>
                </a:solidFill>
              </a:rPr>
              <a:t>A Tes pieds je veux m’asseoir</a:t>
            </a:r>
            <a:br>
              <a:rPr lang="fr-CA" sz="4800" dirty="0" smtClean="0">
                <a:solidFill>
                  <a:schemeClr val="tx1"/>
                </a:solidFill>
              </a:rPr>
            </a:br>
            <a:r>
              <a:rPr lang="fr-CA" sz="4800" dirty="0" smtClean="0">
                <a:solidFill>
                  <a:schemeClr val="tx1"/>
                </a:solidFill>
              </a:rPr>
              <a:t>Comme s’asseyait Marie</a:t>
            </a:r>
            <a:br>
              <a:rPr lang="fr-CA" sz="4800" dirty="0" smtClean="0">
                <a:solidFill>
                  <a:schemeClr val="tx1"/>
                </a:solidFill>
              </a:rPr>
            </a:br>
            <a:r>
              <a:rPr lang="fr-CA" sz="4800" dirty="0" smtClean="0">
                <a:solidFill>
                  <a:schemeClr val="tx1"/>
                </a:solidFill>
              </a:rPr>
              <a:t>A l’heure douce du soir. </a:t>
            </a:r>
            <a:endParaRPr lang="fr-CA" sz="4800" dirty="0" smtClean="0">
              <a:solidFill>
                <a:schemeClr val="tx1"/>
              </a:solidFill>
            </a:endParaRPr>
          </a:p>
          <a:p>
            <a:pPr marL="0" indent="0" algn="ctr">
              <a:buNone/>
            </a:pPr>
            <a:r>
              <a:rPr lang="fr-CA" sz="4800" b="1" i="1" dirty="0" smtClean="0">
                <a:solidFill>
                  <a:srgbClr val="0D069A"/>
                </a:solidFill>
              </a:rPr>
              <a:t>(</a:t>
            </a:r>
            <a:r>
              <a:rPr lang="fr-CA" sz="4800" b="1" i="1" dirty="0" smtClean="0">
                <a:solidFill>
                  <a:srgbClr val="0D069A"/>
                </a:solidFill>
              </a:rPr>
              <a:t>Bis 2 lignes</a:t>
            </a:r>
            <a:r>
              <a:rPr lang="fr-CA" sz="4800" b="1" i="1" dirty="0" smtClean="0">
                <a:solidFill>
                  <a:srgbClr val="0D069A"/>
                </a:solidFill>
              </a:rPr>
              <a:t>)</a:t>
            </a:r>
            <a:endParaRPr lang="en-US" sz="4800" dirty="0" smtClean="0">
              <a:solidFill>
                <a:srgbClr val="0D069A"/>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800" b="1" dirty="0" smtClean="0">
                <a:solidFill>
                  <a:srgbClr val="0D069A"/>
                </a:solidFill>
              </a:rPr>
              <a:t>2</a:t>
            </a:r>
            <a:r>
              <a:rPr lang="fr-CA" sz="4800" dirty="0" smtClean="0">
                <a:solidFill>
                  <a:schemeClr val="tx1"/>
                </a:solidFill>
              </a:rPr>
              <a:t/>
            </a:r>
            <a:br>
              <a:rPr lang="fr-CA" sz="4800" dirty="0" smtClean="0">
                <a:solidFill>
                  <a:schemeClr val="tx1"/>
                </a:solidFill>
              </a:rPr>
            </a:br>
            <a:r>
              <a:rPr lang="fr-CA" sz="4800" dirty="0" smtClean="0">
                <a:solidFill>
                  <a:schemeClr val="tx1"/>
                </a:solidFill>
              </a:rPr>
              <a:t>Mon être entier Te réclame;</a:t>
            </a:r>
            <a:br>
              <a:rPr lang="fr-CA" sz="4800" dirty="0" smtClean="0">
                <a:solidFill>
                  <a:schemeClr val="tx1"/>
                </a:solidFill>
              </a:rPr>
            </a:br>
            <a:r>
              <a:rPr lang="fr-CA" sz="4800" dirty="0" smtClean="0">
                <a:solidFill>
                  <a:schemeClr val="tx1"/>
                </a:solidFill>
              </a:rPr>
              <a:t>Tout n’est que faiblesse en moi;</a:t>
            </a:r>
            <a:br>
              <a:rPr lang="fr-CA" sz="4800" dirty="0" smtClean="0">
                <a:solidFill>
                  <a:schemeClr val="tx1"/>
                </a:solidFill>
              </a:rPr>
            </a:br>
            <a:r>
              <a:rPr lang="fr-CA" sz="4800" dirty="0" smtClean="0">
                <a:solidFill>
                  <a:schemeClr val="tx1"/>
                </a:solidFill>
              </a:rPr>
              <a:t>Viens Te pencher sur mon âme,</a:t>
            </a:r>
            <a:br>
              <a:rPr lang="fr-CA" sz="4800" dirty="0" smtClean="0">
                <a:solidFill>
                  <a:schemeClr val="tx1"/>
                </a:solidFill>
              </a:rPr>
            </a:br>
            <a:r>
              <a:rPr lang="fr-CA" sz="4800" dirty="0" smtClean="0">
                <a:solidFill>
                  <a:schemeClr val="tx1"/>
                </a:solidFill>
              </a:rPr>
              <a:t>Elle a tant besoin de Toi! </a:t>
            </a:r>
            <a:endParaRPr lang="fr-CA" sz="4800" dirty="0" smtClean="0">
              <a:solidFill>
                <a:schemeClr val="tx1"/>
              </a:solidFill>
            </a:endParaRPr>
          </a:p>
          <a:p>
            <a:pPr marL="0" indent="0" algn="ctr">
              <a:buNone/>
            </a:pPr>
            <a:r>
              <a:rPr lang="fr-CA" sz="4800" b="1" i="1" dirty="0" smtClean="0">
                <a:solidFill>
                  <a:srgbClr val="0D069A"/>
                </a:solidFill>
              </a:rPr>
              <a:t>(</a:t>
            </a:r>
            <a:r>
              <a:rPr lang="fr-CA" sz="4800" b="1" i="1" dirty="0" smtClean="0">
                <a:solidFill>
                  <a:srgbClr val="0D069A"/>
                </a:solidFill>
              </a:rPr>
              <a:t>Bis 2 lignes</a:t>
            </a:r>
            <a:r>
              <a:rPr lang="fr-CA" sz="4800" b="1" i="1" dirty="0" smtClean="0">
                <a:solidFill>
                  <a:srgbClr val="0D069A"/>
                </a:solidFill>
              </a:rPr>
              <a:t>)</a:t>
            </a:r>
            <a:endParaRPr lang="en-US" sz="4800" dirty="0" smtClean="0">
              <a:solidFill>
                <a:srgbClr val="0D069A"/>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800" b="1" dirty="0" smtClean="0">
                <a:solidFill>
                  <a:srgbClr val="0D069A"/>
                </a:solidFill>
              </a:rPr>
              <a:t>3</a:t>
            </a:r>
            <a:r>
              <a:rPr lang="fr-CA" sz="4800" dirty="0" smtClean="0">
                <a:solidFill>
                  <a:schemeClr val="tx1"/>
                </a:solidFill>
              </a:rPr>
              <a:t/>
            </a:r>
            <a:br>
              <a:rPr lang="fr-CA" sz="4800" dirty="0" smtClean="0">
                <a:solidFill>
                  <a:schemeClr val="tx1"/>
                </a:solidFill>
              </a:rPr>
            </a:br>
            <a:r>
              <a:rPr lang="fr-CA" sz="4800" dirty="0" smtClean="0">
                <a:solidFill>
                  <a:schemeClr val="tx1"/>
                </a:solidFill>
              </a:rPr>
              <a:t>Maître, à Tes pieds je m’incline,</a:t>
            </a:r>
            <a:br>
              <a:rPr lang="fr-CA" sz="4800" dirty="0" smtClean="0">
                <a:solidFill>
                  <a:schemeClr val="tx1"/>
                </a:solidFill>
              </a:rPr>
            </a:br>
            <a:r>
              <a:rPr lang="fr-CA" sz="4800" dirty="0" smtClean="0">
                <a:solidFill>
                  <a:schemeClr val="tx1"/>
                </a:solidFill>
              </a:rPr>
              <a:t>Je T’appartiens sans retour,</a:t>
            </a:r>
            <a:br>
              <a:rPr lang="fr-CA" sz="4800" dirty="0" smtClean="0">
                <a:solidFill>
                  <a:schemeClr val="tx1"/>
                </a:solidFill>
              </a:rPr>
            </a:br>
            <a:r>
              <a:rPr lang="fr-CA" sz="4800" dirty="0" smtClean="0">
                <a:solidFill>
                  <a:schemeClr val="tx1"/>
                </a:solidFill>
              </a:rPr>
              <a:t>Verse en moi Ta paix divine,</a:t>
            </a:r>
            <a:br>
              <a:rPr lang="fr-CA" sz="4800" dirty="0" smtClean="0">
                <a:solidFill>
                  <a:schemeClr val="tx1"/>
                </a:solidFill>
              </a:rPr>
            </a:br>
            <a:r>
              <a:rPr lang="fr-CA" sz="4800" dirty="0" smtClean="0">
                <a:solidFill>
                  <a:schemeClr val="tx1"/>
                </a:solidFill>
              </a:rPr>
              <a:t>Répands en moi Ton amour! </a:t>
            </a:r>
            <a:endParaRPr lang="fr-CA" sz="4800" dirty="0" smtClean="0">
              <a:solidFill>
                <a:schemeClr val="tx1"/>
              </a:solidFill>
            </a:endParaRPr>
          </a:p>
          <a:p>
            <a:pPr marL="0" indent="0" algn="ctr">
              <a:buNone/>
            </a:pPr>
            <a:r>
              <a:rPr lang="fr-CA" sz="4800" b="1" i="1" dirty="0" smtClean="0">
                <a:solidFill>
                  <a:srgbClr val="0D069A"/>
                </a:solidFill>
              </a:rPr>
              <a:t>(</a:t>
            </a:r>
            <a:r>
              <a:rPr lang="fr-FR" sz="4800" b="1" i="1" dirty="0" smtClean="0">
                <a:solidFill>
                  <a:srgbClr val="0D069A"/>
                </a:solidFill>
              </a:rPr>
              <a:t>Bis 2 lignes)</a:t>
            </a:r>
            <a:endParaRPr lang="en-US" sz="4800" dirty="0">
              <a:solidFill>
                <a:srgbClr val="0D069A"/>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a:ln>
            <a:solidFill>
              <a:srgbClr val="003300"/>
            </a:solidFill>
          </a:ln>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2800" dirty="0" smtClean="0">
                <a:solidFill>
                  <a:srgbClr val="00FFCC"/>
                </a:solidFill>
                <a:latin typeface="Arial Rounded MT Bold" pitchFamily="34" charset="0"/>
              </a:rPr>
              <a:t>Sois sans alarme et sans frayeur</a:t>
            </a:r>
            <a:endParaRPr lang="en-US" sz="2800" dirty="0" smtClean="0">
              <a:solidFill>
                <a:srgbClr val="00FFCC"/>
              </a:solidFill>
              <a:latin typeface="Arial Rounded MT Bold" pitchFamily="34" charset="0"/>
            </a:endParaRPr>
          </a:p>
          <a:p>
            <a:pPr algn="ctr">
              <a:buNone/>
            </a:pPr>
            <a:r>
              <a:rPr lang="fr-FR" sz="2800" dirty="0" smtClean="0">
                <a:solidFill>
                  <a:srgbClr val="00FFCC"/>
                </a:solidFill>
                <a:latin typeface="Arial Rounded MT Bold" pitchFamily="34" charset="0"/>
              </a:rPr>
              <a:t>1.</a:t>
            </a:r>
            <a:endParaRPr lang="en-US" sz="2800" dirty="0" smtClean="0">
              <a:solidFill>
                <a:srgbClr val="00FFCC"/>
              </a:solidFill>
              <a:latin typeface="Arial Rounded MT Bold" pitchFamily="34" charset="0"/>
            </a:endParaRPr>
          </a:p>
          <a:p>
            <a:pPr algn="ctr">
              <a:buNone/>
            </a:pPr>
            <a:r>
              <a:rPr lang="fr-CA" sz="4000" dirty="0" smtClean="0">
                <a:latin typeface="Arial Rounded MT Bold" pitchFamily="34" charset="0"/>
              </a:rPr>
              <a:t> Sois sans alarmes, sans frayeur,</a:t>
            </a:r>
            <a:endParaRPr lang="en-US" sz="4000" dirty="0" smtClean="0">
              <a:latin typeface="Arial Rounded MT Bold" pitchFamily="34" charset="0"/>
            </a:endParaRPr>
          </a:p>
          <a:p>
            <a:pPr algn="ctr">
              <a:buNone/>
            </a:pPr>
            <a:r>
              <a:rPr lang="fr-CA" sz="4000" dirty="0" smtClean="0">
                <a:latin typeface="Arial Rounded MT Bold" pitchFamily="34" charset="0"/>
              </a:rPr>
              <a:t>Dieu prendra soin de toi;</a:t>
            </a:r>
            <a:endParaRPr lang="en-US" sz="4000" dirty="0" smtClean="0">
              <a:latin typeface="Arial Rounded MT Bold" pitchFamily="34" charset="0"/>
            </a:endParaRPr>
          </a:p>
          <a:p>
            <a:pPr algn="ctr">
              <a:buNone/>
            </a:pPr>
            <a:r>
              <a:rPr lang="fr-CA" sz="4000" dirty="0" smtClean="0">
                <a:latin typeface="Arial Rounded MT Bold" pitchFamily="34" charset="0"/>
              </a:rPr>
              <a:t>Il est ton Père et ton Sauveur,</a:t>
            </a:r>
            <a:endParaRPr lang="en-US" sz="4000" dirty="0" smtClean="0">
              <a:latin typeface="Arial Rounded MT Bold" pitchFamily="34" charset="0"/>
            </a:endParaRPr>
          </a:p>
          <a:p>
            <a:pPr algn="ctr">
              <a:buNone/>
            </a:pPr>
            <a:r>
              <a:rPr lang="fr-CA" sz="4000" dirty="0" smtClean="0">
                <a:latin typeface="Arial Rounded MT Bold" pitchFamily="34" charset="0"/>
              </a:rPr>
              <a:t>Dieu prendra soin de toi.</a:t>
            </a:r>
            <a:endParaRPr lang="en-US" sz="4000" dirty="0" smtClean="0">
              <a:latin typeface="Arial Rounded MT Bold" pitchFamily="34" charset="0"/>
            </a:endParaRPr>
          </a:p>
          <a:p>
            <a:pPr algn="ctr">
              <a:buNone/>
            </a:pPr>
            <a:r>
              <a:rPr lang="fr-CA" sz="2400" dirty="0" smtClean="0">
                <a:solidFill>
                  <a:srgbClr val="00FFCC"/>
                </a:solidFill>
                <a:latin typeface="Arial Rounded MT Bold" pitchFamily="34" charset="0"/>
              </a:rPr>
              <a:t>Refrain</a:t>
            </a:r>
            <a:endParaRPr lang="en-US" sz="2400" dirty="0" smtClean="0">
              <a:solidFill>
                <a:srgbClr val="00FFCC"/>
              </a:solidFill>
              <a:latin typeface="Arial Rounded MT Bold" pitchFamily="34" charset="0"/>
            </a:endParaRPr>
          </a:p>
          <a:p>
            <a:pPr algn="ctr">
              <a:buNone/>
            </a:pPr>
            <a:r>
              <a:rPr lang="fr-CA" sz="4000" dirty="0" smtClean="0">
                <a:solidFill>
                  <a:srgbClr val="FFFF00"/>
                </a:solidFill>
                <a:latin typeface="Arial Rounded MT Bold" pitchFamily="34" charset="0"/>
              </a:rPr>
              <a:t>Dieu prendra soin de toi,</a:t>
            </a:r>
            <a:endParaRPr lang="en-US" sz="4000" dirty="0" smtClean="0">
              <a:solidFill>
                <a:srgbClr val="FFFF00"/>
              </a:solidFill>
              <a:latin typeface="Arial Rounded MT Bold" pitchFamily="34" charset="0"/>
            </a:endParaRPr>
          </a:p>
          <a:p>
            <a:pPr algn="ctr">
              <a:buNone/>
            </a:pPr>
            <a:r>
              <a:rPr lang="fr-CA" sz="4000" dirty="0" smtClean="0">
                <a:solidFill>
                  <a:srgbClr val="FFFF00"/>
                </a:solidFill>
                <a:latin typeface="Arial Rounded MT Bold" pitchFamily="34" charset="0"/>
              </a:rPr>
              <a:t>Dans le chemin, jusqu‘à la fin,</a:t>
            </a:r>
            <a:endParaRPr lang="en-US" sz="4000" dirty="0" smtClean="0">
              <a:solidFill>
                <a:srgbClr val="FFFF00"/>
              </a:solidFill>
              <a:latin typeface="Arial Rounded MT Bold" pitchFamily="34" charset="0"/>
            </a:endParaRPr>
          </a:p>
          <a:p>
            <a:pPr algn="ctr">
              <a:buNone/>
            </a:pPr>
            <a:r>
              <a:rPr lang="fr-CA" sz="4000" dirty="0" smtClean="0">
                <a:solidFill>
                  <a:srgbClr val="FFFF00"/>
                </a:solidFill>
                <a:latin typeface="Arial Rounded MT Bold" pitchFamily="34" charset="0"/>
              </a:rPr>
              <a:t>Il prendra soin de toi,</a:t>
            </a:r>
            <a:endParaRPr lang="en-US" sz="4000" dirty="0" smtClean="0">
              <a:solidFill>
                <a:srgbClr val="FFFF00"/>
              </a:solidFill>
              <a:latin typeface="Arial Rounded MT Bold" pitchFamily="34" charset="0"/>
            </a:endParaRPr>
          </a:p>
          <a:p>
            <a:pPr algn="ctr">
              <a:buNone/>
            </a:pPr>
            <a:r>
              <a:rPr lang="fr-CA" sz="4000" dirty="0" smtClean="0">
                <a:solidFill>
                  <a:srgbClr val="FFFF00"/>
                </a:solidFill>
                <a:latin typeface="Arial Rounded MT Bold" pitchFamily="34" charset="0"/>
              </a:rPr>
              <a:t>Tous les jours, jusqu‘à la fin</a:t>
            </a:r>
            <a:r>
              <a:rPr lang="fr-CA"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algn="ctr">
              <a:buNone/>
            </a:pPr>
            <a:r>
              <a:rPr lang="fr-CA" sz="2800" dirty="0" smtClean="0">
                <a:solidFill>
                  <a:srgbClr val="00FFCC"/>
                </a:solidFill>
                <a:latin typeface="Arial Rounded MT Bold" pitchFamily="34" charset="0"/>
              </a:rPr>
              <a:t>2</a:t>
            </a:r>
            <a:r>
              <a:rPr lang="fr-CA" sz="2800" dirty="0" smtClean="0">
                <a:solidFill>
                  <a:srgbClr val="00FFCC"/>
                </a:solidFill>
                <a:latin typeface="Arial Rounded MT Bold" pitchFamily="34" charset="0"/>
              </a:rPr>
              <a:t>.</a:t>
            </a:r>
            <a:endParaRPr lang="en-US" sz="2800" dirty="0" smtClean="0">
              <a:solidFill>
                <a:srgbClr val="00FFCC"/>
              </a:solidFill>
              <a:latin typeface="Arial Rounded MT Bold" pitchFamily="34" charset="0"/>
            </a:endParaRPr>
          </a:p>
          <a:p>
            <a:pPr algn="ctr">
              <a:buNone/>
            </a:pPr>
            <a:r>
              <a:rPr lang="fr-CA" sz="3800" dirty="0" smtClean="0">
                <a:latin typeface="Arial Rounded MT Bold" pitchFamily="34" charset="0"/>
              </a:rPr>
              <a:t> Dans les jours de l'adversité,</a:t>
            </a:r>
            <a:endParaRPr lang="en-US" sz="3800" dirty="0" smtClean="0">
              <a:latin typeface="Arial Rounded MT Bold" pitchFamily="34" charset="0"/>
            </a:endParaRPr>
          </a:p>
          <a:p>
            <a:pPr algn="ctr">
              <a:buNone/>
            </a:pPr>
            <a:r>
              <a:rPr lang="fr-CA" sz="3800" dirty="0" smtClean="0">
                <a:latin typeface="Arial Rounded MT Bold" pitchFamily="34" charset="0"/>
              </a:rPr>
              <a:t>Dieu prendra soin de toi;</a:t>
            </a:r>
            <a:endParaRPr lang="en-US" sz="3800" dirty="0" smtClean="0">
              <a:latin typeface="Arial Rounded MT Bold" pitchFamily="34" charset="0"/>
            </a:endParaRPr>
          </a:p>
          <a:p>
            <a:pPr algn="ctr">
              <a:buNone/>
            </a:pPr>
            <a:r>
              <a:rPr lang="fr-CA" sz="3800" dirty="0" smtClean="0">
                <a:latin typeface="Arial Rounded MT Bold" pitchFamily="34" charset="0"/>
              </a:rPr>
              <a:t>Lorsque pour toi, tout est danger,</a:t>
            </a:r>
            <a:endParaRPr lang="en-US" sz="3800" dirty="0" smtClean="0">
              <a:latin typeface="Arial Rounded MT Bold" pitchFamily="34" charset="0"/>
            </a:endParaRPr>
          </a:p>
          <a:p>
            <a:pPr algn="ctr">
              <a:buNone/>
            </a:pPr>
            <a:r>
              <a:rPr lang="fr-CA" sz="3800" dirty="0" smtClean="0">
                <a:latin typeface="Arial Rounded MT Bold" pitchFamily="34" charset="0"/>
              </a:rPr>
              <a:t>Dieu prendra soin de toi.</a:t>
            </a:r>
            <a:endParaRPr lang="en-US" sz="3800" dirty="0" smtClean="0">
              <a:latin typeface="Arial Rounded MT Bold" pitchFamily="34" charset="0"/>
            </a:endParaRPr>
          </a:p>
          <a:p>
            <a:pPr algn="ctr">
              <a:buNone/>
            </a:pPr>
            <a:r>
              <a:rPr lang="fr-CA" sz="3800" dirty="0" smtClean="0">
                <a:solidFill>
                  <a:srgbClr val="00FFCC"/>
                </a:solidFill>
                <a:latin typeface="Arial Rounded MT Bold" pitchFamily="34" charset="0"/>
              </a:rPr>
              <a:t>Refrain</a:t>
            </a:r>
            <a:endParaRPr lang="en-US" sz="3800" dirty="0" smtClean="0">
              <a:solidFill>
                <a:srgbClr val="00FFCC"/>
              </a:solidFill>
              <a:latin typeface="Arial Rounded MT Bold" pitchFamily="34" charset="0"/>
            </a:endParaRPr>
          </a:p>
          <a:p>
            <a:pPr algn="ctr">
              <a:buNone/>
            </a:pPr>
            <a:r>
              <a:rPr lang="fr-CA" sz="3800" dirty="0" smtClean="0">
                <a:solidFill>
                  <a:srgbClr val="FFFF00"/>
                </a:solidFill>
                <a:latin typeface="Arial Rounded MT Bold" pitchFamily="34" charset="0"/>
              </a:rPr>
              <a:t>Dieu prendra soin de toi,</a:t>
            </a:r>
            <a:endParaRPr lang="en-US" sz="3800" dirty="0" smtClean="0">
              <a:solidFill>
                <a:srgbClr val="FFFF00"/>
              </a:solidFill>
              <a:latin typeface="Arial Rounded MT Bold" pitchFamily="34" charset="0"/>
            </a:endParaRPr>
          </a:p>
          <a:p>
            <a:pPr algn="ctr">
              <a:buNone/>
            </a:pPr>
            <a:r>
              <a:rPr lang="fr-CA" sz="3800" dirty="0" smtClean="0">
                <a:solidFill>
                  <a:srgbClr val="FFFF00"/>
                </a:solidFill>
                <a:latin typeface="Arial Rounded MT Bold" pitchFamily="34" charset="0"/>
              </a:rPr>
              <a:t>Dans le chemin, jusqu‘à la fin,</a:t>
            </a:r>
            <a:endParaRPr lang="en-US" sz="3800" dirty="0" smtClean="0">
              <a:solidFill>
                <a:srgbClr val="FFFF00"/>
              </a:solidFill>
              <a:latin typeface="Arial Rounded MT Bold" pitchFamily="34" charset="0"/>
            </a:endParaRPr>
          </a:p>
          <a:p>
            <a:pPr algn="ctr">
              <a:buNone/>
            </a:pPr>
            <a:r>
              <a:rPr lang="fr-CA" sz="3800" dirty="0" smtClean="0">
                <a:solidFill>
                  <a:srgbClr val="FFFF00"/>
                </a:solidFill>
                <a:latin typeface="Arial Rounded MT Bold" pitchFamily="34" charset="0"/>
              </a:rPr>
              <a:t>Il prendra soin de toi,</a:t>
            </a:r>
            <a:endParaRPr lang="en-US" sz="3800" dirty="0" smtClean="0">
              <a:solidFill>
                <a:srgbClr val="FFFF00"/>
              </a:solidFill>
              <a:latin typeface="Arial Rounded MT Bold" pitchFamily="34" charset="0"/>
            </a:endParaRPr>
          </a:p>
          <a:p>
            <a:pPr algn="ctr">
              <a:buNone/>
            </a:pPr>
            <a:r>
              <a:rPr lang="fr-CA" sz="3800" dirty="0" smtClean="0">
                <a:solidFill>
                  <a:srgbClr val="FFFF00"/>
                </a:solidFill>
                <a:latin typeface="Arial Rounded MT Bold" pitchFamily="34" charset="0"/>
              </a:rPr>
              <a:t>Tous les jours, jusqu‘à la fin.</a:t>
            </a:r>
            <a:endParaRPr lang="en-US" sz="38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algn="ctr">
              <a:buNone/>
            </a:pPr>
            <a:r>
              <a:rPr lang="fr-CA" sz="2800" dirty="0" smtClean="0">
                <a:solidFill>
                  <a:srgbClr val="00FFCC"/>
                </a:solidFill>
                <a:latin typeface="Arial Rounded MT Bold" pitchFamily="34" charset="0"/>
              </a:rPr>
              <a:t>3</a:t>
            </a:r>
            <a:r>
              <a:rPr lang="fr-CA" sz="2800" dirty="0" smtClean="0">
                <a:solidFill>
                  <a:srgbClr val="00FFCC"/>
                </a:solidFill>
                <a:latin typeface="Arial Rounded MT Bold" pitchFamily="34" charset="0"/>
              </a:rPr>
              <a:t>.</a:t>
            </a:r>
            <a:endParaRPr lang="en-US" sz="2800" dirty="0" smtClean="0">
              <a:solidFill>
                <a:srgbClr val="00FFCC"/>
              </a:solidFill>
              <a:latin typeface="Arial Rounded MT Bold" pitchFamily="34" charset="0"/>
            </a:endParaRPr>
          </a:p>
          <a:p>
            <a:pPr algn="ctr">
              <a:buNone/>
            </a:pPr>
            <a:r>
              <a:rPr lang="fr-CA" sz="4000" dirty="0" smtClean="0">
                <a:latin typeface="Arial Rounded MT Bold" pitchFamily="34" charset="0"/>
              </a:rPr>
              <a:t> Si tu es seul, découragé,</a:t>
            </a:r>
            <a:endParaRPr lang="en-US" sz="4000" dirty="0" smtClean="0">
              <a:latin typeface="Arial Rounded MT Bold" pitchFamily="34" charset="0"/>
            </a:endParaRPr>
          </a:p>
          <a:p>
            <a:pPr algn="ctr">
              <a:buNone/>
            </a:pPr>
            <a:r>
              <a:rPr lang="fr-CA" sz="4000" dirty="0" smtClean="0">
                <a:latin typeface="Arial Rounded MT Bold" pitchFamily="34" charset="0"/>
              </a:rPr>
              <a:t>Dieu prendra soin de toi;</a:t>
            </a:r>
            <a:endParaRPr lang="en-US" sz="4000" dirty="0" smtClean="0">
              <a:latin typeface="Arial Rounded MT Bold" pitchFamily="34" charset="0"/>
            </a:endParaRPr>
          </a:p>
          <a:p>
            <a:pPr algn="ctr">
              <a:buNone/>
            </a:pPr>
            <a:r>
              <a:rPr lang="fr-CA" sz="4000" dirty="0" smtClean="0">
                <a:latin typeface="Arial Rounded MT Bold" pitchFamily="34" charset="0"/>
              </a:rPr>
              <a:t>Il est toujours ton Bon Berger,</a:t>
            </a:r>
            <a:endParaRPr lang="en-US" sz="4000" dirty="0" smtClean="0">
              <a:latin typeface="Arial Rounded MT Bold" pitchFamily="34" charset="0"/>
            </a:endParaRPr>
          </a:p>
          <a:p>
            <a:pPr algn="ctr">
              <a:buNone/>
            </a:pPr>
            <a:r>
              <a:rPr lang="fr-CA" sz="4000" dirty="0" smtClean="0">
                <a:latin typeface="Arial Rounded MT Bold" pitchFamily="34" charset="0"/>
              </a:rPr>
              <a:t>Dieu prendra soin de toi.</a:t>
            </a:r>
            <a:endParaRPr lang="en-US" sz="4000" dirty="0" smtClean="0">
              <a:latin typeface="Arial Rounded MT Bold" pitchFamily="34" charset="0"/>
            </a:endParaRPr>
          </a:p>
          <a:p>
            <a:pPr algn="ctr">
              <a:buNone/>
            </a:pPr>
            <a:r>
              <a:rPr lang="fr-CA" sz="2800" dirty="0" smtClean="0">
                <a:solidFill>
                  <a:srgbClr val="00FFCC"/>
                </a:solidFill>
                <a:latin typeface="Arial Rounded MT Bold" pitchFamily="34" charset="0"/>
              </a:rPr>
              <a:t>Refrain</a:t>
            </a:r>
            <a:endParaRPr lang="en-US" sz="2800" dirty="0" smtClean="0">
              <a:solidFill>
                <a:srgbClr val="00FFCC"/>
              </a:solidFill>
              <a:latin typeface="Arial Rounded MT Bold" pitchFamily="34" charset="0"/>
            </a:endParaRPr>
          </a:p>
          <a:p>
            <a:pPr algn="ctr">
              <a:buNone/>
            </a:pPr>
            <a:r>
              <a:rPr lang="fr-CA" sz="4000" dirty="0" smtClean="0">
                <a:solidFill>
                  <a:srgbClr val="FFFF00"/>
                </a:solidFill>
                <a:latin typeface="Arial Rounded MT Bold" pitchFamily="34" charset="0"/>
              </a:rPr>
              <a:t>Dieu prendra soin de toi,</a:t>
            </a:r>
            <a:endParaRPr lang="en-US" sz="4000" dirty="0" smtClean="0">
              <a:solidFill>
                <a:srgbClr val="FFFF00"/>
              </a:solidFill>
              <a:latin typeface="Arial Rounded MT Bold" pitchFamily="34" charset="0"/>
            </a:endParaRPr>
          </a:p>
          <a:p>
            <a:pPr algn="ctr">
              <a:buNone/>
            </a:pPr>
            <a:r>
              <a:rPr lang="fr-CA" sz="4000" dirty="0" smtClean="0">
                <a:solidFill>
                  <a:srgbClr val="FFFF00"/>
                </a:solidFill>
                <a:latin typeface="Arial Rounded MT Bold" pitchFamily="34" charset="0"/>
              </a:rPr>
              <a:t>Dans le chemin, jusqu‘à la fin,</a:t>
            </a:r>
            <a:endParaRPr lang="en-US" sz="4000" dirty="0" smtClean="0">
              <a:solidFill>
                <a:srgbClr val="FFFF00"/>
              </a:solidFill>
              <a:latin typeface="Arial Rounded MT Bold" pitchFamily="34" charset="0"/>
            </a:endParaRPr>
          </a:p>
          <a:p>
            <a:pPr algn="ctr">
              <a:buNone/>
            </a:pPr>
            <a:r>
              <a:rPr lang="fr-CA" sz="4000" dirty="0" smtClean="0">
                <a:solidFill>
                  <a:srgbClr val="FFFF00"/>
                </a:solidFill>
                <a:latin typeface="Arial Rounded MT Bold" pitchFamily="34" charset="0"/>
              </a:rPr>
              <a:t>Il prendra soin de toi,</a:t>
            </a:r>
            <a:endParaRPr lang="en-US" sz="4000" dirty="0" smtClean="0">
              <a:solidFill>
                <a:srgbClr val="FFFF00"/>
              </a:solidFill>
              <a:latin typeface="Arial Rounded MT Bold" pitchFamily="34" charset="0"/>
            </a:endParaRPr>
          </a:p>
          <a:p>
            <a:pPr algn="ctr">
              <a:buNone/>
            </a:pPr>
            <a:r>
              <a:rPr lang="fr-CA" sz="4000" dirty="0" smtClean="0">
                <a:solidFill>
                  <a:srgbClr val="FFFF00"/>
                </a:solidFill>
                <a:latin typeface="Arial Rounded MT Bold" pitchFamily="34" charset="0"/>
              </a:rPr>
              <a:t>Tous les jours, jusqu‘à la fin.</a:t>
            </a:r>
            <a:endParaRPr lang="en-US" sz="40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algn="ctr">
              <a:buNone/>
            </a:pPr>
            <a:r>
              <a:rPr lang="fr-CA" sz="2800" dirty="0" smtClean="0">
                <a:solidFill>
                  <a:srgbClr val="00FFCC"/>
                </a:solidFill>
                <a:latin typeface="Arial Rounded MT Bold" pitchFamily="34" charset="0"/>
              </a:rPr>
              <a:t>4</a:t>
            </a:r>
            <a:r>
              <a:rPr lang="fr-CA" sz="2800" dirty="0" smtClean="0">
                <a:solidFill>
                  <a:srgbClr val="00FFCC"/>
                </a:solidFill>
                <a:latin typeface="Arial Rounded MT Bold" pitchFamily="34" charset="0"/>
              </a:rPr>
              <a:t>.</a:t>
            </a:r>
            <a:endParaRPr lang="en-US" sz="2800" dirty="0" smtClean="0">
              <a:solidFill>
                <a:srgbClr val="00FFCC"/>
              </a:solidFill>
              <a:latin typeface="Arial Rounded MT Bold" pitchFamily="34" charset="0"/>
            </a:endParaRPr>
          </a:p>
          <a:p>
            <a:pPr algn="ctr">
              <a:buNone/>
            </a:pPr>
            <a:r>
              <a:rPr lang="fr-CA" sz="4000" dirty="0" smtClean="0">
                <a:latin typeface="Arial Rounded MT Bold" pitchFamily="34" charset="0"/>
              </a:rPr>
              <a:t> Ne crains donc pas le lendemain,</a:t>
            </a:r>
            <a:endParaRPr lang="en-US" sz="4000" dirty="0" smtClean="0">
              <a:latin typeface="Arial Rounded MT Bold" pitchFamily="34" charset="0"/>
            </a:endParaRPr>
          </a:p>
          <a:p>
            <a:pPr algn="ctr">
              <a:buNone/>
            </a:pPr>
            <a:r>
              <a:rPr lang="fr-CA" sz="4000" dirty="0" smtClean="0">
                <a:latin typeface="Arial Rounded MT Bold" pitchFamily="34" charset="0"/>
              </a:rPr>
              <a:t>Dieu prendra soin de toi;</a:t>
            </a:r>
            <a:endParaRPr lang="en-US" sz="4000" dirty="0" smtClean="0">
              <a:latin typeface="Arial Rounded MT Bold" pitchFamily="34" charset="0"/>
            </a:endParaRPr>
          </a:p>
          <a:p>
            <a:pPr algn="ctr">
              <a:buNone/>
            </a:pPr>
            <a:r>
              <a:rPr lang="fr-CA" sz="4000" dirty="0" smtClean="0">
                <a:latin typeface="Arial Rounded MT Bold" pitchFamily="34" charset="0"/>
              </a:rPr>
              <a:t>Pas à pas, ta main dans Sa main,</a:t>
            </a:r>
            <a:endParaRPr lang="en-US" sz="4000" dirty="0" smtClean="0">
              <a:latin typeface="Arial Rounded MT Bold" pitchFamily="34" charset="0"/>
            </a:endParaRPr>
          </a:p>
          <a:p>
            <a:pPr algn="ctr">
              <a:buNone/>
            </a:pPr>
            <a:r>
              <a:rPr lang="fr-CA" sz="4000" dirty="0" smtClean="0">
                <a:latin typeface="Arial Rounded MT Bold" pitchFamily="34" charset="0"/>
              </a:rPr>
              <a:t>Dieu prendra soin de toi</a:t>
            </a:r>
            <a:r>
              <a:rPr lang="fr-CA" sz="4000" dirty="0" smtClean="0">
                <a:latin typeface="Arial Rounded MT Bold" pitchFamily="34" charset="0"/>
              </a:rPr>
              <a:t>.</a:t>
            </a:r>
          </a:p>
          <a:p>
            <a:pPr algn="ctr">
              <a:buNone/>
            </a:pPr>
            <a:r>
              <a:rPr lang="fr-CA" sz="2400" dirty="0" smtClean="0">
                <a:solidFill>
                  <a:srgbClr val="00FFCC"/>
                </a:solidFill>
                <a:latin typeface="Arial Rounded MT Bold" pitchFamily="34" charset="0"/>
              </a:rPr>
              <a:t>Refrain</a:t>
            </a:r>
            <a:endParaRPr lang="en-US" sz="2400" dirty="0" smtClean="0">
              <a:solidFill>
                <a:srgbClr val="00FFCC"/>
              </a:solidFill>
              <a:latin typeface="Arial Rounded MT Bold" pitchFamily="34" charset="0"/>
            </a:endParaRPr>
          </a:p>
          <a:p>
            <a:pPr algn="ctr">
              <a:buNone/>
            </a:pPr>
            <a:r>
              <a:rPr lang="fr-CA" sz="4000" dirty="0" smtClean="0">
                <a:solidFill>
                  <a:srgbClr val="FFFF00"/>
                </a:solidFill>
                <a:latin typeface="Arial Rounded MT Bold" pitchFamily="34" charset="0"/>
              </a:rPr>
              <a:t>Dieu prendra soin de toi,</a:t>
            </a:r>
            <a:endParaRPr lang="en-US" sz="4000" dirty="0" smtClean="0">
              <a:solidFill>
                <a:srgbClr val="FFFF00"/>
              </a:solidFill>
              <a:latin typeface="Arial Rounded MT Bold" pitchFamily="34" charset="0"/>
            </a:endParaRPr>
          </a:p>
          <a:p>
            <a:pPr algn="ctr">
              <a:buNone/>
            </a:pPr>
            <a:r>
              <a:rPr lang="fr-CA" sz="4000" dirty="0" smtClean="0">
                <a:solidFill>
                  <a:srgbClr val="FFFF00"/>
                </a:solidFill>
                <a:latin typeface="Arial Rounded MT Bold" pitchFamily="34" charset="0"/>
              </a:rPr>
              <a:t>Dans le chemin, jusqu‘à la fin,</a:t>
            </a:r>
            <a:endParaRPr lang="en-US" sz="4000" dirty="0" smtClean="0">
              <a:solidFill>
                <a:srgbClr val="FFFF00"/>
              </a:solidFill>
              <a:latin typeface="Arial Rounded MT Bold" pitchFamily="34" charset="0"/>
            </a:endParaRPr>
          </a:p>
          <a:p>
            <a:pPr algn="ctr">
              <a:buNone/>
            </a:pPr>
            <a:r>
              <a:rPr lang="fr-CA" sz="4000" dirty="0" smtClean="0">
                <a:solidFill>
                  <a:srgbClr val="FFFF00"/>
                </a:solidFill>
                <a:latin typeface="Arial Rounded MT Bold" pitchFamily="34" charset="0"/>
              </a:rPr>
              <a:t>Il prendra soin de toi,</a:t>
            </a:r>
            <a:endParaRPr lang="en-US" sz="4000" dirty="0" smtClean="0">
              <a:solidFill>
                <a:srgbClr val="FFFF00"/>
              </a:solidFill>
              <a:latin typeface="Arial Rounded MT Bold" pitchFamily="34" charset="0"/>
            </a:endParaRPr>
          </a:p>
          <a:p>
            <a:pPr algn="ctr">
              <a:buNone/>
            </a:pPr>
            <a:r>
              <a:rPr lang="fr-CA" sz="4000" dirty="0" smtClean="0">
                <a:solidFill>
                  <a:srgbClr val="FFFF00"/>
                </a:solidFill>
                <a:latin typeface="Arial Rounded MT Bold" pitchFamily="34" charset="0"/>
              </a:rPr>
              <a:t>Tous les jours, jusqu‘à la fin.</a:t>
            </a:r>
            <a:endParaRPr lang="en-US" sz="4000" dirty="0" smtClean="0">
              <a:solidFill>
                <a:srgbClr val="FFFF00"/>
              </a:solidFill>
              <a:latin typeface="Arial Rounded MT Bold" pitchFamily="34" charset="0"/>
            </a:endParaRPr>
          </a:p>
          <a:p>
            <a:pPr algn="ctr">
              <a:buNone/>
            </a:pPr>
            <a:endParaRPr lang="en-US" sz="2800" dirty="0">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smtClean="0">
                <a:solidFill>
                  <a:schemeClr val="tx1"/>
                </a:solidFill>
                <a:latin typeface="Copperplate Gothic Bold" pitchFamily="34" charset="0"/>
              </a:rPr>
              <a:t>PRIÈRE COMMUNE</a:t>
            </a:r>
            <a:endParaRPr lang="en-US" dirty="0">
              <a:solidFill>
                <a:schemeClr val="tx1"/>
              </a:solidFill>
              <a:latin typeface="Copperplate Gothic Bold" pitchFamily="34" charset="0"/>
            </a:endParaRP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smtClean="0">
                <a:solidFill>
                  <a:schemeClr val="bg1"/>
                </a:solidFill>
              </a:rPr>
              <a:t>VISITORS WELCOME</a:t>
            </a:r>
            <a:endParaRPr lang="en-US" sz="6600" b="1" dirty="0">
              <a:solidFill>
                <a:schemeClr val="bg1"/>
              </a:solidFill>
            </a:endParaRPr>
          </a:p>
        </p:txBody>
      </p:sp>
      <p:sp>
        <p:nvSpPr>
          <p:cNvPr id="3" name="Content Placeholder 2"/>
          <p:cNvSpPr>
            <a:spLocks noGrp="1"/>
          </p:cNvSpPr>
          <p:nvPr>
            <p:ph sz="quarter" idx="1"/>
          </p:nvPr>
        </p:nvSpPr>
        <p:spPr>
          <a:xfrm>
            <a:off x="0" y="1676400"/>
            <a:ext cx="9144000" cy="5181600"/>
          </a:xfrm>
        </p:spPr>
        <p:txBody>
          <a:bodyPr/>
          <a:lstStyle/>
          <a:p>
            <a:r>
              <a:rPr lang="en-US" sz="6000" dirty="0" smtClean="0">
                <a:solidFill>
                  <a:srgbClr val="FFFF00"/>
                </a:solidFill>
              </a:rPr>
              <a:t>ANNOUNCEMENT</a:t>
            </a:r>
          </a:p>
          <a:p>
            <a:endParaRPr lang="en-US" sz="6000" dirty="0" smtClean="0">
              <a:solidFill>
                <a:srgbClr val="FFFF00"/>
              </a:solidFill>
            </a:endParaRPr>
          </a:p>
          <a:p>
            <a:r>
              <a:rPr lang="en-US" sz="6000" dirty="0" smtClean="0">
                <a:solidFill>
                  <a:srgbClr val="FFFF00"/>
                </a:solidFill>
              </a:rPr>
              <a:t>MUSICAL PROGRAM</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smtClean="0">
                <a:solidFill>
                  <a:schemeClr val="bg1"/>
                </a:solidFill>
              </a:rPr>
              <a:t>FEBRUARY  1</a:t>
            </a:r>
            <a:r>
              <a:rPr lang="en-US" b="1" baseline="30000" dirty="0" smtClean="0">
                <a:solidFill>
                  <a:schemeClr val="bg1"/>
                </a:solidFill>
              </a:rPr>
              <a:t>ST</a:t>
            </a:r>
            <a:r>
              <a:rPr lang="en-US" b="1" dirty="0" smtClean="0">
                <a:solidFill>
                  <a:schemeClr val="bg1"/>
                </a:solidFill>
              </a:rPr>
              <a:t>    </a:t>
            </a:r>
            <a:r>
              <a:rPr lang="en-US" b="1" dirty="0" smtClean="0">
                <a:solidFill>
                  <a:schemeClr val="bg1"/>
                </a:solidFill>
              </a:rPr>
              <a:t>2026</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solidFill>
                  <a:srgbClr val="660066"/>
                </a:solidFill>
              </a:rPr>
              <a:t>MOMENT </a:t>
            </a:r>
            <a:r>
              <a:rPr lang="en-US" b="1" dirty="0" smtClean="0">
                <a:solidFill>
                  <a:srgbClr val="660066"/>
                </a:solidFill>
              </a:rPr>
              <a:t>D’ADORATION AVEC MAESTRO RENAUD TERZIER</a:t>
            </a:r>
            <a:r>
              <a:rPr lang="en-US" b="1" dirty="0"/>
              <a:t/>
            </a:r>
            <a:br>
              <a:rPr lang="en-US" b="1" dirty="0"/>
            </a:br>
            <a:r>
              <a:rPr lang="en-US" dirty="0"/>
              <a:t/>
            </a:r>
            <a:br>
              <a:rPr lang="en-US" dirty="0"/>
            </a:b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endParaRPr lang="fr-FR" sz="4000" dirty="0" smtClean="0">
              <a:latin typeface="Arial Rounded MT Bold" pitchFamily="34" charset="0"/>
            </a:endParaRPr>
          </a:p>
          <a:p>
            <a:pPr algn="ctr">
              <a:buNone/>
            </a:pPr>
            <a:r>
              <a:rPr lang="fr-FR" sz="4000" dirty="0" err="1" smtClean="0">
                <a:latin typeface="Arial Rounded MT Bold" pitchFamily="34" charset="0"/>
              </a:rPr>
              <a:t>Paske</a:t>
            </a:r>
            <a:r>
              <a:rPr lang="fr-FR" sz="4000" dirty="0" smtClean="0">
                <a:latin typeface="Arial Rounded MT Bold" pitchFamily="34" charset="0"/>
              </a:rPr>
              <a:t> </a:t>
            </a:r>
            <a:r>
              <a:rPr lang="fr-FR" sz="4000" dirty="0" smtClean="0">
                <a:latin typeface="Arial Rounded MT Bold" pitchFamily="34" charset="0"/>
              </a:rPr>
              <a:t>´n </a:t>
            </a:r>
            <a:r>
              <a:rPr lang="fr-FR" sz="4000" dirty="0" err="1" smtClean="0">
                <a:latin typeface="Arial Rounded MT Bold" pitchFamily="34" charset="0"/>
              </a:rPr>
              <a:t>toujou</a:t>
            </a:r>
            <a:r>
              <a:rPr lang="fr-FR" sz="4000" dirty="0" smtClean="0">
                <a:latin typeface="Arial Rounded MT Bold" pitchFamily="34" charset="0"/>
              </a:rPr>
              <a:t> la ,</a:t>
            </a:r>
            <a:r>
              <a:rPr lang="fr-FR" sz="4000" dirty="0" err="1" smtClean="0">
                <a:latin typeface="Arial Rounded MT Bold" pitchFamily="34" charset="0"/>
              </a:rPr>
              <a:t>nou</a:t>
            </a:r>
            <a:r>
              <a:rPr lang="fr-FR" sz="4000" dirty="0" smtClean="0">
                <a:latin typeface="Arial Rounded MT Bold" pitchFamily="34" charset="0"/>
              </a:rPr>
              <a:t>  </a:t>
            </a:r>
            <a:r>
              <a:rPr lang="fr-FR" sz="4000" dirty="0" err="1" smtClean="0">
                <a:latin typeface="Arial Rounded MT Bold" pitchFamily="34" charset="0"/>
              </a:rPr>
              <a:t>toujou</a:t>
            </a:r>
            <a:r>
              <a:rPr lang="fr-FR" sz="4000" dirty="0" smtClean="0">
                <a:latin typeface="Arial Rounded MT Bold" pitchFamily="34" charset="0"/>
              </a:rPr>
              <a:t> la</a:t>
            </a:r>
            <a:endParaRPr lang="en-US" sz="4000" dirty="0" smtClean="0">
              <a:latin typeface="Arial Rounded MT Bold" pitchFamily="34" charset="0"/>
            </a:endParaRPr>
          </a:p>
          <a:p>
            <a:pPr algn="ctr">
              <a:buNone/>
            </a:pPr>
            <a:r>
              <a:rPr lang="en-US" sz="4000" dirty="0" err="1" smtClean="0">
                <a:latin typeface="Arial Rounded MT Bold" pitchFamily="34" charset="0"/>
              </a:rPr>
              <a:t>Malgre</a:t>
            </a:r>
            <a:r>
              <a:rPr lang="en-US" sz="4000" dirty="0" smtClean="0">
                <a:latin typeface="Arial Rounded MT Bold" pitchFamily="34" charset="0"/>
              </a:rPr>
              <a:t> tout tray </a:t>
            </a:r>
            <a:r>
              <a:rPr lang="en-US" sz="4000" dirty="0" err="1" smtClean="0">
                <a:latin typeface="Arial Rounded MT Bold" pitchFamily="34" charset="0"/>
              </a:rPr>
              <a:t>yo</a:t>
            </a:r>
            <a:endParaRPr lang="en-US" sz="4000" dirty="0" smtClean="0">
              <a:latin typeface="Arial Rounded MT Bold" pitchFamily="34" charset="0"/>
            </a:endParaRPr>
          </a:p>
          <a:p>
            <a:pPr algn="ctr">
              <a:buNone/>
            </a:pPr>
            <a:r>
              <a:rPr lang="en-US" sz="4000" dirty="0" err="1" smtClean="0">
                <a:latin typeface="Arial Rounded MT Bold" pitchFamily="34" charset="0"/>
              </a:rPr>
              <a:t>Bondye</a:t>
            </a:r>
            <a:r>
              <a:rPr lang="en-US" sz="4000" dirty="0" smtClean="0">
                <a:latin typeface="Arial Rounded MT Bold" pitchFamily="34" charset="0"/>
              </a:rPr>
              <a:t> </a:t>
            </a:r>
            <a:r>
              <a:rPr lang="en-US" sz="4000" dirty="0" err="1" smtClean="0">
                <a:latin typeface="Arial Rounded MT Bold" pitchFamily="34" charset="0"/>
              </a:rPr>
              <a:t>banm</a:t>
            </a:r>
            <a:r>
              <a:rPr lang="en-US" sz="4000" dirty="0" smtClean="0">
                <a:latin typeface="Arial Rounded MT Bold" pitchFamily="34" charset="0"/>
              </a:rPr>
              <a:t> </a:t>
            </a:r>
            <a:r>
              <a:rPr lang="en-US" sz="4000" dirty="0" err="1" smtClean="0">
                <a:latin typeface="Arial Rounded MT Bold" pitchFamily="34" charset="0"/>
              </a:rPr>
              <a:t>lavi</a:t>
            </a:r>
            <a:endParaRPr lang="en-US" sz="4000" dirty="0" smtClean="0">
              <a:latin typeface="Arial Rounded MT Bold" pitchFamily="34" charset="0"/>
            </a:endParaRPr>
          </a:p>
          <a:p>
            <a:pPr algn="ctr">
              <a:buNone/>
            </a:pPr>
            <a:r>
              <a:rPr lang="fr-FR" sz="4000" dirty="0" err="1" smtClean="0">
                <a:latin typeface="Arial Rounded MT Bold" pitchFamily="34" charset="0"/>
              </a:rPr>
              <a:t>Seyè</a:t>
            </a:r>
            <a:r>
              <a:rPr lang="fr-FR" sz="4000" dirty="0" smtClean="0">
                <a:latin typeface="Arial Rounded MT Bold" pitchFamily="34" charset="0"/>
              </a:rPr>
              <a:t> a di se </a:t>
            </a:r>
            <a:r>
              <a:rPr lang="fr-FR" sz="4000" dirty="0" err="1" smtClean="0">
                <a:latin typeface="Arial Rounded MT Bold" pitchFamily="34" charset="0"/>
              </a:rPr>
              <a:t>poko</a:t>
            </a:r>
            <a:r>
              <a:rPr lang="fr-FR" sz="4000" dirty="0" smtClean="0">
                <a:latin typeface="Arial Rounded MT Bold" pitchFamily="34" charset="0"/>
              </a:rPr>
              <a:t> sa </a:t>
            </a:r>
            <a:r>
              <a:rPr lang="fr-FR" sz="4000" dirty="0" err="1" smtClean="0">
                <a:latin typeface="Arial Rounded MT Bold" pitchFamily="34" charset="0"/>
              </a:rPr>
              <a:t>toujou</a:t>
            </a:r>
            <a:endParaRPr lang="en-US" sz="4000" dirty="0" smtClean="0">
              <a:latin typeface="Arial Rounded MT Bold" pitchFamily="34" charset="0"/>
            </a:endParaRPr>
          </a:p>
          <a:p>
            <a:pPr algn="ctr">
              <a:buNone/>
            </a:pPr>
            <a:r>
              <a:rPr lang="fr-FR" sz="4000" dirty="0" err="1" smtClean="0">
                <a:latin typeface="Arial Rounded MT Bold" pitchFamily="34" charset="0"/>
              </a:rPr>
              <a:t>Map</a:t>
            </a:r>
            <a:r>
              <a:rPr lang="fr-FR" sz="4000" dirty="0" smtClean="0">
                <a:latin typeface="Arial Rounded MT Bold" pitchFamily="34" charset="0"/>
              </a:rPr>
              <a:t> </a:t>
            </a:r>
            <a:r>
              <a:rPr lang="fr-FR" sz="4000" dirty="0" err="1" smtClean="0">
                <a:latin typeface="Arial Rounded MT Bold" pitchFamily="34" charset="0"/>
              </a:rPr>
              <a:t>fè</a:t>
            </a:r>
            <a:r>
              <a:rPr lang="fr-FR" sz="4000" dirty="0" smtClean="0">
                <a:latin typeface="Arial Rounded MT Bold" pitchFamily="34" charset="0"/>
              </a:rPr>
              <a:t> </a:t>
            </a:r>
            <a:r>
              <a:rPr lang="fr-FR" sz="4000" dirty="0" err="1" smtClean="0">
                <a:latin typeface="Arial Rounded MT Bold" pitchFamily="34" charset="0"/>
              </a:rPr>
              <a:t>nou</a:t>
            </a:r>
            <a:r>
              <a:rPr lang="fr-FR" sz="4000" dirty="0" smtClean="0">
                <a:latin typeface="Arial Rounded MT Bold" pitchFamily="34" charset="0"/>
              </a:rPr>
              <a:t> </a:t>
            </a:r>
            <a:r>
              <a:rPr lang="fr-FR" sz="4000" dirty="0" err="1" smtClean="0">
                <a:latin typeface="Arial Rounded MT Bold" pitchFamily="34" charset="0"/>
              </a:rPr>
              <a:t>briye</a:t>
            </a:r>
            <a:r>
              <a:rPr lang="fr-FR" sz="4000" dirty="0" smtClean="0">
                <a:latin typeface="Arial Rounded MT Bold" pitchFamily="34" charset="0"/>
              </a:rPr>
              <a:t> tout </a:t>
            </a:r>
            <a:r>
              <a:rPr lang="fr-FR" sz="4000" dirty="0" err="1" smtClean="0">
                <a:latin typeface="Arial Rounded MT Bold" pitchFamily="34" charset="0"/>
              </a:rPr>
              <a:t>kote</a:t>
            </a:r>
            <a:r>
              <a:rPr lang="fr-FR" sz="4000" dirty="0" smtClean="0">
                <a:latin typeface="Arial Rounded MT Bold" pitchFamily="34" charset="0"/>
              </a:rPr>
              <a:t> n </a:t>
            </a:r>
            <a:r>
              <a:rPr lang="fr-FR" sz="4000" dirty="0" err="1" smtClean="0">
                <a:latin typeface="Arial Rounded MT Bold" pitchFamily="34" charset="0"/>
              </a:rPr>
              <a:t>pase</a:t>
            </a:r>
            <a:endParaRPr lang="en-US" sz="4000" dirty="0" smtClean="0">
              <a:latin typeface="Arial Rounded MT Bold" pitchFamily="34" charset="0"/>
            </a:endParaRPr>
          </a:p>
          <a:p>
            <a:pPr algn="ctr">
              <a:buNone/>
            </a:pPr>
            <a:r>
              <a:rPr lang="fr-FR" sz="4000" dirty="0" smtClean="0">
                <a:latin typeface="Arial Rounded MT Bold" pitchFamily="34" charset="0"/>
              </a:rPr>
              <a:t> </a:t>
            </a:r>
            <a:endParaRPr lang="en-US" sz="4000" dirty="0" smtClean="0">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algn="ctr">
              <a:buNone/>
            </a:pPr>
            <a:r>
              <a:rPr lang="fr-FR" sz="4000" dirty="0" smtClean="0">
                <a:latin typeface="Arial Rounded MT Bold" pitchFamily="34" charset="0"/>
              </a:rPr>
              <a:t> </a:t>
            </a:r>
            <a:r>
              <a:rPr lang="en-US" sz="4000" dirty="0" err="1" smtClean="0">
                <a:latin typeface="Arial Rounded MT Bold" pitchFamily="34" charset="0"/>
              </a:rPr>
              <a:t>menm</a:t>
            </a:r>
            <a:r>
              <a:rPr lang="en-US" sz="4000" dirty="0" smtClean="0">
                <a:latin typeface="Arial Rounded MT Bold" pitchFamily="34" charset="0"/>
              </a:rPr>
              <a:t> </a:t>
            </a:r>
            <a:r>
              <a:rPr lang="en-US" sz="4000" dirty="0" err="1" smtClean="0">
                <a:latin typeface="Arial Rounded MT Bold" pitchFamily="34" charset="0"/>
              </a:rPr>
              <a:t>si</a:t>
            </a:r>
            <a:r>
              <a:rPr lang="en-US" sz="4000" dirty="0" smtClean="0">
                <a:latin typeface="Arial Rounded MT Bold" pitchFamily="34" charset="0"/>
              </a:rPr>
              <a:t> </a:t>
            </a:r>
            <a:r>
              <a:rPr lang="en-US" sz="4000" dirty="0" err="1" smtClean="0">
                <a:latin typeface="Arial Rounded MT Bold" pitchFamily="34" charset="0"/>
              </a:rPr>
              <a:t>mwen</a:t>
            </a:r>
            <a:r>
              <a:rPr lang="en-US" sz="4000" dirty="0" smtClean="0">
                <a:latin typeface="Arial Rounded MT Bold" pitchFamily="34" charset="0"/>
              </a:rPr>
              <a:t> </a:t>
            </a:r>
            <a:r>
              <a:rPr lang="en-US" sz="4000" dirty="0" err="1" smtClean="0">
                <a:latin typeface="Arial Rounded MT Bold" pitchFamily="34" charset="0"/>
              </a:rPr>
              <a:t>konnen</a:t>
            </a:r>
            <a:r>
              <a:rPr lang="en-US" sz="4000" dirty="0" smtClean="0">
                <a:latin typeface="Arial Rounded MT Bold" pitchFamily="34" charset="0"/>
              </a:rPr>
              <a:t> </a:t>
            </a:r>
          </a:p>
          <a:p>
            <a:pPr algn="ctr">
              <a:buNone/>
            </a:pPr>
            <a:r>
              <a:rPr lang="en-US" sz="4000" dirty="0" err="1" smtClean="0">
                <a:latin typeface="Arial Rounded MT Bold" pitchFamily="34" charset="0"/>
              </a:rPr>
              <a:t>fanmim</a:t>
            </a:r>
            <a:r>
              <a:rPr lang="en-US" sz="4000" dirty="0" smtClean="0">
                <a:latin typeface="Arial Rounded MT Bold" pitchFamily="34" charset="0"/>
              </a:rPr>
              <a:t> </a:t>
            </a:r>
            <a:r>
              <a:rPr lang="en-US" sz="4000" dirty="0" smtClean="0">
                <a:latin typeface="Arial Rounded MT Bold" pitchFamily="34" charset="0"/>
              </a:rPr>
              <a:t>bay </a:t>
            </a:r>
            <a:r>
              <a:rPr lang="en-US" sz="4000" dirty="0" err="1" smtClean="0">
                <a:latin typeface="Arial Rounded MT Bold" pitchFamily="34" charset="0"/>
              </a:rPr>
              <a:t>moun</a:t>
            </a:r>
            <a:r>
              <a:rPr lang="en-US" sz="4000" dirty="0" smtClean="0">
                <a:latin typeface="Arial Rounded MT Bold" pitchFamily="34" charset="0"/>
              </a:rPr>
              <a:t> </a:t>
            </a:r>
            <a:r>
              <a:rPr lang="en-US" sz="4000" dirty="0" err="1" smtClean="0">
                <a:latin typeface="Arial Rounded MT Bold" pitchFamily="34" charset="0"/>
              </a:rPr>
              <a:t>echwe</a:t>
            </a:r>
            <a:endParaRPr lang="en-US" sz="4000" dirty="0" smtClean="0">
              <a:latin typeface="Arial Rounded MT Bold" pitchFamily="34" charset="0"/>
            </a:endParaRPr>
          </a:p>
          <a:p>
            <a:pPr algn="ctr">
              <a:buNone/>
            </a:pPr>
            <a:r>
              <a:rPr lang="en-US" sz="4000" dirty="0" err="1" smtClean="0">
                <a:latin typeface="Arial Rounded MT Bold" pitchFamily="34" charset="0"/>
              </a:rPr>
              <a:t>Menm</a:t>
            </a:r>
            <a:r>
              <a:rPr lang="en-US" sz="4000" dirty="0" smtClean="0">
                <a:latin typeface="Arial Rounded MT Bold" pitchFamily="34" charset="0"/>
              </a:rPr>
              <a:t> </a:t>
            </a:r>
            <a:r>
              <a:rPr lang="en-US" sz="4000" dirty="0" err="1" smtClean="0">
                <a:latin typeface="Arial Rounded MT Bold" pitchFamily="34" charset="0"/>
              </a:rPr>
              <a:t>konnen</a:t>
            </a:r>
            <a:r>
              <a:rPr lang="en-US" sz="4000" dirty="0" smtClean="0">
                <a:latin typeface="Arial Rounded MT Bold" pitchFamily="34" charset="0"/>
              </a:rPr>
              <a:t> </a:t>
            </a:r>
            <a:r>
              <a:rPr lang="en-US" sz="4000" dirty="0" err="1" smtClean="0">
                <a:latin typeface="Arial Rounded MT Bold" pitchFamily="34" charset="0"/>
              </a:rPr>
              <a:t>avek</a:t>
            </a:r>
            <a:r>
              <a:rPr lang="en-US" sz="4000" dirty="0" smtClean="0">
                <a:latin typeface="Arial Rounded MT Bold" pitchFamily="34" charset="0"/>
              </a:rPr>
              <a:t> </a:t>
            </a:r>
            <a:r>
              <a:rPr lang="en-US" sz="4000" dirty="0" err="1" smtClean="0">
                <a:latin typeface="Arial Rounded MT Bold" pitchFamily="34" charset="0"/>
              </a:rPr>
              <a:t>yawe</a:t>
            </a:r>
            <a:r>
              <a:rPr lang="en-US" sz="4000" dirty="0" smtClean="0">
                <a:latin typeface="Arial Rounded MT Bold" pitchFamily="34" charset="0"/>
              </a:rPr>
              <a:t> </a:t>
            </a:r>
            <a:endParaRPr lang="en-US" sz="4000" dirty="0" smtClean="0">
              <a:latin typeface="Arial Rounded MT Bold" pitchFamily="34" charset="0"/>
            </a:endParaRPr>
          </a:p>
          <a:p>
            <a:pPr algn="ctr">
              <a:buNone/>
            </a:pPr>
            <a:r>
              <a:rPr lang="en-US" sz="4000" dirty="0" smtClean="0">
                <a:latin typeface="Arial Rounded MT Bold" pitchFamily="34" charset="0"/>
              </a:rPr>
              <a:t>m </a:t>
            </a:r>
            <a:r>
              <a:rPr lang="en-US" sz="4000" dirty="0" err="1" smtClean="0">
                <a:latin typeface="Arial Rounded MT Bold" pitchFamily="34" charset="0"/>
              </a:rPr>
              <a:t>paka</a:t>
            </a:r>
            <a:r>
              <a:rPr lang="en-US" sz="4000" dirty="0" smtClean="0">
                <a:latin typeface="Arial Rounded MT Bold" pitchFamily="34" charset="0"/>
              </a:rPr>
              <a:t> </a:t>
            </a:r>
            <a:r>
              <a:rPr lang="en-US" sz="4000" dirty="0" err="1" smtClean="0">
                <a:latin typeface="Arial Rounded MT Bold" pitchFamily="34" charset="0"/>
              </a:rPr>
              <a:t>echwe</a:t>
            </a:r>
            <a:r>
              <a:rPr lang="en-US" sz="4000" dirty="0" smtClean="0">
                <a:latin typeface="Arial Rounded MT Bold" pitchFamily="34" charset="0"/>
              </a:rPr>
              <a:t>.</a:t>
            </a:r>
          </a:p>
          <a:p>
            <a:pPr algn="ctr">
              <a:buNone/>
            </a:pPr>
            <a:r>
              <a:rPr lang="en-US" sz="4000" dirty="0" smtClean="0">
                <a:latin typeface="Arial Rounded MT Bold" pitchFamily="34" charset="0"/>
              </a:rPr>
              <a:t> </a:t>
            </a:r>
          </a:p>
          <a:p>
            <a:pPr algn="ctr">
              <a:buNone/>
            </a:pPr>
            <a:r>
              <a:rPr lang="en-US" sz="4000" dirty="0" err="1" smtClean="0">
                <a:solidFill>
                  <a:srgbClr val="0D069A"/>
                </a:solidFill>
                <a:latin typeface="Arial Rounded MT Bold" pitchFamily="34" charset="0"/>
              </a:rPr>
              <a:t>Menm</a:t>
            </a:r>
            <a:r>
              <a:rPr lang="en-US" sz="4000" dirty="0" smtClean="0">
                <a:solidFill>
                  <a:srgbClr val="0D069A"/>
                </a:solidFill>
                <a:latin typeface="Arial Rounded MT Bold" pitchFamily="34" charset="0"/>
              </a:rPr>
              <a:t> </a:t>
            </a:r>
            <a:r>
              <a:rPr lang="en-US" sz="4000" dirty="0" err="1" smtClean="0">
                <a:solidFill>
                  <a:srgbClr val="0D069A"/>
                </a:solidFill>
                <a:latin typeface="Arial Rounded MT Bold" pitchFamily="34" charset="0"/>
              </a:rPr>
              <a:t>si</a:t>
            </a:r>
            <a:r>
              <a:rPr lang="en-US" sz="4000" dirty="0" smtClean="0">
                <a:solidFill>
                  <a:srgbClr val="0D069A"/>
                </a:solidFill>
                <a:latin typeface="Arial Rounded MT Bold" pitchFamily="34" charset="0"/>
              </a:rPr>
              <a:t>  </a:t>
            </a:r>
            <a:r>
              <a:rPr lang="en-US" sz="4000" dirty="0" err="1" smtClean="0">
                <a:solidFill>
                  <a:srgbClr val="0D069A"/>
                </a:solidFill>
                <a:latin typeface="Arial Rounded MT Bold" pitchFamily="34" charset="0"/>
              </a:rPr>
              <a:t>wout</a:t>
            </a:r>
            <a:r>
              <a:rPr lang="en-US" sz="4000" dirty="0" smtClean="0">
                <a:solidFill>
                  <a:srgbClr val="0D069A"/>
                </a:solidFill>
                <a:latin typeface="Arial Rounded MT Bold" pitchFamily="34" charset="0"/>
              </a:rPr>
              <a:t> </a:t>
            </a:r>
            <a:r>
              <a:rPr lang="en-US" sz="4000" dirty="0" err="1" smtClean="0">
                <a:solidFill>
                  <a:srgbClr val="0D069A"/>
                </a:solidFill>
                <a:latin typeface="Arial Rounded MT Bold" pitchFamily="34" charset="0"/>
              </a:rPr>
              <a:t>lavi</a:t>
            </a:r>
            <a:r>
              <a:rPr lang="en-US" sz="4000" dirty="0" smtClean="0">
                <a:solidFill>
                  <a:srgbClr val="0D069A"/>
                </a:solidFill>
                <a:latin typeface="Arial Rounded MT Bold" pitchFamily="34" charset="0"/>
              </a:rPr>
              <a:t> Se </a:t>
            </a:r>
            <a:r>
              <a:rPr lang="en-US" sz="4000" dirty="0" smtClean="0">
                <a:solidFill>
                  <a:srgbClr val="0D069A"/>
                </a:solidFill>
                <a:latin typeface="Arial Rounded MT Bold" pitchFamily="34" charset="0"/>
              </a:rPr>
              <a:t>yon </a:t>
            </a:r>
            <a:r>
              <a:rPr lang="en-US" sz="4000" dirty="0" err="1" smtClean="0">
                <a:solidFill>
                  <a:srgbClr val="0D069A"/>
                </a:solidFill>
                <a:latin typeface="Arial Rounded MT Bold" pitchFamily="34" charset="0"/>
              </a:rPr>
              <a:t>lekol</a:t>
            </a:r>
            <a:r>
              <a:rPr lang="en-US" sz="4000" dirty="0" smtClean="0">
                <a:solidFill>
                  <a:srgbClr val="0D069A"/>
                </a:solidFill>
                <a:latin typeface="Arial Rounded MT Bold" pitchFamily="34" charset="0"/>
              </a:rPr>
              <a:t> </a:t>
            </a:r>
            <a:r>
              <a:rPr lang="en-US" sz="4000" dirty="0" err="1" smtClean="0">
                <a:solidFill>
                  <a:srgbClr val="0D069A"/>
                </a:solidFill>
                <a:latin typeface="Arial Rounded MT Bold" pitchFamily="34" charset="0"/>
              </a:rPr>
              <a:t>eprèv</a:t>
            </a:r>
            <a:endParaRPr lang="en-US" sz="4000" dirty="0" smtClean="0">
              <a:solidFill>
                <a:srgbClr val="0D069A"/>
              </a:solidFill>
              <a:latin typeface="Arial Rounded MT Bold" pitchFamily="34" charset="0"/>
            </a:endParaRPr>
          </a:p>
          <a:p>
            <a:pPr algn="ctr">
              <a:buNone/>
            </a:pPr>
            <a:r>
              <a:rPr lang="en-US" sz="4000" dirty="0" smtClean="0">
                <a:solidFill>
                  <a:srgbClr val="0D069A"/>
                </a:solidFill>
                <a:latin typeface="Arial Rounded MT Bold" pitchFamily="34" charset="0"/>
              </a:rPr>
              <a:t>Map </a:t>
            </a:r>
            <a:r>
              <a:rPr lang="en-US" sz="4000" dirty="0" err="1" smtClean="0">
                <a:solidFill>
                  <a:srgbClr val="0D069A"/>
                </a:solidFill>
                <a:latin typeface="Arial Rounded MT Bold" pitchFamily="34" charset="0"/>
              </a:rPr>
              <a:t>kenbe</a:t>
            </a:r>
            <a:r>
              <a:rPr lang="en-US" sz="4000" dirty="0" smtClean="0">
                <a:solidFill>
                  <a:srgbClr val="0D069A"/>
                </a:solidFill>
                <a:latin typeface="Arial Rounded MT Bold" pitchFamily="34" charset="0"/>
              </a:rPr>
              <a:t> </a:t>
            </a:r>
            <a:r>
              <a:rPr lang="en-US" sz="4000" dirty="0" err="1" smtClean="0">
                <a:solidFill>
                  <a:srgbClr val="0D069A"/>
                </a:solidFill>
                <a:latin typeface="Arial Rounded MT Bold" pitchFamily="34" charset="0"/>
              </a:rPr>
              <a:t>fèm</a:t>
            </a:r>
            <a:r>
              <a:rPr lang="en-US" sz="4000" dirty="0" smtClean="0">
                <a:solidFill>
                  <a:srgbClr val="0D069A"/>
                </a:solidFill>
                <a:latin typeface="Arial Rounded MT Bold" pitchFamily="34" charset="0"/>
              </a:rPr>
              <a:t> M </a:t>
            </a:r>
            <a:r>
              <a:rPr lang="en-US" sz="4000" dirty="0" err="1" smtClean="0">
                <a:solidFill>
                  <a:srgbClr val="0D069A"/>
                </a:solidFill>
                <a:latin typeface="Arial Rounded MT Bold" pitchFamily="34" charset="0"/>
              </a:rPr>
              <a:t>paka</a:t>
            </a:r>
            <a:r>
              <a:rPr lang="en-US" sz="4000" dirty="0" smtClean="0">
                <a:solidFill>
                  <a:srgbClr val="0D069A"/>
                </a:solidFill>
                <a:latin typeface="Arial Rounded MT Bold" pitchFamily="34" charset="0"/>
              </a:rPr>
              <a:t> </a:t>
            </a:r>
            <a:r>
              <a:rPr lang="en-US" sz="4000" dirty="0" err="1" smtClean="0">
                <a:solidFill>
                  <a:srgbClr val="0D069A"/>
                </a:solidFill>
                <a:latin typeface="Arial Rounded MT Bold" pitchFamily="34" charset="0"/>
              </a:rPr>
              <a:t>echwe</a:t>
            </a:r>
            <a:r>
              <a:rPr lang="en-US" sz="4000" dirty="0" smtClean="0">
                <a:solidFill>
                  <a:srgbClr val="0D069A"/>
                </a:solidFill>
                <a:latin typeface="Arial Rounded MT Bold" pitchFamily="34" charset="0"/>
              </a:rPr>
              <a:t> </a:t>
            </a:r>
            <a:r>
              <a:rPr lang="en-US" sz="4000" dirty="0" err="1" smtClean="0">
                <a:solidFill>
                  <a:srgbClr val="0D069A"/>
                </a:solidFill>
                <a:latin typeface="Arial Rounded MT Bold" pitchFamily="34" charset="0"/>
              </a:rPr>
              <a:t>anko</a:t>
            </a:r>
            <a:r>
              <a:rPr lang="en-US" sz="4000" dirty="0" smtClean="0">
                <a:solidFill>
                  <a:srgbClr val="0D069A"/>
                </a:solidFill>
                <a:latin typeface="Arial Rounded MT Bold" pitchFamily="34" charset="0"/>
              </a:rPr>
              <a:t>. </a:t>
            </a:r>
          </a:p>
          <a:p>
            <a:pPr algn="ctr">
              <a:buNone/>
            </a:pPr>
            <a:r>
              <a:rPr lang="en-US" sz="4000" dirty="0" smtClean="0">
                <a:latin typeface="Arial Rounded MT Bold" pitchFamily="34" charset="0"/>
              </a:rPr>
              <a:t> </a:t>
            </a:r>
          </a:p>
          <a:p>
            <a:pPr algn="ctr">
              <a:buNone/>
            </a:pPr>
            <a:r>
              <a:rPr lang="fr-FR" sz="4000" dirty="0" err="1" smtClean="0">
                <a:latin typeface="Arial Rounded MT Bold" pitchFamily="34" charset="0"/>
              </a:rPr>
              <a:t>Map</a:t>
            </a:r>
            <a:r>
              <a:rPr lang="fr-FR" sz="4000" dirty="0" smtClean="0">
                <a:latin typeface="Arial Rounded MT Bold" pitchFamily="34" charset="0"/>
              </a:rPr>
              <a:t> </a:t>
            </a:r>
            <a:r>
              <a:rPr lang="fr-FR" sz="4000" dirty="0" err="1" smtClean="0">
                <a:latin typeface="Arial Rounded MT Bold" pitchFamily="34" charset="0"/>
              </a:rPr>
              <a:t>tann</a:t>
            </a:r>
            <a:r>
              <a:rPr lang="fr-FR" sz="4000" dirty="0" smtClean="0">
                <a:latin typeface="Arial Rounded MT Bold" pitchFamily="34" charset="0"/>
              </a:rPr>
              <a:t> </a:t>
            </a:r>
            <a:r>
              <a:rPr lang="fr-FR" sz="4000" dirty="0" err="1" smtClean="0">
                <a:latin typeface="Arial Rounded MT Bold" pitchFamily="34" charset="0"/>
              </a:rPr>
              <a:t>jou</a:t>
            </a:r>
            <a:r>
              <a:rPr lang="fr-FR" sz="4000" dirty="0" smtClean="0">
                <a:latin typeface="Arial Rounded MT Bold" pitchFamily="34" charset="0"/>
              </a:rPr>
              <a:t> </a:t>
            </a:r>
            <a:r>
              <a:rPr lang="fr-FR" sz="4000" dirty="0" err="1" smtClean="0">
                <a:latin typeface="Arial Rounded MT Bold" pitchFamily="34" charset="0"/>
              </a:rPr>
              <a:t>pam</a:t>
            </a:r>
            <a:r>
              <a:rPr lang="fr-FR" sz="4000" dirty="0" smtClean="0">
                <a:latin typeface="Arial Rounded MT Bold" pitchFamily="34" charset="0"/>
              </a:rPr>
              <a:t> nan  </a:t>
            </a:r>
            <a:endParaRPr lang="fr-FR" sz="4000" dirty="0" smtClean="0">
              <a:latin typeface="Arial Rounded MT Bold" pitchFamily="34" charset="0"/>
            </a:endParaRPr>
          </a:p>
          <a:p>
            <a:pPr algn="ctr">
              <a:buNone/>
            </a:pPr>
            <a:r>
              <a:rPr lang="fr-FR" sz="4000" dirty="0" smtClean="0">
                <a:latin typeface="Arial Rounded MT Bold" pitchFamily="34" charset="0"/>
              </a:rPr>
              <a:t>pou </a:t>
            </a:r>
            <a:r>
              <a:rPr lang="fr-FR" sz="4000" dirty="0" err="1" smtClean="0">
                <a:latin typeface="Arial Rounded MT Bold" pitchFamily="34" charset="0"/>
              </a:rPr>
              <a:t>etwal</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briye</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Paskem</a:t>
            </a:r>
            <a:r>
              <a:rPr lang="fr-FR" sz="4000" dirty="0" smtClean="0">
                <a:latin typeface="Arial Rounded MT Bold" pitchFamily="34" charset="0"/>
              </a:rPr>
              <a:t> sot </a:t>
            </a:r>
            <a:r>
              <a:rPr lang="fr-FR" sz="4000" dirty="0" err="1" smtClean="0">
                <a:latin typeface="Arial Rounded MT Bold" pitchFamily="34" charset="0"/>
              </a:rPr>
              <a:t>lwen</a:t>
            </a:r>
            <a:r>
              <a:rPr lang="fr-FR" sz="4000" dirty="0" smtClean="0">
                <a:latin typeface="Arial Rounded MT Bold" pitchFamily="34" charset="0"/>
              </a:rPr>
              <a:t> </a:t>
            </a:r>
            <a:r>
              <a:rPr lang="fr-FR" sz="4000" dirty="0" smtClean="0">
                <a:latin typeface="Arial Rounded MT Bold" pitchFamily="34" charset="0"/>
              </a:rPr>
              <a:t>se </a:t>
            </a:r>
            <a:r>
              <a:rPr lang="fr-FR" sz="4000" dirty="0" err="1" smtClean="0">
                <a:latin typeface="Arial Rounded MT Bold" pitchFamily="34" charset="0"/>
              </a:rPr>
              <a:t>pa</a:t>
            </a:r>
            <a:r>
              <a:rPr lang="fr-FR" sz="4000" dirty="0" smtClean="0">
                <a:latin typeface="Arial Rounded MT Bold" pitchFamily="34" charset="0"/>
              </a:rPr>
              <a:t> mal ta </a:t>
            </a:r>
            <a:r>
              <a:rPr lang="fr-FR" sz="4000" dirty="0" err="1" smtClean="0">
                <a:latin typeface="Arial Rounded MT Bold" pitchFamily="34" charset="0"/>
              </a:rPr>
              <a:t>echwe</a:t>
            </a:r>
            <a:endParaRPr lang="en-US" sz="4000" dirty="0">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txBody>
          <a:bodyPr>
            <a:normAutofit/>
          </a:bodyPr>
          <a:lstStyle/>
          <a:p>
            <a:pPr algn="ctr">
              <a:buNone/>
            </a:pPr>
            <a:endParaRPr lang="fr-FR" sz="4800" b="1" dirty="0" smtClean="0">
              <a:latin typeface="Arial Rounded MT Bold" pitchFamily="34" charset="0"/>
            </a:endParaRPr>
          </a:p>
          <a:p>
            <a:pPr algn="ctr">
              <a:buNone/>
            </a:pPr>
            <a:r>
              <a:rPr lang="fr-FR" sz="4800" b="1" dirty="0" smtClean="0">
                <a:latin typeface="Arial Rounded MT Bold" pitchFamily="34" charset="0"/>
              </a:rPr>
              <a:t>Pou </a:t>
            </a:r>
            <a:r>
              <a:rPr lang="fr-FR" sz="4800" b="1" dirty="0" err="1" smtClean="0">
                <a:latin typeface="Arial Rounded MT Bold" pitchFamily="34" charset="0"/>
              </a:rPr>
              <a:t>kote</a:t>
            </a:r>
            <a:r>
              <a:rPr lang="fr-FR" sz="4800" b="1" dirty="0" smtClean="0">
                <a:latin typeface="Arial Rounded MT Bold" pitchFamily="34" charset="0"/>
              </a:rPr>
              <a:t> m </a:t>
            </a:r>
            <a:r>
              <a:rPr lang="fr-FR" sz="4800" b="1" dirty="0" err="1" smtClean="0">
                <a:latin typeface="Arial Rounded MT Bold" pitchFamily="34" charset="0"/>
              </a:rPr>
              <a:t>soti</a:t>
            </a:r>
            <a:endParaRPr lang="en-US" sz="4800" dirty="0" smtClean="0">
              <a:latin typeface="Arial Rounded MT Bold" pitchFamily="34" charset="0"/>
            </a:endParaRPr>
          </a:p>
          <a:p>
            <a:pPr algn="ctr">
              <a:buNone/>
            </a:pPr>
            <a:r>
              <a:rPr lang="fr-FR" sz="4800" dirty="0" smtClean="0">
                <a:latin typeface="Arial Rounded MT Bold" pitchFamily="34" charset="0"/>
              </a:rPr>
              <a:t>Pou </a:t>
            </a:r>
            <a:r>
              <a:rPr lang="fr-FR" sz="4800" dirty="0" err="1" smtClean="0">
                <a:latin typeface="Arial Rounded MT Bold" pitchFamily="34" charset="0"/>
              </a:rPr>
              <a:t>mizè</a:t>
            </a:r>
            <a:r>
              <a:rPr lang="fr-FR" sz="4800" dirty="0" smtClean="0">
                <a:latin typeface="Arial Rounded MT Bold" pitchFamily="34" charset="0"/>
              </a:rPr>
              <a:t> m </a:t>
            </a:r>
            <a:r>
              <a:rPr lang="fr-FR" sz="4800" dirty="0" err="1" smtClean="0">
                <a:latin typeface="Arial Rounded MT Bold" pitchFamily="34" charset="0"/>
              </a:rPr>
              <a:t>pase</a:t>
            </a:r>
            <a:endParaRPr lang="en-US" sz="4800" dirty="0" smtClean="0">
              <a:latin typeface="Arial Rounded MT Bold" pitchFamily="34" charset="0"/>
            </a:endParaRPr>
          </a:p>
          <a:p>
            <a:pPr algn="ctr">
              <a:buNone/>
            </a:pPr>
            <a:r>
              <a:rPr lang="fr-FR" sz="4800" dirty="0" err="1" smtClean="0">
                <a:latin typeface="Arial Rounded MT Bold" pitchFamily="34" charset="0"/>
              </a:rPr>
              <a:t>Janm</a:t>
            </a:r>
            <a:r>
              <a:rPr lang="fr-FR" sz="4800" dirty="0" smtClean="0">
                <a:latin typeface="Arial Rounded MT Bold" pitchFamily="34" charset="0"/>
              </a:rPr>
              <a:t> te </a:t>
            </a:r>
            <a:r>
              <a:rPr lang="fr-FR" sz="4800" dirty="0" err="1" smtClean="0">
                <a:latin typeface="Arial Rounded MT Bold" pitchFamily="34" charset="0"/>
              </a:rPr>
              <a:t>imilye</a:t>
            </a:r>
            <a:endParaRPr lang="en-US" sz="4800" dirty="0" smtClean="0">
              <a:latin typeface="Arial Rounded MT Bold" pitchFamily="34" charset="0"/>
            </a:endParaRPr>
          </a:p>
          <a:p>
            <a:pPr algn="ctr">
              <a:buNone/>
            </a:pPr>
            <a:r>
              <a:rPr lang="fr-FR" sz="4800" dirty="0" smtClean="0">
                <a:latin typeface="Arial Rounded MT Bold" pitchFamily="34" charset="0"/>
              </a:rPr>
              <a:t>M pat </a:t>
            </a:r>
            <a:r>
              <a:rPr lang="fr-FR" sz="4800" dirty="0" err="1" smtClean="0">
                <a:latin typeface="Arial Rounded MT Bold" pitchFamily="34" charset="0"/>
              </a:rPr>
              <a:t>genyen</a:t>
            </a:r>
            <a:r>
              <a:rPr lang="fr-FR" sz="4800" dirty="0" smtClean="0">
                <a:latin typeface="Arial Rounded MT Bold" pitchFamily="34" charset="0"/>
              </a:rPr>
              <a:t> </a:t>
            </a:r>
            <a:r>
              <a:rPr lang="fr-FR" sz="4800" dirty="0" err="1" smtClean="0">
                <a:latin typeface="Arial Rounded MT Bold" pitchFamily="34" charset="0"/>
              </a:rPr>
              <a:t>espwa</a:t>
            </a:r>
            <a:endParaRPr lang="en-US" sz="4800" dirty="0" smtClean="0">
              <a:latin typeface="Arial Rounded MT Bold" pitchFamily="34" charset="0"/>
            </a:endParaRPr>
          </a:p>
          <a:p>
            <a:pPr algn="ctr">
              <a:buNone/>
            </a:pPr>
            <a:r>
              <a:rPr lang="fr-FR" sz="4800" dirty="0" smtClean="0">
                <a:latin typeface="Arial Rounded MT Bold" pitchFamily="34" charset="0"/>
              </a:rPr>
              <a:t>Ou </a:t>
            </a:r>
            <a:r>
              <a:rPr lang="fr-FR" sz="4800" dirty="0" err="1" smtClean="0">
                <a:latin typeface="Arial Rounded MT Bold" pitchFamily="34" charset="0"/>
              </a:rPr>
              <a:t>leve</a:t>
            </a:r>
            <a:r>
              <a:rPr lang="fr-FR" sz="4800" dirty="0" smtClean="0">
                <a:latin typeface="Arial Rounded MT Bold" pitchFamily="34" charset="0"/>
              </a:rPr>
              <a:t> </a:t>
            </a:r>
            <a:r>
              <a:rPr lang="fr-FR" sz="4800" dirty="0" err="1" smtClean="0">
                <a:latin typeface="Arial Rounded MT Bold" pitchFamily="34" charset="0"/>
              </a:rPr>
              <a:t>tèt</a:t>
            </a:r>
            <a:r>
              <a:rPr lang="fr-FR" sz="4800" dirty="0" smtClean="0">
                <a:latin typeface="Arial Rounded MT Bold" pitchFamily="34" charset="0"/>
              </a:rPr>
              <a:t> </a:t>
            </a:r>
            <a:r>
              <a:rPr lang="fr-FR" sz="4800" dirty="0" err="1" smtClean="0">
                <a:latin typeface="Arial Rounded MT Bold" pitchFamily="34" charset="0"/>
              </a:rPr>
              <a:t>mwen</a:t>
            </a:r>
            <a:endParaRPr lang="en-US" sz="4800" dirty="0" smtClean="0">
              <a:latin typeface="Arial Rounded MT Bold" pitchFamily="34" charset="0"/>
            </a:endParaRPr>
          </a:p>
          <a:p>
            <a:pPr algn="ctr">
              <a:buNone/>
            </a:pPr>
            <a:r>
              <a:rPr lang="fr-FR" sz="4800" dirty="0" err="1" smtClean="0">
                <a:latin typeface="Arial Rounded MT Bold" pitchFamily="34" charset="0"/>
              </a:rPr>
              <a:t>Mèsi</a:t>
            </a:r>
            <a:r>
              <a:rPr lang="fr-FR" sz="4800" dirty="0" smtClean="0">
                <a:latin typeface="Arial Rounded MT Bold" pitchFamily="34" charset="0"/>
              </a:rPr>
              <a:t> </a:t>
            </a:r>
            <a:r>
              <a:rPr lang="fr-FR" sz="4800" dirty="0" err="1" smtClean="0">
                <a:latin typeface="Arial Rounded MT Bold" pitchFamily="34" charset="0"/>
              </a:rPr>
              <a:t>Jezu</a:t>
            </a:r>
            <a:endParaRPr lang="en-US" sz="4800" dirty="0" smtClean="0">
              <a:latin typeface="Arial Rounded MT Bold" pitchFamily="34" charset="0"/>
            </a:endParaRPr>
          </a:p>
          <a:p>
            <a:pPr>
              <a:buNone/>
            </a:pPr>
            <a:endParaRPr lang="en-US"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FF00"/>
          </a:solidFill>
        </p:spPr>
        <p:txBody>
          <a:bodyPr>
            <a:normAutofit/>
          </a:bodyPr>
          <a:lstStyle/>
          <a:p>
            <a:pPr algn="ctr"/>
            <a:r>
              <a:rPr lang="en-US" b="1" dirty="0" smtClean="0">
                <a:solidFill>
                  <a:srgbClr val="660066"/>
                </a:solidFill>
                <a:latin typeface="Copperplate Gothic Bold" pitchFamily="34" charset="0"/>
              </a:rPr>
              <a:t>PRIERE POUR L’OFFRANDE </a:t>
            </a:r>
            <a:br>
              <a:rPr lang="en-US" b="1" dirty="0" smtClean="0">
                <a:solidFill>
                  <a:srgbClr val="660066"/>
                </a:solidFill>
                <a:latin typeface="Copperplate Gothic Bold" pitchFamily="34" charset="0"/>
              </a:rPr>
            </a:br>
            <a:r>
              <a:rPr lang="en-US" b="1" dirty="0" smtClean="0">
                <a:solidFill>
                  <a:srgbClr val="660066"/>
                </a:solidFill>
                <a:latin typeface="Copperplate Gothic Bold" pitchFamily="34" charset="0"/>
              </a:rPr>
              <a:t>ET LE SERMON</a:t>
            </a:r>
            <a:endParaRPr lang="en-US" b="1" dirty="0">
              <a:solidFill>
                <a:srgbClr val="660066"/>
              </a:solidFill>
              <a:latin typeface="Copperplate Gothic Bold" pitchFamily="34" charset="0"/>
            </a:endParaRPr>
          </a:p>
        </p:txBody>
      </p:sp>
      <p:sp>
        <p:nvSpPr>
          <p:cNvPr id="3" name="Content Placeholder 2"/>
          <p:cNvSpPr>
            <a:spLocks noGrp="1"/>
          </p:cNvSpPr>
          <p:nvPr>
            <p:ph sz="quarter" idx="1"/>
          </p:nvPr>
        </p:nvSpPr>
        <p:spPr>
          <a:xfrm>
            <a:off x="0" y="1447800"/>
            <a:ext cx="9144000" cy="4572000"/>
          </a:xfrm>
        </p:spPr>
        <p:txBody>
          <a:bodyPr>
            <a:normAutofit fontScale="77500" lnSpcReduction="20000"/>
          </a:bodyPr>
          <a:lstStyle/>
          <a:p>
            <a:pPr algn="ctr">
              <a:buNone/>
            </a:pPr>
            <a:endParaRPr lang="en-US" b="1" dirty="0" smtClean="0"/>
          </a:p>
          <a:p>
            <a:pPr algn="ctr">
              <a:buNone/>
            </a:pPr>
            <a:r>
              <a:rPr lang="en-US" sz="5400" b="1" dirty="0" smtClean="0"/>
              <a:t>SERMON</a:t>
            </a:r>
          </a:p>
          <a:p>
            <a:pPr algn="ctr">
              <a:buNone/>
            </a:pPr>
            <a:r>
              <a:rPr lang="en-US" sz="5400" b="1" dirty="0" smtClean="0"/>
              <a:t> </a:t>
            </a:r>
          </a:p>
          <a:p>
            <a:pPr algn="ctr">
              <a:buNone/>
            </a:pPr>
            <a:r>
              <a:rPr lang="en-US" sz="5400" b="1" dirty="0" smtClean="0">
                <a:solidFill>
                  <a:srgbClr val="FF0000"/>
                </a:solidFill>
              </a:rPr>
              <a:t>PAR</a:t>
            </a:r>
          </a:p>
          <a:p>
            <a:pPr algn="ctr">
              <a:buNone/>
            </a:pPr>
            <a:endParaRPr lang="en-US" sz="5400" b="1" dirty="0" smtClean="0">
              <a:solidFill>
                <a:srgbClr val="FF0000"/>
              </a:solidFill>
            </a:endParaRPr>
          </a:p>
          <a:p>
            <a:pPr algn="ctr">
              <a:buNone/>
            </a:pPr>
            <a:r>
              <a:rPr lang="en-US" sz="5400" b="1" dirty="0" smtClean="0"/>
              <a:t>PASTOR</a:t>
            </a:r>
          </a:p>
          <a:p>
            <a:pPr algn="ctr">
              <a:buNone/>
            </a:pPr>
            <a:endParaRPr lang="en-US" sz="5400" b="1" dirty="0" smtClean="0"/>
          </a:p>
          <a:p>
            <a:pPr algn="ctr">
              <a:buNone/>
            </a:pPr>
            <a:r>
              <a:rPr lang="en-US" sz="5400" b="1" dirty="0" smtClean="0">
                <a:solidFill>
                  <a:srgbClr val="FF0000"/>
                </a:solidFill>
              </a:rPr>
              <a:t>MARC  SIMEON</a:t>
            </a:r>
            <a:endParaRPr lang="en-US" sz="5400" b="1" dirty="0">
              <a:solidFill>
                <a:srgbClr val="FF000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66FFFF"/>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FEBRUARY 1</a:t>
            </a:r>
            <a:r>
              <a:rPr lang="en-US" b="1" baseline="30000" dirty="0" smtClean="0">
                <a:solidFill>
                  <a:schemeClr val="tx1"/>
                </a:solidFill>
              </a:rPr>
              <a:t>ST</a:t>
            </a:r>
            <a:r>
              <a:rPr lang="en-US" b="1" dirty="0" smtClean="0">
                <a:solidFill>
                  <a:schemeClr val="tx1"/>
                </a:solidFill>
              </a:rPr>
              <a:t> </a:t>
            </a:r>
            <a:r>
              <a:rPr lang="en-US" b="1" dirty="0" smtClean="0">
                <a:solidFill>
                  <a:schemeClr val="tx1"/>
                </a:solidFill>
              </a:rPr>
              <a:t>2026</a:t>
            </a:r>
            <a:r>
              <a:rPr lang="en-US" b="1" dirty="0" smtClean="0">
                <a:solidFill>
                  <a:schemeClr val="tx1"/>
                </a:solidFill>
              </a:rPr>
              <a:t/>
            </a:r>
            <a:br>
              <a:rPr lang="en-US" b="1" dirty="0" smtClean="0">
                <a:solidFill>
                  <a:schemeClr val="tx1"/>
                </a:solidFill>
              </a:rPr>
            </a:br>
            <a:r>
              <a:rPr lang="en-US" b="1" dirty="0" smtClean="0">
                <a:solidFill>
                  <a:srgbClr val="C00000"/>
                </a:solidFill>
                <a:latin typeface="Agency FB" pitchFamily="34" charset="0"/>
              </a:rPr>
              <a:t>Sermon by Pastor MARC E SIMEON</a:t>
            </a:r>
            <a:endParaRPr lang="en-US" dirty="0">
              <a:solidFill>
                <a:srgbClr val="C00000"/>
              </a:solidFill>
              <a:latin typeface="Agency FB" pitchFamily="34" charset="0"/>
            </a:endParaRPr>
          </a:p>
        </p:txBody>
      </p:sp>
      <p:sp>
        <p:nvSpPr>
          <p:cNvPr id="3" name="Subtitle 2"/>
          <p:cNvSpPr>
            <a:spLocks noGrp="1"/>
          </p:cNvSpPr>
          <p:nvPr>
            <p:ph type="subTitle" idx="1"/>
          </p:nvPr>
        </p:nvSpPr>
        <p:spPr>
          <a:xfrm>
            <a:off x="0" y="2743200"/>
            <a:ext cx="9144000" cy="41148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r>
              <a:rPr lang="fr-FR" sz="4400" b="1" dirty="0" smtClean="0">
                <a:solidFill>
                  <a:srgbClr val="0000FF"/>
                </a:solidFill>
              </a:rPr>
              <a:t>BÂTIR </a:t>
            </a:r>
            <a:r>
              <a:rPr lang="fr-FR" sz="4400" b="1" dirty="0" smtClean="0">
                <a:solidFill>
                  <a:srgbClr val="0000FF"/>
                </a:solidFill>
              </a:rPr>
              <a:t>SUR CHRIST </a:t>
            </a:r>
            <a:endParaRPr lang="fr-FR" sz="4400" b="1" dirty="0" smtClean="0">
              <a:solidFill>
                <a:srgbClr val="0000FF"/>
              </a:solidFill>
            </a:endParaRPr>
          </a:p>
          <a:p>
            <a:r>
              <a:rPr lang="fr-FR" sz="4400" b="1" dirty="0" smtClean="0">
                <a:solidFill>
                  <a:srgbClr val="0000FF"/>
                </a:solidFill>
              </a:rPr>
              <a:t>LE </a:t>
            </a:r>
            <a:r>
              <a:rPr lang="fr-FR" sz="4400" b="1" dirty="0" smtClean="0">
                <a:solidFill>
                  <a:srgbClr val="0000FF"/>
                </a:solidFill>
              </a:rPr>
              <a:t>ROCK </a:t>
            </a:r>
            <a:r>
              <a:rPr lang="fr-FR" sz="4400" b="1" dirty="0" smtClean="0">
                <a:solidFill>
                  <a:srgbClr val="0000FF"/>
                </a:solidFill>
              </a:rPr>
              <a:t>SOLIDE</a:t>
            </a:r>
          </a:p>
          <a:p>
            <a:endParaRPr lang="fr-FR" sz="4400" b="1" dirty="0" smtClean="0">
              <a:solidFill>
                <a:srgbClr val="5C2C04"/>
              </a:solidFill>
            </a:endParaRPr>
          </a:p>
          <a:p>
            <a:r>
              <a:rPr lang="fr-FR" sz="4400" b="1" dirty="0" smtClean="0">
                <a:solidFill>
                  <a:srgbClr val="5C2C04"/>
                </a:solidFill>
              </a:rPr>
              <a:t>BUILD ON CHRIST </a:t>
            </a:r>
          </a:p>
          <a:p>
            <a:r>
              <a:rPr lang="fr-FR" sz="4400" b="1" dirty="0" smtClean="0">
                <a:solidFill>
                  <a:srgbClr val="5C2C04"/>
                </a:solidFill>
              </a:rPr>
              <a:t> THE SOLID ROCK</a:t>
            </a:r>
            <a:endParaRPr lang="en-US" sz="4400" dirty="0">
              <a:solidFill>
                <a:srgbClr val="5C2C04"/>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r>
              <a:rPr lang="fr-FR" sz="4400" b="1" dirty="0" smtClean="0">
                <a:solidFill>
                  <a:srgbClr val="FF0000"/>
                </a:solidFill>
                <a:latin typeface="Arial Rounded MT Bold" pitchFamily="34" charset="0"/>
              </a:rPr>
              <a:t>LECTURE : Matthieu 7 : 24-27</a:t>
            </a:r>
            <a:endParaRPr lang="en-US" sz="4400" dirty="0" smtClean="0">
              <a:solidFill>
                <a:srgbClr val="FF0000"/>
              </a:solidFill>
              <a:latin typeface="Arial Rounded MT Bold" pitchFamily="34" charset="0"/>
            </a:endParaRPr>
          </a:p>
          <a:p>
            <a:pPr algn="just"/>
            <a:r>
              <a:rPr lang="fr-FR" sz="4400" dirty="0" smtClean="0">
                <a:latin typeface="Arial Rounded MT Bold" pitchFamily="34" charset="0"/>
              </a:rPr>
              <a:t>24 </a:t>
            </a:r>
            <a:r>
              <a:rPr lang="fr-FR" sz="4400" dirty="0" smtClean="0">
                <a:latin typeface="Arial Rounded MT Bold" pitchFamily="34" charset="0"/>
              </a:rPr>
              <a:t>C'est pourquoi, quiconque entend ces paroles que je dis et les met en pratique, sera semblable à un homme prudent qui a bâti sa maison sur le roc.</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 25 La pluie est tombée, les torrents sont venus, les vents ont soufflé et se sont jetés contre cette maison: elle n'est point tombée, parce qu'elle était fondée sur le roc.</a:t>
            </a:r>
            <a:endParaRPr lang="en-US" sz="4400" dirty="0" smtClean="0">
              <a:solidFill>
                <a:srgbClr val="FF0000"/>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r>
              <a:rPr lang="fr-FR" sz="4400" dirty="0" smtClean="0">
                <a:latin typeface="Arial Rounded MT Bold" pitchFamily="34" charset="0"/>
              </a:rPr>
              <a:t>26 </a:t>
            </a:r>
            <a:r>
              <a:rPr lang="fr-FR" sz="4400" dirty="0" smtClean="0">
                <a:latin typeface="Arial Rounded MT Bold" pitchFamily="34" charset="0"/>
              </a:rPr>
              <a:t>Mais quiconque entend ces paroles que je dis, et ne les met pas en pratique, sera semblable à un homme insensé qui a bâti sa maison sur le sable.</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 27 La pluie est tombée, les torrents sont venus, les vents ont soufflé et ont battu cette maison: elle est tombée, et sa ruine a été grande.</a:t>
            </a:r>
            <a:endParaRPr lang="en-US" sz="4400" dirty="0" smtClean="0">
              <a:solidFill>
                <a:srgbClr val="FF0000"/>
              </a:solidFill>
              <a:latin typeface="Arial Rounded MT Bold" pitchFamily="34" charset="0"/>
            </a:endParaRPr>
          </a:p>
          <a:p>
            <a:pPr algn="just"/>
            <a:endParaRPr lang="en-US" sz="4400" dirty="0" smtClean="0">
              <a:solidFill>
                <a:srgbClr val="0000FF"/>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rgbClr val="0000FF"/>
                </a:solidFill>
                <a:latin typeface="Arial Rounded MT Bold" pitchFamily="34" charset="0"/>
              </a:rPr>
              <a:t>INTRODUCTION</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Nous sommes tous des bâtisseurs dans ce monde au cours de notre pèlerinage terrestre.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Toutes nos actions, toutes nos interactions, et  toutes nos réalisations font parties de l’édifice que nous bâtissons</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Notre </a:t>
            </a:r>
            <a:r>
              <a:rPr lang="fr-FR" sz="4400" dirty="0" smtClean="0">
                <a:latin typeface="Arial Rounded MT Bold" pitchFamily="34" charset="0"/>
              </a:rPr>
              <a:t>sagesse, nos convictions, notre foi, notre philosophie de vie, et notre détermination sont exhibées dans la façon dont nous posons le fondement de notre édifice.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Les matériaux de construction que nous utilisons disent beaucoup de notre état d’âme</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400" dirty="0" smtClean="0">
                <a:latin typeface="Arial Rounded MT Bold" pitchFamily="34" charset="0"/>
              </a:rPr>
              <a:t>Le </a:t>
            </a:r>
            <a:r>
              <a:rPr lang="fr-FR" sz="4400" dirty="0" smtClean="0">
                <a:latin typeface="Arial Rounded MT Bold" pitchFamily="34" charset="0"/>
              </a:rPr>
              <a:t>choix du terrain sur lequel nous posons nos fondements disent beaucoup de notre bons sens ou de nos lacunes.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L’insensé </a:t>
            </a:r>
            <a:r>
              <a:rPr lang="fr-FR" sz="4400" dirty="0" smtClean="0">
                <a:solidFill>
                  <a:srgbClr val="0000FF"/>
                </a:solidFill>
                <a:latin typeface="Arial Rounded MT Bold" pitchFamily="34" charset="0"/>
              </a:rPr>
              <a:t>et </a:t>
            </a:r>
            <a:r>
              <a:rPr lang="fr-FR" sz="4400" dirty="0" smtClean="0">
                <a:solidFill>
                  <a:srgbClr val="0000FF"/>
                </a:solidFill>
                <a:latin typeface="Arial Rounded MT Bold" pitchFamily="34" charset="0"/>
              </a:rPr>
              <a:t>le sage ont des points de vue opposés qui </a:t>
            </a:r>
            <a:r>
              <a:rPr lang="fr-FR" sz="4400" dirty="0" smtClean="0">
                <a:solidFill>
                  <a:srgbClr val="0000FF"/>
                </a:solidFill>
                <a:latin typeface="Arial Rounded MT Bold" pitchFamily="34" charset="0"/>
              </a:rPr>
              <a:t>se reflètent </a:t>
            </a:r>
            <a:r>
              <a:rPr lang="fr-FR" sz="4400" dirty="0" smtClean="0">
                <a:solidFill>
                  <a:srgbClr val="0000FF"/>
                </a:solidFill>
                <a:latin typeface="Arial Rounded MT Bold" pitchFamily="34" charset="0"/>
              </a:rPr>
              <a:t>dans la façon dont ils bâtissent leurs maisons</a:t>
            </a:r>
            <a:r>
              <a:rPr lang="fr-FR" sz="4400" dirty="0" smtClean="0">
                <a:solidFill>
                  <a:srgbClr val="0000FF"/>
                </a:solidFill>
                <a:latin typeface="Arial Rounded MT Bold" pitchFamily="34" charset="0"/>
              </a:rPr>
              <a:t>.</a:t>
            </a:r>
          </a:p>
          <a:p>
            <a:pPr lvl="0" algn="just"/>
            <a:r>
              <a:rPr lang="fr-FR" sz="4400" dirty="0" smtClean="0">
                <a:latin typeface="Arial Rounded MT Bold" pitchFamily="34" charset="0"/>
              </a:rPr>
              <a:t> L’insensé s’occupe  sur comment impressionner les passants ; Il fait de son à éviter tout dur labeur en posant le fondement.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L’insensé </a:t>
            </a:r>
            <a:r>
              <a:rPr lang="fr-FR" sz="4400" dirty="0" smtClean="0">
                <a:latin typeface="Arial Rounded MT Bold" pitchFamily="34" charset="0"/>
              </a:rPr>
              <a:t>préfère à bâtir sa maison sur le sable, parce que </a:t>
            </a:r>
            <a:r>
              <a:rPr lang="fr-FR" sz="4400" dirty="0" smtClean="0">
                <a:latin typeface="Arial Rounded MT Bold" pitchFamily="34" charset="0"/>
              </a:rPr>
              <a:t>ça </a:t>
            </a:r>
            <a:r>
              <a:rPr lang="fr-FR" sz="4400" dirty="0" smtClean="0">
                <a:latin typeface="Arial Rounded MT Bold" pitchFamily="34" charset="0"/>
              </a:rPr>
              <a:t>coûte moins de sueurs.</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En contraste, Le sage pense </a:t>
            </a:r>
            <a:r>
              <a:rPr lang="fr-FR" sz="4400" dirty="0" smtClean="0">
                <a:solidFill>
                  <a:srgbClr val="0000FF"/>
                </a:solidFill>
                <a:latin typeface="Arial Rounded MT Bold" pitchFamily="34" charset="0"/>
              </a:rPr>
              <a:t>aux quatre saisons de l’année ; il </a:t>
            </a:r>
            <a:r>
              <a:rPr lang="fr-FR" sz="4400" dirty="0" smtClean="0">
                <a:solidFill>
                  <a:srgbClr val="0000FF"/>
                </a:solidFill>
                <a:latin typeface="Arial Rounded MT Bold" pitchFamily="34" charset="0"/>
              </a:rPr>
              <a:t>se préoccupe </a:t>
            </a:r>
            <a:r>
              <a:rPr lang="fr-FR" sz="4400" dirty="0" smtClean="0">
                <a:solidFill>
                  <a:srgbClr val="0000FF"/>
                </a:solidFill>
                <a:latin typeface="Arial Rounded MT Bold" pitchFamily="34" charset="0"/>
              </a:rPr>
              <a:t>sur la sécurité de sa famille.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Le sage est </a:t>
            </a:r>
            <a:r>
              <a:rPr lang="fr-FR" sz="4400" dirty="0" smtClean="0">
                <a:latin typeface="Arial Rounded MT Bold" pitchFamily="34" charset="0"/>
              </a:rPr>
              <a:t>orienté </a:t>
            </a:r>
            <a:r>
              <a:rPr lang="fr-FR" sz="4400" dirty="0" smtClean="0">
                <a:latin typeface="Arial Rounded MT Bold" pitchFamily="34" charset="0"/>
              </a:rPr>
              <a:t>par </a:t>
            </a:r>
            <a:r>
              <a:rPr lang="fr-FR" sz="4400" dirty="0" smtClean="0">
                <a:latin typeface="Arial Rounded MT Bold" pitchFamily="34" charset="0"/>
              </a:rPr>
              <a:t>l’idée </a:t>
            </a:r>
            <a:r>
              <a:rPr lang="fr-FR" sz="4400" dirty="0" smtClean="0">
                <a:latin typeface="Arial Rounded MT Bold" pitchFamily="34" charset="0"/>
              </a:rPr>
              <a:t>de sauvegarder son </a:t>
            </a:r>
            <a:r>
              <a:rPr lang="fr-FR" sz="4400" dirty="0" smtClean="0">
                <a:latin typeface="Arial Rounded MT Bold" pitchFamily="34" charset="0"/>
              </a:rPr>
              <a:t>investissement à long terme.</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400" dirty="0" smtClean="0">
                <a:latin typeface="Arial Rounded MT Bold" pitchFamily="34" charset="0"/>
              </a:rPr>
              <a:t>Il </a:t>
            </a:r>
            <a:r>
              <a:rPr lang="fr-FR" sz="4400" dirty="0" smtClean="0">
                <a:latin typeface="Arial Rounded MT Bold" pitchFamily="34" charset="0"/>
              </a:rPr>
              <a:t>achète un terrain élevé et </a:t>
            </a:r>
            <a:r>
              <a:rPr lang="fr-FR" sz="4400" dirty="0" smtClean="0">
                <a:latin typeface="Arial Rounded MT Bold" pitchFamily="34" charset="0"/>
              </a:rPr>
              <a:t>pierreux, tenant compte du dur labeur qui </a:t>
            </a:r>
            <a:r>
              <a:rPr lang="fr-FR" sz="4400" dirty="0" smtClean="0">
                <a:latin typeface="Arial Rounded MT Bold" pitchFamily="34" charset="0"/>
              </a:rPr>
              <a:t>sera réclamé afin de </a:t>
            </a:r>
            <a:r>
              <a:rPr lang="fr-FR" sz="4400" dirty="0" smtClean="0">
                <a:latin typeface="Arial Rounded MT Bold" pitchFamily="34" charset="0"/>
              </a:rPr>
              <a:t>creuser  </a:t>
            </a:r>
            <a:r>
              <a:rPr lang="fr-FR" sz="4400" dirty="0" smtClean="0">
                <a:latin typeface="Arial Rounded MT Bold" pitchFamily="34" charset="0"/>
              </a:rPr>
              <a:t>le fondement.</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 maison de l’insensé est déjà achevée </a:t>
            </a:r>
            <a:r>
              <a:rPr lang="fr-FR" sz="4400" dirty="0" smtClean="0">
                <a:solidFill>
                  <a:srgbClr val="0000FF"/>
                </a:solidFill>
                <a:latin typeface="Arial Rounded MT Bold" pitchFamily="34" charset="0"/>
              </a:rPr>
              <a:t>alors que celle </a:t>
            </a:r>
            <a:r>
              <a:rPr lang="fr-FR" sz="4400" dirty="0" smtClean="0">
                <a:solidFill>
                  <a:srgbClr val="0000FF"/>
                </a:solidFill>
                <a:latin typeface="Arial Rounded MT Bold" pitchFamily="34" charset="0"/>
              </a:rPr>
              <a:t>du sage est encore à </a:t>
            </a:r>
            <a:r>
              <a:rPr lang="fr-FR" sz="4400" dirty="0" smtClean="0">
                <a:solidFill>
                  <a:srgbClr val="0000FF"/>
                </a:solidFill>
                <a:latin typeface="Arial Rounded MT Bold" pitchFamily="34" charset="0"/>
              </a:rPr>
              <a:t>la base.</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Finalement les deux maisons sont achevées, l’une sur la côte en pleine vue de tout le monde, et l’autre un peu </a:t>
            </a:r>
            <a:r>
              <a:rPr lang="fr-FR" sz="4400" dirty="0" smtClean="0">
                <a:latin typeface="Arial Rounded MT Bold" pitchFamily="34" charset="0"/>
              </a:rPr>
              <a:t>retirée, </a:t>
            </a:r>
            <a:r>
              <a:rPr lang="fr-FR" sz="4400" dirty="0" smtClean="0">
                <a:latin typeface="Arial Rounded MT Bold" pitchFamily="34" charset="0"/>
              </a:rPr>
              <a:t>sur le terrain rocailleux.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Avant l’arrivée de l’inondation</a:t>
            </a:r>
            <a:r>
              <a:rPr lang="fr-FR" sz="4400" dirty="0" smtClean="0">
                <a:latin typeface="Arial Rounded MT Bold" pitchFamily="34" charset="0"/>
              </a:rPr>
              <a:t>, certes, la maison de l’insensé paraissait plus attrayante que celle du sage.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 saison pluvieuse alla mettre en évidence lequel de ces deux bâtisseurs était sage ou insensé</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Dans </a:t>
            </a:r>
            <a:r>
              <a:rPr lang="fr-FR" sz="4400" dirty="0" smtClean="0">
                <a:latin typeface="Arial Rounded MT Bold" pitchFamily="34" charset="0"/>
              </a:rPr>
              <a:t>cette parabole, Jésus nous dit que la maison sur le sable était en ruine après l’inondation, tandis que celle sur le roc restait ferme.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Jésus se présente comme le seul Roc solide sur qui un homme peut poser le fondement de sa vie pour une durée éternelle.</a:t>
            </a:r>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b="1" dirty="0" smtClean="0">
                <a:solidFill>
                  <a:srgbClr val="C00000"/>
                </a:solidFill>
                <a:latin typeface="Arial Rounded MT Bold" pitchFamily="34" charset="0"/>
              </a:rPr>
              <a:t>BATIR SUR JESUS LE ROCK </a:t>
            </a:r>
            <a:r>
              <a:rPr lang="fr-FR" sz="4400" b="1" dirty="0" smtClean="0">
                <a:solidFill>
                  <a:srgbClr val="C00000"/>
                </a:solidFill>
                <a:latin typeface="Arial Rounded MT Bold" pitchFamily="34" charset="0"/>
              </a:rPr>
              <a:t>SOLIDE</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Mt 7:24 C'est pourquoi, quiconque entend ces paroles que je dis et les met en pratique, sera semblable à un homme prudent qui a bâti sa maison sur le roc</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Dans son message intitulé « Bâtir Sur Le Roc », Le pasteur Don </a:t>
            </a:r>
            <a:r>
              <a:rPr lang="fr-FR" sz="4400" dirty="0" err="1" smtClean="0">
                <a:solidFill>
                  <a:srgbClr val="C00000"/>
                </a:solidFill>
                <a:latin typeface="Arial Rounded MT Bold" pitchFamily="34" charset="0"/>
              </a:rPr>
              <a:t>Gettys</a:t>
            </a:r>
            <a:r>
              <a:rPr lang="fr-FR" sz="4400" dirty="0" smtClean="0">
                <a:solidFill>
                  <a:srgbClr val="C00000"/>
                </a:solidFill>
                <a:latin typeface="Arial Rounded MT Bold" pitchFamily="34" charset="0"/>
              </a:rPr>
              <a:t> eut à dire </a:t>
            </a:r>
            <a:r>
              <a:rPr lang="fr-FR" sz="4400" dirty="0" smtClean="0">
                <a:latin typeface="Arial Rounded MT Bold" pitchFamily="34" charset="0"/>
              </a:rPr>
              <a:t>: (Je paraphrase)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Des </a:t>
            </a:r>
            <a:r>
              <a:rPr lang="fr-FR" sz="4400" dirty="0" smtClean="0">
                <a:latin typeface="Arial Rounded MT Bold" pitchFamily="34" charset="0"/>
              </a:rPr>
              <a:t>tempêtes </a:t>
            </a:r>
            <a:r>
              <a:rPr lang="fr-FR" sz="4400" dirty="0" smtClean="0">
                <a:latin typeface="Arial Rounded MT Bold" pitchFamily="34" charset="0"/>
              </a:rPr>
              <a:t>s'annoncent, des tornades, des inondations et des </a:t>
            </a:r>
            <a:r>
              <a:rPr lang="fr-FR" sz="4400" dirty="0" smtClean="0">
                <a:latin typeface="Arial Rounded MT Bold" pitchFamily="34" charset="0"/>
              </a:rPr>
              <a:t>pluies diluviennes.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Personne en ce monde n'y échappe. Les tempêtes de la vie sont difficiles à affronter.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Nous essayons de faire face aux déceptions, à la maladie, aux difficultés et aux chagrins.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fr-FR" sz="4400" dirty="0" smtClean="0">
                <a:latin typeface="Arial Rounded MT Bold" pitchFamily="34" charset="0"/>
              </a:rPr>
              <a:t>Peut-être </a:t>
            </a:r>
            <a:r>
              <a:rPr lang="fr-FR" sz="4400" dirty="0" smtClean="0">
                <a:latin typeface="Arial Rounded MT Bold" pitchFamily="34" charset="0"/>
              </a:rPr>
              <a:t>êtes-vous sur le point de tout abandonner.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Soudain, vous êtes confrontée à une catastrophe financière.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Ou bien, vous avez un bon mariage chrétien, maintenant, votre mariage est au bord du divorce</a:t>
            </a:r>
            <a:r>
              <a:rPr lang="fr-FR" sz="4400" dirty="0" smtClean="0">
                <a:latin typeface="Arial Rounded MT Bold" pitchFamily="34" charset="0"/>
              </a:rPr>
              <a:t>.</a:t>
            </a:r>
          </a:p>
          <a:p>
            <a:pPr lvl="0" algn="just"/>
            <a:r>
              <a:rPr lang="fr-FR" sz="4400" dirty="0" smtClean="0">
                <a:solidFill>
                  <a:srgbClr val="C00000"/>
                </a:solidFill>
                <a:latin typeface="Arial Rounded MT Bold" pitchFamily="34" charset="0"/>
              </a:rPr>
              <a:t>L</a:t>
            </a:r>
            <a:r>
              <a:rPr lang="fr-FR" sz="4400" dirty="0" smtClean="0">
                <a:solidFill>
                  <a:srgbClr val="C00000"/>
                </a:solidFill>
                <a:latin typeface="Arial Rounded MT Bold" pitchFamily="34" charset="0"/>
              </a:rPr>
              <a:t>es </a:t>
            </a:r>
            <a:r>
              <a:rPr lang="fr-FR" sz="4400" dirty="0" smtClean="0">
                <a:solidFill>
                  <a:srgbClr val="C00000"/>
                </a:solidFill>
                <a:latin typeface="Arial Rounded MT Bold" pitchFamily="34" charset="0"/>
              </a:rPr>
              <a:t>moments d’épreuves surviennent à tout moment, et parfois sans aucun soupçon.</a:t>
            </a:r>
            <a:endParaRPr lang="en-US" sz="4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ctr">
              <a:buNone/>
            </a:pPr>
            <a:r>
              <a:rPr lang="fr-FR" sz="4400" b="1" dirty="0" smtClean="0">
                <a:solidFill>
                  <a:srgbClr val="0000FF"/>
                </a:solidFill>
                <a:latin typeface="Arial Rounded MT Bold" pitchFamily="34" charset="0"/>
              </a:rPr>
              <a:t>LE ROC OU LE SABLE QUEL EST VOTRE CHOIX DE FONDATION</a:t>
            </a:r>
            <a:r>
              <a:rPr lang="fr-FR" sz="4400" b="1"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MATTHIEU 7:24-27  L'homme sage a bâti sur le roc.</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L'homme </a:t>
            </a:r>
            <a:r>
              <a:rPr lang="fr-FR" sz="4400" dirty="0" smtClean="0">
                <a:solidFill>
                  <a:srgbClr val="0000FF"/>
                </a:solidFill>
                <a:latin typeface="Arial Rounded MT Bold" pitchFamily="34" charset="0"/>
              </a:rPr>
              <a:t>insensé a bâti sur le sable.</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La </a:t>
            </a:r>
            <a:r>
              <a:rPr lang="fr-FR" sz="4400" dirty="0" smtClean="0">
                <a:latin typeface="Arial Rounded MT Bold" pitchFamily="34" charset="0"/>
              </a:rPr>
              <a:t>tempête a emporté son château de sable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Dans la Bible, Jésus raconte l'histoire de deux constructeurs de maisons.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dirty="0" smtClean="0">
                <a:latin typeface="Arial Rounded MT Bold" pitchFamily="34" charset="0"/>
              </a:rPr>
              <a:t>Tous </a:t>
            </a:r>
            <a:r>
              <a:rPr lang="fr-FR" sz="4400" dirty="0" smtClean="0">
                <a:latin typeface="Arial Rounded MT Bold" pitchFamily="34" charset="0"/>
              </a:rPr>
              <a:t>deux construisaient au même endroit géographique et furent frappés par la même tempête au même moment.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Ils devaient donc être voisins. Leurs maisons se ressemblaient probablement.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Toutes deux de ces maisons résistèrent jusqu'à la première tempête.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dirty="0" smtClean="0">
                <a:latin typeface="Arial Rounded MT Bold" pitchFamily="34" charset="0"/>
              </a:rPr>
              <a:t>C'est </a:t>
            </a:r>
            <a:r>
              <a:rPr lang="fr-FR" sz="4400" dirty="0" smtClean="0">
                <a:latin typeface="Arial Rounded MT Bold" pitchFamily="34" charset="0"/>
              </a:rPr>
              <a:t>alors que la différence entre elles apparut clairement.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L'une resta debout, tandis que l'autre fut réduite en un tas de décombres</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Pendant plusieurs mois, voire plusieurs années, les deux maisons semblaient identiques, mais les épreuves arrivent toujours.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fr-FR" sz="4400" dirty="0" smtClean="0">
                <a:latin typeface="Arial Rounded MT Bold" pitchFamily="34" charset="0"/>
              </a:rPr>
              <a:t>La </a:t>
            </a:r>
            <a:r>
              <a:rPr lang="fr-FR" sz="4400" dirty="0" smtClean="0">
                <a:latin typeface="Arial Rounded MT Bold" pitchFamily="34" charset="0"/>
              </a:rPr>
              <a:t>pluie tomba, les inondations survinrent et la maison construite sur le sable s'effondra.</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Imaginez deux mariages. Les deux semblent heureux. Mais un couple ne prie pas ensemble et ne lit pas la Bible.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Jésus n'est pas au centre de leur vie. Lorsque la tempête arrive, ce mariage s'effondre si rapidement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smtClean="0">
                <a:latin typeface="Arial Rounded MT Bold" pitchFamily="34" charset="0"/>
              </a:rPr>
              <a:t>Si </a:t>
            </a:r>
            <a:r>
              <a:rPr lang="fr-FR" sz="4400" dirty="0" smtClean="0">
                <a:latin typeface="Arial Rounded MT Bold" pitchFamily="34" charset="0"/>
              </a:rPr>
              <a:t>vous cherchez un partenaire pour la vie, construisez votre maison sur le seul fondement qui durera… Jésus-Christ.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Les sages bâtissent sur le roc. Ce roc, c'est Jésus-Christ.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Tout autre matériau est du sable mouvant.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dirty="0" smtClean="0">
                <a:latin typeface="Arial Rounded MT Bold" pitchFamily="34" charset="0"/>
              </a:rPr>
              <a:t>La </a:t>
            </a:r>
            <a:r>
              <a:rPr lang="fr-FR" sz="4400" dirty="0" smtClean="0">
                <a:latin typeface="Arial Rounded MT Bold" pitchFamily="34" charset="0"/>
              </a:rPr>
              <a:t>vie sur la plage est peut-être plus amusante, mais elle ne durera pas.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 péché procure un grand plaisir pendant un temps.</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Plus on souhaite que son bâtiment dure longtemps et plus on veut qu'il soit à grande hauteur, plus les fondations doivent être solides.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5400" dirty="0" smtClean="0">
                <a:latin typeface="Arial Rounded MT Bold" pitchFamily="34" charset="0"/>
              </a:rPr>
              <a:t>Puisque </a:t>
            </a:r>
            <a:r>
              <a:rPr lang="fr-FR" sz="5400" dirty="0" smtClean="0">
                <a:latin typeface="Arial Rounded MT Bold" pitchFamily="34" charset="0"/>
              </a:rPr>
              <a:t>nous avons l'intention de construire jusqu'au ciel, nous devons nous enraciner profondément en Jésus-Christ, le Rocher éternel.</a:t>
            </a:r>
            <a:endParaRPr lang="en-US" sz="5400" dirty="0">
              <a:latin typeface="Arial Rounded MT Bold"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400" b="1" dirty="0" smtClean="0">
                <a:solidFill>
                  <a:srgbClr val="C00000"/>
                </a:solidFill>
                <a:latin typeface="Arial Rounded MT Bold" pitchFamily="34" charset="0"/>
              </a:rPr>
              <a:t>Pourquoi l'homme insensé a-t-il construit là où il l'a fait </a:t>
            </a:r>
            <a:r>
              <a:rPr lang="fr-FR" sz="4400" b="1"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1- Par </a:t>
            </a:r>
            <a:r>
              <a:rPr lang="fr-FR" sz="4400" dirty="0" smtClean="0">
                <a:latin typeface="Arial Rounded MT Bold" pitchFamily="34" charset="0"/>
              </a:rPr>
              <a:t>facilité, pour </a:t>
            </a:r>
            <a:r>
              <a:rPr lang="fr-FR" sz="4400" dirty="0" smtClean="0">
                <a:latin typeface="Arial Rounded MT Bold" pitchFamily="34" charset="0"/>
              </a:rPr>
              <a:t>éviter les efforts. Pour aller plus vite. Certains construisent encore sur le sable.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Pendant votre jeunesse, prenez le temps de bâtir des fondations solides en cultivant de bonnes habitudes de prière et d'étude de la Bible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400" dirty="0" smtClean="0">
                <a:latin typeface="Arial Rounded MT Bold" pitchFamily="34" charset="0"/>
              </a:rPr>
              <a:t>2</a:t>
            </a:r>
            <a:r>
              <a:rPr lang="fr-FR" sz="4400" dirty="0" smtClean="0">
                <a:latin typeface="Arial Rounded MT Bold" pitchFamily="34" charset="0"/>
              </a:rPr>
              <a:t>. L'homme au sable était léger. </a:t>
            </a:r>
            <a:endParaRPr lang="fr-FR" sz="4400" dirty="0" smtClean="0">
              <a:latin typeface="Arial Rounded MT Bold" pitchFamily="34" charset="0"/>
            </a:endParaRPr>
          </a:p>
          <a:p>
            <a:pPr algn="just"/>
            <a:r>
              <a:rPr lang="fr-FR" sz="4400" dirty="0" smtClean="0">
                <a:solidFill>
                  <a:srgbClr val="0D069A"/>
                </a:solidFill>
                <a:latin typeface="Arial Rounded MT Bold" pitchFamily="34" charset="0"/>
              </a:rPr>
              <a:t>Dans </a:t>
            </a:r>
            <a:r>
              <a:rPr lang="fr-FR" sz="4400" dirty="0" smtClean="0">
                <a:solidFill>
                  <a:srgbClr val="0D069A"/>
                </a:solidFill>
                <a:latin typeface="Arial Rounded MT Bold" pitchFamily="34" charset="0"/>
              </a:rPr>
              <a:t>chaque décision, il y a une perspective à court terme et une perspective à long terme. </a:t>
            </a:r>
            <a:endParaRPr lang="en-US" sz="4400" dirty="0" smtClean="0">
              <a:solidFill>
                <a:srgbClr val="0D069A"/>
              </a:solidFill>
              <a:latin typeface="Arial Rounded MT Bold" pitchFamily="34" charset="0"/>
            </a:endParaRPr>
          </a:p>
          <a:p>
            <a:pPr lvl="0" algn="just"/>
            <a:r>
              <a:rPr lang="fr-FR" sz="4400" dirty="0" smtClean="0">
                <a:solidFill>
                  <a:srgbClr val="C00000"/>
                </a:solidFill>
                <a:latin typeface="Arial Rounded MT Bold" pitchFamily="34" charset="0"/>
              </a:rPr>
              <a:t>La personne insensée est toujours pressée.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Il a peu de temps pour se plonger profondément dans la Parole de Dieu et y trouver la Vérité.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4"/>
          </a:lnRef>
          <a:fillRef idx="2">
            <a:schemeClr val="accent4"/>
          </a:fillRef>
          <a:effectRef idx="1">
            <a:schemeClr val="accent4"/>
          </a:effectRef>
          <a:fontRef idx="minor">
            <a:schemeClr val="dk1"/>
          </a:fontRef>
        </p:style>
        <p:txBody>
          <a:bodyPr>
            <a:normAutofit fontScale="92500"/>
          </a:bodyPr>
          <a:lstStyle/>
          <a:p>
            <a:pPr lvl="0" algn="just"/>
            <a:r>
              <a:rPr lang="fr-FR" sz="4400" dirty="0" smtClean="0">
                <a:latin typeface="Arial Rounded MT Bold" pitchFamily="34" charset="0"/>
              </a:rPr>
              <a:t>Il </a:t>
            </a:r>
            <a:r>
              <a:rPr lang="fr-FR" sz="4400" dirty="0" smtClean="0">
                <a:latin typeface="Arial Rounded MT Bold" pitchFamily="34" charset="0"/>
              </a:rPr>
              <a:t>recherche les expériences spirituelles intenses, mais se soucie peu de la profondeur spirituelle qui </a:t>
            </a:r>
            <a:r>
              <a:rPr lang="fr-FR" sz="4400" dirty="0" smtClean="0">
                <a:latin typeface="Arial Rounded MT Bold" pitchFamily="34" charset="0"/>
              </a:rPr>
              <a:t>y est </a:t>
            </a:r>
            <a:r>
              <a:rPr lang="fr-FR" sz="4400" dirty="0" smtClean="0">
                <a:latin typeface="Arial Rounded MT Bold" pitchFamily="34" charset="0"/>
              </a:rPr>
              <a:t>réclamée.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Ce manque de profondeur est caractéristique de notre époque.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Un contact insuffisant avec Jésus engendre une foi chancelante et une espérance sans fondement.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rgbClr val="FFFF00"/>
                </a:solidFill>
                <a:latin typeface="Arial Rounded MT Bold" pitchFamily="34" charset="0"/>
              </a:rPr>
              <a:t>QU'EST-CE QUE LE SABLE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C'est l'opposé du Rocher. Le Rocher, c'est Jésus-Christ.</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Bâtir sur le Rocher, c'est bâtir sur Jésus-Christ.</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Bâtir sur le sable, c'est bâtir sur soi-même.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Le sable représente la volonté propre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Rounded MT Bold" pitchFamily="34" charset="0"/>
              </a:rPr>
              <a:t>l'autosuffisance,</a:t>
            </a:r>
            <a:r>
              <a:rPr lang="en-US" sz="4400" dirty="0" smtClean="0">
                <a:latin typeface="Arial Rounded MT Bold" pitchFamily="34" charset="0"/>
              </a:rPr>
              <a:t> </a:t>
            </a:r>
            <a:r>
              <a:rPr lang="fr-FR" sz="4400" dirty="0" smtClean="0">
                <a:latin typeface="Arial Rounded MT Bold" pitchFamily="34" charset="0"/>
              </a:rPr>
              <a:t>sa </a:t>
            </a:r>
            <a:r>
              <a:rPr lang="fr-FR" sz="4400" dirty="0" smtClean="0">
                <a:latin typeface="Arial Rounded MT Bold" pitchFamily="34" charset="0"/>
              </a:rPr>
              <a:t>propre justice.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L'homme sage = celui qui écoute et met en pratique la volonté de Dieu. </a:t>
            </a:r>
            <a:endParaRPr lang="fr-FR" sz="4400" dirty="0" smtClean="0">
              <a:solidFill>
                <a:srgbClr val="FFFF00"/>
              </a:solidFill>
              <a:latin typeface="Arial Rounded MT Bold" pitchFamily="34" charset="0"/>
            </a:endParaRPr>
          </a:p>
          <a:p>
            <a:pPr lvl="0" algn="just"/>
            <a:r>
              <a:rPr lang="fr-FR" sz="4400" dirty="0" smtClean="0">
                <a:latin typeface="Arial Rounded MT Bold" pitchFamily="34" charset="0"/>
              </a:rPr>
              <a:t>Matthieu </a:t>
            </a:r>
            <a:r>
              <a:rPr lang="fr-FR" sz="4400" dirty="0" smtClean="0">
                <a:latin typeface="Arial Rounded MT Bold" pitchFamily="34" charset="0"/>
              </a:rPr>
              <a:t>7:24 : Il écoute mes paroles et les met en pratique.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L'homme insensé les écoute, mais ne les met pas en pratique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dirty="0" smtClean="0">
                <a:latin typeface="Arial Rounded MT Bold" pitchFamily="34" charset="0"/>
              </a:rPr>
              <a:t>La </a:t>
            </a:r>
            <a:r>
              <a:rPr lang="fr-FR" sz="4400" dirty="0" smtClean="0">
                <a:latin typeface="Arial Rounded MT Bold" pitchFamily="34" charset="0"/>
              </a:rPr>
              <a:t>différence réside dans l'action. </a:t>
            </a:r>
            <a:r>
              <a:rPr lang="en-US" sz="4400" dirty="0" smtClean="0">
                <a:latin typeface="Arial Rounded MT Bold" pitchFamily="34" charset="0"/>
              </a:rPr>
              <a:t>L'OBÉISSANCE !</a:t>
            </a:r>
          </a:p>
          <a:p>
            <a:pPr lvl="0" algn="just"/>
            <a:r>
              <a:rPr lang="fr-FR" sz="4400" dirty="0" smtClean="0">
                <a:solidFill>
                  <a:srgbClr val="FFFF00"/>
                </a:solidFill>
                <a:latin typeface="Arial Rounded MT Bold" pitchFamily="34" charset="0"/>
              </a:rPr>
              <a:t>Une tempête se prépare qui ébranlera et mettra à l'épreuve les fondements spirituels de chacun.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Vous devez éviter le sable mouvant. Chercher le rocher. Creuser profondément et poser des fondations solides.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dirty="0" smtClean="0">
                <a:latin typeface="Arial Rounded MT Bold" pitchFamily="34" charset="0"/>
              </a:rPr>
              <a:t>Bâtissez </a:t>
            </a:r>
            <a:r>
              <a:rPr lang="fr-FR" sz="4400" dirty="0" smtClean="0">
                <a:latin typeface="Arial Rounded MT Bold" pitchFamily="34" charset="0"/>
              </a:rPr>
              <a:t>avec des larmes et des prières sincères.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Chacun de nous a été mis à l'épreuve et continuera de l'être.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Un jour, notre santé flanchera, ou notre argent durement gagné disparaîtra.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La tragédie frappera. Le temps de l'épreuve approche.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fr-FR" sz="4400" dirty="0" smtClean="0">
                <a:latin typeface="Arial Rounded MT Bold" pitchFamily="34" charset="0"/>
              </a:rPr>
              <a:t>Lorsque </a:t>
            </a:r>
            <a:r>
              <a:rPr lang="fr-FR" sz="4400" dirty="0" smtClean="0">
                <a:latin typeface="Arial Rounded MT Bold" pitchFamily="34" charset="0"/>
              </a:rPr>
              <a:t>la terre tremblera, seuls ceux qui sont attachés à Jésus resteront fermes.</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Le monde offre une base fragile.</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Vous ne serez pas emporté si vous êtes ancré au Rocher des siècles.</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Si nous sommes attachés au cœur de Jésus, nous ne serons pas ébranlés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Rounded MT Bold" pitchFamily="34" charset="0"/>
              </a:rPr>
              <a:t>Jésus </a:t>
            </a:r>
            <a:r>
              <a:rPr lang="fr-FR" sz="4400" dirty="0" smtClean="0">
                <a:latin typeface="Arial Rounded MT Bold" pitchFamily="34" charset="0"/>
              </a:rPr>
              <a:t>est le seul fondement qui résistera aux épreuves de la vie.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Jésus ne vous décevra pas et ne vous abandonnera pas.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Seul Jésus vous empêchera de succomber aux tempêtes inévitables de la vie.</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b="1" dirty="0" smtClean="0">
                <a:solidFill>
                  <a:srgbClr val="0000FF"/>
                </a:solidFill>
                <a:latin typeface="Arial Rounded MT Bold" pitchFamily="34" charset="0"/>
              </a:rPr>
              <a:t>CONCLUSION</a:t>
            </a:r>
            <a:endParaRPr lang="en-US" sz="4000" dirty="0" smtClean="0">
              <a:solidFill>
                <a:srgbClr val="0000FF"/>
              </a:solidFill>
              <a:latin typeface="Arial Rounded MT Bold" pitchFamily="34" charset="0"/>
            </a:endParaRPr>
          </a:p>
          <a:p>
            <a:pPr algn="just"/>
            <a:r>
              <a:rPr lang="fr-FR" sz="4000" b="1" dirty="0" smtClean="0">
                <a:latin typeface="Arial Rounded MT Bold" pitchFamily="34" charset="0"/>
              </a:rPr>
              <a:t>BIEN BATIR SUR JESUS</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Malheureusement il y a ceux qui se disent enfants de Dieu et qui continuent à faire usage de la philosophie de ce </a:t>
            </a:r>
            <a:r>
              <a:rPr lang="fr-FR" sz="4000" dirty="0" smtClean="0">
                <a:solidFill>
                  <a:srgbClr val="0000FF"/>
                </a:solidFill>
                <a:latin typeface="Arial Rounded MT Bold" pitchFamily="34" charset="0"/>
              </a:rPr>
              <a:t>monde qui n’est autre que du sable.</a:t>
            </a:r>
            <a:endParaRPr lang="en-US" sz="4000" dirty="0" smtClean="0">
              <a:solidFill>
                <a:srgbClr val="0000FF"/>
              </a:solidFill>
              <a:latin typeface="Arial Rounded MT Bold" pitchFamily="34" charset="0"/>
            </a:endParaRPr>
          </a:p>
          <a:p>
            <a:pPr lvl="0" algn="just"/>
            <a:r>
              <a:rPr lang="fr-FR" sz="4000" dirty="0" smtClean="0">
                <a:latin typeface="Arial Rounded MT Bold" pitchFamily="34" charset="0"/>
              </a:rPr>
              <a:t>1Co 3:19 Car la sagesse de ce monde est une folie devant Dieu. Aussi est-il écrit: Il prend les sages dans leur ruse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lvl="0" algn="just"/>
            <a:r>
              <a:rPr lang="fr-FR" sz="4000" dirty="0" smtClean="0">
                <a:latin typeface="Arial Rounded MT Bold" pitchFamily="34" charset="0"/>
              </a:rPr>
              <a:t>Le </a:t>
            </a:r>
            <a:r>
              <a:rPr lang="fr-FR" sz="4000" dirty="0" smtClean="0">
                <a:latin typeface="Arial Rounded MT Bold" pitchFamily="34" charset="0"/>
              </a:rPr>
              <a:t>chrétien averti qui place le fondement de sa vie sur Christ, cherche premièrement le royaume et la justice de Dieu.</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Car tout ce qui est dans le monde, la convoitise de la chair, la convoitise des yeux, et l'orgueil de la vie, ne vient point du Père, mais vient du monde. </a:t>
            </a:r>
            <a:r>
              <a:rPr lang="fr-FR" sz="4000" dirty="0" smtClean="0">
                <a:latin typeface="Arial Rounded MT Bold" pitchFamily="34" charset="0"/>
              </a:rPr>
              <a:t>1Jean 2:16</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C00000"/>
                </a:solidFill>
                <a:latin typeface="Arial Rounded MT Bold" pitchFamily="34" charset="0"/>
              </a:rPr>
              <a:t>I </a:t>
            </a:r>
            <a:r>
              <a:rPr lang="fr-FR" sz="4000" dirty="0" smtClean="0">
                <a:solidFill>
                  <a:srgbClr val="C00000"/>
                </a:solidFill>
                <a:latin typeface="Arial Rounded MT Bold" pitchFamily="34" charset="0"/>
              </a:rPr>
              <a:t>Corinthiens 3 :11-15</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11 ¶ Car personne ne peut poser un autre fondement que celui qui a été posé, savoir Jésus-Christ.</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12 Or, si quelqu'un bâtit sur ce fondement avec de l'or, de l'argent, des pierres précieuses, du bois, du foin, du chaume, l'œuvre de chacun sera manifestée; </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algn="just"/>
            <a:r>
              <a:rPr lang="fr-FR" sz="3700" dirty="0" smtClean="0">
                <a:latin typeface="Arial Rounded MT Bold" pitchFamily="34" charset="0"/>
              </a:rPr>
              <a:t>13 </a:t>
            </a:r>
            <a:r>
              <a:rPr lang="fr-FR" sz="3700" dirty="0" smtClean="0">
                <a:latin typeface="Arial Rounded MT Bold" pitchFamily="34" charset="0"/>
              </a:rPr>
              <a:t>car le jour la fera connaître, parce qu'elle se révèlera dans le feu, et le feu éprouvera ce qu'est l'œuvre de chacun.</a:t>
            </a:r>
            <a:endParaRPr lang="en-US" sz="3700" dirty="0" smtClean="0">
              <a:latin typeface="Arial Rounded MT Bold" pitchFamily="34" charset="0"/>
            </a:endParaRPr>
          </a:p>
          <a:p>
            <a:pPr algn="just"/>
            <a:r>
              <a:rPr lang="fr-FR" sz="3700" dirty="0" smtClean="0">
                <a:solidFill>
                  <a:srgbClr val="C00000"/>
                </a:solidFill>
                <a:latin typeface="Arial Rounded MT Bold" pitchFamily="34" charset="0"/>
              </a:rPr>
              <a:t> 14 Si l'œuvre bâtie par quelqu'un sur le fondement subsiste, il recevra une récompense.</a:t>
            </a:r>
            <a:endParaRPr lang="en-US" sz="3700" dirty="0" smtClean="0">
              <a:solidFill>
                <a:srgbClr val="C00000"/>
              </a:solidFill>
              <a:latin typeface="Arial Rounded MT Bold" pitchFamily="34" charset="0"/>
            </a:endParaRPr>
          </a:p>
          <a:p>
            <a:pPr algn="just"/>
            <a:r>
              <a:rPr lang="fr-FR" sz="3700" dirty="0" smtClean="0">
                <a:latin typeface="Arial Rounded MT Bold" pitchFamily="34" charset="0"/>
              </a:rPr>
              <a:t> 15 Si l'œuvre de quelqu'un est consumée, il perdra sa récompense; pour lui, il sera sauvé, mais comme au travers du feu</a:t>
            </a:r>
            <a:r>
              <a:rPr lang="fr-FR" sz="3700" dirty="0" smtClean="0">
                <a:latin typeface="Arial Rounded MT Bold" pitchFamily="34" charset="0"/>
              </a:rPr>
              <a:t>.</a:t>
            </a:r>
            <a:endParaRPr lang="en-US" sz="37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Examinons nos vies </a:t>
            </a:r>
            <a:r>
              <a:rPr lang="fr-FR" sz="4000" dirty="0" smtClean="0">
                <a:latin typeface="Arial Rounded MT Bold" pitchFamily="34" charset="0"/>
              </a:rPr>
              <a:t>et voyons si c’est réellement sur Christ </a:t>
            </a:r>
            <a:r>
              <a:rPr lang="fr-FR" sz="4000" dirty="0" smtClean="0">
                <a:latin typeface="Arial Rounded MT Bold" pitchFamily="34" charset="0"/>
              </a:rPr>
              <a:t>qu’est posé  </a:t>
            </a:r>
            <a:r>
              <a:rPr lang="fr-FR" sz="4000" dirty="0" smtClean="0">
                <a:latin typeface="Arial Rounded MT Bold" pitchFamily="34" charset="0"/>
              </a:rPr>
              <a:t>notre fondement.</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Et en fin de conte, examinons les matériaux que nous utilisons pour construire notre édifice terrestre pour voir s’ils peuvent subsister l’épreuve du feu dont il sera question dans le trône de Dieu</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lvl="0" algn="just"/>
            <a:r>
              <a:rPr lang="fr-FR" sz="4400" dirty="0" smtClean="0">
                <a:latin typeface="Arial Rounded MT Bold" pitchFamily="34" charset="0"/>
              </a:rPr>
              <a:t>1 </a:t>
            </a:r>
            <a:r>
              <a:rPr lang="fr-FR" sz="4400" dirty="0" smtClean="0">
                <a:latin typeface="Arial Rounded MT Bold" pitchFamily="34" charset="0"/>
              </a:rPr>
              <a:t>Corinthiens 3 :15 Si l'œuvre de quelqu'un est consumée, il perdra sa récompense; pour lui, il sera sauvé, mais comme au travers du feu.</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Tout ce qu’on </a:t>
            </a:r>
            <a:r>
              <a:rPr lang="fr-FR" sz="4400" dirty="0" smtClean="0">
                <a:solidFill>
                  <a:srgbClr val="C00000"/>
                </a:solidFill>
                <a:latin typeface="Arial Rounded MT Bold" pitchFamily="34" charset="0"/>
              </a:rPr>
              <a:t>réalise dans cette vie qui n’est pas pour la gloire de Dieu </a:t>
            </a:r>
            <a:r>
              <a:rPr lang="fr-FR" sz="4400" dirty="0" smtClean="0">
                <a:solidFill>
                  <a:srgbClr val="C00000"/>
                </a:solidFill>
                <a:latin typeface="Arial Rounded MT Bold" pitchFamily="34" charset="0"/>
              </a:rPr>
              <a:t>sera consumé </a:t>
            </a:r>
            <a:r>
              <a:rPr lang="fr-FR" sz="4400" dirty="0" smtClean="0">
                <a:solidFill>
                  <a:srgbClr val="C00000"/>
                </a:solidFill>
                <a:latin typeface="Arial Rounded MT Bold" pitchFamily="34" charset="0"/>
              </a:rPr>
              <a:t>au feu.</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lvl="0" algn="just"/>
            <a:r>
              <a:rPr lang="fr-FR" sz="3600" dirty="0" smtClean="0">
                <a:solidFill>
                  <a:srgbClr val="0D069A"/>
                </a:solidFill>
                <a:latin typeface="Arial Rounded MT Bold" pitchFamily="34" charset="0"/>
              </a:rPr>
              <a:t>Quelle honte d’atteindre le ciel sans couronne. Voir tous nos labeurs, toutes nos préoccupations, toutes nos réalisations  sur cette terre calcinés par le feu de Dieu.</a:t>
            </a:r>
            <a:endParaRPr lang="en-US" sz="3600" dirty="0" smtClean="0">
              <a:solidFill>
                <a:srgbClr val="0D069A"/>
              </a:solidFill>
              <a:latin typeface="Arial Rounded MT Bold" pitchFamily="34" charset="0"/>
            </a:endParaRPr>
          </a:p>
          <a:p>
            <a:pPr algn="just"/>
            <a:r>
              <a:rPr lang="fr-FR" sz="3600" dirty="0" smtClean="0">
                <a:latin typeface="Arial Rounded MT Bold" pitchFamily="34" charset="0"/>
              </a:rPr>
              <a:t>A Bâtir </a:t>
            </a:r>
            <a:r>
              <a:rPr lang="fr-FR" sz="3600" dirty="0" smtClean="0">
                <a:latin typeface="Arial Rounded MT Bold" pitchFamily="34" charset="0"/>
              </a:rPr>
              <a:t>sur </a:t>
            </a:r>
            <a:r>
              <a:rPr lang="fr-FR" sz="3600" dirty="0" smtClean="0">
                <a:latin typeface="Arial Rounded MT Bold" pitchFamily="34" charset="0"/>
              </a:rPr>
              <a:t>sa foi sur Christ est bienséant pour accéder au ciel, mais </a:t>
            </a:r>
            <a:r>
              <a:rPr lang="fr-FR" sz="3600" dirty="0" smtClean="0">
                <a:latin typeface="Arial Rounded MT Bold" pitchFamily="34" charset="0"/>
              </a:rPr>
              <a:t>bien bâtir sur </a:t>
            </a:r>
            <a:r>
              <a:rPr lang="fr-FR" sz="3600" dirty="0" smtClean="0">
                <a:latin typeface="Arial Rounded MT Bold" pitchFamily="34" charset="0"/>
              </a:rPr>
              <a:t>Christ avec des matériaux durables devrait être  l’ambition de chaque enfant de Dieu.</a:t>
            </a:r>
            <a:r>
              <a:rPr lang="fr-FR" sz="3600" dirty="0" smtClean="0">
                <a:solidFill>
                  <a:srgbClr val="C00000"/>
                </a:solidFill>
                <a:latin typeface="Arial Rounded MT Bold" pitchFamily="34" charset="0"/>
              </a:rPr>
              <a:t> </a:t>
            </a:r>
            <a:endParaRPr lang="fr-FR" sz="36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algn="just"/>
            <a:r>
              <a:rPr lang="fr-FR" sz="3600" dirty="0" smtClean="0">
                <a:solidFill>
                  <a:srgbClr val="C00000"/>
                </a:solidFill>
                <a:latin typeface="Arial Rounded MT Bold" pitchFamily="34" charset="0"/>
              </a:rPr>
              <a:t>1 Corinthiens 3:12 </a:t>
            </a:r>
            <a:r>
              <a:rPr lang="fr-FR" sz="3600" dirty="0" smtClean="0">
                <a:solidFill>
                  <a:srgbClr val="C00000"/>
                </a:solidFill>
                <a:latin typeface="Arial Rounded MT Bold" pitchFamily="34" charset="0"/>
              </a:rPr>
              <a:t>Or, si quelqu'un bâtit sur </a:t>
            </a:r>
            <a:r>
              <a:rPr lang="fr-FR" sz="3600" dirty="0" smtClean="0">
                <a:solidFill>
                  <a:srgbClr val="C00000"/>
                </a:solidFill>
                <a:latin typeface="Arial Rounded MT Bold" pitchFamily="34" charset="0"/>
              </a:rPr>
              <a:t>[Christ] ce </a:t>
            </a:r>
            <a:r>
              <a:rPr lang="fr-FR" sz="3600" dirty="0" smtClean="0">
                <a:solidFill>
                  <a:srgbClr val="C00000"/>
                </a:solidFill>
                <a:latin typeface="Arial Rounded MT Bold" pitchFamily="34" charset="0"/>
              </a:rPr>
              <a:t>fondement avec de l'or, de l'argent, des pierres précieuses, du bois, du foin, du chaume, l'œuvre de chacun sera manifestée; </a:t>
            </a:r>
            <a:endParaRPr lang="fr-FR" sz="3600" dirty="0" smtClean="0">
              <a:solidFill>
                <a:srgbClr val="C00000"/>
              </a:solidFill>
              <a:latin typeface="Arial Rounded MT Bold" pitchFamily="34" charset="0"/>
            </a:endParaRPr>
          </a:p>
          <a:p>
            <a:pPr algn="just"/>
            <a:r>
              <a:rPr lang="fr-FR" sz="3600" dirty="0" smtClean="0">
                <a:solidFill>
                  <a:srgbClr val="0D069A"/>
                </a:solidFill>
                <a:latin typeface="Arial Rounded MT Bold" pitchFamily="34" charset="0"/>
              </a:rPr>
              <a:t>14 </a:t>
            </a:r>
            <a:r>
              <a:rPr lang="fr-FR" sz="3600" dirty="0" smtClean="0">
                <a:solidFill>
                  <a:srgbClr val="0D069A"/>
                </a:solidFill>
                <a:latin typeface="Arial Rounded MT Bold" pitchFamily="34" charset="0"/>
              </a:rPr>
              <a:t>Si l'œuvre bâtie par quelqu'un sur </a:t>
            </a:r>
            <a:r>
              <a:rPr lang="fr-FR" sz="3600" dirty="0" smtClean="0">
                <a:solidFill>
                  <a:srgbClr val="0D069A"/>
                </a:solidFill>
                <a:latin typeface="Arial Rounded MT Bold" pitchFamily="34" charset="0"/>
              </a:rPr>
              <a:t>[Christ] le </a:t>
            </a:r>
            <a:r>
              <a:rPr lang="fr-FR" sz="3600" dirty="0" smtClean="0">
                <a:solidFill>
                  <a:srgbClr val="0D069A"/>
                </a:solidFill>
                <a:latin typeface="Arial Rounded MT Bold" pitchFamily="34" charset="0"/>
              </a:rPr>
              <a:t>fondement subsiste, il recevra une récompense.</a:t>
            </a:r>
            <a:endParaRPr lang="en-US" sz="3600" dirty="0" smtClean="0">
              <a:solidFill>
                <a:srgbClr val="0D069A"/>
              </a:solidFill>
              <a:latin typeface="Arial Rounded MT Bold" pitchFamily="34" charset="0"/>
            </a:endParaRPr>
          </a:p>
          <a:p>
            <a:pPr lvl="0" algn="just"/>
            <a:endParaRPr lang="fr-FR" sz="3600" dirty="0" smtClean="0">
              <a:latin typeface="Arial Rounded MT Bold" pitchFamily="34" charset="0"/>
            </a:endParaRPr>
          </a:p>
          <a:p>
            <a:pPr lvl="0" algn="r"/>
            <a:r>
              <a:rPr lang="fr-FR" sz="3600" dirty="0" smtClean="0">
                <a:solidFill>
                  <a:srgbClr val="C00000"/>
                </a:solidFill>
                <a:latin typeface="Arial Rounded MT Bold" pitchFamily="34" charset="0"/>
              </a:rPr>
              <a:t>Amen</a:t>
            </a:r>
            <a:r>
              <a:rPr lang="fr-FR" sz="3600" dirty="0" smtClean="0">
                <a:solidFill>
                  <a:srgbClr val="C00000"/>
                </a:solidFill>
                <a:latin typeface="Arial Rounded MT Bold" pitchFamily="34" charset="0"/>
              </a:rPr>
              <a:t> !</a:t>
            </a:r>
            <a:endParaRPr lang="en-US" sz="36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smtClean="0">
                <a:solidFill>
                  <a:srgbClr val="5C2C04"/>
                </a:solidFill>
                <a:latin typeface="Agency FB" pitchFamily="34" charset="0"/>
              </a:rPr>
              <a:t>123 Fr. CE: </a:t>
            </a:r>
            <a:r>
              <a:rPr lang="fr-FR" sz="4000" b="1" u="sng" dirty="0" smtClean="0">
                <a:solidFill>
                  <a:srgbClr val="5C2C04"/>
                </a:solidFill>
                <a:latin typeface="Agency FB" pitchFamily="34" charset="0"/>
              </a:rPr>
              <a:t>En Christ Seul est mon Espérance</a:t>
            </a:r>
            <a:endParaRPr lang="en-US" sz="4000" dirty="0" smtClean="0">
              <a:solidFill>
                <a:srgbClr val="5C2C04"/>
              </a:solidFill>
              <a:latin typeface="Agency FB" pitchFamily="34" charset="0"/>
            </a:endParaRPr>
          </a:p>
          <a:p>
            <a:pPr marL="0" indent="0" algn="ctr">
              <a:buNone/>
            </a:pPr>
            <a:r>
              <a:rPr lang="fr-FR" sz="4000" dirty="0" smtClean="0">
                <a:solidFill>
                  <a:srgbClr val="5C2C04"/>
                </a:solidFill>
                <a:latin typeface="Agency FB" pitchFamily="34" charset="0"/>
              </a:rPr>
              <a:t>1-</a:t>
            </a:r>
            <a:endParaRPr lang="en-US" sz="4000" dirty="0" smtClean="0">
              <a:solidFill>
                <a:srgbClr val="5C2C04"/>
              </a:solidFill>
              <a:latin typeface="Agency FB" pitchFamily="34" charset="0"/>
            </a:endParaRPr>
          </a:p>
          <a:p>
            <a:pPr marL="0" indent="0" algn="ctr">
              <a:buNone/>
            </a:pPr>
            <a:r>
              <a:rPr lang="fr-FR" sz="4000" dirty="0" smtClean="0">
                <a:solidFill>
                  <a:srgbClr val="0000FF"/>
                </a:solidFill>
                <a:latin typeface="Arial Rounded MT Bold" pitchFamily="34" charset="0"/>
              </a:rPr>
              <a:t>En Christ seul est mon espérance;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Sa justice est mon assurance.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Il est devant Dieu mon appui;</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Je n’en  veux point d’autre que Lui.</a:t>
            </a:r>
            <a:endParaRPr lang="en-US" sz="4000" dirty="0" smtClean="0">
              <a:solidFill>
                <a:srgbClr val="0000FF"/>
              </a:solidFill>
              <a:latin typeface="Arial Rounded MT Bold" pitchFamily="34" charset="0"/>
            </a:endParaRPr>
          </a:p>
          <a:p>
            <a:pPr marL="0" indent="0" algn="ctr">
              <a:buNone/>
            </a:pPr>
            <a:r>
              <a:rPr lang="fr-FR" sz="4000" dirty="0" smtClean="0">
                <a:solidFill>
                  <a:srgbClr val="5C2C04"/>
                </a:solidFill>
                <a:latin typeface="Arial Rounded MT Bold" pitchFamily="34" charset="0"/>
              </a:rPr>
              <a:t>Refrain</a:t>
            </a:r>
            <a:endParaRPr lang="en-US" sz="4000" dirty="0" smtClean="0">
              <a:solidFill>
                <a:srgbClr val="5C2C04"/>
              </a:solidFill>
              <a:latin typeface="Arial Rounded MT Bold" pitchFamily="34" charset="0"/>
            </a:endParaRPr>
          </a:p>
          <a:p>
            <a:pPr marL="0" indent="0" algn="ctr">
              <a:buNone/>
            </a:pPr>
            <a:r>
              <a:rPr lang="fr-FR" sz="4000" dirty="0" smtClean="0">
                <a:solidFill>
                  <a:srgbClr val="FF0000"/>
                </a:solidFill>
                <a:latin typeface="Arial Rounded MT Bold" pitchFamily="34" charset="0"/>
              </a:rPr>
              <a:t>Jésus est ma retraite sûre,</a:t>
            </a:r>
            <a:endParaRPr lang="en-US" sz="4000" dirty="0" smtClean="0">
              <a:solidFill>
                <a:srgbClr val="FF0000"/>
              </a:solidFill>
              <a:latin typeface="Arial Rounded MT Bold" pitchFamily="34" charset="0"/>
            </a:endParaRPr>
          </a:p>
          <a:p>
            <a:pPr marL="0" indent="0" algn="ctr">
              <a:buNone/>
            </a:pPr>
            <a:r>
              <a:rPr lang="fr-FR" sz="4000" dirty="0" smtClean="0">
                <a:solidFill>
                  <a:srgbClr val="FF0000"/>
                </a:solidFill>
                <a:latin typeface="Arial Rounded MT Bold" pitchFamily="34" charset="0"/>
              </a:rPr>
              <a:t>Le Rocher en qui je m’assure. (bis</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dirty="0" smtClean="0">
                <a:solidFill>
                  <a:srgbClr val="5C2C04"/>
                </a:solidFill>
                <a:latin typeface="Arial Rounded MT Bold" pitchFamily="34" charset="0"/>
              </a:rPr>
              <a:t>2-</a:t>
            </a:r>
            <a:endParaRPr lang="en-US" sz="4000" dirty="0" smtClean="0">
              <a:solidFill>
                <a:srgbClr val="5C2C04"/>
              </a:solidFill>
              <a:latin typeface="Arial Rounded MT Bold" pitchFamily="34" charset="0"/>
            </a:endParaRPr>
          </a:p>
          <a:p>
            <a:pPr marL="0" indent="0" algn="ctr">
              <a:buNone/>
            </a:pPr>
            <a:r>
              <a:rPr lang="fr-FR" sz="4000" dirty="0" smtClean="0">
                <a:solidFill>
                  <a:srgbClr val="0000FF"/>
                </a:solidFill>
                <a:latin typeface="Arial Rounded MT Bold" pitchFamily="34" charset="0"/>
              </a:rPr>
              <a:t>Tout autre asile est périssable;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Tout autre appui n’est que du sable.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Qui n’a posé ce fondement</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Travaille et souffre vainement.</a:t>
            </a:r>
            <a:endParaRPr lang="en-US" sz="4000" dirty="0" smtClean="0">
              <a:solidFill>
                <a:srgbClr val="0000FF"/>
              </a:solidFill>
              <a:latin typeface="Arial Rounded MT Bold" pitchFamily="34" charset="0"/>
            </a:endParaRPr>
          </a:p>
          <a:p>
            <a:pPr marL="0" indent="0" algn="ctr">
              <a:buNone/>
            </a:pPr>
            <a:r>
              <a:rPr lang="fr-FR" sz="4000" dirty="0" smtClean="0">
                <a:solidFill>
                  <a:srgbClr val="5C2C04"/>
                </a:solidFill>
                <a:latin typeface="Arial Rounded MT Bold" pitchFamily="34" charset="0"/>
              </a:rPr>
              <a:t>Refrain</a:t>
            </a:r>
            <a:endParaRPr lang="en-US" sz="4000" dirty="0" smtClean="0">
              <a:solidFill>
                <a:srgbClr val="5C2C04"/>
              </a:solidFill>
              <a:latin typeface="Arial Rounded MT Bold" pitchFamily="34" charset="0"/>
            </a:endParaRPr>
          </a:p>
          <a:p>
            <a:pPr marL="0" indent="0" algn="ctr">
              <a:buNone/>
            </a:pPr>
            <a:r>
              <a:rPr lang="fr-FR" sz="4000" dirty="0" smtClean="0">
                <a:solidFill>
                  <a:srgbClr val="FF0000"/>
                </a:solidFill>
                <a:latin typeface="Arial Rounded MT Bold" pitchFamily="34" charset="0"/>
              </a:rPr>
              <a:t>Jésus est ma retraite sûre,</a:t>
            </a:r>
            <a:endParaRPr lang="en-US" sz="4000" dirty="0" smtClean="0">
              <a:solidFill>
                <a:srgbClr val="FF0000"/>
              </a:solidFill>
              <a:latin typeface="Arial Rounded MT Bold" pitchFamily="34" charset="0"/>
            </a:endParaRPr>
          </a:p>
          <a:p>
            <a:pPr marL="0" indent="0" algn="ctr">
              <a:buNone/>
            </a:pPr>
            <a:r>
              <a:rPr lang="fr-FR" sz="4000" dirty="0" smtClean="0">
                <a:solidFill>
                  <a:srgbClr val="FF0000"/>
                </a:solidFill>
                <a:latin typeface="Arial Rounded MT Bold" pitchFamily="34" charset="0"/>
              </a:rPr>
              <a:t>Le Rocher en qui je m’assure. (bis)</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dirty="0" smtClean="0">
                <a:solidFill>
                  <a:srgbClr val="5C2C04"/>
                </a:solidFill>
                <a:latin typeface="Arial Rounded MT Bold" pitchFamily="34" charset="0"/>
              </a:rPr>
              <a:t>3-</a:t>
            </a:r>
            <a:endParaRPr lang="en-US" sz="4000" dirty="0" smtClean="0">
              <a:solidFill>
                <a:srgbClr val="5C2C04"/>
              </a:solidFill>
              <a:latin typeface="Arial Rounded MT Bold" pitchFamily="34" charset="0"/>
            </a:endParaRPr>
          </a:p>
          <a:p>
            <a:pPr marL="0" indent="0" algn="ctr">
              <a:buNone/>
            </a:pPr>
            <a:r>
              <a:rPr lang="fr-FR" sz="4000" dirty="0" smtClean="0">
                <a:solidFill>
                  <a:srgbClr val="0000FF"/>
                </a:solidFill>
                <a:latin typeface="Arial Rounded MT Bold" pitchFamily="34" charset="0"/>
              </a:rPr>
              <a:t>Lorsque sur moi s’abat l’orage,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Sa croix ranime mon courage.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Quand tout faiblit autour de moi,</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Sa présence soutient ma foi.</a:t>
            </a:r>
            <a:endParaRPr lang="en-US" sz="4000" dirty="0" smtClean="0">
              <a:solidFill>
                <a:srgbClr val="0000FF"/>
              </a:solidFill>
              <a:latin typeface="Arial Rounded MT Bold" pitchFamily="34" charset="0"/>
            </a:endParaRPr>
          </a:p>
          <a:p>
            <a:pPr marL="0" indent="0" algn="ctr">
              <a:buNone/>
            </a:pPr>
            <a:r>
              <a:rPr lang="fr-FR" sz="4000" dirty="0" smtClean="0">
                <a:solidFill>
                  <a:srgbClr val="5C2C04"/>
                </a:solidFill>
                <a:latin typeface="Arial Rounded MT Bold" pitchFamily="34" charset="0"/>
              </a:rPr>
              <a:t>Refrain</a:t>
            </a:r>
            <a:endParaRPr lang="en-US" sz="4000" dirty="0" smtClean="0">
              <a:solidFill>
                <a:srgbClr val="5C2C04"/>
              </a:solidFill>
              <a:latin typeface="Arial Rounded MT Bold" pitchFamily="34" charset="0"/>
            </a:endParaRPr>
          </a:p>
          <a:p>
            <a:pPr marL="0" indent="0" algn="ctr">
              <a:buNone/>
            </a:pPr>
            <a:r>
              <a:rPr lang="fr-FR" sz="4000" dirty="0" smtClean="0">
                <a:solidFill>
                  <a:srgbClr val="FF0000"/>
                </a:solidFill>
                <a:latin typeface="Arial Rounded MT Bold" pitchFamily="34" charset="0"/>
              </a:rPr>
              <a:t>Jésus est ma retraite sûre,</a:t>
            </a:r>
            <a:endParaRPr lang="en-US" sz="4000" dirty="0" smtClean="0">
              <a:solidFill>
                <a:srgbClr val="FF0000"/>
              </a:solidFill>
              <a:latin typeface="Arial Rounded MT Bold" pitchFamily="34" charset="0"/>
            </a:endParaRPr>
          </a:p>
          <a:p>
            <a:pPr marL="0" indent="0" algn="ctr">
              <a:buNone/>
            </a:pPr>
            <a:r>
              <a:rPr lang="fr-FR" sz="4000" dirty="0" smtClean="0">
                <a:solidFill>
                  <a:srgbClr val="FF0000"/>
                </a:solidFill>
                <a:latin typeface="Arial Rounded MT Bold" pitchFamily="34" charset="0"/>
              </a:rPr>
              <a:t>Le Rocher en qui je m’assure. (bis)</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dirty="0" smtClean="0">
                <a:solidFill>
                  <a:srgbClr val="5C2C04"/>
                </a:solidFill>
                <a:latin typeface="Arial Rounded MT Bold" pitchFamily="34" charset="0"/>
              </a:rPr>
              <a:t>4-</a:t>
            </a:r>
            <a:endParaRPr lang="en-US" sz="4000" dirty="0" smtClean="0">
              <a:solidFill>
                <a:srgbClr val="5C2C04"/>
              </a:solidFill>
              <a:latin typeface="Arial Rounded MT Bold" pitchFamily="34" charset="0"/>
            </a:endParaRPr>
          </a:p>
          <a:p>
            <a:pPr marL="0" indent="0" algn="ctr">
              <a:buNone/>
            </a:pPr>
            <a:r>
              <a:rPr lang="fr-FR" sz="4000" dirty="0" smtClean="0">
                <a:solidFill>
                  <a:srgbClr val="0000FF"/>
                </a:solidFill>
                <a:latin typeface="Arial Rounded MT Bold" pitchFamily="34" charset="0"/>
              </a:rPr>
              <a:t>Et quand la dernière tempête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Fondra, terrible sur ma tête,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Comme Lui, vainqueur </a:t>
            </a:r>
            <a:r>
              <a:rPr lang="fr-FR" sz="4000" dirty="0" smtClean="0">
                <a:solidFill>
                  <a:srgbClr val="0000FF"/>
                </a:solidFill>
                <a:latin typeface="Arial Rounded MT Bold" pitchFamily="34" charset="0"/>
              </a:rPr>
              <a:t>de la </a:t>
            </a:r>
            <a:r>
              <a:rPr lang="fr-FR" sz="4000" dirty="0" smtClean="0">
                <a:solidFill>
                  <a:srgbClr val="0000FF"/>
                </a:solidFill>
                <a:latin typeface="Arial Rounded MT Bold" pitchFamily="34" charset="0"/>
              </a:rPr>
              <a:t>mort,</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J’entrerai radieux au port.</a:t>
            </a:r>
          </a:p>
          <a:p>
            <a:pPr marL="0" indent="0" algn="ctr">
              <a:buNone/>
            </a:pPr>
            <a:r>
              <a:rPr lang="fr-FR" sz="4000" dirty="0" smtClean="0">
                <a:solidFill>
                  <a:srgbClr val="5C2C04"/>
                </a:solidFill>
                <a:latin typeface="Arial Rounded MT Bold" pitchFamily="34" charset="0"/>
              </a:rPr>
              <a:t>Refrain</a:t>
            </a:r>
            <a:endParaRPr lang="en-US" sz="4000" dirty="0" smtClean="0">
              <a:solidFill>
                <a:srgbClr val="5C2C04"/>
              </a:solidFill>
              <a:latin typeface="Arial Rounded MT Bold" pitchFamily="34" charset="0"/>
            </a:endParaRPr>
          </a:p>
          <a:p>
            <a:pPr marL="0" indent="0" algn="ctr">
              <a:buNone/>
            </a:pPr>
            <a:r>
              <a:rPr lang="fr-FR" sz="4000" dirty="0" smtClean="0">
                <a:solidFill>
                  <a:srgbClr val="FF0000"/>
                </a:solidFill>
                <a:latin typeface="Arial Rounded MT Bold" pitchFamily="34" charset="0"/>
              </a:rPr>
              <a:t>Jésus est ma retraite sûre,</a:t>
            </a:r>
            <a:endParaRPr lang="en-US" sz="4000" dirty="0" smtClean="0">
              <a:solidFill>
                <a:srgbClr val="FF0000"/>
              </a:solidFill>
              <a:latin typeface="Arial Rounded MT Bold" pitchFamily="34" charset="0"/>
            </a:endParaRPr>
          </a:p>
          <a:p>
            <a:pPr marL="0" indent="0" algn="ctr">
              <a:buNone/>
            </a:pPr>
            <a:r>
              <a:rPr lang="fr-FR" sz="4000" dirty="0" smtClean="0">
                <a:solidFill>
                  <a:srgbClr val="FF0000"/>
                </a:solidFill>
                <a:latin typeface="Arial Rounded MT Bold" pitchFamily="34" charset="0"/>
              </a:rPr>
              <a:t>Le Rocher en qui je m’assure. (bis)</a:t>
            </a:r>
            <a:endParaRPr lang="en-US" sz="4000" dirty="0" smtClean="0">
              <a:solidFill>
                <a:srgbClr val="FF0000"/>
              </a:solidFill>
              <a:latin typeface="Arial Rounded MT Bold" pitchFamily="34" charset="0"/>
            </a:endParaRPr>
          </a:p>
          <a:p>
            <a:pPr marL="0" indent="0" algn="ctr">
              <a:buNone/>
            </a:pPr>
            <a:endParaRPr lang="fr-FR" sz="4000" dirty="0" smtClean="0">
              <a:solidFill>
                <a:srgbClr val="0000FF"/>
              </a:solidFill>
              <a:latin typeface="Arial Rounded MT Bold" pitchFamily="34" charset="0"/>
            </a:endParaRPr>
          </a:p>
          <a:p>
            <a:pPr algn="just">
              <a:buNone/>
            </a:pPr>
            <a:endParaRPr lang="en-US" sz="40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smtClean="0">
                <a:solidFill>
                  <a:schemeClr val="bg1"/>
                </a:solidFill>
              </a:rPr>
              <a:t>SAINTE CÈNE</a:t>
            </a:r>
            <a:endParaRPr lang="en-US" sz="8800" dirty="0">
              <a:solidFill>
                <a:schemeClr val="bg1"/>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2800" b="1" dirty="0" smtClean="0">
                <a:solidFill>
                  <a:srgbClr val="0000CC"/>
                </a:solidFill>
                <a:latin typeface="Arial Rounded MT Bold" pitchFamily="34" charset="0"/>
              </a:rPr>
              <a:t>Mon corps mon cœur mon âme # 137 CEF</a:t>
            </a:r>
            <a:endParaRPr lang="en-US" sz="2800" dirty="0" smtClean="0">
              <a:solidFill>
                <a:srgbClr val="0000CC"/>
              </a:solidFill>
              <a:latin typeface="Arial Rounded MT Bold" pitchFamily="34" charset="0"/>
            </a:endParaRPr>
          </a:p>
          <a:p>
            <a:pPr marL="0" indent="0" algn="ctr">
              <a:buNone/>
            </a:pPr>
            <a:r>
              <a:rPr lang="fr-CA" sz="2800" b="1" dirty="0" smtClean="0">
                <a:solidFill>
                  <a:srgbClr val="0000CC"/>
                </a:solidFill>
                <a:latin typeface="Arial Rounded MT Bold" pitchFamily="34" charset="0"/>
              </a:rPr>
              <a:t>1</a:t>
            </a:r>
            <a:r>
              <a:rPr lang="fr-CA" sz="2800" dirty="0" smtClean="0">
                <a:solidFill>
                  <a:schemeClr val="tx1"/>
                </a:solidFill>
                <a:latin typeface="Arial Rounded MT Bold" pitchFamily="34" charset="0"/>
              </a:rPr>
              <a:t/>
            </a:r>
            <a:br>
              <a:rPr lang="fr-CA" sz="2800" dirty="0" smtClean="0">
                <a:solidFill>
                  <a:schemeClr val="tx1"/>
                </a:solidFill>
                <a:latin typeface="Arial Rounded MT Bold" pitchFamily="34" charset="0"/>
              </a:rPr>
            </a:br>
            <a:r>
              <a:rPr lang="fr-CA" sz="4000" dirty="0" smtClean="0">
                <a:solidFill>
                  <a:schemeClr val="tx1"/>
                </a:solidFill>
                <a:latin typeface="Arial Rounded MT Bold" pitchFamily="34" charset="0"/>
              </a:rPr>
              <a:t>Mon corps, mon cœur, mon âme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Ne m'appartiennent plus;</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Ton amour les réclames;</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Ils sont à toi, Jésus!</a:t>
            </a:r>
            <a:endParaRPr lang="en-US" sz="4000" dirty="0" smtClean="0">
              <a:solidFill>
                <a:schemeClr val="tx1"/>
              </a:solidFill>
              <a:latin typeface="Arial Rounded MT Bold" pitchFamily="34" charset="0"/>
            </a:endParaRPr>
          </a:p>
          <a:p>
            <a:pPr marL="0" indent="0" algn="ctr">
              <a:buNone/>
            </a:pPr>
            <a:r>
              <a:rPr lang="fr-CA" sz="4000" b="1" dirty="0" smtClean="0">
                <a:solidFill>
                  <a:srgbClr val="0000CC"/>
                </a:solidFill>
                <a:latin typeface="Arial Rounded MT Bold" pitchFamily="34" charset="0"/>
              </a:rPr>
              <a:t>[Refrain]</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b="1" dirty="0" smtClean="0">
                <a:solidFill>
                  <a:schemeClr val="accent1">
                    <a:lumMod val="75000"/>
                  </a:schemeClr>
                </a:solidFill>
                <a:latin typeface="Arial Rounded MT Bold" pitchFamily="34" charset="0"/>
              </a:rPr>
              <a:t>Reçois mon sacrifice,</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Il est sur mon autel!</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Esprit, Esprit, descends!</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J'attends le feu du ciel.</a:t>
            </a:r>
            <a:endParaRPr lang="en-US" sz="4000" dirty="0" smtClean="0">
              <a:solidFill>
                <a:schemeClr val="accent1">
                  <a:lumMod val="75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4000" b="1" dirty="0" smtClean="0">
                <a:solidFill>
                  <a:srgbClr val="0000CC"/>
                </a:solidFill>
                <a:latin typeface="Arial Rounded MT Bold" pitchFamily="34" charset="0"/>
              </a:rPr>
              <a:t>2</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En toi je me confie,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Je m'abandonne à Toi;</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Ton sang me purifie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Et ta grâce est ma Loi.</a:t>
            </a:r>
            <a:endParaRPr lang="en-US" sz="4000" dirty="0" smtClean="0">
              <a:solidFill>
                <a:schemeClr val="tx1"/>
              </a:solidFill>
              <a:latin typeface="Arial Rounded MT Bold" pitchFamily="34" charset="0"/>
            </a:endParaRPr>
          </a:p>
          <a:p>
            <a:pPr marL="0" indent="0" algn="ctr">
              <a:buNone/>
            </a:pPr>
            <a:r>
              <a:rPr lang="fr-CA" sz="4000" b="1" dirty="0" smtClean="0">
                <a:solidFill>
                  <a:srgbClr val="0000CC"/>
                </a:solidFill>
                <a:latin typeface="Arial Rounded MT Bold" pitchFamily="34" charset="0"/>
              </a:rPr>
              <a:t>[Refrain]</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b="1" dirty="0" smtClean="0">
                <a:solidFill>
                  <a:schemeClr val="accent1">
                    <a:lumMod val="75000"/>
                  </a:schemeClr>
                </a:solidFill>
                <a:latin typeface="Arial Rounded MT Bold" pitchFamily="34" charset="0"/>
              </a:rPr>
              <a:t>Reçois mon sacrifice,</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Il est sur mon autel!</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Esprit, Esprit, descends!</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J'attends le feu du ciel.</a:t>
            </a:r>
            <a:endParaRPr lang="en-US" sz="4000" dirty="0" smtClean="0">
              <a:solidFill>
                <a:schemeClr val="accent1">
                  <a:lumMod val="75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2800" b="1" dirty="0" smtClean="0">
                <a:solidFill>
                  <a:srgbClr val="0000CC"/>
                </a:solidFill>
                <a:latin typeface="Arial Rounded MT Bold" pitchFamily="34" charset="0"/>
              </a:rPr>
              <a:t>3</a:t>
            </a:r>
            <a:r>
              <a:rPr lang="fr-CA" sz="2800" dirty="0" smtClean="0">
                <a:solidFill>
                  <a:schemeClr val="tx1"/>
                </a:solidFill>
                <a:latin typeface="Arial Rounded MT Bold" pitchFamily="34" charset="0"/>
              </a:rPr>
              <a:t/>
            </a:r>
            <a:br>
              <a:rPr lang="fr-CA" sz="2800" dirty="0" smtClean="0">
                <a:solidFill>
                  <a:schemeClr val="tx1"/>
                </a:solidFill>
                <a:latin typeface="Arial Rounded MT Bold" pitchFamily="34" charset="0"/>
              </a:rPr>
            </a:br>
            <a:r>
              <a:rPr lang="fr-CA" sz="4000" dirty="0" smtClean="0">
                <a:solidFill>
                  <a:schemeClr val="tx1"/>
                </a:solidFill>
                <a:latin typeface="Arial Rounded MT Bold" pitchFamily="34" charset="0"/>
              </a:rPr>
              <a:t>Consacre mon offrande,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Mets ton sceau sur mon cœur!</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Le sceau que je demande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C'est ton Esprit, Seigneur.</a:t>
            </a:r>
          </a:p>
          <a:p>
            <a:pPr marL="0" indent="0" algn="ctr">
              <a:buNone/>
            </a:pPr>
            <a:r>
              <a:rPr lang="fr-CA" sz="4000" b="1" dirty="0" smtClean="0">
                <a:solidFill>
                  <a:srgbClr val="0000CC"/>
                </a:solidFill>
                <a:latin typeface="Arial Rounded MT Bold" pitchFamily="34" charset="0"/>
              </a:rPr>
              <a:t>[Refrain]</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b="1" dirty="0" smtClean="0">
                <a:solidFill>
                  <a:schemeClr val="accent1">
                    <a:lumMod val="75000"/>
                  </a:schemeClr>
                </a:solidFill>
                <a:latin typeface="Arial Rounded MT Bold" pitchFamily="34" charset="0"/>
              </a:rPr>
              <a:t>Reçois mon sacrifice,</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Il est sur mon autel!</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Esprit, Esprit, descends!</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J'attends le feu du ciel.</a:t>
            </a:r>
            <a:endParaRPr lang="en-US" sz="4000" dirty="0" smtClean="0">
              <a:solidFill>
                <a:schemeClr val="accent1">
                  <a:lumMod val="75000"/>
                </a:schemeClr>
              </a:solidFill>
              <a:latin typeface="Arial Rounded MT Bold" pitchFamily="34" charset="0"/>
            </a:endParaRPr>
          </a:p>
          <a:p>
            <a:pPr marL="0" indent="0" algn="ctr">
              <a:buNone/>
            </a:pPr>
            <a:endParaRPr lang="en-US" sz="28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smtClean="0"/>
              <a:t>1 Corinthiens 11: 23-34</a:t>
            </a:r>
            <a:endParaRPr lang="en-US" sz="3200" dirty="0" smtClean="0"/>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smtClean="0">
              <a:latin typeface="Arial Unicode MS" pitchFamily="34" charset="-128"/>
              <a:ea typeface="Arial Unicode MS" pitchFamily="34" charset="-128"/>
              <a:cs typeface="Arial Unicode MS" pitchFamily="34" charset="-128"/>
            </a:endParaRPr>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smtClean="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smtClean="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27 C'est pourquoi celui qui mangera le pain ou boira la coupe du Seigneur indignement, sera coupable envers le corps et le sang du Seigneur.</a:t>
            </a:r>
            <a:endParaRPr lang="en-US" sz="4400" dirty="0" smtClean="0">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smtClean="0">
                <a:solidFill>
                  <a:srgbClr val="660066"/>
                </a:solidFill>
                <a:latin typeface="Arial Rounded MT Bold" pitchFamily="34" charset="0"/>
              </a:rPr>
              <a:t>28 Que chacun donc s'éprouve soi-même, et qu'ainsi il mange du pain et boive de la coupe;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29 car celui qui mange et boit sans discerner le corps du Seigneur, mange et boit un jugement contre lui-même.</a:t>
            </a:r>
            <a:endParaRPr lang="en-US" sz="44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smtClean="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smtClean="0">
              <a:solidFill>
                <a:srgbClr val="660066"/>
              </a:solidFill>
              <a:latin typeface="Arial Rounded MT Bold" pitchFamily="34" charset="0"/>
              <a:ea typeface="Arial Unicode MS" pitchFamily="34" charset="-128"/>
              <a:cs typeface="Arial Unicode MS" pitchFamily="34" charset="-128"/>
            </a:endParaRPr>
          </a:p>
          <a:p>
            <a:pPr algn="just"/>
            <a:r>
              <a:rPr lang="fr-FR" sz="4000" b="1" dirty="0" smtClean="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smtClean="0">
              <a:latin typeface="Arial Rounded MT Bold" pitchFamily="34" charset="0"/>
              <a:ea typeface="Arial Unicode MS" pitchFamily="34" charset="-128"/>
              <a:cs typeface="Arial Unicode MS" pitchFamily="34" charset="-128"/>
            </a:endParaRPr>
          </a:p>
          <a:p>
            <a:pPr algn="just"/>
            <a:r>
              <a:rPr lang="fr-FR" sz="4000" b="1" dirty="0" smtClean="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smtClean="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smtClean="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smtClean="0">
              <a:solidFill>
                <a:srgbClr val="660066"/>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marL="0" indent="0" algn="ctr">
              <a:buNone/>
            </a:pPr>
            <a:r>
              <a:rPr lang="fr-CA" sz="4400" dirty="0" smtClean="0">
                <a:solidFill>
                  <a:srgbClr val="0D069A"/>
                </a:solidFill>
                <a:latin typeface="Arial Rounded MT Bold" pitchFamily="34" charset="0"/>
              </a:rPr>
              <a:t>Jésus par ton sang précieux </a:t>
            </a:r>
            <a:endParaRPr lang="en-US" sz="4400" dirty="0" smtClean="0">
              <a:solidFill>
                <a:srgbClr val="0D069A"/>
              </a:solidFill>
              <a:latin typeface="Arial Rounded MT Bold" pitchFamily="34" charset="0"/>
            </a:endParaRPr>
          </a:p>
          <a:p>
            <a:pPr marL="0" indent="0" algn="ctr">
              <a:buNone/>
            </a:pPr>
            <a:r>
              <a:rPr lang="fr-CA" sz="4400" dirty="0" smtClean="0">
                <a:solidFill>
                  <a:srgbClr val="0D069A"/>
                </a:solidFill>
                <a:latin typeface="Arial Rounded MT Bold" pitchFamily="34" charset="0"/>
              </a:rPr>
              <a:t>1</a:t>
            </a:r>
            <a:r>
              <a:rPr lang="fr-CA" sz="4400" dirty="0" smtClean="0">
                <a:solidFill>
                  <a:srgbClr val="660066"/>
                </a:solidFill>
                <a:latin typeface="Arial Rounded MT Bold" pitchFamily="34" charset="0"/>
              </a:rPr>
              <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Jésus par ton sang précieux,</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Enlève mon iniquité !</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Regarde-moi du haut des cieux,</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Dis-moi que tu m’as pardonné.</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J’ai longtemps erré, cœur rebelle,</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Mais j’entends ta voix qui m’appelle,</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Au pied de ta croix maintenant,</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Tout confus, brisé, je me rends</a:t>
            </a:r>
            <a:r>
              <a:rPr lang="fr-CA" sz="4400" dirty="0" smtClean="0">
                <a:solidFill>
                  <a:srgbClr val="660066"/>
                </a:solidFill>
                <a:latin typeface="Arial Rounded MT Bold" pitchFamily="34" charset="0"/>
              </a:rPr>
              <a:t>.</a:t>
            </a:r>
          </a:p>
          <a:p>
            <a:pPr marL="0" indent="0" algn="ctr">
              <a:buNone/>
            </a:pPr>
            <a:r>
              <a:rPr lang="fr-CA" sz="4400" dirty="0" smtClean="0">
                <a:solidFill>
                  <a:srgbClr val="0D069A"/>
                </a:solidFill>
                <a:latin typeface="Arial Rounded MT Bold" pitchFamily="34" charset="0"/>
              </a:rPr>
              <a:t>Refrain</a:t>
            </a:r>
            <a:r>
              <a:rPr lang="fr-CA" sz="4400" dirty="0" smtClean="0">
                <a:solidFill>
                  <a:srgbClr val="660066"/>
                </a:solidFill>
                <a:latin typeface="Arial Rounded MT Bold" pitchFamily="34" charset="0"/>
              </a:rPr>
              <a:t/>
            </a:r>
            <a:br>
              <a:rPr lang="fr-CA" sz="4400" dirty="0" smtClean="0">
                <a:solidFill>
                  <a:srgbClr val="660066"/>
                </a:solidFill>
                <a:latin typeface="Arial Rounded MT Bold" pitchFamily="34" charset="0"/>
              </a:rPr>
            </a:br>
            <a:r>
              <a:rPr lang="fr-CA" sz="4400" dirty="0" smtClean="0">
                <a:solidFill>
                  <a:srgbClr val="C00000"/>
                </a:solidFill>
                <a:latin typeface="Arial Rounded MT Bold" pitchFamily="34" charset="0"/>
              </a:rPr>
              <a:t>Blanc, plus blanc que neige, (X 2)</a:t>
            </a:r>
            <a:br>
              <a:rPr lang="fr-CA" sz="4400" dirty="0" smtClean="0">
                <a:solidFill>
                  <a:srgbClr val="C00000"/>
                </a:solidFill>
                <a:latin typeface="Arial Rounded MT Bold" pitchFamily="34" charset="0"/>
              </a:rPr>
            </a:br>
            <a:r>
              <a:rPr lang="fr-CA" sz="4400" dirty="0" smtClean="0">
                <a:solidFill>
                  <a:srgbClr val="C00000"/>
                </a:solidFill>
                <a:latin typeface="Arial Rounded MT Bold" pitchFamily="34" charset="0"/>
              </a:rPr>
              <a:t>Lavé dans le sang de l’Agneau,</a:t>
            </a:r>
            <a:br>
              <a:rPr lang="fr-CA" sz="4400" dirty="0" smtClean="0">
                <a:solidFill>
                  <a:srgbClr val="C00000"/>
                </a:solidFill>
                <a:latin typeface="Arial Rounded MT Bold" pitchFamily="34" charset="0"/>
              </a:rPr>
            </a:br>
            <a:r>
              <a:rPr lang="fr-CA" sz="4400" dirty="0" smtClean="0">
                <a:solidFill>
                  <a:srgbClr val="C00000"/>
                </a:solidFill>
                <a:latin typeface="Arial Rounded MT Bold" pitchFamily="34" charset="0"/>
              </a:rPr>
              <a:t>Je serai plus blanc que la neige</a:t>
            </a:r>
            <a:r>
              <a:rPr lang="fr-CA" sz="4400" dirty="0" smtClean="0">
                <a:solidFill>
                  <a:srgbClr val="C00000"/>
                </a:solidFill>
                <a:latin typeface="Arial Rounded MT Bold" pitchFamily="34" charset="0"/>
              </a:rPr>
              <a:t>.</a:t>
            </a:r>
            <a:endParaRPr lang="en-US" sz="4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marL="0" indent="0" algn="ctr">
              <a:buNone/>
            </a:pPr>
            <a:r>
              <a:rPr lang="fr-CA" sz="4400" dirty="0" smtClean="0">
                <a:solidFill>
                  <a:srgbClr val="0D069A"/>
                </a:solidFill>
                <a:latin typeface="Arial Rounded MT Bold" pitchFamily="34" charset="0"/>
              </a:rPr>
              <a:t>2</a:t>
            </a:r>
            <a:r>
              <a:rPr lang="fr-CA" sz="4400" dirty="0" smtClean="0">
                <a:solidFill>
                  <a:srgbClr val="660066"/>
                </a:solidFill>
                <a:latin typeface="Arial Rounded MT Bold" pitchFamily="34" charset="0"/>
              </a:rPr>
              <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Oh ! le fardeau de mon péché,</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Dieu très saint est trop grand pour moi !</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Je veux en être délivré,</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A cette heure, oh ! révèle-toi !</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Jésus viens, sois ma délivrance,</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Seul tu peux calmer ma souffrance !</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Au pied de ta croix, maintenant,</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Tout confus, brisé, je me rends.</a:t>
            </a:r>
            <a:br>
              <a:rPr lang="fr-CA" sz="4400" dirty="0" smtClean="0">
                <a:solidFill>
                  <a:srgbClr val="660066"/>
                </a:solidFill>
                <a:latin typeface="Arial Rounded MT Bold" pitchFamily="34" charset="0"/>
              </a:rPr>
            </a:br>
            <a:r>
              <a:rPr lang="fr-CA" sz="4400" dirty="0" smtClean="0">
                <a:solidFill>
                  <a:srgbClr val="0D069A"/>
                </a:solidFill>
                <a:latin typeface="Arial Rounded MT Bold" pitchFamily="34" charset="0"/>
              </a:rPr>
              <a:t>Refrain</a:t>
            </a:r>
            <a:r>
              <a:rPr lang="fr-CA" sz="4400" dirty="0" smtClean="0">
                <a:solidFill>
                  <a:srgbClr val="660066"/>
                </a:solidFill>
                <a:latin typeface="Arial Rounded MT Bold" pitchFamily="34" charset="0"/>
              </a:rPr>
              <a:t/>
            </a:r>
            <a:br>
              <a:rPr lang="fr-CA" sz="4400" dirty="0" smtClean="0">
                <a:solidFill>
                  <a:srgbClr val="660066"/>
                </a:solidFill>
                <a:latin typeface="Arial Rounded MT Bold" pitchFamily="34" charset="0"/>
              </a:rPr>
            </a:br>
            <a:r>
              <a:rPr lang="fr-CA" sz="4400" dirty="0" smtClean="0">
                <a:solidFill>
                  <a:srgbClr val="C00000"/>
                </a:solidFill>
                <a:latin typeface="Arial Rounded MT Bold" pitchFamily="34" charset="0"/>
              </a:rPr>
              <a:t>Blanc, plus blanc que neige, (X 2)</a:t>
            </a:r>
            <a:br>
              <a:rPr lang="fr-CA" sz="4400" dirty="0" smtClean="0">
                <a:solidFill>
                  <a:srgbClr val="C00000"/>
                </a:solidFill>
                <a:latin typeface="Arial Rounded MT Bold" pitchFamily="34" charset="0"/>
              </a:rPr>
            </a:br>
            <a:r>
              <a:rPr lang="fr-CA" sz="4400" dirty="0" smtClean="0">
                <a:solidFill>
                  <a:srgbClr val="C00000"/>
                </a:solidFill>
                <a:latin typeface="Arial Rounded MT Bold" pitchFamily="34" charset="0"/>
              </a:rPr>
              <a:t>Lavé dans le sang de l’Agneau,</a:t>
            </a:r>
            <a:br>
              <a:rPr lang="fr-CA" sz="4400" dirty="0" smtClean="0">
                <a:solidFill>
                  <a:srgbClr val="C00000"/>
                </a:solidFill>
                <a:latin typeface="Arial Rounded MT Bold" pitchFamily="34" charset="0"/>
              </a:rPr>
            </a:br>
            <a:r>
              <a:rPr lang="fr-CA" sz="4400" dirty="0" smtClean="0">
                <a:solidFill>
                  <a:srgbClr val="C00000"/>
                </a:solidFill>
                <a:latin typeface="Arial Rounded MT Bold" pitchFamily="34" charset="0"/>
              </a:rPr>
              <a:t>Je serai plus blanc que la neige.</a:t>
            </a:r>
            <a:endParaRPr lang="en-US" sz="4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85000" lnSpcReduction="10000"/>
          </a:bodyPr>
          <a:lstStyle/>
          <a:p>
            <a:pPr marL="0" indent="0" algn="ctr">
              <a:buNone/>
            </a:pPr>
            <a:r>
              <a:rPr lang="fr-CA" sz="4400" dirty="0" smtClean="0">
                <a:solidFill>
                  <a:srgbClr val="0D069A"/>
                </a:solidFill>
                <a:latin typeface="Arial Rounded MT Bold" pitchFamily="34" charset="0"/>
              </a:rPr>
              <a:t>3</a:t>
            </a:r>
            <a:r>
              <a:rPr lang="fr-CA" sz="4400" dirty="0" smtClean="0">
                <a:solidFill>
                  <a:srgbClr val="660066"/>
                </a:solidFill>
                <a:latin typeface="Arial Rounded MT Bold" pitchFamily="34" charset="0"/>
              </a:rPr>
              <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Oh ! Jésus ton sang précieux,</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A lavé mon iniquité.</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Oui, tu m’as répondu des cieux,</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Ton amour m’a tout pardonné,</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Je te contemple et je puis croire</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Qu’en Toi j’ai complète victoire…</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Au pied de ta croix, maintenant,</a:t>
            </a:r>
            <a:br>
              <a:rPr lang="fr-CA" sz="4400" dirty="0" smtClean="0">
                <a:solidFill>
                  <a:srgbClr val="660066"/>
                </a:solidFill>
                <a:latin typeface="Arial Rounded MT Bold" pitchFamily="34" charset="0"/>
              </a:rPr>
            </a:br>
            <a:r>
              <a:rPr lang="fr-CA" sz="4400" dirty="0" smtClean="0">
                <a:solidFill>
                  <a:srgbClr val="660066"/>
                </a:solidFill>
                <a:latin typeface="Arial Rounded MT Bold" pitchFamily="34" charset="0"/>
              </a:rPr>
              <a:t>Je me relève triomphant !</a:t>
            </a:r>
            <a:br>
              <a:rPr lang="fr-CA" sz="4400" dirty="0" smtClean="0">
                <a:solidFill>
                  <a:srgbClr val="660066"/>
                </a:solidFill>
                <a:latin typeface="Arial Rounded MT Bold" pitchFamily="34" charset="0"/>
              </a:rPr>
            </a:br>
            <a:r>
              <a:rPr lang="fr-CA" sz="4400" dirty="0" smtClean="0">
                <a:solidFill>
                  <a:srgbClr val="0D069A"/>
                </a:solidFill>
                <a:latin typeface="Arial Rounded MT Bold" pitchFamily="34" charset="0"/>
              </a:rPr>
              <a:t>Chœur </a:t>
            </a:r>
            <a:r>
              <a:rPr lang="fr-CA" sz="4400" dirty="0" smtClean="0">
                <a:solidFill>
                  <a:srgbClr val="660066"/>
                </a:solidFill>
                <a:latin typeface="Arial Rounded MT Bold" pitchFamily="34" charset="0"/>
              </a:rPr>
              <a:t/>
            </a:r>
            <a:br>
              <a:rPr lang="fr-CA" sz="4400" dirty="0" smtClean="0">
                <a:solidFill>
                  <a:srgbClr val="660066"/>
                </a:solidFill>
                <a:latin typeface="Arial Rounded MT Bold" pitchFamily="34" charset="0"/>
              </a:rPr>
            </a:br>
            <a:r>
              <a:rPr lang="fr-CA" sz="4400" dirty="0" smtClean="0">
                <a:solidFill>
                  <a:srgbClr val="C00000"/>
                </a:solidFill>
                <a:latin typeface="Arial Rounded MT Bold" pitchFamily="34" charset="0"/>
              </a:rPr>
              <a:t>Blanc plus blanc que neige (X 2)</a:t>
            </a:r>
            <a:br>
              <a:rPr lang="fr-CA" sz="4400" dirty="0" smtClean="0">
                <a:solidFill>
                  <a:srgbClr val="C00000"/>
                </a:solidFill>
                <a:latin typeface="Arial Rounded MT Bold" pitchFamily="34" charset="0"/>
              </a:rPr>
            </a:br>
            <a:r>
              <a:rPr lang="fr-CA" sz="4400" dirty="0" smtClean="0">
                <a:solidFill>
                  <a:srgbClr val="C00000"/>
                </a:solidFill>
                <a:latin typeface="Arial Rounded MT Bold" pitchFamily="34" charset="0"/>
              </a:rPr>
              <a:t>Lavé dans le sang de l’Agneau,</a:t>
            </a:r>
            <a:br>
              <a:rPr lang="fr-CA" sz="4400" dirty="0" smtClean="0">
                <a:solidFill>
                  <a:srgbClr val="C00000"/>
                </a:solidFill>
                <a:latin typeface="Arial Rounded MT Bold" pitchFamily="34" charset="0"/>
              </a:rPr>
            </a:br>
            <a:r>
              <a:rPr lang="fr-CA" sz="4400" dirty="0" smtClean="0">
                <a:solidFill>
                  <a:srgbClr val="C00000"/>
                </a:solidFill>
                <a:latin typeface="Arial Rounded MT Bold" pitchFamily="34" charset="0"/>
              </a:rPr>
              <a:t>Mon cœur est plus blanc que la neige.</a:t>
            </a:r>
            <a:endParaRPr lang="en-US" sz="4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382000" cy="2362200"/>
          </a:xfrm>
          <a:solidFill>
            <a:schemeClr val="accent1">
              <a:lumMod val="20000"/>
              <a:lumOff val="80000"/>
            </a:schemeClr>
          </a:solidFill>
        </p:spPr>
        <p:txBody>
          <a:bodyPr>
            <a:normAutofit fontScale="90000"/>
          </a:bodyPr>
          <a:lstStyle/>
          <a:p>
            <a:pPr algn="ctr"/>
            <a:r>
              <a:rPr lang="en-US" b="1" dirty="0" smtClean="0">
                <a:solidFill>
                  <a:schemeClr val="tx1"/>
                </a:solidFill>
              </a:rPr>
              <a:t>OFFRANDE  MISSIONNAIRE</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PRIÈRE  FINALE / BENEDICTION</a:t>
            </a:r>
            <a:endParaRPr lang="en-US" b="1" dirty="0">
              <a:solidFill>
                <a:schemeClr val="tx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78888</TotalTime>
  <Words>3475</Words>
  <Application>Microsoft Office PowerPoint</Application>
  <PresentationFormat>On-screen Show (4:3)</PresentationFormat>
  <Paragraphs>421</Paragraphs>
  <Slides>102</Slides>
  <Notes>10</Notes>
  <HiddenSlides>0</HiddenSlides>
  <MMClips>0</MMClips>
  <ScaleCrop>false</ScaleCrop>
  <HeadingPairs>
    <vt:vector size="4" baseType="variant">
      <vt:variant>
        <vt:lpstr>Theme</vt:lpstr>
      </vt:variant>
      <vt:variant>
        <vt:i4>1</vt:i4>
      </vt:variant>
      <vt:variant>
        <vt:lpstr>Slide Titles</vt:lpstr>
      </vt:variant>
      <vt:variant>
        <vt:i4>102</vt:i4>
      </vt:variant>
    </vt:vector>
  </HeadingPairs>
  <TitlesOfParts>
    <vt:vector size="103" baseType="lpstr">
      <vt:lpstr>Equity</vt:lpstr>
      <vt:lpstr>CHRIST THE ROCK CONGREGATION WORSHIP SERVICE</vt:lpstr>
      <vt:lpstr>Slide 2</vt:lpstr>
      <vt:lpstr>FEBRUARY 2026</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LECTURE ALTERNATIVE </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PRIÈRE COMMUNE</vt:lpstr>
      <vt:lpstr>Slide 38</vt:lpstr>
      <vt:lpstr>VISITORS WELCOME</vt:lpstr>
      <vt:lpstr>FEBRUARY  1ST    2026</vt:lpstr>
      <vt:lpstr>MOMENT D’ADORATION AVEC MAESTRO RENAUD TERZIER  </vt:lpstr>
      <vt:lpstr>OFFRANDE</vt:lpstr>
      <vt:lpstr>Slide 43</vt:lpstr>
      <vt:lpstr>Slide 44</vt:lpstr>
      <vt:lpstr>Slide 45</vt:lpstr>
      <vt:lpstr>Slide 46</vt:lpstr>
      <vt:lpstr>PRIERE POUR L’OFFRANDE  ET LE SERMON</vt:lpstr>
      <vt:lpstr>CHRIST THE ROCK CONGREGATION FEBRUARY 1ST 2026 Sermon by Pastor MARC E SIMEON</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SAINTE CÈNE</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OFFRANDE  MISSIONNAIRE   PRIÈRE  FINALE / BENEDICTION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STEM_FAB_9</cp:lastModifiedBy>
  <cp:revision>318</cp:revision>
  <dcterms:created xsi:type="dcterms:W3CDTF">2012-11-25T13:28:17Z</dcterms:created>
  <dcterms:modified xsi:type="dcterms:W3CDTF">2026-01-31T19:02:42Z</dcterms:modified>
</cp:coreProperties>
</file>