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8" r:id="rId2"/>
    <p:sldId id="379" r:id="rId3"/>
    <p:sldId id="402" r:id="rId4"/>
    <p:sldId id="397" r:id="rId5"/>
    <p:sldId id="403" r:id="rId6"/>
    <p:sldId id="387" r:id="rId7"/>
    <p:sldId id="404" r:id="rId8"/>
    <p:sldId id="405" r:id="rId9"/>
    <p:sldId id="406" r:id="rId10"/>
    <p:sldId id="396" r:id="rId11"/>
    <p:sldId id="380" r:id="rId12"/>
    <p:sldId id="407" r:id="rId13"/>
    <p:sldId id="408" r:id="rId14"/>
    <p:sldId id="409" r:id="rId15"/>
    <p:sldId id="410" r:id="rId16"/>
    <p:sldId id="399" r:id="rId17"/>
    <p:sldId id="411" r:id="rId18"/>
    <p:sldId id="412" r:id="rId19"/>
    <p:sldId id="413" r:id="rId20"/>
    <p:sldId id="414" r:id="rId21"/>
    <p:sldId id="398" r:id="rId22"/>
    <p:sldId id="415" r:id="rId23"/>
    <p:sldId id="416" r:id="rId24"/>
    <p:sldId id="417" r:id="rId25"/>
    <p:sldId id="421" r:id="rId26"/>
    <p:sldId id="422" r:id="rId27"/>
    <p:sldId id="419" r:id="rId28"/>
    <p:sldId id="423" r:id="rId29"/>
    <p:sldId id="392" r:id="rId30"/>
    <p:sldId id="427" r:id="rId31"/>
    <p:sldId id="424" r:id="rId32"/>
    <p:sldId id="400" r:id="rId33"/>
    <p:sldId id="428" r:id="rId34"/>
    <p:sldId id="401" r:id="rId35"/>
    <p:sldId id="430" r:id="rId36"/>
    <p:sldId id="431" r:id="rId37"/>
    <p:sldId id="429" r:id="rId38"/>
    <p:sldId id="432" r:id="rId39"/>
    <p:sldId id="433"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FFFF"/>
    <a:srgbClr val="003E1C"/>
    <a:srgbClr val="0000CC"/>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69" autoAdjust="0"/>
    <p:restoredTop sz="94673" autoAdjust="0"/>
  </p:normalViewPr>
  <p:slideViewPr>
    <p:cSldViewPr>
      <p:cViewPr varScale="1">
        <p:scale>
          <a:sx n="80" d="100"/>
          <a:sy n="80" d="100"/>
        </p:scale>
        <p:origin x="-1450" y="-72"/>
      </p:cViewPr>
      <p:guideLst>
        <p:guide orient="horz" pos="2160"/>
        <p:guide pos="2880"/>
      </p:guideLst>
    </p:cSldViewPr>
  </p:slideViewPr>
  <p:outlineViewPr>
    <p:cViewPr>
      <p:scale>
        <a:sx n="33" d="100"/>
        <a:sy n="33" d="100"/>
      </p:scale>
      <p:origin x="0" y="22013"/>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C0920-4428-48D3-9C62-205A754E0675}" type="datetimeFigureOut">
              <a:rPr lang="en-US" smtClean="0"/>
              <a:pPr/>
              <a:t>12/31/2025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D1D6-99A7-4566-B51F-FF43E577F6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smtClean="0">
                <a:solidFill>
                  <a:srgbClr val="0000CC"/>
                </a:solidFill>
              </a:rPr>
              <a:t/>
            </a:r>
            <a:br>
              <a:rPr lang="en-US" b="1" dirty="0" smtClean="0">
                <a:solidFill>
                  <a:srgbClr val="0000CC"/>
                </a:solidFill>
              </a:rPr>
            </a:br>
            <a:r>
              <a:rPr lang="en-US" b="1" dirty="0" smtClean="0">
                <a:solidFill>
                  <a:srgbClr val="0000CC"/>
                </a:solidFill>
              </a:rPr>
              <a:t>CHRIST </a:t>
            </a:r>
            <a:r>
              <a:rPr lang="en-US" b="1" dirty="0" smtClean="0">
                <a:solidFill>
                  <a:srgbClr val="0000CC"/>
                </a:solidFill>
              </a:rPr>
              <a:t>THE ROCK </a:t>
            </a:r>
            <a:r>
              <a:rPr lang="en-US" b="1" dirty="0" smtClean="0">
                <a:solidFill>
                  <a:srgbClr val="0000CC"/>
                </a:solidFill>
              </a:rPr>
              <a:t>CONGREGATION</a:t>
            </a:r>
            <a:br>
              <a:rPr lang="en-US" b="1" dirty="0" smtClean="0">
                <a:solidFill>
                  <a:srgbClr val="0000CC"/>
                </a:solidFill>
              </a:rPr>
            </a:br>
            <a:r>
              <a:rPr lang="en-US" b="1" dirty="0" smtClean="0">
                <a:solidFill>
                  <a:schemeClr val="accent3">
                    <a:lumMod val="75000"/>
                  </a:schemeClr>
                </a:solidFill>
              </a:rPr>
              <a:t>CROSSOVER SERVICE</a:t>
            </a:r>
            <a:r>
              <a:rPr lang="en-US" dirty="0" smtClean="0">
                <a:solidFill>
                  <a:srgbClr val="0000CC"/>
                </a:solidFill>
              </a:rPr>
              <a:t/>
            </a:r>
            <a:br>
              <a:rPr lang="en-US" dirty="0" smtClean="0">
                <a:solidFill>
                  <a:srgbClr val="0000CC"/>
                </a:solidFill>
              </a:rPr>
            </a:br>
            <a:r>
              <a:rPr lang="en-US" b="1" dirty="0" smtClean="0">
                <a:solidFill>
                  <a:schemeClr val="accent2">
                    <a:lumMod val="75000"/>
                  </a:schemeClr>
                </a:solidFill>
              </a:rPr>
              <a:t>WEDNESDAY DECEMBER 31</a:t>
            </a:r>
            <a:r>
              <a:rPr lang="en-US" b="1" baseline="30000" dirty="0" smtClean="0">
                <a:solidFill>
                  <a:schemeClr val="accent2">
                    <a:lumMod val="75000"/>
                  </a:schemeClr>
                </a:solidFill>
              </a:rPr>
              <a:t>ST</a:t>
            </a:r>
            <a:r>
              <a:rPr lang="en-US" b="1" dirty="0" smtClean="0">
                <a:solidFill>
                  <a:schemeClr val="accent2">
                    <a:lumMod val="75000"/>
                  </a:schemeClr>
                </a:solidFill>
              </a:rPr>
              <a:t> 2025</a:t>
            </a:r>
            <a:r>
              <a:rPr lang="en-US" dirty="0" smtClean="0">
                <a:solidFill>
                  <a:srgbClr val="0000CC"/>
                </a:solidFill>
              </a:rPr>
              <a:t/>
            </a:r>
            <a:br>
              <a:rPr lang="en-US" dirty="0" smtClean="0">
                <a:solidFill>
                  <a:srgbClr val="0000CC"/>
                </a:solidFill>
              </a:rPr>
            </a:br>
            <a:r>
              <a:rPr lang="fr-FR" b="1" dirty="0" smtClean="0">
                <a:solidFill>
                  <a:srgbClr val="0000CC"/>
                </a:solidFill>
              </a:rPr>
              <a:t>SERMON BY PASTOR MARC </a:t>
            </a:r>
            <a:r>
              <a:rPr lang="fr-FR" b="1" dirty="0" smtClean="0">
                <a:solidFill>
                  <a:srgbClr val="0000CC"/>
                </a:solidFill>
              </a:rPr>
              <a:t>SIMEON</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p:spPr>
        <p:style>
          <a:lnRef idx="1">
            <a:schemeClr val="accent4"/>
          </a:lnRef>
          <a:fillRef idx="2">
            <a:schemeClr val="accent4"/>
          </a:fillRef>
          <a:effectRef idx="1">
            <a:schemeClr val="accent4"/>
          </a:effectRef>
          <a:fontRef idx="minor">
            <a:schemeClr val="dk1"/>
          </a:fontRef>
        </p:style>
        <p:txBody>
          <a:bodyPr>
            <a:normAutofit/>
          </a:bodyPr>
          <a:lstStyle/>
          <a:p>
            <a:r>
              <a:rPr lang="fr-FR" sz="5400" b="1" dirty="0" smtClean="0">
                <a:solidFill>
                  <a:srgbClr val="C00000"/>
                </a:solidFill>
              </a:rPr>
              <a:t>MAÎTRE ENDENDS TU LA </a:t>
            </a:r>
            <a:r>
              <a:rPr lang="fr-FR" sz="5400" b="1" dirty="0" smtClean="0">
                <a:solidFill>
                  <a:srgbClr val="C00000"/>
                </a:solidFill>
              </a:rPr>
              <a:t>TEMPÊTE?’</a:t>
            </a:r>
            <a:endParaRPr lang="en-US" sz="5400" dirty="0">
              <a:solidFill>
                <a:srgbClr val="0000CC"/>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algn="just"/>
            <a:r>
              <a:rPr lang="fr-FR" sz="4800" dirty="0" smtClean="0">
                <a:solidFill>
                  <a:srgbClr val="003E1C"/>
                </a:solidFill>
                <a:latin typeface="Arial Rounded MT Bold" pitchFamily="34" charset="0"/>
              </a:rPr>
              <a:t> </a:t>
            </a:r>
            <a:r>
              <a:rPr lang="fr-FR" sz="4800" dirty="0" smtClean="0">
                <a:solidFill>
                  <a:srgbClr val="003E1C"/>
                </a:solidFill>
                <a:latin typeface="Arial Rounded MT Bold" pitchFamily="34" charset="0"/>
              </a:rPr>
              <a:t> </a:t>
            </a:r>
            <a:r>
              <a:rPr lang="fr-FR" sz="4800" dirty="0" smtClean="0">
                <a:solidFill>
                  <a:srgbClr val="FF0000"/>
                </a:solidFill>
                <a:latin typeface="Arial Rounded MT Bold" pitchFamily="34" charset="0"/>
              </a:rPr>
              <a:t>MATTHIEU 8 : 23-27</a:t>
            </a:r>
            <a:endParaRPr lang="en-US" sz="4800" dirty="0" smtClean="0">
              <a:solidFill>
                <a:srgbClr val="FF0000"/>
              </a:solidFill>
              <a:latin typeface="Arial Rounded MT Bold" pitchFamily="34" charset="0"/>
            </a:endParaRPr>
          </a:p>
          <a:p>
            <a:pPr algn="just"/>
            <a:r>
              <a:rPr lang="fr-FR" sz="4800" dirty="0" smtClean="0">
                <a:solidFill>
                  <a:srgbClr val="003E1C"/>
                </a:solidFill>
                <a:latin typeface="Arial Rounded MT Bold" pitchFamily="34" charset="0"/>
              </a:rPr>
              <a:t>Mt 8:23 ¶ Il monta dans la barque, et ses disciples le suivirent.</a:t>
            </a:r>
            <a:endParaRPr lang="en-US" sz="4800" dirty="0" smtClean="0">
              <a:solidFill>
                <a:srgbClr val="003E1C"/>
              </a:solidFill>
              <a:latin typeface="Arial Rounded MT Bold" pitchFamily="34" charset="0"/>
            </a:endParaRPr>
          </a:p>
          <a:p>
            <a:pPr algn="just"/>
            <a:r>
              <a:rPr lang="fr-FR" sz="4800" dirty="0" smtClean="0">
                <a:solidFill>
                  <a:srgbClr val="FF0000"/>
                </a:solidFill>
                <a:latin typeface="Arial Rounded MT Bold" pitchFamily="34" charset="0"/>
              </a:rPr>
              <a:t> 24 Et voici, il s'éleva sur la mer une si grande tempête que la barque était couverte par les flots. Et lui, il dormait.</a:t>
            </a:r>
            <a:endParaRPr lang="en-US" sz="4800" dirty="0" smtClean="0">
              <a:solidFill>
                <a:srgbClr val="FF0000"/>
              </a:solidFill>
              <a:latin typeface="Arial Rounded MT Bold" pitchFamily="34" charset="0"/>
            </a:endParaRPr>
          </a:p>
          <a:p>
            <a:pPr algn="just"/>
            <a:r>
              <a:rPr lang="fr-FR" sz="4800" dirty="0" smtClean="0">
                <a:solidFill>
                  <a:srgbClr val="003E1C"/>
                </a:solidFill>
                <a:latin typeface="Arial Rounded MT Bold" pitchFamily="34" charset="0"/>
              </a:rPr>
              <a:t> 25 Les disciples s'étant approchés le réveillèrent, et dirent: Seigneur, sauve-nous, nous périssons!</a:t>
            </a:r>
            <a:endParaRPr lang="en-US" sz="4800" dirty="0" smtClean="0">
              <a:solidFill>
                <a:srgbClr val="003E1C"/>
              </a:solidFill>
              <a:latin typeface="Arial Rounded MT Bold" pitchFamily="34" charset="0"/>
            </a:endParaRPr>
          </a:p>
          <a:p>
            <a:pPr algn="just"/>
            <a:endParaRPr lang="en-US" sz="4800" dirty="0">
              <a:solidFill>
                <a:srgbClr val="003E1C"/>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800" dirty="0" smtClean="0">
                <a:solidFill>
                  <a:srgbClr val="003E1C"/>
                </a:solidFill>
                <a:latin typeface="Arial Rounded MT Bold" pitchFamily="34" charset="0"/>
              </a:rPr>
              <a:t> </a:t>
            </a:r>
            <a:r>
              <a:rPr lang="fr-FR" sz="4800" dirty="0" smtClean="0">
                <a:solidFill>
                  <a:srgbClr val="003E1C"/>
                </a:solidFill>
                <a:latin typeface="Arial Rounded MT Bold" pitchFamily="34" charset="0"/>
              </a:rPr>
              <a:t> </a:t>
            </a:r>
            <a:r>
              <a:rPr lang="fr-FR" sz="4800" dirty="0" smtClean="0">
                <a:solidFill>
                  <a:srgbClr val="FF0000"/>
                </a:solidFill>
                <a:latin typeface="Arial Rounded MT Bold" pitchFamily="34" charset="0"/>
              </a:rPr>
              <a:t>MATTHIEU 8 : 23-27</a:t>
            </a:r>
            <a:endParaRPr lang="en-US" sz="4800" dirty="0" smtClean="0">
              <a:solidFill>
                <a:srgbClr val="FF0000"/>
              </a:solidFill>
              <a:latin typeface="Arial Rounded MT Bold" pitchFamily="34" charset="0"/>
            </a:endParaRPr>
          </a:p>
          <a:p>
            <a:pPr algn="just"/>
            <a:r>
              <a:rPr lang="fr-FR" sz="4800" dirty="0" smtClean="0">
                <a:solidFill>
                  <a:srgbClr val="003E1C"/>
                </a:solidFill>
                <a:latin typeface="Arial Rounded MT Bold" pitchFamily="34" charset="0"/>
              </a:rPr>
              <a:t>26 </a:t>
            </a:r>
            <a:r>
              <a:rPr lang="fr-FR" sz="4800" dirty="0" smtClean="0">
                <a:solidFill>
                  <a:srgbClr val="003E1C"/>
                </a:solidFill>
                <a:latin typeface="Arial Rounded MT Bold" pitchFamily="34" charset="0"/>
              </a:rPr>
              <a:t>Il leur dit: Pourquoi avez-vous peur, gens de peu de foi? Alors il se leva, menaça les vents et la mer, et il y eut un grand calme.</a:t>
            </a:r>
            <a:endParaRPr lang="en-US" sz="4800" dirty="0" smtClean="0">
              <a:solidFill>
                <a:srgbClr val="003E1C"/>
              </a:solidFill>
              <a:latin typeface="Arial Rounded MT Bold" pitchFamily="34" charset="0"/>
            </a:endParaRPr>
          </a:p>
          <a:p>
            <a:pPr algn="just"/>
            <a:r>
              <a:rPr lang="fr-FR" sz="4800" dirty="0" smtClean="0">
                <a:solidFill>
                  <a:srgbClr val="FF0000"/>
                </a:solidFill>
                <a:latin typeface="Arial Rounded MT Bold" pitchFamily="34" charset="0"/>
              </a:rPr>
              <a:t> 27 Ces hommes furent saisis d'étonnement: Quel est celui-ci, disaient-ils, à qui obéissent même les vents et la mer?</a:t>
            </a:r>
            <a:endParaRPr lang="en-US" sz="4800" dirty="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en-US" sz="4800" dirty="0" smtClean="0">
                <a:solidFill>
                  <a:srgbClr val="0000FF"/>
                </a:solidFill>
                <a:latin typeface="Arial Rounded MT Bold" pitchFamily="34" charset="0"/>
              </a:rPr>
              <a:t>Mt 8:24-27</a:t>
            </a:r>
          </a:p>
          <a:p>
            <a:pPr algn="just"/>
            <a:r>
              <a:rPr lang="en-US" sz="4800" dirty="0" smtClean="0">
                <a:solidFill>
                  <a:srgbClr val="003E1C"/>
                </a:solidFill>
                <a:latin typeface="Arial Rounded MT Bold" pitchFamily="34" charset="0"/>
              </a:rPr>
              <a:t>24 And suddenly a great tempest arose on the sea, so that the boat was covered with the waves. But He was asleep.</a:t>
            </a:r>
          </a:p>
          <a:p>
            <a:pPr algn="just"/>
            <a:r>
              <a:rPr lang="en-US" sz="4800" dirty="0" smtClean="0">
                <a:solidFill>
                  <a:srgbClr val="0000FF"/>
                </a:solidFill>
                <a:latin typeface="Arial Rounded MT Bold" pitchFamily="34" charset="0"/>
              </a:rPr>
              <a:t> 25 Then His disciples came to Him and awoke Him, saying, "Lord, save us! We are perishing</a:t>
            </a:r>
            <a:r>
              <a:rPr lang="en-US"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4800" dirty="0" smtClean="0">
                <a:solidFill>
                  <a:srgbClr val="0000FF"/>
                </a:solidFill>
                <a:latin typeface="Arial Rounded MT Bold" pitchFamily="34" charset="0"/>
              </a:rPr>
              <a:t>Mt 8:24-27</a:t>
            </a:r>
          </a:p>
          <a:p>
            <a:pPr algn="just"/>
            <a:r>
              <a:rPr lang="en-US" sz="4800" dirty="0" smtClean="0">
                <a:solidFill>
                  <a:srgbClr val="003E1C"/>
                </a:solidFill>
                <a:latin typeface="Arial Rounded MT Bold" pitchFamily="34" charset="0"/>
              </a:rPr>
              <a:t>26 </a:t>
            </a:r>
            <a:r>
              <a:rPr lang="en-US" sz="4800" dirty="0" smtClean="0">
                <a:solidFill>
                  <a:srgbClr val="003E1C"/>
                </a:solidFill>
                <a:latin typeface="Arial Rounded MT Bold" pitchFamily="34" charset="0"/>
              </a:rPr>
              <a:t>But He said to them, "Why are you fearful, O you of little faith?" Then He arose and rebuked the winds and the sea, and there was a great calm.</a:t>
            </a:r>
          </a:p>
          <a:p>
            <a:pPr algn="just"/>
            <a:r>
              <a:rPr lang="en-US" sz="4800" dirty="0" smtClean="0">
                <a:solidFill>
                  <a:srgbClr val="0000FF"/>
                </a:solidFill>
                <a:latin typeface="Arial Rounded MT Bold" pitchFamily="34" charset="0"/>
              </a:rPr>
              <a:t> 27 So the men marveled, saying, "Who can this be, that even the winds and the sea obey Him?"</a:t>
            </a:r>
            <a:endParaRPr lang="en-US" sz="4800" dirty="0">
              <a:solidFill>
                <a:srgbClr val="0000FF"/>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pPr marL="0" indent="0" algn="ctr">
              <a:buNone/>
            </a:pPr>
            <a:r>
              <a:rPr lang="fr-FR" sz="4800" b="1" dirty="0" smtClean="0">
                <a:solidFill>
                  <a:srgbClr val="0000FF"/>
                </a:solidFill>
                <a:latin typeface="Arial Rounded MT Bold" pitchFamily="34" charset="0"/>
              </a:rPr>
              <a:t>191 Fr CE : Maître, entends-tu la tempête</a:t>
            </a:r>
            <a:r>
              <a:rPr lang="fr-FR" sz="4800" dirty="0" smtClean="0">
                <a:solidFill>
                  <a:srgbClr val="0000FF"/>
                </a:solidFill>
                <a:latin typeface="Arial Rounded MT Bold" pitchFamily="34" charset="0"/>
              </a:rPr>
              <a:t>? </a:t>
            </a:r>
            <a:endParaRPr lang="en-US" sz="4800" dirty="0" smtClean="0">
              <a:solidFill>
                <a:srgbClr val="0000FF"/>
              </a:solidFill>
              <a:latin typeface="Arial Rounded MT Bold" pitchFamily="34" charset="0"/>
            </a:endParaRPr>
          </a:p>
          <a:p>
            <a:pPr marL="0" indent="0" algn="ctr">
              <a:buNone/>
            </a:pPr>
            <a:r>
              <a:rPr lang="fr-FR" sz="4800" dirty="0" smtClean="0">
                <a:solidFill>
                  <a:srgbClr val="003E1C"/>
                </a:solidFill>
                <a:latin typeface="Arial Rounded MT Bold" pitchFamily="34" charset="0"/>
              </a:rPr>
              <a:t>1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Maître, entends-tu la tempête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Et ses terribles accents?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Parle, Seigneur, et l'arrête;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Sauve, sauve tes enfants!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Mais aucun bruit ne l'éveille;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Il dort et nous périssons.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À nos cris, prête l'oreille,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Sauve-nous, nous t'en prions! </a:t>
            </a:r>
            <a:br>
              <a:rPr lang="fr-FR" sz="4800" dirty="0" smtClean="0">
                <a:solidFill>
                  <a:srgbClr val="003E1C"/>
                </a:solidFill>
                <a:latin typeface="Arial Rounded MT Bold" pitchFamily="34" charset="0"/>
              </a:rPr>
            </a:br>
            <a:endParaRPr lang="fr-FR" sz="4800" dirty="0" smtClean="0">
              <a:solidFill>
                <a:srgbClr val="003E1C"/>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gn="ctr">
              <a:buNone/>
            </a:pPr>
            <a:r>
              <a:rPr lang="fr-FR" sz="4800" dirty="0" smtClean="0">
                <a:solidFill>
                  <a:srgbClr val="0000FF"/>
                </a:solidFill>
                <a:latin typeface="Arial Rounded MT Bold" pitchFamily="34" charset="0"/>
              </a:rPr>
              <a:t>2</a:t>
            </a:r>
            <a:r>
              <a:rPr lang="fr-FR" sz="4800" dirty="0" smtClean="0">
                <a:solidFill>
                  <a:srgbClr val="003E1C"/>
                </a:solidFill>
                <a:latin typeface="Arial Rounded MT Bold" pitchFamily="34" charset="0"/>
              </a:rPr>
              <a:t> </a:t>
            </a:r>
            <a:r>
              <a:rPr lang="fr-FR" sz="4800" dirty="0" smtClean="0">
                <a:solidFill>
                  <a:srgbClr val="003E1C"/>
                </a:solidFill>
                <a:latin typeface="Arial Rounded MT Bold" pitchFamily="34" charset="0"/>
              </a:rPr>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Maître, mon cœur qui chancelle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Traverse les grandes eaux,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Et l'orage à ma nacelle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Livre de rudes assauts.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Oh! qui verra ma détresse?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D'où me viendra le secours?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À toi, Seigneur, je m'adresse,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C'est à toi que j'ai recours. </a:t>
            </a:r>
            <a:endParaRPr lang="fr-FR" sz="4800" dirty="0" smtClean="0">
              <a:solidFill>
                <a:srgbClr val="003E1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sz="4800" dirty="0" smtClean="0">
                <a:solidFill>
                  <a:srgbClr val="0000FF"/>
                </a:solidFill>
                <a:latin typeface="Arial Rounded MT Bold" pitchFamily="34" charset="0"/>
              </a:rPr>
              <a:t>Refrain </a:t>
            </a:r>
            <a:r>
              <a:rPr lang="fr-FR" sz="4800" dirty="0" smtClean="0">
                <a:solidFill>
                  <a:srgbClr val="003E1C"/>
                </a:solidFill>
                <a:latin typeface="Arial Rounded MT Bold" pitchFamily="34" charset="0"/>
              </a:rPr>
              <a:t/>
            </a:r>
            <a:br>
              <a:rPr lang="fr-FR" sz="4800" dirty="0" smtClean="0">
                <a:solidFill>
                  <a:srgbClr val="003E1C"/>
                </a:solidFill>
                <a:latin typeface="Arial Rounded MT Bold" pitchFamily="34" charset="0"/>
              </a:rPr>
            </a:br>
            <a:r>
              <a:rPr lang="fr-FR" sz="4800" dirty="0" smtClean="0">
                <a:solidFill>
                  <a:srgbClr val="C00000"/>
                </a:solidFill>
                <a:latin typeface="Arial Rounded MT Bold" pitchFamily="34" charset="0"/>
              </a:rPr>
              <a:t>Il parle aux flots en démence :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Paix vous soit!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La mer, les vents font silence;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Paix vous soit! (bis)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Il est notre délivrance; </a:t>
            </a:r>
            <a:br>
              <a:rPr lang="fr-FR" sz="4800" dirty="0" smtClean="0">
                <a:solidFill>
                  <a:srgbClr val="C00000"/>
                </a:solidFill>
                <a:latin typeface="Arial Rounded MT Bold" pitchFamily="34" charset="0"/>
              </a:rPr>
            </a:br>
            <a:r>
              <a:rPr lang="fr-FR" sz="4800" dirty="0" smtClean="0">
                <a:solidFill>
                  <a:srgbClr val="C00000"/>
                </a:solidFill>
                <a:latin typeface="Arial Rounded MT Bold" pitchFamily="34" charset="0"/>
              </a:rPr>
              <a:t>Paix vous soit! </a:t>
            </a:r>
            <a:r>
              <a:rPr lang="fr-FR" sz="4800" dirty="0" smtClean="0">
                <a:solidFill>
                  <a:srgbClr val="003E1C"/>
                </a:solidFill>
                <a:latin typeface="Arial Rounded MT Bold" pitchFamily="34" charset="0"/>
              </a:rPr>
              <a:t/>
            </a:r>
            <a:br>
              <a:rPr lang="fr-FR" sz="4800" dirty="0" smtClean="0">
                <a:solidFill>
                  <a:srgbClr val="003E1C"/>
                </a:solidFill>
                <a:latin typeface="Arial Rounded MT Bold" pitchFamily="34" charset="0"/>
              </a:rPr>
            </a:br>
            <a:endParaRPr lang="en-US" sz="4800" dirty="0">
              <a:solidFill>
                <a:srgbClr val="003E1C"/>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sz="4800" dirty="0" smtClean="0">
                <a:solidFill>
                  <a:srgbClr val="0000FF"/>
                </a:solidFill>
                <a:latin typeface="Arial Rounded MT Bold" pitchFamily="34" charset="0"/>
              </a:rPr>
              <a:t>3 </a:t>
            </a:r>
            <a:r>
              <a:rPr lang="fr-FR" sz="4800" dirty="0" smtClean="0">
                <a:solidFill>
                  <a:srgbClr val="003E1C"/>
                </a:solidFill>
                <a:latin typeface="Arial Rounded MT Bold" pitchFamily="34" charset="0"/>
              </a:rPr>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Maître, l'onde est apaisée,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Le doute a quitté mon cœur,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Et mon âme consolée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A retrouvé son Sauveur.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Oh! prends en ta main ma vie,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Jusques au jour de ma mort.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En toi seul je me confie; </a:t>
            </a:r>
            <a:br>
              <a:rPr lang="fr-FR" sz="4800" dirty="0" smtClean="0">
                <a:solidFill>
                  <a:srgbClr val="003E1C"/>
                </a:solidFill>
                <a:latin typeface="Arial Rounded MT Bold" pitchFamily="34" charset="0"/>
              </a:rPr>
            </a:br>
            <a:r>
              <a:rPr lang="fr-FR" sz="4800" dirty="0" smtClean="0">
                <a:solidFill>
                  <a:srgbClr val="003E1C"/>
                </a:solidFill>
                <a:latin typeface="Arial Rounded MT Bold" pitchFamily="34" charset="0"/>
              </a:rPr>
              <a:t>Tu me conduiras au port.</a:t>
            </a:r>
            <a:endParaRPr lang="en-US" sz="4800" dirty="0">
              <a:solidFill>
                <a:srgbClr val="003E1C"/>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dirty="0" smtClean="0">
                <a:latin typeface="Arial Rounded MT Bold" pitchFamily="34" charset="0"/>
              </a:rPr>
              <a:t>MAITRE ENTENDS-TU LA </a:t>
            </a:r>
            <a:r>
              <a:rPr lang="en-US" sz="4800" dirty="0" smtClean="0">
                <a:latin typeface="Arial Rounded MT Bold" pitchFamily="34" charset="0"/>
              </a:rPr>
              <a:t>TEMPÊTE?</a:t>
            </a:r>
            <a:endParaRPr lang="en-US" sz="4800" dirty="0" smtClean="0">
              <a:latin typeface="Arial Rounded MT Bold" pitchFamily="34" charset="0"/>
            </a:endParaRPr>
          </a:p>
          <a:p>
            <a:pPr algn="just"/>
            <a:r>
              <a:rPr lang="en-US" sz="4800" dirty="0" smtClean="0">
                <a:solidFill>
                  <a:srgbClr val="FFFF00"/>
                </a:solidFill>
                <a:latin typeface="Arial Rounded MT Bold" pitchFamily="34" charset="0"/>
              </a:rPr>
              <a:t>Author: Mary Ann Baker 1831-1921</a:t>
            </a:r>
          </a:p>
          <a:p>
            <a:pPr algn="just"/>
            <a:r>
              <a:rPr lang="fr-FR" sz="4800" dirty="0" smtClean="0">
                <a:latin typeface="Arial Rounded MT Bold" pitchFamily="34" charset="0"/>
              </a:rPr>
              <a:t>Son </a:t>
            </a:r>
            <a:r>
              <a:rPr lang="fr-FR" sz="4800" dirty="0" smtClean="0">
                <a:latin typeface="Arial Rounded MT Bold" pitchFamily="34" charset="0"/>
              </a:rPr>
              <a:t>hymne le plus connu, « Maître, entends-tu la tempête », a été écrit en </a:t>
            </a:r>
            <a:r>
              <a:rPr lang="fr-FR" sz="4800" dirty="0" smtClean="0">
                <a:solidFill>
                  <a:srgbClr val="FFFF00"/>
                </a:solidFill>
                <a:latin typeface="Arial Rounded MT Bold" pitchFamily="34" charset="0"/>
              </a:rPr>
              <a:t>1874</a:t>
            </a:r>
            <a:endParaRPr lang="en-US" sz="4800" dirty="0">
              <a:solidFill>
                <a:srgbClr val="FFFF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ctr"/>
            <a:r>
              <a:rPr lang="fr-FR" sz="4800" dirty="0" smtClean="0">
                <a:solidFill>
                  <a:srgbClr val="0000FF"/>
                </a:solidFill>
                <a:latin typeface="Arial Rounded MT Bold" pitchFamily="34" charset="0"/>
              </a:rPr>
              <a:t>Maître, entends-tu la tempête Et ses terribles accents? </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Autrefois, les gens abordaient la nouvelle année avec optimisme, espérant des jours meilleurs.</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Le monde est devenu si hostile et si fragile de nos jours que nous ne pouvons plus nous permettre de vivre dans une bulle illusoire en pensant que les choses s'améliorent</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pPr lvl="0" algn="just"/>
            <a:r>
              <a:rPr lang="fr-FR" sz="4800" dirty="0" smtClean="0">
                <a:latin typeface="Arial Rounded MT Bold" pitchFamily="34" charset="0"/>
              </a:rPr>
              <a:t>Alors </a:t>
            </a:r>
            <a:r>
              <a:rPr lang="fr-FR" sz="4800" dirty="0" smtClean="0">
                <a:latin typeface="Arial Rounded MT Bold" pitchFamily="34" charset="0"/>
              </a:rPr>
              <a:t>que le reste du monde lutte pour joindre les deux bouts et nourrir sa famille, les riches et les puissants s'emploient à supprimer des emplois, frappant ainsi les personnes les plus vulnérables de la planète.</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Des rumeurs de guerre circulent partout.</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Toute nation voisine d'une superpuissance vit dans l'angoisse d'une occupation</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fr-FR" sz="4800" dirty="0" smtClean="0">
                <a:latin typeface="Arial Rounded MT Bold" pitchFamily="34" charset="0"/>
              </a:rPr>
              <a:t>L'attitude </a:t>
            </a:r>
            <a:r>
              <a:rPr lang="fr-FR" sz="4800" dirty="0" smtClean="0">
                <a:latin typeface="Arial Rounded MT Bold" pitchFamily="34" charset="0"/>
              </a:rPr>
              <a:t>« Je ne suis pas le gardien de mon frère » est la mentalité dominante aujourd'hui.</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Nous assistons à un recul gigantesque du monde vers la barbarie.</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Nous devons désormais supporter des pandémies mondiales d'origine humaine, délibérément provoquées pour mettre le monde à genoux</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fr-FR" sz="4800" dirty="0" smtClean="0">
                <a:latin typeface="Arial Rounded MT Bold" pitchFamily="34" charset="0"/>
              </a:rPr>
              <a:t>Les </a:t>
            </a:r>
            <a:r>
              <a:rPr lang="fr-FR" sz="4800" dirty="0" smtClean="0">
                <a:latin typeface="Arial Rounded MT Bold" pitchFamily="34" charset="0"/>
              </a:rPr>
              <a:t>conflits territoriaux sont omniprésents.</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Conflits liés à l'approvisionnement en eau, conflits </a:t>
            </a:r>
            <a:r>
              <a:rPr lang="fr-FR" sz="4800" dirty="0" smtClean="0">
                <a:solidFill>
                  <a:srgbClr val="0000FF"/>
                </a:solidFill>
                <a:latin typeface="Arial Rounded MT Bold" pitchFamily="34" charset="0"/>
              </a:rPr>
              <a:t>pour les mines, </a:t>
            </a:r>
            <a:r>
              <a:rPr lang="fr-FR" sz="4800" dirty="0" smtClean="0">
                <a:solidFill>
                  <a:srgbClr val="0000FF"/>
                </a:solidFill>
                <a:latin typeface="Arial Rounded MT Bold" pitchFamily="34" charset="0"/>
              </a:rPr>
              <a:t>guerres technologiques, domination militaire, et la liste est longue.</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Dans certains endroits, c'est l'anarchie la plus totale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fr-FR" sz="4800" dirty="0" smtClean="0">
                <a:latin typeface="Arial Rounded MT Bold" pitchFamily="34" charset="0"/>
              </a:rPr>
              <a:t>De </a:t>
            </a:r>
            <a:r>
              <a:rPr lang="fr-FR" sz="4800" dirty="0" smtClean="0">
                <a:latin typeface="Arial Rounded MT Bold" pitchFamily="34" charset="0"/>
              </a:rPr>
              <a:t>nombreux jours de cette année à venir sont déjà marqués par des terreurs d'origine humaine.</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Les murs se referment sur une multitude de personnes qui n'ont nulle part où aller.</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Maître, la tempête fait rage.</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Maître, entends-tu la tempête et ses terribles accents ?</a:t>
            </a:r>
            <a:endParaRPr lang="en-US" sz="4800" dirty="0">
              <a:solidFill>
                <a:srgbClr val="0000FF"/>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800" dirty="0" smtClean="0">
                <a:solidFill>
                  <a:srgbClr val="0000FF"/>
                </a:solidFill>
                <a:latin typeface="Arial Rounded MT Bold" pitchFamily="34" charset="0"/>
              </a:rPr>
              <a:t>INTRODUCTION</a:t>
            </a:r>
            <a:endParaRPr lang="en-US" sz="4800" dirty="0" smtClean="0">
              <a:solidFill>
                <a:srgbClr val="0000FF"/>
              </a:solidFill>
              <a:latin typeface="Arial Rounded MT Bold" pitchFamily="34" charset="0"/>
            </a:endParaRPr>
          </a:p>
          <a:p>
            <a:pPr lvl="0" algn="just"/>
            <a:r>
              <a:rPr lang="en-US" sz="4800" dirty="0" smtClean="0">
                <a:latin typeface="Arial Rounded MT Bold" pitchFamily="34" charset="0"/>
              </a:rPr>
              <a:t>Back in the days, people used to venture into a new year full of optimism for better days ahead.</a:t>
            </a:r>
          </a:p>
          <a:p>
            <a:pPr lvl="0" algn="just"/>
            <a:r>
              <a:rPr lang="en-US" sz="4800" dirty="0" smtClean="0">
                <a:solidFill>
                  <a:srgbClr val="0000FF"/>
                </a:solidFill>
                <a:latin typeface="Arial Rounded MT Bold" pitchFamily="34" charset="0"/>
              </a:rPr>
              <a:t>The world has become so hostile and so fragile in these days that we live, that we can no longer afford to live in an imaginary bubble thinking that things are getting better</a:t>
            </a:r>
            <a:r>
              <a:rPr lang="en-US"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lvl="0" algn="just"/>
            <a:r>
              <a:rPr lang="en-US" sz="4800" dirty="0" smtClean="0">
                <a:latin typeface="Arial Rounded MT Bold" pitchFamily="34" charset="0"/>
              </a:rPr>
              <a:t>While </a:t>
            </a:r>
            <a:r>
              <a:rPr lang="en-US" sz="4800" dirty="0" smtClean="0">
                <a:latin typeface="Arial Rounded MT Bold" pitchFamily="34" charset="0"/>
              </a:rPr>
              <a:t>the rest of the world are struggling to make ends meet to put food in the table for their families, the rich and powerful are busy slicing jobs opportunities to the most vulnerable people in the planet.</a:t>
            </a:r>
          </a:p>
          <a:p>
            <a:pPr lvl="0" algn="just"/>
            <a:r>
              <a:rPr lang="en-US" sz="4800" dirty="0" smtClean="0">
                <a:solidFill>
                  <a:srgbClr val="0000FF"/>
                </a:solidFill>
                <a:latin typeface="Arial Rounded MT Bold" pitchFamily="34" charset="0"/>
              </a:rPr>
              <a:t>Rumors of wars are everywhere.</a:t>
            </a:r>
          </a:p>
          <a:p>
            <a:pPr lvl="0" algn="just"/>
            <a:r>
              <a:rPr lang="en-US" sz="4800" dirty="0" smtClean="0">
                <a:latin typeface="Arial Rounded MT Bold" pitchFamily="34" charset="0"/>
              </a:rPr>
              <a:t>Any nation that is located adjacent to a super power is restless with worries of occupation</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en-US" sz="4800" dirty="0" smtClean="0">
                <a:latin typeface="Arial Rounded MT Bold" pitchFamily="34" charset="0"/>
              </a:rPr>
              <a:t>The </a:t>
            </a:r>
            <a:r>
              <a:rPr lang="en-US" sz="4800" dirty="0" smtClean="0">
                <a:latin typeface="Arial Rounded MT Bold" pitchFamily="34" charset="0"/>
              </a:rPr>
              <a:t>“I am not my brother’s keeper” attitude is the common mindset of the day.</a:t>
            </a:r>
          </a:p>
          <a:p>
            <a:pPr lvl="0" algn="just"/>
            <a:r>
              <a:rPr lang="en-US" sz="4800" dirty="0" smtClean="0">
                <a:solidFill>
                  <a:srgbClr val="0000FF"/>
                </a:solidFill>
                <a:latin typeface="Arial Rounded MT Bold" pitchFamily="34" charset="0"/>
              </a:rPr>
              <a:t>We are watching the world making giants steps backward toward barbarianism.</a:t>
            </a:r>
          </a:p>
          <a:p>
            <a:pPr lvl="0" algn="just"/>
            <a:r>
              <a:rPr lang="en-US" sz="4800" dirty="0" smtClean="0">
                <a:latin typeface="Arial Rounded MT Bold" pitchFamily="34" charset="0"/>
              </a:rPr>
              <a:t>We can now endure worldwide man made pandemic purposely manufactured to bring the world to its knees</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dirty="0" smtClean="0">
                <a:latin typeface="Arial Rounded MT Bold" pitchFamily="34" charset="0"/>
              </a:rPr>
              <a:t>Land </a:t>
            </a:r>
            <a:r>
              <a:rPr lang="en-US" sz="4800" dirty="0" smtClean="0">
                <a:latin typeface="Arial Rounded MT Bold" pitchFamily="34" charset="0"/>
              </a:rPr>
              <a:t>dispute is everywhere.</a:t>
            </a:r>
          </a:p>
          <a:p>
            <a:pPr lvl="0" algn="just"/>
            <a:r>
              <a:rPr lang="en-US" sz="4800" dirty="0" smtClean="0">
                <a:solidFill>
                  <a:srgbClr val="0000FF"/>
                </a:solidFill>
                <a:latin typeface="Arial Rounded MT Bold" pitchFamily="34" charset="0"/>
              </a:rPr>
              <a:t>Water supply dispute, mine disputes, technological wars, military dominance, and the list go on. </a:t>
            </a:r>
          </a:p>
          <a:p>
            <a:pPr lvl="0" algn="just"/>
            <a:r>
              <a:rPr lang="en-US" sz="4800" dirty="0" smtClean="0">
                <a:latin typeface="Arial Rounded MT Bold" pitchFamily="34" charset="0"/>
              </a:rPr>
              <a:t>In some places it is anarchy in its highest display</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dirty="0" smtClean="0">
                <a:latin typeface="Arial Rounded MT Bold" pitchFamily="34" charset="0"/>
              </a:rPr>
              <a:t>Many </a:t>
            </a:r>
            <a:r>
              <a:rPr lang="en-US" sz="4800" dirty="0" smtClean="0">
                <a:latin typeface="Arial Rounded MT Bold" pitchFamily="34" charset="0"/>
              </a:rPr>
              <a:t>days in this coming year are already crossed out for manmade terrors.</a:t>
            </a:r>
          </a:p>
          <a:p>
            <a:pPr lvl="0" algn="just"/>
            <a:r>
              <a:rPr lang="en-US" sz="4800" dirty="0" smtClean="0">
                <a:solidFill>
                  <a:srgbClr val="0000FF"/>
                </a:solidFill>
                <a:latin typeface="Arial Rounded MT Bold" pitchFamily="34" charset="0"/>
              </a:rPr>
              <a:t>The walls are closing in on a massive amount of people who have nowhere to go.</a:t>
            </a:r>
          </a:p>
          <a:p>
            <a:pPr lvl="0" algn="just"/>
            <a:r>
              <a:rPr lang="en-US" sz="4800" dirty="0" smtClean="0">
                <a:latin typeface="Arial Rounded MT Bold" pitchFamily="34" charset="0"/>
              </a:rPr>
              <a:t>Master, the tempest is raging.</a:t>
            </a:r>
            <a:endParaRPr lang="en-US" sz="4800" dirty="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no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4800" b="1" dirty="0" smtClean="0">
                <a:solidFill>
                  <a:srgbClr val="FF0000"/>
                </a:solidFill>
                <a:latin typeface="Arial Rounded MT Bold" pitchFamily="34" charset="0"/>
              </a:rPr>
              <a:t>191 Fr CE : Maître, entends-tu la tempête</a:t>
            </a:r>
            <a:r>
              <a:rPr lang="fr-FR" sz="4800" dirty="0" smtClean="0">
                <a:solidFill>
                  <a:srgbClr val="FF0000"/>
                </a:solidFill>
                <a:latin typeface="Arial Rounded MT Bold" pitchFamily="34" charset="0"/>
              </a:rPr>
              <a:t>? </a:t>
            </a:r>
            <a:endParaRPr lang="en-US" sz="4800" dirty="0" smtClean="0">
              <a:solidFill>
                <a:srgbClr val="FF0000"/>
              </a:solidFill>
              <a:latin typeface="Arial Rounded MT Bold" pitchFamily="34" charset="0"/>
            </a:endParaRPr>
          </a:p>
          <a:p>
            <a:pPr algn="just"/>
            <a:r>
              <a:rPr lang="fr-FR" sz="4800" dirty="0" smtClean="0">
                <a:latin typeface="Arial Rounded MT Bold" pitchFamily="34" charset="0"/>
              </a:rPr>
              <a:t>1 </a:t>
            </a:r>
            <a:br>
              <a:rPr lang="fr-FR" sz="4800" dirty="0" smtClean="0">
                <a:latin typeface="Arial Rounded MT Bold" pitchFamily="34" charset="0"/>
              </a:rPr>
            </a:br>
            <a:r>
              <a:rPr lang="fr-FR" sz="4800" dirty="0" smtClean="0">
                <a:latin typeface="Arial Rounded MT Bold" pitchFamily="34" charset="0"/>
              </a:rPr>
              <a:t>Maître, entends-tu la tempête </a:t>
            </a:r>
            <a:br>
              <a:rPr lang="fr-FR" sz="4800" dirty="0" smtClean="0">
                <a:latin typeface="Arial Rounded MT Bold" pitchFamily="34" charset="0"/>
              </a:rPr>
            </a:br>
            <a:r>
              <a:rPr lang="fr-FR" sz="4800" dirty="0" smtClean="0">
                <a:latin typeface="Arial Rounded MT Bold" pitchFamily="34" charset="0"/>
              </a:rPr>
              <a:t>Et ses terribles accents? </a:t>
            </a:r>
            <a:endParaRPr lang="en-US" sz="4800" dirty="0" smtClean="0">
              <a:latin typeface="Arial Rounded MT Bold" pitchFamily="34" charset="0"/>
            </a:endParaRPr>
          </a:p>
          <a:p>
            <a:pPr lvl="0" algn="just"/>
            <a:r>
              <a:rPr lang="en-US" sz="4800" dirty="0" smtClean="0">
                <a:solidFill>
                  <a:srgbClr val="FF0000"/>
                </a:solidFill>
                <a:latin typeface="Arial Rounded MT Bold" pitchFamily="34" charset="0"/>
              </a:rPr>
              <a:t>In other words, « Master, are you keeping up with the news these days.</a:t>
            </a:r>
          </a:p>
          <a:p>
            <a:pPr lvl="0" algn="just"/>
            <a:r>
              <a:rPr lang="en-US" sz="4800" dirty="0" smtClean="0">
                <a:latin typeface="Arial Rounded MT Bold" pitchFamily="34" charset="0"/>
              </a:rPr>
              <a:t>Are up to date with current affairs of this world</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no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5400" dirty="0" smtClean="0">
                <a:latin typeface="Arial Rounded MT Bold" pitchFamily="34" charset="0"/>
              </a:rPr>
              <a:t>Lord</a:t>
            </a:r>
            <a:r>
              <a:rPr lang="en-US" sz="5400" dirty="0" smtClean="0">
                <a:latin typeface="Arial Rounded MT Bold" pitchFamily="34" charset="0"/>
              </a:rPr>
              <a:t>, have you heard of the latest predictions for this year?</a:t>
            </a:r>
          </a:p>
          <a:p>
            <a:pPr lvl="0" algn="just"/>
            <a:r>
              <a:rPr lang="en-US" sz="5400" dirty="0" smtClean="0">
                <a:solidFill>
                  <a:srgbClr val="FF0000"/>
                </a:solidFill>
                <a:latin typeface="Arial Rounded MT Bold" pitchFamily="34" charset="0"/>
              </a:rPr>
              <a:t>Lord, have you heard of the new diseases that on the horizon for this year</a:t>
            </a:r>
            <a:r>
              <a:rPr lang="en-US" sz="5400" dirty="0" smtClean="0">
                <a:solidFill>
                  <a:srgbClr val="FF0000"/>
                </a:solidFill>
                <a:latin typeface="Arial Rounded MT Bold" pitchFamily="34" charset="0"/>
              </a:rPr>
              <a:t>?</a:t>
            </a:r>
            <a:endParaRPr lang="en-US" sz="5400" dirty="0" smtClean="0">
              <a:solidFill>
                <a:srgbClr val="FF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no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en-US" sz="4800" dirty="0" smtClean="0">
                <a:latin typeface="Arial Rounded MT Bold" pitchFamily="34" charset="0"/>
              </a:rPr>
              <a:t>Lord</a:t>
            </a:r>
            <a:r>
              <a:rPr lang="en-US" sz="4800" dirty="0" smtClean="0">
                <a:latin typeface="Arial Rounded MT Bold" pitchFamily="34" charset="0"/>
              </a:rPr>
              <a:t>, are keeping an eye of the rapid expansion of the technology society, and how they are making plans that are detrimental to the most vulnerable people in the human race?</a:t>
            </a:r>
          </a:p>
          <a:p>
            <a:pPr lvl="0" algn="just"/>
            <a:r>
              <a:rPr lang="en-US" sz="4800" dirty="0" smtClean="0">
                <a:solidFill>
                  <a:srgbClr val="FF0000"/>
                </a:solidFill>
                <a:latin typeface="Arial Rounded MT Bold" pitchFamily="34" charset="0"/>
              </a:rPr>
              <a:t>Lord, have you heard of the man made forecast for this year</a:t>
            </a:r>
            <a:r>
              <a:rPr lang="en-US"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no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4800" dirty="0" smtClean="0">
                <a:solidFill>
                  <a:srgbClr val="FF0000"/>
                </a:solidFill>
                <a:latin typeface="Arial Rounded MT Bold" pitchFamily="34" charset="0"/>
              </a:rPr>
              <a:t>En </a:t>
            </a:r>
            <a:r>
              <a:rPr lang="fr-FR" sz="4800" dirty="0" smtClean="0">
                <a:solidFill>
                  <a:srgbClr val="FF0000"/>
                </a:solidFill>
                <a:latin typeface="Arial Rounded MT Bold" pitchFamily="34" charset="0"/>
              </a:rPr>
              <a:t>d'autres termes, « Maître, vous tenez-vous au courant de l'actualité ces derniers temps </a:t>
            </a:r>
            <a:r>
              <a:rPr lang="fr-FR" sz="4800" dirty="0" smtClean="0">
                <a:solidFill>
                  <a:srgbClr val="FF0000"/>
                </a:solidFill>
                <a:latin typeface="Arial Rounded MT Bold" pitchFamily="34" charset="0"/>
              </a:rPr>
              <a:t>?</a:t>
            </a:r>
          </a:p>
          <a:p>
            <a:pPr algn="just"/>
            <a:r>
              <a:rPr lang="fr-FR" sz="4800" dirty="0" smtClean="0">
                <a:latin typeface="Arial Rounded MT Bold" pitchFamily="34" charset="0"/>
              </a:rPr>
              <a:t>Seigneur</a:t>
            </a:r>
            <a:r>
              <a:rPr lang="fr-FR" sz="4800" dirty="0" smtClean="0">
                <a:latin typeface="Arial Rounded MT Bold" pitchFamily="34" charset="0"/>
              </a:rPr>
              <a:t>, avez-vous entendu parler des dernières prédictions pour cette année </a:t>
            </a:r>
            <a:r>
              <a:rPr lang="fr-FR" sz="4800" dirty="0" smtClean="0">
                <a:latin typeface="Arial Rounded MT Bold" pitchFamily="34" charset="0"/>
              </a:rPr>
              <a:t>?</a:t>
            </a:r>
          </a:p>
          <a:p>
            <a:pPr algn="just"/>
            <a:r>
              <a:rPr lang="fr-FR" sz="4800" dirty="0" smtClean="0">
                <a:solidFill>
                  <a:srgbClr val="FF0000"/>
                </a:solidFill>
                <a:latin typeface="Arial Rounded MT Bold" pitchFamily="34" charset="0"/>
              </a:rPr>
              <a:t>Seigneur</a:t>
            </a:r>
            <a:r>
              <a:rPr lang="fr-FR" sz="4800" dirty="0" smtClean="0">
                <a:solidFill>
                  <a:srgbClr val="FF0000"/>
                </a:solidFill>
                <a:latin typeface="Arial Rounded MT Bold" pitchFamily="34" charset="0"/>
              </a:rPr>
              <a:t>, avez-vous entendu parler des nouvelles maladies qui se profilent à l'horizon pour cette année </a:t>
            </a:r>
            <a:r>
              <a:rPr lang="fr-FR" sz="4800" dirty="0" smtClean="0">
                <a:solidFill>
                  <a:srgbClr val="FF0000"/>
                </a:solidFill>
                <a:latin typeface="Arial Rounded MT Bold" pitchFamily="34" charset="0"/>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no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800" dirty="0" smtClean="0">
                <a:latin typeface="Arial Rounded MT Bold" pitchFamily="34" charset="0"/>
              </a:rPr>
              <a:t>Seigneur</a:t>
            </a:r>
            <a:r>
              <a:rPr lang="fr-FR" sz="4800" dirty="0" smtClean="0">
                <a:latin typeface="Arial Rounded MT Bold" pitchFamily="34" charset="0"/>
              </a:rPr>
              <a:t>, surveillez-vous l'expansion rapide de la société technologique et la manière dont elle élabore des plans préjudiciables aux personnes les plus vulnérables de l'humanité </a:t>
            </a:r>
            <a:r>
              <a:rPr lang="fr-FR" sz="4800" dirty="0" smtClean="0">
                <a:latin typeface="Arial Rounded MT Bold" pitchFamily="34" charset="0"/>
              </a:rPr>
              <a:t>?</a:t>
            </a:r>
          </a:p>
          <a:p>
            <a:pPr algn="just"/>
            <a:r>
              <a:rPr lang="fr-FR" sz="4800" dirty="0" smtClean="0">
                <a:solidFill>
                  <a:srgbClr val="FF0000"/>
                </a:solidFill>
                <a:latin typeface="Arial Rounded MT Bold" pitchFamily="34" charset="0"/>
              </a:rPr>
              <a:t>Seigneur</a:t>
            </a:r>
            <a:r>
              <a:rPr lang="fr-FR" sz="4800" dirty="0" smtClean="0">
                <a:solidFill>
                  <a:srgbClr val="FF0000"/>
                </a:solidFill>
                <a:latin typeface="Arial Rounded MT Bold" pitchFamily="34" charset="0"/>
              </a:rPr>
              <a:t>, avez-vous entendu parler des prévisions faites par les hommes pour cette année ?</a:t>
            </a:r>
            <a:r>
              <a:rPr lang="en-US" sz="4800" dirty="0" smtClean="0">
                <a:solidFill>
                  <a:srgbClr val="FF0000"/>
                </a:solidFill>
                <a:latin typeface="Arial Rounded MT Bold" pitchFamily="34" charset="0"/>
              </a:rPr>
              <a:t> </a:t>
            </a:r>
            <a:r>
              <a:rPr lang="fr-FR" sz="4800" dirty="0" smtClean="0">
                <a:solidFill>
                  <a:srgbClr val="FF0000"/>
                </a:solidFill>
                <a:latin typeface="Arial Rounded MT Bold" pitchFamily="34" charset="0"/>
              </a:rPr>
              <a:t> </a:t>
            </a:r>
            <a:endParaRPr lang="en-US" sz="4800" dirty="0" smtClean="0">
              <a:solidFill>
                <a:srgbClr val="FF0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no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ctr">
              <a:buNone/>
            </a:pPr>
            <a:r>
              <a:rPr lang="fr-FR" sz="4800" dirty="0" smtClean="0">
                <a:latin typeface="Arial Rounded MT Bold" pitchFamily="34" charset="0"/>
              </a:rPr>
              <a:t>Parle</a:t>
            </a:r>
            <a:r>
              <a:rPr lang="fr-FR" sz="4800" dirty="0" smtClean="0">
                <a:latin typeface="Arial Rounded MT Bold" pitchFamily="34" charset="0"/>
              </a:rPr>
              <a:t>, Seigneur, et l'arrête; </a:t>
            </a:r>
            <a:br>
              <a:rPr lang="fr-FR" sz="4800" dirty="0" smtClean="0">
                <a:latin typeface="Arial Rounded MT Bold" pitchFamily="34" charset="0"/>
              </a:rPr>
            </a:br>
            <a:r>
              <a:rPr lang="fr-FR" sz="4800" dirty="0" smtClean="0">
                <a:latin typeface="Arial Rounded MT Bold" pitchFamily="34" charset="0"/>
              </a:rPr>
              <a:t>Sauve, sauve tes enfants! </a:t>
            </a:r>
            <a:endParaRPr lang="en-US" sz="4800" dirty="0" smtClean="0">
              <a:latin typeface="Arial Rounded MT Bold" pitchFamily="34" charset="0"/>
            </a:endParaRPr>
          </a:p>
          <a:p>
            <a:pPr algn="ctr">
              <a:buNone/>
            </a:pPr>
            <a:r>
              <a:rPr lang="fr-FR" sz="4800" dirty="0" smtClean="0">
                <a:latin typeface="Arial Rounded MT Bold" pitchFamily="34" charset="0"/>
              </a:rPr>
              <a:t>Mais aucun bruit ne l'éveille; </a:t>
            </a:r>
            <a:br>
              <a:rPr lang="fr-FR" sz="4800" dirty="0" smtClean="0">
                <a:latin typeface="Arial Rounded MT Bold" pitchFamily="34" charset="0"/>
              </a:rPr>
            </a:br>
            <a:r>
              <a:rPr lang="fr-FR" sz="4800" dirty="0" smtClean="0">
                <a:latin typeface="Arial Rounded MT Bold" pitchFamily="34" charset="0"/>
              </a:rPr>
              <a:t>Il dort et nous périssons. </a:t>
            </a:r>
            <a:endParaRPr lang="en-US" sz="4800" dirty="0" smtClean="0">
              <a:latin typeface="Arial Rounded MT Bold" pitchFamily="34" charset="0"/>
            </a:endParaRPr>
          </a:p>
          <a:p>
            <a:pPr algn="ctr">
              <a:buNone/>
            </a:pPr>
            <a:r>
              <a:rPr lang="fr-FR" sz="4800" dirty="0" smtClean="0">
                <a:latin typeface="Arial Rounded MT Bold" pitchFamily="34" charset="0"/>
              </a:rPr>
              <a:t>À nos cris, prête l'oreille,</a:t>
            </a:r>
            <a:endParaRPr lang="en-US" sz="4800" dirty="0" smtClean="0">
              <a:latin typeface="Arial Rounded MT Bold" pitchFamily="34" charset="0"/>
            </a:endParaRPr>
          </a:p>
          <a:p>
            <a:pPr lvl="0" algn="just"/>
            <a:r>
              <a:rPr lang="en-US" sz="4800" dirty="0" smtClean="0">
                <a:solidFill>
                  <a:srgbClr val="FF0000"/>
                </a:solidFill>
                <a:latin typeface="Arial Rounded MT Bold" pitchFamily="34" charset="0"/>
              </a:rPr>
              <a:t>Lord, say something before it’s too late.</a:t>
            </a:r>
          </a:p>
          <a:p>
            <a:pPr lvl="0" algn="just"/>
            <a:r>
              <a:rPr lang="en-US" sz="4800" dirty="0" smtClean="0">
                <a:latin typeface="Arial Rounded MT Bold" pitchFamily="34" charset="0"/>
              </a:rPr>
              <a:t>Say, Stop and know that I am the Lord</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no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4800" dirty="0" smtClean="0">
                <a:latin typeface="Arial Rounded MT Bold" pitchFamily="34" charset="0"/>
              </a:rPr>
              <a:t>Seigneur</a:t>
            </a:r>
            <a:r>
              <a:rPr lang="fr-FR" sz="4800" dirty="0" smtClean="0">
                <a:latin typeface="Arial Rounded MT Bold" pitchFamily="34" charset="0"/>
              </a:rPr>
              <a:t>, dis quelque chose avant qu'il ne soit trop tard</a:t>
            </a:r>
            <a:r>
              <a:rPr lang="fr-FR" sz="4800" dirty="0" smtClean="0">
                <a:latin typeface="Arial Rounded MT Bold" pitchFamily="34" charset="0"/>
              </a:rPr>
              <a:t>.</a:t>
            </a:r>
          </a:p>
          <a:p>
            <a:pPr algn="just"/>
            <a:r>
              <a:rPr lang="fr-FR" sz="4800" dirty="0" smtClean="0">
                <a:solidFill>
                  <a:srgbClr val="FF0000"/>
                </a:solidFill>
                <a:latin typeface="Arial Rounded MT Bold" pitchFamily="34" charset="0"/>
              </a:rPr>
              <a:t>Dis </a:t>
            </a:r>
            <a:r>
              <a:rPr lang="fr-FR" sz="4800" dirty="0" smtClean="0">
                <a:solidFill>
                  <a:srgbClr val="FF0000"/>
                </a:solidFill>
                <a:latin typeface="Arial Rounded MT Bold" pitchFamily="34" charset="0"/>
              </a:rPr>
              <a:t>: Arrêtez et sachez que je suis le Seigneur</a:t>
            </a:r>
            <a:r>
              <a:rPr lang="fr-FR" sz="4800" dirty="0" smtClean="0">
                <a:solidFill>
                  <a:srgbClr val="FF0000"/>
                </a:solidFill>
                <a:latin typeface="Arial Rounded MT Bold" pitchFamily="34" charset="0"/>
              </a:rPr>
              <a:t>.</a:t>
            </a:r>
          </a:p>
          <a:p>
            <a:pPr algn="just"/>
            <a:r>
              <a:rPr lang="fr-FR" sz="4800" dirty="0" smtClean="0">
                <a:latin typeface="Arial Rounded MT Bold" pitchFamily="34" charset="0"/>
              </a:rPr>
              <a:t>Qu'ils </a:t>
            </a:r>
            <a:r>
              <a:rPr lang="fr-FR" sz="4800" dirty="0" smtClean="0">
                <a:latin typeface="Arial Rounded MT Bold" pitchFamily="34" charset="0"/>
              </a:rPr>
              <a:t>sachent que la terre appartient au Seigneur, le monde et tout ce qu'il contient</a:t>
            </a:r>
            <a:r>
              <a:rPr lang="fr-FR" sz="4800" dirty="0" smtClean="0">
                <a:latin typeface="Arial Rounded MT Bold" pitchFamily="34" charset="0"/>
              </a:rPr>
              <a:t>.</a:t>
            </a:r>
          </a:p>
          <a:p>
            <a:pPr algn="just"/>
            <a:r>
              <a:rPr lang="fr-FR" sz="4800" dirty="0" smtClean="0">
                <a:solidFill>
                  <a:srgbClr val="FF0000"/>
                </a:solidFill>
                <a:latin typeface="Arial Rounded MT Bold" pitchFamily="34" charset="0"/>
              </a:rPr>
              <a:t>Seigneur</a:t>
            </a:r>
            <a:r>
              <a:rPr lang="fr-FR" sz="4800" dirty="0" smtClean="0">
                <a:solidFill>
                  <a:srgbClr val="FF0000"/>
                </a:solidFill>
                <a:latin typeface="Arial Rounded MT Bold" pitchFamily="34" charset="0"/>
              </a:rPr>
              <a:t>, dors-tu pendant que nous souffrons, ou fais-tu la sourde oreille </a:t>
            </a:r>
            <a:r>
              <a:rPr lang="fr-FR" sz="4800" dirty="0" smtClean="0">
                <a:solidFill>
                  <a:srgbClr val="FF0000"/>
                </a:solidFill>
                <a:latin typeface="Arial Rounded MT Bold" pitchFamily="34" charset="0"/>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noFill/>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800" dirty="0" smtClean="0">
                <a:latin typeface="Arial Rounded MT Bold" pitchFamily="34" charset="0"/>
              </a:rPr>
              <a:t>Sauve-nous</a:t>
            </a:r>
            <a:r>
              <a:rPr lang="fr-FR" sz="4800" dirty="0" smtClean="0">
                <a:latin typeface="Arial Rounded MT Bold" pitchFamily="34" charset="0"/>
              </a:rPr>
              <a:t>, nous t'en prions </a:t>
            </a:r>
            <a:r>
              <a:rPr lang="fr-FR" sz="4800" dirty="0" smtClean="0">
                <a:latin typeface="Arial Rounded MT Bold" pitchFamily="34" charset="0"/>
              </a:rPr>
              <a:t>!</a:t>
            </a:r>
          </a:p>
          <a:p>
            <a:pPr algn="just"/>
            <a:r>
              <a:rPr lang="fr-FR" sz="4800" dirty="0" smtClean="0">
                <a:solidFill>
                  <a:srgbClr val="FF0000"/>
                </a:solidFill>
                <a:latin typeface="Arial Rounded MT Bold" pitchFamily="34" charset="0"/>
              </a:rPr>
              <a:t>Sauve-nous</a:t>
            </a:r>
            <a:r>
              <a:rPr lang="fr-FR" sz="4800" dirty="0" smtClean="0">
                <a:solidFill>
                  <a:srgbClr val="FF0000"/>
                </a:solidFill>
                <a:latin typeface="Arial Rounded MT Bold" pitchFamily="34" charset="0"/>
              </a:rPr>
              <a:t>, Seigneur, nous sommes en train de mourir ici</a:t>
            </a:r>
            <a:r>
              <a:rPr lang="fr-FR" sz="4800" dirty="0" smtClean="0">
                <a:solidFill>
                  <a:srgbClr val="FF0000"/>
                </a:solidFill>
                <a:latin typeface="Arial Rounded MT Bold" pitchFamily="34" charset="0"/>
              </a:rPr>
              <a:t>.</a:t>
            </a:r>
          </a:p>
          <a:p>
            <a:pPr algn="just"/>
            <a:r>
              <a:rPr lang="fr-FR" sz="4800" dirty="0" smtClean="0">
                <a:latin typeface="Arial Rounded MT Bold" pitchFamily="34" charset="0"/>
              </a:rPr>
              <a:t>Sauve-nous</a:t>
            </a:r>
            <a:r>
              <a:rPr lang="fr-FR" sz="4800" dirty="0" smtClean="0">
                <a:latin typeface="Arial Rounded MT Bold" pitchFamily="34" charset="0"/>
              </a:rPr>
              <a:t>, Seigneur, nous t'en supplions </a:t>
            </a:r>
            <a:r>
              <a:rPr lang="fr-FR" sz="4800" dirty="0" smtClean="0">
                <a:latin typeface="Arial Rounded MT Bold" pitchFamily="34" charset="0"/>
              </a:rPr>
              <a:t>!</a:t>
            </a:r>
          </a:p>
          <a:p>
            <a:pPr algn="just"/>
            <a:r>
              <a:rPr lang="fr-FR" sz="4800" dirty="0" smtClean="0">
                <a:solidFill>
                  <a:srgbClr val="FF0000"/>
                </a:solidFill>
                <a:latin typeface="Arial Rounded MT Bold" pitchFamily="34" charset="0"/>
              </a:rPr>
              <a:t>Nous </a:t>
            </a:r>
            <a:r>
              <a:rPr lang="fr-FR" sz="4800" dirty="0" smtClean="0">
                <a:solidFill>
                  <a:srgbClr val="FF0000"/>
                </a:solidFill>
                <a:latin typeface="Arial Rounded MT Bold" pitchFamily="34" charset="0"/>
              </a:rPr>
              <a:t>avons tellement peur, s'il te plaît, sauve-nous, ô </a:t>
            </a:r>
            <a:r>
              <a:rPr lang="fr-FR" sz="4800" dirty="0" smtClean="0">
                <a:solidFill>
                  <a:srgbClr val="FF0000"/>
                </a:solidFill>
                <a:latin typeface="Arial Rounded MT Bold" pitchFamily="34" charset="0"/>
              </a:rPr>
              <a:t>Seigneur</a:t>
            </a:r>
            <a:r>
              <a:rPr lang="fr-FR" sz="4800" dirty="0" smtClean="0">
                <a:latin typeface="Arial Rounded MT Bold" pitchFamily="34" charset="0"/>
              </a:rPr>
              <a:t>!</a:t>
            </a:r>
            <a:endParaRPr lang="en-US" sz="4800" dirty="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ctr">
              <a:buNone/>
            </a:pPr>
            <a:r>
              <a:rPr lang="fr-FR" sz="4800" dirty="0" smtClean="0">
                <a:solidFill>
                  <a:srgbClr val="0000FF"/>
                </a:solidFill>
              </a:rPr>
              <a:t> </a:t>
            </a:r>
            <a:r>
              <a:rPr lang="fr-FR" sz="4800" dirty="0" smtClean="0">
                <a:solidFill>
                  <a:srgbClr val="0000FF"/>
                </a:solidFill>
                <a:latin typeface="Arial Rounded MT Bold" pitchFamily="34" charset="0"/>
              </a:rPr>
              <a:t>2 </a:t>
            </a:r>
            <a:r>
              <a:rPr lang="fr-FR" sz="4800" dirty="0" smtClean="0">
                <a:latin typeface="Arial Rounded MT Bold" pitchFamily="34" charset="0"/>
              </a:rPr>
              <a:t/>
            </a:r>
            <a:br>
              <a:rPr lang="fr-FR" sz="4800" dirty="0" smtClean="0">
                <a:latin typeface="Arial Rounded MT Bold" pitchFamily="34" charset="0"/>
              </a:rPr>
            </a:br>
            <a:r>
              <a:rPr lang="fr-FR" sz="4800" dirty="0" smtClean="0">
                <a:latin typeface="Arial Rounded MT Bold" pitchFamily="34" charset="0"/>
              </a:rPr>
              <a:t>Maître, mon cœur qui chancelle </a:t>
            </a:r>
            <a:br>
              <a:rPr lang="fr-FR" sz="4800" dirty="0" smtClean="0">
                <a:latin typeface="Arial Rounded MT Bold" pitchFamily="34" charset="0"/>
              </a:rPr>
            </a:br>
            <a:r>
              <a:rPr lang="fr-FR" sz="4800" dirty="0" smtClean="0">
                <a:latin typeface="Arial Rounded MT Bold" pitchFamily="34" charset="0"/>
              </a:rPr>
              <a:t>Traverse les grandes eaux, </a:t>
            </a:r>
            <a:br>
              <a:rPr lang="fr-FR" sz="4800" dirty="0" smtClean="0">
                <a:latin typeface="Arial Rounded MT Bold" pitchFamily="34" charset="0"/>
              </a:rPr>
            </a:br>
            <a:r>
              <a:rPr lang="fr-FR" sz="4800" dirty="0" smtClean="0">
                <a:latin typeface="Arial Rounded MT Bold" pitchFamily="34" charset="0"/>
              </a:rPr>
              <a:t>Et l'orage à ma nacelle </a:t>
            </a:r>
            <a:br>
              <a:rPr lang="fr-FR" sz="4800" dirty="0" smtClean="0">
                <a:latin typeface="Arial Rounded MT Bold" pitchFamily="34" charset="0"/>
              </a:rPr>
            </a:br>
            <a:r>
              <a:rPr lang="fr-FR" sz="4800" dirty="0" smtClean="0">
                <a:latin typeface="Arial Rounded MT Bold" pitchFamily="34" charset="0"/>
              </a:rPr>
              <a:t>Livre de rudes assauts. </a:t>
            </a:r>
            <a:br>
              <a:rPr lang="fr-FR" sz="4800" dirty="0" smtClean="0">
                <a:latin typeface="Arial Rounded MT Bold" pitchFamily="34" charset="0"/>
              </a:rPr>
            </a:br>
            <a:r>
              <a:rPr lang="fr-FR" sz="4800" dirty="0" smtClean="0">
                <a:latin typeface="Arial Rounded MT Bold" pitchFamily="34" charset="0"/>
              </a:rPr>
              <a:t>Oh! qui verra ma détresse? </a:t>
            </a:r>
            <a:br>
              <a:rPr lang="fr-FR" sz="4800" dirty="0" smtClean="0">
                <a:latin typeface="Arial Rounded MT Bold" pitchFamily="34" charset="0"/>
              </a:rPr>
            </a:br>
            <a:r>
              <a:rPr lang="fr-FR" sz="4800" dirty="0" smtClean="0">
                <a:latin typeface="Arial Rounded MT Bold" pitchFamily="34" charset="0"/>
              </a:rPr>
              <a:t>D'où me viendra le secours? </a:t>
            </a:r>
            <a:br>
              <a:rPr lang="fr-FR" sz="4800" dirty="0" smtClean="0">
                <a:latin typeface="Arial Rounded MT Bold" pitchFamily="34" charset="0"/>
              </a:rPr>
            </a:br>
            <a:r>
              <a:rPr lang="fr-FR" sz="4800" dirty="0" smtClean="0">
                <a:latin typeface="Arial Rounded MT Bold" pitchFamily="34" charset="0"/>
              </a:rPr>
              <a:t>À toi, Seigneur, je m'adresse, </a:t>
            </a:r>
            <a:br>
              <a:rPr lang="fr-FR" sz="4800" dirty="0" smtClean="0">
                <a:latin typeface="Arial Rounded MT Bold" pitchFamily="34" charset="0"/>
              </a:rPr>
            </a:br>
            <a:r>
              <a:rPr lang="fr-FR" sz="4800" dirty="0" smtClean="0">
                <a:latin typeface="Arial Rounded MT Bold" pitchFamily="34" charset="0"/>
              </a:rPr>
              <a:t>C'est à toi que j'ai recours. </a:t>
            </a:r>
            <a:endParaRPr lang="en-US" sz="4800" dirty="0" smtClean="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800" dirty="0" smtClean="0">
                <a:latin typeface="Arial Rounded MT Bold" pitchFamily="34" charset="0"/>
              </a:rPr>
              <a:t>Une </a:t>
            </a:r>
            <a:r>
              <a:rPr lang="fr-FR" sz="4800" dirty="0" smtClean="0">
                <a:latin typeface="Arial Rounded MT Bold" pitchFamily="34" charset="0"/>
              </a:rPr>
              <a:t>nouvelle vague de supplications adressées au Maître</a:t>
            </a:r>
            <a:r>
              <a:rPr lang="fr-FR" sz="4800" dirty="0" smtClean="0">
                <a:latin typeface="Arial Rounded MT Bold" pitchFamily="34" charset="0"/>
              </a:rPr>
              <a:t>.</a:t>
            </a:r>
          </a:p>
          <a:p>
            <a:pPr algn="just"/>
            <a:r>
              <a:rPr lang="fr-FR" sz="4800" dirty="0" smtClean="0">
                <a:solidFill>
                  <a:srgbClr val="0000FF"/>
                </a:solidFill>
                <a:latin typeface="Arial Rounded MT Bold" pitchFamily="34" charset="0"/>
              </a:rPr>
              <a:t>Nous </a:t>
            </a:r>
            <a:r>
              <a:rPr lang="fr-FR" sz="4800" dirty="0" smtClean="0">
                <a:solidFill>
                  <a:srgbClr val="0000FF"/>
                </a:solidFill>
                <a:latin typeface="Arial Rounded MT Bold" pitchFamily="34" charset="0"/>
              </a:rPr>
              <a:t>approchons de plus en plus des délais, Seigneur </a:t>
            </a:r>
            <a:r>
              <a:rPr lang="fr-FR" sz="4800" dirty="0" smtClean="0">
                <a:solidFill>
                  <a:srgbClr val="0000FF"/>
                </a:solidFill>
                <a:latin typeface="Arial Rounded MT Bold" pitchFamily="34" charset="0"/>
              </a:rPr>
              <a:t>!</a:t>
            </a:r>
          </a:p>
          <a:p>
            <a:pPr algn="just"/>
            <a:r>
              <a:rPr lang="fr-FR" sz="4800" dirty="0" smtClean="0">
                <a:latin typeface="Arial Rounded MT Bold" pitchFamily="34" charset="0"/>
              </a:rPr>
              <a:t>Nous </a:t>
            </a:r>
            <a:r>
              <a:rPr lang="fr-FR" sz="4800" dirty="0" smtClean="0">
                <a:latin typeface="Arial Rounded MT Bold" pitchFamily="34" charset="0"/>
              </a:rPr>
              <a:t>sommes inquiets, Seigneur </a:t>
            </a:r>
            <a:r>
              <a:rPr lang="fr-FR" sz="4800" dirty="0" smtClean="0">
                <a:latin typeface="Arial Rounded MT Bold" pitchFamily="34" charset="0"/>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800" dirty="0" smtClean="0">
                <a:latin typeface="Arial Rounded MT Bold" pitchFamily="34" charset="0"/>
              </a:rPr>
              <a:t>Il </a:t>
            </a:r>
            <a:r>
              <a:rPr lang="fr-FR" sz="4800" dirty="0" smtClean="0">
                <a:latin typeface="Arial Rounded MT Bold" pitchFamily="34" charset="0"/>
              </a:rPr>
              <a:t>semble que nous n'y arriverons pas, Seigneur </a:t>
            </a:r>
            <a:r>
              <a:rPr lang="fr-FR" sz="4800" dirty="0" smtClean="0">
                <a:latin typeface="Arial Rounded MT Bold" pitchFamily="34" charset="0"/>
              </a:rPr>
              <a:t>!</a:t>
            </a:r>
          </a:p>
          <a:p>
            <a:pPr algn="just"/>
            <a:r>
              <a:rPr lang="fr-FR" sz="4800" dirty="0" smtClean="0">
                <a:solidFill>
                  <a:srgbClr val="0000FF"/>
                </a:solidFill>
                <a:latin typeface="Arial Rounded MT Bold" pitchFamily="34" charset="0"/>
              </a:rPr>
              <a:t>Seigneur</a:t>
            </a:r>
            <a:r>
              <a:rPr lang="fr-FR" sz="4800" dirty="0" smtClean="0">
                <a:solidFill>
                  <a:srgbClr val="0000FF"/>
                </a:solidFill>
                <a:latin typeface="Arial Rounded MT Bold" pitchFamily="34" charset="0"/>
              </a:rPr>
              <a:t>, les choses semblent empirer au lieu de s'améliorer</a:t>
            </a:r>
            <a:r>
              <a:rPr lang="fr-FR" sz="4800" dirty="0" smtClean="0">
                <a:solidFill>
                  <a:srgbClr val="0000FF"/>
                </a:solidFill>
                <a:latin typeface="Arial Rounded MT Bold" pitchFamily="34" charset="0"/>
              </a:rPr>
              <a:t>.</a:t>
            </a:r>
          </a:p>
          <a:p>
            <a:pPr algn="just"/>
            <a:r>
              <a:rPr lang="fr-FR" sz="4800" dirty="0" smtClean="0">
                <a:latin typeface="Arial Rounded MT Bold" pitchFamily="34" charset="0"/>
              </a:rPr>
              <a:t>Souviens-toi </a:t>
            </a:r>
            <a:r>
              <a:rPr lang="fr-FR" sz="4800" dirty="0" smtClean="0">
                <a:latin typeface="Arial Rounded MT Bold" pitchFamily="34" charset="0"/>
              </a:rPr>
              <a:t>que tu es notre seul espoir, Seigneur</a:t>
            </a:r>
            <a:r>
              <a:rPr lang="fr-FR" sz="4800" dirty="0" smtClean="0">
                <a:latin typeface="Arial Rounded MT Bold" pitchFamily="34" charset="0"/>
              </a:rPr>
              <a:t>.</a:t>
            </a:r>
          </a:p>
          <a:p>
            <a:pPr algn="just"/>
            <a:r>
              <a:rPr lang="fr-FR" sz="4800" dirty="0" smtClean="0">
                <a:solidFill>
                  <a:srgbClr val="0000FF"/>
                </a:solidFill>
                <a:latin typeface="Arial Rounded MT Bold" pitchFamily="34" charset="0"/>
              </a:rPr>
              <a:t>Les </a:t>
            </a:r>
            <a:r>
              <a:rPr lang="fr-FR" sz="4800" dirty="0" smtClean="0">
                <a:solidFill>
                  <a:srgbClr val="0000FF"/>
                </a:solidFill>
                <a:latin typeface="Arial Rounded MT Bold" pitchFamily="34" charset="0"/>
              </a:rPr>
              <a:t>disciples n'eurent d'autre choix que de forcer le Maître à sortir de son sommeil</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ctr">
              <a:buNone/>
            </a:pPr>
            <a:r>
              <a:rPr lang="fr-FR" sz="4800" dirty="0" smtClean="0">
                <a:solidFill>
                  <a:srgbClr val="0000FF"/>
                </a:solidFill>
                <a:latin typeface="Arial Rounded MT Bold" pitchFamily="34" charset="0"/>
              </a:rPr>
              <a:t>Refrain </a:t>
            </a:r>
            <a:r>
              <a:rPr lang="fr-FR" sz="4800" dirty="0" smtClean="0">
                <a:latin typeface="Arial Rounded MT Bold" pitchFamily="34" charset="0"/>
              </a:rPr>
              <a:t/>
            </a:r>
            <a:br>
              <a:rPr lang="fr-FR" sz="4800" dirty="0" smtClean="0">
                <a:latin typeface="Arial Rounded MT Bold" pitchFamily="34" charset="0"/>
              </a:rPr>
            </a:br>
            <a:r>
              <a:rPr lang="fr-FR" sz="4800" dirty="0" smtClean="0">
                <a:latin typeface="Arial Rounded MT Bold" pitchFamily="34" charset="0"/>
              </a:rPr>
              <a:t>Il parle aux flots en </a:t>
            </a:r>
            <a:r>
              <a:rPr lang="fr-FR" sz="4800" dirty="0" smtClean="0">
                <a:latin typeface="Arial Rounded MT Bold" pitchFamily="34" charset="0"/>
              </a:rPr>
              <a:t>démence: </a:t>
            </a:r>
            <a:r>
              <a:rPr lang="fr-FR" sz="4800" dirty="0" smtClean="0">
                <a:latin typeface="Arial Rounded MT Bold" pitchFamily="34" charset="0"/>
              </a:rPr>
              <a:t/>
            </a:r>
            <a:br>
              <a:rPr lang="fr-FR" sz="4800" dirty="0" smtClean="0">
                <a:latin typeface="Arial Rounded MT Bold" pitchFamily="34" charset="0"/>
              </a:rPr>
            </a:br>
            <a:r>
              <a:rPr lang="fr-FR" sz="4800" dirty="0" smtClean="0">
                <a:latin typeface="Arial Rounded MT Bold" pitchFamily="34" charset="0"/>
              </a:rPr>
              <a:t>Paix vous soit! </a:t>
            </a:r>
            <a:br>
              <a:rPr lang="fr-FR" sz="4800" dirty="0" smtClean="0">
                <a:latin typeface="Arial Rounded MT Bold" pitchFamily="34" charset="0"/>
              </a:rPr>
            </a:br>
            <a:r>
              <a:rPr lang="fr-FR" sz="4800" dirty="0" smtClean="0">
                <a:latin typeface="Arial Rounded MT Bold" pitchFamily="34" charset="0"/>
              </a:rPr>
              <a:t>La mer, les vents font silence; </a:t>
            </a:r>
            <a:br>
              <a:rPr lang="fr-FR" sz="4800" dirty="0" smtClean="0">
                <a:latin typeface="Arial Rounded MT Bold" pitchFamily="34" charset="0"/>
              </a:rPr>
            </a:br>
            <a:r>
              <a:rPr lang="fr-FR" sz="4800" dirty="0" smtClean="0">
                <a:latin typeface="Arial Rounded MT Bold" pitchFamily="34" charset="0"/>
              </a:rPr>
              <a:t>Paix vous soit! (bis) </a:t>
            </a:r>
            <a:br>
              <a:rPr lang="fr-FR" sz="4800" dirty="0" smtClean="0">
                <a:latin typeface="Arial Rounded MT Bold" pitchFamily="34" charset="0"/>
              </a:rPr>
            </a:br>
            <a:r>
              <a:rPr lang="fr-FR" sz="4800" dirty="0" smtClean="0">
                <a:latin typeface="Arial Rounded MT Bold" pitchFamily="34" charset="0"/>
              </a:rPr>
              <a:t>Il est notre délivrance; </a:t>
            </a:r>
            <a:br>
              <a:rPr lang="fr-FR" sz="4800" dirty="0" smtClean="0">
                <a:latin typeface="Arial Rounded MT Bold" pitchFamily="34" charset="0"/>
              </a:rPr>
            </a:br>
            <a:r>
              <a:rPr lang="fr-FR" sz="4800" dirty="0" smtClean="0">
                <a:latin typeface="Arial Rounded MT Bold" pitchFamily="34" charset="0"/>
              </a:rPr>
              <a:t>Paix vous soit! </a:t>
            </a:r>
            <a:br>
              <a:rPr lang="fr-FR" sz="4800" dirty="0" smtClean="0">
                <a:latin typeface="Arial Rounded MT Bold" pitchFamily="34" charset="0"/>
              </a:rPr>
            </a:br>
            <a:endParaRPr lang="en-US" sz="4800" dirty="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800" dirty="0" smtClean="0">
                <a:latin typeface="Arial Rounded MT Bold" pitchFamily="34" charset="0"/>
              </a:rPr>
              <a:t>L'aide </a:t>
            </a:r>
            <a:r>
              <a:rPr lang="fr-FR" sz="4800" dirty="0" smtClean="0">
                <a:latin typeface="Arial Rounded MT Bold" pitchFamily="34" charset="0"/>
              </a:rPr>
              <a:t>est enfin arrivée</a:t>
            </a:r>
            <a:r>
              <a:rPr lang="fr-FR" sz="4800" dirty="0" smtClean="0">
                <a:latin typeface="Arial Rounded MT Bold" pitchFamily="34" charset="0"/>
              </a:rPr>
              <a:t>.</a:t>
            </a:r>
          </a:p>
          <a:p>
            <a:pPr algn="just"/>
            <a:r>
              <a:rPr lang="fr-FR" sz="4800" dirty="0" smtClean="0">
                <a:solidFill>
                  <a:srgbClr val="0000FF"/>
                </a:solidFill>
                <a:latin typeface="Arial Rounded MT Bold" pitchFamily="34" charset="0"/>
              </a:rPr>
              <a:t>Tout </a:t>
            </a:r>
            <a:r>
              <a:rPr lang="fr-FR" sz="4800" dirty="0" smtClean="0">
                <a:solidFill>
                  <a:srgbClr val="0000FF"/>
                </a:solidFill>
                <a:latin typeface="Arial Rounded MT Bold" pitchFamily="34" charset="0"/>
              </a:rPr>
              <a:t>est désormais sous le contrôle du Maître</a:t>
            </a:r>
            <a:r>
              <a:rPr lang="fr-FR" sz="4800" dirty="0" smtClean="0">
                <a:solidFill>
                  <a:srgbClr val="0000FF"/>
                </a:solidFill>
                <a:latin typeface="Arial Rounded MT Bold" pitchFamily="34" charset="0"/>
              </a:rPr>
              <a:t>.</a:t>
            </a:r>
          </a:p>
          <a:p>
            <a:pPr algn="just"/>
            <a:r>
              <a:rPr lang="fr-FR" sz="4800" dirty="0" smtClean="0">
                <a:latin typeface="Arial Rounded MT Bold" pitchFamily="34" charset="0"/>
              </a:rPr>
              <a:t>Paix</a:t>
            </a:r>
            <a:r>
              <a:rPr lang="fr-FR" sz="4800" dirty="0" smtClean="0">
                <a:latin typeface="Arial Rounded MT Bold" pitchFamily="34" charset="0"/>
              </a:rPr>
              <a:t>, silence </a:t>
            </a:r>
            <a:r>
              <a:rPr lang="fr-FR" sz="4800" dirty="0" smtClean="0">
                <a:latin typeface="Arial Rounded MT Bold" pitchFamily="34" charset="0"/>
              </a:rPr>
              <a:t>sont établies!</a:t>
            </a:r>
          </a:p>
          <a:p>
            <a:pPr algn="just"/>
            <a:r>
              <a:rPr lang="fr-FR" sz="4800" dirty="0" smtClean="0">
                <a:solidFill>
                  <a:srgbClr val="0000FF"/>
                </a:solidFill>
                <a:latin typeface="Arial Rounded MT Bold" pitchFamily="34" charset="0"/>
              </a:rPr>
              <a:t>Aucune </a:t>
            </a:r>
            <a:r>
              <a:rPr lang="fr-FR" sz="4800" dirty="0" smtClean="0">
                <a:solidFill>
                  <a:srgbClr val="0000FF"/>
                </a:solidFill>
                <a:latin typeface="Arial Rounded MT Bold" pitchFamily="34" charset="0"/>
              </a:rPr>
              <a:t>réplique, aucune question n'est posée, juste le silence et le calme partout</a:t>
            </a:r>
            <a:r>
              <a:rPr lang="fr-FR" sz="4800" dirty="0" smtClean="0">
                <a:solidFill>
                  <a:srgbClr val="0000FF"/>
                </a:solidFill>
                <a:latin typeface="Arial Rounded MT Bold" pitchFamily="34" charset="0"/>
              </a:rPr>
              <a:t>.</a:t>
            </a:r>
          </a:p>
          <a:p>
            <a:pPr algn="just"/>
            <a:r>
              <a:rPr lang="fr-FR" sz="4800" dirty="0" smtClean="0">
                <a:latin typeface="Arial Rounded MT Bold" pitchFamily="34" charset="0"/>
              </a:rPr>
              <a:t>Ce </a:t>
            </a:r>
            <a:r>
              <a:rPr lang="fr-FR" sz="4800" dirty="0" smtClean="0">
                <a:latin typeface="Arial Rounded MT Bold" pitchFamily="34" charset="0"/>
              </a:rPr>
              <a:t>n'était </a:t>
            </a:r>
            <a:r>
              <a:rPr lang="fr-FR" sz="4800" dirty="0" smtClean="0">
                <a:latin typeface="Arial Rounded MT Bold" pitchFamily="34" charset="0"/>
              </a:rPr>
              <a:t>juste qu'une </a:t>
            </a:r>
            <a:r>
              <a:rPr lang="fr-FR" sz="4800" dirty="0" smtClean="0">
                <a:latin typeface="Arial Rounded MT Bold" pitchFamily="34" charset="0"/>
              </a:rPr>
              <a:t>épreuve !</a:t>
            </a:r>
            <a:r>
              <a:rPr lang="en-US" sz="4800" dirty="0" smtClean="0">
                <a:latin typeface="Arial Rounded MT Bold" pitchFamily="34" charset="0"/>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4800" dirty="0" smtClean="0">
                <a:solidFill>
                  <a:srgbClr val="0000FF"/>
                </a:solidFill>
                <a:latin typeface="Arial Rounded MT Bold" pitchFamily="34" charset="0"/>
              </a:rPr>
              <a:t>CONCLUSION</a:t>
            </a:r>
            <a:endParaRPr lang="en-US" sz="4800" dirty="0" smtClean="0">
              <a:solidFill>
                <a:srgbClr val="0000FF"/>
              </a:solidFill>
              <a:latin typeface="Arial Rounded MT Bold" pitchFamily="34" charset="0"/>
            </a:endParaRPr>
          </a:p>
          <a:p>
            <a:pPr algn="just"/>
            <a:r>
              <a:rPr lang="fr-FR" sz="4800" dirty="0" smtClean="0">
                <a:latin typeface="Arial Rounded MT Bold" pitchFamily="34" charset="0"/>
              </a:rPr>
              <a:t>Alors que nous entrons dans l'année 2026, nous entendons déjà gronder les tempêtes annoncées</a:t>
            </a:r>
            <a:r>
              <a:rPr lang="fr-FR" sz="4800" dirty="0" smtClean="0">
                <a:latin typeface="Arial Rounded MT Bold" pitchFamily="34" charset="0"/>
              </a:rPr>
              <a:t>.</a:t>
            </a:r>
          </a:p>
          <a:p>
            <a:pPr algn="just"/>
            <a:r>
              <a:rPr lang="fr-FR" sz="4800" dirty="0" smtClean="0">
                <a:latin typeface="Arial Rounded MT Bold" pitchFamily="34" charset="0"/>
              </a:rPr>
              <a:t>H</a:t>
            </a:r>
            <a:r>
              <a:rPr lang="fr-FR" sz="4800" dirty="0" smtClean="0">
                <a:solidFill>
                  <a:srgbClr val="0000FF"/>
                </a:solidFill>
                <a:latin typeface="Arial Rounded MT Bold" pitchFamily="34" charset="0"/>
              </a:rPr>
              <a:t>umainement </a:t>
            </a:r>
            <a:r>
              <a:rPr lang="fr-FR" sz="4800" dirty="0" smtClean="0">
                <a:solidFill>
                  <a:srgbClr val="0000FF"/>
                </a:solidFill>
                <a:latin typeface="Arial Rounded MT Bold" pitchFamily="34" charset="0"/>
              </a:rPr>
              <a:t>parlant, il se peut qu'il n'y ait aucun espoir de s'en sortir</a:t>
            </a:r>
            <a:r>
              <a:rPr lang="fr-FR" sz="4800" dirty="0" smtClean="0">
                <a:solidFill>
                  <a:srgbClr val="0000FF"/>
                </a:solidFill>
                <a:latin typeface="Arial Rounded MT Bold" pitchFamily="34" charset="0"/>
              </a:rPr>
              <a:t>.</a:t>
            </a:r>
          </a:p>
          <a:p>
            <a:pPr algn="just"/>
            <a:r>
              <a:rPr lang="fr-FR" sz="4800" dirty="0" smtClean="0">
                <a:latin typeface="Arial Rounded MT Bold" pitchFamily="34" charset="0"/>
              </a:rPr>
              <a:t>N'oubliez </a:t>
            </a:r>
            <a:r>
              <a:rPr lang="fr-FR" sz="4800" dirty="0" smtClean="0">
                <a:latin typeface="Arial Rounded MT Bold" pitchFamily="34" charset="0"/>
              </a:rPr>
              <a:t>jamais qui est avec vous dans la barque</a:t>
            </a:r>
            <a:r>
              <a:rPr lang="fr-FR" sz="4800" dirty="0" smtClean="0">
                <a:latin typeface="Arial Rounded MT Bold" pitchFamily="34" charset="0"/>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800" dirty="0" smtClean="0">
                <a:latin typeface="Arial Rounded MT Bold" pitchFamily="34" charset="0"/>
              </a:rPr>
              <a:t>Le </a:t>
            </a:r>
            <a:r>
              <a:rPr lang="fr-FR" sz="4800" dirty="0" smtClean="0">
                <a:latin typeface="Arial Rounded MT Bold" pitchFamily="34" charset="0"/>
              </a:rPr>
              <a:t>Maître peut sembler dormir pendant que la tempête fait rage, mais une chose est certaine : Il n'est pas mort</a:t>
            </a:r>
            <a:r>
              <a:rPr lang="fr-FR" sz="4800" dirty="0" smtClean="0">
                <a:latin typeface="Arial Rounded MT Bold" pitchFamily="34" charset="0"/>
              </a:rPr>
              <a:t>.</a:t>
            </a:r>
          </a:p>
          <a:p>
            <a:pPr algn="just"/>
            <a:r>
              <a:rPr lang="fr-FR" sz="4800" dirty="0" smtClean="0">
                <a:solidFill>
                  <a:srgbClr val="0000FF"/>
                </a:solidFill>
                <a:latin typeface="Arial Rounded MT Bold" pitchFamily="34" charset="0"/>
              </a:rPr>
              <a:t>Veillez </a:t>
            </a:r>
            <a:r>
              <a:rPr lang="fr-FR" sz="4800" dirty="0" smtClean="0">
                <a:solidFill>
                  <a:srgbClr val="0000FF"/>
                </a:solidFill>
                <a:latin typeface="Arial Rounded MT Bold" pitchFamily="34" charset="0"/>
              </a:rPr>
              <a:t>à le réveiller par vos prières et vos supplications</a:t>
            </a:r>
            <a:r>
              <a:rPr lang="fr-FR" sz="4800" dirty="0" smtClean="0">
                <a:solidFill>
                  <a:srgbClr val="0000FF"/>
                </a:solidFill>
                <a:latin typeface="Arial Rounded MT Bold" pitchFamily="34" charset="0"/>
              </a:rPr>
              <a:t>.</a:t>
            </a:r>
          </a:p>
          <a:p>
            <a:pPr algn="just"/>
            <a:r>
              <a:rPr lang="fr-FR" sz="4800" dirty="0" smtClean="0">
                <a:latin typeface="Arial Rounded MT Bold" pitchFamily="34" charset="0"/>
              </a:rPr>
              <a:t>Laissez </a:t>
            </a:r>
            <a:r>
              <a:rPr lang="fr-FR" sz="4800" dirty="0" smtClean="0">
                <a:latin typeface="Arial Rounded MT Bold" pitchFamily="34" charset="0"/>
              </a:rPr>
              <a:t>vos prières et vos supplications troubler son sommeil</a:t>
            </a:r>
            <a:r>
              <a:rPr lang="fr-FR" sz="4800" dirty="0" smtClean="0">
                <a:latin typeface="Arial Rounded MT Bold" pitchFamily="34" charset="0"/>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800" dirty="0" smtClean="0">
                <a:latin typeface="Arial Rounded MT Bold" pitchFamily="34" charset="0"/>
              </a:rPr>
              <a:t>Ou, </a:t>
            </a:r>
            <a:r>
              <a:rPr lang="fr-FR" sz="4800" dirty="0" smtClean="0">
                <a:latin typeface="Arial Rounded MT Bold" pitchFamily="34" charset="0"/>
              </a:rPr>
              <a:t>avez simplement besoin qu'il prête attention à votre situation</a:t>
            </a:r>
            <a:r>
              <a:rPr lang="fr-FR" sz="4800" dirty="0" smtClean="0">
                <a:latin typeface="Arial Rounded MT Bold" pitchFamily="34" charset="0"/>
              </a:rPr>
              <a:t>.</a:t>
            </a:r>
          </a:p>
          <a:p>
            <a:pPr algn="just"/>
            <a:r>
              <a:rPr lang="fr-FR" sz="4800" dirty="0" smtClean="0">
                <a:solidFill>
                  <a:srgbClr val="0000FF"/>
                </a:solidFill>
                <a:latin typeface="Arial Rounded MT Bold" pitchFamily="34" charset="0"/>
              </a:rPr>
              <a:t>Vous </a:t>
            </a:r>
            <a:r>
              <a:rPr lang="fr-FR" sz="4800" dirty="0" smtClean="0">
                <a:solidFill>
                  <a:srgbClr val="0000FF"/>
                </a:solidFill>
                <a:latin typeface="Arial Rounded MT Bold" pitchFamily="34" charset="0"/>
              </a:rPr>
              <a:t>n'avez pas besoin d'un long discours, mais de quelques mots de sa part</a:t>
            </a:r>
            <a:r>
              <a:rPr lang="fr-FR" sz="4800" dirty="0" smtClean="0">
                <a:solidFill>
                  <a:srgbClr val="0000FF"/>
                </a:solidFill>
                <a:latin typeface="Arial Rounded MT Bold" pitchFamily="34" charset="0"/>
              </a:rPr>
              <a:t>.</a:t>
            </a:r>
          </a:p>
          <a:p>
            <a:pPr algn="just"/>
            <a:r>
              <a:rPr lang="fr-FR" sz="4800" dirty="0" smtClean="0">
                <a:latin typeface="Arial Rounded MT Bold" pitchFamily="34" charset="0"/>
              </a:rPr>
              <a:t>Vous </a:t>
            </a:r>
            <a:r>
              <a:rPr lang="fr-FR" sz="4800" dirty="0" smtClean="0">
                <a:latin typeface="Arial Rounded MT Bold" pitchFamily="34" charset="0"/>
              </a:rPr>
              <a:t>désirez simplement qu'il dise : « Paix, sois tranquille. </a:t>
            </a:r>
            <a:r>
              <a:rPr lang="fr-FR" sz="4800" dirty="0" smtClean="0">
                <a:latin typeface="Arial Rounded MT Bold" pitchFamily="34" charset="0"/>
              </a:rPr>
              <a:t>»</a:t>
            </a:r>
          </a:p>
          <a:p>
            <a:pPr algn="just"/>
            <a:r>
              <a:rPr lang="fr-FR" sz="4800" dirty="0" smtClean="0">
                <a:solidFill>
                  <a:srgbClr val="0000FF"/>
                </a:solidFill>
                <a:latin typeface="Arial Rounded MT Bold" pitchFamily="34" charset="0"/>
              </a:rPr>
              <a:t>Au </a:t>
            </a:r>
            <a:r>
              <a:rPr lang="fr-FR" sz="4800" dirty="0" smtClean="0">
                <a:solidFill>
                  <a:srgbClr val="0000FF"/>
                </a:solidFill>
                <a:latin typeface="Arial Rounded MT Bold" pitchFamily="34" charset="0"/>
              </a:rPr>
              <a:t>nom de Jésus, commencez à proclamer la paix sur les tempêtes de votre vie</a:t>
            </a:r>
            <a:r>
              <a:rPr lang="fr-FR" sz="4800" dirty="0" smtClean="0">
                <a:solidFill>
                  <a:srgbClr val="0000FF"/>
                </a:solidFill>
                <a:latin typeface="Arial Rounded MT Bold" pitchFamily="34" charset="0"/>
              </a:rPr>
              <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800" dirty="0" smtClean="0">
                <a:latin typeface="Arial Rounded MT Bold" pitchFamily="34" charset="0"/>
              </a:rPr>
              <a:t>Le </a:t>
            </a:r>
            <a:r>
              <a:rPr lang="fr-FR" sz="4800" dirty="0" smtClean="0">
                <a:latin typeface="Arial Rounded MT Bold" pitchFamily="34" charset="0"/>
              </a:rPr>
              <a:t>calme reviendra d'une manière ou d'une autre, car Jésus est avec vous dans la barque</a:t>
            </a:r>
            <a:r>
              <a:rPr lang="fr-FR" sz="4800" dirty="0" smtClean="0">
                <a:latin typeface="Arial Rounded MT Bold" pitchFamily="34" charset="0"/>
              </a:rPr>
              <a:t>.</a:t>
            </a:r>
            <a:endParaRPr lang="en-US" sz="4800" dirty="0" smtClean="0">
              <a:latin typeface="Arial Rounded MT Bold" pitchFamily="34" charset="0"/>
            </a:endParaRPr>
          </a:p>
          <a:p>
            <a:pPr lvl="0" algn="just"/>
            <a:r>
              <a:rPr lang="en-US" sz="4800" dirty="0" smtClean="0">
                <a:solidFill>
                  <a:srgbClr val="0000FF"/>
                </a:solidFill>
                <a:latin typeface="Arial Rounded MT Bold" pitchFamily="34" charset="0"/>
              </a:rPr>
              <a:t>As </a:t>
            </a:r>
            <a:r>
              <a:rPr lang="en-US" sz="4800" dirty="0" smtClean="0">
                <a:solidFill>
                  <a:srgbClr val="0000FF"/>
                </a:solidFill>
                <a:latin typeface="Arial Rounded MT Bold" pitchFamily="34" charset="0"/>
              </a:rPr>
              <a:t>we enter the year 2026, we can already hear the raging of the preplanned storms.</a:t>
            </a:r>
          </a:p>
          <a:p>
            <a:pPr lvl="0" algn="just"/>
            <a:r>
              <a:rPr lang="en-US" sz="4800" dirty="0" smtClean="0">
                <a:latin typeface="Arial Rounded MT Bold" pitchFamily="34" charset="0"/>
              </a:rPr>
              <a:t>Humanly speaking, there may be no hope for us making it out.</a:t>
            </a:r>
          </a:p>
          <a:p>
            <a:pPr lvl="0" algn="just"/>
            <a:r>
              <a:rPr lang="en-US" sz="4800" dirty="0" smtClean="0">
                <a:solidFill>
                  <a:srgbClr val="0000FF"/>
                </a:solidFill>
                <a:latin typeface="Arial Rounded MT Bold" pitchFamily="34" charset="0"/>
              </a:rPr>
              <a:t>Never forget who’s in the boat with you.</a:t>
            </a:r>
          </a:p>
          <a:p>
            <a:pPr lvl="0">
              <a:buNone/>
            </a:pPr>
            <a:endParaRPr lang="en-US" sz="4800"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lvl="0" algn="just"/>
            <a:r>
              <a:rPr lang="en-US" sz="4800" dirty="0" smtClean="0">
                <a:latin typeface="Arial Rounded MT Bold" pitchFamily="34" charset="0"/>
              </a:rPr>
              <a:t>The </a:t>
            </a:r>
            <a:r>
              <a:rPr lang="en-US" sz="4800" dirty="0" smtClean="0">
                <a:latin typeface="Arial Rounded MT Bold" pitchFamily="34" charset="0"/>
              </a:rPr>
              <a:t>Master may seem to be sleeping while the storm is raging on you, but one thing we know for certain is that He is not dead.</a:t>
            </a:r>
          </a:p>
          <a:p>
            <a:pPr lvl="0" algn="just"/>
            <a:r>
              <a:rPr lang="en-US" sz="4800" dirty="0" smtClean="0">
                <a:solidFill>
                  <a:srgbClr val="0000FF"/>
                </a:solidFill>
                <a:latin typeface="Arial Rounded MT Bold" pitchFamily="34" charset="0"/>
              </a:rPr>
              <a:t>Make sure to wake Him up with your pleas and your supplications.</a:t>
            </a:r>
          </a:p>
          <a:p>
            <a:pPr lvl="0" algn="just"/>
            <a:r>
              <a:rPr lang="en-US" sz="4800" dirty="0" smtClean="0">
                <a:latin typeface="Arial Rounded MT Bold" pitchFamily="34" charset="0"/>
              </a:rPr>
              <a:t>Allows your prayers and your supplications to disturb His sleep.</a:t>
            </a:r>
          </a:p>
          <a:p>
            <a:pPr lvl="0" algn="just"/>
            <a:r>
              <a:rPr lang="en-US" sz="4800" dirty="0" smtClean="0">
                <a:solidFill>
                  <a:srgbClr val="0000FF"/>
                </a:solidFill>
                <a:latin typeface="Arial Rounded MT Bold" pitchFamily="34" charset="0"/>
              </a:rPr>
              <a:t>You just need his attention to your situation.</a:t>
            </a:r>
          </a:p>
          <a:p>
            <a:pPr lvl="0">
              <a:buNone/>
            </a:pPr>
            <a:r>
              <a:rPr lang="en-US" sz="4800" dirty="0" smtClean="0"/>
              <a:t> </a:t>
            </a:r>
          </a:p>
          <a:p>
            <a:pPr algn="just">
              <a:buNone/>
            </a:pPr>
            <a:endParaRPr lang="en-US" sz="4800" dirty="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en-US" sz="4800" dirty="0" smtClean="0">
                <a:latin typeface="Arial Rounded MT Bold" pitchFamily="34" charset="0"/>
              </a:rPr>
              <a:t>You </a:t>
            </a:r>
            <a:r>
              <a:rPr lang="en-US" sz="4800" dirty="0" smtClean="0">
                <a:latin typeface="Arial Rounded MT Bold" pitchFamily="34" charset="0"/>
              </a:rPr>
              <a:t>don’t need a long speech but a few words from Him.</a:t>
            </a:r>
          </a:p>
          <a:p>
            <a:pPr lvl="0" algn="just"/>
            <a:r>
              <a:rPr lang="en-US" sz="4800" dirty="0" smtClean="0">
                <a:solidFill>
                  <a:srgbClr val="0000FF"/>
                </a:solidFill>
                <a:latin typeface="Arial Rounded MT Bold" pitchFamily="34" charset="0"/>
              </a:rPr>
              <a:t>You just want him to say “Peace, be still.”</a:t>
            </a:r>
          </a:p>
          <a:p>
            <a:pPr lvl="0" algn="just"/>
            <a:r>
              <a:rPr lang="en-US" sz="4800" dirty="0" smtClean="0">
                <a:latin typeface="Arial Rounded MT Bold" pitchFamily="34" charset="0"/>
              </a:rPr>
              <a:t>In the Jesus start declaring peace over the storms of your live.</a:t>
            </a:r>
          </a:p>
          <a:p>
            <a:pPr lvl="0" algn="just"/>
            <a:r>
              <a:rPr lang="en-US" sz="4800" dirty="0" smtClean="0">
                <a:solidFill>
                  <a:srgbClr val="0000FF"/>
                </a:solidFill>
                <a:latin typeface="Arial Rounded MT Bold" pitchFamily="34" charset="0"/>
              </a:rPr>
              <a:t>The calmness will return in one form or the other because Jesus is in the boat with you.</a:t>
            </a:r>
          </a:p>
          <a:p>
            <a:pPr algn="ctr">
              <a:buNone/>
            </a:pPr>
            <a:r>
              <a:rPr lang="en-US" sz="4800" dirty="0" smtClean="0">
                <a:solidFill>
                  <a:srgbClr val="FF0000"/>
                </a:solidFill>
                <a:latin typeface="Arial Rounded MT Bold" pitchFamily="34" charset="0"/>
              </a:rPr>
              <a:t>HAPPY NEW YEAR!   AMEN</a:t>
            </a:r>
            <a:r>
              <a:rPr lang="en-US" sz="4800" dirty="0" smtClean="0">
                <a:solidFill>
                  <a:srgbClr val="FF0000"/>
                </a:solidFill>
                <a:latin typeface="Arial Rounded MT Bold" pitchFamily="34" charset="0"/>
              </a:rPr>
              <a:t>! </a:t>
            </a:r>
          </a:p>
          <a:p>
            <a:pPr lvl="0">
              <a:buNone/>
            </a:pPr>
            <a:endParaRPr lang="en-US" sz="4800" dirty="0" smtClean="0"/>
          </a:p>
          <a:p>
            <a:pPr algn="just">
              <a:buNone/>
            </a:pPr>
            <a:endParaRPr lang="en-US" sz="4800" dirty="0">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27404</TotalTime>
  <Words>1343</Words>
  <Application>Microsoft Office PowerPoint</Application>
  <PresentationFormat>On-screen Show (4:3)</PresentationFormat>
  <Paragraphs>119</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 CHRIST THE ROCK CONGREGATION CROSSOVER SERVICE WEDNESDAY DECEMBER 31ST 2025 SERMON BY PASTOR MARC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4TH  2021  Sermon by Pastor Marc E Simeon</dc:title>
  <dc:creator>MARC EDOUARD SIMEON</dc:creator>
  <cp:lastModifiedBy>STEM_FAB_10</cp:lastModifiedBy>
  <cp:revision>69</cp:revision>
  <dcterms:created xsi:type="dcterms:W3CDTF">2021-07-01T15:44:16Z</dcterms:created>
  <dcterms:modified xsi:type="dcterms:W3CDTF">2025-12-31T14:14:10Z</dcterms:modified>
</cp:coreProperties>
</file>